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60" r:id="rId5"/>
    <p:sldId id="261" r:id="rId6"/>
    <p:sldId id="264" r:id="rId7"/>
    <p:sldId id="265" r:id="rId8"/>
    <p:sldId id="259" r:id="rId9"/>
    <p:sldId id="266" r:id="rId10"/>
    <p:sldId id="262" r:id="rId11"/>
    <p:sldId id="26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朱 容天" initials="朱" lastIdx="1" clrIdx="0">
    <p:extLst>
      <p:ext uri="{19B8F6BF-5375-455C-9EA6-DF929625EA0E}">
        <p15:presenceInfo xmlns:p15="http://schemas.microsoft.com/office/powerpoint/2012/main" userId="570e04382b12d95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7" autoAdjust="0"/>
    <p:restoredTop sz="77453" autoAdjust="0"/>
  </p:normalViewPr>
  <p:slideViewPr>
    <p:cSldViewPr snapToGrid="0">
      <p:cViewPr varScale="1">
        <p:scale>
          <a:sx n="89" d="100"/>
          <a:sy n="89" d="100"/>
        </p:scale>
        <p:origin x="7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263E58-BD68-4165-A1BB-2F3003062847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C299A-24A8-409F-BF09-A9BC3B31B3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8585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80DBD-C060-46D7-A704-EAC46E304B0C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74B94-846E-407E-9552-3273FFF7F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467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74B94-846E-407E-9552-3273FFF7F89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045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74B94-846E-407E-9552-3273FFF7F89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716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4: t-SNE Visualization of embedding spaces on a candidate set. Each color in (a), (b), (c) denotes an individual ground truth cluster, while each color in (d), (e), (f) denotes a predicted cluster by hierarchical agglomerative clustering. 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indicates the original feature embedding. Global and Local represent the use of global metric learning and local linkage learning respectively. The dashed black ellipses in (a), (b), (c)</a:t>
            </a:r>
            <a:b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circle the points of the same ground truth cluster.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74B94-846E-407E-9552-3273FFF7F89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770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F435C-2FD1-420E-8119-C00BC5588154}" type="datetime1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6DF85-7CA9-4531-A75B-B5CDD7BB7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7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35D3-7573-49BA-96B3-263276B8E770}" type="datetime1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6DF85-7CA9-4531-A75B-B5CDD7BB7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95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CD7B-745A-424A-B336-7CF9BBBC3394}" type="datetime1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6DF85-7CA9-4531-A75B-B5CDD7BB7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68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0ED4-9ED9-4C91-B774-9486C05E8CE2}" type="datetime1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6DF85-7CA9-4531-A75B-B5CDD7BB7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712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A272-7729-4241-830D-9A37FF4A1BE0}" type="datetime1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6DF85-7CA9-4531-A75B-B5CDD7BB7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044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05681-E364-4DAF-96A1-253D83B9BAC8}" type="datetime1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6DF85-7CA9-4531-A75B-B5CDD7BB7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861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9322D-CCF0-4E7F-809C-09F93C60E025}" type="datetime1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6DF85-7CA9-4531-A75B-B5CDD7BB7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351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1C79-B8E6-4D4E-8573-89BC507D88C0}" type="datetime1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6DF85-7CA9-4531-A75B-B5CDD7BB7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29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177F-1E3D-4EDF-B27D-5D9C6A9E5B94}" type="datetime1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6DF85-7CA9-4531-A75B-B5CDD7BB7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012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A429-471D-4880-BB15-29EDA27BA329}" type="datetime1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6DF85-7CA9-4531-A75B-B5CDD7BB7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73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9E336-0A1A-4956-908F-90F27D8E0755}" type="datetime1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6DF85-7CA9-4531-A75B-B5CDD7BB7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911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7EAC5-BAC7-46F6-AA2C-CC8606B0000D}" type="datetime1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6DF85-7CA9-4531-A75B-B5CDD7BB7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687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Comic Sans MS" panose="030F0702030302020204" pitchFamily="66" charset="0"/>
              </a:rPr>
              <a:t>Name Disambiguation in </a:t>
            </a:r>
            <a:r>
              <a:rPr lang="en-US" altLang="zh-CN" b="1" dirty="0" err="1">
                <a:latin typeface="Comic Sans MS" panose="030F0702030302020204" pitchFamily="66" charset="0"/>
              </a:rPr>
              <a:t>AMiner</a:t>
            </a:r>
            <a:r>
              <a:rPr lang="en-US" altLang="zh-CN" b="1" dirty="0" smtClean="0">
                <a:latin typeface="Comic Sans MS" panose="030F0702030302020204" pitchFamily="66" charset="0"/>
              </a:rPr>
              <a:t>:</a:t>
            </a:r>
            <a:br>
              <a:rPr lang="en-US" altLang="zh-CN" b="1" dirty="0" smtClean="0">
                <a:latin typeface="Comic Sans MS" panose="030F0702030302020204" pitchFamily="66" charset="0"/>
              </a:rPr>
            </a:br>
            <a:r>
              <a:rPr lang="en-US" altLang="zh-CN" b="1" dirty="0" smtClean="0">
                <a:latin typeface="Comic Sans MS" panose="030F0702030302020204" pitchFamily="66" charset="0"/>
              </a:rPr>
              <a:t> </a:t>
            </a:r>
            <a:r>
              <a:rPr lang="en-US" altLang="zh-CN" sz="4800" b="1" dirty="0" smtClean="0">
                <a:latin typeface="Comic Sans MS" panose="030F0702030302020204" pitchFamily="66" charset="0"/>
              </a:rPr>
              <a:t>Clustering</a:t>
            </a:r>
            <a:r>
              <a:rPr lang="en-US" altLang="zh-CN" sz="4800" b="1" dirty="0">
                <a:latin typeface="Comic Sans MS" panose="030F0702030302020204" pitchFamily="66" charset="0"/>
              </a:rPr>
              <a:t>, Maintenance, </a:t>
            </a:r>
            <a:r>
              <a:rPr lang="en-US" altLang="zh-CN" sz="4800" b="1" dirty="0" smtClean="0">
                <a:latin typeface="Comic Sans MS" panose="030F0702030302020204" pitchFamily="66" charset="0"/>
              </a:rPr>
              <a:t/>
            </a:r>
            <a:br>
              <a:rPr lang="en-US" altLang="zh-CN" sz="4800" b="1" dirty="0" smtClean="0">
                <a:latin typeface="Comic Sans MS" panose="030F0702030302020204" pitchFamily="66" charset="0"/>
              </a:rPr>
            </a:br>
            <a:r>
              <a:rPr lang="en-US" altLang="zh-CN" sz="4800" b="1" dirty="0" smtClean="0">
                <a:latin typeface="Comic Sans MS" panose="030F0702030302020204" pitchFamily="66" charset="0"/>
              </a:rPr>
              <a:t>and Human </a:t>
            </a:r>
            <a:r>
              <a:rPr lang="en-US" altLang="zh-CN" sz="4800" b="1" dirty="0">
                <a:latin typeface="Comic Sans MS" panose="030F0702030302020204" pitchFamily="66" charset="0"/>
              </a:rPr>
              <a:t>in the </a:t>
            </a:r>
            <a:r>
              <a:rPr lang="en-US" altLang="zh-CN" sz="4800" b="1" dirty="0" smtClean="0">
                <a:latin typeface="Comic Sans MS" panose="030F0702030302020204" pitchFamily="66" charset="0"/>
              </a:rPr>
              <a:t>Loop </a:t>
            </a:r>
            <a:endParaRPr lang="zh-CN" altLang="en-US" sz="4800" b="1" dirty="0">
              <a:latin typeface="Comic Sans MS" panose="030F0702030302020204" pitchFamily="66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883" y="3996822"/>
            <a:ext cx="7285714" cy="1695238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6DF85-7CA9-4531-A75B-B5CDD7BB70F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46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l="79" t="-248" r="-79" b="15430"/>
          <a:stretch/>
        </p:blipFill>
        <p:spPr>
          <a:xfrm>
            <a:off x="218353" y="296721"/>
            <a:ext cx="11658600" cy="6325754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6DF85-7CA9-4531-A75B-B5CDD7BB70F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28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481" y="960734"/>
            <a:ext cx="7098030" cy="4400550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6DF85-7CA9-4531-A75B-B5CDD7BB70F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21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458" y="749729"/>
            <a:ext cx="3328988" cy="52863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458" y="1462522"/>
            <a:ext cx="1357313" cy="47148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8403" y="1476810"/>
            <a:ext cx="2457450" cy="457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3458" y="2329062"/>
            <a:ext cx="871538" cy="47148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4116" y="2275358"/>
            <a:ext cx="3143250" cy="5429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8443" y="3213422"/>
            <a:ext cx="4457700" cy="118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08443" y="4969752"/>
            <a:ext cx="5072063" cy="110013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64502" y="3507529"/>
            <a:ext cx="24112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identity constraint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64502" y="5202225"/>
            <a:ext cx="2515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pairwise constraint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6DF85-7CA9-4531-A75B-B5CDD7BB70F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85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486" y="719357"/>
            <a:ext cx="9571428" cy="5257143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6DF85-7CA9-4531-A75B-B5CDD7BB70F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14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b="30872"/>
          <a:stretch/>
        </p:blipFill>
        <p:spPr>
          <a:xfrm>
            <a:off x="3308497" y="936652"/>
            <a:ext cx="7588571" cy="417926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92075" y="351877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Representation Learning </a:t>
            </a:r>
            <a:endParaRPr lang="zh-CN" altLang="en-US" sz="32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2075" y="1146621"/>
            <a:ext cx="26164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Metric Learning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1834" y="5325882"/>
            <a:ext cx="6366510" cy="765810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6DF85-7CA9-4531-A75B-B5CDD7BB70F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7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b="41777"/>
          <a:stretch/>
        </p:blipFill>
        <p:spPr>
          <a:xfrm>
            <a:off x="1268865" y="1521427"/>
            <a:ext cx="9414285" cy="355992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92075" y="351877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Representation Learning </a:t>
            </a:r>
            <a:endParaRPr lang="zh-CN" altLang="en-US" sz="32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2075" y="936652"/>
            <a:ext cx="24994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Linkage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075" y="5325323"/>
            <a:ext cx="3600450" cy="902970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6DF85-7CA9-4531-A75B-B5CDD7BB70F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80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92075" y="351877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Cluster Size Estimation</a:t>
            </a:r>
            <a:endParaRPr lang="zh-CN" altLang="en-US" sz="32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432" y="1116497"/>
            <a:ext cx="7498080" cy="38976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761" y="5408340"/>
            <a:ext cx="5109210" cy="982980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6DF85-7CA9-4531-A75B-B5CDD7BB70F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63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92075" y="351877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Bradley Hand ITC" panose="03070402050302030203" pitchFamily="66" charset="0"/>
              </a:rPr>
              <a:t>Continuous </a:t>
            </a:r>
            <a:r>
              <a:rPr lang="en-US" altLang="zh-CN" sz="32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Integration</a:t>
            </a:r>
            <a:endParaRPr lang="zh-CN" altLang="en-US" sz="32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2075" y="2451412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Human in the Loop</a:t>
            </a:r>
            <a:endParaRPr lang="zh-CN" altLang="en-US" sz="32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68429" y="1202374"/>
            <a:ext cx="235994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Consistency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68429" y="318387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(1)Delete 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6)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Confirm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6DF85-7CA9-4531-A75B-B5CDD7BB70F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5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86" y="633762"/>
            <a:ext cx="11971428" cy="5590476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6DF85-7CA9-4531-A75B-B5CDD7BB70F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38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152" y="1554480"/>
            <a:ext cx="6915150" cy="3429000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6DF85-7CA9-4531-A75B-B5CDD7BB70F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83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159</Words>
  <Application>Microsoft Office PowerPoint</Application>
  <PresentationFormat>宽屏</PresentationFormat>
  <Paragraphs>33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等线 Light</vt:lpstr>
      <vt:lpstr>Arial</vt:lpstr>
      <vt:lpstr>Bradley Hand ITC</vt:lpstr>
      <vt:lpstr>Comic Sans MS</vt:lpstr>
      <vt:lpstr>Times New Roman</vt:lpstr>
      <vt:lpstr>Office 主题​​</vt:lpstr>
      <vt:lpstr>Name Disambiguation in AMiner:  Clustering, Maintenance,  and Human in the Loop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Disambiguation in AMiner:  Clustering, Maintenance,  and Human in the Loop</dc:title>
  <dc:creator>朱 容天</dc:creator>
  <cp:lastModifiedBy>朱 容天</cp:lastModifiedBy>
  <cp:revision>14</cp:revision>
  <dcterms:created xsi:type="dcterms:W3CDTF">2018-09-10T01:23:14Z</dcterms:created>
  <dcterms:modified xsi:type="dcterms:W3CDTF">2018-09-19T12:27:38Z</dcterms:modified>
</cp:coreProperties>
</file>