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48" autoAdjust="0"/>
  </p:normalViewPr>
  <p:slideViewPr>
    <p:cSldViewPr snapToGrid="0">
      <p:cViewPr varScale="1">
        <p:scale>
          <a:sx n="70" d="100"/>
          <a:sy n="70" d="100"/>
        </p:scale>
        <p:origin x="4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619D9-9A44-48C7-9017-78D6F972C7CF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B716B-14F9-4C23-B0C6-8ED4133E9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06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解释性不好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B716B-14F9-4C23-B0C6-8ED4133E92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874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G&lt;t&gt; consists of all ties at moment t</a:t>
            </a:r>
          </a:p>
          <a:p>
            <a:r>
              <a:rPr lang="en-US" altLang="zh-CN" dirty="0"/>
              <a:t>Each individual possess a property vectors namely "opinion"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B716B-14F9-4C23-B0C6-8ED4133E92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850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where x&lt;t&gt;n is the property average of person n and all his neighbors.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B716B-14F9-4C23-B0C6-8ED4133E92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053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ξ is a system parameter to control the overall tie formation difficulty. openness bn draws ones’ willing in making friends.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B716B-14F9-4C23-B0C6-8ED4133E92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69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Opinion velocity is 0.03</a:t>
            </a:r>
          </a:p>
          <a:p>
            <a:r>
              <a:rPr lang="en-US" altLang="zh-CN" dirty="0"/>
              <a:t>node placement refers to opinion, arrow is trend. </a:t>
            </a:r>
          </a:p>
          <a:p>
            <a:r>
              <a:rPr lang="en-US" altLang="zh-CN" dirty="0"/>
              <a:t> Outlier moves merely along his own direction</a:t>
            </a:r>
          </a:p>
          <a:p>
            <a:r>
              <a:rPr lang="en-US" altLang="zh-CN" dirty="0"/>
              <a:t> Entity with high openness (black) are much likely to follow the mainstream opinion</a:t>
            </a:r>
          </a:p>
          <a:p>
            <a:r>
              <a:rPr lang="en-US" altLang="zh-CN" dirty="0"/>
              <a:t> Opinion gathers into different communities and continuously attracts new members.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B716B-14F9-4C23-B0C6-8ED4133E92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026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Digg is a news website where users recommend stories and articles to the public. Friendship on Digg exactly indicates the users sharing similar </a:t>
            </a:r>
            <a:r>
              <a:rPr lang="en-US" altLang="zh-CN" dirty="0" err="1"/>
              <a:t>idealogy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The basic model where network structure and latent feature affect reciprocally and evolve at the same time.</a:t>
            </a:r>
          </a:p>
          <a:p>
            <a:r>
              <a:rPr lang="en-US" altLang="zh-CN" dirty="0"/>
              <a:t>This model updates properties as per distance-based probability.</a:t>
            </a:r>
          </a:p>
          <a:p>
            <a:r>
              <a:rPr lang="en-US" altLang="zh-CN" dirty="0"/>
              <a:t>Primary idea relies on binary latent feature propagation. It aims to mine connection from finite common behaviors or interests.</a:t>
            </a:r>
          </a:p>
          <a:p>
            <a:r>
              <a:rPr lang="en-US" altLang="zh-CN" dirty="0"/>
              <a:t> An approach to describe </a:t>
            </a:r>
            <a:r>
              <a:rPr lang="en-US" altLang="zh-CN" dirty="0" err="1"/>
              <a:t>molecule</a:t>
            </a:r>
            <a:r>
              <a:rPr lang="en-US" altLang="zh-CN" dirty="0"/>
              <a:t> behaviors during phase transition.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8B716B-14F9-4C23-B0C6-8ED4133E92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889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80F17-5018-4C98-BD28-C1FDDD870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0C1B6B-F837-463B-AAF6-120F8835F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13502B-404E-4A0D-BD81-25C2D5A99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DEE2-4E85-4C54-9B13-7A62B7DDB519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866C9E-1BAC-4053-AA3A-7B067815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6DC8A-EBCA-428E-83F3-C76DA469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C6D-4E99-4128-821F-C5585E847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50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52708-689F-4A08-9A4C-73B6A394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A90822-5471-488C-9EA0-AD0E816E8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21833-9FB5-4389-A988-53112B30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DEE2-4E85-4C54-9B13-7A62B7DDB519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DA73D-B5DA-4BF1-A1F4-5A2CCD87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474EC-24CF-4D8F-A626-F780B3B6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C6D-4E99-4128-821F-C5585E847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51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C6D8E93-FFF8-42F9-95E2-08CE1E3A7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B899F2-B3BF-40AE-AADE-27BC6679F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376BF-4841-414D-A662-C3D4FDEDB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DEE2-4E85-4C54-9B13-7A62B7DDB519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39FC5-7B0A-4279-87CD-75D54040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2B8EF-583C-4AE6-9555-D8EC5964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C6D-4E99-4128-821F-C5585E847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8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59DCD-E042-4728-AAA2-3888A8B59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0D49DC-BA3F-4EA0-BF85-3AF825FA1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5B28D-F62B-498F-9846-6640F6D4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DEE2-4E85-4C54-9B13-7A62B7DDB519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73CCA-DF0F-408A-A83E-202F72F8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C4B8A-8686-42A4-93B7-540F22AF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C6D-4E99-4128-821F-C5585E847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48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99617-AE12-478E-8B87-3F231476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09A0A-53BC-4AD2-BB0F-EC5364186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D9D934-1AE2-472E-93F3-23BADE7D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DEE2-4E85-4C54-9B13-7A62B7DDB519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2F4B07-F737-4946-9109-B3531A39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83787F-11E5-42A1-879C-AB70BFD6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C6D-4E99-4128-821F-C5585E847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69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12D7C-6F81-456A-BCAC-3A5FFB3E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50EBC-8400-4809-9EBA-99437C82A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529094-0D37-49F9-9DDE-EFD8FF334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B1DD23-31D1-4B9C-B0AA-B9446DCB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DEE2-4E85-4C54-9B13-7A62B7DDB519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BEF211-4A62-46BB-A67B-4D9428DE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8D57B3-3845-46CC-817A-F2EBCB1A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C6D-4E99-4128-821F-C5585E847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71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54B7A-4D33-44B0-968A-4B488BAD2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11AE96-7938-4F63-8ED1-F8B323710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23E59F-BEC3-453F-A158-3043BF441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F5226D-FC85-4344-BC89-167BA3AD7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04CF80-51E2-48B7-86A3-658B9C44C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EAE9B1-E18E-4D42-BBD2-62B33178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DEE2-4E85-4C54-9B13-7A62B7DDB519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2D6E56-41E7-4498-A49E-A3728E5A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7ACCD1-1D36-4512-AD87-79B6FD5A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C6D-4E99-4128-821F-C5585E847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86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446E3-21BA-4998-81B3-608FC167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6A1392-EE62-4CC1-AD51-BF470C1BD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DEE2-4E85-4C54-9B13-7A62B7DDB519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E87FEB-CFE4-4046-BF5B-0AB3997C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74FEFF-FA4D-49C6-944D-36CA463D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C6D-4E99-4128-821F-C5585E847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30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0CF193-6678-4970-B73E-DA3E4A324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DEE2-4E85-4C54-9B13-7A62B7DDB519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641A56-5EBC-4296-9210-A1E70F62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910DEC-9389-4FAC-86E1-C648351B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C6D-4E99-4128-821F-C5585E847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43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49674-4F97-46D2-BCB1-DB9A1B72A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F2445-87D8-4DC1-9866-8A31A5464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17D7E7-D039-409E-8055-EA4E92F71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B6416E-523D-418E-ACD9-50A068DE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DEE2-4E85-4C54-9B13-7A62B7DDB519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5D7327-0D2D-42AF-BAA1-00F0AF97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CE42F1-2C53-4106-8EBC-1B871FCA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C6D-4E99-4128-821F-C5585E847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31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85BA5-791A-48EE-A7EA-DBBCA45E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BAFC74-6099-4AAE-8F39-508B9B01B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D077E6-90CD-4FA7-BCC3-63DC517C6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FA38E1-E95E-468C-8146-1FBB601E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BDEE2-4E85-4C54-9B13-7A62B7DDB519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D05031-03D3-4054-AC0C-4D3CB45A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A8ACA8-C232-4B5E-B584-1F45D30A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97C6D-4E99-4128-821F-C5585E847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62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2110EE-9A02-4F17-A675-BEBC975E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F93C83-DB4A-497A-8DA4-715281AAF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004BD-D22B-4624-8DB6-B88FE93D5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BDEE2-4E85-4C54-9B13-7A62B7DDB519}" type="datetimeFigureOut">
              <a:rPr lang="zh-CN" altLang="en-US" smtClean="0"/>
              <a:t>2019/2/26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0F290B-BCFA-4A6B-AA44-385F16418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D9602-55EB-4697-B037-6E87FFA0A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97C6D-4E99-4128-821F-C5585E847F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96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513B1D0-7EE9-443A-A4D3-32C0CEB2A47C}"/>
              </a:ext>
            </a:extLst>
          </p:cNvPr>
          <p:cNvSpPr/>
          <p:nvPr/>
        </p:nvSpPr>
        <p:spPr>
          <a:xfrm>
            <a:off x="0" y="885149"/>
            <a:ext cx="12191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latin typeface="Comic Sans MS" panose="030F0702030302020204" pitchFamily="66" charset="0"/>
              </a:rPr>
              <a:t>Modeling Personalized Dynamics of Social Network and Opinion at Individual Level</a:t>
            </a:r>
            <a:endParaRPr lang="zh-CN" altLang="en-US" sz="6000" b="1" dirty="0">
              <a:latin typeface="Comic Sans MS" panose="030F0702030302020204" pitchFamily="66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C6A713-2E53-4F61-BE9B-AA73D3BE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82" y="4284502"/>
            <a:ext cx="10827434" cy="12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18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65B1398-4331-42DA-BC5C-95F7C8673FAE}"/>
              </a:ext>
            </a:extLst>
          </p:cNvPr>
          <p:cNvSpPr txBox="1"/>
          <p:nvPr/>
        </p:nvSpPr>
        <p:spPr>
          <a:xfrm>
            <a:off x="522514" y="337457"/>
            <a:ext cx="6314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Experiment 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30F4E7-ADC3-4AFB-9447-50DBC7B27B5E}"/>
              </a:ext>
            </a:extLst>
          </p:cNvPr>
          <p:cNvSpPr txBox="1"/>
          <p:nvPr/>
        </p:nvSpPr>
        <p:spPr>
          <a:xfrm>
            <a:off x="1665514" y="1317171"/>
            <a:ext cx="85779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Legislative voting.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data contain bills from 1983 to 2017. Minimum moment interval is set to one month. Entire evolution contains T = </a:t>
            </a:r>
            <a:r>
              <a:rPr lang="en-US" altLang="zh-CN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moments, N = </a:t>
            </a:r>
            <a:r>
              <a:rPr lang="en-US" altLang="zh-CN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2, 180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legislators, </a:t>
            </a:r>
            <a:r>
              <a:rPr lang="en-US" altLang="zh-CN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130, 692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bills and </a:t>
            </a:r>
            <a:r>
              <a:rPr lang="en-US" altLang="zh-CN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million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voting records.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Digg friendship.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moment interval is set to three days. In total, T = </a:t>
            </a:r>
            <a:r>
              <a:rPr lang="en-US" altLang="zh-CN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209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moments, selected users N = </a:t>
            </a:r>
            <a:r>
              <a:rPr lang="en-US" altLang="zh-CN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5, 000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sz="24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71,985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friendship ties are considered.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Co-evolve social network model(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social network with latent space models (DSNL)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feature propagation model(LFP)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transition model(PTM)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701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8D0EE1F-3553-46BB-BA64-5D9E5B4C4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03" y="714520"/>
            <a:ext cx="11600931" cy="542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8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54630A6-455F-44C2-9C39-8B57AD364BC0}"/>
              </a:ext>
            </a:extLst>
          </p:cNvPr>
          <p:cNvSpPr/>
          <p:nvPr/>
        </p:nvSpPr>
        <p:spPr>
          <a:xfrm>
            <a:off x="2046050" y="158321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network models contain two parts: </a:t>
            </a:r>
          </a:p>
          <a:p>
            <a:pPr marL="342900" indent="-342900">
              <a:buAutoNum type="arabicParenBoth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structure as per user property; </a:t>
            </a:r>
          </a:p>
          <a:p>
            <a:pPr marL="342900" indent="-342900">
              <a:buAutoNum type="arabicParenBoth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property as per network structure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A5DFD0-A1FF-4C74-B5EC-DFC049F570E8}"/>
              </a:ext>
            </a:extLst>
          </p:cNvPr>
          <p:cNvSpPr/>
          <p:nvPr/>
        </p:nvSpPr>
        <p:spPr>
          <a:xfrm>
            <a:off x="2046050" y="3429000"/>
            <a:ext cx="6411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usually treat everyone in an uniform fashion.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348470-6FC4-48D1-8FF0-7EF225ADD399}"/>
              </a:ext>
            </a:extLst>
          </p:cNvPr>
          <p:cNvSpPr/>
          <p:nvPr/>
        </p:nvSpPr>
        <p:spPr>
          <a:xfrm>
            <a:off x="2046050" y="3890665"/>
            <a:ext cx="75968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PENO is the first attempt to introduce personality impact in network dynamics.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317575-869D-4FD1-A546-0AA03D7412D4}"/>
              </a:ext>
            </a:extLst>
          </p:cNvPr>
          <p:cNvSpPr txBox="1"/>
          <p:nvPr/>
        </p:nvSpPr>
        <p:spPr>
          <a:xfrm>
            <a:off x="522514" y="337457"/>
            <a:ext cx="6314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Motivation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85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686E17-9A71-44B7-9BBA-2F7D0980DDE5}"/>
              </a:ext>
            </a:extLst>
          </p:cNvPr>
          <p:cNvSpPr/>
          <p:nvPr/>
        </p:nvSpPr>
        <p:spPr>
          <a:xfrm>
            <a:off x="1915886" y="1545908"/>
            <a:ext cx="76417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relationship variation can be described as a time serial of undirected network graph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F2DC50-7E75-449E-AEDB-E86D9AA0A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295" y="2613197"/>
            <a:ext cx="3147333" cy="5105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D2BAA1-7E84-497E-AD78-32A9C2B1C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295" y="3980801"/>
            <a:ext cx="3238781" cy="5334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A0F6D7B-4425-4DB1-B2F9-ABE1BFB02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295" y="5644968"/>
            <a:ext cx="2072820" cy="48772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536793C-8A65-4B49-ACE2-9FEAB73DA42F}"/>
              </a:ext>
            </a:extLst>
          </p:cNvPr>
          <p:cNvSpPr/>
          <p:nvPr/>
        </p:nvSpPr>
        <p:spPr>
          <a:xfrm>
            <a:off x="1915886" y="3270154"/>
            <a:ext cx="79030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Opinion represents his or her ideology stand and varies with time as well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3DFF8A-D82D-4A27-AC9C-08426B50A69D}"/>
              </a:ext>
            </a:extLst>
          </p:cNvPr>
          <p:cNvSpPr/>
          <p:nvPr/>
        </p:nvSpPr>
        <p:spPr>
          <a:xfrm>
            <a:off x="1915886" y="4664109"/>
            <a:ext cx="63450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dimensions of personality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agreeableness, leadership, neuroticism, openness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ACC0AF-2BD1-4A18-B160-3FA12C077E7B}"/>
              </a:ext>
            </a:extLst>
          </p:cNvPr>
          <p:cNvSpPr txBox="1"/>
          <p:nvPr/>
        </p:nvSpPr>
        <p:spPr>
          <a:xfrm>
            <a:off x="522514" y="337457"/>
            <a:ext cx="6314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Definition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75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6305CB-CEE8-4204-AA45-A04A5F1D3F48}"/>
              </a:ext>
            </a:extLst>
          </p:cNvPr>
          <p:cNvSpPr txBox="1"/>
          <p:nvPr/>
        </p:nvSpPr>
        <p:spPr>
          <a:xfrm>
            <a:off x="522514" y="337457"/>
            <a:ext cx="6314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Opinion Propagation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EB357BA-27D5-4EE7-A667-CD7EBB00F65A}"/>
              </a:ext>
            </a:extLst>
          </p:cNvPr>
          <p:cNvSpPr/>
          <p:nvPr/>
        </p:nvSpPr>
        <p:spPr>
          <a:xfrm>
            <a:off x="1578427" y="1265155"/>
            <a:ext cx="85888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entity, weighting and combining his current property and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neighbors’property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property in next moment.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263C4E-176E-450D-B31E-443C760AB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365" y="2168595"/>
            <a:ext cx="3596952" cy="7239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233065-0580-4403-9995-1DC8C213B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427" y="3443576"/>
            <a:ext cx="3665538" cy="6325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0E48E2-5818-4076-B779-1D669209F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022" y="4133050"/>
            <a:ext cx="5029636" cy="5563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5BA737-2C99-4F27-B9CE-A86F351883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4365" y="5526202"/>
            <a:ext cx="5037257" cy="10364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EB6D557-228A-491C-B32F-47CF4741DD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3899" y="4832722"/>
            <a:ext cx="5608806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23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ADCE7E6-1B4D-40D5-BBC9-9610D2E50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919" y="834165"/>
            <a:ext cx="7510161" cy="518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9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81DA417-9875-4A9A-8FF7-45A22F45675D}"/>
              </a:ext>
            </a:extLst>
          </p:cNvPr>
          <p:cNvSpPr txBox="1"/>
          <p:nvPr/>
        </p:nvSpPr>
        <p:spPr>
          <a:xfrm>
            <a:off x="522514" y="337457"/>
            <a:ext cx="6314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Tie Formation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83B9AF-3125-46D9-9A62-EFAE26C0D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826" y="3834980"/>
            <a:ext cx="5060118" cy="123454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A45A21D-F6EE-4A55-B2E1-91C0CB4F4B95}"/>
              </a:ext>
            </a:extLst>
          </p:cNvPr>
          <p:cNvSpPr/>
          <p:nvPr/>
        </p:nvSpPr>
        <p:spPr>
          <a:xfrm>
            <a:off x="1491342" y="1790348"/>
            <a:ext cx="9448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way someone can keep in touch with all former friends: limited energy and time for consuming. Furthermore, friendship also ends when two no longer share common views.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39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3551B1C-EA6C-4C8E-8C97-FDC1CCF77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609" y="1817217"/>
            <a:ext cx="8638781" cy="458687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A27BB12-EEF1-408D-802E-99D7C63E20E9}"/>
              </a:ext>
            </a:extLst>
          </p:cNvPr>
          <p:cNvSpPr/>
          <p:nvPr/>
        </p:nvSpPr>
        <p:spPr>
          <a:xfrm>
            <a:off x="1382485" y="1113750"/>
            <a:ext cx="8784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personalized evolving model for social network and opinion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D18055-D3B6-4497-97DE-C1D61A3EE3ED}"/>
              </a:ext>
            </a:extLst>
          </p:cNvPr>
          <p:cNvSpPr txBox="1"/>
          <p:nvPr/>
        </p:nvSpPr>
        <p:spPr>
          <a:xfrm>
            <a:off x="522514" y="337457"/>
            <a:ext cx="6314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PENO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149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8ACFDC-E704-4CC7-99E1-8FB349E51670}"/>
              </a:ext>
            </a:extLst>
          </p:cNvPr>
          <p:cNvSpPr txBox="1"/>
          <p:nvPr/>
        </p:nvSpPr>
        <p:spPr>
          <a:xfrm>
            <a:off x="522514" y="337457"/>
            <a:ext cx="6314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Simulation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5C4A31-078F-421B-9ABA-5056F432D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02" y="1577745"/>
            <a:ext cx="11595596" cy="386824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862F20C-3C5C-41E0-9B7D-B7A770ABB0CF}"/>
              </a:ext>
            </a:extLst>
          </p:cNvPr>
          <p:cNvSpPr txBox="1"/>
          <p:nvPr/>
        </p:nvSpPr>
        <p:spPr>
          <a:xfrm>
            <a:off x="0" y="5758543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color: openness,   node size: agreeableness,   arrow length: leadership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72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19D720F-E404-42F0-9B7E-5D300CEF2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4" y="1494876"/>
            <a:ext cx="11504149" cy="386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7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499</Words>
  <Application>Microsoft Office PowerPoint</Application>
  <PresentationFormat>宽屏</PresentationFormat>
  <Paragraphs>51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Arial</vt:lpstr>
      <vt:lpstr>Bradley Hand ITC</vt:lpstr>
      <vt:lpstr>Comic Sans MS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ZRT</dc:creator>
  <cp:lastModifiedBy>ZRT</cp:lastModifiedBy>
  <cp:revision>9</cp:revision>
  <dcterms:created xsi:type="dcterms:W3CDTF">2019-02-25T23:20:16Z</dcterms:created>
  <dcterms:modified xsi:type="dcterms:W3CDTF">2019-02-26T00:40:17Z</dcterms:modified>
</cp:coreProperties>
</file>