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71971-DAAE-47F9-9CE4-C386E3FF6B0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35DCD-8117-4854-B0BE-FC231391A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1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55F-A6DE-4A98-8CA1-A66FACA94301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1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5757-990E-4AED-B808-80890470EF3E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9675-4859-4149-AC42-18207914E0EE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6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9619-7026-48FD-8F33-C835095EEE54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7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90CD-6A11-4ED3-B56D-EFC6843667CD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7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250-4A59-44CF-864E-C891AB3F01A4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3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D6-ED7E-4B42-A13F-EFDA673F7AB3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2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6DB6-BCB1-4FA9-B016-BBB30B577443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0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B86-4624-42CC-B794-DDE1F4B3A417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8166-AE0C-423A-9625-14D80C5C22C3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9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6C34-27A0-495F-B0AA-5F25CFF0B4B8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2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8A5A-B80D-4E8E-93E5-78E20F690940}" type="datetime1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651B-2B7D-427E-9A2A-D311AC79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Comic Sans MS" panose="030F0702030302020204" pitchFamily="66" charset="0"/>
              </a:rPr>
              <a:t>Perceive Your Users in Depth: </a:t>
            </a:r>
            <a:br>
              <a:rPr lang="en-US" altLang="zh-CN" sz="4800" b="1" dirty="0" smtClean="0">
                <a:latin typeface="Comic Sans MS" panose="030F0702030302020204" pitchFamily="66" charset="0"/>
              </a:rPr>
            </a:br>
            <a:r>
              <a:rPr lang="en-US" altLang="zh-CN" sz="4800" b="1" dirty="0" smtClean="0">
                <a:latin typeface="Comic Sans MS" panose="030F0702030302020204" pitchFamily="66" charset="0"/>
              </a:rPr>
              <a:t>Learning Universal User Representations from Multiple E-commerce Tasks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4" y="4535697"/>
            <a:ext cx="9761905" cy="102857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5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3163"/>
          <a:stretch/>
        </p:blipFill>
        <p:spPr>
          <a:xfrm>
            <a:off x="746904" y="1025165"/>
            <a:ext cx="6409524" cy="206240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635"/>
          <a:stretch/>
        </p:blipFill>
        <p:spPr>
          <a:xfrm>
            <a:off x="746904" y="3445576"/>
            <a:ext cx="6437934" cy="27972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68837" y="1529233"/>
            <a:ext cx="4727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attention weights with different queries to a specific user behavior sequence. The higher attention weights of the item, the darker color of the grid.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8836" y="4369370"/>
            <a:ext cx="4303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of attention weights with different behavior types of different time.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1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5562" y="1743646"/>
            <a:ext cx="6352381" cy="35428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706" y="1488366"/>
            <a:ext cx="5169856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58" y="1757243"/>
            <a:ext cx="6323809" cy="36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6292" y="534385"/>
            <a:ext cx="7595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Overall Structure Of The Retrieval System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5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83" y="1119160"/>
            <a:ext cx="6219048" cy="490476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76292" y="534385"/>
            <a:ext cx="3392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Model Architecture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3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64" y="1990022"/>
            <a:ext cx="6285714" cy="262857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5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3542" t="3197" r="15907" b="56267"/>
          <a:stretch/>
        </p:blipFill>
        <p:spPr>
          <a:xfrm>
            <a:off x="1097280" y="166254"/>
            <a:ext cx="4380807" cy="29842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3521" t="51600" r="19165" b="8807"/>
          <a:stretch/>
        </p:blipFill>
        <p:spPr>
          <a:xfrm>
            <a:off x="1197745" y="3462250"/>
            <a:ext cx="4179876" cy="2914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94" y="941352"/>
            <a:ext cx="5333333" cy="17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394" y="4032887"/>
            <a:ext cx="5057143" cy="141904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1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41281" b="20156"/>
          <a:stretch/>
        </p:blipFill>
        <p:spPr>
          <a:xfrm>
            <a:off x="527702" y="675317"/>
            <a:ext cx="7750834" cy="25549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8664" b="20156"/>
          <a:stretch/>
        </p:blipFill>
        <p:spPr>
          <a:xfrm>
            <a:off x="615297" y="3716197"/>
            <a:ext cx="5456288" cy="25549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31013" y="3799811"/>
            <a:ext cx="587616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Through Rate Prediction(CTR)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Rank(L2R)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Preference Prediction(PPP)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 Icon Following Prediction(FIFP)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 Preference Prediction (SPP)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0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295" y="1641103"/>
            <a:ext cx="6407451" cy="39017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6292" y="534385"/>
            <a:ext cx="4730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Experiment And Analysis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6786" t="3945" r="8761" b="19201"/>
          <a:stretch/>
        </p:blipFill>
        <p:spPr>
          <a:xfrm>
            <a:off x="401653" y="1008405"/>
            <a:ext cx="11212082" cy="479419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92" y="929688"/>
            <a:ext cx="6476190" cy="493333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51B-2B7D-427E-9A2A-D311AC796C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94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Bradley Hand ITC</vt:lpstr>
      <vt:lpstr>Comic Sans MS</vt:lpstr>
      <vt:lpstr>Times New Roman</vt:lpstr>
      <vt:lpstr>Office 主题​​</vt:lpstr>
      <vt:lpstr>Perceive Your Users in Depth:  Learning Universal User Representations from Multiple E-commerce Tasks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容天</dc:creator>
  <cp:lastModifiedBy>朱 容天</cp:lastModifiedBy>
  <cp:revision>9</cp:revision>
  <dcterms:created xsi:type="dcterms:W3CDTF">2018-09-26T06:52:38Z</dcterms:created>
  <dcterms:modified xsi:type="dcterms:W3CDTF">2018-09-26T09:44:35Z</dcterms:modified>
</cp:coreProperties>
</file>