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367790"/>
            <a:ext cx="11764010" cy="2553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58465" y="904875"/>
            <a:ext cx="62750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challenges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8025" y="2693035"/>
            <a:ext cx="105975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 </a:t>
            </a:r>
            <a:r>
              <a:rPr lang="en-US" altLang="zh-CN" sz="2800"/>
              <a:t> how to correctly handle negative links, since their properties are inherently different than those of positive links;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2. how to combine the positive and negative links into a single</a:t>
            </a:r>
            <a:endParaRPr lang="en-US" altLang="zh-CN" sz="2800"/>
          </a:p>
          <a:p>
            <a:r>
              <a:rPr lang="en-US" altLang="zh-CN" sz="2800"/>
              <a:t>coherent model to learn effective node representations.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08668" y="96520"/>
            <a:ext cx="55733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Balanced Path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135" y="1541780"/>
            <a:ext cx="7294880" cy="35699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590" y="4969510"/>
            <a:ext cx="11952605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/>
              <a:t> </a:t>
            </a:r>
            <a:endParaRPr lang="zh-CN" altLang="en-US" sz="2800" b="1"/>
          </a:p>
          <a:p>
            <a:pPr algn="ctr"/>
            <a:r>
              <a:rPr lang="zh-CN" altLang="en-US" sz="3200" b="1"/>
              <a:t>“the friend of my friend is my friend” </a:t>
            </a:r>
            <a:endParaRPr lang="zh-CN" altLang="en-US" sz="3200" b="1"/>
          </a:p>
          <a:p>
            <a:pPr algn="ctr"/>
            <a:r>
              <a:rPr lang="zh-CN" altLang="en-US" sz="3200" b="1"/>
              <a:t>“the enemy of my friend is my enemy”. 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4860" y="370205"/>
            <a:ext cx="106216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/>
              <a:t>A</a:t>
            </a:r>
            <a:r>
              <a:rPr lang="zh-CN" altLang="en-US" sz="2400" b="1"/>
              <a:t> balanced path as one that consists of an even number of negative links, and similarly an unbalanced path being one that has an odd number of negative links. 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75" y="1619885"/>
            <a:ext cx="8858885" cy="4371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9535" y="998855"/>
            <a:ext cx="7115175" cy="2421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730625"/>
            <a:ext cx="6705600" cy="2790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9490" y="293370"/>
            <a:ext cx="10375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respectively for user ui, from the sets Bi(l) and Ui(l) of length l.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307975"/>
            <a:ext cx="7164070" cy="60432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62570" y="747395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in signed networks, we cannot categorize all users the same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862570" y="2178050"/>
            <a:ext cx="38296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keep a representation of both their </a:t>
            </a:r>
            <a:r>
              <a:rPr lang="en-US" altLang="zh-CN" b="1"/>
              <a:t>'</a:t>
            </a:r>
            <a:r>
              <a:rPr lang="zh-CN" altLang="en-US" b="1"/>
              <a:t>friends</a:t>
            </a:r>
            <a:r>
              <a:rPr lang="en-US" altLang="zh-CN" b="1"/>
              <a:t>'</a:t>
            </a:r>
            <a:r>
              <a:rPr lang="zh-CN" altLang="en-US" b="1"/>
              <a:t> and </a:t>
            </a:r>
            <a:r>
              <a:rPr lang="en-US" altLang="zh-CN" b="1"/>
              <a:t>'</a:t>
            </a:r>
            <a:r>
              <a:rPr lang="zh-CN" altLang="en-US" b="1"/>
              <a:t>enemies</a:t>
            </a:r>
            <a:r>
              <a:rPr lang="en-US" altLang="zh-CN" b="1"/>
              <a:t>'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315" y="29210"/>
            <a:ext cx="5778500" cy="2712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40" y="2741930"/>
            <a:ext cx="7021830" cy="3037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741930"/>
            <a:ext cx="1710690" cy="520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40" y="6089650"/>
            <a:ext cx="4201160" cy="649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322705"/>
            <a:ext cx="7418070" cy="4777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95215" y="578485"/>
            <a:ext cx="71088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 </a:t>
            </a:r>
            <a:r>
              <a:rPr lang="en-US" altLang="zh-CN" sz="2000" b="1"/>
              <a:t>1. </a:t>
            </a:r>
            <a:r>
              <a:rPr lang="zh-CN" altLang="en-US" sz="2000" b="1"/>
              <a:t>classify whether a pair of node embeddings are from users with a positive, negative, or no link between them. 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7665720" y="1998345"/>
            <a:ext cx="44450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2. </a:t>
            </a:r>
            <a:r>
              <a:rPr lang="zh-CN" altLang="en-US" sz="2000" b="1"/>
              <a:t>to have positively linked users closer in the embedded space than the no link pairs, and the no link paired users should be closer than users having a negative link between them.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835" y="106045"/>
            <a:ext cx="5612130" cy="2195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114675"/>
            <a:ext cx="6146800" cy="2534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80" y="3178810"/>
            <a:ext cx="5805170" cy="2405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</dc:creator>
  <cp:lastModifiedBy>LA-SY</cp:lastModifiedBy>
  <cp:revision>6</cp:revision>
  <dcterms:created xsi:type="dcterms:W3CDTF">2019-05-24T00:47:00Z</dcterms:created>
  <dcterms:modified xsi:type="dcterms:W3CDTF">2019-05-24T03:49:42Z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