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0" r:id="rId7"/>
    <p:sldId id="262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96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34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7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72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6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44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08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49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54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33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6628-A3E6-4346-8CCA-007E5A3FE59B}" type="datetimeFigureOut">
              <a:rPr kumimoji="1" lang="zh-CN" altLang="en-US" smtClean="0"/>
              <a:t>2018/10/8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9837-A30E-1045-AAB3-DE294B8954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4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latin typeface="Times New Roman" charset="0"/>
                <a:ea typeface="Times New Roman" charset="0"/>
                <a:cs typeface="Times New Roman" charset="0"/>
              </a:rPr>
              <a:t>Attributed </a:t>
            </a:r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Network Embedding for Learning in a Dynamic Environment 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729182"/>
            <a:ext cx="9421091" cy="20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0"/>
            <a:ext cx="993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689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Model of DANE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41" y="1825625"/>
            <a:ext cx="7736917" cy="4351338"/>
          </a:xfrm>
        </p:spPr>
      </p:pic>
    </p:spTree>
    <p:extLst>
      <p:ext uri="{BB962C8B-B14F-4D97-AF65-F5344CB8AC3E}">
        <p14:creationId xmlns:p14="http://schemas.microsoft.com/office/powerpoint/2010/main" val="29469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inherently correlated network and node attributes could be noisy and incomplete, it necessitates a robust consensus representation to capture their individual properties and correlations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en-US" altLang="zh-CN" dirty="0" smtClean="0"/>
              <a:t> the embedding learning needs to be performed in an online fashion to adapt to the changes accordingly.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33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Problem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definition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23" y="1825625"/>
            <a:ext cx="6941954" cy="4351338"/>
          </a:xfrm>
        </p:spPr>
      </p:pic>
    </p:spTree>
    <p:extLst>
      <p:ext uri="{BB962C8B-B14F-4D97-AF65-F5344CB8AC3E}">
        <p14:creationId xmlns:p14="http://schemas.microsoft.com/office/powerpoint/2010/main" val="156668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DANE: Offline Model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/>
              <a:t>a consensus </a:t>
            </a:r>
            <a:r>
              <a:rPr lang="en-US" altLang="zh-CN" dirty="0" smtClean="0"/>
              <a:t>embedding </a:t>
            </a:r>
            <a:r>
              <a:rPr lang="en-US" altLang="zh-CN" dirty="0"/>
              <a:t>representation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8" y="2497282"/>
            <a:ext cx="45847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18" y="3569494"/>
            <a:ext cx="3898900" cy="863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36" y="4622079"/>
            <a:ext cx="8001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DANE: Offline Model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54" y="1690688"/>
            <a:ext cx="6629400" cy="22098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0488"/>
            <a:ext cx="8877300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5366400"/>
            <a:ext cx="457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5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Model of DANE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1" y="1690688"/>
            <a:ext cx="5331117" cy="35083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5396"/>
            <a:ext cx="5839691" cy="23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4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0"/>
            <a:ext cx="9648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0"/>
            <a:ext cx="9992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0"/>
            <a:ext cx="10061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8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78</Words>
  <Application>Microsoft Macintosh PowerPoint</Application>
  <PresentationFormat>宽屏</PresentationFormat>
  <Paragraphs>11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Times New Roman</vt:lpstr>
      <vt:lpstr>宋体</vt:lpstr>
      <vt:lpstr>Arial</vt:lpstr>
      <vt:lpstr>Office 主题</vt:lpstr>
      <vt:lpstr>Attributed Network Embedding for Learning in a Dynamic Environment </vt:lpstr>
      <vt:lpstr>challenge</vt:lpstr>
      <vt:lpstr>Problem definition</vt:lpstr>
      <vt:lpstr>DANE: Offline Model </vt:lpstr>
      <vt:lpstr>DANE: Offline Model </vt:lpstr>
      <vt:lpstr>Online Model of DANE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Online Model of DANE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wluluo@gmail.com</dc:creator>
  <cp:lastModifiedBy>wluluo@gmail.com</cp:lastModifiedBy>
  <cp:revision>5</cp:revision>
  <dcterms:created xsi:type="dcterms:W3CDTF">2018-10-08T12:28:36Z</dcterms:created>
  <dcterms:modified xsi:type="dcterms:W3CDTF">2018-10-09T00:46:43Z</dcterms:modified>
</cp:coreProperties>
</file>