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4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1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5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7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7302A-2F62-49F5-9F20-FE8D286D2A49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EBE-B6E3-43D4-A874-5B2FC867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Du-Parking: </a:t>
            </a:r>
            <a:r>
              <a:rPr lang="en-US" altLang="zh-CN" b="1" dirty="0" err="1" smtClean="0">
                <a:latin typeface="Comic Sans MS" panose="030F0702030302020204" pitchFamily="66" charset="0"/>
              </a:rPr>
              <a:t>Spatio</a:t>
            </a:r>
            <a:r>
              <a:rPr lang="en-US" altLang="zh-CN" b="1" dirty="0" smtClean="0">
                <a:latin typeface="Comic Sans MS" panose="030F0702030302020204" pitchFamily="66" charset="0"/>
              </a:rPr>
              <a:t>-Temporal </a:t>
            </a:r>
            <a:br>
              <a:rPr lang="en-US" altLang="zh-CN" b="1" dirty="0" smtClean="0">
                <a:latin typeface="Comic Sans MS" panose="030F0702030302020204" pitchFamily="66" charset="0"/>
              </a:rPr>
            </a:br>
            <a:r>
              <a:rPr lang="en-US" altLang="zh-CN" b="1" dirty="0" smtClean="0">
                <a:latin typeface="Comic Sans MS" panose="030F0702030302020204" pitchFamily="66" charset="0"/>
              </a:rPr>
              <a:t>Big Data Tells You </a:t>
            </a:r>
            <a:br>
              <a:rPr lang="en-US" altLang="zh-CN" b="1" dirty="0" smtClean="0">
                <a:latin typeface="Comic Sans MS" panose="030F0702030302020204" pitchFamily="66" charset="0"/>
              </a:rPr>
            </a:br>
            <a:r>
              <a:rPr lang="en-US" altLang="zh-CN" b="1" dirty="0" err="1" smtClean="0">
                <a:latin typeface="Comic Sans MS" panose="030F0702030302020204" pitchFamily="66" charset="0"/>
              </a:rPr>
              <a:t>Realtime</a:t>
            </a:r>
            <a:r>
              <a:rPr lang="en-US" altLang="zh-CN" b="1" dirty="0" smtClean="0">
                <a:latin typeface="Comic Sans MS" panose="030F0702030302020204" pitchFamily="66" charset="0"/>
              </a:rPr>
              <a:t> Parking Availability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43" y="4670768"/>
            <a:ext cx="7185714" cy="11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6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0071"/>
          <a:stretch/>
        </p:blipFill>
        <p:spPr>
          <a:xfrm>
            <a:off x="2040056" y="499568"/>
            <a:ext cx="7805714" cy="52415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6240" y="665825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Model </a:t>
            </a:r>
            <a:endParaRPr lang="zh-CN" alt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07" y="5907401"/>
            <a:ext cx="5622857" cy="6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240" y="665825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Experiments </a:t>
            </a:r>
            <a:endParaRPr lang="zh-CN" alt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6963"/>
          <a:stretch/>
        </p:blipFill>
        <p:spPr>
          <a:xfrm>
            <a:off x="2579809" y="1912705"/>
            <a:ext cx="7032381" cy="36291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5418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odeling  VS  Unified Modeling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0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12" y="1267019"/>
            <a:ext cx="8500001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6664" y="2322809"/>
            <a:ext cx="7560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portion of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in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cities is caused by searching for parking spaces, which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up to 40% of the total traffic within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limited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availability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in a city due to the expensive cost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device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maintaining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6240" y="665825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Problem </a:t>
            </a:r>
            <a:endParaRPr lang="zh-CN" alt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2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61" y="644809"/>
            <a:ext cx="7062857" cy="54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240" y="665825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Definition </a:t>
            </a:r>
            <a:endParaRPr lang="zh-CN" alt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99" y="1291941"/>
            <a:ext cx="5685714" cy="1042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0946" y="1621476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60" y="3006237"/>
            <a:ext cx="4600000" cy="137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6629" y="2243462"/>
            <a:ext cx="8961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free denote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free parking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parking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234" y="5104594"/>
            <a:ext cx="4285714" cy="485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280919" y="5855571"/>
                <a:ext cx="6151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19" y="5855571"/>
                <a:ext cx="6151419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560946" y="4631726"/>
            <a:ext cx="2716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t="14190"/>
          <a:stretch/>
        </p:blipFill>
        <p:spPr>
          <a:xfrm>
            <a:off x="8982612" y="3786910"/>
            <a:ext cx="2095238" cy="473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612" y="3320447"/>
            <a:ext cx="2000000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2351"/>
          <a:stretch/>
        </p:blipFill>
        <p:spPr>
          <a:xfrm>
            <a:off x="1397737" y="1219277"/>
            <a:ext cx="8960000" cy="4651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6240" y="665825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Framework  </a:t>
            </a:r>
            <a:endParaRPr lang="zh-CN" alt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2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" y="1533800"/>
            <a:ext cx="5828571" cy="43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43" y="1552847"/>
            <a:ext cx="5685714" cy="4361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6240" y="665825"/>
            <a:ext cx="786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Feature Extraction</a:t>
            </a:r>
            <a:endParaRPr lang="zh-CN" alt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3118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parking availability     Blue: geolocation visitor number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6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782"/>
            <a:ext cx="5742857" cy="43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66" y="1163782"/>
            <a:ext cx="5685714" cy="44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13118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unique visitors arriving   Gray: unique visitors leaving   Blue: PRR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45" y="1543399"/>
            <a:ext cx="5828571" cy="50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8" y="2463809"/>
            <a:ext cx="5554286" cy="220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87560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POI-related Features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6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5" y="1220051"/>
            <a:ext cx="5685714" cy="44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20051"/>
            <a:ext cx="5685714" cy="43809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131184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PRR in weekend     Blue: PRR in weekday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129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Comic Sans MS</vt:lpstr>
      <vt:lpstr>Times New Roman</vt:lpstr>
      <vt:lpstr>Office 主题​​</vt:lpstr>
      <vt:lpstr>Du-Parking: Spatio-Temporal  Big Data Tells You  Realtime Parking Availability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Du-Parking: Spatio-Temporal  Big Data Tells You  Realtime Parking Availability</dc:title>
  <dc:creator>朱 容天</dc:creator>
  <cp:lastModifiedBy>朱 容天</cp:lastModifiedBy>
  <cp:revision>9</cp:revision>
  <dcterms:created xsi:type="dcterms:W3CDTF">2018-10-22T06:54:34Z</dcterms:created>
  <dcterms:modified xsi:type="dcterms:W3CDTF">2018-10-29T09:44:23Z</dcterms:modified>
</cp:coreProperties>
</file>