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8" r:id="rId4"/>
    <p:sldId id="260" r:id="rId5"/>
    <p:sldId id="262" r:id="rId6"/>
    <p:sldId id="289" r:id="rId7"/>
    <p:sldId id="268" r:id="rId8"/>
    <p:sldId id="266" r:id="rId9"/>
    <p:sldId id="304" r:id="rId11"/>
    <p:sldId id="306" r:id="rId12"/>
    <p:sldId id="305" r:id="rId13"/>
    <p:sldId id="257" r:id="rId14"/>
    <p:sldId id="265" r:id="rId15"/>
    <p:sldId id="264" r:id="rId16"/>
    <p:sldId id="270" r:id="rId17"/>
    <p:sldId id="269" r:id="rId18"/>
    <p:sldId id="272" r:id="rId19"/>
    <p:sldId id="274" r:id="rId20"/>
    <p:sldId id="277" r:id="rId21"/>
    <p:sldId id="290" r:id="rId22"/>
    <p:sldId id="280" r:id="rId23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C8C84-8D7F-4E78-B677-95347137B3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0375-D430-41DF-A463-84492B67CA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AF3A-75AF-4D12-9AA7-4953301EB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4CAC-966C-4387-9B85-92E4FBE4AB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782998"/>
            <a:ext cx="7772400" cy="2387600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RM2023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狼牙团队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第一次大例会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178" y="3313504"/>
            <a:ext cx="3585888" cy="2825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源目标：目标制定</a:t>
            </a:r>
            <a:r>
              <a:rPr lang="en-US" altLang="zh-CN"/>
              <a:t>+</a:t>
            </a:r>
            <a:r>
              <a:rPr lang="zh-CN" altLang="en-US"/>
              <a:t>绩效考核工具</a:t>
            </a:r>
            <a:endParaRPr lang="zh-CN" altLang="en-US"/>
          </a:p>
          <a:p>
            <a:r>
              <a:rPr lang="zh-CN" altLang="en-US"/>
              <a:t>我们在源目标上需要使用的功能（</a:t>
            </a:r>
            <a:r>
              <a:rPr lang="en-US" altLang="zh-CN"/>
              <a:t>3</a:t>
            </a:r>
            <a:r>
              <a:rPr lang="zh-CN" altLang="en-US"/>
              <a:t>个）：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”</a:t>
            </a:r>
            <a:r>
              <a:rPr lang="zh-CN" altLang="en-US" b="1"/>
              <a:t>项目</a:t>
            </a:r>
            <a:r>
              <a:rPr lang="en-US" altLang="zh-CN"/>
              <a:t>”</a:t>
            </a:r>
            <a:r>
              <a:rPr lang="zh-CN" altLang="en-US"/>
              <a:t>功能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’’</a:t>
            </a:r>
            <a:r>
              <a:rPr lang="en-US" altLang="zh-CN" b="1"/>
              <a:t>OKR</a:t>
            </a:r>
            <a:r>
              <a:rPr lang="en-US" altLang="zh-CN"/>
              <a:t>’’</a:t>
            </a:r>
            <a:r>
              <a:rPr lang="zh-CN" altLang="en-US"/>
              <a:t>功能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’’</a:t>
            </a:r>
            <a:r>
              <a:rPr lang="zh-CN" altLang="en-US" b="1"/>
              <a:t>绩效</a:t>
            </a:r>
            <a:r>
              <a:rPr lang="en-US" altLang="zh-CN"/>
              <a:t>’’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2625" y="382226"/>
            <a:ext cx="4572000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科学管理</a:t>
            </a: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plan1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780" y="461010"/>
            <a:ext cx="3138805" cy="993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570" y="3276600"/>
            <a:ext cx="7261860" cy="693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10" y="4394835"/>
            <a:ext cx="7170420" cy="6019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 rot="660000">
            <a:off x="8320405" y="3032125"/>
            <a:ext cx="279717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组长布置任务！</a:t>
            </a:r>
            <a:endParaRPr lang="zh-CN" altLang="en-US" sz="3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 rot="660000">
            <a:off x="8134350" y="4209415"/>
            <a:ext cx="353758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每个人的自我规划！</a:t>
            </a:r>
            <a:endParaRPr lang="zh-CN" altLang="en-US" sz="3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510" y="5467985"/>
            <a:ext cx="7360920" cy="67818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rot="660000">
            <a:off x="7949565" y="5230495"/>
            <a:ext cx="353758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对组员的月度考核！</a:t>
            </a:r>
            <a:endParaRPr lang="zh-CN" altLang="en-US" sz="3200" b="1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502" y="1477617"/>
            <a:ext cx="1633415" cy="805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1025" y="345396"/>
            <a:ext cx="45720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科学管理</a:t>
            </a: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plan2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642" y="256312"/>
            <a:ext cx="2340191" cy="32476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6610" y="3149600"/>
            <a:ext cx="55010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我们在钉钉上的工作（</a:t>
            </a:r>
            <a:r>
              <a:rPr lang="en-US" altLang="zh-CN" sz="3200" b="1"/>
              <a:t>3</a:t>
            </a:r>
            <a:r>
              <a:rPr lang="zh-CN" altLang="en-US" sz="3200" b="1"/>
              <a:t>个）：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en-US" altLang="zh-CN" sz="3200"/>
              <a:t>1</a:t>
            </a:r>
            <a:r>
              <a:rPr lang="zh-CN" altLang="en-US" sz="3200"/>
              <a:t>、打卡；</a:t>
            </a:r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、采购申请；</a:t>
            </a:r>
            <a:endParaRPr lang="zh-CN" altLang="en-US" sz="3200"/>
          </a:p>
          <a:p>
            <a:r>
              <a:rPr lang="en-US" altLang="zh-CN" sz="3200"/>
              <a:t>3</a:t>
            </a:r>
            <a:r>
              <a:rPr lang="zh-CN" altLang="en-US" sz="3200"/>
              <a:t>、物资借用（官方）</a:t>
            </a:r>
            <a:endParaRPr lang="zh-CN" alt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35741"/>
          <a:stretch>
            <a:fillRect/>
          </a:stretch>
        </p:blipFill>
        <p:spPr>
          <a:xfrm>
            <a:off x="4351655" y="2316480"/>
            <a:ext cx="4016375" cy="2141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36933"/>
          <a:stretch>
            <a:fillRect/>
          </a:stretch>
        </p:blipFill>
        <p:spPr>
          <a:xfrm>
            <a:off x="4340225" y="4598035"/>
            <a:ext cx="3934460" cy="2289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34901"/>
          <a:stretch>
            <a:fillRect/>
          </a:stretch>
        </p:blipFill>
        <p:spPr>
          <a:xfrm>
            <a:off x="4134485" y="313055"/>
            <a:ext cx="4253230" cy="21412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3794" t="18090" r="71932" b="63672"/>
          <a:stretch>
            <a:fillRect/>
          </a:stretch>
        </p:blipFill>
        <p:spPr>
          <a:xfrm>
            <a:off x="1349616" y="2103730"/>
            <a:ext cx="2347073" cy="689480"/>
          </a:xfrm>
          <a:prstGeom prst="rect">
            <a:avLst/>
          </a:prstGeom>
        </p:spPr>
      </p:pic>
      <p:pic>
        <p:nvPicPr>
          <p:cNvPr id="2" name="图片 1" descr="运营组"/>
          <p:cNvPicPr>
            <a:picLocks noChangeAspect="1"/>
          </p:cNvPicPr>
          <p:nvPr/>
        </p:nvPicPr>
        <p:blipFill>
          <a:blip r:embed="rId5"/>
          <a:srcRect l="9636" t="12224" r="8579" b="16810"/>
          <a:stretch>
            <a:fillRect/>
          </a:stretch>
        </p:blipFill>
        <p:spPr>
          <a:xfrm>
            <a:off x="1466850" y="3035935"/>
            <a:ext cx="2112645" cy="2141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1540" y="224790"/>
            <a:ext cx="1950720" cy="1950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1540" y="2647315"/>
            <a:ext cx="1950720" cy="1950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1540" y="4767580"/>
            <a:ext cx="195072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6615" y="456521"/>
            <a:ext cx="45720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下赛季工作时间安排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322922" y="1500774"/>
            <a:ext cx="7546156" cy="479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本学期内，主力：每周打卡时间要求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16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小时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	     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梯队：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每周打卡时间要求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小时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打卡时间不足的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请向相应技术组组长说明原因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第一次约谈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清理雕刻间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第二次退队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拒绝人员冗余</a:t>
            </a:r>
            <a:endParaRPr lang="en-US" altLang="zh-CN" sz="30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6615" y="456521"/>
            <a:ext cx="4572000" cy="7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采购申请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9632" y="575310"/>
            <a:ext cx="3825240" cy="5707380"/>
          </a:xfrm>
          <a:prstGeom prst="rect">
            <a:avLst/>
          </a:prstGeom>
        </p:spPr>
      </p:pic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2247508" y="2716832"/>
            <a:ext cx="7546156" cy="3354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减少等待垫付的时间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合理控制预算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6615" y="456521"/>
            <a:ext cx="4572000" cy="7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采购申请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1443" t="2794" r="39652" b="1317"/>
          <a:stretch>
            <a:fillRect/>
          </a:stretch>
        </p:blipFill>
        <p:spPr>
          <a:xfrm>
            <a:off x="1956576" y="1461154"/>
            <a:ext cx="4214839" cy="45814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619" r="37079"/>
          <a:stretch>
            <a:fillRect/>
          </a:stretch>
        </p:blipFill>
        <p:spPr>
          <a:xfrm>
            <a:off x="6455299" y="1553641"/>
            <a:ext cx="3780127" cy="43964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6615" y="456521"/>
            <a:ext cx="4572000" cy="7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物资借用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25841"/>
          <a:stretch>
            <a:fillRect/>
          </a:stretch>
        </p:blipFill>
        <p:spPr>
          <a:xfrm>
            <a:off x="5089688" y="2516151"/>
            <a:ext cx="4779390" cy="4370129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322922" y="1868419"/>
            <a:ext cx="2839824" cy="3354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主要针对使用团队物资参加除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RM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外的比赛的同学，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审批人员选择各组物资管理成员。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1198" b="33990"/>
          <a:stretch>
            <a:fillRect/>
          </a:stretch>
        </p:blipFill>
        <p:spPr>
          <a:xfrm>
            <a:off x="5332428" y="0"/>
            <a:ext cx="3943228" cy="27304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02558" y="1910840"/>
            <a:ext cx="3343374" cy="335403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学会</a:t>
            </a:r>
            <a:r>
              <a:rPr lang="zh-CN" altLang="en-US" sz="9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规划</a:t>
            </a:r>
            <a:endParaRPr lang="en-US" altLang="zh-CN" sz="9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从身边每一件小事做起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不论是</a:t>
            </a:r>
            <a:r>
              <a:rPr lang="zh-CN" altLang="en-US" sz="9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研发工作</a:t>
            </a:r>
            <a:endParaRPr lang="en-US" altLang="zh-CN" sz="9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还是自己的</a:t>
            </a:r>
            <a:r>
              <a:rPr lang="zh-CN" altLang="en-US" sz="9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学习生活</a:t>
            </a:r>
            <a:endParaRPr lang="en-US" altLang="zh-CN" sz="9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CN" sz="50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1" t="18969" r="11236" b="21099"/>
          <a:stretch>
            <a:fillRect/>
          </a:stretch>
        </p:blipFill>
        <p:spPr>
          <a:xfrm>
            <a:off x="5219308" y="1593130"/>
            <a:ext cx="5071621" cy="41100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02558" y="503655"/>
            <a:ext cx="4572000" cy="7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一点想说的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1" t="18969" r="11236" b="21099"/>
          <a:stretch>
            <a:fillRect/>
          </a:stretch>
        </p:blipFill>
        <p:spPr>
          <a:xfrm>
            <a:off x="5219308" y="1602655"/>
            <a:ext cx="5071621" cy="41100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7297" y="798131"/>
            <a:ext cx="3767579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我们加入团队的目的：提高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专业技能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工程经验、体验与众不同的大学生活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我们的目标是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精益求精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，提升自我，而不仅仅是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一张奖状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团队的工作应是一份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热爱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，一种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担当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，而不仅仅是一个任务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但团队不应该只有工作，我希望大家能把这里当作大学难得的有爱的集体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285750" indent="-285750" algn="l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关于团建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时间：中秋</a:t>
            </a:r>
            <a:r>
              <a:rPr lang="en-US" altLang="zh-CN"/>
              <a:t>&amp;</a:t>
            </a:r>
            <a:r>
              <a:rPr lang="zh-CN" altLang="en-US"/>
              <a:t>国庆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费用：</a:t>
            </a:r>
            <a:r>
              <a:rPr lang="en-US" altLang="zh-CN"/>
              <a:t>AA</a:t>
            </a:r>
            <a:r>
              <a:rPr lang="zh-CN" altLang="en-US"/>
              <a:t>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285750" indent="-285750" algn="l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上赛季贡献度排名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排名标准说明</a:t>
            </a:r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02558" y="503655"/>
            <a:ext cx="4572000" cy="7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大扫除安排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2558" y="1649692"/>
            <a:ext cx="5665508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lain" startAt="103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	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嵌软组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514350" indent="-514350">
              <a:buAutoNum type="arabicPlain" startAt="103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0"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门厅        机械组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101 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电路组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雕刻间    机械组（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268066" y="801278"/>
            <a:ext cx="4477732" cy="528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验收要求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1.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地面不可有散落的东西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桌面整洁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各个物资贴好标签</a:t>
            </a: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各技术组组长负责验收本组的打扫区域，最终再由我们统一验收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97734" y="1962453"/>
            <a:ext cx="4572000" cy="23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参加比赛的唯一目标：赢得胜利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分区赛：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前三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        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总决赛：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八强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可能会有的小型比赛：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冠军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97734" y="508597"/>
            <a:ext cx="4572000" cy="7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赛季目标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 r="25750"/>
          <a:stretch>
            <a:fillRect/>
          </a:stretch>
        </p:blipFill>
        <p:spPr>
          <a:xfrm>
            <a:off x="6096001" y="828097"/>
            <a:ext cx="4398265" cy="5467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4542" y="2303878"/>
            <a:ext cx="7886700" cy="4351338"/>
          </a:xfrm>
        </p:spPr>
        <p:txBody>
          <a:bodyPr/>
          <a:lstStyle/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刚刚走出低谷，但仍和强队差距大！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交接工作亟需完成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72852" y="562829"/>
            <a:ext cx="4572000" cy="7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团队现状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十一验收</a:t>
            </a:r>
            <a:endParaRPr lang="zh-CN" altLang="en-US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十一期间进行队内赛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具体工作安排由各项目组组长负责</a:t>
            </a:r>
            <a:endParaRPr lang="zh-CN" altLang="en-US" b="1"/>
          </a:p>
          <a:p>
            <a:r>
              <a:rPr lang="zh-CN" altLang="en-US"/>
              <a:t>（</a:t>
            </a:r>
            <a:r>
              <a:rPr lang="en-US" altLang="zh-CN"/>
              <a:t>9.25</a:t>
            </a:r>
            <a:r>
              <a:rPr lang="zh-CN" altLang="en-US"/>
              <a:t>周日进行预检录，</a:t>
            </a:r>
            <a:r>
              <a:rPr lang="en-US" altLang="zh-CN"/>
              <a:t>10.1</a:t>
            </a:r>
            <a:r>
              <a:rPr lang="zh-CN" altLang="en-US"/>
              <a:t>开始队内赛）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56615" y="663911"/>
            <a:ext cx="4572000" cy="7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团队发展方向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56765" y="1898015"/>
            <a:ext cx="8477250" cy="4351655"/>
          </a:xfrm>
        </p:spPr>
        <p:txBody>
          <a:bodyPr/>
          <a:lstStyle/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文档规范化，整理系统化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  在github统一上传技术文档，方便技术交流与新老交接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人员管理科学化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落实利用钉钉、源目标等平台记录、考核工作数据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劳逸结合，增加团队凝聚力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 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拒绝无意义熬夜，提高团队活动频率，发展团队文化建设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299695" y="511766"/>
            <a:ext cx="45720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github</a:t>
            </a: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文件上传要求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430" y="1125378"/>
            <a:ext cx="3788974" cy="5181872"/>
          </a:xfrm>
          <a:prstGeom prst="rect">
            <a:avLst/>
          </a:prstGeom>
        </p:spPr>
      </p:pic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2322923" y="1868418"/>
            <a:ext cx="3669383" cy="44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团队技术文件撰写以及会议记录等文件撰写请使用模板。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学会做表格记录数据，科学调参。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及时上传，不要等到赛季结束了才一起把所有文档上传！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08280"/>
            <a:ext cx="10515600" cy="1325563"/>
          </a:xfrm>
        </p:spPr>
        <p:txBody>
          <a:bodyPr/>
          <a:p>
            <a:r>
              <a:rPr lang="zh-CN" altLang="en-US" sz="4000" b="1"/>
              <a:t>我们的</a:t>
            </a:r>
            <a:r>
              <a:rPr lang="en-US" altLang="zh-CN" sz="4000" b="1"/>
              <a:t>github</a:t>
            </a:r>
            <a:r>
              <a:rPr lang="zh-CN" altLang="en-US" sz="4000" b="1"/>
              <a:t>库：</a:t>
            </a:r>
            <a:r>
              <a:rPr lang="en-US" altLang="zh-CN" sz="4000" b="1"/>
              <a:t>HUST-LANGYA</a:t>
            </a:r>
            <a:endParaRPr lang="en-US" altLang="zh-CN" sz="4000" b="1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345" y="1344295"/>
            <a:ext cx="11610340" cy="5394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科学管理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5640"/>
            <a:ext cx="10515600" cy="4351338"/>
          </a:xfrm>
        </p:spPr>
        <p:txBody>
          <a:bodyPr/>
          <a:p>
            <a:r>
              <a:rPr lang="en-US" altLang="zh-CN" sz="3600"/>
              <a:t>”1+1“</a:t>
            </a:r>
            <a:r>
              <a:rPr lang="zh-CN" altLang="en-US" sz="3600"/>
              <a:t>模式：源目标</a:t>
            </a:r>
            <a:r>
              <a:rPr lang="en-US" altLang="zh-CN" sz="3600"/>
              <a:t>+</a:t>
            </a:r>
            <a:r>
              <a:rPr lang="zh-CN" altLang="en-US" sz="3600"/>
              <a:t>钉钉</a:t>
            </a:r>
            <a:endParaRPr lang="zh-CN" altLang="en-US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fb9f3ba-9000-4b0f-9ad3-871cddf85fc7"/>
  <p:tag name="COMMONDATA" val="eyJoZGlkIjoiYTNjYmVmYjFiM2YzNTAyNjA3ZTI3YzI1NmRmN2EzNG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990</Words>
  <Application>WPS 演示</Application>
  <PresentationFormat>宽屏</PresentationFormat>
  <Paragraphs>150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等线 Light</vt:lpstr>
      <vt:lpstr>Calibri Light</vt:lpstr>
      <vt:lpstr>Office 主题​​</vt:lpstr>
      <vt:lpstr>RM2023狼牙团队 第一次大例会</vt:lpstr>
      <vt:lpstr>上赛季贡献度排名</vt:lpstr>
      <vt:lpstr>PowerPoint 演示文稿</vt:lpstr>
      <vt:lpstr>PowerPoint 演示文稿</vt:lpstr>
      <vt:lpstr> 十一验收</vt:lpstr>
      <vt:lpstr>PowerPoint 演示文稿</vt:lpstr>
      <vt:lpstr>PowerPoint 演示文稿</vt:lpstr>
      <vt:lpstr>我们的github库：HUST-LANGYA</vt:lpstr>
      <vt:lpstr>科学管理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关于团建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RM2022狼牙团队 第一次大例会</dc:title>
  <dc:creator>Lau Yvette</dc:creator>
  <cp:lastModifiedBy>陌上初雪</cp:lastModifiedBy>
  <cp:revision>56</cp:revision>
  <dcterms:created xsi:type="dcterms:W3CDTF">2021-06-12T08:04:00Z</dcterms:created>
  <dcterms:modified xsi:type="dcterms:W3CDTF">2022-09-04T06:22:29Z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C71B014CDEA24B9A92B17929C7386CAE</vt:lpwstr>
  </property>
  <property fmtid="{D5CDD505-2E9C-101B-9397-08002B2CF9AE}" pid="3" name="KSOProductBuildVer">
    <vt:lpwstr>2052-11.1.0.12313</vt:lpwstr>
  </property>
</Properties>
</file>