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6EE"/>
    <a:srgbClr val="FFC103"/>
    <a:srgbClr val="FFDA6A"/>
    <a:srgbClr val="6F2F9F"/>
    <a:srgbClr val="FFF2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8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D97C-42DE-4EC8-9697-9997E883D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10306-827B-43F2-A915-8DD0722A9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B50E4-E0FA-4D3C-86CC-561E83DA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948CC-DBF5-4A82-BEC4-BDE00B90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CE553-FC89-4F5E-94B5-1D83767E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ADB1D-EE91-4D09-BAB2-8EB3ADF8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9C0E9-85B6-4F3C-A111-09D84940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4888A-FA02-4C78-8122-27CB6BC8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DD07A-572D-4722-A91E-B28DCDA7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86AD6-04C1-454C-A93F-958D6413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63F226-21B5-495B-A6BC-E57C40293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78AC-1C43-44B7-9BC4-6F78AED68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E9146-F700-46BB-8171-B7CB657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45F08-3DD4-4E71-A1A3-AF3741B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96D61-8B02-4F69-A32B-CC16738E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25AB4-3B19-41AF-89AE-29470DC6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1F6EC-674A-4F65-91B3-9620C5B7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E35EF-53BD-4488-8E67-F4028DCB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679D9-4C26-4640-9DAB-B3FCDD79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63B23-2878-4C3D-AE21-F8C37138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9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34C6-794F-447C-8C18-DAD0B05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CCD3D-360F-4273-AE23-44A4CB44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F1873-8CBD-43D7-A15A-D44BBF28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EB3BB-C32B-4746-8832-A5E637D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4A1BD-9BCD-4FA4-B954-6906D19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3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9D5E-AF10-45E7-89BF-DE03DEA9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DD9CA-0727-43ED-9EB4-D197DA458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ECCFF-621C-436B-B930-54EE8587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24749-8D58-44A6-B99C-02083CE3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64C05-A820-485C-81C1-C363D36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EBB0C-EED7-44A6-A13A-5E8A7B84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A7C9-A06F-4FCF-8D75-E12B9376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D0C93-B4EF-42A0-BFED-6F59AEB2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3AF94-9D4A-4C6D-A710-0F41AB9B4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891B2D-3CC3-4E85-89DB-3211110FA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64C58D-A6BF-427F-AF2A-A9F466B1C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DBF8D1-B048-4A96-ABE5-3C4E931B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DA100-7A1C-4DBC-8062-BE29EDC7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8A0A71-6394-4559-B614-666565D9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3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D2CE7-42D8-4BCC-9084-FE7C5920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ABADE-6BA0-42AD-BFA0-70386016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D66303-07C4-4357-A94A-9255FDE4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4540B-9396-498A-87FC-D3C767E0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CCBAEF-772C-487D-B168-998D27C2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1BEC3-084D-4E2C-80C7-4CDBBB6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0C5E5-B415-4D57-B0E5-37160F2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8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BBE50-5A3B-4847-9149-B8F3A31C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C5C1C-B5E7-40AE-A057-CB8B0979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5CB07-102F-4E5A-959D-0721F2B0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2054A-7712-4775-90C0-5C63A53D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D378B-13CD-42D2-B737-FE758B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CB393-50AB-434F-A01B-785A4539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65212-9701-4C88-B696-09A4955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BBC3B-B3E7-45CF-8E20-42E4B4511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3EF27-E574-4892-AD5F-80FEAB19A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1524E-FE89-4DA1-A247-6CF28FF9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AE6CE-6BD3-433D-A329-6CFDE306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BF964-7519-46D4-B4D5-8FE311D0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3E5D7-EB1D-464E-80EA-94B4297E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0370D-022E-4A2D-907C-4C2DC74E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6A9A0-E064-4D9A-A6DA-8A432BDB0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A706-6E0B-4060-8ADF-A7209B5C183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A4A5B-BBEE-4CB2-927E-9DBDC8448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D6B5-D9E4-4D5D-9DD6-93B38722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8C6E-F7AC-45EC-AD78-212368992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7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D34F4A93-7734-4B2E-9B47-76F16F3B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9" y="242023"/>
            <a:ext cx="2450577" cy="28083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447D050-AF75-4817-8004-42B9B618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4" y="4129814"/>
            <a:ext cx="1204540" cy="2184858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80B605-3FC3-4276-AF76-2013082C5C91}"/>
              </a:ext>
            </a:extLst>
          </p:cNvPr>
          <p:cNvGrpSpPr/>
          <p:nvPr/>
        </p:nvGrpSpPr>
        <p:grpSpPr>
          <a:xfrm>
            <a:off x="3276417" y="975009"/>
            <a:ext cx="8096009" cy="5322848"/>
            <a:chOff x="3276417" y="975009"/>
            <a:chExt cx="8096009" cy="532284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4BC61B3-4154-4E4A-ADB4-C381BD09AAD9}"/>
                </a:ext>
              </a:extLst>
            </p:cNvPr>
            <p:cNvGrpSpPr/>
            <p:nvPr/>
          </p:nvGrpSpPr>
          <p:grpSpPr>
            <a:xfrm>
              <a:off x="3276417" y="975009"/>
              <a:ext cx="8096009" cy="5322848"/>
              <a:chOff x="2994900" y="767576"/>
              <a:chExt cx="8096009" cy="5322848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90FBF50-5A00-42B5-AF3D-4B71854B667A}"/>
                  </a:ext>
                </a:extLst>
              </p:cNvPr>
              <p:cNvGrpSpPr/>
              <p:nvPr/>
            </p:nvGrpSpPr>
            <p:grpSpPr>
              <a:xfrm>
                <a:off x="2994900" y="767576"/>
                <a:ext cx="7652571" cy="5322848"/>
                <a:chOff x="1451850" y="707235"/>
                <a:chExt cx="7652571" cy="5322848"/>
              </a:xfrm>
            </p:grpSpPr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3E8A81E2-C591-421D-876D-78073BAF9956}"/>
                    </a:ext>
                  </a:extLst>
                </p:cNvPr>
                <p:cNvGrpSpPr/>
                <p:nvPr/>
              </p:nvGrpSpPr>
              <p:grpSpPr>
                <a:xfrm>
                  <a:off x="1451850" y="707235"/>
                  <a:ext cx="7652571" cy="5322848"/>
                  <a:chOff x="1461375" y="695329"/>
                  <a:chExt cx="7652571" cy="5322848"/>
                </a:xfrm>
              </p:grpSpPr>
              <p:grpSp>
                <p:nvGrpSpPr>
                  <p:cNvPr id="136" name="组合 135">
                    <a:extLst>
                      <a:ext uri="{FF2B5EF4-FFF2-40B4-BE49-F238E27FC236}">
                        <a16:creationId xmlns:a16="http://schemas.microsoft.com/office/drawing/2014/main" id="{5255D47B-FC1E-46F8-9988-916F5D58EF8A}"/>
                      </a:ext>
                    </a:extLst>
                  </p:cNvPr>
                  <p:cNvGrpSpPr/>
                  <p:nvPr/>
                </p:nvGrpSpPr>
                <p:grpSpPr>
                  <a:xfrm>
                    <a:off x="1461375" y="839823"/>
                    <a:ext cx="7149705" cy="5178354"/>
                    <a:chOff x="3233025" y="1142094"/>
                    <a:chExt cx="7149705" cy="5178354"/>
                  </a:xfrm>
                </p:grpSpPr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4A820FA5-C199-46E5-9CC5-807E6DB1D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0880" y="2194936"/>
                      <a:ext cx="1869440" cy="478310"/>
                    </a:xfrm>
                    <a:prstGeom prst="rect">
                      <a:avLst/>
                    </a:prstGeom>
                    <a:solidFill>
                      <a:srgbClr val="31F04E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STM32F407VE</a:t>
                      </a: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主控板</a:t>
                      </a:r>
                    </a:p>
                  </p:txBody>
                </p: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401CC9DB-D051-49FA-9D25-6287F3BBE9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0320" y="3237654"/>
                      <a:ext cx="1300692" cy="382692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C6020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电调</a:t>
                      </a:r>
                    </a:p>
                  </p:txBody>
                </p:sp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CB47A473-A513-4A82-B8FA-3C7DA8A66E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0320" y="3816775"/>
                      <a:ext cx="1300692" cy="382692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C6020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电调</a:t>
                      </a:r>
                    </a:p>
                  </p:txBody>
                </p:sp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78ABF56F-46E0-49EF-80A4-628920D21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4358" y="3237654"/>
                      <a:ext cx="1378372" cy="382692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M3508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电机</a:t>
                      </a:r>
                    </a:p>
                  </p:txBody>
                </p:sp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7D67EEA1-A8AA-4C2D-A67B-F98C6911C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4358" y="3816775"/>
                      <a:ext cx="1378372" cy="382692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M3508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电机</a:t>
                      </a:r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6BF451D8-145E-4980-8091-3113CE0FD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8914" y="1142094"/>
                      <a:ext cx="993369" cy="382692"/>
                    </a:xfrm>
                    <a:prstGeom prst="rect">
                      <a:avLst/>
                    </a:prstGeom>
                    <a:solidFill>
                      <a:srgbClr val="1AD6F7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DR16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028856D1-B4D5-4154-A5F3-3323E7148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9660" y="1565003"/>
                      <a:ext cx="938567" cy="3826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LED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B8166C19-CF16-4919-87EA-896864C69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9660" y="2242745"/>
                      <a:ext cx="938567" cy="3826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激光</a:t>
                      </a:r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52B824BD-7EA8-41D6-9775-7010CC98F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3025" y="2924773"/>
                      <a:ext cx="1378372" cy="382692"/>
                    </a:xfrm>
                    <a:prstGeom prst="rect">
                      <a:avLst/>
                    </a:prstGeom>
                    <a:solidFill>
                      <a:srgbClr val="DBEEF3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WT931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陀螺仪</a:t>
                      </a:r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FA6386BB-138A-4952-A97A-68B565F5F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26" y="1536321"/>
                      <a:ext cx="1146693" cy="3826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限位开关</a:t>
                      </a:r>
                    </a:p>
                  </p:txBody>
                </p:sp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67E82C93-B65A-4511-8CB6-B91057552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0695" y="5937756"/>
                      <a:ext cx="1137382" cy="382692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MG996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舵机</a:t>
                      </a:r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20A71272-25DD-4841-AAE3-6F506243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26" y="2242745"/>
                      <a:ext cx="1146693" cy="3826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限位开关</a:t>
                      </a:r>
                    </a:p>
                  </p:txBody>
                </p:sp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D0972704-E4B5-479C-8EF0-DEFD0E4C5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4358" y="4631272"/>
                      <a:ext cx="1378372" cy="382692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6020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电机</a:t>
                      </a:r>
                    </a:p>
                  </p:txBody>
                </p:sp>
                <p:cxnSp>
                  <p:nvCxnSpPr>
                    <p:cNvPr id="17" name="连接符: 肘形 16">
                      <a:extLst>
                        <a:ext uri="{FF2B5EF4-FFF2-40B4-BE49-F238E27FC236}">
                          <a16:creationId xmlns:a16="http://schemas.microsoft.com/office/drawing/2014/main" id="{5B413726-FC46-4EB0-91D0-10265753FB61}"/>
                        </a:ext>
                      </a:extLst>
                    </p:cNvPr>
                    <p:cNvCxnSpPr>
                      <a:cxnSpLocks/>
                      <a:stCxn id="13" idx="2"/>
                      <a:endCxn id="53" idx="1"/>
                    </p:cNvCxnSpPr>
                    <p:nvPr/>
                  </p:nvCxnSpPr>
                  <p:spPr>
                    <a:xfrm rot="16200000" flipH="1">
                      <a:off x="6525293" y="2343553"/>
                      <a:ext cx="2149372" cy="2808758"/>
                    </a:xfrm>
                    <a:prstGeom prst="bentConnector2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连接符: 肘形 26">
                      <a:extLst>
                        <a:ext uri="{FF2B5EF4-FFF2-40B4-BE49-F238E27FC236}">
                          <a16:creationId xmlns:a16="http://schemas.microsoft.com/office/drawing/2014/main" id="{4863B041-0705-4861-A757-6B71CF1CC28A}"/>
                        </a:ext>
                      </a:extLst>
                    </p:cNvPr>
                    <p:cNvCxnSpPr>
                      <a:cxnSpLocks/>
                      <a:stCxn id="13" idx="2"/>
                      <a:endCxn id="35" idx="1"/>
                    </p:cNvCxnSpPr>
                    <p:nvPr/>
                  </p:nvCxnSpPr>
                  <p:spPr>
                    <a:xfrm rot="16200000" flipH="1">
                      <a:off x="5995523" y="2873323"/>
                      <a:ext cx="1334875" cy="934720"/>
                    </a:xfrm>
                    <a:prstGeom prst="bentConnector2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连接符: 肘形 53">
                      <a:extLst>
                        <a:ext uri="{FF2B5EF4-FFF2-40B4-BE49-F238E27FC236}">
                          <a16:creationId xmlns:a16="http://schemas.microsoft.com/office/drawing/2014/main" id="{4871E9C5-9595-4952-BB3C-3992C034323F}"/>
                        </a:ext>
                      </a:extLst>
                    </p:cNvPr>
                    <p:cNvCxnSpPr>
                      <a:cxnSpLocks/>
                      <a:stCxn id="13" idx="2"/>
                      <a:endCxn id="33" idx="1"/>
                    </p:cNvCxnSpPr>
                    <p:nvPr/>
                  </p:nvCxnSpPr>
                  <p:spPr>
                    <a:xfrm rot="16200000" flipH="1">
                      <a:off x="6285083" y="2583763"/>
                      <a:ext cx="755754" cy="934720"/>
                    </a:xfrm>
                    <a:prstGeom prst="bentConnector2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>
                      <a:extLst>
                        <a:ext uri="{FF2B5EF4-FFF2-40B4-BE49-F238E27FC236}">
                          <a16:creationId xmlns:a16="http://schemas.microsoft.com/office/drawing/2014/main" id="{62CEC12D-EEEB-4D85-B9E1-AF46342557CA}"/>
                        </a:ext>
                      </a:extLst>
                    </p:cNvPr>
                    <p:cNvCxnSpPr>
                      <a:cxnSpLocks/>
                      <a:stCxn id="33" idx="3"/>
                      <a:endCxn id="37" idx="1"/>
                    </p:cNvCxnSpPr>
                    <p:nvPr/>
                  </p:nvCxnSpPr>
                  <p:spPr>
                    <a:xfrm>
                      <a:off x="8431012" y="3429000"/>
                      <a:ext cx="573346" cy="0"/>
                    </a:xfrm>
                    <a:prstGeom prst="line">
                      <a:avLst/>
                    </a:prstGeom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连接符 57">
                      <a:extLst>
                        <a:ext uri="{FF2B5EF4-FFF2-40B4-BE49-F238E27FC236}">
                          <a16:creationId xmlns:a16="http://schemas.microsoft.com/office/drawing/2014/main" id="{B834CE94-CAE8-4C68-815D-37FC6466FB43}"/>
                        </a:ext>
                      </a:extLst>
                    </p:cNvPr>
                    <p:cNvCxnSpPr>
                      <a:cxnSpLocks/>
                      <a:stCxn id="35" idx="3"/>
                      <a:endCxn id="40" idx="1"/>
                    </p:cNvCxnSpPr>
                    <p:nvPr/>
                  </p:nvCxnSpPr>
                  <p:spPr>
                    <a:xfrm>
                      <a:off x="8431012" y="4008121"/>
                      <a:ext cx="573346" cy="0"/>
                    </a:xfrm>
                    <a:prstGeom prst="line">
                      <a:avLst/>
                    </a:prstGeom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DA52647E-1BCF-4E75-8ED2-8BBF33F89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0320" y="5325539"/>
                      <a:ext cx="1300692" cy="382692"/>
                    </a:xfrm>
                    <a:prstGeom prst="rect">
                      <a:avLst/>
                    </a:prstGeom>
                    <a:solidFill>
                      <a:srgbClr val="FF505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L298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模块</a:t>
                      </a:r>
                    </a:p>
                  </p:txBody>
                </p:sp>
                <p:cxnSp>
                  <p:nvCxnSpPr>
                    <p:cNvPr id="65" name="直接箭头连接符 64">
                      <a:extLst>
                        <a:ext uri="{FF2B5EF4-FFF2-40B4-BE49-F238E27FC236}">
                          <a16:creationId xmlns:a16="http://schemas.microsoft.com/office/drawing/2014/main" id="{9EBE9079-1A13-4747-A334-AC86F4782304}"/>
                        </a:ext>
                      </a:extLst>
                    </p:cNvPr>
                    <p:cNvCxnSpPr>
                      <a:cxnSpLocks/>
                      <a:stCxn id="44" idx="2"/>
                      <a:endCxn id="13" idx="0"/>
                    </p:cNvCxnSpPr>
                    <p:nvPr/>
                  </p:nvCxnSpPr>
                  <p:spPr>
                    <a:xfrm>
                      <a:off x="6195599" y="1524786"/>
                      <a:ext cx="1" cy="670150"/>
                    </a:xfrm>
                    <a:prstGeom prst="straightConnector1">
                      <a:avLst/>
                    </a:prstGeom>
                    <a:ln w="19050">
                      <a:solidFill>
                        <a:srgbClr val="78943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连接符: 肘形 79">
                      <a:extLst>
                        <a:ext uri="{FF2B5EF4-FFF2-40B4-BE49-F238E27FC236}">
                          <a16:creationId xmlns:a16="http://schemas.microsoft.com/office/drawing/2014/main" id="{685DCC0D-062F-47B4-AEB2-775CD7C904D5}"/>
                        </a:ext>
                      </a:extLst>
                    </p:cNvPr>
                    <p:cNvCxnSpPr>
                      <a:cxnSpLocks/>
                      <a:endCxn id="59" idx="1"/>
                    </p:cNvCxnSpPr>
                    <p:nvPr/>
                  </p:nvCxnSpPr>
                  <p:spPr>
                    <a:xfrm rot="16200000" flipH="1">
                      <a:off x="5139811" y="3526376"/>
                      <a:ext cx="2843638" cy="1137380"/>
                    </a:xfrm>
                    <a:prstGeom prst="bentConnector2">
                      <a:avLst/>
                    </a:prstGeom>
                    <a:ln w="19050">
                      <a:solidFill>
                        <a:srgbClr val="EE26EE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连接符: 肘形 83">
                      <a:extLst>
                        <a:ext uri="{FF2B5EF4-FFF2-40B4-BE49-F238E27FC236}">
                          <a16:creationId xmlns:a16="http://schemas.microsoft.com/office/drawing/2014/main" id="{7DC7BF3B-B4E0-447E-881F-6EF2B17761FF}"/>
                        </a:ext>
                      </a:extLst>
                    </p:cNvPr>
                    <p:cNvCxnSpPr>
                      <a:cxnSpLocks/>
                      <a:endCxn id="51" idx="1"/>
                    </p:cNvCxnSpPr>
                    <p:nvPr/>
                  </p:nvCxnSpPr>
                  <p:spPr>
                    <a:xfrm rot="16200000" flipH="1">
                      <a:off x="4733550" y="3731957"/>
                      <a:ext cx="3455856" cy="1338434"/>
                    </a:xfrm>
                    <a:prstGeom prst="bentConnector2">
                      <a:avLst/>
                    </a:prstGeom>
                    <a:ln w="19050">
                      <a:solidFill>
                        <a:srgbClr val="EE26EE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E04ED76D-8110-46D4-BA65-85D9E9F8FF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5856" y="5829015"/>
                      <a:ext cx="113738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EE26EE"/>
                          </a:solidFill>
                        </a:rPr>
                        <a:t>50HZ</a:t>
                      </a:r>
                      <a:endParaRPr lang="zh-CN" altLang="en-US" sz="1400" dirty="0">
                        <a:solidFill>
                          <a:srgbClr val="EE26EE"/>
                        </a:solidFill>
                      </a:endParaRPr>
                    </a:p>
                  </p:txBody>
                </p: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C11CDFBA-D3A2-4415-9A15-61D319B018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2938" y="5202755"/>
                      <a:ext cx="14340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EE26EE"/>
                          </a:solidFill>
                        </a:rPr>
                        <a:t>10kHZ</a:t>
                      </a:r>
                      <a:endParaRPr lang="zh-CN" altLang="en-US" sz="1400" dirty="0">
                        <a:solidFill>
                          <a:srgbClr val="EE26EE"/>
                        </a:solidFill>
                      </a:endParaRPr>
                    </a:p>
                  </p:txBody>
                </p:sp>
                <p:cxnSp>
                  <p:nvCxnSpPr>
                    <p:cNvPr id="103" name="直接连接符 102">
                      <a:extLst>
                        <a:ext uri="{FF2B5EF4-FFF2-40B4-BE49-F238E27FC236}">
                          <a16:creationId xmlns:a16="http://schemas.microsoft.com/office/drawing/2014/main" id="{EB51BAAD-6329-4EB0-89DE-534EFBE15D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74704" y="4137439"/>
                      <a:ext cx="1" cy="114502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>
                      <a:extLst>
                        <a:ext uri="{FF2B5EF4-FFF2-40B4-BE49-F238E27FC236}">
                          <a16:creationId xmlns:a16="http://schemas.microsoft.com/office/drawing/2014/main" id="{8C5FB9A8-2BB8-4044-8C78-BB3712047D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68591" y="3556930"/>
                      <a:ext cx="261729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文本框 112">
                      <a:extLst>
                        <a:ext uri="{FF2B5EF4-FFF2-40B4-BE49-F238E27FC236}">
                          <a16:creationId xmlns:a16="http://schemas.microsoft.com/office/drawing/2014/main" id="{334E9ECE-8B3C-4504-AB9D-48BAA738AC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21655" y="4234369"/>
                      <a:ext cx="5060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24V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24" name="直接连接符 123">
                      <a:extLst>
                        <a:ext uri="{FF2B5EF4-FFF2-40B4-BE49-F238E27FC236}">
                          <a16:creationId xmlns:a16="http://schemas.microsoft.com/office/drawing/2014/main" id="{9747909D-EE3D-4494-960F-3423B38703F0}"/>
                        </a:ext>
                      </a:extLst>
                    </p:cNvPr>
                    <p:cNvCxnSpPr>
                      <a:cxnSpLocks/>
                      <a:stCxn id="13" idx="1"/>
                      <a:endCxn id="47" idx="3"/>
                    </p:cNvCxnSpPr>
                    <p:nvPr/>
                  </p:nvCxnSpPr>
                  <p:spPr>
                    <a:xfrm flipH="1">
                      <a:off x="4608227" y="2434091"/>
                      <a:ext cx="652653" cy="0"/>
                    </a:xfrm>
                    <a:prstGeom prst="line">
                      <a:avLst/>
                    </a:prstGeom>
                    <a:ln w="19050">
                      <a:solidFill>
                        <a:srgbClr val="6F2F9F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连接符: 肘形 125">
                      <a:extLst>
                        <a:ext uri="{FF2B5EF4-FFF2-40B4-BE49-F238E27FC236}">
                          <a16:creationId xmlns:a16="http://schemas.microsoft.com/office/drawing/2014/main" id="{30A65306-AD0F-4C63-B701-8B4227E82525}"/>
                        </a:ext>
                      </a:extLst>
                    </p:cNvPr>
                    <p:cNvCxnSpPr>
                      <a:cxnSpLocks/>
                      <a:endCxn id="49" idx="3"/>
                    </p:cNvCxnSpPr>
                    <p:nvPr/>
                  </p:nvCxnSpPr>
                  <p:spPr>
                    <a:xfrm rot="10800000" flipV="1">
                      <a:off x="4611397" y="2570159"/>
                      <a:ext cx="659532" cy="545960"/>
                    </a:xfrm>
                    <a:prstGeom prst="bentConnector3">
                      <a:avLst/>
                    </a:prstGeom>
                    <a:ln w="19050">
                      <a:solidFill>
                        <a:srgbClr val="6F2F9F"/>
                      </a:solidFill>
                      <a:headEnd type="triangl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连接符: 肘形 127">
                      <a:extLst>
                        <a:ext uri="{FF2B5EF4-FFF2-40B4-BE49-F238E27FC236}">
                          <a16:creationId xmlns:a16="http://schemas.microsoft.com/office/drawing/2014/main" id="{BA53F9F1-10D7-4106-8C52-B56C37074FB8}"/>
                        </a:ext>
                      </a:extLst>
                    </p:cNvPr>
                    <p:cNvCxnSpPr>
                      <a:cxnSpLocks/>
                      <a:endCxn id="45" idx="3"/>
                    </p:cNvCxnSpPr>
                    <p:nvPr/>
                  </p:nvCxnSpPr>
                  <p:spPr>
                    <a:xfrm rot="10800000">
                      <a:off x="4608228" y="1756349"/>
                      <a:ext cx="648067" cy="518760"/>
                    </a:xfrm>
                    <a:prstGeom prst="bentConnector3">
                      <a:avLst/>
                    </a:prstGeom>
                    <a:ln w="19050">
                      <a:solidFill>
                        <a:srgbClr val="6F2F9F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直接连接符 129">
                      <a:extLst>
                        <a:ext uri="{FF2B5EF4-FFF2-40B4-BE49-F238E27FC236}">
                          <a16:creationId xmlns:a16="http://schemas.microsoft.com/office/drawing/2014/main" id="{1F3B5548-EEA6-4EF8-A301-8E53A70C0E73}"/>
                        </a:ext>
                      </a:extLst>
                    </p:cNvPr>
                    <p:cNvCxnSpPr>
                      <a:cxnSpLocks/>
                      <a:stCxn id="13" idx="3"/>
                      <a:endCxn id="52" idx="1"/>
                    </p:cNvCxnSpPr>
                    <p:nvPr/>
                  </p:nvCxnSpPr>
                  <p:spPr>
                    <a:xfrm>
                      <a:off x="7130320" y="2434091"/>
                      <a:ext cx="823806" cy="0"/>
                    </a:xfrm>
                    <a:prstGeom prst="line">
                      <a:avLst/>
                    </a:prstGeom>
                    <a:ln w="19050">
                      <a:solidFill>
                        <a:srgbClr val="6F2F9F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连接符: 肘形 131">
                      <a:extLst>
                        <a:ext uri="{FF2B5EF4-FFF2-40B4-BE49-F238E27FC236}">
                          <a16:creationId xmlns:a16="http://schemas.microsoft.com/office/drawing/2014/main" id="{21EEF4F0-388E-4EC2-AB8F-B540994C4013}"/>
                        </a:ext>
                      </a:extLst>
                    </p:cNvPr>
                    <p:cNvCxnSpPr>
                      <a:cxnSpLocks/>
                      <a:stCxn id="13" idx="3"/>
                      <a:endCxn id="50" idx="1"/>
                    </p:cNvCxnSpPr>
                    <p:nvPr/>
                  </p:nvCxnSpPr>
                  <p:spPr>
                    <a:xfrm flipV="1">
                      <a:off x="7130320" y="1727667"/>
                      <a:ext cx="823806" cy="706424"/>
                    </a:xfrm>
                    <a:prstGeom prst="bentConnector3">
                      <a:avLst/>
                    </a:prstGeom>
                    <a:ln w="19050">
                      <a:solidFill>
                        <a:srgbClr val="6F2F9F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7" name="直接箭头连接符 136">
                    <a:extLst>
                      <a:ext uri="{FF2B5EF4-FFF2-40B4-BE49-F238E27FC236}">
                        <a16:creationId xmlns:a16="http://schemas.microsoft.com/office/drawing/2014/main" id="{99ACC28A-4CFC-44A5-8D2F-1C0BE527A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35326" y="827912"/>
                    <a:ext cx="578620" cy="0"/>
                  </a:xfrm>
                  <a:prstGeom prst="straightConnector1">
                    <a:avLst/>
                  </a:prstGeom>
                  <a:ln w="28575">
                    <a:solidFill>
                      <a:srgbClr val="78943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箭头连接符 140">
                    <a:extLst>
                      <a:ext uri="{FF2B5EF4-FFF2-40B4-BE49-F238E27FC236}">
                        <a16:creationId xmlns:a16="http://schemas.microsoft.com/office/drawing/2014/main" id="{BD52D309-864C-4BFB-B742-B3E0E163A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35326" y="1071033"/>
                    <a:ext cx="578620" cy="0"/>
                  </a:xfrm>
                  <a:prstGeom prst="straightConnector1">
                    <a:avLst/>
                  </a:prstGeom>
                  <a:ln w="28575">
                    <a:solidFill>
                      <a:schemeClr val="accent5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644FA593-2175-46EB-836C-9C194D7C45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35326" y="1299633"/>
                    <a:ext cx="545174" cy="0"/>
                  </a:xfrm>
                  <a:prstGeom prst="line">
                    <a:avLst/>
                  </a:prstGeom>
                  <a:ln w="28575">
                    <a:solidFill>
                      <a:srgbClr val="EE26E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CD0FEC10-318C-4164-BA15-4231AAEE0B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35326" y="1517987"/>
                    <a:ext cx="578620" cy="0"/>
                  </a:xfrm>
                  <a:prstGeom prst="line">
                    <a:avLst/>
                  </a:prstGeom>
                  <a:ln w="19050">
                    <a:solidFill>
                      <a:srgbClr val="6F2F9F"/>
                    </a:solidFill>
                    <a:headEnd type="triangl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7CF83791-20E4-47C5-B794-AD33399DB55B}"/>
                      </a:ext>
                    </a:extLst>
                  </p:cNvPr>
                  <p:cNvSpPr txBox="1"/>
                  <p:nvPr/>
                </p:nvSpPr>
                <p:spPr>
                  <a:xfrm>
                    <a:off x="7904193" y="695329"/>
                    <a:ext cx="7126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DBUS</a:t>
                    </a:r>
                    <a:endParaRPr lang="zh-CN" altLang="en-US" sz="1200" dirty="0"/>
                  </a:p>
                </p:txBody>
              </p:sp>
              <p:sp>
                <p:nvSpPr>
                  <p:cNvPr id="151" name="文本框 150">
                    <a:extLst>
                      <a:ext uri="{FF2B5EF4-FFF2-40B4-BE49-F238E27FC236}">
                        <a16:creationId xmlns:a16="http://schemas.microsoft.com/office/drawing/2014/main" id="{A92B08E0-D8C3-417B-99D4-F76D97905C5A}"/>
                      </a:ext>
                    </a:extLst>
                  </p:cNvPr>
                  <p:cNvSpPr txBox="1"/>
                  <p:nvPr/>
                </p:nvSpPr>
                <p:spPr>
                  <a:xfrm>
                    <a:off x="7904193" y="1379487"/>
                    <a:ext cx="9686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GPIO</a:t>
                    </a:r>
                    <a:endParaRPr lang="zh-CN" altLang="en-US" sz="1200" dirty="0"/>
                  </a:p>
                </p:txBody>
              </p:sp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E0572300-57E3-40FF-87F5-794FCCCCA1CA}"/>
                      </a:ext>
                    </a:extLst>
                  </p:cNvPr>
                  <p:cNvSpPr txBox="1"/>
                  <p:nvPr/>
                </p:nvSpPr>
                <p:spPr>
                  <a:xfrm>
                    <a:off x="7904192" y="1151435"/>
                    <a:ext cx="54515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PWM</a:t>
                    </a:r>
                    <a:endParaRPr lang="zh-CN" altLang="en-US" sz="1200" dirty="0"/>
                  </a:p>
                </p:txBody>
              </p:sp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5C77C20B-F57A-419E-B8F2-0ACAC9B281AA}"/>
                      </a:ext>
                    </a:extLst>
                  </p:cNvPr>
                  <p:cNvSpPr txBox="1"/>
                  <p:nvPr/>
                </p:nvSpPr>
                <p:spPr>
                  <a:xfrm>
                    <a:off x="7616004" y="923381"/>
                    <a:ext cx="12086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CAN 1Mbps</a:t>
                    </a:r>
                    <a:endParaRPr lang="zh-CN" altLang="en-US" sz="1200" dirty="0"/>
                  </a:p>
                </p:txBody>
              </p:sp>
            </p:grp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B9584CAB-503D-4C7B-A697-26A9C92E2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90954" y="4289187"/>
                  <a:ext cx="0" cy="24122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73A422C1-A920-44DF-85B3-CC0E9244018D}"/>
                    </a:ext>
                  </a:extLst>
                </p:cNvPr>
                <p:cNvCxnSpPr/>
                <p:nvPr/>
              </p:nvCxnSpPr>
              <p:spPr>
                <a:xfrm>
                  <a:off x="8601555" y="4530408"/>
                  <a:ext cx="298579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7E7B1EB-3504-49A6-BB81-B95197579FAE}"/>
                    </a:ext>
                  </a:extLst>
                </p:cNvPr>
                <p:cNvSpPr txBox="1"/>
                <p:nvPr/>
              </p:nvSpPr>
              <p:spPr>
                <a:xfrm>
                  <a:off x="4374766" y="1444145"/>
                  <a:ext cx="712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DBUS</a:t>
                  </a:r>
                  <a:endParaRPr lang="zh-CN" altLang="en-US" sz="1200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CD28199-9588-45BE-8A51-F08237AEF07F}"/>
                    </a:ext>
                  </a:extLst>
                </p:cNvPr>
                <p:cNvSpPr/>
                <p:nvPr/>
              </p:nvSpPr>
              <p:spPr>
                <a:xfrm>
                  <a:off x="7105650" y="2809308"/>
                  <a:ext cx="1638300" cy="12451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2F3B7-21BD-449A-86E6-A84D391B9ED4}"/>
                  </a:ext>
                </a:extLst>
              </p:cNvPr>
              <p:cNvSpPr txBox="1"/>
              <p:nvPr/>
            </p:nvSpPr>
            <p:spPr>
              <a:xfrm>
                <a:off x="9002172" y="2599826"/>
                <a:ext cx="10555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上弹，拨弹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8063CC3-94F3-4440-B25D-976D221DDE12}"/>
                  </a:ext>
                </a:extLst>
              </p:cNvPr>
              <p:cNvSpPr/>
              <p:nvPr/>
            </p:nvSpPr>
            <p:spPr>
              <a:xfrm>
                <a:off x="8648700" y="4259578"/>
                <a:ext cx="1638300" cy="6623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A5EEB7A-4F65-4EA1-926B-61B5D59076B3}"/>
                  </a:ext>
                </a:extLst>
              </p:cNvPr>
              <p:cNvSpPr txBox="1"/>
              <p:nvPr/>
            </p:nvSpPr>
            <p:spPr>
              <a:xfrm>
                <a:off x="8982709" y="4957015"/>
                <a:ext cx="10555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底盘角度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D7708F5F-5E74-4ABB-A722-ECA738902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022" y="4349528"/>
                <a:ext cx="26561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964E552A-2649-4E72-9690-D36A2A879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7171" y="4021917"/>
                <a:ext cx="26561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E64C485-FF8B-4D5A-AB66-1053F7E372E3}"/>
                  </a:ext>
                </a:extLst>
              </p:cNvPr>
              <p:cNvSpPr txBox="1"/>
              <p:nvPr/>
            </p:nvSpPr>
            <p:spPr>
              <a:xfrm>
                <a:off x="10584811" y="4247359"/>
                <a:ext cx="506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24V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917F2E5-0546-4B06-87FC-4B9C402B1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8524" y="3915339"/>
                <a:ext cx="26172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646DF58-98CD-4906-9FB3-BB73DCF38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096" y="3533164"/>
              <a:ext cx="1" cy="1145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0705502-4821-4B76-AD6C-5009B27C2A28}"/>
                </a:ext>
              </a:extLst>
            </p:cNvPr>
            <p:cNvSpPr txBox="1"/>
            <p:nvPr/>
          </p:nvSpPr>
          <p:spPr>
            <a:xfrm>
              <a:off x="6665047" y="3630094"/>
              <a:ext cx="506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24V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2182D8E-F642-4168-8F10-DB19D9FF505C}"/>
                </a:ext>
              </a:extLst>
            </p:cNvPr>
            <p:cNvCxnSpPr>
              <a:cxnSpLocks/>
            </p:cNvCxnSpPr>
            <p:nvPr/>
          </p:nvCxnSpPr>
          <p:spPr>
            <a:xfrm>
              <a:off x="6788688" y="3647666"/>
              <a:ext cx="26561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A138217-09A9-4BC5-82C2-B79AE60B7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8234" y="2646612"/>
              <a:ext cx="1" cy="114502"/>
            </a:xfrm>
            <a:prstGeom prst="line">
              <a:avLst/>
            </a:prstGeom>
            <a:ln w="19050">
              <a:solidFill>
                <a:srgbClr val="FFC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0AE107C-8D02-47AE-8280-3159A57BF30A}"/>
                </a:ext>
              </a:extLst>
            </p:cNvPr>
            <p:cNvSpPr txBox="1"/>
            <p:nvPr/>
          </p:nvSpPr>
          <p:spPr>
            <a:xfrm>
              <a:off x="6487857" y="2742572"/>
              <a:ext cx="7339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C103"/>
                  </a:solidFill>
                </a:rPr>
                <a:t>3.3V</a:t>
              </a:r>
              <a:endParaRPr lang="zh-CN" altLang="en-US" sz="1400" b="1" dirty="0">
                <a:solidFill>
                  <a:srgbClr val="FFC103"/>
                </a:solidFill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963ECED-4CCD-4536-85BD-82F55690FB2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826" y="2761114"/>
              <a:ext cx="265611" cy="0"/>
            </a:xfrm>
            <a:prstGeom prst="line">
              <a:avLst/>
            </a:prstGeom>
            <a:ln w="19050">
              <a:solidFill>
                <a:srgbClr val="FFC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33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启元 黄</dc:creator>
  <cp:lastModifiedBy>启元 黄</cp:lastModifiedBy>
  <cp:revision>10</cp:revision>
  <dcterms:created xsi:type="dcterms:W3CDTF">2020-04-26T02:03:57Z</dcterms:created>
  <dcterms:modified xsi:type="dcterms:W3CDTF">2020-04-26T15:53:47Z</dcterms:modified>
</cp:coreProperties>
</file>