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0FC28-0DB7-45A3-9E79-E2F8EC1A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14208F-B293-4E97-88AE-1D049200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1AF85-66DE-48ED-BA3A-4497275A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872F3-AE8A-4DE3-A095-8F74347E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47B18-D0F0-4CBD-9CDC-85AD5ECF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8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112E1-6640-477F-A360-6BB779F6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81978-6E98-4426-8E39-B663DCB0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894E4-D855-468F-8C4F-F1E3897E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3551A-7B96-4111-AEDA-0E3CD059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469D6-8485-4152-B658-4CD966FB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6A4C3-3FE8-464C-AAB0-7496FEAF4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15CB3-031C-46D0-A3F5-EB22BE657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9229-FF7F-4DAE-ABAD-426DE42A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C814-FC94-4E66-8EB9-949DAA9C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7E7FB-2DFD-4304-906C-6977A66D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1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3A262-2961-441A-A2C0-98589921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0A16A-03C2-4C1A-8A2A-ACF032D0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E7550-D155-4FB9-A0D6-65ECFAA3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F9C16-A950-4A88-BC68-321C9861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F50C7-4750-4D87-921A-8428ADB8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CABB-1436-4599-988B-BDFDB5B3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968EA-7796-4A46-B8C8-8CAB80846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23A8-9937-4C96-9F92-15AD1FB8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B33AC-EA1B-4D85-8D72-A8FE70BB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A4BC5-21C3-4313-AC9E-757436E6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9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FAB54-0F9C-4284-BE8C-DDCFA593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23951-B1E8-4B3D-8637-A76C7F280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8F6DBF-62F5-4CB6-AABE-358B7CF7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F257C-7E87-43BE-BB5A-4911ED4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5A027-6666-47DC-A794-CC68978B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01D4-D9DF-4B02-9A5F-20CDF5BA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6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0A88-1AB6-4136-AD65-CADB988A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6057D-B726-4B3E-A2F0-F45640E5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94ACB-CCE9-416A-BDF1-FC8C014C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9B23D-54CF-45B2-8A56-E9EA6F588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EEC1EE-A5CC-4C42-ACE2-C8D6125E8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8B1CE8-42D6-4161-B49E-D136E50B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DC67C-9653-4C7A-97BD-C6CDD60E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CF91A6-FAA0-42B0-B721-FBC2AB46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7F84-ADCE-4B25-BCFB-82456140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B2BC9-3845-4844-9E88-BBDD7317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B92D0-9D87-4802-9180-DD860AFA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7ABAD-AE1F-410B-B1FB-64FF323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4DBDD-F09D-4F39-A9FB-6FF971C7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3A078-7CE8-458E-8AFB-4EA23360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F25F8-754D-4EAD-9185-F6334F68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3CED7-C092-4B22-BC8E-ECF95487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28B44-ACBC-4D0B-9A39-7FDF7804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069D6-AD95-480C-892E-7131A4CFF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586FF-DA5F-432E-8CDC-9E0AC4B9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41D7E-0F77-4930-BF34-7579DA26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8E868-64E3-4D41-B115-656C5B3E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01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9AA0F-B0D7-4642-83D6-B5896CF7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8A43EC-64E6-45CF-AA5B-254FD3C24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BA572-4CA5-46A7-B4BA-0B8354B8B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285FE-0C3F-4B06-B65F-9569A038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25292-ABD7-49F6-9A9A-E7CF6650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DB073-B4AA-4C10-A9F4-7EAC7389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29340D-26A5-4675-82A2-02236CC8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A4DDB-4363-454C-B04B-9443C775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FDCEE-3ED9-4AD6-97AC-B67C80830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D6EC8-0EF7-4ED4-AEE1-79EF0723C665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788D3-0555-4F3F-A41D-BE0DF3A36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B6EFD-C381-4192-9463-C4573905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6EC1B-5BEA-4E2A-AA67-8101A3E93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471A09F-FD79-42A6-9213-331D2F143EF3}"/>
              </a:ext>
            </a:extLst>
          </p:cNvPr>
          <p:cNvSpPr txBox="1"/>
          <p:nvPr/>
        </p:nvSpPr>
        <p:spPr>
          <a:xfrm>
            <a:off x="2233982" y="168552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 matrix (genus)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CEF32D-BE40-4F75-BCFA-B13D9AA45F14}"/>
              </a:ext>
            </a:extLst>
          </p:cNvPr>
          <p:cNvSpPr txBox="1"/>
          <p:nvPr/>
        </p:nvSpPr>
        <p:spPr>
          <a:xfrm>
            <a:off x="567329" y="2670194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Mapper file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30F65-64C6-4AEC-BAC3-8BD6A884A48A}"/>
              </a:ext>
            </a:extLst>
          </p:cNvPr>
          <p:cNvSpPr txBox="1"/>
          <p:nvPr/>
        </p:nvSpPr>
        <p:spPr>
          <a:xfrm>
            <a:off x="4979920" y="456548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Phylogeny tree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58A70E-18C9-4F11-9FFE-E8DB143D8635}"/>
              </a:ext>
            </a:extLst>
          </p:cNvPr>
          <p:cNvSpPr txBox="1"/>
          <p:nvPr/>
        </p:nvSpPr>
        <p:spPr>
          <a:xfrm>
            <a:off x="2860755" y="267019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Labels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0B3C29-4ECE-4CB1-AD59-11846160A311}"/>
              </a:ext>
            </a:extLst>
          </p:cNvPr>
          <p:cNvSpPr txBox="1"/>
          <p:nvPr/>
        </p:nvSpPr>
        <p:spPr>
          <a:xfrm>
            <a:off x="6181782" y="362744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data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E8B8E8-D2B5-4EA5-A113-B03E06676D25}"/>
              </a:ext>
            </a:extLst>
          </p:cNvPr>
          <p:cNvSpPr txBox="1"/>
          <p:nvPr/>
        </p:nvSpPr>
        <p:spPr>
          <a:xfrm>
            <a:off x="3893140" y="2337130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Selected count matrix</a:t>
            </a:r>
            <a:r>
              <a:rPr lang="en-US" altLang="zh-CN" dirty="0"/>
              <a:t> and phylogeny</a:t>
            </a:r>
            <a:endParaRPr lang="zh-CN" altLang="en-US" dirty="0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89AA694-0E1E-4BAD-853F-3A59AB9E1DD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1882113" y="2854860"/>
            <a:ext cx="97864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F70E187A-1D1A-4212-9CDF-9D73EF4C3C5B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728300" y="2854860"/>
            <a:ext cx="2453482" cy="957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56361A98-11D1-4ED5-A9C2-2E242067E01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494537" y="641214"/>
            <a:ext cx="485383" cy="1228978"/>
          </a:xfrm>
          <a:prstGeom prst="curvedConnector3">
            <a:avLst>
              <a:gd name="adj1" fmla="val 2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E87565A-307E-4F0C-8AF5-6C14D49D7B9B}"/>
              </a:ext>
            </a:extLst>
          </p:cNvPr>
          <p:cNvCxnSpPr>
            <a:cxnSpLocks/>
            <a:stCxn id="5" idx="3"/>
            <a:endCxn id="25" idx="0"/>
          </p:cNvCxnSpPr>
          <p:nvPr/>
        </p:nvCxnSpPr>
        <p:spPr>
          <a:xfrm>
            <a:off x="4494537" y="1870192"/>
            <a:ext cx="1329581" cy="4669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F590D2AB-A5B1-4C1D-91C6-49604FDD2F22}"/>
              </a:ext>
            </a:extLst>
          </p:cNvPr>
          <p:cNvCxnSpPr>
            <a:cxnSpLocks/>
            <a:stCxn id="11" idx="3"/>
            <a:endCxn id="25" idx="0"/>
          </p:cNvCxnSpPr>
          <p:nvPr/>
        </p:nvCxnSpPr>
        <p:spPr>
          <a:xfrm flipH="1">
            <a:off x="5824118" y="641214"/>
            <a:ext cx="823246" cy="1695916"/>
          </a:xfrm>
          <a:prstGeom prst="curvedConnector4">
            <a:avLst>
              <a:gd name="adj1" fmla="val -27768"/>
              <a:gd name="adj2" fmla="val 55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F87135-6605-4497-AE81-290247DD5935}"/>
              </a:ext>
            </a:extLst>
          </p:cNvPr>
          <p:cNvSpPr txBox="1"/>
          <p:nvPr/>
        </p:nvSpPr>
        <p:spPr>
          <a:xfrm>
            <a:off x="2041505" y="249187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2866757-97A1-47A8-B35E-C2BCADDAFA78}"/>
              </a:ext>
            </a:extLst>
          </p:cNvPr>
          <p:cNvSpPr txBox="1"/>
          <p:nvPr/>
        </p:nvSpPr>
        <p:spPr>
          <a:xfrm>
            <a:off x="4979920" y="325811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Convert and mix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5875D6F3-2B6E-4A16-86AD-741891884F9B}"/>
              </a:ext>
            </a:extLst>
          </p:cNvPr>
          <p:cNvSpPr txBox="1"/>
          <p:nvPr/>
        </p:nvSpPr>
        <p:spPr>
          <a:xfrm>
            <a:off x="3958049" y="60937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extract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DF906E7-9209-49BE-81C3-01FE94F10358}"/>
              </a:ext>
            </a:extLst>
          </p:cNvPr>
          <p:cNvSpPr txBox="1"/>
          <p:nvPr/>
        </p:nvSpPr>
        <p:spPr>
          <a:xfrm>
            <a:off x="5367301" y="144564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167C4CEC-8974-4C02-B0F4-5CCEAB4BC4BA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 rot="16200000" flipH="1">
            <a:off x="5825869" y="2704711"/>
            <a:ext cx="920984" cy="924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2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23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冲 辉</dc:creator>
  <cp:lastModifiedBy>冲 辉</cp:lastModifiedBy>
  <cp:revision>6</cp:revision>
  <dcterms:created xsi:type="dcterms:W3CDTF">2020-08-29T02:49:57Z</dcterms:created>
  <dcterms:modified xsi:type="dcterms:W3CDTF">2020-08-29T08:03:40Z</dcterms:modified>
</cp:coreProperties>
</file>