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冲 辉" initials="冲" lastIdx="1" clrIdx="0">
    <p:extLst>
      <p:ext uri="{19B8F6BF-5375-455C-9EA6-DF929625EA0E}">
        <p15:presenceInfo xmlns:p15="http://schemas.microsoft.com/office/powerpoint/2012/main" userId="7afcdc2f1dc402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B4B99-1C10-4959-BF89-AF6E3290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F92C9-E733-4D42-8D9F-9907BAE3E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49473-1E41-45AF-BD13-A64331C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324C7-FD89-44A3-91E0-E20BC3E1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5C3A3-827E-4D90-8B4D-CEDE5371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D2DE-3D5E-4315-B7E4-8E8A310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67613-1EE7-4EFD-813F-AE72AEC7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BE187-ABE1-4FA0-9D95-70B88405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588F3-0038-4AFE-B09C-C739840A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D7E4-5FE1-46BD-B557-97DF85CE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8F0D0-A03C-4560-AD97-ACE96AE7C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92A25-B8DA-4644-AF89-E43892B18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6069E-CD04-4F4D-93D2-3309FE2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51A70-E1F6-47F9-8AE6-AE9BCF4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1EAF3-A4E5-4AB7-BE66-B567CCDC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2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D20F-D666-4F7A-91BA-A463AA1E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5E3AE-CBD4-4EAE-9847-DAC16BEF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40851-184F-4A01-88AE-50F74545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90E5C-2D5F-4551-B199-6D7BF63D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6296-964E-46DE-A662-3CF629DE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3AF92-FFA3-419E-92C3-DC913433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D28B-52DD-4AB0-8D81-476F0B30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5F927-D9DC-41E5-AC07-93598669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202A6-FEE7-4DB5-B63F-E588D748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4F2A3-1AD9-4DDB-8FB9-F2D43DC2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3AB1-1294-40F0-97F9-057ED7FD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8127-4EE6-4FB7-9206-3F770F6BF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C35F6-A163-4E7A-B064-9316850B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EBC31-B709-4646-BAC8-F6A62C6B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BB674-2B60-4C06-9337-94AA33F9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D934B-99CA-4130-B54E-57EA4411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3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6909-5D32-47B5-AFBD-CC5804A5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27AE-751D-45D4-B2F8-6E1BC471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10F07-B6D3-4C97-88CA-26557F69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F98709-57D8-4FBA-B599-41C860B8A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F34D7-E08E-4B1F-A109-E1ACE5B6B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1687C-441B-4A09-8181-52A10C08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E011E-101B-430F-93B4-C0C49A4A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250DC-F05F-45B1-871B-C56E574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665A-81D2-4DE1-B134-0E9B9A8A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9B6933-13F1-4C6F-8C51-DE287C73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636E6-0E43-4F41-8E58-0CEA4CB3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CCA99-E1DD-49B9-8A52-634700BA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EB5A0-E7A1-4091-BDB5-17C3D016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81001-CD4C-464F-8DC7-1EDD194E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6A982-2B13-44C7-B6C5-FBBC9DCD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709AA-BC40-4778-9D07-638F7389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1E3F-582C-4ACA-AC49-000F1E60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1B43-0C94-4278-9617-AA2EA5BF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B0304-BFFC-44E6-9DE2-69B61207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149DC-BDAA-41D8-ABC6-0CB1D44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F8B15-1549-4BA4-8F7D-28E0779B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A272-6CBA-4687-95EE-BA747176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765B6-7887-45B5-B228-5DC4B1A2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16CA2-FE89-4BCD-B4E4-6E2C0C1E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5287A-D1DB-424A-B21E-79C53E3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6A6F6-DC35-4BEE-8A9E-ECEA901A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17ABB-525C-4369-B9B8-43EA432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67C20-061D-4183-9FC7-19B033F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79447-60F4-4D65-97D8-BE4B149D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B2A47-DDCF-47D4-AA79-9B316366A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AE91-67F3-40B2-950E-D539888B15CD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CDAD5-7AF0-4E67-ACF7-07AC22AFC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4FC7E-7BE1-4513-9788-EBBF8ED8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910F-A464-419E-A479-F26E5644C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59AABB-658B-4BBC-ACB1-C487B3AA92AA}"/>
              </a:ext>
            </a:extLst>
          </p:cNvPr>
          <p:cNvSpPr/>
          <p:nvPr/>
        </p:nvSpPr>
        <p:spPr>
          <a:xfrm>
            <a:off x="3516108" y="5330421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6E2051-8BC8-4887-9C45-F654E1D8DE3A}"/>
              </a:ext>
            </a:extLst>
          </p:cNvPr>
          <p:cNvSpPr/>
          <p:nvPr/>
        </p:nvSpPr>
        <p:spPr>
          <a:xfrm>
            <a:off x="3516108" y="3097068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NCBITaxa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52BAA7-C0FE-42D8-A1A7-5FA78337D76D}"/>
              </a:ext>
            </a:extLst>
          </p:cNvPr>
          <p:cNvSpPr/>
          <p:nvPr/>
        </p:nvSpPr>
        <p:spPr>
          <a:xfrm>
            <a:off x="5874326" y="5330421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BB6BDB-2AF4-4ADB-834D-543DA00E14AC}"/>
              </a:ext>
            </a:extLst>
          </p:cNvPr>
          <p:cNvSpPr/>
          <p:nvPr/>
        </p:nvSpPr>
        <p:spPr>
          <a:xfrm>
            <a:off x="5874326" y="3097068"/>
            <a:ext cx="22388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Predictor</a:t>
            </a:r>
            <a:endParaRPr lang="zh-CN" altLang="en-US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2D4F918-E9FA-469B-AD52-A037D87F43E2}"/>
              </a:ext>
            </a:extLst>
          </p:cNvPr>
          <p:cNvSpPr/>
          <p:nvPr/>
        </p:nvSpPr>
        <p:spPr>
          <a:xfrm>
            <a:off x="91095" y="525780"/>
            <a:ext cx="3081250" cy="1599738"/>
          </a:xfrm>
          <a:prstGeom prst="wedgeRoundRectCallout">
            <a:avLst>
              <a:gd name="adj1" fmla="val 62926"/>
              <a:gd name="adj2" fmla="val 1295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NCBI</a:t>
            </a:r>
            <a:r>
              <a:rPr lang="zh-CN" altLang="en-US" dirty="0"/>
              <a:t>数据库相关的操作（物种数据检索等），支持</a:t>
            </a:r>
            <a:r>
              <a:rPr lang="en-US" altLang="zh-CN" dirty="0"/>
              <a:t>in-memory </a:t>
            </a:r>
            <a:r>
              <a:rPr lang="en-US" altLang="zh-CN" dirty="0" err="1"/>
              <a:t>db</a:t>
            </a:r>
            <a:r>
              <a:rPr lang="en-US" altLang="zh-CN" dirty="0"/>
              <a:t> query</a:t>
            </a:r>
            <a:r>
              <a:rPr lang="zh-CN" altLang="en-US" dirty="0"/>
              <a:t>以支援</a:t>
            </a:r>
            <a:r>
              <a:rPr lang="en-US" altLang="zh-CN" dirty="0"/>
              <a:t>Transformer</a:t>
            </a:r>
            <a:r>
              <a:rPr lang="zh-CN" altLang="en-US" dirty="0"/>
              <a:t>的高效并行检索。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FB0D19F8-3821-4020-8730-E21DE69F7421}"/>
              </a:ext>
            </a:extLst>
          </p:cNvPr>
          <p:cNvSpPr/>
          <p:nvPr/>
        </p:nvSpPr>
        <p:spPr>
          <a:xfrm>
            <a:off x="8555066" y="3097068"/>
            <a:ext cx="3311237" cy="2757055"/>
          </a:xfrm>
          <a:prstGeom prst="wedgeRoundRectCallout">
            <a:avLst>
              <a:gd name="adj1" fmla="val -62941"/>
              <a:gd name="adj2" fmla="val 45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包括一个特征提取网络（预训练好的很多个全连接层）和一个堆叠的</a:t>
            </a:r>
            <a:r>
              <a:rPr lang="en-US" altLang="zh-CN" dirty="0"/>
              <a:t>Predictor</a:t>
            </a:r>
            <a:r>
              <a:rPr lang="zh-CN" altLang="en-US" dirty="0"/>
              <a:t>网络。可以将上述二者</a:t>
            </a:r>
            <a:r>
              <a:rPr lang="en-US" altLang="zh-CN" dirty="0"/>
              <a:t>stack</a:t>
            </a:r>
            <a:r>
              <a:rPr lang="zh-CN" altLang="en-US" dirty="0"/>
              <a:t>在一起（实现</a:t>
            </a:r>
            <a:r>
              <a:rPr lang="en-US" altLang="zh-CN" dirty="0"/>
              <a:t>fine-tuning</a:t>
            </a:r>
            <a:r>
              <a:rPr lang="zh-CN" altLang="en-US" dirty="0"/>
              <a:t>）或者保持分离（只能分别训练），还可以对</a:t>
            </a:r>
            <a:r>
              <a:rPr lang="en-US" altLang="zh-CN" dirty="0" err="1"/>
              <a:t>SourceContribution</a:t>
            </a:r>
            <a:r>
              <a:rPr lang="zh-CN" altLang="en-US" dirty="0"/>
              <a:t>进行后处理，输出</a:t>
            </a:r>
            <a:r>
              <a:rPr lang="en-US" altLang="zh-CN" dirty="0"/>
              <a:t>top n</a:t>
            </a:r>
            <a:r>
              <a:rPr lang="zh-CN" altLang="en-US" dirty="0"/>
              <a:t>或者阈值以上的结果。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0A369290-F5E0-4661-B10B-DD2ECFED21CF}"/>
              </a:ext>
            </a:extLst>
          </p:cNvPr>
          <p:cNvSpPr/>
          <p:nvPr/>
        </p:nvSpPr>
        <p:spPr>
          <a:xfrm>
            <a:off x="-45980" y="3523557"/>
            <a:ext cx="3081250" cy="1599738"/>
          </a:xfrm>
          <a:prstGeom prst="wedgeRoundRectCallout">
            <a:avLst>
              <a:gd name="adj1" fmla="val 64569"/>
              <a:gd name="adj2" fmla="val 90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新数据预处理相关操作。对新数据进行清洗，确保数据可靠。不再使用</a:t>
            </a:r>
            <a:r>
              <a:rPr lang="en-US" altLang="zh-CN" dirty="0"/>
              <a:t>tree</a:t>
            </a:r>
            <a:r>
              <a:rPr lang="zh-CN" altLang="en-US" dirty="0"/>
              <a:t>来表示和生成输入特征，而是使用</a:t>
            </a:r>
            <a:r>
              <a:rPr lang="en-US" altLang="zh-CN" dirty="0"/>
              <a:t>pandas </a:t>
            </a:r>
            <a:r>
              <a:rPr lang="en-US" altLang="zh-CN" dirty="0" err="1"/>
              <a:t>DataFrame</a:t>
            </a:r>
            <a:r>
              <a:rPr lang="zh-CN" altLang="en-US" dirty="0"/>
              <a:t>。</a:t>
            </a: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07696543-28CB-47CE-A9D5-392B1236E88B}"/>
              </a:ext>
            </a:extLst>
          </p:cNvPr>
          <p:cNvSpPr/>
          <p:nvPr/>
        </p:nvSpPr>
        <p:spPr>
          <a:xfrm>
            <a:off x="8555066" y="381000"/>
            <a:ext cx="2987040" cy="1800399"/>
          </a:xfrm>
          <a:prstGeom prst="wedgeRoundRectCallout">
            <a:avLst>
              <a:gd name="adj1" fmla="val -66910"/>
              <a:gd name="adj2" fmla="val 117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层堆叠的输出层，可以和特征提取层</a:t>
            </a:r>
            <a:r>
              <a:rPr lang="en-US" altLang="zh-CN" dirty="0"/>
              <a:t>stack</a:t>
            </a:r>
            <a:r>
              <a:rPr lang="zh-CN" altLang="en-US" dirty="0"/>
              <a:t>在一起实现</a:t>
            </a:r>
            <a:r>
              <a:rPr lang="en-US" altLang="zh-CN" dirty="0"/>
              <a:t>fine-tuning</a:t>
            </a:r>
            <a:r>
              <a:rPr lang="zh-CN" altLang="en-US" dirty="0"/>
              <a:t>（继续训练）。可以根据用户提供的</a:t>
            </a:r>
            <a:r>
              <a:rPr lang="en-US" altLang="zh-CN" dirty="0"/>
              <a:t>ontology</a:t>
            </a:r>
            <a:r>
              <a:rPr lang="zh-CN" altLang="en-US" dirty="0"/>
              <a:t>生成对应的</a:t>
            </a:r>
            <a:r>
              <a:rPr lang="en-US" altLang="zh-CN" dirty="0"/>
              <a:t>Predictor</a:t>
            </a:r>
            <a:r>
              <a:rPr lang="zh-CN" altLang="en-US" dirty="0"/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A2904A-AF76-4C99-90F4-8E21F806D3E0}"/>
              </a:ext>
            </a:extLst>
          </p:cNvPr>
          <p:cNvSpPr txBox="1"/>
          <p:nvPr/>
        </p:nvSpPr>
        <p:spPr>
          <a:xfrm>
            <a:off x="4736033" y="525780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OBJECTS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1CFE0-459E-4FFF-A4B2-6C197CBFA16A}"/>
              </a:ext>
            </a:extLst>
          </p:cNvPr>
          <p:cNvSpPr txBox="1"/>
          <p:nvPr/>
        </p:nvSpPr>
        <p:spPr>
          <a:xfrm>
            <a:off x="3486952" y="480291"/>
            <a:ext cx="5218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PACKAGE OVERVIEW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C3B6882-343C-4FCE-A17E-EEB13342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69597"/>
              </p:ext>
            </p:extLst>
          </p:nvPr>
        </p:nvGraphicFramePr>
        <p:xfrm>
          <a:off x="374071" y="1468582"/>
          <a:ext cx="11443855" cy="449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68">
                  <a:extLst>
                    <a:ext uri="{9D8B030D-6E8A-4147-A177-3AD203B41FA5}">
                      <a16:colId xmlns:a16="http://schemas.microsoft.com/office/drawing/2014/main" val="1255003851"/>
                    </a:ext>
                  </a:extLst>
                </a:gridCol>
                <a:gridCol w="1797657">
                  <a:extLst>
                    <a:ext uri="{9D8B030D-6E8A-4147-A177-3AD203B41FA5}">
                      <a16:colId xmlns:a16="http://schemas.microsoft.com/office/drawing/2014/main" val="2329482711"/>
                    </a:ext>
                  </a:extLst>
                </a:gridCol>
                <a:gridCol w="7683730">
                  <a:extLst>
                    <a:ext uri="{9D8B030D-6E8A-4147-A177-3AD203B41FA5}">
                      <a16:colId xmlns:a16="http://schemas.microsoft.com/office/drawing/2014/main" val="2123279886"/>
                    </a:ext>
                  </a:extLst>
                </a:gridCol>
              </a:tblGrid>
              <a:tr h="425256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主要对象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功能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33557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.utils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Useful functions and parser for 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, ontology, </a:t>
                      </a:r>
                      <a:r>
                        <a:rPr lang="en-US" altLang="zh-CN" dirty="0" err="1"/>
                        <a:t>biom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otu</a:t>
                      </a:r>
                      <a:r>
                        <a:rPr lang="en-US" altLang="zh-CN" dirty="0"/>
                        <a:t> table and </a:t>
                      </a:r>
                      <a:r>
                        <a:rPr lang="en-US" altLang="zh-CN" dirty="0" err="1"/>
                        <a:t>tsv</a:t>
                      </a:r>
                      <a:r>
                        <a:rPr lang="en-US" altLang="zh-CN" dirty="0"/>
                        <a:t> files…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8775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r>
                        <a:rPr lang="en-US" altLang="zh-CN" dirty="0"/>
                        <a:t>.preprocessing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NCBITaxa</a:t>
                      </a:r>
                      <a:r>
                        <a:rPr lang="en-US" altLang="zh-CN" dirty="0"/>
                        <a:t>, Transformer…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66340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.model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Predictor, Model…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36167"/>
                  </a:ext>
                </a:extLst>
              </a:tr>
              <a:tr h="73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Preprocess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 (make-ontology, prep-phylogeny, transform-data), </a:t>
                      </a:r>
                      <a:r>
                        <a:rPr lang="en-US" altLang="zh-CN" dirty="0" err="1"/>
                        <a:t>tsvs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otus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biom</a:t>
                      </a:r>
                      <a:r>
                        <a:rPr lang="en-US" altLang="zh-CN" dirty="0"/>
                        <a:t>, save-path…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33152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Feature-extractor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Make, training-set, test-set, from, to, save-path, save-path-entire…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16142"/>
                  </a:ext>
                </a:extLst>
              </a:tr>
              <a:tr h="73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Executable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 (fine-tune, fit, predict-source), input-data-path, top-n, threshold, model-save-path, result-save-path…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89747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DOC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Documentation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Quickstart</a:t>
                      </a:r>
                      <a:r>
                        <a:rPr lang="en-US" altLang="zh-CN" dirty="0"/>
                        <a:t>, API reference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0398"/>
                  </a:ext>
                </a:extLst>
              </a:tr>
              <a:tr h="425256">
                <a:tc>
                  <a:txBody>
                    <a:bodyPr/>
                    <a:lstStyle/>
                    <a:p>
                      <a:r>
                        <a:rPr lang="en-US" altLang="zh-CN" dirty="0"/>
                        <a:t>Web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manual, Webpage, Database interaction…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4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文本框 593">
            <a:extLst>
              <a:ext uri="{FF2B5EF4-FFF2-40B4-BE49-F238E27FC236}">
                <a16:creationId xmlns:a16="http://schemas.microsoft.com/office/drawing/2014/main" id="{D3600FA3-DF2F-4AA6-A2B5-F28B31A6CEEB}"/>
              </a:ext>
            </a:extLst>
          </p:cNvPr>
          <p:cNvSpPr txBox="1"/>
          <p:nvPr/>
        </p:nvSpPr>
        <p:spPr>
          <a:xfrm>
            <a:off x="3449287" y="480291"/>
            <a:ext cx="529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TRAINING: fine-tune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E7E50F-EC9D-490E-A529-8F608CC6907E}"/>
              </a:ext>
            </a:extLst>
          </p:cNvPr>
          <p:cNvGrpSpPr/>
          <p:nvPr/>
        </p:nvGrpSpPr>
        <p:grpSpPr>
          <a:xfrm>
            <a:off x="1784878" y="1097124"/>
            <a:ext cx="8622243" cy="5444135"/>
            <a:chOff x="1716498" y="1363824"/>
            <a:chExt cx="8622243" cy="5444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/>
                <p:nvPr/>
              </p:nvSpPr>
              <p:spPr>
                <a:xfrm>
                  <a:off x="2379253" y="1363824"/>
                  <a:ext cx="6685350" cy="754535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Forward_Propagation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a14:m>
                  <a:r>
                    <a:rPr lang="en-US" altLang="zh-CN" dirty="0"/>
                    <a:t>) -&gt;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53" y="1363824"/>
                  <a:ext cx="6685350" cy="754535"/>
                </a:xfrm>
                <a:prstGeom prst="notchedRightArrow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/>
                <p:nvPr/>
              </p:nvSpPr>
              <p:spPr>
                <a:xfrm rot="5400000">
                  <a:off x="7479429" y="3664792"/>
                  <a:ext cx="4783013" cy="935611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Compute_Cost(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/>
                    <a:t>)-&gt; Cost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79429" y="3664792"/>
                  <a:ext cx="4783013" cy="935611"/>
                </a:xfrm>
                <a:prstGeom prst="notched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0" name="箭头: 左 589">
              <a:extLst>
                <a:ext uri="{FF2B5EF4-FFF2-40B4-BE49-F238E27FC236}">
                  <a16:creationId xmlns:a16="http://schemas.microsoft.com/office/drawing/2014/main" id="{F0CA6A53-8B2C-4495-AC5E-F2B582C674CB}"/>
                </a:ext>
              </a:extLst>
            </p:cNvPr>
            <p:cNvSpPr/>
            <p:nvPr/>
          </p:nvSpPr>
          <p:spPr>
            <a:xfrm>
              <a:off x="3449287" y="5977965"/>
              <a:ext cx="5753382" cy="8299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Backward_propagation</a:t>
              </a:r>
              <a:r>
                <a:rPr lang="en-US" altLang="zh-CN" dirty="0"/>
                <a:t>(Cost, W) -&gt; </a:t>
              </a:r>
              <a:r>
                <a:rPr lang="en-US" altLang="zh-CN" dirty="0" err="1"/>
                <a:t>dW</a:t>
              </a:r>
              <a:endParaRPr lang="zh-CN" altLang="en-US" dirty="0"/>
            </a:p>
          </p:txBody>
        </p:sp>
        <p:sp>
          <p:nvSpPr>
            <p:cNvPr id="600" name="梯形 599">
              <a:extLst>
                <a:ext uri="{FF2B5EF4-FFF2-40B4-BE49-F238E27FC236}">
                  <a16:creationId xmlns:a16="http://schemas.microsoft.com/office/drawing/2014/main" id="{E348AB24-8815-452C-B53C-9C6D4914CFE0}"/>
                </a:ext>
              </a:extLst>
            </p:cNvPr>
            <p:cNvSpPr/>
            <p:nvPr/>
          </p:nvSpPr>
          <p:spPr>
            <a:xfrm rot="5400000">
              <a:off x="7484910" y="2307888"/>
              <a:ext cx="1414415" cy="93561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2" name="梯形 601">
              <a:extLst>
                <a:ext uri="{FF2B5EF4-FFF2-40B4-BE49-F238E27FC236}">
                  <a16:creationId xmlns:a16="http://schemas.microsoft.com/office/drawing/2014/main" id="{3C9125AD-B795-4910-9812-6E5330CC6CAE}"/>
                </a:ext>
              </a:extLst>
            </p:cNvPr>
            <p:cNvSpPr/>
            <p:nvPr/>
          </p:nvSpPr>
          <p:spPr>
            <a:xfrm rot="5400000">
              <a:off x="7416906" y="4550539"/>
              <a:ext cx="1571784" cy="93561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文本框 603">
              <a:extLst>
                <a:ext uri="{FF2B5EF4-FFF2-40B4-BE49-F238E27FC236}">
                  <a16:creationId xmlns:a16="http://schemas.microsoft.com/office/drawing/2014/main" id="{40C7F400-6C48-4C10-84F8-09E443623B77}"/>
                </a:ext>
              </a:extLst>
            </p:cNvPr>
            <p:cNvSpPr txBox="1"/>
            <p:nvPr/>
          </p:nvSpPr>
          <p:spPr>
            <a:xfrm>
              <a:off x="4289205" y="3701532"/>
              <a:ext cx="360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1B41F6A0-4761-4E2C-8898-89A7A2946690}"/>
                </a:ext>
              </a:extLst>
            </p:cNvPr>
            <p:cNvGrpSpPr/>
            <p:nvPr/>
          </p:nvGrpSpPr>
          <p:grpSpPr>
            <a:xfrm>
              <a:off x="3262998" y="1691887"/>
              <a:ext cx="4446501" cy="2299854"/>
              <a:chOff x="3277811" y="2044101"/>
              <a:chExt cx="4446501" cy="2299854"/>
            </a:xfrm>
            <a:scene3d>
              <a:camera prst="orthographicFront">
                <a:rot lat="2700000" lon="0" rev="0"/>
              </a:camera>
              <a:lightRig rig="threePt" dir="t"/>
            </a:scene3d>
          </p:grpSpPr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A574404D-2A43-4EDE-88E9-A99998CF9E58}"/>
                  </a:ext>
                </a:extLst>
              </p:cNvPr>
              <p:cNvGrpSpPr/>
              <p:nvPr/>
            </p:nvGrpSpPr>
            <p:grpSpPr>
              <a:xfrm>
                <a:off x="3277811" y="2044101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865841AE-9671-49F3-8DA5-6C972D2BB89E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4" name="流程图: 接点 3">
                    <a:extLst>
                      <a:ext uri="{FF2B5EF4-FFF2-40B4-BE49-F238E27FC236}">
                        <a16:creationId xmlns:a16="http://schemas.microsoft.com/office/drawing/2014/main" id="{C3172179-1C95-4554-A27A-101396D7EDD2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流程图: 接点 21">
                    <a:extLst>
                      <a:ext uri="{FF2B5EF4-FFF2-40B4-BE49-F238E27FC236}">
                        <a16:creationId xmlns:a16="http://schemas.microsoft.com/office/drawing/2014/main" id="{EBE9F7CF-3D03-4237-B261-CE287C4AE326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流程图: 接点 23">
                    <a:extLst>
                      <a:ext uri="{FF2B5EF4-FFF2-40B4-BE49-F238E27FC236}">
                        <a16:creationId xmlns:a16="http://schemas.microsoft.com/office/drawing/2014/main" id="{32E07008-BD38-45E9-B8B5-2B47CC3062AF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流程图: 接点 25">
                    <a:extLst>
                      <a:ext uri="{FF2B5EF4-FFF2-40B4-BE49-F238E27FC236}">
                        <a16:creationId xmlns:a16="http://schemas.microsoft.com/office/drawing/2014/main" id="{2967DC4E-E496-490E-A19A-97EFB1D28217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61B2360A-422A-4C62-A32E-EA11A8A514B9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593A227F-CB8A-48F7-864C-578134D76934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C1A5FBC2-24AE-4D28-86EE-22B72BC0CDBE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C26196F6-BE9F-4149-99C4-8DE610859DE4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C5966CB8-4AEA-43C0-91B2-7337D7480310}"/>
                      </a:ext>
                    </a:extLst>
                  </p:cNvPr>
                  <p:cNvCxnSpPr>
                    <a:cxnSpLocks/>
                    <a:stCxn id="4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36050217-D5DC-456F-9CEE-C3440FE14086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B06B767D-0B67-434C-8AD0-9A0032900377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>
                  <a:extLst>
                    <a:ext uri="{FF2B5EF4-FFF2-40B4-BE49-F238E27FC236}">
                      <a16:creationId xmlns:a16="http://schemas.microsoft.com/office/drawing/2014/main" id="{1CC247B8-E2A0-4ED7-B8B7-60C89C053389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8C4702CD-ADF4-40D9-84E6-9DC33298A1A3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1786DB68-C2C8-4A7A-8322-1052C8FDDA88}"/>
                    </a:ext>
                  </a:extLst>
                </p:cNvPr>
                <p:cNvCxnSpPr>
                  <a:cxnSpLocks/>
                  <a:stCxn id="22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D00D64E5-8720-4582-A40B-85BCF81803AE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D22B3934-0116-4B06-B225-A76CB8D997F3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E1F6CDEC-52FB-4DA3-AA6B-BD622B725219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0F266C9B-577C-4208-B385-A66A3FE23E66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C19EBB29-7913-4B54-8AAD-7D0FA155E7FC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0D24664A-5BEF-4635-963C-50E5BD579AFA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7AB62D94-546D-4758-96E9-7E3B032B405F}"/>
                    </a:ext>
                  </a:extLst>
                </p:cNvPr>
                <p:cNvCxnSpPr>
                  <a:cxnSpLocks/>
                  <a:stCxn id="24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B65DB400-CBA0-466C-9F28-422F180159B1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417A2546-5206-4EF8-80E0-C63C3C78F6F1}"/>
                  </a:ext>
                </a:extLst>
              </p:cNvPr>
              <p:cNvGrpSpPr/>
              <p:nvPr/>
            </p:nvGrpSpPr>
            <p:grpSpPr>
              <a:xfrm>
                <a:off x="4052281" y="2057955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262" name="组合 261">
                  <a:extLst>
                    <a:ext uri="{FF2B5EF4-FFF2-40B4-BE49-F238E27FC236}">
                      <a16:creationId xmlns:a16="http://schemas.microsoft.com/office/drawing/2014/main" id="{6959B6F0-7A02-4B28-BDE1-14F2490B20F5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281" name="流程图: 接点 280">
                    <a:extLst>
                      <a:ext uri="{FF2B5EF4-FFF2-40B4-BE49-F238E27FC236}">
                        <a16:creationId xmlns:a16="http://schemas.microsoft.com/office/drawing/2014/main" id="{B6D88714-86F5-493C-A20A-91A0DB3A33ED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流程图: 接点 281">
                    <a:extLst>
                      <a:ext uri="{FF2B5EF4-FFF2-40B4-BE49-F238E27FC236}">
                        <a16:creationId xmlns:a16="http://schemas.microsoft.com/office/drawing/2014/main" id="{757DD077-155C-461D-8FCC-AA66B777CF48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流程图: 接点 282">
                    <a:extLst>
                      <a:ext uri="{FF2B5EF4-FFF2-40B4-BE49-F238E27FC236}">
                        <a16:creationId xmlns:a16="http://schemas.microsoft.com/office/drawing/2014/main" id="{60B54952-313A-4FDB-AE75-18559EB22D82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流程图: 接点 283">
                    <a:extLst>
                      <a:ext uri="{FF2B5EF4-FFF2-40B4-BE49-F238E27FC236}">
                        <a16:creationId xmlns:a16="http://schemas.microsoft.com/office/drawing/2014/main" id="{AC5C392C-2AF7-4F29-A3FB-B26E0A337220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2427C407-267D-4FB2-A6E6-78280D1B826C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277" name="直接箭头连接符 276">
                    <a:extLst>
                      <a:ext uri="{FF2B5EF4-FFF2-40B4-BE49-F238E27FC236}">
                        <a16:creationId xmlns:a16="http://schemas.microsoft.com/office/drawing/2014/main" id="{75E2A6E3-807D-478F-8999-B7C1580DD952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箭头连接符 277">
                    <a:extLst>
                      <a:ext uri="{FF2B5EF4-FFF2-40B4-BE49-F238E27FC236}">
                        <a16:creationId xmlns:a16="http://schemas.microsoft.com/office/drawing/2014/main" id="{7BC191EF-5525-47D4-A5F4-1DE1FF4070FA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箭头连接符 278">
                    <a:extLst>
                      <a:ext uri="{FF2B5EF4-FFF2-40B4-BE49-F238E27FC236}">
                        <a16:creationId xmlns:a16="http://schemas.microsoft.com/office/drawing/2014/main" id="{EC47CB23-DC36-470F-947D-9DFB88A4383F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箭头连接符 279">
                    <a:extLst>
                      <a:ext uri="{FF2B5EF4-FFF2-40B4-BE49-F238E27FC236}">
                        <a16:creationId xmlns:a16="http://schemas.microsoft.com/office/drawing/2014/main" id="{6663002B-633E-495F-93DD-ABDC0BFDE3A7}"/>
                      </a:ext>
                    </a:extLst>
                  </p:cNvPr>
                  <p:cNvCxnSpPr>
                    <a:cxnSpLocks/>
                    <a:stCxn id="281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4" name="直接箭头连接符 263">
                  <a:extLst>
                    <a:ext uri="{FF2B5EF4-FFF2-40B4-BE49-F238E27FC236}">
                      <a16:creationId xmlns:a16="http://schemas.microsoft.com/office/drawing/2014/main" id="{CAA2CAEE-8E87-4574-8B52-96500359EDC1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箭头连接符 264">
                  <a:extLst>
                    <a:ext uri="{FF2B5EF4-FFF2-40B4-BE49-F238E27FC236}">
                      <a16:creationId xmlns:a16="http://schemas.microsoft.com/office/drawing/2014/main" id="{91D12FBB-D6DD-4DDF-8B82-8CEE946BE61B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箭头连接符 265">
                  <a:extLst>
                    <a:ext uri="{FF2B5EF4-FFF2-40B4-BE49-F238E27FC236}">
                      <a16:creationId xmlns:a16="http://schemas.microsoft.com/office/drawing/2014/main" id="{0447B64A-C181-4F53-A73E-F898EDE9D76D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接箭头连接符 266">
                  <a:extLst>
                    <a:ext uri="{FF2B5EF4-FFF2-40B4-BE49-F238E27FC236}">
                      <a16:creationId xmlns:a16="http://schemas.microsoft.com/office/drawing/2014/main" id="{F7B79228-58FF-467B-8313-FDAF94BBD0F7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箭头连接符 267">
                  <a:extLst>
                    <a:ext uri="{FF2B5EF4-FFF2-40B4-BE49-F238E27FC236}">
                      <a16:creationId xmlns:a16="http://schemas.microsoft.com/office/drawing/2014/main" id="{C8D59494-9F00-4020-8277-3B2C8B39B0C3}"/>
                    </a:ext>
                  </a:extLst>
                </p:cNvPr>
                <p:cNvCxnSpPr>
                  <a:cxnSpLocks/>
                  <a:stCxn id="282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箭头连接符 268">
                  <a:extLst>
                    <a:ext uri="{FF2B5EF4-FFF2-40B4-BE49-F238E27FC236}">
                      <a16:creationId xmlns:a16="http://schemas.microsoft.com/office/drawing/2014/main" id="{E71D7790-F242-4F7D-B64E-55A6638F4E89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箭头连接符 269">
                  <a:extLst>
                    <a:ext uri="{FF2B5EF4-FFF2-40B4-BE49-F238E27FC236}">
                      <a16:creationId xmlns:a16="http://schemas.microsoft.com/office/drawing/2014/main" id="{2C5E7E16-1662-4F78-9020-EABC679E023D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箭头连接符 270">
                  <a:extLst>
                    <a:ext uri="{FF2B5EF4-FFF2-40B4-BE49-F238E27FC236}">
                      <a16:creationId xmlns:a16="http://schemas.microsoft.com/office/drawing/2014/main" id="{CF3167EE-9C57-4E49-8146-DD7CD8A665E2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箭头连接符 271">
                  <a:extLst>
                    <a:ext uri="{FF2B5EF4-FFF2-40B4-BE49-F238E27FC236}">
                      <a16:creationId xmlns:a16="http://schemas.microsoft.com/office/drawing/2014/main" id="{8F1365B7-5CE1-4EF2-80A5-97191CD04F3F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箭头连接符 272">
                  <a:extLst>
                    <a:ext uri="{FF2B5EF4-FFF2-40B4-BE49-F238E27FC236}">
                      <a16:creationId xmlns:a16="http://schemas.microsoft.com/office/drawing/2014/main" id="{FAB65BEE-90C8-4A15-92B5-C2EFB4F6F55E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箭头连接符 273">
                  <a:extLst>
                    <a:ext uri="{FF2B5EF4-FFF2-40B4-BE49-F238E27FC236}">
                      <a16:creationId xmlns:a16="http://schemas.microsoft.com/office/drawing/2014/main" id="{BE009ADD-A802-456B-B406-7A52BF99885D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箭头连接符 274">
                  <a:extLst>
                    <a:ext uri="{FF2B5EF4-FFF2-40B4-BE49-F238E27FC236}">
                      <a16:creationId xmlns:a16="http://schemas.microsoft.com/office/drawing/2014/main" id="{F4FF7BB9-D2D7-4D53-B6B2-DD6D2E0D1345}"/>
                    </a:ext>
                  </a:extLst>
                </p:cNvPr>
                <p:cNvCxnSpPr>
                  <a:cxnSpLocks/>
                  <a:stCxn id="283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1B55A5D2-282B-4F9B-A306-32344FECF08D}"/>
                    </a:ext>
                  </a:extLst>
                </p:cNvPr>
                <p:cNvCxnSpPr>
                  <a:cxnSpLocks/>
                  <a:stCxn id="284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CD18B7E8-70EB-4CEE-9382-C27F5AA9435B}"/>
                  </a:ext>
                </a:extLst>
              </p:cNvPr>
              <p:cNvGrpSpPr/>
              <p:nvPr/>
            </p:nvGrpSpPr>
            <p:grpSpPr>
              <a:xfrm>
                <a:off x="4828136" y="2057955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855CE14F-9751-4BF4-8A7F-CE3654333F51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305" name="流程图: 接点 304">
                    <a:extLst>
                      <a:ext uri="{FF2B5EF4-FFF2-40B4-BE49-F238E27FC236}">
                        <a16:creationId xmlns:a16="http://schemas.microsoft.com/office/drawing/2014/main" id="{A28AE6DC-0A02-402C-8C15-917838D0EF7A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流程图: 接点 305">
                    <a:extLst>
                      <a:ext uri="{FF2B5EF4-FFF2-40B4-BE49-F238E27FC236}">
                        <a16:creationId xmlns:a16="http://schemas.microsoft.com/office/drawing/2014/main" id="{E9D0A0FF-9BDB-4FF2-8589-FAB81E364C0C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流程图: 接点 306">
                    <a:extLst>
                      <a:ext uri="{FF2B5EF4-FFF2-40B4-BE49-F238E27FC236}">
                        <a16:creationId xmlns:a16="http://schemas.microsoft.com/office/drawing/2014/main" id="{76D598FA-2A00-4394-802D-BD98E8BFE455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流程图: 接点 307">
                    <a:extLst>
                      <a:ext uri="{FF2B5EF4-FFF2-40B4-BE49-F238E27FC236}">
                        <a16:creationId xmlns:a16="http://schemas.microsoft.com/office/drawing/2014/main" id="{7DFCFF6F-BCA8-44DC-814E-3EA31114806E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7" name="组合 286">
                  <a:extLst>
                    <a:ext uri="{FF2B5EF4-FFF2-40B4-BE49-F238E27FC236}">
                      <a16:creationId xmlns:a16="http://schemas.microsoft.com/office/drawing/2014/main" id="{0D6460BC-F549-4B87-BB33-B3E57248C06A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301" name="直接箭头连接符 300">
                    <a:extLst>
                      <a:ext uri="{FF2B5EF4-FFF2-40B4-BE49-F238E27FC236}">
                        <a16:creationId xmlns:a16="http://schemas.microsoft.com/office/drawing/2014/main" id="{4142D98E-59C9-4857-820D-318132D30B29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箭头连接符 301">
                    <a:extLst>
                      <a:ext uri="{FF2B5EF4-FFF2-40B4-BE49-F238E27FC236}">
                        <a16:creationId xmlns:a16="http://schemas.microsoft.com/office/drawing/2014/main" id="{E7741F69-20D3-4CF2-AC37-8DB4F88DDCAB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箭头连接符 302">
                    <a:extLst>
                      <a:ext uri="{FF2B5EF4-FFF2-40B4-BE49-F238E27FC236}">
                        <a16:creationId xmlns:a16="http://schemas.microsoft.com/office/drawing/2014/main" id="{4EB9EA29-09F6-466E-91CE-D86765D503D4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箭头连接符 303">
                    <a:extLst>
                      <a:ext uri="{FF2B5EF4-FFF2-40B4-BE49-F238E27FC236}">
                        <a16:creationId xmlns:a16="http://schemas.microsoft.com/office/drawing/2014/main" id="{B7BA230B-D6E3-45FC-AB89-3AF7CC6A6E61}"/>
                      </a:ext>
                    </a:extLst>
                  </p:cNvPr>
                  <p:cNvCxnSpPr>
                    <a:cxnSpLocks/>
                    <a:stCxn id="305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8" name="直接箭头连接符 287">
                  <a:extLst>
                    <a:ext uri="{FF2B5EF4-FFF2-40B4-BE49-F238E27FC236}">
                      <a16:creationId xmlns:a16="http://schemas.microsoft.com/office/drawing/2014/main" id="{F137F83A-BC9B-44E3-B172-B97E80153295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箭头连接符 288">
                  <a:extLst>
                    <a:ext uri="{FF2B5EF4-FFF2-40B4-BE49-F238E27FC236}">
                      <a16:creationId xmlns:a16="http://schemas.microsoft.com/office/drawing/2014/main" id="{BA9D80F4-D660-431F-8025-4F1FFDD57382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箭头连接符 289">
                  <a:extLst>
                    <a:ext uri="{FF2B5EF4-FFF2-40B4-BE49-F238E27FC236}">
                      <a16:creationId xmlns:a16="http://schemas.microsoft.com/office/drawing/2014/main" id="{AC5BBF68-16CB-4DB1-BA0E-636A583AA379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箭头连接符 290">
                  <a:extLst>
                    <a:ext uri="{FF2B5EF4-FFF2-40B4-BE49-F238E27FC236}">
                      <a16:creationId xmlns:a16="http://schemas.microsoft.com/office/drawing/2014/main" id="{1141B19E-FC93-4957-8D13-5528184EE456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箭头连接符 291">
                  <a:extLst>
                    <a:ext uri="{FF2B5EF4-FFF2-40B4-BE49-F238E27FC236}">
                      <a16:creationId xmlns:a16="http://schemas.microsoft.com/office/drawing/2014/main" id="{5E270A4B-3D15-4580-BB8A-060CB07B054F}"/>
                    </a:ext>
                  </a:extLst>
                </p:cNvPr>
                <p:cNvCxnSpPr>
                  <a:cxnSpLocks/>
                  <a:stCxn id="306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箭头连接符 292">
                  <a:extLst>
                    <a:ext uri="{FF2B5EF4-FFF2-40B4-BE49-F238E27FC236}">
                      <a16:creationId xmlns:a16="http://schemas.microsoft.com/office/drawing/2014/main" id="{2381F13B-4650-4676-A41A-6670E310C3ED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箭头连接符 293">
                  <a:extLst>
                    <a:ext uri="{FF2B5EF4-FFF2-40B4-BE49-F238E27FC236}">
                      <a16:creationId xmlns:a16="http://schemas.microsoft.com/office/drawing/2014/main" id="{08E9D8A9-C610-4012-A46E-A4439F5E033E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箭头连接符 294">
                  <a:extLst>
                    <a:ext uri="{FF2B5EF4-FFF2-40B4-BE49-F238E27FC236}">
                      <a16:creationId xmlns:a16="http://schemas.microsoft.com/office/drawing/2014/main" id="{534CE536-C5D2-4F8E-975F-8E0CD9BCF937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箭头连接符 295">
                  <a:extLst>
                    <a:ext uri="{FF2B5EF4-FFF2-40B4-BE49-F238E27FC236}">
                      <a16:creationId xmlns:a16="http://schemas.microsoft.com/office/drawing/2014/main" id="{8A1163DB-0980-4A8B-80ED-4665AE0A0349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箭头连接符 296">
                  <a:extLst>
                    <a:ext uri="{FF2B5EF4-FFF2-40B4-BE49-F238E27FC236}">
                      <a16:creationId xmlns:a16="http://schemas.microsoft.com/office/drawing/2014/main" id="{919B1489-C625-4564-BB71-2CD94B2B7093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箭头连接符 297">
                  <a:extLst>
                    <a:ext uri="{FF2B5EF4-FFF2-40B4-BE49-F238E27FC236}">
                      <a16:creationId xmlns:a16="http://schemas.microsoft.com/office/drawing/2014/main" id="{D6E44737-B34C-4DCB-9A40-00E33DF81296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箭头连接符 298">
                  <a:extLst>
                    <a:ext uri="{FF2B5EF4-FFF2-40B4-BE49-F238E27FC236}">
                      <a16:creationId xmlns:a16="http://schemas.microsoft.com/office/drawing/2014/main" id="{DE8E0E90-A4AC-49BA-A621-74D1269B14A8}"/>
                    </a:ext>
                  </a:extLst>
                </p:cNvPr>
                <p:cNvCxnSpPr>
                  <a:cxnSpLocks/>
                  <a:stCxn id="307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箭头连接符 299">
                  <a:extLst>
                    <a:ext uri="{FF2B5EF4-FFF2-40B4-BE49-F238E27FC236}">
                      <a16:creationId xmlns:a16="http://schemas.microsoft.com/office/drawing/2014/main" id="{69636B33-195D-4ED6-BFA4-C08FE0B5A7FD}"/>
                    </a:ext>
                  </a:extLst>
                </p:cNvPr>
                <p:cNvCxnSpPr>
                  <a:cxnSpLocks/>
                  <a:stCxn id="308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组合 308">
                <a:extLst>
                  <a:ext uri="{FF2B5EF4-FFF2-40B4-BE49-F238E27FC236}">
                    <a16:creationId xmlns:a16="http://schemas.microsoft.com/office/drawing/2014/main" id="{007C2E58-58C0-4A7B-9110-73F515E767E0}"/>
                  </a:ext>
                </a:extLst>
              </p:cNvPr>
              <p:cNvGrpSpPr/>
              <p:nvPr/>
            </p:nvGrpSpPr>
            <p:grpSpPr>
              <a:xfrm>
                <a:off x="5584594" y="2057955"/>
                <a:ext cx="847898" cy="2286000"/>
                <a:chOff x="2648989" y="1274618"/>
                <a:chExt cx="847898" cy="2286000"/>
              </a:xfrm>
            </p:grpSpPr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EC5493DE-EB78-4A03-A1F1-0F295BD3EDA9}"/>
                    </a:ext>
                  </a:extLst>
                </p:cNvPr>
                <p:cNvGrpSpPr/>
                <p:nvPr/>
              </p:nvGrpSpPr>
              <p:grpSpPr>
                <a:xfrm>
                  <a:off x="2648989" y="1274618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329" name="流程图: 接点 328">
                    <a:extLst>
                      <a:ext uri="{FF2B5EF4-FFF2-40B4-BE49-F238E27FC236}">
                        <a16:creationId xmlns:a16="http://schemas.microsoft.com/office/drawing/2014/main" id="{C2BE5129-70A8-4C9E-BB44-FC641FB1032C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流程图: 接点 329">
                    <a:extLst>
                      <a:ext uri="{FF2B5EF4-FFF2-40B4-BE49-F238E27FC236}">
                        <a16:creationId xmlns:a16="http://schemas.microsoft.com/office/drawing/2014/main" id="{200DA74C-9CE7-4A48-91F0-155631EB8B85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1" name="流程图: 接点 330">
                    <a:extLst>
                      <a:ext uri="{FF2B5EF4-FFF2-40B4-BE49-F238E27FC236}">
                        <a16:creationId xmlns:a16="http://schemas.microsoft.com/office/drawing/2014/main" id="{1EB3BA7F-42E6-4C69-A3B2-7DECC61F2CAB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2" name="流程图: 接点 331">
                    <a:extLst>
                      <a:ext uri="{FF2B5EF4-FFF2-40B4-BE49-F238E27FC236}">
                        <a16:creationId xmlns:a16="http://schemas.microsoft.com/office/drawing/2014/main" id="{D6D554E6-E49F-4BE9-87DC-16C68004CBE4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1" name="组合 310">
                  <a:extLst>
                    <a:ext uri="{FF2B5EF4-FFF2-40B4-BE49-F238E27FC236}">
                      <a16:creationId xmlns:a16="http://schemas.microsoft.com/office/drawing/2014/main" id="{1D61E0D9-3682-4B39-8DDB-3173BB5F2C42}"/>
                    </a:ext>
                  </a:extLst>
                </p:cNvPr>
                <p:cNvGrpSpPr/>
                <p:nvPr/>
              </p:nvGrpSpPr>
              <p:grpSpPr>
                <a:xfrm>
                  <a:off x="3106189" y="1503218"/>
                  <a:ext cx="390698" cy="1828800"/>
                  <a:chOff x="3106189" y="1503218"/>
                  <a:chExt cx="390698" cy="1828800"/>
                </a:xfrm>
              </p:grpSpPr>
              <p:cxnSp>
                <p:nvCxnSpPr>
                  <p:cNvPr id="325" name="直接箭头连接符 324">
                    <a:extLst>
                      <a:ext uri="{FF2B5EF4-FFF2-40B4-BE49-F238E27FC236}">
                        <a16:creationId xmlns:a16="http://schemas.microsoft.com/office/drawing/2014/main" id="{2A78FBC3-5F79-476B-9781-C7715C883CFD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箭头连接符 325">
                    <a:extLst>
                      <a:ext uri="{FF2B5EF4-FFF2-40B4-BE49-F238E27FC236}">
                        <a16:creationId xmlns:a16="http://schemas.microsoft.com/office/drawing/2014/main" id="{DCDA2A0D-52ED-4D71-B450-0076EC197729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箭头连接符 326">
                    <a:extLst>
                      <a:ext uri="{FF2B5EF4-FFF2-40B4-BE49-F238E27FC236}">
                        <a16:creationId xmlns:a16="http://schemas.microsoft.com/office/drawing/2014/main" id="{19DD8914-7596-42D1-89D4-79D786E390FB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箭头连接符 327">
                    <a:extLst>
                      <a:ext uri="{FF2B5EF4-FFF2-40B4-BE49-F238E27FC236}">
                        <a16:creationId xmlns:a16="http://schemas.microsoft.com/office/drawing/2014/main" id="{D914C634-CCE4-4B0C-ADB0-1FF6599A21FD}"/>
                      </a:ext>
                    </a:extLst>
                  </p:cNvPr>
                  <p:cNvCxnSpPr>
                    <a:cxnSpLocks/>
                    <a:stCxn id="329" idx="6"/>
                  </p:cNvCxnSpPr>
                  <p:nvPr/>
                </p:nvCxnSpPr>
                <p:spPr>
                  <a:xfrm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2" name="直接箭头连接符 311">
                  <a:extLst>
                    <a:ext uri="{FF2B5EF4-FFF2-40B4-BE49-F238E27FC236}">
                      <a16:creationId xmlns:a16="http://schemas.microsoft.com/office/drawing/2014/main" id="{05287321-4E0E-47C8-B809-B8633C5BDAC7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 flipV="1">
                  <a:off x="3108960" y="15032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箭头连接符 312">
                  <a:extLst>
                    <a:ext uri="{FF2B5EF4-FFF2-40B4-BE49-F238E27FC236}">
                      <a16:creationId xmlns:a16="http://schemas.microsoft.com/office/drawing/2014/main" id="{BC159ADB-4B7B-44EA-9958-B9B1C2265937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>
                  <a:off x="3108960" y="21128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箭头连接符 313">
                  <a:extLst>
                    <a:ext uri="{FF2B5EF4-FFF2-40B4-BE49-F238E27FC236}">
                      <a16:creationId xmlns:a16="http://schemas.microsoft.com/office/drawing/2014/main" id="{7199FCEF-F7D4-4E2B-ACC1-5D7B79055C17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>
                  <a:off x="3108960" y="2112818"/>
                  <a:ext cx="385156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箭头连接符 314">
                  <a:extLst>
                    <a:ext uri="{FF2B5EF4-FFF2-40B4-BE49-F238E27FC236}">
                      <a16:creationId xmlns:a16="http://schemas.microsoft.com/office/drawing/2014/main" id="{7019E077-C1A0-4D15-8103-4C9E84456208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箭头连接符 315">
                  <a:extLst>
                    <a:ext uri="{FF2B5EF4-FFF2-40B4-BE49-F238E27FC236}">
                      <a16:creationId xmlns:a16="http://schemas.microsoft.com/office/drawing/2014/main" id="{B5F5BDED-ADE3-4F40-BA1C-CD50628252BE}"/>
                    </a:ext>
                  </a:extLst>
                </p:cNvPr>
                <p:cNvCxnSpPr>
                  <a:cxnSpLocks/>
                  <a:stCxn id="330" idx="6"/>
                </p:cNvCxnSpPr>
                <p:nvPr/>
              </p:nvCxnSpPr>
              <p:spPr>
                <a:xfrm>
                  <a:off x="3108960" y="2112818"/>
                  <a:ext cx="385156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接箭头连接符 316">
                  <a:extLst>
                    <a:ext uri="{FF2B5EF4-FFF2-40B4-BE49-F238E27FC236}">
                      <a16:creationId xmlns:a16="http://schemas.microsoft.com/office/drawing/2014/main" id="{47F89480-97E8-440A-932D-87BEC5C9ECAC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 flipV="1">
                  <a:off x="3106189" y="1503218"/>
                  <a:ext cx="387927" cy="1828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箭头连接符 317">
                  <a:extLst>
                    <a:ext uri="{FF2B5EF4-FFF2-40B4-BE49-F238E27FC236}">
                      <a16:creationId xmlns:a16="http://schemas.microsoft.com/office/drawing/2014/main" id="{D862F1B3-E411-494B-AF09-C8FFECE644AB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>
                  <a:off x="3106189" y="33320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箭头连接符 318">
                  <a:extLst>
                    <a:ext uri="{FF2B5EF4-FFF2-40B4-BE49-F238E27FC236}">
                      <a16:creationId xmlns:a16="http://schemas.microsoft.com/office/drawing/2014/main" id="{4E1F1DBB-109D-405E-A597-18444A42FD78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 flipV="1">
                  <a:off x="3106189" y="2112818"/>
                  <a:ext cx="390698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箭头连接符 319">
                  <a:extLst>
                    <a:ext uri="{FF2B5EF4-FFF2-40B4-BE49-F238E27FC236}">
                      <a16:creationId xmlns:a16="http://schemas.microsoft.com/office/drawing/2014/main" id="{117CC322-181F-471B-BCC3-87952E0F1F74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箭头连接符 320">
                  <a:extLst>
                    <a:ext uri="{FF2B5EF4-FFF2-40B4-BE49-F238E27FC236}">
                      <a16:creationId xmlns:a16="http://schemas.microsoft.com/office/drawing/2014/main" id="{FEEFC263-FB8E-44F0-8732-867D18734591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 flipV="1">
                  <a:off x="3106189" y="1503218"/>
                  <a:ext cx="387927" cy="1219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箭头连接符 321">
                  <a:extLst>
                    <a:ext uri="{FF2B5EF4-FFF2-40B4-BE49-F238E27FC236}">
                      <a16:creationId xmlns:a16="http://schemas.microsoft.com/office/drawing/2014/main" id="{6C2D6B7A-9CE6-4A4D-BAA7-671A7D5ADE73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 flipV="1">
                  <a:off x="3106189" y="2112818"/>
                  <a:ext cx="390698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箭头连接符 322">
                  <a:extLst>
                    <a:ext uri="{FF2B5EF4-FFF2-40B4-BE49-F238E27FC236}">
                      <a16:creationId xmlns:a16="http://schemas.microsoft.com/office/drawing/2014/main" id="{A954C7A5-0744-4191-A74A-4C635E4B924B}"/>
                    </a:ext>
                  </a:extLst>
                </p:cNvPr>
                <p:cNvCxnSpPr>
                  <a:cxnSpLocks/>
                  <a:stCxn id="331" idx="6"/>
                </p:cNvCxnSpPr>
                <p:nvPr/>
              </p:nvCxnSpPr>
              <p:spPr>
                <a:xfrm>
                  <a:off x="3106189" y="2722418"/>
                  <a:ext cx="3879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箭头连接符 323">
                  <a:extLst>
                    <a:ext uri="{FF2B5EF4-FFF2-40B4-BE49-F238E27FC236}">
                      <a16:creationId xmlns:a16="http://schemas.microsoft.com/office/drawing/2014/main" id="{9559BF6B-748C-4AAB-9823-A448743E3937}"/>
                    </a:ext>
                  </a:extLst>
                </p:cNvPr>
                <p:cNvCxnSpPr>
                  <a:cxnSpLocks/>
                  <a:stCxn id="332" idx="6"/>
                </p:cNvCxnSpPr>
                <p:nvPr/>
              </p:nvCxnSpPr>
              <p:spPr>
                <a:xfrm flipV="1">
                  <a:off x="3106189" y="2722418"/>
                  <a:ext cx="387927" cy="609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48780524-642A-4F71-915B-2F860E916ABA}"/>
                  </a:ext>
                </a:extLst>
              </p:cNvPr>
              <p:cNvGrpSpPr/>
              <p:nvPr/>
            </p:nvGrpSpPr>
            <p:grpSpPr>
              <a:xfrm>
                <a:off x="6319578" y="2057955"/>
                <a:ext cx="459971" cy="2286000"/>
                <a:chOff x="2648989" y="1274618"/>
                <a:chExt cx="459971" cy="2286000"/>
              </a:xfrm>
            </p:grpSpPr>
            <p:sp>
              <p:nvSpPr>
                <p:cNvPr id="353" name="流程图: 接点 352">
                  <a:extLst>
                    <a:ext uri="{FF2B5EF4-FFF2-40B4-BE49-F238E27FC236}">
                      <a16:creationId xmlns:a16="http://schemas.microsoft.com/office/drawing/2014/main" id="{C620EF12-FDC7-46C0-A9A4-C92205441291}"/>
                    </a:ext>
                  </a:extLst>
                </p:cNvPr>
                <p:cNvSpPr/>
                <p:nvPr/>
              </p:nvSpPr>
              <p:spPr>
                <a:xfrm>
                  <a:off x="2648989" y="12746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流程图: 接点 353">
                  <a:extLst>
                    <a:ext uri="{FF2B5EF4-FFF2-40B4-BE49-F238E27FC236}">
                      <a16:creationId xmlns:a16="http://schemas.microsoft.com/office/drawing/2014/main" id="{C7F8E07C-D740-49FF-B40D-995C30CF248C}"/>
                    </a:ext>
                  </a:extLst>
                </p:cNvPr>
                <p:cNvSpPr/>
                <p:nvPr/>
              </p:nvSpPr>
              <p:spPr>
                <a:xfrm>
                  <a:off x="2651760" y="18842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流程图: 接点 354">
                  <a:extLst>
                    <a:ext uri="{FF2B5EF4-FFF2-40B4-BE49-F238E27FC236}">
                      <a16:creationId xmlns:a16="http://schemas.microsoft.com/office/drawing/2014/main" id="{2EBDAAD4-D232-4E8F-BCAE-EFCC979FF634}"/>
                    </a:ext>
                  </a:extLst>
                </p:cNvPr>
                <p:cNvSpPr/>
                <p:nvPr/>
              </p:nvSpPr>
              <p:spPr>
                <a:xfrm>
                  <a:off x="2648989" y="24938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流程图: 接点 355">
                  <a:extLst>
                    <a:ext uri="{FF2B5EF4-FFF2-40B4-BE49-F238E27FC236}">
                      <a16:creationId xmlns:a16="http://schemas.microsoft.com/office/drawing/2014/main" id="{6D451581-693F-44D9-88E0-9CE34EBC583F}"/>
                    </a:ext>
                  </a:extLst>
                </p:cNvPr>
                <p:cNvSpPr/>
                <p:nvPr/>
              </p:nvSpPr>
              <p:spPr>
                <a:xfrm>
                  <a:off x="2648989" y="310341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06" name="直接箭头连接符 605">
                <a:extLst>
                  <a:ext uri="{FF2B5EF4-FFF2-40B4-BE49-F238E27FC236}">
                    <a16:creationId xmlns:a16="http://schemas.microsoft.com/office/drawing/2014/main" id="{B4AF04D6-4259-47FC-ACB5-34F36799D6F5}"/>
                  </a:ext>
                </a:extLst>
              </p:cNvPr>
              <p:cNvCxnSpPr>
                <a:cxnSpLocks/>
                <a:endCxn id="600" idx="2"/>
              </p:cNvCxnSpPr>
              <p:nvPr/>
            </p:nvCxnSpPr>
            <p:spPr>
              <a:xfrm>
                <a:off x="6776778" y="2272701"/>
                <a:ext cx="947534" cy="502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箭头连接符 607">
                <a:extLst>
                  <a:ext uri="{FF2B5EF4-FFF2-40B4-BE49-F238E27FC236}">
                    <a16:creationId xmlns:a16="http://schemas.microsoft.com/office/drawing/2014/main" id="{4002ACAE-5353-42DB-93B6-8E5B202C5385}"/>
                  </a:ext>
                </a:extLst>
              </p:cNvPr>
              <p:cNvCxnSpPr>
                <a:cxnSpLocks/>
                <a:endCxn id="600" idx="2"/>
              </p:cNvCxnSpPr>
              <p:nvPr/>
            </p:nvCxnSpPr>
            <p:spPr>
              <a:xfrm flipV="1">
                <a:off x="6782320" y="2775694"/>
                <a:ext cx="941992" cy="1339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接箭头连接符 608">
                <a:extLst>
                  <a:ext uri="{FF2B5EF4-FFF2-40B4-BE49-F238E27FC236}">
                    <a16:creationId xmlns:a16="http://schemas.microsoft.com/office/drawing/2014/main" id="{D3C25A6F-A0AA-4DC9-A0D4-EE43C75BDB19}"/>
                  </a:ext>
                </a:extLst>
              </p:cNvPr>
              <p:cNvCxnSpPr>
                <a:cxnSpLocks/>
                <a:stCxn id="355" idx="6"/>
                <a:endCxn id="600" idx="2"/>
              </p:cNvCxnSpPr>
              <p:nvPr/>
            </p:nvCxnSpPr>
            <p:spPr>
              <a:xfrm flipV="1">
                <a:off x="6776778" y="2775694"/>
                <a:ext cx="947534" cy="7300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接箭头连接符 609">
                <a:extLst>
                  <a:ext uri="{FF2B5EF4-FFF2-40B4-BE49-F238E27FC236}">
                    <a16:creationId xmlns:a16="http://schemas.microsoft.com/office/drawing/2014/main" id="{79380A82-9DF8-4011-8E52-6FDDFB2C26BF}"/>
                  </a:ext>
                </a:extLst>
              </p:cNvPr>
              <p:cNvCxnSpPr>
                <a:cxnSpLocks/>
                <a:stCxn id="354" idx="6"/>
                <a:endCxn id="600" idx="2"/>
              </p:cNvCxnSpPr>
              <p:nvPr/>
            </p:nvCxnSpPr>
            <p:spPr>
              <a:xfrm flipV="1">
                <a:off x="6779549" y="2775694"/>
                <a:ext cx="944763" cy="120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855ED055-07A9-4680-B2F8-F47ED10891B1}"/>
                </a:ext>
              </a:extLst>
            </p:cNvPr>
            <p:cNvGrpSpPr/>
            <p:nvPr/>
          </p:nvGrpSpPr>
          <p:grpSpPr>
            <a:xfrm>
              <a:off x="3261189" y="3761399"/>
              <a:ext cx="4473804" cy="2299854"/>
              <a:chOff x="3261189" y="3761399"/>
              <a:chExt cx="4473804" cy="2299854"/>
            </a:xfrm>
            <a:scene3d>
              <a:camera prst="orthographicFront">
                <a:rot lat="2700000" lon="0" rev="0"/>
              </a:camera>
              <a:lightRig rig="threePt" dir="t"/>
            </a:scene3d>
          </p:grpSpPr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8217AB7D-9D26-4BE8-AD33-203BDB47883F}"/>
                  </a:ext>
                </a:extLst>
              </p:cNvPr>
              <p:cNvGrpSpPr/>
              <p:nvPr/>
            </p:nvGrpSpPr>
            <p:grpSpPr>
              <a:xfrm>
                <a:off x="3261189" y="3761399"/>
                <a:ext cx="3501738" cy="2299854"/>
                <a:chOff x="292585" y="3761399"/>
                <a:chExt cx="3501738" cy="2299854"/>
              </a:xfrm>
            </p:grpSpPr>
            <p:grpSp>
              <p:nvGrpSpPr>
                <p:cNvPr id="409" name="组合 408">
                  <a:extLst>
                    <a:ext uri="{FF2B5EF4-FFF2-40B4-BE49-F238E27FC236}">
                      <a16:creationId xmlns:a16="http://schemas.microsoft.com/office/drawing/2014/main" id="{1C41175D-88C4-4528-AC97-BF23697ECB3A}"/>
                    </a:ext>
                  </a:extLst>
                </p:cNvPr>
                <p:cNvGrpSpPr/>
                <p:nvPr/>
              </p:nvGrpSpPr>
              <p:grpSpPr>
                <a:xfrm>
                  <a:off x="292585" y="3761399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10" name="组合 409">
                    <a:extLst>
                      <a:ext uri="{FF2B5EF4-FFF2-40B4-BE49-F238E27FC236}">
                        <a16:creationId xmlns:a16="http://schemas.microsoft.com/office/drawing/2014/main" id="{3C30FA67-E1B1-4408-8AB5-955B50462B5E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429" name="流程图: 接点 428">
                      <a:extLst>
                        <a:ext uri="{FF2B5EF4-FFF2-40B4-BE49-F238E27FC236}">
                          <a16:creationId xmlns:a16="http://schemas.microsoft.com/office/drawing/2014/main" id="{EDB69C5E-8699-4559-A575-EFD38F9A1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流程图: 接点 429">
                      <a:extLst>
                        <a:ext uri="{FF2B5EF4-FFF2-40B4-BE49-F238E27FC236}">
                          <a16:creationId xmlns:a16="http://schemas.microsoft.com/office/drawing/2014/main" id="{166D4E38-51A7-4C99-9E1A-9C437449C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流程图: 接点 430">
                      <a:extLst>
                        <a:ext uri="{FF2B5EF4-FFF2-40B4-BE49-F238E27FC236}">
                          <a16:creationId xmlns:a16="http://schemas.microsoft.com/office/drawing/2014/main" id="{3E73F360-09E1-46DA-96FA-B9BC02554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流程图: 接点 431">
                      <a:extLst>
                        <a:ext uri="{FF2B5EF4-FFF2-40B4-BE49-F238E27FC236}">
                          <a16:creationId xmlns:a16="http://schemas.microsoft.com/office/drawing/2014/main" id="{2A1020D2-5D6E-4E2B-9B90-440E2AF36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1" name="组合 410">
                    <a:extLst>
                      <a:ext uri="{FF2B5EF4-FFF2-40B4-BE49-F238E27FC236}">
                        <a16:creationId xmlns:a16="http://schemas.microsoft.com/office/drawing/2014/main" id="{E62B482F-9043-426B-A3BD-81996683AFB5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25" name="直接箭头连接符 424">
                      <a:extLst>
                        <a:ext uri="{FF2B5EF4-FFF2-40B4-BE49-F238E27FC236}">
                          <a16:creationId xmlns:a16="http://schemas.microsoft.com/office/drawing/2014/main" id="{721B583F-DB10-4B88-8201-5E0394B792C7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直接箭头连接符 425">
                      <a:extLst>
                        <a:ext uri="{FF2B5EF4-FFF2-40B4-BE49-F238E27FC236}">
                          <a16:creationId xmlns:a16="http://schemas.microsoft.com/office/drawing/2014/main" id="{213A948B-B470-41E3-BBD0-0F447F7896B6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7" name="直接箭头连接符 426">
                      <a:extLst>
                        <a:ext uri="{FF2B5EF4-FFF2-40B4-BE49-F238E27FC236}">
                          <a16:creationId xmlns:a16="http://schemas.microsoft.com/office/drawing/2014/main" id="{83D89539-D207-44BA-AB6E-E39656CC6807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8" name="直接箭头连接符 427">
                      <a:extLst>
                        <a:ext uri="{FF2B5EF4-FFF2-40B4-BE49-F238E27FC236}">
                          <a16:creationId xmlns:a16="http://schemas.microsoft.com/office/drawing/2014/main" id="{A3AC30D9-3DC9-41B1-886A-1F5F2C912C23}"/>
                        </a:ext>
                      </a:extLst>
                    </p:cNvPr>
                    <p:cNvCxnSpPr>
                      <a:cxnSpLocks/>
                      <a:stCxn id="429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2" name="直接箭头连接符 411">
                    <a:extLst>
                      <a:ext uri="{FF2B5EF4-FFF2-40B4-BE49-F238E27FC236}">
                        <a16:creationId xmlns:a16="http://schemas.microsoft.com/office/drawing/2014/main" id="{9D5436A0-9998-425C-91F4-15A8B9DF2E84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箭头连接符 412">
                    <a:extLst>
                      <a:ext uri="{FF2B5EF4-FFF2-40B4-BE49-F238E27FC236}">
                        <a16:creationId xmlns:a16="http://schemas.microsoft.com/office/drawing/2014/main" id="{2CF6FD22-3BBD-4959-A45D-54061409CF59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箭头连接符 413">
                    <a:extLst>
                      <a:ext uri="{FF2B5EF4-FFF2-40B4-BE49-F238E27FC236}">
                        <a16:creationId xmlns:a16="http://schemas.microsoft.com/office/drawing/2014/main" id="{C7F57A86-CA2D-4B94-BA82-86948163F5B8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箭头连接符 414">
                    <a:extLst>
                      <a:ext uri="{FF2B5EF4-FFF2-40B4-BE49-F238E27FC236}">
                        <a16:creationId xmlns:a16="http://schemas.microsoft.com/office/drawing/2014/main" id="{03DAA622-DB0A-4630-A541-3D2474B2F54F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箭头连接符 415">
                    <a:extLst>
                      <a:ext uri="{FF2B5EF4-FFF2-40B4-BE49-F238E27FC236}">
                        <a16:creationId xmlns:a16="http://schemas.microsoft.com/office/drawing/2014/main" id="{F02197A9-2735-41BD-A367-130CFA8CAD8C}"/>
                      </a:ext>
                    </a:extLst>
                  </p:cNvPr>
                  <p:cNvCxnSpPr>
                    <a:cxnSpLocks/>
                    <a:stCxn id="430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箭头连接符 416">
                    <a:extLst>
                      <a:ext uri="{FF2B5EF4-FFF2-40B4-BE49-F238E27FC236}">
                        <a16:creationId xmlns:a16="http://schemas.microsoft.com/office/drawing/2014/main" id="{387869B7-592E-4896-984B-FD8F5B36D1F4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箭头连接符 417">
                    <a:extLst>
                      <a:ext uri="{FF2B5EF4-FFF2-40B4-BE49-F238E27FC236}">
                        <a16:creationId xmlns:a16="http://schemas.microsoft.com/office/drawing/2014/main" id="{09D60945-599E-4F4E-89F7-530B637FBA25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箭头连接符 418">
                    <a:extLst>
                      <a:ext uri="{FF2B5EF4-FFF2-40B4-BE49-F238E27FC236}">
                        <a16:creationId xmlns:a16="http://schemas.microsoft.com/office/drawing/2014/main" id="{AFA4D9AE-D0B4-43BF-B1A2-978ED2852F6D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箭头连接符 419">
                    <a:extLst>
                      <a:ext uri="{FF2B5EF4-FFF2-40B4-BE49-F238E27FC236}">
                        <a16:creationId xmlns:a16="http://schemas.microsoft.com/office/drawing/2014/main" id="{1758A9FC-72EB-41B7-9041-4E43A4BF6E1C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箭头连接符 420">
                    <a:extLst>
                      <a:ext uri="{FF2B5EF4-FFF2-40B4-BE49-F238E27FC236}">
                        <a16:creationId xmlns:a16="http://schemas.microsoft.com/office/drawing/2014/main" id="{CB97AB13-B493-4D27-8097-8B58697009E9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箭头连接符 421">
                    <a:extLst>
                      <a:ext uri="{FF2B5EF4-FFF2-40B4-BE49-F238E27FC236}">
                        <a16:creationId xmlns:a16="http://schemas.microsoft.com/office/drawing/2014/main" id="{90EB7983-5606-43F4-A934-0109F0CD7B90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箭头连接符 422">
                    <a:extLst>
                      <a:ext uri="{FF2B5EF4-FFF2-40B4-BE49-F238E27FC236}">
                        <a16:creationId xmlns:a16="http://schemas.microsoft.com/office/drawing/2014/main" id="{02E61CAD-4879-4675-BCAB-49B53005FDAD}"/>
                      </a:ext>
                    </a:extLst>
                  </p:cNvPr>
                  <p:cNvCxnSpPr>
                    <a:cxnSpLocks/>
                    <a:stCxn id="431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箭头连接符 423">
                    <a:extLst>
                      <a:ext uri="{FF2B5EF4-FFF2-40B4-BE49-F238E27FC236}">
                        <a16:creationId xmlns:a16="http://schemas.microsoft.com/office/drawing/2014/main" id="{65CF0041-7D6A-45CB-A125-D0BFBB0CAA37}"/>
                      </a:ext>
                    </a:extLst>
                  </p:cNvPr>
                  <p:cNvCxnSpPr>
                    <a:cxnSpLocks/>
                    <a:stCxn id="432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组合 432">
                  <a:extLst>
                    <a:ext uri="{FF2B5EF4-FFF2-40B4-BE49-F238E27FC236}">
                      <a16:creationId xmlns:a16="http://schemas.microsoft.com/office/drawing/2014/main" id="{7A97C5FA-3E11-4C10-A0EF-5FF174CF2D55}"/>
                    </a:ext>
                  </a:extLst>
                </p:cNvPr>
                <p:cNvGrpSpPr/>
                <p:nvPr/>
              </p:nvGrpSpPr>
              <p:grpSpPr>
                <a:xfrm>
                  <a:off x="1067055" y="3775253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34" name="组合 433">
                    <a:extLst>
                      <a:ext uri="{FF2B5EF4-FFF2-40B4-BE49-F238E27FC236}">
                        <a16:creationId xmlns:a16="http://schemas.microsoft.com/office/drawing/2014/main" id="{6844DE8F-5964-4650-95A6-E765D9C62533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453" name="流程图: 接点 452">
                      <a:extLst>
                        <a:ext uri="{FF2B5EF4-FFF2-40B4-BE49-F238E27FC236}">
                          <a16:creationId xmlns:a16="http://schemas.microsoft.com/office/drawing/2014/main" id="{CDF1C43F-EC9F-4822-9952-4B4BB7933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流程图: 接点 453">
                      <a:extLst>
                        <a:ext uri="{FF2B5EF4-FFF2-40B4-BE49-F238E27FC236}">
                          <a16:creationId xmlns:a16="http://schemas.microsoft.com/office/drawing/2014/main" id="{D7256045-22B8-4036-9B5B-689B3F4D2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流程图: 接点 454">
                      <a:extLst>
                        <a:ext uri="{FF2B5EF4-FFF2-40B4-BE49-F238E27FC236}">
                          <a16:creationId xmlns:a16="http://schemas.microsoft.com/office/drawing/2014/main" id="{EBB89F9A-9766-4F6F-A204-B41EFC85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流程图: 接点 455">
                      <a:extLst>
                        <a:ext uri="{FF2B5EF4-FFF2-40B4-BE49-F238E27FC236}">
                          <a16:creationId xmlns:a16="http://schemas.microsoft.com/office/drawing/2014/main" id="{AC0733C0-D36D-4742-8ECD-B1D1639CD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5" name="组合 434">
                    <a:extLst>
                      <a:ext uri="{FF2B5EF4-FFF2-40B4-BE49-F238E27FC236}">
                        <a16:creationId xmlns:a16="http://schemas.microsoft.com/office/drawing/2014/main" id="{EAE9C661-03E1-46BC-8530-E5AE94BB3454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49" name="直接箭头连接符 448">
                      <a:extLst>
                        <a:ext uri="{FF2B5EF4-FFF2-40B4-BE49-F238E27FC236}">
                          <a16:creationId xmlns:a16="http://schemas.microsoft.com/office/drawing/2014/main" id="{D9A7645E-0429-4C9C-B5D2-7396D11212E6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直接箭头连接符 449">
                      <a:extLst>
                        <a:ext uri="{FF2B5EF4-FFF2-40B4-BE49-F238E27FC236}">
                          <a16:creationId xmlns:a16="http://schemas.microsoft.com/office/drawing/2014/main" id="{F8454283-CA17-4C8A-B076-DD2AFEBDCE20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直接箭头连接符 450">
                      <a:extLst>
                        <a:ext uri="{FF2B5EF4-FFF2-40B4-BE49-F238E27FC236}">
                          <a16:creationId xmlns:a16="http://schemas.microsoft.com/office/drawing/2014/main" id="{CD97B429-4198-4F45-9B0C-736769D9B601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直接箭头连接符 451">
                      <a:extLst>
                        <a:ext uri="{FF2B5EF4-FFF2-40B4-BE49-F238E27FC236}">
                          <a16:creationId xmlns:a16="http://schemas.microsoft.com/office/drawing/2014/main" id="{4A080D68-5AAB-47D6-846A-563110A93BDC}"/>
                        </a:ext>
                      </a:extLst>
                    </p:cNvPr>
                    <p:cNvCxnSpPr>
                      <a:cxnSpLocks/>
                      <a:stCxn id="453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6" name="直接箭头连接符 435">
                    <a:extLst>
                      <a:ext uri="{FF2B5EF4-FFF2-40B4-BE49-F238E27FC236}">
                        <a16:creationId xmlns:a16="http://schemas.microsoft.com/office/drawing/2014/main" id="{16FC59DC-A5A9-4026-92C8-2E837FBBDD51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箭头连接符 436">
                    <a:extLst>
                      <a:ext uri="{FF2B5EF4-FFF2-40B4-BE49-F238E27FC236}">
                        <a16:creationId xmlns:a16="http://schemas.microsoft.com/office/drawing/2014/main" id="{EC781295-6633-45D8-A5E9-D9E43CFE26B7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箭头连接符 437">
                    <a:extLst>
                      <a:ext uri="{FF2B5EF4-FFF2-40B4-BE49-F238E27FC236}">
                        <a16:creationId xmlns:a16="http://schemas.microsoft.com/office/drawing/2014/main" id="{3917195A-29D1-4A21-BF2D-1AEFDCA90B8F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箭头连接符 438">
                    <a:extLst>
                      <a:ext uri="{FF2B5EF4-FFF2-40B4-BE49-F238E27FC236}">
                        <a16:creationId xmlns:a16="http://schemas.microsoft.com/office/drawing/2014/main" id="{5BECC29A-58EB-4EE9-91EE-374B7D7FE4BC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箭头连接符 439">
                    <a:extLst>
                      <a:ext uri="{FF2B5EF4-FFF2-40B4-BE49-F238E27FC236}">
                        <a16:creationId xmlns:a16="http://schemas.microsoft.com/office/drawing/2014/main" id="{F085BBE1-6852-4E91-87A5-FA5EB4F96A35}"/>
                      </a:ext>
                    </a:extLst>
                  </p:cNvPr>
                  <p:cNvCxnSpPr>
                    <a:cxnSpLocks/>
                    <a:stCxn id="454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箭头连接符 440">
                    <a:extLst>
                      <a:ext uri="{FF2B5EF4-FFF2-40B4-BE49-F238E27FC236}">
                        <a16:creationId xmlns:a16="http://schemas.microsoft.com/office/drawing/2014/main" id="{A25398B3-67B0-4B49-87E5-95320A0C0C1A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箭头连接符 441">
                    <a:extLst>
                      <a:ext uri="{FF2B5EF4-FFF2-40B4-BE49-F238E27FC236}">
                        <a16:creationId xmlns:a16="http://schemas.microsoft.com/office/drawing/2014/main" id="{F54816BB-E74C-4DA9-8D65-CC21201E31D2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箭头连接符 442">
                    <a:extLst>
                      <a:ext uri="{FF2B5EF4-FFF2-40B4-BE49-F238E27FC236}">
                        <a16:creationId xmlns:a16="http://schemas.microsoft.com/office/drawing/2014/main" id="{C9767C9F-D5F6-4FB4-8256-B0DB2CAB49AA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直接箭头连接符 443">
                    <a:extLst>
                      <a:ext uri="{FF2B5EF4-FFF2-40B4-BE49-F238E27FC236}">
                        <a16:creationId xmlns:a16="http://schemas.microsoft.com/office/drawing/2014/main" id="{63F096A6-B027-4198-A6D8-9184861D743E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直接箭头连接符 444">
                    <a:extLst>
                      <a:ext uri="{FF2B5EF4-FFF2-40B4-BE49-F238E27FC236}">
                        <a16:creationId xmlns:a16="http://schemas.microsoft.com/office/drawing/2014/main" id="{480FAB64-A568-4C4F-A87A-65F11E4ACE6F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直接箭头连接符 445">
                    <a:extLst>
                      <a:ext uri="{FF2B5EF4-FFF2-40B4-BE49-F238E27FC236}">
                        <a16:creationId xmlns:a16="http://schemas.microsoft.com/office/drawing/2014/main" id="{8412CD94-7C4C-45B6-A983-1FC4822F6B29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直接箭头连接符 446">
                    <a:extLst>
                      <a:ext uri="{FF2B5EF4-FFF2-40B4-BE49-F238E27FC236}">
                        <a16:creationId xmlns:a16="http://schemas.microsoft.com/office/drawing/2014/main" id="{2BC4DFD2-1D9A-4FA4-8807-1EE89F38CF0D}"/>
                      </a:ext>
                    </a:extLst>
                  </p:cNvPr>
                  <p:cNvCxnSpPr>
                    <a:cxnSpLocks/>
                    <a:stCxn id="455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直接箭头连接符 447">
                    <a:extLst>
                      <a:ext uri="{FF2B5EF4-FFF2-40B4-BE49-F238E27FC236}">
                        <a16:creationId xmlns:a16="http://schemas.microsoft.com/office/drawing/2014/main" id="{A69E04F2-6969-4EC0-A2A6-F05149369E70}"/>
                      </a:ext>
                    </a:extLst>
                  </p:cNvPr>
                  <p:cNvCxnSpPr>
                    <a:cxnSpLocks/>
                    <a:stCxn id="456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组合 456">
                  <a:extLst>
                    <a:ext uri="{FF2B5EF4-FFF2-40B4-BE49-F238E27FC236}">
                      <a16:creationId xmlns:a16="http://schemas.microsoft.com/office/drawing/2014/main" id="{6D5C8E0E-4E68-4E29-9804-5DDBBFCFE6D0}"/>
                    </a:ext>
                  </a:extLst>
                </p:cNvPr>
                <p:cNvGrpSpPr/>
                <p:nvPr/>
              </p:nvGrpSpPr>
              <p:grpSpPr>
                <a:xfrm>
                  <a:off x="1842910" y="3775253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58" name="组合 457">
                    <a:extLst>
                      <a:ext uri="{FF2B5EF4-FFF2-40B4-BE49-F238E27FC236}">
                        <a16:creationId xmlns:a16="http://schemas.microsoft.com/office/drawing/2014/main" id="{715ED9BB-1AEF-4BC3-956A-84CAF183AF9B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477" name="流程图: 接点 476">
                      <a:extLst>
                        <a:ext uri="{FF2B5EF4-FFF2-40B4-BE49-F238E27FC236}">
                          <a16:creationId xmlns:a16="http://schemas.microsoft.com/office/drawing/2014/main" id="{9FC4C4FF-9ADA-4D49-BBBE-C8851CBF3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流程图: 接点 477">
                      <a:extLst>
                        <a:ext uri="{FF2B5EF4-FFF2-40B4-BE49-F238E27FC236}">
                          <a16:creationId xmlns:a16="http://schemas.microsoft.com/office/drawing/2014/main" id="{4B817E70-039C-4CE5-812A-DCF89EAAA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9" name="流程图: 接点 478">
                      <a:extLst>
                        <a:ext uri="{FF2B5EF4-FFF2-40B4-BE49-F238E27FC236}">
                          <a16:creationId xmlns:a16="http://schemas.microsoft.com/office/drawing/2014/main" id="{3D58CA42-826C-4ED7-9EE2-5EBEAE211F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流程图: 接点 479">
                      <a:extLst>
                        <a:ext uri="{FF2B5EF4-FFF2-40B4-BE49-F238E27FC236}">
                          <a16:creationId xmlns:a16="http://schemas.microsoft.com/office/drawing/2014/main" id="{C8B4F6D3-8A8D-456E-B6A8-DD31FCFC6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9" name="组合 458">
                    <a:extLst>
                      <a:ext uri="{FF2B5EF4-FFF2-40B4-BE49-F238E27FC236}">
                        <a16:creationId xmlns:a16="http://schemas.microsoft.com/office/drawing/2014/main" id="{1E7EF60D-6E22-4981-9DC8-4DEC37C8012D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73" name="直接箭头连接符 472">
                      <a:extLst>
                        <a:ext uri="{FF2B5EF4-FFF2-40B4-BE49-F238E27FC236}">
                          <a16:creationId xmlns:a16="http://schemas.microsoft.com/office/drawing/2014/main" id="{0AA3582E-9D10-4EDA-BAD1-05E49E35B25B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4" name="直接箭头连接符 473">
                      <a:extLst>
                        <a:ext uri="{FF2B5EF4-FFF2-40B4-BE49-F238E27FC236}">
                          <a16:creationId xmlns:a16="http://schemas.microsoft.com/office/drawing/2014/main" id="{59D7635B-775E-4F56-B8CD-15052418E448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5" name="直接箭头连接符 474">
                      <a:extLst>
                        <a:ext uri="{FF2B5EF4-FFF2-40B4-BE49-F238E27FC236}">
                          <a16:creationId xmlns:a16="http://schemas.microsoft.com/office/drawing/2014/main" id="{81F98AE6-B42A-4A9B-A186-0448609A4B31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6" name="直接箭头连接符 475">
                      <a:extLst>
                        <a:ext uri="{FF2B5EF4-FFF2-40B4-BE49-F238E27FC236}">
                          <a16:creationId xmlns:a16="http://schemas.microsoft.com/office/drawing/2014/main" id="{E8616EE7-0DD1-4446-AF76-751267B8046C}"/>
                        </a:ext>
                      </a:extLst>
                    </p:cNvPr>
                    <p:cNvCxnSpPr>
                      <a:cxnSpLocks/>
                      <a:stCxn id="477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0" name="直接箭头连接符 459">
                    <a:extLst>
                      <a:ext uri="{FF2B5EF4-FFF2-40B4-BE49-F238E27FC236}">
                        <a16:creationId xmlns:a16="http://schemas.microsoft.com/office/drawing/2014/main" id="{32FD8333-19A9-4635-A406-CD92D5BCB9F4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直接箭头连接符 460">
                    <a:extLst>
                      <a:ext uri="{FF2B5EF4-FFF2-40B4-BE49-F238E27FC236}">
                        <a16:creationId xmlns:a16="http://schemas.microsoft.com/office/drawing/2014/main" id="{C5790FC5-6DA7-4563-8AA8-5DEE033473AE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直接箭头连接符 461">
                    <a:extLst>
                      <a:ext uri="{FF2B5EF4-FFF2-40B4-BE49-F238E27FC236}">
                        <a16:creationId xmlns:a16="http://schemas.microsoft.com/office/drawing/2014/main" id="{DF97840A-2C61-4928-A940-9ACB711E4BCC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接箭头连接符 462">
                    <a:extLst>
                      <a:ext uri="{FF2B5EF4-FFF2-40B4-BE49-F238E27FC236}">
                        <a16:creationId xmlns:a16="http://schemas.microsoft.com/office/drawing/2014/main" id="{FDC5E13D-BC27-43B2-AA16-8F87493880EF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接箭头连接符 463">
                    <a:extLst>
                      <a:ext uri="{FF2B5EF4-FFF2-40B4-BE49-F238E27FC236}">
                        <a16:creationId xmlns:a16="http://schemas.microsoft.com/office/drawing/2014/main" id="{E31C4263-22A9-4250-8127-8A6710663469}"/>
                      </a:ext>
                    </a:extLst>
                  </p:cNvPr>
                  <p:cNvCxnSpPr>
                    <a:cxnSpLocks/>
                    <a:stCxn id="478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直接箭头连接符 464">
                    <a:extLst>
                      <a:ext uri="{FF2B5EF4-FFF2-40B4-BE49-F238E27FC236}">
                        <a16:creationId xmlns:a16="http://schemas.microsoft.com/office/drawing/2014/main" id="{EC8A86BF-788B-4CC1-875D-2F2B2513DDFE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接箭头连接符 465">
                    <a:extLst>
                      <a:ext uri="{FF2B5EF4-FFF2-40B4-BE49-F238E27FC236}">
                        <a16:creationId xmlns:a16="http://schemas.microsoft.com/office/drawing/2014/main" id="{6ABCA69F-4566-42C4-B7D8-A1C2B68D79C8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接箭头连接符 466">
                    <a:extLst>
                      <a:ext uri="{FF2B5EF4-FFF2-40B4-BE49-F238E27FC236}">
                        <a16:creationId xmlns:a16="http://schemas.microsoft.com/office/drawing/2014/main" id="{0D4EC866-0BA8-4E9B-8876-5B97629F2773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直接箭头连接符 467">
                    <a:extLst>
                      <a:ext uri="{FF2B5EF4-FFF2-40B4-BE49-F238E27FC236}">
                        <a16:creationId xmlns:a16="http://schemas.microsoft.com/office/drawing/2014/main" id="{E9F3761E-EEB7-4714-A0D3-298024A9ED12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直接箭头连接符 468">
                    <a:extLst>
                      <a:ext uri="{FF2B5EF4-FFF2-40B4-BE49-F238E27FC236}">
                        <a16:creationId xmlns:a16="http://schemas.microsoft.com/office/drawing/2014/main" id="{89502161-4CC5-4524-B41A-5F66A944B461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直接箭头连接符 469">
                    <a:extLst>
                      <a:ext uri="{FF2B5EF4-FFF2-40B4-BE49-F238E27FC236}">
                        <a16:creationId xmlns:a16="http://schemas.microsoft.com/office/drawing/2014/main" id="{B485BE7F-59A3-4031-9FD7-99269FFC943F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直接箭头连接符 470">
                    <a:extLst>
                      <a:ext uri="{FF2B5EF4-FFF2-40B4-BE49-F238E27FC236}">
                        <a16:creationId xmlns:a16="http://schemas.microsoft.com/office/drawing/2014/main" id="{7C653A14-011E-4D16-84CE-0D32286F39E5}"/>
                      </a:ext>
                    </a:extLst>
                  </p:cNvPr>
                  <p:cNvCxnSpPr>
                    <a:cxnSpLocks/>
                    <a:stCxn id="479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直接箭头连接符 471">
                    <a:extLst>
                      <a:ext uri="{FF2B5EF4-FFF2-40B4-BE49-F238E27FC236}">
                        <a16:creationId xmlns:a16="http://schemas.microsoft.com/office/drawing/2014/main" id="{30409124-C3B6-4F67-B9D4-29A49ABC93AF}"/>
                      </a:ext>
                    </a:extLst>
                  </p:cNvPr>
                  <p:cNvCxnSpPr>
                    <a:cxnSpLocks/>
                    <a:stCxn id="480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1" name="组合 480">
                  <a:extLst>
                    <a:ext uri="{FF2B5EF4-FFF2-40B4-BE49-F238E27FC236}">
                      <a16:creationId xmlns:a16="http://schemas.microsoft.com/office/drawing/2014/main" id="{A713196D-9276-4A39-ADD9-7FBA6BAC175C}"/>
                    </a:ext>
                  </a:extLst>
                </p:cNvPr>
                <p:cNvGrpSpPr/>
                <p:nvPr/>
              </p:nvGrpSpPr>
              <p:grpSpPr>
                <a:xfrm>
                  <a:off x="2599368" y="3775253"/>
                  <a:ext cx="847898" cy="2286000"/>
                  <a:chOff x="2648989" y="1274618"/>
                  <a:chExt cx="847898" cy="2286000"/>
                </a:xfrm>
              </p:grpSpPr>
              <p:grpSp>
                <p:nvGrpSpPr>
                  <p:cNvPr id="482" name="组合 481">
                    <a:extLst>
                      <a:ext uri="{FF2B5EF4-FFF2-40B4-BE49-F238E27FC236}">
                        <a16:creationId xmlns:a16="http://schemas.microsoft.com/office/drawing/2014/main" id="{D212AF6F-616B-481A-9EBA-CE628D3410C8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</p:grpSpPr>
                <p:sp>
                  <p:nvSpPr>
                    <p:cNvPr id="501" name="流程图: 接点 500">
                      <a:extLst>
                        <a:ext uri="{FF2B5EF4-FFF2-40B4-BE49-F238E27FC236}">
                          <a16:creationId xmlns:a16="http://schemas.microsoft.com/office/drawing/2014/main" id="{C80B3097-EE89-4E5E-99BA-0BE8EF77B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流程图: 接点 501">
                      <a:extLst>
                        <a:ext uri="{FF2B5EF4-FFF2-40B4-BE49-F238E27FC236}">
                          <a16:creationId xmlns:a16="http://schemas.microsoft.com/office/drawing/2014/main" id="{A38C31AE-2860-46EB-9B40-8745ACF96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流程图: 接点 502">
                      <a:extLst>
                        <a:ext uri="{FF2B5EF4-FFF2-40B4-BE49-F238E27FC236}">
                          <a16:creationId xmlns:a16="http://schemas.microsoft.com/office/drawing/2014/main" id="{99E590BA-1BEF-48E3-A16A-0A263F6B2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流程图: 接点 503">
                      <a:extLst>
                        <a:ext uri="{FF2B5EF4-FFF2-40B4-BE49-F238E27FC236}">
                          <a16:creationId xmlns:a16="http://schemas.microsoft.com/office/drawing/2014/main" id="{CE7F70F0-6626-4197-81BA-B7655FCCD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>
                    <a:extLst>
                      <a:ext uri="{FF2B5EF4-FFF2-40B4-BE49-F238E27FC236}">
                        <a16:creationId xmlns:a16="http://schemas.microsoft.com/office/drawing/2014/main" id="{D79187E1-4C48-4BED-8AAE-2B1EB294AD89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</p:grpSpPr>
                <p:cxnSp>
                  <p:nvCxnSpPr>
                    <p:cNvPr id="497" name="直接箭头连接符 496">
                      <a:extLst>
                        <a:ext uri="{FF2B5EF4-FFF2-40B4-BE49-F238E27FC236}">
                          <a16:creationId xmlns:a16="http://schemas.microsoft.com/office/drawing/2014/main" id="{AB94EFD6-DA8A-4B83-A77E-4D83AFFC5C98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直接箭头连接符 497">
                      <a:extLst>
                        <a:ext uri="{FF2B5EF4-FFF2-40B4-BE49-F238E27FC236}">
                          <a16:creationId xmlns:a16="http://schemas.microsoft.com/office/drawing/2014/main" id="{A6CC07BF-F8CF-4A42-8453-07E6016013AF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直接箭头连接符 498">
                      <a:extLst>
                        <a:ext uri="{FF2B5EF4-FFF2-40B4-BE49-F238E27FC236}">
                          <a16:creationId xmlns:a16="http://schemas.microsoft.com/office/drawing/2014/main" id="{624A8A39-B5B4-41BA-A9FF-B3FE4B9BD687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0" name="直接箭头连接符 499">
                      <a:extLst>
                        <a:ext uri="{FF2B5EF4-FFF2-40B4-BE49-F238E27FC236}">
                          <a16:creationId xmlns:a16="http://schemas.microsoft.com/office/drawing/2014/main" id="{90524E18-3216-433C-A8FC-FC38D459AD94}"/>
                        </a:ext>
                      </a:extLst>
                    </p:cNvPr>
                    <p:cNvCxnSpPr>
                      <a:cxnSpLocks/>
                      <a:stCxn id="501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4" name="直接箭头连接符 483">
                    <a:extLst>
                      <a:ext uri="{FF2B5EF4-FFF2-40B4-BE49-F238E27FC236}">
                        <a16:creationId xmlns:a16="http://schemas.microsoft.com/office/drawing/2014/main" id="{07FD583B-1494-4B77-8A2D-C740EF40EDA1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直接箭头连接符 484">
                    <a:extLst>
                      <a:ext uri="{FF2B5EF4-FFF2-40B4-BE49-F238E27FC236}">
                        <a16:creationId xmlns:a16="http://schemas.microsoft.com/office/drawing/2014/main" id="{A68A16F8-7086-44FF-B641-2CC68AE0C65A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直接箭头连接符 485">
                    <a:extLst>
                      <a:ext uri="{FF2B5EF4-FFF2-40B4-BE49-F238E27FC236}">
                        <a16:creationId xmlns:a16="http://schemas.microsoft.com/office/drawing/2014/main" id="{2EF0DAC7-73CD-4CAF-896F-8950417BCD05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箭头连接符 486">
                    <a:extLst>
                      <a:ext uri="{FF2B5EF4-FFF2-40B4-BE49-F238E27FC236}">
                        <a16:creationId xmlns:a16="http://schemas.microsoft.com/office/drawing/2014/main" id="{CF510185-A98D-40AE-8053-A2F852252220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箭头连接符 487">
                    <a:extLst>
                      <a:ext uri="{FF2B5EF4-FFF2-40B4-BE49-F238E27FC236}">
                        <a16:creationId xmlns:a16="http://schemas.microsoft.com/office/drawing/2014/main" id="{A3325D99-495C-4B3D-B0AC-CA68D6E33CF5}"/>
                      </a:ext>
                    </a:extLst>
                  </p:cNvPr>
                  <p:cNvCxnSpPr>
                    <a:cxnSpLocks/>
                    <a:stCxn id="502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箭头连接符 488">
                    <a:extLst>
                      <a:ext uri="{FF2B5EF4-FFF2-40B4-BE49-F238E27FC236}">
                        <a16:creationId xmlns:a16="http://schemas.microsoft.com/office/drawing/2014/main" id="{CCD1B281-802E-4196-90DC-6B5FD08DF4BD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箭头连接符 489">
                    <a:extLst>
                      <a:ext uri="{FF2B5EF4-FFF2-40B4-BE49-F238E27FC236}">
                        <a16:creationId xmlns:a16="http://schemas.microsoft.com/office/drawing/2014/main" id="{4D1D1199-35BD-40C0-9293-77DC48628EE4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箭头连接符 490">
                    <a:extLst>
                      <a:ext uri="{FF2B5EF4-FFF2-40B4-BE49-F238E27FC236}">
                        <a16:creationId xmlns:a16="http://schemas.microsoft.com/office/drawing/2014/main" id="{5626CBFF-79DD-4E08-A7BF-1A801680FEE0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箭头连接符 491">
                    <a:extLst>
                      <a:ext uri="{FF2B5EF4-FFF2-40B4-BE49-F238E27FC236}">
                        <a16:creationId xmlns:a16="http://schemas.microsoft.com/office/drawing/2014/main" id="{ADBFA7CE-9187-490D-BB31-3D0A57E18F5F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箭头连接符 492">
                    <a:extLst>
                      <a:ext uri="{FF2B5EF4-FFF2-40B4-BE49-F238E27FC236}">
                        <a16:creationId xmlns:a16="http://schemas.microsoft.com/office/drawing/2014/main" id="{63DA9437-48E1-4AAE-9CC4-545575377140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箭头连接符 493">
                    <a:extLst>
                      <a:ext uri="{FF2B5EF4-FFF2-40B4-BE49-F238E27FC236}">
                        <a16:creationId xmlns:a16="http://schemas.microsoft.com/office/drawing/2014/main" id="{BD748EFB-9E53-4775-B165-C556ED3BD05F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箭头连接符 494">
                    <a:extLst>
                      <a:ext uri="{FF2B5EF4-FFF2-40B4-BE49-F238E27FC236}">
                        <a16:creationId xmlns:a16="http://schemas.microsoft.com/office/drawing/2014/main" id="{A8721D17-CC0F-48E8-87E6-FF71A2EEA6B4}"/>
                      </a:ext>
                    </a:extLst>
                  </p:cNvPr>
                  <p:cNvCxnSpPr>
                    <a:cxnSpLocks/>
                    <a:stCxn id="503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箭头连接符 495">
                    <a:extLst>
                      <a:ext uri="{FF2B5EF4-FFF2-40B4-BE49-F238E27FC236}">
                        <a16:creationId xmlns:a16="http://schemas.microsoft.com/office/drawing/2014/main" id="{C894CEFC-EBFB-464A-BDBA-4E9DFA1D4F9D}"/>
                      </a:ext>
                    </a:extLst>
                  </p:cNvPr>
                  <p:cNvCxnSpPr>
                    <a:cxnSpLocks/>
                    <a:stCxn id="504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9931ED30-C6B4-4E8C-8418-4D9818975021}"/>
                    </a:ext>
                  </a:extLst>
                </p:cNvPr>
                <p:cNvGrpSpPr/>
                <p:nvPr/>
              </p:nvGrpSpPr>
              <p:grpSpPr>
                <a:xfrm>
                  <a:off x="3334352" y="3775253"/>
                  <a:ext cx="459971" cy="2286000"/>
                  <a:chOff x="2648989" y="1274618"/>
                  <a:chExt cx="459971" cy="2286000"/>
                </a:xfrm>
              </p:grpSpPr>
              <p:sp>
                <p:nvSpPr>
                  <p:cNvPr id="525" name="流程图: 接点 524">
                    <a:extLst>
                      <a:ext uri="{FF2B5EF4-FFF2-40B4-BE49-F238E27FC236}">
                        <a16:creationId xmlns:a16="http://schemas.microsoft.com/office/drawing/2014/main" id="{BB678FA2-EBC2-40BF-99A5-ADCC4A125CFB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6" name="流程图: 接点 525">
                    <a:extLst>
                      <a:ext uri="{FF2B5EF4-FFF2-40B4-BE49-F238E27FC236}">
                        <a16:creationId xmlns:a16="http://schemas.microsoft.com/office/drawing/2014/main" id="{31E67D54-08BD-4662-A0A3-C8245ABD2FA0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流程图: 接点 526">
                    <a:extLst>
                      <a:ext uri="{FF2B5EF4-FFF2-40B4-BE49-F238E27FC236}">
                        <a16:creationId xmlns:a16="http://schemas.microsoft.com/office/drawing/2014/main" id="{AEAAFD6E-A428-4A91-8204-B6D95A92F510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658C8A57-B165-4C12-A9C6-BB28E68F9194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621" name="直接箭头连接符 620">
                <a:extLst>
                  <a:ext uri="{FF2B5EF4-FFF2-40B4-BE49-F238E27FC236}">
                    <a16:creationId xmlns:a16="http://schemas.microsoft.com/office/drawing/2014/main" id="{B9419442-8F0E-4840-B2D5-8ADD2C68311F}"/>
                  </a:ext>
                </a:extLst>
              </p:cNvPr>
              <p:cNvCxnSpPr>
                <a:cxnSpLocks/>
                <a:stCxn id="528" idx="6"/>
                <a:endCxn id="602" idx="2"/>
              </p:cNvCxnSpPr>
              <p:nvPr/>
            </p:nvCxnSpPr>
            <p:spPr>
              <a:xfrm flipV="1">
                <a:off x="6760156" y="5018345"/>
                <a:ext cx="974837" cy="814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接箭头连接符 623">
                <a:extLst>
                  <a:ext uri="{FF2B5EF4-FFF2-40B4-BE49-F238E27FC236}">
                    <a16:creationId xmlns:a16="http://schemas.microsoft.com/office/drawing/2014/main" id="{6CD454B7-0462-4D78-AAB2-CFE674F2B527}"/>
                  </a:ext>
                </a:extLst>
              </p:cNvPr>
              <p:cNvCxnSpPr>
                <a:cxnSpLocks/>
                <a:stCxn id="527" idx="6"/>
                <a:endCxn id="602" idx="2"/>
              </p:cNvCxnSpPr>
              <p:nvPr/>
            </p:nvCxnSpPr>
            <p:spPr>
              <a:xfrm flipV="1">
                <a:off x="6760156" y="5018345"/>
                <a:ext cx="974837" cy="2047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接箭头连接符 624">
                <a:extLst>
                  <a:ext uri="{FF2B5EF4-FFF2-40B4-BE49-F238E27FC236}">
                    <a16:creationId xmlns:a16="http://schemas.microsoft.com/office/drawing/2014/main" id="{D8EA9700-7A79-4311-9FF3-08E414DAB0AA}"/>
                  </a:ext>
                </a:extLst>
              </p:cNvPr>
              <p:cNvCxnSpPr>
                <a:cxnSpLocks/>
                <a:stCxn id="526" idx="6"/>
                <a:endCxn id="602" idx="2"/>
              </p:cNvCxnSpPr>
              <p:nvPr/>
            </p:nvCxnSpPr>
            <p:spPr>
              <a:xfrm>
                <a:off x="6762927" y="4613453"/>
                <a:ext cx="972066" cy="40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接箭头连接符 625">
                <a:extLst>
                  <a:ext uri="{FF2B5EF4-FFF2-40B4-BE49-F238E27FC236}">
                    <a16:creationId xmlns:a16="http://schemas.microsoft.com/office/drawing/2014/main" id="{43B7BB91-62E8-4B0B-8DB8-BB40D717F339}"/>
                  </a:ext>
                </a:extLst>
              </p:cNvPr>
              <p:cNvCxnSpPr>
                <a:cxnSpLocks/>
                <a:stCxn id="525" idx="6"/>
                <a:endCxn id="602" idx="2"/>
              </p:cNvCxnSpPr>
              <p:nvPr/>
            </p:nvCxnSpPr>
            <p:spPr>
              <a:xfrm>
                <a:off x="6760156" y="4003853"/>
                <a:ext cx="974837" cy="1014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5" name="箭头: 上弧形 644">
              <a:extLst>
                <a:ext uri="{FF2B5EF4-FFF2-40B4-BE49-F238E27FC236}">
                  <a16:creationId xmlns:a16="http://schemas.microsoft.com/office/drawing/2014/main" id="{0AB925BE-5C35-4C65-A3A9-EBD78CCC6D43}"/>
                </a:ext>
              </a:extLst>
            </p:cNvPr>
            <p:cNvSpPr/>
            <p:nvPr/>
          </p:nvSpPr>
          <p:spPr>
            <a:xfrm rot="16200000">
              <a:off x="864219" y="4521046"/>
              <a:ext cx="2932404" cy="1227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 parameters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3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文本框 593">
            <a:extLst>
              <a:ext uri="{FF2B5EF4-FFF2-40B4-BE49-F238E27FC236}">
                <a16:creationId xmlns:a16="http://schemas.microsoft.com/office/drawing/2014/main" id="{D3600FA3-DF2F-4AA6-A2B5-F28B31A6CEEB}"/>
              </a:ext>
            </a:extLst>
          </p:cNvPr>
          <p:cNvSpPr txBox="1"/>
          <p:nvPr/>
        </p:nvSpPr>
        <p:spPr>
          <a:xfrm>
            <a:off x="4361396" y="480291"/>
            <a:ext cx="3469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TRAINING: fit</a:t>
            </a:r>
            <a:endParaRPr lang="zh-CN" altLang="en-US" sz="4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C836F35-3AE2-4EF8-A98B-FE4C16C1754C}"/>
              </a:ext>
            </a:extLst>
          </p:cNvPr>
          <p:cNvGrpSpPr/>
          <p:nvPr/>
        </p:nvGrpSpPr>
        <p:grpSpPr>
          <a:xfrm>
            <a:off x="1826339" y="1061369"/>
            <a:ext cx="8505511" cy="5444135"/>
            <a:chOff x="1826339" y="1061369"/>
            <a:chExt cx="8505511" cy="5444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/>
                <p:nvPr/>
              </p:nvSpPr>
              <p:spPr>
                <a:xfrm>
                  <a:off x="2413000" y="1061369"/>
                  <a:ext cx="6651603" cy="754535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Forward_Propagation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a14:m>
                  <a:r>
                    <a:rPr lang="en-US" altLang="zh-CN" dirty="0"/>
                    <a:t>) -&gt;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7" name="箭头: 燕尾形 586">
                  <a:extLst>
                    <a:ext uri="{FF2B5EF4-FFF2-40B4-BE49-F238E27FC236}">
                      <a16:creationId xmlns:a16="http://schemas.microsoft.com/office/drawing/2014/main" id="{262F4972-D1BB-4E34-8811-A7D97BC4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00" y="1061369"/>
                  <a:ext cx="6651603" cy="754535"/>
                </a:xfrm>
                <a:prstGeom prst="notchedRightArrow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/>
                <p:nvPr/>
              </p:nvSpPr>
              <p:spPr>
                <a:xfrm rot="5400000">
                  <a:off x="7472538" y="3362337"/>
                  <a:ext cx="4783013" cy="935611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Compute_Cost(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/>
                    <a:t>)-&gt; Cost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89" name="箭头: 燕尾形 588">
                  <a:extLst>
                    <a:ext uri="{FF2B5EF4-FFF2-40B4-BE49-F238E27FC236}">
                      <a16:creationId xmlns:a16="http://schemas.microsoft.com/office/drawing/2014/main" id="{40C3291F-0595-4D80-8B54-F2B95FDD3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72538" y="3362337"/>
                  <a:ext cx="4783013" cy="935611"/>
                </a:xfrm>
                <a:prstGeom prst="notched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0" name="箭头: 左 589">
              <a:extLst>
                <a:ext uri="{FF2B5EF4-FFF2-40B4-BE49-F238E27FC236}">
                  <a16:creationId xmlns:a16="http://schemas.microsoft.com/office/drawing/2014/main" id="{F0CA6A53-8B2C-4495-AC5E-F2B582C674CB}"/>
                </a:ext>
              </a:extLst>
            </p:cNvPr>
            <p:cNvSpPr/>
            <p:nvPr/>
          </p:nvSpPr>
          <p:spPr>
            <a:xfrm>
              <a:off x="4797083" y="5675510"/>
              <a:ext cx="4405586" cy="8299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Backward_propagation</a:t>
              </a:r>
              <a:r>
                <a:rPr lang="en-US" altLang="zh-CN" dirty="0"/>
                <a:t>(Cost, W) -&gt; </a:t>
              </a:r>
              <a:r>
                <a:rPr lang="en-US" altLang="zh-CN" dirty="0" err="1"/>
                <a:t>dW</a:t>
              </a:r>
              <a:endParaRPr lang="zh-CN" altLang="en-US" dirty="0"/>
            </a:p>
          </p:txBody>
        </p:sp>
        <p:sp>
          <p:nvSpPr>
            <p:cNvPr id="45" name="箭头: 手杖形 44">
              <a:extLst>
                <a:ext uri="{FF2B5EF4-FFF2-40B4-BE49-F238E27FC236}">
                  <a16:creationId xmlns:a16="http://schemas.microsoft.com/office/drawing/2014/main" id="{4975E92D-AD0F-41B0-9EE9-933744C5B50D}"/>
                </a:ext>
              </a:extLst>
            </p:cNvPr>
            <p:cNvSpPr/>
            <p:nvPr/>
          </p:nvSpPr>
          <p:spPr>
            <a:xfrm rot="16200000">
              <a:off x="3959026" y="2849737"/>
              <a:ext cx="1307591" cy="5572965"/>
            </a:xfrm>
            <a:custGeom>
              <a:avLst/>
              <a:gdLst>
                <a:gd name="connsiteX0" fmla="*/ 0 w 1045571"/>
                <a:gd name="connsiteY0" fmla="*/ 2535060 h 2535060"/>
                <a:gd name="connsiteX1" fmla="*/ 0 w 1045571"/>
                <a:gd name="connsiteY1" fmla="*/ 443364 h 2535060"/>
                <a:gd name="connsiteX2" fmla="*/ 443364 w 1045571"/>
                <a:gd name="connsiteY2" fmla="*/ 0 h 2535060"/>
                <a:gd name="connsiteX3" fmla="*/ 471511 w 1045571"/>
                <a:gd name="connsiteY3" fmla="*/ 0 h 2535060"/>
                <a:gd name="connsiteX4" fmla="*/ 914875 w 1045571"/>
                <a:gd name="connsiteY4" fmla="*/ 443364 h 2535060"/>
                <a:gd name="connsiteX5" fmla="*/ 914875 w 1045571"/>
                <a:gd name="connsiteY5" fmla="*/ 1555493 h 2535060"/>
                <a:gd name="connsiteX6" fmla="*/ 1045571 w 1045571"/>
                <a:gd name="connsiteY6" fmla="*/ 1555493 h 2535060"/>
                <a:gd name="connsiteX7" fmla="*/ 784178 w 1045571"/>
                <a:gd name="connsiteY7" fmla="*/ 1901295 h 2535060"/>
                <a:gd name="connsiteX8" fmla="*/ 522786 w 1045571"/>
                <a:gd name="connsiteY8" fmla="*/ 1555493 h 2535060"/>
                <a:gd name="connsiteX9" fmla="*/ 653482 w 1045571"/>
                <a:gd name="connsiteY9" fmla="*/ 1555493 h 2535060"/>
                <a:gd name="connsiteX10" fmla="*/ 653482 w 1045571"/>
                <a:gd name="connsiteY10" fmla="*/ 443364 h 2535060"/>
                <a:gd name="connsiteX11" fmla="*/ 471511 w 1045571"/>
                <a:gd name="connsiteY11" fmla="*/ 261393 h 2535060"/>
                <a:gd name="connsiteX12" fmla="*/ 443364 w 1045571"/>
                <a:gd name="connsiteY12" fmla="*/ 261393 h 2535060"/>
                <a:gd name="connsiteX13" fmla="*/ 261393 w 1045571"/>
                <a:gd name="connsiteY13" fmla="*/ 443364 h 2535060"/>
                <a:gd name="connsiteX14" fmla="*/ 261393 w 1045571"/>
                <a:gd name="connsiteY14" fmla="*/ 2535060 h 2535060"/>
                <a:gd name="connsiteX15" fmla="*/ 0 w 1045571"/>
                <a:gd name="connsiteY15" fmla="*/ 2535060 h 2535060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914875 w 1045571"/>
                <a:gd name="connsiteY5" fmla="*/ 1555493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22786 w 1045571"/>
                <a:gd name="connsiteY8" fmla="*/ 1555493 h 5594067"/>
                <a:gd name="connsiteX9" fmla="*/ 653482 w 1045571"/>
                <a:gd name="connsiteY9" fmla="*/ 1555493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914875 w 1045571"/>
                <a:gd name="connsiteY5" fmla="*/ 1555493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01684 w 1045571"/>
                <a:gd name="connsiteY8" fmla="*/ 4748859 h 5594067"/>
                <a:gd name="connsiteX9" fmla="*/ 653482 w 1045571"/>
                <a:gd name="connsiteY9" fmla="*/ 1555493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914875 w 1045571"/>
                <a:gd name="connsiteY5" fmla="*/ 1555493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01684 w 1045571"/>
                <a:gd name="connsiteY8" fmla="*/ 4748859 h 5594067"/>
                <a:gd name="connsiteX9" fmla="*/ 695685 w 1045571"/>
                <a:gd name="connsiteY9" fmla="*/ 4720724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45571"/>
                <a:gd name="connsiteY0" fmla="*/ 2535060 h 5594067"/>
                <a:gd name="connsiteX1" fmla="*/ 0 w 1045571"/>
                <a:gd name="connsiteY1" fmla="*/ 443364 h 5594067"/>
                <a:gd name="connsiteX2" fmla="*/ 443364 w 1045571"/>
                <a:gd name="connsiteY2" fmla="*/ 0 h 5594067"/>
                <a:gd name="connsiteX3" fmla="*/ 471511 w 1045571"/>
                <a:gd name="connsiteY3" fmla="*/ 0 h 5594067"/>
                <a:gd name="connsiteX4" fmla="*/ 914875 w 1045571"/>
                <a:gd name="connsiteY4" fmla="*/ 443364 h 5594067"/>
                <a:gd name="connsiteX5" fmla="*/ 872672 w 1045571"/>
                <a:gd name="connsiteY5" fmla="*/ 4741826 h 5594067"/>
                <a:gd name="connsiteX6" fmla="*/ 1045571 w 1045571"/>
                <a:gd name="connsiteY6" fmla="*/ 1555493 h 5594067"/>
                <a:gd name="connsiteX7" fmla="*/ 706806 w 1045571"/>
                <a:gd name="connsiteY7" fmla="*/ 5594067 h 5594067"/>
                <a:gd name="connsiteX8" fmla="*/ 501684 w 1045571"/>
                <a:gd name="connsiteY8" fmla="*/ 4748859 h 5594067"/>
                <a:gd name="connsiteX9" fmla="*/ 695685 w 1045571"/>
                <a:gd name="connsiteY9" fmla="*/ 4720724 h 5594067"/>
                <a:gd name="connsiteX10" fmla="*/ 653482 w 1045571"/>
                <a:gd name="connsiteY10" fmla="*/ 443364 h 5594067"/>
                <a:gd name="connsiteX11" fmla="*/ 471511 w 1045571"/>
                <a:gd name="connsiteY11" fmla="*/ 261393 h 5594067"/>
                <a:gd name="connsiteX12" fmla="*/ 443364 w 1045571"/>
                <a:gd name="connsiteY12" fmla="*/ 261393 h 5594067"/>
                <a:gd name="connsiteX13" fmla="*/ 261393 w 1045571"/>
                <a:gd name="connsiteY13" fmla="*/ 443364 h 5594067"/>
                <a:gd name="connsiteX14" fmla="*/ 261393 w 1045571"/>
                <a:gd name="connsiteY14" fmla="*/ 2535060 h 5594067"/>
                <a:gd name="connsiteX15" fmla="*/ 0 w 1045571"/>
                <a:gd name="connsiteY15" fmla="*/ 2535060 h 5594067"/>
                <a:gd name="connsiteX0" fmla="*/ 0 w 1052605"/>
                <a:gd name="connsiteY0" fmla="*/ 2535060 h 5594067"/>
                <a:gd name="connsiteX1" fmla="*/ 0 w 1052605"/>
                <a:gd name="connsiteY1" fmla="*/ 443364 h 5594067"/>
                <a:gd name="connsiteX2" fmla="*/ 443364 w 1052605"/>
                <a:gd name="connsiteY2" fmla="*/ 0 h 5594067"/>
                <a:gd name="connsiteX3" fmla="*/ 471511 w 1052605"/>
                <a:gd name="connsiteY3" fmla="*/ 0 h 5594067"/>
                <a:gd name="connsiteX4" fmla="*/ 914875 w 1052605"/>
                <a:gd name="connsiteY4" fmla="*/ 443364 h 5594067"/>
                <a:gd name="connsiteX5" fmla="*/ 872672 w 1052605"/>
                <a:gd name="connsiteY5" fmla="*/ 4741826 h 5594067"/>
                <a:gd name="connsiteX6" fmla="*/ 1052605 w 1052605"/>
                <a:gd name="connsiteY6" fmla="*/ 4713690 h 5594067"/>
                <a:gd name="connsiteX7" fmla="*/ 706806 w 1052605"/>
                <a:gd name="connsiteY7" fmla="*/ 5594067 h 5594067"/>
                <a:gd name="connsiteX8" fmla="*/ 501684 w 1052605"/>
                <a:gd name="connsiteY8" fmla="*/ 4748859 h 5594067"/>
                <a:gd name="connsiteX9" fmla="*/ 695685 w 1052605"/>
                <a:gd name="connsiteY9" fmla="*/ 4720724 h 5594067"/>
                <a:gd name="connsiteX10" fmla="*/ 653482 w 1052605"/>
                <a:gd name="connsiteY10" fmla="*/ 443364 h 5594067"/>
                <a:gd name="connsiteX11" fmla="*/ 471511 w 1052605"/>
                <a:gd name="connsiteY11" fmla="*/ 261393 h 5594067"/>
                <a:gd name="connsiteX12" fmla="*/ 443364 w 1052605"/>
                <a:gd name="connsiteY12" fmla="*/ 261393 h 5594067"/>
                <a:gd name="connsiteX13" fmla="*/ 261393 w 1052605"/>
                <a:gd name="connsiteY13" fmla="*/ 443364 h 5594067"/>
                <a:gd name="connsiteX14" fmla="*/ 261393 w 1052605"/>
                <a:gd name="connsiteY14" fmla="*/ 2535060 h 5594067"/>
                <a:gd name="connsiteX15" fmla="*/ 0 w 1052605"/>
                <a:gd name="connsiteY15" fmla="*/ 2535060 h 5594067"/>
                <a:gd name="connsiteX0" fmla="*/ 0 w 1052605"/>
                <a:gd name="connsiteY0" fmla="*/ 2535060 h 5594067"/>
                <a:gd name="connsiteX1" fmla="*/ 0 w 1052605"/>
                <a:gd name="connsiteY1" fmla="*/ 443364 h 5594067"/>
                <a:gd name="connsiteX2" fmla="*/ 443364 w 1052605"/>
                <a:gd name="connsiteY2" fmla="*/ 0 h 5594067"/>
                <a:gd name="connsiteX3" fmla="*/ 471511 w 1052605"/>
                <a:gd name="connsiteY3" fmla="*/ 0 h 5594067"/>
                <a:gd name="connsiteX4" fmla="*/ 914875 w 1052605"/>
                <a:gd name="connsiteY4" fmla="*/ 443364 h 5594067"/>
                <a:gd name="connsiteX5" fmla="*/ 928943 w 1052605"/>
                <a:gd name="connsiteY5" fmla="*/ 4706657 h 5594067"/>
                <a:gd name="connsiteX6" fmla="*/ 1052605 w 1052605"/>
                <a:gd name="connsiteY6" fmla="*/ 4713690 h 5594067"/>
                <a:gd name="connsiteX7" fmla="*/ 706806 w 1052605"/>
                <a:gd name="connsiteY7" fmla="*/ 5594067 h 5594067"/>
                <a:gd name="connsiteX8" fmla="*/ 501684 w 1052605"/>
                <a:gd name="connsiteY8" fmla="*/ 4748859 h 5594067"/>
                <a:gd name="connsiteX9" fmla="*/ 695685 w 1052605"/>
                <a:gd name="connsiteY9" fmla="*/ 4720724 h 5594067"/>
                <a:gd name="connsiteX10" fmla="*/ 653482 w 1052605"/>
                <a:gd name="connsiteY10" fmla="*/ 443364 h 5594067"/>
                <a:gd name="connsiteX11" fmla="*/ 471511 w 1052605"/>
                <a:gd name="connsiteY11" fmla="*/ 261393 h 5594067"/>
                <a:gd name="connsiteX12" fmla="*/ 443364 w 1052605"/>
                <a:gd name="connsiteY12" fmla="*/ 261393 h 5594067"/>
                <a:gd name="connsiteX13" fmla="*/ 261393 w 1052605"/>
                <a:gd name="connsiteY13" fmla="*/ 443364 h 5594067"/>
                <a:gd name="connsiteX14" fmla="*/ 261393 w 1052605"/>
                <a:gd name="connsiteY14" fmla="*/ 2535060 h 5594067"/>
                <a:gd name="connsiteX15" fmla="*/ 0 w 1052605"/>
                <a:gd name="connsiteY15" fmla="*/ 2535060 h 5594067"/>
                <a:gd name="connsiteX0" fmla="*/ 0 w 1052605"/>
                <a:gd name="connsiteY0" fmla="*/ 2535060 h 5594067"/>
                <a:gd name="connsiteX1" fmla="*/ 0 w 1052605"/>
                <a:gd name="connsiteY1" fmla="*/ 443364 h 5594067"/>
                <a:gd name="connsiteX2" fmla="*/ 443364 w 1052605"/>
                <a:gd name="connsiteY2" fmla="*/ 0 h 5594067"/>
                <a:gd name="connsiteX3" fmla="*/ 471511 w 1052605"/>
                <a:gd name="connsiteY3" fmla="*/ 0 h 5594067"/>
                <a:gd name="connsiteX4" fmla="*/ 914875 w 1052605"/>
                <a:gd name="connsiteY4" fmla="*/ 443364 h 5594067"/>
                <a:gd name="connsiteX5" fmla="*/ 928943 w 1052605"/>
                <a:gd name="connsiteY5" fmla="*/ 4706657 h 5594067"/>
                <a:gd name="connsiteX6" fmla="*/ 1052605 w 1052605"/>
                <a:gd name="connsiteY6" fmla="*/ 4713690 h 5594067"/>
                <a:gd name="connsiteX7" fmla="*/ 706806 w 1052605"/>
                <a:gd name="connsiteY7" fmla="*/ 5594067 h 5594067"/>
                <a:gd name="connsiteX8" fmla="*/ 501684 w 1052605"/>
                <a:gd name="connsiteY8" fmla="*/ 4748859 h 5594067"/>
                <a:gd name="connsiteX9" fmla="*/ 667549 w 1052605"/>
                <a:gd name="connsiteY9" fmla="*/ 4734792 h 5594067"/>
                <a:gd name="connsiteX10" fmla="*/ 653482 w 1052605"/>
                <a:gd name="connsiteY10" fmla="*/ 443364 h 5594067"/>
                <a:gd name="connsiteX11" fmla="*/ 471511 w 1052605"/>
                <a:gd name="connsiteY11" fmla="*/ 261393 h 5594067"/>
                <a:gd name="connsiteX12" fmla="*/ 443364 w 1052605"/>
                <a:gd name="connsiteY12" fmla="*/ 261393 h 5594067"/>
                <a:gd name="connsiteX13" fmla="*/ 261393 w 1052605"/>
                <a:gd name="connsiteY13" fmla="*/ 443364 h 5594067"/>
                <a:gd name="connsiteX14" fmla="*/ 261393 w 1052605"/>
                <a:gd name="connsiteY14" fmla="*/ 2535060 h 5594067"/>
                <a:gd name="connsiteX15" fmla="*/ 0 w 1052605"/>
                <a:gd name="connsiteY15" fmla="*/ 2535060 h 5594067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501684 w 1052605"/>
                <a:gd name="connsiteY8" fmla="*/ 4748859 h 5572965"/>
                <a:gd name="connsiteX9" fmla="*/ 667549 w 1052605"/>
                <a:gd name="connsiteY9" fmla="*/ 4734792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67549 w 1052605"/>
                <a:gd name="connsiteY9" fmla="*/ 4734792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81616 w 1052605"/>
                <a:gd name="connsiteY9" fmla="*/ 4706657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713690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67548 w 1052605"/>
                <a:gd name="connsiteY9" fmla="*/ 4713691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699622 h 5572965"/>
                <a:gd name="connsiteX7" fmla="*/ 784178 w 1052605"/>
                <a:gd name="connsiteY7" fmla="*/ 5572965 h 5572965"/>
                <a:gd name="connsiteX8" fmla="*/ 494650 w 1052605"/>
                <a:gd name="connsiteY8" fmla="*/ 4720724 h 5572965"/>
                <a:gd name="connsiteX9" fmla="*/ 667548 w 1052605"/>
                <a:gd name="connsiteY9" fmla="*/ 4713691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  <a:gd name="connsiteX0" fmla="*/ 0 w 1052605"/>
                <a:gd name="connsiteY0" fmla="*/ 2535060 h 5572965"/>
                <a:gd name="connsiteX1" fmla="*/ 0 w 1052605"/>
                <a:gd name="connsiteY1" fmla="*/ 443364 h 5572965"/>
                <a:gd name="connsiteX2" fmla="*/ 443364 w 1052605"/>
                <a:gd name="connsiteY2" fmla="*/ 0 h 5572965"/>
                <a:gd name="connsiteX3" fmla="*/ 471511 w 1052605"/>
                <a:gd name="connsiteY3" fmla="*/ 0 h 5572965"/>
                <a:gd name="connsiteX4" fmla="*/ 914875 w 1052605"/>
                <a:gd name="connsiteY4" fmla="*/ 443364 h 5572965"/>
                <a:gd name="connsiteX5" fmla="*/ 928943 w 1052605"/>
                <a:gd name="connsiteY5" fmla="*/ 4706657 h 5572965"/>
                <a:gd name="connsiteX6" fmla="*/ 1052605 w 1052605"/>
                <a:gd name="connsiteY6" fmla="*/ 4699622 h 5572965"/>
                <a:gd name="connsiteX7" fmla="*/ 784178 w 1052605"/>
                <a:gd name="connsiteY7" fmla="*/ 5572965 h 5572965"/>
                <a:gd name="connsiteX8" fmla="*/ 494650 w 1052605"/>
                <a:gd name="connsiteY8" fmla="*/ 4713690 h 5572965"/>
                <a:gd name="connsiteX9" fmla="*/ 667548 w 1052605"/>
                <a:gd name="connsiteY9" fmla="*/ 4713691 h 5572965"/>
                <a:gd name="connsiteX10" fmla="*/ 653482 w 1052605"/>
                <a:gd name="connsiteY10" fmla="*/ 443364 h 5572965"/>
                <a:gd name="connsiteX11" fmla="*/ 471511 w 1052605"/>
                <a:gd name="connsiteY11" fmla="*/ 261393 h 5572965"/>
                <a:gd name="connsiteX12" fmla="*/ 443364 w 1052605"/>
                <a:gd name="connsiteY12" fmla="*/ 261393 h 5572965"/>
                <a:gd name="connsiteX13" fmla="*/ 261393 w 1052605"/>
                <a:gd name="connsiteY13" fmla="*/ 443364 h 5572965"/>
                <a:gd name="connsiteX14" fmla="*/ 261393 w 1052605"/>
                <a:gd name="connsiteY14" fmla="*/ 2535060 h 5572965"/>
                <a:gd name="connsiteX15" fmla="*/ 0 w 1052605"/>
                <a:gd name="connsiteY15" fmla="*/ 2535060 h 557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2605" h="5572965">
                  <a:moveTo>
                    <a:pt x="0" y="2535060"/>
                  </a:moveTo>
                  <a:lnTo>
                    <a:pt x="0" y="443364"/>
                  </a:lnTo>
                  <a:cubicBezTo>
                    <a:pt x="0" y="198501"/>
                    <a:pt x="198501" y="0"/>
                    <a:pt x="443364" y="0"/>
                  </a:cubicBezTo>
                  <a:lnTo>
                    <a:pt x="471511" y="0"/>
                  </a:lnTo>
                  <a:cubicBezTo>
                    <a:pt x="716374" y="0"/>
                    <a:pt x="914875" y="198501"/>
                    <a:pt x="914875" y="443364"/>
                  </a:cubicBezTo>
                  <a:cubicBezTo>
                    <a:pt x="919564" y="1864462"/>
                    <a:pt x="924254" y="3285559"/>
                    <a:pt x="928943" y="4706657"/>
                  </a:cubicBezTo>
                  <a:lnTo>
                    <a:pt x="1052605" y="4699622"/>
                  </a:lnTo>
                  <a:lnTo>
                    <a:pt x="784178" y="5572965"/>
                  </a:lnTo>
                  <a:lnTo>
                    <a:pt x="494650" y="4713690"/>
                  </a:lnTo>
                  <a:lnTo>
                    <a:pt x="667548" y="4713691"/>
                  </a:lnTo>
                  <a:cubicBezTo>
                    <a:pt x="662859" y="3290249"/>
                    <a:pt x="658171" y="1866806"/>
                    <a:pt x="653482" y="443364"/>
                  </a:cubicBezTo>
                  <a:cubicBezTo>
                    <a:pt x="653482" y="342864"/>
                    <a:pt x="572011" y="261393"/>
                    <a:pt x="471511" y="261393"/>
                  </a:cubicBezTo>
                  <a:lnTo>
                    <a:pt x="443364" y="261393"/>
                  </a:lnTo>
                  <a:cubicBezTo>
                    <a:pt x="342864" y="261393"/>
                    <a:pt x="261393" y="342864"/>
                    <a:pt x="261393" y="443364"/>
                  </a:cubicBezTo>
                  <a:lnTo>
                    <a:pt x="261393" y="2535060"/>
                  </a:lnTo>
                  <a:lnTo>
                    <a:pt x="0" y="253506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 parameters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D82362-152E-49F7-876B-51208DC75A3D}"/>
                </a:ext>
              </a:extLst>
            </p:cNvPr>
            <p:cNvGrpSpPr/>
            <p:nvPr/>
          </p:nvGrpSpPr>
          <p:grpSpPr>
            <a:xfrm>
              <a:off x="3300914" y="1766031"/>
              <a:ext cx="5369691" cy="3739261"/>
              <a:chOff x="3300914" y="1766031"/>
              <a:chExt cx="5369691" cy="3739261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D6ACDB9E-05B2-4625-9308-96AFA6FC3A01}"/>
                  </a:ext>
                </a:extLst>
              </p:cNvPr>
              <p:cNvGrpSpPr/>
              <p:nvPr/>
            </p:nvGrpSpPr>
            <p:grpSpPr>
              <a:xfrm>
                <a:off x="3300914" y="1766031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A405A2D3-EC61-4897-B2E1-1B8CD17EE317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409" name="组合 408">
                    <a:extLst>
                      <a:ext uri="{FF2B5EF4-FFF2-40B4-BE49-F238E27FC236}">
                        <a16:creationId xmlns:a16="http://schemas.microsoft.com/office/drawing/2014/main" id="{1C41175D-88C4-4528-AC97-BF23697ECB3A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10" name="组合 409">
                      <a:extLst>
                        <a:ext uri="{FF2B5EF4-FFF2-40B4-BE49-F238E27FC236}">
                          <a16:creationId xmlns:a16="http://schemas.microsoft.com/office/drawing/2014/main" id="{3C30FA67-E1B1-4408-8AB5-955B50462B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429" name="流程图: 接点 428">
                        <a:extLst>
                          <a:ext uri="{FF2B5EF4-FFF2-40B4-BE49-F238E27FC236}">
                            <a16:creationId xmlns:a16="http://schemas.microsoft.com/office/drawing/2014/main" id="{EDB69C5E-8699-4559-A575-EFD38F9A1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0" name="流程图: 接点 429">
                        <a:extLst>
                          <a:ext uri="{FF2B5EF4-FFF2-40B4-BE49-F238E27FC236}">
                            <a16:creationId xmlns:a16="http://schemas.microsoft.com/office/drawing/2014/main" id="{166D4E38-51A7-4C99-9E1A-9C437449C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1" name="流程图: 接点 430">
                        <a:extLst>
                          <a:ext uri="{FF2B5EF4-FFF2-40B4-BE49-F238E27FC236}">
                            <a16:creationId xmlns:a16="http://schemas.microsoft.com/office/drawing/2014/main" id="{3E73F360-09E1-46DA-96FA-B9BC02554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2" name="流程图: 接点 431">
                        <a:extLst>
                          <a:ext uri="{FF2B5EF4-FFF2-40B4-BE49-F238E27FC236}">
                            <a16:creationId xmlns:a16="http://schemas.microsoft.com/office/drawing/2014/main" id="{2A1020D2-5D6E-4E2B-9B90-440E2AF367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1" name="组合 410">
                      <a:extLst>
                        <a:ext uri="{FF2B5EF4-FFF2-40B4-BE49-F238E27FC236}">
                          <a16:creationId xmlns:a16="http://schemas.microsoft.com/office/drawing/2014/main" id="{E62B482F-9043-426B-A3BD-81996683AF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25" name="直接箭头连接符 424">
                        <a:extLst>
                          <a:ext uri="{FF2B5EF4-FFF2-40B4-BE49-F238E27FC236}">
                            <a16:creationId xmlns:a16="http://schemas.microsoft.com/office/drawing/2014/main" id="{721B583F-DB10-4B88-8201-5E0394B792C7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6" name="直接箭头连接符 425">
                        <a:extLst>
                          <a:ext uri="{FF2B5EF4-FFF2-40B4-BE49-F238E27FC236}">
                            <a16:creationId xmlns:a16="http://schemas.microsoft.com/office/drawing/2014/main" id="{213A948B-B470-41E3-BBD0-0F447F7896B6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直接箭头连接符 426">
                        <a:extLst>
                          <a:ext uri="{FF2B5EF4-FFF2-40B4-BE49-F238E27FC236}">
                            <a16:creationId xmlns:a16="http://schemas.microsoft.com/office/drawing/2014/main" id="{83D89539-D207-44BA-AB6E-E39656CC6807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8" name="直接箭头连接符 427">
                        <a:extLst>
                          <a:ext uri="{FF2B5EF4-FFF2-40B4-BE49-F238E27FC236}">
                            <a16:creationId xmlns:a16="http://schemas.microsoft.com/office/drawing/2014/main" id="{A3AC30D9-3DC9-41B1-886A-1F5F2C912C23}"/>
                          </a:ext>
                        </a:extLst>
                      </p:cNvPr>
                      <p:cNvCxnSpPr>
                        <a:cxnSpLocks/>
                        <a:stCxn id="42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2" name="直接箭头连接符 411">
                      <a:extLst>
                        <a:ext uri="{FF2B5EF4-FFF2-40B4-BE49-F238E27FC236}">
                          <a16:creationId xmlns:a16="http://schemas.microsoft.com/office/drawing/2014/main" id="{9D5436A0-9998-425C-91F4-15A8B9DF2E84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直接箭头连接符 412">
                      <a:extLst>
                        <a:ext uri="{FF2B5EF4-FFF2-40B4-BE49-F238E27FC236}">
                          <a16:creationId xmlns:a16="http://schemas.microsoft.com/office/drawing/2014/main" id="{2CF6FD22-3BBD-4959-A45D-54061409CF59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直接箭头连接符 413">
                      <a:extLst>
                        <a:ext uri="{FF2B5EF4-FFF2-40B4-BE49-F238E27FC236}">
                          <a16:creationId xmlns:a16="http://schemas.microsoft.com/office/drawing/2014/main" id="{C7F57A86-CA2D-4B94-BA82-86948163F5B8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直接箭头连接符 414">
                      <a:extLst>
                        <a:ext uri="{FF2B5EF4-FFF2-40B4-BE49-F238E27FC236}">
                          <a16:creationId xmlns:a16="http://schemas.microsoft.com/office/drawing/2014/main" id="{03DAA622-DB0A-4630-A541-3D2474B2F54F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直接箭头连接符 415">
                      <a:extLst>
                        <a:ext uri="{FF2B5EF4-FFF2-40B4-BE49-F238E27FC236}">
                          <a16:creationId xmlns:a16="http://schemas.microsoft.com/office/drawing/2014/main" id="{F02197A9-2735-41BD-A367-130CFA8CAD8C}"/>
                        </a:ext>
                      </a:extLst>
                    </p:cNvPr>
                    <p:cNvCxnSpPr>
                      <a:cxnSpLocks/>
                      <a:stCxn id="430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直接箭头连接符 416">
                      <a:extLst>
                        <a:ext uri="{FF2B5EF4-FFF2-40B4-BE49-F238E27FC236}">
                          <a16:creationId xmlns:a16="http://schemas.microsoft.com/office/drawing/2014/main" id="{387869B7-592E-4896-984B-FD8F5B36D1F4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直接箭头连接符 417">
                      <a:extLst>
                        <a:ext uri="{FF2B5EF4-FFF2-40B4-BE49-F238E27FC236}">
                          <a16:creationId xmlns:a16="http://schemas.microsoft.com/office/drawing/2014/main" id="{09D60945-599E-4F4E-89F7-530B637FBA25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直接箭头连接符 418">
                      <a:extLst>
                        <a:ext uri="{FF2B5EF4-FFF2-40B4-BE49-F238E27FC236}">
                          <a16:creationId xmlns:a16="http://schemas.microsoft.com/office/drawing/2014/main" id="{AFA4D9AE-D0B4-43BF-B1A2-978ED2852F6D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直接箭头连接符 419">
                      <a:extLst>
                        <a:ext uri="{FF2B5EF4-FFF2-40B4-BE49-F238E27FC236}">
                          <a16:creationId xmlns:a16="http://schemas.microsoft.com/office/drawing/2014/main" id="{1758A9FC-72EB-41B7-9041-4E43A4BF6E1C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直接箭头连接符 420">
                      <a:extLst>
                        <a:ext uri="{FF2B5EF4-FFF2-40B4-BE49-F238E27FC236}">
                          <a16:creationId xmlns:a16="http://schemas.microsoft.com/office/drawing/2014/main" id="{CB97AB13-B493-4D27-8097-8B58697009E9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直接箭头连接符 421">
                      <a:extLst>
                        <a:ext uri="{FF2B5EF4-FFF2-40B4-BE49-F238E27FC236}">
                          <a16:creationId xmlns:a16="http://schemas.microsoft.com/office/drawing/2014/main" id="{90EB7983-5606-43F4-A934-0109F0CD7B90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直接箭头连接符 422">
                      <a:extLst>
                        <a:ext uri="{FF2B5EF4-FFF2-40B4-BE49-F238E27FC236}">
                          <a16:creationId xmlns:a16="http://schemas.microsoft.com/office/drawing/2014/main" id="{02E61CAD-4879-4675-BCAB-49B53005FDAD}"/>
                        </a:ext>
                      </a:extLst>
                    </p:cNvPr>
                    <p:cNvCxnSpPr>
                      <a:cxnSpLocks/>
                      <a:stCxn id="431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直接箭头连接符 423">
                      <a:extLst>
                        <a:ext uri="{FF2B5EF4-FFF2-40B4-BE49-F238E27FC236}">
                          <a16:creationId xmlns:a16="http://schemas.microsoft.com/office/drawing/2014/main" id="{65CF0041-7D6A-45CB-A125-D0BFBB0CAA37}"/>
                        </a:ext>
                      </a:extLst>
                    </p:cNvPr>
                    <p:cNvCxnSpPr>
                      <a:cxnSpLocks/>
                      <a:stCxn id="432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组合 432">
                    <a:extLst>
                      <a:ext uri="{FF2B5EF4-FFF2-40B4-BE49-F238E27FC236}">
                        <a16:creationId xmlns:a16="http://schemas.microsoft.com/office/drawing/2014/main" id="{7A97C5FA-3E11-4C10-A0EF-5FF174CF2D55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34" name="组合 433">
                      <a:extLst>
                        <a:ext uri="{FF2B5EF4-FFF2-40B4-BE49-F238E27FC236}">
                          <a16:creationId xmlns:a16="http://schemas.microsoft.com/office/drawing/2014/main" id="{6844DE8F-5964-4650-95A6-E765D9C62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453" name="流程图: 接点 452">
                        <a:extLst>
                          <a:ext uri="{FF2B5EF4-FFF2-40B4-BE49-F238E27FC236}">
                            <a16:creationId xmlns:a16="http://schemas.microsoft.com/office/drawing/2014/main" id="{CDF1C43F-EC9F-4822-9952-4B4BB79330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流程图: 接点 453">
                        <a:extLst>
                          <a:ext uri="{FF2B5EF4-FFF2-40B4-BE49-F238E27FC236}">
                            <a16:creationId xmlns:a16="http://schemas.microsoft.com/office/drawing/2014/main" id="{D7256045-22B8-4036-9B5B-689B3F4D22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5" name="流程图: 接点 454">
                        <a:extLst>
                          <a:ext uri="{FF2B5EF4-FFF2-40B4-BE49-F238E27FC236}">
                            <a16:creationId xmlns:a16="http://schemas.microsoft.com/office/drawing/2014/main" id="{EBB89F9A-9766-4F6F-A204-B41EFC8569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6" name="流程图: 接点 455">
                        <a:extLst>
                          <a:ext uri="{FF2B5EF4-FFF2-40B4-BE49-F238E27FC236}">
                            <a16:creationId xmlns:a16="http://schemas.microsoft.com/office/drawing/2014/main" id="{AC0733C0-D36D-4742-8ECD-B1D1639CD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35" name="组合 434">
                      <a:extLst>
                        <a:ext uri="{FF2B5EF4-FFF2-40B4-BE49-F238E27FC236}">
                          <a16:creationId xmlns:a16="http://schemas.microsoft.com/office/drawing/2014/main" id="{EAE9C661-03E1-46BC-8530-E5AE94BB34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49" name="直接箭头连接符 448">
                        <a:extLst>
                          <a:ext uri="{FF2B5EF4-FFF2-40B4-BE49-F238E27FC236}">
                            <a16:creationId xmlns:a16="http://schemas.microsoft.com/office/drawing/2014/main" id="{D9A7645E-0429-4C9C-B5D2-7396D11212E6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0" name="直接箭头连接符 449">
                        <a:extLst>
                          <a:ext uri="{FF2B5EF4-FFF2-40B4-BE49-F238E27FC236}">
                            <a16:creationId xmlns:a16="http://schemas.microsoft.com/office/drawing/2014/main" id="{F8454283-CA17-4C8A-B076-DD2AFEBDCE20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1" name="直接箭头连接符 450">
                        <a:extLst>
                          <a:ext uri="{FF2B5EF4-FFF2-40B4-BE49-F238E27FC236}">
                            <a16:creationId xmlns:a16="http://schemas.microsoft.com/office/drawing/2014/main" id="{CD97B429-4198-4F45-9B0C-736769D9B601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直接箭头连接符 451">
                        <a:extLst>
                          <a:ext uri="{FF2B5EF4-FFF2-40B4-BE49-F238E27FC236}">
                            <a16:creationId xmlns:a16="http://schemas.microsoft.com/office/drawing/2014/main" id="{4A080D68-5AAB-47D6-846A-563110A93BDC}"/>
                          </a:ext>
                        </a:extLst>
                      </p:cNvPr>
                      <p:cNvCxnSpPr>
                        <a:cxnSpLocks/>
                        <a:stCxn id="45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36" name="直接箭头连接符 435">
                      <a:extLst>
                        <a:ext uri="{FF2B5EF4-FFF2-40B4-BE49-F238E27FC236}">
                          <a16:creationId xmlns:a16="http://schemas.microsoft.com/office/drawing/2014/main" id="{16FC59DC-A5A9-4026-92C8-2E837FBBDD51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7" name="直接箭头连接符 436">
                      <a:extLst>
                        <a:ext uri="{FF2B5EF4-FFF2-40B4-BE49-F238E27FC236}">
                          <a16:creationId xmlns:a16="http://schemas.microsoft.com/office/drawing/2014/main" id="{EC781295-6633-45D8-A5E9-D9E43CFE26B7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8" name="直接箭头连接符 437">
                      <a:extLst>
                        <a:ext uri="{FF2B5EF4-FFF2-40B4-BE49-F238E27FC236}">
                          <a16:creationId xmlns:a16="http://schemas.microsoft.com/office/drawing/2014/main" id="{3917195A-29D1-4A21-BF2D-1AEFDCA90B8F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9" name="直接箭头连接符 438">
                      <a:extLst>
                        <a:ext uri="{FF2B5EF4-FFF2-40B4-BE49-F238E27FC236}">
                          <a16:creationId xmlns:a16="http://schemas.microsoft.com/office/drawing/2014/main" id="{5BECC29A-58EB-4EE9-91EE-374B7D7FE4BC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0" name="直接箭头连接符 439">
                      <a:extLst>
                        <a:ext uri="{FF2B5EF4-FFF2-40B4-BE49-F238E27FC236}">
                          <a16:creationId xmlns:a16="http://schemas.microsoft.com/office/drawing/2014/main" id="{F085BBE1-6852-4E91-87A5-FA5EB4F96A35}"/>
                        </a:ext>
                      </a:extLst>
                    </p:cNvPr>
                    <p:cNvCxnSpPr>
                      <a:cxnSpLocks/>
                      <a:stCxn id="454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直接箭头连接符 440">
                      <a:extLst>
                        <a:ext uri="{FF2B5EF4-FFF2-40B4-BE49-F238E27FC236}">
                          <a16:creationId xmlns:a16="http://schemas.microsoft.com/office/drawing/2014/main" id="{A25398B3-67B0-4B49-87E5-95320A0C0C1A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直接箭头连接符 441">
                      <a:extLst>
                        <a:ext uri="{FF2B5EF4-FFF2-40B4-BE49-F238E27FC236}">
                          <a16:creationId xmlns:a16="http://schemas.microsoft.com/office/drawing/2014/main" id="{F54816BB-E74C-4DA9-8D65-CC21201E31D2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直接箭头连接符 442">
                      <a:extLst>
                        <a:ext uri="{FF2B5EF4-FFF2-40B4-BE49-F238E27FC236}">
                          <a16:creationId xmlns:a16="http://schemas.microsoft.com/office/drawing/2014/main" id="{C9767C9F-D5F6-4FB4-8256-B0DB2CAB49AA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直接箭头连接符 443">
                      <a:extLst>
                        <a:ext uri="{FF2B5EF4-FFF2-40B4-BE49-F238E27FC236}">
                          <a16:creationId xmlns:a16="http://schemas.microsoft.com/office/drawing/2014/main" id="{63F096A6-B027-4198-A6D8-9184861D743E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5" name="直接箭头连接符 444">
                      <a:extLst>
                        <a:ext uri="{FF2B5EF4-FFF2-40B4-BE49-F238E27FC236}">
                          <a16:creationId xmlns:a16="http://schemas.microsoft.com/office/drawing/2014/main" id="{480FAB64-A568-4C4F-A87A-65F11E4ACE6F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直接箭头连接符 445">
                      <a:extLst>
                        <a:ext uri="{FF2B5EF4-FFF2-40B4-BE49-F238E27FC236}">
                          <a16:creationId xmlns:a16="http://schemas.microsoft.com/office/drawing/2014/main" id="{8412CD94-7C4C-45B6-A983-1FC4822F6B29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直接箭头连接符 446">
                      <a:extLst>
                        <a:ext uri="{FF2B5EF4-FFF2-40B4-BE49-F238E27FC236}">
                          <a16:creationId xmlns:a16="http://schemas.microsoft.com/office/drawing/2014/main" id="{2BC4DFD2-1D9A-4FA4-8807-1EE89F38CF0D}"/>
                        </a:ext>
                      </a:extLst>
                    </p:cNvPr>
                    <p:cNvCxnSpPr>
                      <a:cxnSpLocks/>
                      <a:stCxn id="455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直接箭头连接符 447">
                      <a:extLst>
                        <a:ext uri="{FF2B5EF4-FFF2-40B4-BE49-F238E27FC236}">
                          <a16:creationId xmlns:a16="http://schemas.microsoft.com/office/drawing/2014/main" id="{A69E04F2-6969-4EC0-A2A6-F05149369E70}"/>
                        </a:ext>
                      </a:extLst>
                    </p:cNvPr>
                    <p:cNvCxnSpPr>
                      <a:cxnSpLocks/>
                      <a:stCxn id="456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7" name="组合 456">
                    <a:extLst>
                      <a:ext uri="{FF2B5EF4-FFF2-40B4-BE49-F238E27FC236}">
                        <a16:creationId xmlns:a16="http://schemas.microsoft.com/office/drawing/2014/main" id="{6D5C8E0E-4E68-4E29-9804-5DDBBFCFE6D0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58" name="组合 457">
                      <a:extLst>
                        <a:ext uri="{FF2B5EF4-FFF2-40B4-BE49-F238E27FC236}">
                          <a16:creationId xmlns:a16="http://schemas.microsoft.com/office/drawing/2014/main" id="{715ED9BB-1AEF-4BC3-956A-84CAF183AF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477" name="流程图: 接点 476">
                        <a:extLst>
                          <a:ext uri="{FF2B5EF4-FFF2-40B4-BE49-F238E27FC236}">
                            <a16:creationId xmlns:a16="http://schemas.microsoft.com/office/drawing/2014/main" id="{9FC4C4FF-9ADA-4D49-BBBE-C8851CBF3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8" name="流程图: 接点 477">
                        <a:extLst>
                          <a:ext uri="{FF2B5EF4-FFF2-40B4-BE49-F238E27FC236}">
                            <a16:creationId xmlns:a16="http://schemas.microsoft.com/office/drawing/2014/main" id="{4B817E70-039C-4CE5-812A-DCF89EAAA0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9" name="流程图: 接点 478">
                        <a:extLst>
                          <a:ext uri="{FF2B5EF4-FFF2-40B4-BE49-F238E27FC236}">
                            <a16:creationId xmlns:a16="http://schemas.microsoft.com/office/drawing/2014/main" id="{3D58CA42-826C-4ED7-9EE2-5EBEAE211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0" name="流程图: 接点 479">
                        <a:extLst>
                          <a:ext uri="{FF2B5EF4-FFF2-40B4-BE49-F238E27FC236}">
                            <a16:creationId xmlns:a16="http://schemas.microsoft.com/office/drawing/2014/main" id="{C8B4F6D3-8A8D-456E-B6A8-DD31FCFC6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9" name="组合 458">
                      <a:extLst>
                        <a:ext uri="{FF2B5EF4-FFF2-40B4-BE49-F238E27FC236}">
                          <a16:creationId xmlns:a16="http://schemas.microsoft.com/office/drawing/2014/main" id="{1E7EF60D-6E22-4981-9DC8-4DEC37C801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73" name="直接箭头连接符 472">
                        <a:extLst>
                          <a:ext uri="{FF2B5EF4-FFF2-40B4-BE49-F238E27FC236}">
                            <a16:creationId xmlns:a16="http://schemas.microsoft.com/office/drawing/2014/main" id="{0AA3582E-9D10-4EDA-BAD1-05E49E35B25B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4" name="直接箭头连接符 473">
                        <a:extLst>
                          <a:ext uri="{FF2B5EF4-FFF2-40B4-BE49-F238E27FC236}">
                            <a16:creationId xmlns:a16="http://schemas.microsoft.com/office/drawing/2014/main" id="{59D7635B-775E-4F56-B8CD-15052418E448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直接箭头连接符 474">
                        <a:extLst>
                          <a:ext uri="{FF2B5EF4-FFF2-40B4-BE49-F238E27FC236}">
                            <a16:creationId xmlns:a16="http://schemas.microsoft.com/office/drawing/2014/main" id="{81F98AE6-B42A-4A9B-A186-0448609A4B31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6" name="直接箭头连接符 475">
                        <a:extLst>
                          <a:ext uri="{FF2B5EF4-FFF2-40B4-BE49-F238E27FC236}">
                            <a16:creationId xmlns:a16="http://schemas.microsoft.com/office/drawing/2014/main" id="{E8616EE7-0DD1-4446-AF76-751267B8046C}"/>
                          </a:ext>
                        </a:extLst>
                      </p:cNvPr>
                      <p:cNvCxnSpPr>
                        <a:cxnSpLocks/>
                        <a:stCxn id="47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0" name="直接箭头连接符 459">
                      <a:extLst>
                        <a:ext uri="{FF2B5EF4-FFF2-40B4-BE49-F238E27FC236}">
                          <a16:creationId xmlns:a16="http://schemas.microsoft.com/office/drawing/2014/main" id="{32FD8333-19A9-4635-A406-CD92D5BCB9F4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直接箭头连接符 460">
                      <a:extLst>
                        <a:ext uri="{FF2B5EF4-FFF2-40B4-BE49-F238E27FC236}">
                          <a16:creationId xmlns:a16="http://schemas.microsoft.com/office/drawing/2014/main" id="{C5790FC5-6DA7-4563-8AA8-5DEE033473AE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直接箭头连接符 461">
                      <a:extLst>
                        <a:ext uri="{FF2B5EF4-FFF2-40B4-BE49-F238E27FC236}">
                          <a16:creationId xmlns:a16="http://schemas.microsoft.com/office/drawing/2014/main" id="{DF97840A-2C61-4928-A940-9ACB711E4BCC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直接箭头连接符 462">
                      <a:extLst>
                        <a:ext uri="{FF2B5EF4-FFF2-40B4-BE49-F238E27FC236}">
                          <a16:creationId xmlns:a16="http://schemas.microsoft.com/office/drawing/2014/main" id="{FDC5E13D-BC27-43B2-AA16-8F87493880EF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直接箭头连接符 463">
                      <a:extLst>
                        <a:ext uri="{FF2B5EF4-FFF2-40B4-BE49-F238E27FC236}">
                          <a16:creationId xmlns:a16="http://schemas.microsoft.com/office/drawing/2014/main" id="{E31C4263-22A9-4250-8127-8A6710663469}"/>
                        </a:ext>
                      </a:extLst>
                    </p:cNvPr>
                    <p:cNvCxnSpPr>
                      <a:cxnSpLocks/>
                      <a:stCxn id="478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直接箭头连接符 464">
                      <a:extLst>
                        <a:ext uri="{FF2B5EF4-FFF2-40B4-BE49-F238E27FC236}">
                          <a16:creationId xmlns:a16="http://schemas.microsoft.com/office/drawing/2014/main" id="{EC8A86BF-788B-4CC1-875D-2F2B2513DDFE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6" name="直接箭头连接符 465">
                      <a:extLst>
                        <a:ext uri="{FF2B5EF4-FFF2-40B4-BE49-F238E27FC236}">
                          <a16:creationId xmlns:a16="http://schemas.microsoft.com/office/drawing/2014/main" id="{6ABCA69F-4566-42C4-B7D8-A1C2B68D79C8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7" name="直接箭头连接符 466">
                      <a:extLst>
                        <a:ext uri="{FF2B5EF4-FFF2-40B4-BE49-F238E27FC236}">
                          <a16:creationId xmlns:a16="http://schemas.microsoft.com/office/drawing/2014/main" id="{0D4EC866-0BA8-4E9B-8876-5B97629F2773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8" name="直接箭头连接符 467">
                      <a:extLst>
                        <a:ext uri="{FF2B5EF4-FFF2-40B4-BE49-F238E27FC236}">
                          <a16:creationId xmlns:a16="http://schemas.microsoft.com/office/drawing/2014/main" id="{E9F3761E-EEB7-4714-A0D3-298024A9ED12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9" name="直接箭头连接符 468">
                      <a:extLst>
                        <a:ext uri="{FF2B5EF4-FFF2-40B4-BE49-F238E27FC236}">
                          <a16:creationId xmlns:a16="http://schemas.microsoft.com/office/drawing/2014/main" id="{89502161-4CC5-4524-B41A-5F66A944B461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直接箭头连接符 469">
                      <a:extLst>
                        <a:ext uri="{FF2B5EF4-FFF2-40B4-BE49-F238E27FC236}">
                          <a16:creationId xmlns:a16="http://schemas.microsoft.com/office/drawing/2014/main" id="{B485BE7F-59A3-4031-9FD7-99269FFC943F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1" name="直接箭头连接符 470">
                      <a:extLst>
                        <a:ext uri="{FF2B5EF4-FFF2-40B4-BE49-F238E27FC236}">
                          <a16:creationId xmlns:a16="http://schemas.microsoft.com/office/drawing/2014/main" id="{7C653A14-011E-4D16-84CE-0D32286F39E5}"/>
                        </a:ext>
                      </a:extLst>
                    </p:cNvPr>
                    <p:cNvCxnSpPr>
                      <a:cxnSpLocks/>
                      <a:stCxn id="479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2" name="直接箭头连接符 471">
                      <a:extLst>
                        <a:ext uri="{FF2B5EF4-FFF2-40B4-BE49-F238E27FC236}">
                          <a16:creationId xmlns:a16="http://schemas.microsoft.com/office/drawing/2014/main" id="{30409124-C3B6-4F67-B9D4-29A49ABC93AF}"/>
                        </a:ext>
                      </a:extLst>
                    </p:cNvPr>
                    <p:cNvCxnSpPr>
                      <a:cxnSpLocks/>
                      <a:stCxn id="480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1" name="组合 480">
                    <a:extLst>
                      <a:ext uri="{FF2B5EF4-FFF2-40B4-BE49-F238E27FC236}">
                        <a16:creationId xmlns:a16="http://schemas.microsoft.com/office/drawing/2014/main" id="{A713196D-9276-4A39-ADD9-7FBA6BAC175C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82" name="组合 481">
                      <a:extLst>
                        <a:ext uri="{FF2B5EF4-FFF2-40B4-BE49-F238E27FC236}">
                          <a16:creationId xmlns:a16="http://schemas.microsoft.com/office/drawing/2014/main" id="{D212AF6F-616B-481A-9EBA-CE628D341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01" name="流程图: 接点 500">
                        <a:extLst>
                          <a:ext uri="{FF2B5EF4-FFF2-40B4-BE49-F238E27FC236}">
                            <a16:creationId xmlns:a16="http://schemas.microsoft.com/office/drawing/2014/main" id="{C80B3097-EE89-4E5E-99BA-0BE8EF77B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2" name="流程图: 接点 501">
                        <a:extLst>
                          <a:ext uri="{FF2B5EF4-FFF2-40B4-BE49-F238E27FC236}">
                            <a16:creationId xmlns:a16="http://schemas.microsoft.com/office/drawing/2014/main" id="{A38C31AE-2860-46EB-9B40-8745ACF96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3" name="流程图: 接点 502">
                        <a:extLst>
                          <a:ext uri="{FF2B5EF4-FFF2-40B4-BE49-F238E27FC236}">
                            <a16:creationId xmlns:a16="http://schemas.microsoft.com/office/drawing/2014/main" id="{99E590BA-1BEF-48E3-A16A-0A263F6B2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4" name="流程图: 接点 503">
                        <a:extLst>
                          <a:ext uri="{FF2B5EF4-FFF2-40B4-BE49-F238E27FC236}">
                            <a16:creationId xmlns:a16="http://schemas.microsoft.com/office/drawing/2014/main" id="{CE7F70F0-6626-4197-81BA-B7655FCCD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83" name="组合 482">
                      <a:extLst>
                        <a:ext uri="{FF2B5EF4-FFF2-40B4-BE49-F238E27FC236}">
                          <a16:creationId xmlns:a16="http://schemas.microsoft.com/office/drawing/2014/main" id="{D79187E1-4C48-4BED-8AAE-2B1EB294A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497" name="直接箭头连接符 496">
                        <a:extLst>
                          <a:ext uri="{FF2B5EF4-FFF2-40B4-BE49-F238E27FC236}">
                            <a16:creationId xmlns:a16="http://schemas.microsoft.com/office/drawing/2014/main" id="{AB94EFD6-DA8A-4B83-A77E-4D83AFFC5C98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8" name="直接箭头连接符 497">
                        <a:extLst>
                          <a:ext uri="{FF2B5EF4-FFF2-40B4-BE49-F238E27FC236}">
                            <a16:creationId xmlns:a16="http://schemas.microsoft.com/office/drawing/2014/main" id="{A6CC07BF-F8CF-4A42-8453-07E6016013AF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9" name="直接箭头连接符 498">
                        <a:extLst>
                          <a:ext uri="{FF2B5EF4-FFF2-40B4-BE49-F238E27FC236}">
                            <a16:creationId xmlns:a16="http://schemas.microsoft.com/office/drawing/2014/main" id="{624A8A39-B5B4-41BA-A9FF-B3FE4B9BD687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0" name="直接箭头连接符 499">
                        <a:extLst>
                          <a:ext uri="{FF2B5EF4-FFF2-40B4-BE49-F238E27FC236}">
                            <a16:creationId xmlns:a16="http://schemas.microsoft.com/office/drawing/2014/main" id="{90524E18-3216-433C-A8FC-FC38D459AD94}"/>
                          </a:ext>
                        </a:extLst>
                      </p:cNvPr>
                      <p:cNvCxnSpPr>
                        <a:cxnSpLocks/>
                        <a:stCxn id="50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4" name="直接箭头连接符 483">
                      <a:extLst>
                        <a:ext uri="{FF2B5EF4-FFF2-40B4-BE49-F238E27FC236}">
                          <a16:creationId xmlns:a16="http://schemas.microsoft.com/office/drawing/2014/main" id="{07FD583B-1494-4B77-8A2D-C740EF40EDA1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5" name="直接箭头连接符 484">
                      <a:extLst>
                        <a:ext uri="{FF2B5EF4-FFF2-40B4-BE49-F238E27FC236}">
                          <a16:creationId xmlns:a16="http://schemas.microsoft.com/office/drawing/2014/main" id="{A68A16F8-7086-44FF-B641-2CC68AE0C65A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6" name="直接箭头连接符 485">
                      <a:extLst>
                        <a:ext uri="{FF2B5EF4-FFF2-40B4-BE49-F238E27FC236}">
                          <a16:creationId xmlns:a16="http://schemas.microsoft.com/office/drawing/2014/main" id="{2EF0DAC7-73CD-4CAF-896F-8950417BCD05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直接箭头连接符 486">
                      <a:extLst>
                        <a:ext uri="{FF2B5EF4-FFF2-40B4-BE49-F238E27FC236}">
                          <a16:creationId xmlns:a16="http://schemas.microsoft.com/office/drawing/2014/main" id="{CF510185-A98D-40AE-8053-A2F852252220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直接箭头连接符 487">
                      <a:extLst>
                        <a:ext uri="{FF2B5EF4-FFF2-40B4-BE49-F238E27FC236}">
                          <a16:creationId xmlns:a16="http://schemas.microsoft.com/office/drawing/2014/main" id="{A3325D99-495C-4B3D-B0AC-CA68D6E33CF5}"/>
                        </a:ext>
                      </a:extLst>
                    </p:cNvPr>
                    <p:cNvCxnSpPr>
                      <a:cxnSpLocks/>
                      <a:stCxn id="50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直接箭头连接符 488">
                      <a:extLst>
                        <a:ext uri="{FF2B5EF4-FFF2-40B4-BE49-F238E27FC236}">
                          <a16:creationId xmlns:a16="http://schemas.microsoft.com/office/drawing/2014/main" id="{CCD1B281-802E-4196-90DC-6B5FD08DF4BD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直接箭头连接符 489">
                      <a:extLst>
                        <a:ext uri="{FF2B5EF4-FFF2-40B4-BE49-F238E27FC236}">
                          <a16:creationId xmlns:a16="http://schemas.microsoft.com/office/drawing/2014/main" id="{4D1D1199-35BD-40C0-9293-77DC48628EE4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直接箭头连接符 490">
                      <a:extLst>
                        <a:ext uri="{FF2B5EF4-FFF2-40B4-BE49-F238E27FC236}">
                          <a16:creationId xmlns:a16="http://schemas.microsoft.com/office/drawing/2014/main" id="{5626CBFF-79DD-4E08-A7BF-1A801680FEE0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直接箭头连接符 491">
                      <a:extLst>
                        <a:ext uri="{FF2B5EF4-FFF2-40B4-BE49-F238E27FC236}">
                          <a16:creationId xmlns:a16="http://schemas.microsoft.com/office/drawing/2014/main" id="{ADBFA7CE-9187-490D-BB31-3D0A57E18F5F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3" name="直接箭头连接符 492">
                      <a:extLst>
                        <a:ext uri="{FF2B5EF4-FFF2-40B4-BE49-F238E27FC236}">
                          <a16:creationId xmlns:a16="http://schemas.microsoft.com/office/drawing/2014/main" id="{63DA9437-48E1-4AAE-9CC4-545575377140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4" name="直接箭头连接符 493">
                      <a:extLst>
                        <a:ext uri="{FF2B5EF4-FFF2-40B4-BE49-F238E27FC236}">
                          <a16:creationId xmlns:a16="http://schemas.microsoft.com/office/drawing/2014/main" id="{BD748EFB-9E53-4775-B165-C556ED3BD05F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直接箭头连接符 494">
                      <a:extLst>
                        <a:ext uri="{FF2B5EF4-FFF2-40B4-BE49-F238E27FC236}">
                          <a16:creationId xmlns:a16="http://schemas.microsoft.com/office/drawing/2014/main" id="{A8721D17-CC0F-48E8-87E6-FF71A2EEA6B4}"/>
                        </a:ext>
                      </a:extLst>
                    </p:cNvPr>
                    <p:cNvCxnSpPr>
                      <a:cxnSpLocks/>
                      <a:stCxn id="50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直接箭头连接符 495">
                      <a:extLst>
                        <a:ext uri="{FF2B5EF4-FFF2-40B4-BE49-F238E27FC236}">
                          <a16:creationId xmlns:a16="http://schemas.microsoft.com/office/drawing/2014/main" id="{C894CEFC-EBFB-464A-BDBA-4E9DFA1D4F9D}"/>
                        </a:ext>
                      </a:extLst>
                    </p:cNvPr>
                    <p:cNvCxnSpPr>
                      <a:cxnSpLocks/>
                      <a:stCxn id="50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6" name="组合 505">
                    <a:extLst>
                      <a:ext uri="{FF2B5EF4-FFF2-40B4-BE49-F238E27FC236}">
                        <a16:creationId xmlns:a16="http://schemas.microsoft.com/office/drawing/2014/main" id="{9931ED30-C6B4-4E8C-8418-4D9818975021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525" name="流程图: 接点 524">
                      <a:extLst>
                        <a:ext uri="{FF2B5EF4-FFF2-40B4-BE49-F238E27FC236}">
                          <a16:creationId xmlns:a16="http://schemas.microsoft.com/office/drawing/2014/main" id="{BB678FA2-EBC2-40BF-99A5-ADCC4A12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流程图: 接点 525">
                      <a:extLst>
                        <a:ext uri="{FF2B5EF4-FFF2-40B4-BE49-F238E27FC236}">
                          <a16:creationId xmlns:a16="http://schemas.microsoft.com/office/drawing/2014/main" id="{31E67D54-08BD-4662-A0A3-C8245ABD2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流程图: 接点 526">
                      <a:extLst>
                        <a:ext uri="{FF2B5EF4-FFF2-40B4-BE49-F238E27FC236}">
                          <a16:creationId xmlns:a16="http://schemas.microsoft.com/office/drawing/2014/main" id="{AEAAFD6E-A428-4A91-8204-B6D95A92F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流程图: 接点 527">
                      <a:extLst>
                        <a:ext uri="{FF2B5EF4-FFF2-40B4-BE49-F238E27FC236}">
                          <a16:creationId xmlns:a16="http://schemas.microsoft.com/office/drawing/2014/main" id="{658C8A57-B165-4C12-A9C6-BB28E68F9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2" name="梯形 1">
                  <a:extLst>
                    <a:ext uri="{FF2B5EF4-FFF2-40B4-BE49-F238E27FC236}">
                      <a16:creationId xmlns:a16="http://schemas.microsoft.com/office/drawing/2014/main" id="{21AF9E63-AA78-4101-99C4-9F9326F2F9EB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梯形 2">
                  <a:extLst>
                    <a:ext uri="{FF2B5EF4-FFF2-40B4-BE49-F238E27FC236}">
                      <a16:creationId xmlns:a16="http://schemas.microsoft.com/office/drawing/2014/main" id="{D1B80938-8BFC-4D6C-AFE7-E0446C1CCF68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E84D6D32-BF01-41C2-8DF3-033E31823695}"/>
                    </a:ext>
                  </a:extLst>
                </p:cNvPr>
                <p:cNvCxnSpPr>
                  <a:cxnSpLocks/>
                  <a:stCxn id="525" idx="6"/>
                  <a:endCxn id="3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箭头连接符 363">
                  <a:extLst>
                    <a:ext uri="{FF2B5EF4-FFF2-40B4-BE49-F238E27FC236}">
                      <a16:creationId xmlns:a16="http://schemas.microsoft.com/office/drawing/2014/main" id="{595B0A47-F1B2-4321-BAE6-A79BB21E8C86}"/>
                    </a:ext>
                  </a:extLst>
                </p:cNvPr>
                <p:cNvCxnSpPr>
                  <a:cxnSpLocks/>
                  <a:stCxn id="528" idx="6"/>
                  <a:endCxn id="2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箭头连接符 364">
                  <a:extLst>
                    <a:ext uri="{FF2B5EF4-FFF2-40B4-BE49-F238E27FC236}">
                      <a16:creationId xmlns:a16="http://schemas.microsoft.com/office/drawing/2014/main" id="{0F547084-B5E9-4AE6-9AA3-E7616288A521}"/>
                    </a:ext>
                  </a:extLst>
                </p:cNvPr>
                <p:cNvCxnSpPr>
                  <a:cxnSpLocks/>
                  <a:stCxn id="527" idx="6"/>
                  <a:endCxn id="2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箭头连接符 365">
                  <a:extLst>
                    <a:ext uri="{FF2B5EF4-FFF2-40B4-BE49-F238E27FC236}">
                      <a16:creationId xmlns:a16="http://schemas.microsoft.com/office/drawing/2014/main" id="{04A656B8-9352-4FF8-B090-DF7A22D47EE3}"/>
                    </a:ext>
                  </a:extLst>
                </p:cNvPr>
                <p:cNvCxnSpPr>
                  <a:cxnSpLocks/>
                  <a:stCxn id="526" idx="6"/>
                  <a:endCxn id="2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箭头连接符 366">
                  <a:extLst>
                    <a:ext uri="{FF2B5EF4-FFF2-40B4-BE49-F238E27FC236}">
                      <a16:creationId xmlns:a16="http://schemas.microsoft.com/office/drawing/2014/main" id="{86781EC8-19AE-47F2-96F7-E2A78383B3B3}"/>
                    </a:ext>
                  </a:extLst>
                </p:cNvPr>
                <p:cNvCxnSpPr>
                  <a:cxnSpLocks/>
                  <a:stCxn id="525" idx="6"/>
                  <a:endCxn id="2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箭头连接符 367">
                  <a:extLst>
                    <a:ext uri="{FF2B5EF4-FFF2-40B4-BE49-F238E27FC236}">
                      <a16:creationId xmlns:a16="http://schemas.microsoft.com/office/drawing/2014/main" id="{12B83CA2-9DE8-44EA-94D8-68569678FD02}"/>
                    </a:ext>
                  </a:extLst>
                </p:cNvPr>
                <p:cNvCxnSpPr>
                  <a:cxnSpLocks/>
                  <a:stCxn id="525" idx="6"/>
                  <a:endCxn id="972" idx="1"/>
                </p:cNvCxnSpPr>
                <p:nvPr/>
              </p:nvCxnSpPr>
              <p:spPr>
                <a:xfrm>
                  <a:off x="6799881" y="3138820"/>
                  <a:ext cx="883064" cy="52442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箭头连接符 368">
                  <a:extLst>
                    <a:ext uri="{FF2B5EF4-FFF2-40B4-BE49-F238E27FC236}">
                      <a16:creationId xmlns:a16="http://schemas.microsoft.com/office/drawing/2014/main" id="{1361E6EC-D671-453B-A139-8CBB434C6C3C}"/>
                    </a:ext>
                  </a:extLst>
                </p:cNvPr>
                <p:cNvCxnSpPr>
                  <a:cxnSpLocks/>
                  <a:stCxn id="528" idx="6"/>
                  <a:endCxn id="3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箭头连接符 369">
                  <a:extLst>
                    <a:ext uri="{FF2B5EF4-FFF2-40B4-BE49-F238E27FC236}">
                      <a16:creationId xmlns:a16="http://schemas.microsoft.com/office/drawing/2014/main" id="{0149F8D3-6B89-4A1A-B783-9B9E5D1DBD43}"/>
                    </a:ext>
                  </a:extLst>
                </p:cNvPr>
                <p:cNvCxnSpPr>
                  <a:cxnSpLocks/>
                  <a:stCxn id="527" idx="6"/>
                  <a:endCxn id="3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箭头连接符 370">
                  <a:extLst>
                    <a:ext uri="{FF2B5EF4-FFF2-40B4-BE49-F238E27FC236}">
                      <a16:creationId xmlns:a16="http://schemas.microsoft.com/office/drawing/2014/main" id="{451607FB-5F94-4453-9E86-AB75EB065292}"/>
                    </a:ext>
                  </a:extLst>
                </p:cNvPr>
                <p:cNvCxnSpPr>
                  <a:cxnSpLocks/>
                  <a:stCxn id="526" idx="6"/>
                  <a:endCxn id="3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17E84DF-70DD-4962-A94C-4BBF02B32875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  <p:cxnSp>
              <p:nvCxnSpPr>
                <p:cNvPr id="372" name="直接箭头连接符 371">
                  <a:extLst>
                    <a:ext uri="{FF2B5EF4-FFF2-40B4-BE49-F238E27FC236}">
                      <a16:creationId xmlns:a16="http://schemas.microsoft.com/office/drawing/2014/main" id="{81875B8A-1828-4E03-9F91-CAF008A073B2}"/>
                    </a:ext>
                  </a:extLst>
                </p:cNvPr>
                <p:cNvCxnSpPr>
                  <a:cxnSpLocks/>
                  <a:stCxn id="527" idx="6"/>
                  <a:endCxn id="31" idx="1"/>
                </p:cNvCxnSpPr>
                <p:nvPr/>
              </p:nvCxnSpPr>
              <p:spPr>
                <a:xfrm flipV="1">
                  <a:off x="6799881" y="3660021"/>
                  <a:ext cx="883063" cy="69799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箭头连接符 373">
                  <a:extLst>
                    <a:ext uri="{FF2B5EF4-FFF2-40B4-BE49-F238E27FC236}">
                      <a16:creationId xmlns:a16="http://schemas.microsoft.com/office/drawing/2014/main" id="{4CB8363E-16C2-4D55-8B63-50B402EC17C7}"/>
                    </a:ext>
                  </a:extLst>
                </p:cNvPr>
                <p:cNvCxnSpPr>
                  <a:cxnSpLocks/>
                  <a:stCxn id="526" idx="6"/>
                  <a:endCxn id="31" idx="1"/>
                </p:cNvCxnSpPr>
                <p:nvPr/>
              </p:nvCxnSpPr>
              <p:spPr>
                <a:xfrm flipV="1">
                  <a:off x="6802652" y="3660021"/>
                  <a:ext cx="880292" cy="8839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接箭头连接符 374">
                  <a:extLst>
                    <a:ext uri="{FF2B5EF4-FFF2-40B4-BE49-F238E27FC236}">
                      <a16:creationId xmlns:a16="http://schemas.microsoft.com/office/drawing/2014/main" id="{5DD5FA89-FFB1-45A3-BE48-8A68EB166DDC}"/>
                    </a:ext>
                  </a:extLst>
                </p:cNvPr>
                <p:cNvCxnSpPr>
                  <a:cxnSpLocks/>
                  <a:stCxn id="528" idx="6"/>
                  <a:endCxn id="31" idx="1"/>
                </p:cNvCxnSpPr>
                <p:nvPr/>
              </p:nvCxnSpPr>
              <p:spPr>
                <a:xfrm flipV="1">
                  <a:off x="6799881" y="3660021"/>
                  <a:ext cx="883063" cy="1307599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5567275-6667-4B43-8BAA-28F00392DC82}"/>
                  </a:ext>
                </a:extLst>
              </p:cNvPr>
              <p:cNvGrpSpPr/>
              <p:nvPr/>
            </p:nvGrpSpPr>
            <p:grpSpPr>
              <a:xfrm>
                <a:off x="3300914" y="1769255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4911CD04-FA96-4074-AC32-3000CC5259C1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D3FA1DC4-65D9-430E-A68C-41E37BB6C7BD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222" name="组合 221">
                      <a:extLst>
                        <a:ext uri="{FF2B5EF4-FFF2-40B4-BE49-F238E27FC236}">
                          <a16:creationId xmlns:a16="http://schemas.microsoft.com/office/drawing/2014/main" id="{BC2F4C86-B4E7-4340-A736-7309D0246D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241" name="流程图: 接点 240">
                        <a:extLst>
                          <a:ext uri="{FF2B5EF4-FFF2-40B4-BE49-F238E27FC236}">
                            <a16:creationId xmlns:a16="http://schemas.microsoft.com/office/drawing/2014/main" id="{9CAFEF18-E3E3-438E-AB7A-62A9F676A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2" name="流程图: 接点 241">
                        <a:extLst>
                          <a:ext uri="{FF2B5EF4-FFF2-40B4-BE49-F238E27FC236}">
                            <a16:creationId xmlns:a16="http://schemas.microsoft.com/office/drawing/2014/main" id="{1A529884-80C3-48D5-A571-A66CE0041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" name="流程图: 接点 242">
                        <a:extLst>
                          <a:ext uri="{FF2B5EF4-FFF2-40B4-BE49-F238E27FC236}">
                            <a16:creationId xmlns:a16="http://schemas.microsoft.com/office/drawing/2014/main" id="{E2F589B5-7AAC-478B-B23C-7E9864100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流程图: 接点 243">
                        <a:extLst>
                          <a:ext uri="{FF2B5EF4-FFF2-40B4-BE49-F238E27FC236}">
                            <a16:creationId xmlns:a16="http://schemas.microsoft.com/office/drawing/2014/main" id="{B90F3EAC-8450-46BF-A376-A04E17D02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3" name="组合 222">
                      <a:extLst>
                        <a:ext uri="{FF2B5EF4-FFF2-40B4-BE49-F238E27FC236}">
                          <a16:creationId xmlns:a16="http://schemas.microsoft.com/office/drawing/2014/main" id="{E270F0D9-78BB-4F5D-AA77-6E740FBA3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237" name="直接箭头连接符 236">
                        <a:extLst>
                          <a:ext uri="{FF2B5EF4-FFF2-40B4-BE49-F238E27FC236}">
                            <a16:creationId xmlns:a16="http://schemas.microsoft.com/office/drawing/2014/main" id="{E4B02702-725F-485A-A871-934C3D30FF86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直接箭头连接符 237">
                        <a:extLst>
                          <a:ext uri="{FF2B5EF4-FFF2-40B4-BE49-F238E27FC236}">
                            <a16:creationId xmlns:a16="http://schemas.microsoft.com/office/drawing/2014/main" id="{F58D786F-7F35-4AF2-8B37-D969984B5780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直接箭头连接符 238">
                        <a:extLst>
                          <a:ext uri="{FF2B5EF4-FFF2-40B4-BE49-F238E27FC236}">
                            <a16:creationId xmlns:a16="http://schemas.microsoft.com/office/drawing/2014/main" id="{A9008B3D-0014-40EC-8DA0-C3ACFA291166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直接箭头连接符 239">
                        <a:extLst>
                          <a:ext uri="{FF2B5EF4-FFF2-40B4-BE49-F238E27FC236}">
                            <a16:creationId xmlns:a16="http://schemas.microsoft.com/office/drawing/2014/main" id="{A335AAB7-5465-4BA1-AD7C-CDF20512C8F3}"/>
                          </a:ext>
                        </a:extLst>
                      </p:cNvPr>
                      <p:cNvCxnSpPr>
                        <a:cxnSpLocks/>
                        <a:stCxn id="24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直接箭头连接符 223">
                      <a:extLst>
                        <a:ext uri="{FF2B5EF4-FFF2-40B4-BE49-F238E27FC236}">
                          <a16:creationId xmlns:a16="http://schemas.microsoft.com/office/drawing/2014/main" id="{88B87198-F0A4-4AEA-AD3A-C3D5A1459E7A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直接箭头连接符 224">
                      <a:extLst>
                        <a:ext uri="{FF2B5EF4-FFF2-40B4-BE49-F238E27FC236}">
                          <a16:creationId xmlns:a16="http://schemas.microsoft.com/office/drawing/2014/main" id="{A047374F-A139-44FD-8C0D-B85699C2A4B7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直接箭头连接符 225">
                      <a:extLst>
                        <a:ext uri="{FF2B5EF4-FFF2-40B4-BE49-F238E27FC236}">
                          <a16:creationId xmlns:a16="http://schemas.microsoft.com/office/drawing/2014/main" id="{7EAC5A82-F1C5-4C47-9172-A597E0A4E204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直接箭头连接符 226">
                      <a:extLst>
                        <a:ext uri="{FF2B5EF4-FFF2-40B4-BE49-F238E27FC236}">
                          <a16:creationId xmlns:a16="http://schemas.microsoft.com/office/drawing/2014/main" id="{69F4F764-FA3F-455D-9244-979FBE5020FF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直接箭头连接符 227">
                      <a:extLst>
                        <a:ext uri="{FF2B5EF4-FFF2-40B4-BE49-F238E27FC236}">
                          <a16:creationId xmlns:a16="http://schemas.microsoft.com/office/drawing/2014/main" id="{CF98972C-CA5F-40F7-9D8B-22DC4EC13F5E}"/>
                        </a:ext>
                      </a:extLst>
                    </p:cNvPr>
                    <p:cNvCxnSpPr>
                      <a:cxnSpLocks/>
                      <a:stCxn id="24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直接箭头连接符 228">
                      <a:extLst>
                        <a:ext uri="{FF2B5EF4-FFF2-40B4-BE49-F238E27FC236}">
                          <a16:creationId xmlns:a16="http://schemas.microsoft.com/office/drawing/2014/main" id="{427A5180-31EB-4FA2-B669-C5DE8ACC079B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直接箭头连接符 229">
                      <a:extLst>
                        <a:ext uri="{FF2B5EF4-FFF2-40B4-BE49-F238E27FC236}">
                          <a16:creationId xmlns:a16="http://schemas.microsoft.com/office/drawing/2014/main" id="{D9034F45-269A-4E46-A9F0-B6E404156BE5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接箭头连接符 230">
                      <a:extLst>
                        <a:ext uri="{FF2B5EF4-FFF2-40B4-BE49-F238E27FC236}">
                          <a16:creationId xmlns:a16="http://schemas.microsoft.com/office/drawing/2014/main" id="{135E2CC1-901A-41AD-9D11-FFFE11C4468D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直接箭头连接符 231">
                      <a:extLst>
                        <a:ext uri="{FF2B5EF4-FFF2-40B4-BE49-F238E27FC236}">
                          <a16:creationId xmlns:a16="http://schemas.microsoft.com/office/drawing/2014/main" id="{BFE9AC98-86FB-426F-841C-C5ED7BCC0AC7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直接箭头连接符 232">
                      <a:extLst>
                        <a:ext uri="{FF2B5EF4-FFF2-40B4-BE49-F238E27FC236}">
                          <a16:creationId xmlns:a16="http://schemas.microsoft.com/office/drawing/2014/main" id="{70A55202-DEAB-4452-858C-31DA6A69FC52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直接箭头连接符 233">
                      <a:extLst>
                        <a:ext uri="{FF2B5EF4-FFF2-40B4-BE49-F238E27FC236}">
                          <a16:creationId xmlns:a16="http://schemas.microsoft.com/office/drawing/2014/main" id="{105AFAD3-AC47-4C51-9B68-33DF28250A40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直接箭头连接符 234">
                      <a:extLst>
                        <a:ext uri="{FF2B5EF4-FFF2-40B4-BE49-F238E27FC236}">
                          <a16:creationId xmlns:a16="http://schemas.microsoft.com/office/drawing/2014/main" id="{105143AF-83A2-447F-98AF-560CA7FCFCA9}"/>
                        </a:ext>
                      </a:extLst>
                    </p:cNvPr>
                    <p:cNvCxnSpPr>
                      <a:cxnSpLocks/>
                      <a:stCxn id="24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直接箭头连接符 235">
                      <a:extLst>
                        <a:ext uri="{FF2B5EF4-FFF2-40B4-BE49-F238E27FC236}">
                          <a16:creationId xmlns:a16="http://schemas.microsoft.com/office/drawing/2014/main" id="{3F0FF294-5CC9-47D4-836F-0EE21382A4FD}"/>
                        </a:ext>
                      </a:extLst>
                    </p:cNvPr>
                    <p:cNvCxnSpPr>
                      <a:cxnSpLocks/>
                      <a:stCxn id="24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9B73A89A-BAC7-4F30-A971-C24334D791F4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199" name="组合 198">
                      <a:extLst>
                        <a:ext uri="{FF2B5EF4-FFF2-40B4-BE49-F238E27FC236}">
                          <a16:creationId xmlns:a16="http://schemas.microsoft.com/office/drawing/2014/main" id="{628CCF5C-19D3-4975-A4E7-FF211DA7B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218" name="流程图: 接点 217">
                        <a:extLst>
                          <a:ext uri="{FF2B5EF4-FFF2-40B4-BE49-F238E27FC236}">
                            <a16:creationId xmlns:a16="http://schemas.microsoft.com/office/drawing/2014/main" id="{97B62424-6EFC-4987-A91A-B5191C344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9" name="流程图: 接点 218">
                        <a:extLst>
                          <a:ext uri="{FF2B5EF4-FFF2-40B4-BE49-F238E27FC236}">
                            <a16:creationId xmlns:a16="http://schemas.microsoft.com/office/drawing/2014/main" id="{45F9DAB6-DAF3-4AAE-8E48-83B2A5681B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0" name="流程图: 接点 219">
                        <a:extLst>
                          <a:ext uri="{FF2B5EF4-FFF2-40B4-BE49-F238E27FC236}">
                            <a16:creationId xmlns:a16="http://schemas.microsoft.com/office/drawing/2014/main" id="{1FBA3F18-AD10-4307-8C7E-79677CDC2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流程图: 接点 220">
                        <a:extLst>
                          <a:ext uri="{FF2B5EF4-FFF2-40B4-BE49-F238E27FC236}">
                            <a16:creationId xmlns:a16="http://schemas.microsoft.com/office/drawing/2014/main" id="{C2AEFED1-0BE3-49E6-A13C-9CE38BB18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0" name="组合 199">
                      <a:extLst>
                        <a:ext uri="{FF2B5EF4-FFF2-40B4-BE49-F238E27FC236}">
                          <a16:creationId xmlns:a16="http://schemas.microsoft.com/office/drawing/2014/main" id="{2FC862F1-4BA0-4136-AC5D-A6A5F526BB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214" name="直接箭头连接符 213">
                        <a:extLst>
                          <a:ext uri="{FF2B5EF4-FFF2-40B4-BE49-F238E27FC236}">
                            <a16:creationId xmlns:a16="http://schemas.microsoft.com/office/drawing/2014/main" id="{5B50F37A-0958-4F18-B1B9-9071357E14B0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直接箭头连接符 214">
                        <a:extLst>
                          <a:ext uri="{FF2B5EF4-FFF2-40B4-BE49-F238E27FC236}">
                            <a16:creationId xmlns:a16="http://schemas.microsoft.com/office/drawing/2014/main" id="{58586834-A238-4F61-AE5E-D87AF97585A5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直接箭头连接符 215">
                        <a:extLst>
                          <a:ext uri="{FF2B5EF4-FFF2-40B4-BE49-F238E27FC236}">
                            <a16:creationId xmlns:a16="http://schemas.microsoft.com/office/drawing/2014/main" id="{B5B15DFD-678B-4F39-803E-7403E28860A6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直接箭头连接符 216">
                        <a:extLst>
                          <a:ext uri="{FF2B5EF4-FFF2-40B4-BE49-F238E27FC236}">
                            <a16:creationId xmlns:a16="http://schemas.microsoft.com/office/drawing/2014/main" id="{200EABA2-29EC-4FD0-80C4-80DE005B5A02}"/>
                          </a:ext>
                        </a:extLst>
                      </p:cNvPr>
                      <p:cNvCxnSpPr>
                        <a:cxnSpLocks/>
                        <a:stCxn id="21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1" name="直接箭头连接符 200">
                      <a:extLst>
                        <a:ext uri="{FF2B5EF4-FFF2-40B4-BE49-F238E27FC236}">
                          <a16:creationId xmlns:a16="http://schemas.microsoft.com/office/drawing/2014/main" id="{75991096-BBF6-4EA7-86EA-D48D7A89ADB1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直接箭头连接符 201">
                      <a:extLst>
                        <a:ext uri="{FF2B5EF4-FFF2-40B4-BE49-F238E27FC236}">
                          <a16:creationId xmlns:a16="http://schemas.microsoft.com/office/drawing/2014/main" id="{455BDB1D-6727-4467-892D-178A3088455A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直接箭头连接符 202">
                      <a:extLst>
                        <a:ext uri="{FF2B5EF4-FFF2-40B4-BE49-F238E27FC236}">
                          <a16:creationId xmlns:a16="http://schemas.microsoft.com/office/drawing/2014/main" id="{04B476DE-5385-4611-9B00-EC34D28FEACF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直接箭头连接符 203">
                      <a:extLst>
                        <a:ext uri="{FF2B5EF4-FFF2-40B4-BE49-F238E27FC236}">
                          <a16:creationId xmlns:a16="http://schemas.microsoft.com/office/drawing/2014/main" id="{7BDC083C-50F6-4833-B6AF-E8D441FD4963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直接箭头连接符 204">
                      <a:extLst>
                        <a:ext uri="{FF2B5EF4-FFF2-40B4-BE49-F238E27FC236}">
                          <a16:creationId xmlns:a16="http://schemas.microsoft.com/office/drawing/2014/main" id="{57B7E88D-EEC8-4EC2-B78C-2AFCBFED3214}"/>
                        </a:ext>
                      </a:extLst>
                    </p:cNvPr>
                    <p:cNvCxnSpPr>
                      <a:cxnSpLocks/>
                      <a:stCxn id="21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直接箭头连接符 205">
                      <a:extLst>
                        <a:ext uri="{FF2B5EF4-FFF2-40B4-BE49-F238E27FC236}">
                          <a16:creationId xmlns:a16="http://schemas.microsoft.com/office/drawing/2014/main" id="{39A7C5AE-BF06-4FCD-8FF5-25ABB8509227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直接箭头连接符 206">
                      <a:extLst>
                        <a:ext uri="{FF2B5EF4-FFF2-40B4-BE49-F238E27FC236}">
                          <a16:creationId xmlns:a16="http://schemas.microsoft.com/office/drawing/2014/main" id="{88AD2A99-38D1-48B4-91E7-14DFCAE8CD96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直接箭头连接符 207">
                      <a:extLst>
                        <a:ext uri="{FF2B5EF4-FFF2-40B4-BE49-F238E27FC236}">
                          <a16:creationId xmlns:a16="http://schemas.microsoft.com/office/drawing/2014/main" id="{F3C12346-3073-4185-A4AA-D346858B0698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箭头连接符 208">
                      <a:extLst>
                        <a:ext uri="{FF2B5EF4-FFF2-40B4-BE49-F238E27FC236}">
                          <a16:creationId xmlns:a16="http://schemas.microsoft.com/office/drawing/2014/main" id="{FDC93607-2430-4894-94D9-D39AACFC713A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箭头连接符 209">
                      <a:extLst>
                        <a:ext uri="{FF2B5EF4-FFF2-40B4-BE49-F238E27FC236}">
                          <a16:creationId xmlns:a16="http://schemas.microsoft.com/office/drawing/2014/main" id="{539D0C6B-D402-476C-94A5-EB8673A63169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直接箭头连接符 210">
                      <a:extLst>
                        <a:ext uri="{FF2B5EF4-FFF2-40B4-BE49-F238E27FC236}">
                          <a16:creationId xmlns:a16="http://schemas.microsoft.com/office/drawing/2014/main" id="{CB7AC7D6-4C1B-49AE-8BE1-7C728FA25744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箭头连接符 211">
                      <a:extLst>
                        <a:ext uri="{FF2B5EF4-FFF2-40B4-BE49-F238E27FC236}">
                          <a16:creationId xmlns:a16="http://schemas.microsoft.com/office/drawing/2014/main" id="{00436044-0344-485F-A414-D89213C504E6}"/>
                        </a:ext>
                      </a:extLst>
                    </p:cNvPr>
                    <p:cNvCxnSpPr>
                      <a:cxnSpLocks/>
                      <a:stCxn id="22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箭头连接符 212">
                      <a:extLst>
                        <a:ext uri="{FF2B5EF4-FFF2-40B4-BE49-F238E27FC236}">
                          <a16:creationId xmlns:a16="http://schemas.microsoft.com/office/drawing/2014/main" id="{E1402DC5-325E-4C6A-B160-22585167DFC6}"/>
                        </a:ext>
                      </a:extLst>
                    </p:cNvPr>
                    <p:cNvCxnSpPr>
                      <a:cxnSpLocks/>
                      <a:stCxn id="22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组合 145">
                    <a:extLst>
                      <a:ext uri="{FF2B5EF4-FFF2-40B4-BE49-F238E27FC236}">
                        <a16:creationId xmlns:a16="http://schemas.microsoft.com/office/drawing/2014/main" id="{1F71713D-E2CD-4CF5-869B-AB10C680A194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176" name="组合 175">
                      <a:extLst>
                        <a:ext uri="{FF2B5EF4-FFF2-40B4-BE49-F238E27FC236}">
                          <a16:creationId xmlns:a16="http://schemas.microsoft.com/office/drawing/2014/main" id="{BD51BA2E-D9B7-4EEE-BCE0-375E45B92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195" name="流程图: 接点 194">
                        <a:extLst>
                          <a:ext uri="{FF2B5EF4-FFF2-40B4-BE49-F238E27FC236}">
                            <a16:creationId xmlns:a16="http://schemas.microsoft.com/office/drawing/2014/main" id="{347A9259-B064-48BD-8DF4-2F55354D20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6" name="流程图: 接点 195">
                        <a:extLst>
                          <a:ext uri="{FF2B5EF4-FFF2-40B4-BE49-F238E27FC236}">
                            <a16:creationId xmlns:a16="http://schemas.microsoft.com/office/drawing/2014/main" id="{8B508728-80D5-4740-93E0-3DF1A9AD38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流程图: 接点 196">
                        <a:extLst>
                          <a:ext uri="{FF2B5EF4-FFF2-40B4-BE49-F238E27FC236}">
                            <a16:creationId xmlns:a16="http://schemas.microsoft.com/office/drawing/2014/main" id="{4B4BBFF2-430A-48D5-9171-20F5F15D1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流程图: 接点 197">
                        <a:extLst>
                          <a:ext uri="{FF2B5EF4-FFF2-40B4-BE49-F238E27FC236}">
                            <a16:creationId xmlns:a16="http://schemas.microsoft.com/office/drawing/2014/main" id="{F72C293D-99F2-4954-8100-E043DEE9B8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7" name="组合 176">
                      <a:extLst>
                        <a:ext uri="{FF2B5EF4-FFF2-40B4-BE49-F238E27FC236}">
                          <a16:creationId xmlns:a16="http://schemas.microsoft.com/office/drawing/2014/main" id="{FE518ADB-E617-43A9-A070-EA6089574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191" name="直接箭头连接符 190">
                        <a:extLst>
                          <a:ext uri="{FF2B5EF4-FFF2-40B4-BE49-F238E27FC236}">
                            <a16:creationId xmlns:a16="http://schemas.microsoft.com/office/drawing/2014/main" id="{6F6878DE-82DC-41A8-8AAD-DD0F099C36A2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直接箭头连接符 191">
                        <a:extLst>
                          <a:ext uri="{FF2B5EF4-FFF2-40B4-BE49-F238E27FC236}">
                            <a16:creationId xmlns:a16="http://schemas.microsoft.com/office/drawing/2014/main" id="{01B91121-4CE9-4F84-935A-AD4C0E0141EE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直接箭头连接符 192">
                        <a:extLst>
                          <a:ext uri="{FF2B5EF4-FFF2-40B4-BE49-F238E27FC236}">
                            <a16:creationId xmlns:a16="http://schemas.microsoft.com/office/drawing/2014/main" id="{A0586038-C8E1-44A6-A09D-85B0B7BCA4E8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直接箭头连接符 193">
                        <a:extLst>
                          <a:ext uri="{FF2B5EF4-FFF2-40B4-BE49-F238E27FC236}">
                            <a16:creationId xmlns:a16="http://schemas.microsoft.com/office/drawing/2014/main" id="{DAB6514B-2757-4620-8F63-E6CE4B391F31}"/>
                          </a:ext>
                        </a:extLst>
                      </p:cNvPr>
                      <p:cNvCxnSpPr>
                        <a:cxnSpLocks/>
                        <a:stCxn id="19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8" name="直接箭头连接符 177">
                      <a:extLst>
                        <a:ext uri="{FF2B5EF4-FFF2-40B4-BE49-F238E27FC236}">
                          <a16:creationId xmlns:a16="http://schemas.microsoft.com/office/drawing/2014/main" id="{AC9EEB50-BC53-4F20-833D-B4619B3DE029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直接箭头连接符 178">
                      <a:extLst>
                        <a:ext uri="{FF2B5EF4-FFF2-40B4-BE49-F238E27FC236}">
                          <a16:creationId xmlns:a16="http://schemas.microsoft.com/office/drawing/2014/main" id="{391F79E5-BB86-4942-9A28-51D068687446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直接箭头连接符 179">
                      <a:extLst>
                        <a:ext uri="{FF2B5EF4-FFF2-40B4-BE49-F238E27FC236}">
                          <a16:creationId xmlns:a16="http://schemas.microsoft.com/office/drawing/2014/main" id="{7D2440E5-81E2-4A54-BCD5-B899ED2ACEB2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直接箭头连接符 180">
                      <a:extLst>
                        <a:ext uri="{FF2B5EF4-FFF2-40B4-BE49-F238E27FC236}">
                          <a16:creationId xmlns:a16="http://schemas.microsoft.com/office/drawing/2014/main" id="{B1DBCB2D-A074-4802-8D3C-CBEB028816E4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直接箭头连接符 181">
                      <a:extLst>
                        <a:ext uri="{FF2B5EF4-FFF2-40B4-BE49-F238E27FC236}">
                          <a16:creationId xmlns:a16="http://schemas.microsoft.com/office/drawing/2014/main" id="{E9FEDB79-D784-4B4C-9976-476B1F606007}"/>
                        </a:ext>
                      </a:extLst>
                    </p:cNvPr>
                    <p:cNvCxnSpPr>
                      <a:cxnSpLocks/>
                      <a:stCxn id="196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直接箭头连接符 182">
                      <a:extLst>
                        <a:ext uri="{FF2B5EF4-FFF2-40B4-BE49-F238E27FC236}">
                          <a16:creationId xmlns:a16="http://schemas.microsoft.com/office/drawing/2014/main" id="{B009F017-DA82-44CF-959B-10F13EE13E74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直接箭头连接符 183">
                      <a:extLst>
                        <a:ext uri="{FF2B5EF4-FFF2-40B4-BE49-F238E27FC236}">
                          <a16:creationId xmlns:a16="http://schemas.microsoft.com/office/drawing/2014/main" id="{B95C17D6-7705-44BB-BD71-F2597E600A54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直接箭头连接符 184">
                      <a:extLst>
                        <a:ext uri="{FF2B5EF4-FFF2-40B4-BE49-F238E27FC236}">
                          <a16:creationId xmlns:a16="http://schemas.microsoft.com/office/drawing/2014/main" id="{13E0341E-EC0C-4AAB-AD77-EFD5F9C04D1D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接箭头连接符 185">
                      <a:extLst>
                        <a:ext uri="{FF2B5EF4-FFF2-40B4-BE49-F238E27FC236}">
                          <a16:creationId xmlns:a16="http://schemas.microsoft.com/office/drawing/2014/main" id="{DA219AE4-4DB7-447F-843F-44670F903BB9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接箭头连接符 186">
                      <a:extLst>
                        <a:ext uri="{FF2B5EF4-FFF2-40B4-BE49-F238E27FC236}">
                          <a16:creationId xmlns:a16="http://schemas.microsoft.com/office/drawing/2014/main" id="{037983A6-1FCD-4B4F-9387-786AD49E9C3E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接箭头连接符 187">
                      <a:extLst>
                        <a:ext uri="{FF2B5EF4-FFF2-40B4-BE49-F238E27FC236}">
                          <a16:creationId xmlns:a16="http://schemas.microsoft.com/office/drawing/2014/main" id="{96A799FD-37F6-47E2-8505-B988C1C86CF6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直接箭头连接符 188">
                      <a:extLst>
                        <a:ext uri="{FF2B5EF4-FFF2-40B4-BE49-F238E27FC236}">
                          <a16:creationId xmlns:a16="http://schemas.microsoft.com/office/drawing/2014/main" id="{E1431DE4-D8E1-4A72-BE59-986B420F965A}"/>
                        </a:ext>
                      </a:extLst>
                    </p:cNvPr>
                    <p:cNvCxnSpPr>
                      <a:cxnSpLocks/>
                      <a:stCxn id="197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直接箭头连接符 189">
                      <a:extLst>
                        <a:ext uri="{FF2B5EF4-FFF2-40B4-BE49-F238E27FC236}">
                          <a16:creationId xmlns:a16="http://schemas.microsoft.com/office/drawing/2014/main" id="{0BFC1553-C3FC-424A-BC92-1A5A362B9262}"/>
                        </a:ext>
                      </a:extLst>
                    </p:cNvPr>
                    <p:cNvCxnSpPr>
                      <a:cxnSpLocks/>
                      <a:stCxn id="198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组合 146">
                    <a:extLst>
                      <a:ext uri="{FF2B5EF4-FFF2-40B4-BE49-F238E27FC236}">
                        <a16:creationId xmlns:a16="http://schemas.microsoft.com/office/drawing/2014/main" id="{00F58C11-AAC8-41C5-A392-90A7AEE80CAC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153" name="组合 152">
                      <a:extLst>
                        <a:ext uri="{FF2B5EF4-FFF2-40B4-BE49-F238E27FC236}">
                          <a16:creationId xmlns:a16="http://schemas.microsoft.com/office/drawing/2014/main" id="{A5C113ED-86E4-4A5E-BCBD-C2AE47BB8B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172" name="流程图: 接点 171">
                        <a:extLst>
                          <a:ext uri="{FF2B5EF4-FFF2-40B4-BE49-F238E27FC236}">
                            <a16:creationId xmlns:a16="http://schemas.microsoft.com/office/drawing/2014/main" id="{A762A511-FFEC-43D1-9759-F4B750B7D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3" name="流程图: 接点 172">
                        <a:extLst>
                          <a:ext uri="{FF2B5EF4-FFF2-40B4-BE49-F238E27FC236}">
                            <a16:creationId xmlns:a16="http://schemas.microsoft.com/office/drawing/2014/main" id="{1BD94A0A-FDF7-406E-B002-0E07133D8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4" name="流程图: 接点 173">
                        <a:extLst>
                          <a:ext uri="{FF2B5EF4-FFF2-40B4-BE49-F238E27FC236}">
                            <a16:creationId xmlns:a16="http://schemas.microsoft.com/office/drawing/2014/main" id="{5421C930-E041-44D6-9E21-F7FA91F0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5" name="流程图: 接点 174">
                        <a:extLst>
                          <a:ext uri="{FF2B5EF4-FFF2-40B4-BE49-F238E27FC236}">
                            <a16:creationId xmlns:a16="http://schemas.microsoft.com/office/drawing/2014/main" id="{3745DE85-BF60-4CD8-A464-0B030C009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54" name="组合 153">
                      <a:extLst>
                        <a:ext uri="{FF2B5EF4-FFF2-40B4-BE49-F238E27FC236}">
                          <a16:creationId xmlns:a16="http://schemas.microsoft.com/office/drawing/2014/main" id="{903D71DA-9955-43C2-8E92-7D4CD02E4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168" name="直接箭头连接符 167">
                        <a:extLst>
                          <a:ext uri="{FF2B5EF4-FFF2-40B4-BE49-F238E27FC236}">
                            <a16:creationId xmlns:a16="http://schemas.microsoft.com/office/drawing/2014/main" id="{099ECE5F-839A-467F-8D52-48916B5D8128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直接箭头连接符 168">
                        <a:extLst>
                          <a:ext uri="{FF2B5EF4-FFF2-40B4-BE49-F238E27FC236}">
                            <a16:creationId xmlns:a16="http://schemas.microsoft.com/office/drawing/2014/main" id="{71D28773-4AC3-411C-8D51-386F0055A4FB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直接箭头连接符 169">
                        <a:extLst>
                          <a:ext uri="{FF2B5EF4-FFF2-40B4-BE49-F238E27FC236}">
                            <a16:creationId xmlns:a16="http://schemas.microsoft.com/office/drawing/2014/main" id="{EDF70709-D9A5-43E7-AEB3-CEDEB4FCC6F7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直接箭头连接符 170">
                        <a:extLst>
                          <a:ext uri="{FF2B5EF4-FFF2-40B4-BE49-F238E27FC236}">
                            <a16:creationId xmlns:a16="http://schemas.microsoft.com/office/drawing/2014/main" id="{CF8961D7-8493-4ECF-85BE-D2D05E84E2C3}"/>
                          </a:ext>
                        </a:extLst>
                      </p:cNvPr>
                      <p:cNvCxnSpPr>
                        <a:cxnSpLocks/>
                        <a:stCxn id="17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5" name="直接箭头连接符 154">
                      <a:extLst>
                        <a:ext uri="{FF2B5EF4-FFF2-40B4-BE49-F238E27FC236}">
                          <a16:creationId xmlns:a16="http://schemas.microsoft.com/office/drawing/2014/main" id="{8E499A81-1815-4EEB-BF2C-A2AFA8967106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直接箭头连接符 155">
                      <a:extLst>
                        <a:ext uri="{FF2B5EF4-FFF2-40B4-BE49-F238E27FC236}">
                          <a16:creationId xmlns:a16="http://schemas.microsoft.com/office/drawing/2014/main" id="{446BB185-3F5C-4FA7-86DA-069704958047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直接箭头连接符 156">
                      <a:extLst>
                        <a:ext uri="{FF2B5EF4-FFF2-40B4-BE49-F238E27FC236}">
                          <a16:creationId xmlns:a16="http://schemas.microsoft.com/office/drawing/2014/main" id="{9F899C67-B74E-4ABF-B2C7-EAF555335D39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直接箭头连接符 157">
                      <a:extLst>
                        <a:ext uri="{FF2B5EF4-FFF2-40B4-BE49-F238E27FC236}">
                          <a16:creationId xmlns:a16="http://schemas.microsoft.com/office/drawing/2014/main" id="{1664BF50-2FE5-448C-8B40-DAA72434C087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箭头连接符 158">
                      <a:extLst>
                        <a:ext uri="{FF2B5EF4-FFF2-40B4-BE49-F238E27FC236}">
                          <a16:creationId xmlns:a16="http://schemas.microsoft.com/office/drawing/2014/main" id="{74EB0A3D-7FDA-4D20-9125-58E9681C0D08}"/>
                        </a:ext>
                      </a:extLst>
                    </p:cNvPr>
                    <p:cNvCxnSpPr>
                      <a:cxnSpLocks/>
                      <a:stCxn id="173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箭头连接符 159">
                      <a:extLst>
                        <a:ext uri="{FF2B5EF4-FFF2-40B4-BE49-F238E27FC236}">
                          <a16:creationId xmlns:a16="http://schemas.microsoft.com/office/drawing/2014/main" id="{A2554EE0-E699-4703-BAD3-34CB9F06584E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直接箭头连接符 160">
                      <a:extLst>
                        <a:ext uri="{FF2B5EF4-FFF2-40B4-BE49-F238E27FC236}">
                          <a16:creationId xmlns:a16="http://schemas.microsoft.com/office/drawing/2014/main" id="{13CC0B0F-C173-4322-AD16-578E38D3DB1D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直接箭头连接符 161">
                      <a:extLst>
                        <a:ext uri="{FF2B5EF4-FFF2-40B4-BE49-F238E27FC236}">
                          <a16:creationId xmlns:a16="http://schemas.microsoft.com/office/drawing/2014/main" id="{E88517CD-65BD-484E-9A22-857498368109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直接箭头连接符 162">
                      <a:extLst>
                        <a:ext uri="{FF2B5EF4-FFF2-40B4-BE49-F238E27FC236}">
                          <a16:creationId xmlns:a16="http://schemas.microsoft.com/office/drawing/2014/main" id="{816622D3-70AE-478E-8431-643D63CFEFED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直接箭头连接符 163">
                      <a:extLst>
                        <a:ext uri="{FF2B5EF4-FFF2-40B4-BE49-F238E27FC236}">
                          <a16:creationId xmlns:a16="http://schemas.microsoft.com/office/drawing/2014/main" id="{98509180-FD7B-4C05-85B1-5F3FD91B2A0A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直接箭头连接符 164">
                      <a:extLst>
                        <a:ext uri="{FF2B5EF4-FFF2-40B4-BE49-F238E27FC236}">
                          <a16:creationId xmlns:a16="http://schemas.microsoft.com/office/drawing/2014/main" id="{06B80D7F-44F4-4791-A7A0-3C0C0EF6946B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DACB1D41-6678-4FAE-983F-57E20F4FE74D}"/>
                        </a:ext>
                      </a:extLst>
                    </p:cNvPr>
                    <p:cNvCxnSpPr>
                      <a:cxnSpLocks/>
                      <a:stCxn id="174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直接箭头连接符 166">
                      <a:extLst>
                        <a:ext uri="{FF2B5EF4-FFF2-40B4-BE49-F238E27FC236}">
                          <a16:creationId xmlns:a16="http://schemas.microsoft.com/office/drawing/2014/main" id="{0BA117E5-5F02-4F2F-B7F2-F0EE7142470A}"/>
                        </a:ext>
                      </a:extLst>
                    </p:cNvPr>
                    <p:cNvCxnSpPr>
                      <a:cxnSpLocks/>
                      <a:stCxn id="175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B9CAE0C9-9F0F-481E-AED5-237C4DFDDC8B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149" name="流程图: 接点 148">
                      <a:extLst>
                        <a:ext uri="{FF2B5EF4-FFF2-40B4-BE49-F238E27FC236}">
                          <a16:creationId xmlns:a16="http://schemas.microsoft.com/office/drawing/2014/main" id="{B84E44C3-DA88-4318-A6FB-BA8484BBB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流程图: 接点 149">
                      <a:extLst>
                        <a:ext uri="{FF2B5EF4-FFF2-40B4-BE49-F238E27FC236}">
                          <a16:creationId xmlns:a16="http://schemas.microsoft.com/office/drawing/2014/main" id="{24DF422C-4F1C-45EC-8E37-BFED1927A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流程图: 接点 150">
                      <a:extLst>
                        <a:ext uri="{FF2B5EF4-FFF2-40B4-BE49-F238E27FC236}">
                          <a16:creationId xmlns:a16="http://schemas.microsoft.com/office/drawing/2014/main" id="{62785BD9-B555-4606-9C3B-361FE555F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流程图: 接点 151">
                      <a:extLst>
                        <a:ext uri="{FF2B5EF4-FFF2-40B4-BE49-F238E27FC236}">
                          <a16:creationId xmlns:a16="http://schemas.microsoft.com/office/drawing/2014/main" id="{F6A284AB-1A8B-4934-B4C4-56430D9B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28" name="梯形 127">
                  <a:extLst>
                    <a:ext uri="{FF2B5EF4-FFF2-40B4-BE49-F238E27FC236}">
                      <a16:creationId xmlns:a16="http://schemas.microsoft.com/office/drawing/2014/main" id="{B0E0A0E1-2FD4-4E5A-BD82-0C1A3D286819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9" name="梯形 128">
                  <a:extLst>
                    <a:ext uri="{FF2B5EF4-FFF2-40B4-BE49-F238E27FC236}">
                      <a16:creationId xmlns:a16="http://schemas.microsoft.com/office/drawing/2014/main" id="{5EE8E3D3-C6A5-4196-8AF3-E97217C9BF8C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0" name="直接箭头连接符 129">
                  <a:extLst>
                    <a:ext uri="{FF2B5EF4-FFF2-40B4-BE49-F238E27FC236}">
                      <a16:creationId xmlns:a16="http://schemas.microsoft.com/office/drawing/2014/main" id="{11468EAE-C783-41E8-845F-C4B3D93BB369}"/>
                    </a:ext>
                  </a:extLst>
                </p:cNvPr>
                <p:cNvCxnSpPr>
                  <a:cxnSpLocks/>
                  <a:stCxn id="149" idx="6"/>
                  <a:endCxn id="129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E31126C8-22B1-48D6-9DC8-1313D1BDCBB9}"/>
                    </a:ext>
                  </a:extLst>
                </p:cNvPr>
                <p:cNvCxnSpPr>
                  <a:cxnSpLocks/>
                  <a:stCxn id="152" idx="6"/>
                  <a:endCxn id="128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262D3AA7-4FC5-4BD5-ADAF-C65FDA61F0C1}"/>
                    </a:ext>
                  </a:extLst>
                </p:cNvPr>
                <p:cNvCxnSpPr>
                  <a:cxnSpLocks/>
                  <a:stCxn id="151" idx="6"/>
                  <a:endCxn id="128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B76D5AFD-DE03-49CA-9EAE-73C4E48717C7}"/>
                    </a:ext>
                  </a:extLst>
                </p:cNvPr>
                <p:cNvCxnSpPr>
                  <a:cxnSpLocks/>
                  <a:stCxn id="150" idx="6"/>
                  <a:endCxn id="128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9C7E80E5-D9CF-4481-A93C-621B20FD352B}"/>
                    </a:ext>
                  </a:extLst>
                </p:cNvPr>
                <p:cNvCxnSpPr>
                  <a:cxnSpLocks/>
                  <a:stCxn id="149" idx="6"/>
                  <a:endCxn id="128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3CBCBC48-85E1-48F9-B6F3-32A9D59B3954}"/>
                    </a:ext>
                  </a:extLst>
                </p:cNvPr>
                <p:cNvCxnSpPr>
                  <a:cxnSpLocks/>
                  <a:stCxn id="152" idx="6"/>
                  <a:endCxn id="129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A2750A58-0529-4454-A97F-93F8838CE2A7}"/>
                    </a:ext>
                  </a:extLst>
                </p:cNvPr>
                <p:cNvCxnSpPr>
                  <a:cxnSpLocks/>
                  <a:stCxn id="151" idx="6"/>
                  <a:endCxn id="129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93116835-FCCC-40C4-8243-B056348A4FC1}"/>
                    </a:ext>
                  </a:extLst>
                </p:cNvPr>
                <p:cNvCxnSpPr>
                  <a:cxnSpLocks/>
                  <a:stCxn id="150" idx="6"/>
                  <a:endCxn id="129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F56BC407-6BEA-4D31-B192-8B8403959B2B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6C9BAD98-0818-4B46-88BE-E65854127532}"/>
                  </a:ext>
                </a:extLst>
              </p:cNvPr>
              <p:cNvGrpSpPr/>
              <p:nvPr/>
            </p:nvGrpSpPr>
            <p:grpSpPr>
              <a:xfrm>
                <a:off x="3300914" y="1766200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5B21E487-D676-4869-9F4B-8440DF96E1C0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265" name="组合 264">
                    <a:extLst>
                      <a:ext uri="{FF2B5EF4-FFF2-40B4-BE49-F238E27FC236}">
                        <a16:creationId xmlns:a16="http://schemas.microsoft.com/office/drawing/2014/main" id="{A633D080-3CF4-4D1C-9835-4228DDDA8B9E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343" name="组合 342">
                      <a:extLst>
                        <a:ext uri="{FF2B5EF4-FFF2-40B4-BE49-F238E27FC236}">
                          <a16:creationId xmlns:a16="http://schemas.microsoft.com/office/drawing/2014/main" id="{D760B2E7-F9FE-482E-B33E-1A0D0188A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362" name="流程图: 接点 361">
                        <a:extLst>
                          <a:ext uri="{FF2B5EF4-FFF2-40B4-BE49-F238E27FC236}">
                            <a16:creationId xmlns:a16="http://schemas.microsoft.com/office/drawing/2014/main" id="{435ED121-846F-47A7-8C79-FFF798DEA6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3" name="流程图: 接点 362">
                        <a:extLst>
                          <a:ext uri="{FF2B5EF4-FFF2-40B4-BE49-F238E27FC236}">
                            <a16:creationId xmlns:a16="http://schemas.microsoft.com/office/drawing/2014/main" id="{A0BF052C-FF1B-4359-BB61-C096F2866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6" name="流程图: 接点 375">
                        <a:extLst>
                          <a:ext uri="{FF2B5EF4-FFF2-40B4-BE49-F238E27FC236}">
                            <a16:creationId xmlns:a16="http://schemas.microsoft.com/office/drawing/2014/main" id="{BF5EA83E-0BA5-432D-9A6F-C89C1C72B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7" name="流程图: 接点 376">
                        <a:extLst>
                          <a:ext uri="{FF2B5EF4-FFF2-40B4-BE49-F238E27FC236}">
                            <a16:creationId xmlns:a16="http://schemas.microsoft.com/office/drawing/2014/main" id="{C0172D5E-1D75-4422-8024-5BB574B7C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44" name="组合 343">
                      <a:extLst>
                        <a:ext uri="{FF2B5EF4-FFF2-40B4-BE49-F238E27FC236}">
                          <a16:creationId xmlns:a16="http://schemas.microsoft.com/office/drawing/2014/main" id="{D2509EA0-9E08-4A1B-8574-D21CAC4D54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358" name="直接箭头连接符 357">
                        <a:extLst>
                          <a:ext uri="{FF2B5EF4-FFF2-40B4-BE49-F238E27FC236}">
                            <a16:creationId xmlns:a16="http://schemas.microsoft.com/office/drawing/2014/main" id="{4C55AFB8-2EB9-4FA8-A372-AA477D194F86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9" name="直接箭头连接符 358">
                        <a:extLst>
                          <a:ext uri="{FF2B5EF4-FFF2-40B4-BE49-F238E27FC236}">
                            <a16:creationId xmlns:a16="http://schemas.microsoft.com/office/drawing/2014/main" id="{F69011B1-ECB6-459F-A4B9-23AF73BC66A7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0" name="直接箭头连接符 359">
                        <a:extLst>
                          <a:ext uri="{FF2B5EF4-FFF2-40B4-BE49-F238E27FC236}">
                            <a16:creationId xmlns:a16="http://schemas.microsoft.com/office/drawing/2014/main" id="{9303E6B3-37CC-4A47-A1EF-0FBF7C1FD646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1" name="直接箭头连接符 360">
                        <a:extLst>
                          <a:ext uri="{FF2B5EF4-FFF2-40B4-BE49-F238E27FC236}">
                            <a16:creationId xmlns:a16="http://schemas.microsoft.com/office/drawing/2014/main" id="{1FAB75BA-CF19-41DC-87BD-EB78CB78F973}"/>
                          </a:ext>
                        </a:extLst>
                      </p:cNvPr>
                      <p:cNvCxnSpPr>
                        <a:cxnSpLocks/>
                        <a:stCxn id="36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5" name="直接箭头连接符 344">
                      <a:extLst>
                        <a:ext uri="{FF2B5EF4-FFF2-40B4-BE49-F238E27FC236}">
                          <a16:creationId xmlns:a16="http://schemas.microsoft.com/office/drawing/2014/main" id="{7356CB98-9070-429F-B662-B2175755075E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直接箭头连接符 345">
                      <a:extLst>
                        <a:ext uri="{FF2B5EF4-FFF2-40B4-BE49-F238E27FC236}">
                          <a16:creationId xmlns:a16="http://schemas.microsoft.com/office/drawing/2014/main" id="{531715F8-76BA-4E1D-B764-C76B2891B3F6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直接箭头连接符 346">
                      <a:extLst>
                        <a:ext uri="{FF2B5EF4-FFF2-40B4-BE49-F238E27FC236}">
                          <a16:creationId xmlns:a16="http://schemas.microsoft.com/office/drawing/2014/main" id="{54253A39-424F-4EC5-8F1F-95CEB549ADFE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直接箭头连接符 347">
                      <a:extLst>
                        <a:ext uri="{FF2B5EF4-FFF2-40B4-BE49-F238E27FC236}">
                          <a16:creationId xmlns:a16="http://schemas.microsoft.com/office/drawing/2014/main" id="{7A49450C-C30A-4E7F-BD6B-4F7085DD7963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直接箭头连接符 348">
                      <a:extLst>
                        <a:ext uri="{FF2B5EF4-FFF2-40B4-BE49-F238E27FC236}">
                          <a16:creationId xmlns:a16="http://schemas.microsoft.com/office/drawing/2014/main" id="{F80D54F1-BE5A-4FF2-96ED-8C0AC3089C6C}"/>
                        </a:ext>
                      </a:extLst>
                    </p:cNvPr>
                    <p:cNvCxnSpPr>
                      <a:cxnSpLocks/>
                      <a:stCxn id="363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直接箭头连接符 349">
                      <a:extLst>
                        <a:ext uri="{FF2B5EF4-FFF2-40B4-BE49-F238E27FC236}">
                          <a16:creationId xmlns:a16="http://schemas.microsoft.com/office/drawing/2014/main" id="{78D312CE-529C-4BF2-BB98-4C7547DE2C6B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直接箭头连接符 350">
                      <a:extLst>
                        <a:ext uri="{FF2B5EF4-FFF2-40B4-BE49-F238E27FC236}">
                          <a16:creationId xmlns:a16="http://schemas.microsoft.com/office/drawing/2014/main" id="{B3112E7B-B989-4145-A818-834B46FFC363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直接箭头连接符 351">
                      <a:extLst>
                        <a:ext uri="{FF2B5EF4-FFF2-40B4-BE49-F238E27FC236}">
                          <a16:creationId xmlns:a16="http://schemas.microsoft.com/office/drawing/2014/main" id="{65E9E247-23E9-40DB-AE60-A87509F24870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3" name="直接箭头连接符 352">
                      <a:extLst>
                        <a:ext uri="{FF2B5EF4-FFF2-40B4-BE49-F238E27FC236}">
                          <a16:creationId xmlns:a16="http://schemas.microsoft.com/office/drawing/2014/main" id="{3614E6E2-6B51-49A4-8204-244150202BCC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直接箭头连接符 353">
                      <a:extLst>
                        <a:ext uri="{FF2B5EF4-FFF2-40B4-BE49-F238E27FC236}">
                          <a16:creationId xmlns:a16="http://schemas.microsoft.com/office/drawing/2014/main" id="{DEA71763-117E-45B2-9455-8B466EDE5362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直接箭头连接符 354">
                      <a:extLst>
                        <a:ext uri="{FF2B5EF4-FFF2-40B4-BE49-F238E27FC236}">
                          <a16:creationId xmlns:a16="http://schemas.microsoft.com/office/drawing/2014/main" id="{29C15C48-06AC-491A-875E-6945A4F26B73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直接箭头连接符 355">
                      <a:extLst>
                        <a:ext uri="{FF2B5EF4-FFF2-40B4-BE49-F238E27FC236}">
                          <a16:creationId xmlns:a16="http://schemas.microsoft.com/office/drawing/2014/main" id="{53315D80-2248-4230-8200-79D036138EA1}"/>
                        </a:ext>
                      </a:extLst>
                    </p:cNvPr>
                    <p:cNvCxnSpPr>
                      <a:cxnSpLocks/>
                      <a:stCxn id="376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直接箭头连接符 356">
                      <a:extLst>
                        <a:ext uri="{FF2B5EF4-FFF2-40B4-BE49-F238E27FC236}">
                          <a16:creationId xmlns:a16="http://schemas.microsoft.com/office/drawing/2014/main" id="{6BA58602-3C23-4461-BA70-21E862C084E2}"/>
                        </a:ext>
                      </a:extLst>
                    </p:cNvPr>
                    <p:cNvCxnSpPr>
                      <a:cxnSpLocks/>
                      <a:stCxn id="377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6" name="组合 265">
                    <a:extLst>
                      <a:ext uri="{FF2B5EF4-FFF2-40B4-BE49-F238E27FC236}">
                        <a16:creationId xmlns:a16="http://schemas.microsoft.com/office/drawing/2014/main" id="{E4C3EF44-5801-4C73-AC84-A31D6E761915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320" name="组合 319">
                      <a:extLst>
                        <a:ext uri="{FF2B5EF4-FFF2-40B4-BE49-F238E27FC236}">
                          <a16:creationId xmlns:a16="http://schemas.microsoft.com/office/drawing/2014/main" id="{74E20719-EDBE-440F-9E9E-8B59F63F5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339" name="流程图: 接点 338">
                        <a:extLst>
                          <a:ext uri="{FF2B5EF4-FFF2-40B4-BE49-F238E27FC236}">
                            <a16:creationId xmlns:a16="http://schemas.microsoft.com/office/drawing/2014/main" id="{C289E42C-6081-4A1A-936A-AED928CE3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0" name="流程图: 接点 339">
                        <a:extLst>
                          <a:ext uri="{FF2B5EF4-FFF2-40B4-BE49-F238E27FC236}">
                            <a16:creationId xmlns:a16="http://schemas.microsoft.com/office/drawing/2014/main" id="{96A1D9D6-BEFE-4945-A249-4345BD4543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流程图: 接点 340">
                        <a:extLst>
                          <a:ext uri="{FF2B5EF4-FFF2-40B4-BE49-F238E27FC236}">
                            <a16:creationId xmlns:a16="http://schemas.microsoft.com/office/drawing/2014/main" id="{61F2FCD8-1633-4BC5-A872-8DF143583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流程图: 接点 341">
                        <a:extLst>
                          <a:ext uri="{FF2B5EF4-FFF2-40B4-BE49-F238E27FC236}">
                            <a16:creationId xmlns:a16="http://schemas.microsoft.com/office/drawing/2014/main" id="{31130163-D99C-459F-9072-E7A33FBEB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1" name="组合 320">
                      <a:extLst>
                        <a:ext uri="{FF2B5EF4-FFF2-40B4-BE49-F238E27FC236}">
                          <a16:creationId xmlns:a16="http://schemas.microsoft.com/office/drawing/2014/main" id="{6BEE7F07-1C7F-456D-AED8-49A7B16695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335" name="直接箭头连接符 334">
                        <a:extLst>
                          <a:ext uri="{FF2B5EF4-FFF2-40B4-BE49-F238E27FC236}">
                            <a16:creationId xmlns:a16="http://schemas.microsoft.com/office/drawing/2014/main" id="{B2B4820C-00E1-47B2-869B-994CBAB338DF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6" name="直接箭头连接符 335">
                        <a:extLst>
                          <a:ext uri="{FF2B5EF4-FFF2-40B4-BE49-F238E27FC236}">
                            <a16:creationId xmlns:a16="http://schemas.microsoft.com/office/drawing/2014/main" id="{04244499-981B-4A44-B526-37FFDB9C2E5F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7" name="直接箭头连接符 336">
                        <a:extLst>
                          <a:ext uri="{FF2B5EF4-FFF2-40B4-BE49-F238E27FC236}">
                            <a16:creationId xmlns:a16="http://schemas.microsoft.com/office/drawing/2014/main" id="{A6645419-37B9-43A0-8B62-630F7128CE4F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8" name="直接箭头连接符 337">
                        <a:extLst>
                          <a:ext uri="{FF2B5EF4-FFF2-40B4-BE49-F238E27FC236}">
                            <a16:creationId xmlns:a16="http://schemas.microsoft.com/office/drawing/2014/main" id="{60E73DAC-94A6-44C6-8EB9-AB64CA57640E}"/>
                          </a:ext>
                        </a:extLst>
                      </p:cNvPr>
                      <p:cNvCxnSpPr>
                        <a:cxnSpLocks/>
                        <a:stCxn id="33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2" name="直接箭头连接符 321">
                      <a:extLst>
                        <a:ext uri="{FF2B5EF4-FFF2-40B4-BE49-F238E27FC236}">
                          <a16:creationId xmlns:a16="http://schemas.microsoft.com/office/drawing/2014/main" id="{EFA5D76F-0953-4FB5-BFEF-436A52D8FED0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直接箭头连接符 322">
                      <a:extLst>
                        <a:ext uri="{FF2B5EF4-FFF2-40B4-BE49-F238E27FC236}">
                          <a16:creationId xmlns:a16="http://schemas.microsoft.com/office/drawing/2014/main" id="{F7EBABC5-5350-41BB-8640-174EC21C2AED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直接箭头连接符 323">
                      <a:extLst>
                        <a:ext uri="{FF2B5EF4-FFF2-40B4-BE49-F238E27FC236}">
                          <a16:creationId xmlns:a16="http://schemas.microsoft.com/office/drawing/2014/main" id="{1BFA8D8D-7F3D-4EFA-9873-061DF5016B1B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直接箭头连接符 324">
                      <a:extLst>
                        <a:ext uri="{FF2B5EF4-FFF2-40B4-BE49-F238E27FC236}">
                          <a16:creationId xmlns:a16="http://schemas.microsoft.com/office/drawing/2014/main" id="{631C9FCC-6D70-4AE6-91F6-63E4B18CF944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直接箭头连接符 325">
                      <a:extLst>
                        <a:ext uri="{FF2B5EF4-FFF2-40B4-BE49-F238E27FC236}">
                          <a16:creationId xmlns:a16="http://schemas.microsoft.com/office/drawing/2014/main" id="{75F2E0F6-6F81-4B13-A4B6-0BF22E12827F}"/>
                        </a:ext>
                      </a:extLst>
                    </p:cNvPr>
                    <p:cNvCxnSpPr>
                      <a:cxnSpLocks/>
                      <a:stCxn id="340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直接箭头连接符 326">
                      <a:extLst>
                        <a:ext uri="{FF2B5EF4-FFF2-40B4-BE49-F238E27FC236}">
                          <a16:creationId xmlns:a16="http://schemas.microsoft.com/office/drawing/2014/main" id="{075A451A-3C7C-4036-801F-B5A0162BECEF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直接箭头连接符 327">
                      <a:extLst>
                        <a:ext uri="{FF2B5EF4-FFF2-40B4-BE49-F238E27FC236}">
                          <a16:creationId xmlns:a16="http://schemas.microsoft.com/office/drawing/2014/main" id="{93174398-4E6C-44DB-8179-3A561B61A187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直接箭头连接符 328">
                      <a:extLst>
                        <a:ext uri="{FF2B5EF4-FFF2-40B4-BE49-F238E27FC236}">
                          <a16:creationId xmlns:a16="http://schemas.microsoft.com/office/drawing/2014/main" id="{935596B1-A74D-4737-9810-4B48CC047E5A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0" name="直接箭头连接符 329">
                      <a:extLst>
                        <a:ext uri="{FF2B5EF4-FFF2-40B4-BE49-F238E27FC236}">
                          <a16:creationId xmlns:a16="http://schemas.microsoft.com/office/drawing/2014/main" id="{3D8F2DF2-2532-4194-A69C-5529019D4908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直接箭头连接符 330">
                      <a:extLst>
                        <a:ext uri="{FF2B5EF4-FFF2-40B4-BE49-F238E27FC236}">
                          <a16:creationId xmlns:a16="http://schemas.microsoft.com/office/drawing/2014/main" id="{5E36FC22-7528-4D07-9139-A35AE0C36091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直接箭头连接符 331">
                      <a:extLst>
                        <a:ext uri="{FF2B5EF4-FFF2-40B4-BE49-F238E27FC236}">
                          <a16:creationId xmlns:a16="http://schemas.microsoft.com/office/drawing/2014/main" id="{EE5F1583-7ABB-42A8-B64B-328665A6339F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直接箭头连接符 332">
                      <a:extLst>
                        <a:ext uri="{FF2B5EF4-FFF2-40B4-BE49-F238E27FC236}">
                          <a16:creationId xmlns:a16="http://schemas.microsoft.com/office/drawing/2014/main" id="{54FD0384-A836-43A7-BC23-9A1462E72A17}"/>
                        </a:ext>
                      </a:extLst>
                    </p:cNvPr>
                    <p:cNvCxnSpPr>
                      <a:cxnSpLocks/>
                      <a:stCxn id="341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直接箭头连接符 333">
                      <a:extLst>
                        <a:ext uri="{FF2B5EF4-FFF2-40B4-BE49-F238E27FC236}">
                          <a16:creationId xmlns:a16="http://schemas.microsoft.com/office/drawing/2014/main" id="{40339DA8-7DF7-4DA1-9AF1-E7CCD145F0F5}"/>
                        </a:ext>
                      </a:extLst>
                    </p:cNvPr>
                    <p:cNvCxnSpPr>
                      <a:cxnSpLocks/>
                      <a:stCxn id="342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7" name="组合 266">
                    <a:extLst>
                      <a:ext uri="{FF2B5EF4-FFF2-40B4-BE49-F238E27FC236}">
                        <a16:creationId xmlns:a16="http://schemas.microsoft.com/office/drawing/2014/main" id="{4BB2DD8F-4409-4C13-91ED-9AB60AA3C810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297" name="组合 296">
                      <a:extLst>
                        <a:ext uri="{FF2B5EF4-FFF2-40B4-BE49-F238E27FC236}">
                          <a16:creationId xmlns:a16="http://schemas.microsoft.com/office/drawing/2014/main" id="{1960AFA6-3713-49EA-AFCA-2398D8269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316" name="流程图: 接点 315">
                        <a:extLst>
                          <a:ext uri="{FF2B5EF4-FFF2-40B4-BE49-F238E27FC236}">
                            <a16:creationId xmlns:a16="http://schemas.microsoft.com/office/drawing/2014/main" id="{B7E60C59-7C0A-4D05-A0A7-23833B874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7" name="流程图: 接点 316">
                        <a:extLst>
                          <a:ext uri="{FF2B5EF4-FFF2-40B4-BE49-F238E27FC236}">
                            <a16:creationId xmlns:a16="http://schemas.microsoft.com/office/drawing/2014/main" id="{9ECDAABE-92CD-4B97-85BF-299E64E4F9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8" name="流程图: 接点 317">
                        <a:extLst>
                          <a:ext uri="{FF2B5EF4-FFF2-40B4-BE49-F238E27FC236}">
                            <a16:creationId xmlns:a16="http://schemas.microsoft.com/office/drawing/2014/main" id="{3A86133E-34E2-4DD4-B132-91249A918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9" name="流程图: 接点 318">
                        <a:extLst>
                          <a:ext uri="{FF2B5EF4-FFF2-40B4-BE49-F238E27FC236}">
                            <a16:creationId xmlns:a16="http://schemas.microsoft.com/office/drawing/2014/main" id="{B2B3043F-E7A3-4019-8D6F-4583ADCF2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8" name="组合 297">
                      <a:extLst>
                        <a:ext uri="{FF2B5EF4-FFF2-40B4-BE49-F238E27FC236}">
                          <a16:creationId xmlns:a16="http://schemas.microsoft.com/office/drawing/2014/main" id="{D5DB4467-DCED-4738-809E-60C9506CAC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312" name="直接箭头连接符 311">
                        <a:extLst>
                          <a:ext uri="{FF2B5EF4-FFF2-40B4-BE49-F238E27FC236}">
                            <a16:creationId xmlns:a16="http://schemas.microsoft.com/office/drawing/2014/main" id="{150D1119-F881-4C13-9698-9194C88E80FE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3" name="直接箭头连接符 312">
                        <a:extLst>
                          <a:ext uri="{FF2B5EF4-FFF2-40B4-BE49-F238E27FC236}">
                            <a16:creationId xmlns:a16="http://schemas.microsoft.com/office/drawing/2014/main" id="{25DEBA1D-8EC8-4F79-98A4-2E0101BC0002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" name="直接箭头连接符 313">
                        <a:extLst>
                          <a:ext uri="{FF2B5EF4-FFF2-40B4-BE49-F238E27FC236}">
                            <a16:creationId xmlns:a16="http://schemas.microsoft.com/office/drawing/2014/main" id="{15AF7FC1-0C8F-490E-B3BA-D1A4407EBFC4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5" name="直接箭头连接符 314">
                        <a:extLst>
                          <a:ext uri="{FF2B5EF4-FFF2-40B4-BE49-F238E27FC236}">
                            <a16:creationId xmlns:a16="http://schemas.microsoft.com/office/drawing/2014/main" id="{38CAC8F3-B15D-4917-95D6-A444B752C4AC}"/>
                          </a:ext>
                        </a:extLst>
                      </p:cNvPr>
                      <p:cNvCxnSpPr>
                        <a:cxnSpLocks/>
                        <a:stCxn id="31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9" name="直接箭头连接符 298">
                      <a:extLst>
                        <a:ext uri="{FF2B5EF4-FFF2-40B4-BE49-F238E27FC236}">
                          <a16:creationId xmlns:a16="http://schemas.microsoft.com/office/drawing/2014/main" id="{E967CD67-8DC6-44E2-AAB6-DB946061A552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直接箭头连接符 299">
                      <a:extLst>
                        <a:ext uri="{FF2B5EF4-FFF2-40B4-BE49-F238E27FC236}">
                          <a16:creationId xmlns:a16="http://schemas.microsoft.com/office/drawing/2014/main" id="{EF13CA9E-43A3-4F14-B5C9-05748BAA439C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直接箭头连接符 300">
                      <a:extLst>
                        <a:ext uri="{FF2B5EF4-FFF2-40B4-BE49-F238E27FC236}">
                          <a16:creationId xmlns:a16="http://schemas.microsoft.com/office/drawing/2014/main" id="{83D11C6A-EA61-4DC9-AA7C-2CEF56E4B6EC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直接箭头连接符 301">
                      <a:extLst>
                        <a:ext uri="{FF2B5EF4-FFF2-40B4-BE49-F238E27FC236}">
                          <a16:creationId xmlns:a16="http://schemas.microsoft.com/office/drawing/2014/main" id="{60FC47C8-4A75-40A1-AE3B-50D95B9B9083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直接箭头连接符 302">
                      <a:extLst>
                        <a:ext uri="{FF2B5EF4-FFF2-40B4-BE49-F238E27FC236}">
                          <a16:creationId xmlns:a16="http://schemas.microsoft.com/office/drawing/2014/main" id="{B4BCF74B-B3E2-450E-BC19-1868CE8562B7}"/>
                        </a:ext>
                      </a:extLst>
                    </p:cNvPr>
                    <p:cNvCxnSpPr>
                      <a:cxnSpLocks/>
                      <a:stCxn id="317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直接箭头连接符 303">
                      <a:extLst>
                        <a:ext uri="{FF2B5EF4-FFF2-40B4-BE49-F238E27FC236}">
                          <a16:creationId xmlns:a16="http://schemas.microsoft.com/office/drawing/2014/main" id="{8E4F03E5-2668-4A12-A502-FF6D1AA38B81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直接箭头连接符 304">
                      <a:extLst>
                        <a:ext uri="{FF2B5EF4-FFF2-40B4-BE49-F238E27FC236}">
                          <a16:creationId xmlns:a16="http://schemas.microsoft.com/office/drawing/2014/main" id="{D100F9F7-7E59-4223-822A-1DFA04D294C0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直接箭头连接符 305">
                      <a:extLst>
                        <a:ext uri="{FF2B5EF4-FFF2-40B4-BE49-F238E27FC236}">
                          <a16:creationId xmlns:a16="http://schemas.microsoft.com/office/drawing/2014/main" id="{083A59C0-0DF1-41FE-9323-7829284FC651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7" name="直接箭头连接符 306">
                      <a:extLst>
                        <a:ext uri="{FF2B5EF4-FFF2-40B4-BE49-F238E27FC236}">
                          <a16:creationId xmlns:a16="http://schemas.microsoft.com/office/drawing/2014/main" id="{42AAE589-172B-4360-A489-EDBDD809156E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直接箭头连接符 307">
                      <a:extLst>
                        <a:ext uri="{FF2B5EF4-FFF2-40B4-BE49-F238E27FC236}">
                          <a16:creationId xmlns:a16="http://schemas.microsoft.com/office/drawing/2014/main" id="{EDB3043F-ECE0-4ECB-BA60-8F3ED8C092C4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直接箭头连接符 308">
                      <a:extLst>
                        <a:ext uri="{FF2B5EF4-FFF2-40B4-BE49-F238E27FC236}">
                          <a16:creationId xmlns:a16="http://schemas.microsoft.com/office/drawing/2014/main" id="{6C0A017B-6F8D-4A00-91A1-D4E3060162DB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接箭头连接符 309">
                      <a:extLst>
                        <a:ext uri="{FF2B5EF4-FFF2-40B4-BE49-F238E27FC236}">
                          <a16:creationId xmlns:a16="http://schemas.microsoft.com/office/drawing/2014/main" id="{1FD34905-D603-42C2-9781-76494D0CFB36}"/>
                        </a:ext>
                      </a:extLst>
                    </p:cNvPr>
                    <p:cNvCxnSpPr>
                      <a:cxnSpLocks/>
                      <a:stCxn id="318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直接箭头连接符 310">
                      <a:extLst>
                        <a:ext uri="{FF2B5EF4-FFF2-40B4-BE49-F238E27FC236}">
                          <a16:creationId xmlns:a16="http://schemas.microsoft.com/office/drawing/2014/main" id="{714A4B09-CA04-4800-A09F-3B48B5E25FAA}"/>
                        </a:ext>
                      </a:extLst>
                    </p:cNvPr>
                    <p:cNvCxnSpPr>
                      <a:cxnSpLocks/>
                      <a:stCxn id="319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" name="组合 267">
                    <a:extLst>
                      <a:ext uri="{FF2B5EF4-FFF2-40B4-BE49-F238E27FC236}">
                        <a16:creationId xmlns:a16="http://schemas.microsoft.com/office/drawing/2014/main" id="{424AAD0A-FC32-43CE-97B3-921AB9C99BE7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274" name="组合 273">
                      <a:extLst>
                        <a:ext uri="{FF2B5EF4-FFF2-40B4-BE49-F238E27FC236}">
                          <a16:creationId xmlns:a16="http://schemas.microsoft.com/office/drawing/2014/main" id="{989932DD-BDBE-4420-BF21-ABC9564967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293" name="流程图: 接点 292">
                        <a:extLst>
                          <a:ext uri="{FF2B5EF4-FFF2-40B4-BE49-F238E27FC236}">
                            <a16:creationId xmlns:a16="http://schemas.microsoft.com/office/drawing/2014/main" id="{703A4BE8-EE05-431D-BF49-DF05EC658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4" name="流程图: 接点 293">
                        <a:extLst>
                          <a:ext uri="{FF2B5EF4-FFF2-40B4-BE49-F238E27FC236}">
                            <a16:creationId xmlns:a16="http://schemas.microsoft.com/office/drawing/2014/main" id="{810293AC-8583-45B3-B19D-EBEF1BACB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5" name="流程图: 接点 294">
                        <a:extLst>
                          <a:ext uri="{FF2B5EF4-FFF2-40B4-BE49-F238E27FC236}">
                            <a16:creationId xmlns:a16="http://schemas.microsoft.com/office/drawing/2014/main" id="{0A579FFD-1523-4D55-935F-61C63D09A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6" name="流程图: 接点 295">
                        <a:extLst>
                          <a:ext uri="{FF2B5EF4-FFF2-40B4-BE49-F238E27FC236}">
                            <a16:creationId xmlns:a16="http://schemas.microsoft.com/office/drawing/2014/main" id="{3A9B8150-3DC9-4BF0-9B09-772243880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5" name="组合 274">
                      <a:extLst>
                        <a:ext uri="{FF2B5EF4-FFF2-40B4-BE49-F238E27FC236}">
                          <a16:creationId xmlns:a16="http://schemas.microsoft.com/office/drawing/2014/main" id="{FA349CF4-F8F9-479F-9173-E7AA8D1D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289" name="直接箭头连接符 288">
                        <a:extLst>
                          <a:ext uri="{FF2B5EF4-FFF2-40B4-BE49-F238E27FC236}">
                            <a16:creationId xmlns:a16="http://schemas.microsoft.com/office/drawing/2014/main" id="{CE946C35-440D-465B-B27E-D68B21DD2E34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0" name="直接箭头连接符 289">
                        <a:extLst>
                          <a:ext uri="{FF2B5EF4-FFF2-40B4-BE49-F238E27FC236}">
                            <a16:creationId xmlns:a16="http://schemas.microsoft.com/office/drawing/2014/main" id="{1C9B4FD2-2B98-45A5-86C4-A70EDA182A55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直接箭头连接符 290">
                        <a:extLst>
                          <a:ext uri="{FF2B5EF4-FFF2-40B4-BE49-F238E27FC236}">
                            <a16:creationId xmlns:a16="http://schemas.microsoft.com/office/drawing/2014/main" id="{AE65F3AA-8034-41FB-BDF9-74994C165D62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直接箭头连接符 291">
                        <a:extLst>
                          <a:ext uri="{FF2B5EF4-FFF2-40B4-BE49-F238E27FC236}">
                            <a16:creationId xmlns:a16="http://schemas.microsoft.com/office/drawing/2014/main" id="{07B1AE1E-6F3E-43CA-82EE-C7AF4498EFCB}"/>
                          </a:ext>
                        </a:extLst>
                      </p:cNvPr>
                      <p:cNvCxnSpPr>
                        <a:cxnSpLocks/>
                        <a:stCxn id="29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6" name="直接箭头连接符 275">
                      <a:extLst>
                        <a:ext uri="{FF2B5EF4-FFF2-40B4-BE49-F238E27FC236}">
                          <a16:creationId xmlns:a16="http://schemas.microsoft.com/office/drawing/2014/main" id="{D71731BF-49FB-4946-8302-A0038B68188D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直接箭头连接符 276">
                      <a:extLst>
                        <a:ext uri="{FF2B5EF4-FFF2-40B4-BE49-F238E27FC236}">
                          <a16:creationId xmlns:a16="http://schemas.microsoft.com/office/drawing/2014/main" id="{E0BAF486-0730-4B7B-9CC0-08B6209349B0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直接箭头连接符 277">
                      <a:extLst>
                        <a:ext uri="{FF2B5EF4-FFF2-40B4-BE49-F238E27FC236}">
                          <a16:creationId xmlns:a16="http://schemas.microsoft.com/office/drawing/2014/main" id="{AD0E1AC9-DBC5-4CE5-9446-ED90631ECD20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直接箭头连接符 278">
                      <a:extLst>
                        <a:ext uri="{FF2B5EF4-FFF2-40B4-BE49-F238E27FC236}">
                          <a16:creationId xmlns:a16="http://schemas.microsoft.com/office/drawing/2014/main" id="{17CEFA88-5D0B-4DD7-AF06-0DB6BE8FA97E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直接箭头连接符 279">
                      <a:extLst>
                        <a:ext uri="{FF2B5EF4-FFF2-40B4-BE49-F238E27FC236}">
                          <a16:creationId xmlns:a16="http://schemas.microsoft.com/office/drawing/2014/main" id="{44A053ED-8ADB-4CAA-9EDB-C8EAE2D4BC48}"/>
                        </a:ext>
                      </a:extLst>
                    </p:cNvPr>
                    <p:cNvCxnSpPr>
                      <a:cxnSpLocks/>
                      <a:stCxn id="294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直接箭头连接符 280">
                      <a:extLst>
                        <a:ext uri="{FF2B5EF4-FFF2-40B4-BE49-F238E27FC236}">
                          <a16:creationId xmlns:a16="http://schemas.microsoft.com/office/drawing/2014/main" id="{21BDDE6D-2EFD-48C4-90D2-EED9FA61CEE0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直接箭头连接符 281">
                      <a:extLst>
                        <a:ext uri="{FF2B5EF4-FFF2-40B4-BE49-F238E27FC236}">
                          <a16:creationId xmlns:a16="http://schemas.microsoft.com/office/drawing/2014/main" id="{E623BC71-7DA3-426A-9702-3FE88FE3646F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直接箭头连接符 282">
                      <a:extLst>
                        <a:ext uri="{FF2B5EF4-FFF2-40B4-BE49-F238E27FC236}">
                          <a16:creationId xmlns:a16="http://schemas.microsoft.com/office/drawing/2014/main" id="{E66CA019-3012-4D1E-86BE-9C9942EE1285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直接箭头连接符 283">
                      <a:extLst>
                        <a:ext uri="{FF2B5EF4-FFF2-40B4-BE49-F238E27FC236}">
                          <a16:creationId xmlns:a16="http://schemas.microsoft.com/office/drawing/2014/main" id="{ADD9FD94-79B4-4B7F-86FF-3CAA538B9E99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直接箭头连接符 284">
                      <a:extLst>
                        <a:ext uri="{FF2B5EF4-FFF2-40B4-BE49-F238E27FC236}">
                          <a16:creationId xmlns:a16="http://schemas.microsoft.com/office/drawing/2014/main" id="{AFDC7F59-1237-4D59-8BA7-9CB5641BCBEE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直接箭头连接符 285">
                      <a:extLst>
                        <a:ext uri="{FF2B5EF4-FFF2-40B4-BE49-F238E27FC236}">
                          <a16:creationId xmlns:a16="http://schemas.microsoft.com/office/drawing/2014/main" id="{4124BE3F-B14D-428B-9BC6-57D0D50E6515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直接箭头连接符 286">
                      <a:extLst>
                        <a:ext uri="{FF2B5EF4-FFF2-40B4-BE49-F238E27FC236}">
                          <a16:creationId xmlns:a16="http://schemas.microsoft.com/office/drawing/2014/main" id="{076EC4FB-9AAA-4166-93A2-B6B04E5DF329}"/>
                        </a:ext>
                      </a:extLst>
                    </p:cNvPr>
                    <p:cNvCxnSpPr>
                      <a:cxnSpLocks/>
                      <a:stCxn id="295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直接箭头连接符 287">
                      <a:extLst>
                        <a:ext uri="{FF2B5EF4-FFF2-40B4-BE49-F238E27FC236}">
                          <a16:creationId xmlns:a16="http://schemas.microsoft.com/office/drawing/2014/main" id="{AD07D329-F1BB-4E07-87AC-60D37AB536B7}"/>
                        </a:ext>
                      </a:extLst>
                    </p:cNvPr>
                    <p:cNvCxnSpPr>
                      <a:cxnSpLocks/>
                      <a:stCxn id="296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9" name="组合 268">
                    <a:extLst>
                      <a:ext uri="{FF2B5EF4-FFF2-40B4-BE49-F238E27FC236}">
                        <a16:creationId xmlns:a16="http://schemas.microsoft.com/office/drawing/2014/main" id="{C0477B62-2919-4C05-8101-44658E527FAF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270" name="流程图: 接点 269">
                      <a:extLst>
                        <a:ext uri="{FF2B5EF4-FFF2-40B4-BE49-F238E27FC236}">
                          <a16:creationId xmlns:a16="http://schemas.microsoft.com/office/drawing/2014/main" id="{A11F1662-40EC-439A-980C-20AB58FB0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流程图: 接点 270">
                      <a:extLst>
                        <a:ext uri="{FF2B5EF4-FFF2-40B4-BE49-F238E27FC236}">
                          <a16:creationId xmlns:a16="http://schemas.microsoft.com/office/drawing/2014/main" id="{986DDBFE-D07B-4E9B-AC03-8F133D335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流程图: 接点 271">
                      <a:extLst>
                        <a:ext uri="{FF2B5EF4-FFF2-40B4-BE49-F238E27FC236}">
                          <a16:creationId xmlns:a16="http://schemas.microsoft.com/office/drawing/2014/main" id="{4374BDE0-DC63-4680-8EAA-06EFF6CA9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流程图: 接点 272">
                      <a:extLst>
                        <a:ext uri="{FF2B5EF4-FFF2-40B4-BE49-F238E27FC236}">
                          <a16:creationId xmlns:a16="http://schemas.microsoft.com/office/drawing/2014/main" id="{FDB8142D-08DF-4A33-B44A-B34A0EC6F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249" name="梯形 248">
                  <a:extLst>
                    <a:ext uri="{FF2B5EF4-FFF2-40B4-BE49-F238E27FC236}">
                      <a16:creationId xmlns:a16="http://schemas.microsoft.com/office/drawing/2014/main" id="{9803538F-F471-47A0-BFB3-36E1C6090BBF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0" name="梯形 249">
                  <a:extLst>
                    <a:ext uri="{FF2B5EF4-FFF2-40B4-BE49-F238E27FC236}">
                      <a16:creationId xmlns:a16="http://schemas.microsoft.com/office/drawing/2014/main" id="{3EDE60BD-6868-48D9-BCBE-446334E4A25E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1" name="直接箭头连接符 250">
                  <a:extLst>
                    <a:ext uri="{FF2B5EF4-FFF2-40B4-BE49-F238E27FC236}">
                      <a16:creationId xmlns:a16="http://schemas.microsoft.com/office/drawing/2014/main" id="{0087618B-EC63-4A2D-B52C-D7CDA5738B9D}"/>
                    </a:ext>
                  </a:extLst>
                </p:cNvPr>
                <p:cNvCxnSpPr>
                  <a:cxnSpLocks/>
                  <a:stCxn id="270" idx="6"/>
                  <a:endCxn id="250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251">
                  <a:extLst>
                    <a:ext uri="{FF2B5EF4-FFF2-40B4-BE49-F238E27FC236}">
                      <a16:creationId xmlns:a16="http://schemas.microsoft.com/office/drawing/2014/main" id="{6422FC83-8FEA-4D44-92F2-5DF77D19ACD4}"/>
                    </a:ext>
                  </a:extLst>
                </p:cNvPr>
                <p:cNvCxnSpPr>
                  <a:cxnSpLocks/>
                  <a:stCxn id="273" idx="6"/>
                  <a:endCxn id="249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箭头连接符 252">
                  <a:extLst>
                    <a:ext uri="{FF2B5EF4-FFF2-40B4-BE49-F238E27FC236}">
                      <a16:creationId xmlns:a16="http://schemas.microsoft.com/office/drawing/2014/main" id="{48382132-4598-43C8-981E-C4AA10181C72}"/>
                    </a:ext>
                  </a:extLst>
                </p:cNvPr>
                <p:cNvCxnSpPr>
                  <a:cxnSpLocks/>
                  <a:stCxn id="272" idx="6"/>
                  <a:endCxn id="249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箭头连接符 253">
                  <a:extLst>
                    <a:ext uri="{FF2B5EF4-FFF2-40B4-BE49-F238E27FC236}">
                      <a16:creationId xmlns:a16="http://schemas.microsoft.com/office/drawing/2014/main" id="{B9B3D682-633B-41E9-ADE3-18C210AA458F}"/>
                    </a:ext>
                  </a:extLst>
                </p:cNvPr>
                <p:cNvCxnSpPr>
                  <a:cxnSpLocks/>
                  <a:stCxn id="271" idx="6"/>
                  <a:endCxn id="249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箭头连接符 254">
                  <a:extLst>
                    <a:ext uri="{FF2B5EF4-FFF2-40B4-BE49-F238E27FC236}">
                      <a16:creationId xmlns:a16="http://schemas.microsoft.com/office/drawing/2014/main" id="{9032E03C-38BD-4AA0-BDAA-5326F392AEBA}"/>
                    </a:ext>
                  </a:extLst>
                </p:cNvPr>
                <p:cNvCxnSpPr>
                  <a:cxnSpLocks/>
                  <a:stCxn id="270" idx="6"/>
                  <a:endCxn id="249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箭头连接符 256">
                  <a:extLst>
                    <a:ext uri="{FF2B5EF4-FFF2-40B4-BE49-F238E27FC236}">
                      <a16:creationId xmlns:a16="http://schemas.microsoft.com/office/drawing/2014/main" id="{2954AE09-6C67-4057-AB23-5F3B97898DDB}"/>
                    </a:ext>
                  </a:extLst>
                </p:cNvPr>
                <p:cNvCxnSpPr>
                  <a:cxnSpLocks/>
                  <a:stCxn id="273" idx="6"/>
                  <a:endCxn id="250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箭头连接符 257">
                  <a:extLst>
                    <a:ext uri="{FF2B5EF4-FFF2-40B4-BE49-F238E27FC236}">
                      <a16:creationId xmlns:a16="http://schemas.microsoft.com/office/drawing/2014/main" id="{DBBA2D34-0570-41B2-BBFE-D0FB4AC95797}"/>
                    </a:ext>
                  </a:extLst>
                </p:cNvPr>
                <p:cNvCxnSpPr>
                  <a:cxnSpLocks/>
                  <a:stCxn id="272" idx="6"/>
                  <a:endCxn id="250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箭头连接符 258">
                  <a:extLst>
                    <a:ext uri="{FF2B5EF4-FFF2-40B4-BE49-F238E27FC236}">
                      <a16:creationId xmlns:a16="http://schemas.microsoft.com/office/drawing/2014/main" id="{9E7BB0ED-C7E2-4100-BD50-268DFD09027F}"/>
                    </a:ext>
                  </a:extLst>
                </p:cNvPr>
                <p:cNvCxnSpPr>
                  <a:cxnSpLocks/>
                  <a:stCxn id="271" idx="6"/>
                  <a:endCxn id="250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43123602-ABC2-48BE-82F7-C2E4A8AE01AD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26273AD0-6FEE-49BE-8E8A-0501FE799C0E}"/>
                  </a:ext>
                </a:extLst>
              </p:cNvPr>
              <p:cNvGrpSpPr/>
              <p:nvPr/>
            </p:nvGrpSpPr>
            <p:grpSpPr>
              <a:xfrm>
                <a:off x="3300914" y="1769424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6D914A05-3EE3-41BF-94AF-DD45BAF839C9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396" name="组合 395">
                    <a:extLst>
                      <a:ext uri="{FF2B5EF4-FFF2-40B4-BE49-F238E27FC236}">
                        <a16:creationId xmlns:a16="http://schemas.microsoft.com/office/drawing/2014/main" id="{9167710B-5921-403C-8156-AE3AF1A55E7F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575" name="组合 574">
                      <a:extLst>
                        <a:ext uri="{FF2B5EF4-FFF2-40B4-BE49-F238E27FC236}">
                          <a16:creationId xmlns:a16="http://schemas.microsoft.com/office/drawing/2014/main" id="{AEC5BAAC-1086-4E9C-ACAE-3AC2B9BA59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98" name="流程图: 接点 597">
                        <a:extLst>
                          <a:ext uri="{FF2B5EF4-FFF2-40B4-BE49-F238E27FC236}">
                            <a16:creationId xmlns:a16="http://schemas.microsoft.com/office/drawing/2014/main" id="{CE254FF0-5CDE-4210-8603-0EBBAE6F9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9" name="流程图: 接点 598">
                        <a:extLst>
                          <a:ext uri="{FF2B5EF4-FFF2-40B4-BE49-F238E27FC236}">
                            <a16:creationId xmlns:a16="http://schemas.microsoft.com/office/drawing/2014/main" id="{8E9CBC6D-E1B3-48DF-9C8A-7D09251363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0" name="流程图: 接点 599">
                        <a:extLst>
                          <a:ext uri="{FF2B5EF4-FFF2-40B4-BE49-F238E27FC236}">
                            <a16:creationId xmlns:a16="http://schemas.microsoft.com/office/drawing/2014/main" id="{A57A931C-D793-4867-BF8B-78871FF47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1" name="流程图: 接点 600">
                        <a:extLst>
                          <a:ext uri="{FF2B5EF4-FFF2-40B4-BE49-F238E27FC236}">
                            <a16:creationId xmlns:a16="http://schemas.microsoft.com/office/drawing/2014/main" id="{4ABABBB4-D072-4639-A81A-C9B4845CA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76" name="组合 575">
                      <a:extLst>
                        <a:ext uri="{FF2B5EF4-FFF2-40B4-BE49-F238E27FC236}">
                          <a16:creationId xmlns:a16="http://schemas.microsoft.com/office/drawing/2014/main" id="{759BD669-F535-48CB-986E-F53EB6441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93" name="直接箭头连接符 592">
                        <a:extLst>
                          <a:ext uri="{FF2B5EF4-FFF2-40B4-BE49-F238E27FC236}">
                            <a16:creationId xmlns:a16="http://schemas.microsoft.com/office/drawing/2014/main" id="{4C5F325C-3416-49BA-9A68-5834B6ADF20E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7BF032AF-5280-4667-BBD7-29AD65E5A5CD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3B120CB6-2905-4A31-901E-11750333EE46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7" name="直接箭头连接符 596">
                        <a:extLst>
                          <a:ext uri="{FF2B5EF4-FFF2-40B4-BE49-F238E27FC236}">
                            <a16:creationId xmlns:a16="http://schemas.microsoft.com/office/drawing/2014/main" id="{D283CD45-8F06-4B49-99B2-BD564F529758}"/>
                          </a:ext>
                        </a:extLst>
                      </p:cNvPr>
                      <p:cNvCxnSpPr>
                        <a:cxnSpLocks/>
                        <a:stCxn id="59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77" name="直接箭头连接符 576">
                      <a:extLst>
                        <a:ext uri="{FF2B5EF4-FFF2-40B4-BE49-F238E27FC236}">
                          <a16:creationId xmlns:a16="http://schemas.microsoft.com/office/drawing/2014/main" id="{AEA4487C-D57C-4364-BB69-032271A9FAE2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8" name="直接箭头连接符 577">
                      <a:extLst>
                        <a:ext uri="{FF2B5EF4-FFF2-40B4-BE49-F238E27FC236}">
                          <a16:creationId xmlns:a16="http://schemas.microsoft.com/office/drawing/2014/main" id="{08790F93-CA14-4635-A2FB-B7B2F6BA5EAD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直接箭头连接符 578">
                      <a:extLst>
                        <a:ext uri="{FF2B5EF4-FFF2-40B4-BE49-F238E27FC236}">
                          <a16:creationId xmlns:a16="http://schemas.microsoft.com/office/drawing/2014/main" id="{FD35F8B6-B235-4500-B9BD-950B8823838E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直接箭头连接符 579">
                      <a:extLst>
                        <a:ext uri="{FF2B5EF4-FFF2-40B4-BE49-F238E27FC236}">
                          <a16:creationId xmlns:a16="http://schemas.microsoft.com/office/drawing/2014/main" id="{54FEFA7C-D697-419A-9CD2-522E4C10FFF3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1" name="直接箭头连接符 580">
                      <a:extLst>
                        <a:ext uri="{FF2B5EF4-FFF2-40B4-BE49-F238E27FC236}">
                          <a16:creationId xmlns:a16="http://schemas.microsoft.com/office/drawing/2014/main" id="{F26B823E-BCC8-4BB4-9A06-3D3BDEE35094}"/>
                        </a:ext>
                      </a:extLst>
                    </p:cNvPr>
                    <p:cNvCxnSpPr>
                      <a:cxnSpLocks/>
                      <a:stCxn id="59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2" name="直接箭头连接符 581">
                      <a:extLst>
                        <a:ext uri="{FF2B5EF4-FFF2-40B4-BE49-F238E27FC236}">
                          <a16:creationId xmlns:a16="http://schemas.microsoft.com/office/drawing/2014/main" id="{DB42380A-DA6B-4192-A965-4186C34F4588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3" name="直接箭头连接符 582">
                      <a:extLst>
                        <a:ext uri="{FF2B5EF4-FFF2-40B4-BE49-F238E27FC236}">
                          <a16:creationId xmlns:a16="http://schemas.microsoft.com/office/drawing/2014/main" id="{8D9794ED-8BED-40F8-B8B6-260C6984EE3E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4" name="直接箭头连接符 583">
                      <a:extLst>
                        <a:ext uri="{FF2B5EF4-FFF2-40B4-BE49-F238E27FC236}">
                          <a16:creationId xmlns:a16="http://schemas.microsoft.com/office/drawing/2014/main" id="{8006848F-8D32-4910-9DF8-6C6DA28708C9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5" name="直接箭头连接符 584">
                      <a:extLst>
                        <a:ext uri="{FF2B5EF4-FFF2-40B4-BE49-F238E27FC236}">
                          <a16:creationId xmlns:a16="http://schemas.microsoft.com/office/drawing/2014/main" id="{8EE30B4E-7DE1-4247-8E2D-385A7DABFF55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6" name="直接箭头连接符 585">
                      <a:extLst>
                        <a:ext uri="{FF2B5EF4-FFF2-40B4-BE49-F238E27FC236}">
                          <a16:creationId xmlns:a16="http://schemas.microsoft.com/office/drawing/2014/main" id="{024E76DD-4FF3-4AD7-8C02-B6D43D1F1A0D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8" name="直接箭头连接符 587">
                      <a:extLst>
                        <a:ext uri="{FF2B5EF4-FFF2-40B4-BE49-F238E27FC236}">
                          <a16:creationId xmlns:a16="http://schemas.microsoft.com/office/drawing/2014/main" id="{383F27BE-2A93-4F23-8C1A-3FAED1FEF223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箭头连接符 590">
                      <a:extLst>
                        <a:ext uri="{FF2B5EF4-FFF2-40B4-BE49-F238E27FC236}">
                          <a16:creationId xmlns:a16="http://schemas.microsoft.com/office/drawing/2014/main" id="{E59B1821-7964-40D0-B611-D378D5ECFCDD}"/>
                        </a:ext>
                      </a:extLst>
                    </p:cNvPr>
                    <p:cNvCxnSpPr>
                      <a:cxnSpLocks/>
                      <a:stCxn id="60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箭头连接符 591">
                      <a:extLst>
                        <a:ext uri="{FF2B5EF4-FFF2-40B4-BE49-F238E27FC236}">
                          <a16:creationId xmlns:a16="http://schemas.microsoft.com/office/drawing/2014/main" id="{A6A1CDC5-41F2-466C-974C-7EA17984F829}"/>
                        </a:ext>
                      </a:extLst>
                    </p:cNvPr>
                    <p:cNvCxnSpPr>
                      <a:cxnSpLocks/>
                      <a:stCxn id="60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7" name="组合 396">
                    <a:extLst>
                      <a:ext uri="{FF2B5EF4-FFF2-40B4-BE49-F238E27FC236}">
                        <a16:creationId xmlns:a16="http://schemas.microsoft.com/office/drawing/2014/main" id="{9A429125-D287-4069-810A-3950B165145A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552" name="组合 551">
                      <a:extLst>
                        <a:ext uri="{FF2B5EF4-FFF2-40B4-BE49-F238E27FC236}">
                          <a16:creationId xmlns:a16="http://schemas.microsoft.com/office/drawing/2014/main" id="{5025B1F5-9860-4EC9-A731-AC78BB469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71" name="流程图: 接点 570">
                        <a:extLst>
                          <a:ext uri="{FF2B5EF4-FFF2-40B4-BE49-F238E27FC236}">
                            <a16:creationId xmlns:a16="http://schemas.microsoft.com/office/drawing/2014/main" id="{34A2A98E-488F-4B5A-9DEF-8CE045C16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2" name="流程图: 接点 571">
                        <a:extLst>
                          <a:ext uri="{FF2B5EF4-FFF2-40B4-BE49-F238E27FC236}">
                            <a16:creationId xmlns:a16="http://schemas.microsoft.com/office/drawing/2014/main" id="{EC2B6749-F449-47B0-B8BC-29FEBA57E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3" name="流程图: 接点 572">
                        <a:extLst>
                          <a:ext uri="{FF2B5EF4-FFF2-40B4-BE49-F238E27FC236}">
                            <a16:creationId xmlns:a16="http://schemas.microsoft.com/office/drawing/2014/main" id="{E847BB7E-0F77-47C4-8A73-FE7938704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4" name="流程图: 接点 573">
                        <a:extLst>
                          <a:ext uri="{FF2B5EF4-FFF2-40B4-BE49-F238E27FC236}">
                            <a16:creationId xmlns:a16="http://schemas.microsoft.com/office/drawing/2014/main" id="{0549C9A3-F8E2-4AAA-A644-712E354C3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53" name="组合 552">
                      <a:extLst>
                        <a:ext uri="{FF2B5EF4-FFF2-40B4-BE49-F238E27FC236}">
                          <a16:creationId xmlns:a16="http://schemas.microsoft.com/office/drawing/2014/main" id="{246179E3-BF52-405F-8D1E-51BE37248B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67" name="直接箭头连接符 566">
                        <a:extLst>
                          <a:ext uri="{FF2B5EF4-FFF2-40B4-BE49-F238E27FC236}">
                            <a16:creationId xmlns:a16="http://schemas.microsoft.com/office/drawing/2014/main" id="{42351E38-95C9-400C-9C31-E9110F74A6F4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8" name="直接箭头连接符 567">
                        <a:extLst>
                          <a:ext uri="{FF2B5EF4-FFF2-40B4-BE49-F238E27FC236}">
                            <a16:creationId xmlns:a16="http://schemas.microsoft.com/office/drawing/2014/main" id="{C97D7EB7-403F-4A51-BA5F-0227C009936E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9" name="直接箭头连接符 568">
                        <a:extLst>
                          <a:ext uri="{FF2B5EF4-FFF2-40B4-BE49-F238E27FC236}">
                            <a16:creationId xmlns:a16="http://schemas.microsoft.com/office/drawing/2014/main" id="{016D05E8-1DFA-4B90-9E6F-A2E102A84CA9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0" name="直接箭头连接符 569">
                        <a:extLst>
                          <a:ext uri="{FF2B5EF4-FFF2-40B4-BE49-F238E27FC236}">
                            <a16:creationId xmlns:a16="http://schemas.microsoft.com/office/drawing/2014/main" id="{AAC92B64-F22D-4001-92EF-CD246D113B4B}"/>
                          </a:ext>
                        </a:extLst>
                      </p:cNvPr>
                      <p:cNvCxnSpPr>
                        <a:cxnSpLocks/>
                        <a:stCxn id="5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54" name="直接箭头连接符 553">
                      <a:extLst>
                        <a:ext uri="{FF2B5EF4-FFF2-40B4-BE49-F238E27FC236}">
                          <a16:creationId xmlns:a16="http://schemas.microsoft.com/office/drawing/2014/main" id="{1701A879-0BC1-4778-98F8-FBD7D47D2FA5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5" name="直接箭头连接符 554">
                      <a:extLst>
                        <a:ext uri="{FF2B5EF4-FFF2-40B4-BE49-F238E27FC236}">
                          <a16:creationId xmlns:a16="http://schemas.microsoft.com/office/drawing/2014/main" id="{069C10A1-F512-486E-B2D4-A5273DBBA1DC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直接箭头连接符 555">
                      <a:extLst>
                        <a:ext uri="{FF2B5EF4-FFF2-40B4-BE49-F238E27FC236}">
                          <a16:creationId xmlns:a16="http://schemas.microsoft.com/office/drawing/2014/main" id="{D9036605-EBD8-48B2-8892-21217474256A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直接箭头连接符 556">
                      <a:extLst>
                        <a:ext uri="{FF2B5EF4-FFF2-40B4-BE49-F238E27FC236}">
                          <a16:creationId xmlns:a16="http://schemas.microsoft.com/office/drawing/2014/main" id="{6EE72D20-18E1-4EA1-9653-C4281F70B7DC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8" name="直接箭头连接符 557">
                      <a:extLst>
                        <a:ext uri="{FF2B5EF4-FFF2-40B4-BE49-F238E27FC236}">
                          <a16:creationId xmlns:a16="http://schemas.microsoft.com/office/drawing/2014/main" id="{BD22F774-1E66-4135-BBC5-8F4F466778C3}"/>
                        </a:ext>
                      </a:extLst>
                    </p:cNvPr>
                    <p:cNvCxnSpPr>
                      <a:cxnSpLocks/>
                      <a:stCxn id="57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9" name="直接箭头连接符 558">
                      <a:extLst>
                        <a:ext uri="{FF2B5EF4-FFF2-40B4-BE49-F238E27FC236}">
                          <a16:creationId xmlns:a16="http://schemas.microsoft.com/office/drawing/2014/main" id="{45CC8885-1DCC-4240-94EF-9F662CF57F08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直接箭头连接符 559">
                      <a:extLst>
                        <a:ext uri="{FF2B5EF4-FFF2-40B4-BE49-F238E27FC236}">
                          <a16:creationId xmlns:a16="http://schemas.microsoft.com/office/drawing/2014/main" id="{1AE28873-ECB1-409E-B0D5-AA4F772453BD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直接箭头连接符 560">
                      <a:extLst>
                        <a:ext uri="{FF2B5EF4-FFF2-40B4-BE49-F238E27FC236}">
                          <a16:creationId xmlns:a16="http://schemas.microsoft.com/office/drawing/2014/main" id="{33C1866F-17BE-497B-B553-C0EB9778BECA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2" name="直接箭头连接符 561">
                      <a:extLst>
                        <a:ext uri="{FF2B5EF4-FFF2-40B4-BE49-F238E27FC236}">
                          <a16:creationId xmlns:a16="http://schemas.microsoft.com/office/drawing/2014/main" id="{B5CA2AD5-4FB5-4F9B-8E41-A7DAE6441AC1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直接箭头连接符 562">
                      <a:extLst>
                        <a:ext uri="{FF2B5EF4-FFF2-40B4-BE49-F238E27FC236}">
                          <a16:creationId xmlns:a16="http://schemas.microsoft.com/office/drawing/2014/main" id="{6D8C079F-38D5-4F10-B28B-49D5F045AEA3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4" name="直接箭头连接符 563">
                      <a:extLst>
                        <a:ext uri="{FF2B5EF4-FFF2-40B4-BE49-F238E27FC236}">
                          <a16:creationId xmlns:a16="http://schemas.microsoft.com/office/drawing/2014/main" id="{FA74F230-61F3-4F97-8093-FA7D19C50DED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直接箭头连接符 564">
                      <a:extLst>
                        <a:ext uri="{FF2B5EF4-FFF2-40B4-BE49-F238E27FC236}">
                          <a16:creationId xmlns:a16="http://schemas.microsoft.com/office/drawing/2014/main" id="{81F9E31D-2A95-45D9-9921-2BF2A51F9897}"/>
                        </a:ext>
                      </a:extLst>
                    </p:cNvPr>
                    <p:cNvCxnSpPr>
                      <a:cxnSpLocks/>
                      <a:stCxn id="57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6" name="直接箭头连接符 565">
                      <a:extLst>
                        <a:ext uri="{FF2B5EF4-FFF2-40B4-BE49-F238E27FC236}">
                          <a16:creationId xmlns:a16="http://schemas.microsoft.com/office/drawing/2014/main" id="{86B0A0C7-9A2B-4361-A082-3B3A66DC7743}"/>
                        </a:ext>
                      </a:extLst>
                    </p:cNvPr>
                    <p:cNvCxnSpPr>
                      <a:cxnSpLocks/>
                      <a:stCxn id="57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组合 397">
                    <a:extLst>
                      <a:ext uri="{FF2B5EF4-FFF2-40B4-BE49-F238E27FC236}">
                        <a16:creationId xmlns:a16="http://schemas.microsoft.com/office/drawing/2014/main" id="{CEBE55A4-3749-41A4-BB98-BA643F1C7CB2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529" name="组合 528">
                      <a:extLst>
                        <a:ext uri="{FF2B5EF4-FFF2-40B4-BE49-F238E27FC236}">
                          <a16:creationId xmlns:a16="http://schemas.microsoft.com/office/drawing/2014/main" id="{EF0D81C3-A287-4D5E-A2BB-9FAE15010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48" name="流程图: 接点 547">
                        <a:extLst>
                          <a:ext uri="{FF2B5EF4-FFF2-40B4-BE49-F238E27FC236}">
                            <a16:creationId xmlns:a16="http://schemas.microsoft.com/office/drawing/2014/main" id="{5AF9AB1E-FA12-4337-B829-DFD10AF67A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9" name="流程图: 接点 548">
                        <a:extLst>
                          <a:ext uri="{FF2B5EF4-FFF2-40B4-BE49-F238E27FC236}">
                            <a16:creationId xmlns:a16="http://schemas.microsoft.com/office/drawing/2014/main" id="{754C05BC-0319-4BF1-9820-8280924B5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0" name="流程图: 接点 549">
                        <a:extLst>
                          <a:ext uri="{FF2B5EF4-FFF2-40B4-BE49-F238E27FC236}">
                            <a16:creationId xmlns:a16="http://schemas.microsoft.com/office/drawing/2014/main" id="{8B316041-F269-4F8D-9ECB-38B69AB8C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1" name="流程图: 接点 550">
                        <a:extLst>
                          <a:ext uri="{FF2B5EF4-FFF2-40B4-BE49-F238E27FC236}">
                            <a16:creationId xmlns:a16="http://schemas.microsoft.com/office/drawing/2014/main" id="{74481D66-B5F2-437F-96EF-9DE8A2B8D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0" name="组合 529">
                      <a:extLst>
                        <a:ext uri="{FF2B5EF4-FFF2-40B4-BE49-F238E27FC236}">
                          <a16:creationId xmlns:a16="http://schemas.microsoft.com/office/drawing/2014/main" id="{8AE49D1A-2DD8-4424-B6F1-0FD5A7C01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44" name="直接箭头连接符 543">
                        <a:extLst>
                          <a:ext uri="{FF2B5EF4-FFF2-40B4-BE49-F238E27FC236}">
                            <a16:creationId xmlns:a16="http://schemas.microsoft.com/office/drawing/2014/main" id="{0D2914BC-554E-46A4-A0B5-06BEECCE2AA1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5" name="直接箭头连接符 544">
                        <a:extLst>
                          <a:ext uri="{FF2B5EF4-FFF2-40B4-BE49-F238E27FC236}">
                            <a16:creationId xmlns:a16="http://schemas.microsoft.com/office/drawing/2014/main" id="{40A1C09C-BE1B-444E-8968-24609CEB2639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6" name="直接箭头连接符 545">
                        <a:extLst>
                          <a:ext uri="{FF2B5EF4-FFF2-40B4-BE49-F238E27FC236}">
                            <a16:creationId xmlns:a16="http://schemas.microsoft.com/office/drawing/2014/main" id="{446B09AB-F826-4828-8E6D-248277B54B8E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7" name="直接箭头连接符 546">
                        <a:extLst>
                          <a:ext uri="{FF2B5EF4-FFF2-40B4-BE49-F238E27FC236}">
                            <a16:creationId xmlns:a16="http://schemas.microsoft.com/office/drawing/2014/main" id="{213ECAB5-5EBD-44AA-8F73-E592C02A634E}"/>
                          </a:ext>
                        </a:extLst>
                      </p:cNvPr>
                      <p:cNvCxnSpPr>
                        <a:cxnSpLocks/>
                        <a:stCxn id="5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1" name="直接箭头连接符 530">
                      <a:extLst>
                        <a:ext uri="{FF2B5EF4-FFF2-40B4-BE49-F238E27FC236}">
                          <a16:creationId xmlns:a16="http://schemas.microsoft.com/office/drawing/2014/main" id="{E844FFD4-5DA7-432A-B070-8CBC066FC39A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直接箭头连接符 531">
                      <a:extLst>
                        <a:ext uri="{FF2B5EF4-FFF2-40B4-BE49-F238E27FC236}">
                          <a16:creationId xmlns:a16="http://schemas.microsoft.com/office/drawing/2014/main" id="{9FE52934-7616-4C18-B585-AA9B5149C7F7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直接箭头连接符 532">
                      <a:extLst>
                        <a:ext uri="{FF2B5EF4-FFF2-40B4-BE49-F238E27FC236}">
                          <a16:creationId xmlns:a16="http://schemas.microsoft.com/office/drawing/2014/main" id="{E78D6C7C-5A37-4768-A496-5D3896CEE25B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直接箭头连接符 533">
                      <a:extLst>
                        <a:ext uri="{FF2B5EF4-FFF2-40B4-BE49-F238E27FC236}">
                          <a16:creationId xmlns:a16="http://schemas.microsoft.com/office/drawing/2014/main" id="{649CD890-DC4D-4D09-BAF6-B9DAB09FD917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直接箭头连接符 534">
                      <a:extLst>
                        <a:ext uri="{FF2B5EF4-FFF2-40B4-BE49-F238E27FC236}">
                          <a16:creationId xmlns:a16="http://schemas.microsoft.com/office/drawing/2014/main" id="{A93B01E4-7190-40F9-9256-7A321C9CC684}"/>
                        </a:ext>
                      </a:extLst>
                    </p:cNvPr>
                    <p:cNvCxnSpPr>
                      <a:cxnSpLocks/>
                      <a:stCxn id="54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直接箭头连接符 535">
                      <a:extLst>
                        <a:ext uri="{FF2B5EF4-FFF2-40B4-BE49-F238E27FC236}">
                          <a16:creationId xmlns:a16="http://schemas.microsoft.com/office/drawing/2014/main" id="{2C073970-FED9-4022-A2BA-921CB5C6950C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直接箭头连接符 536">
                      <a:extLst>
                        <a:ext uri="{FF2B5EF4-FFF2-40B4-BE49-F238E27FC236}">
                          <a16:creationId xmlns:a16="http://schemas.microsoft.com/office/drawing/2014/main" id="{9D54FCD7-60B6-4FAC-99C1-7D0A4EA1BD93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8" name="直接箭头连接符 537">
                      <a:extLst>
                        <a:ext uri="{FF2B5EF4-FFF2-40B4-BE49-F238E27FC236}">
                          <a16:creationId xmlns:a16="http://schemas.microsoft.com/office/drawing/2014/main" id="{00A3780E-F79F-479D-BA20-B845B0B9245B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9" name="直接箭头连接符 538">
                      <a:extLst>
                        <a:ext uri="{FF2B5EF4-FFF2-40B4-BE49-F238E27FC236}">
                          <a16:creationId xmlns:a16="http://schemas.microsoft.com/office/drawing/2014/main" id="{E6C5727B-7873-4AD2-97A5-489EBC490A22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0" name="直接箭头连接符 539">
                      <a:extLst>
                        <a:ext uri="{FF2B5EF4-FFF2-40B4-BE49-F238E27FC236}">
                          <a16:creationId xmlns:a16="http://schemas.microsoft.com/office/drawing/2014/main" id="{A2B6C877-1914-4568-89EE-FB2546A1EC28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直接箭头连接符 540">
                      <a:extLst>
                        <a:ext uri="{FF2B5EF4-FFF2-40B4-BE49-F238E27FC236}">
                          <a16:creationId xmlns:a16="http://schemas.microsoft.com/office/drawing/2014/main" id="{C56D1F28-80D3-48B5-AC96-86E58A425B9B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2" name="直接箭头连接符 541">
                      <a:extLst>
                        <a:ext uri="{FF2B5EF4-FFF2-40B4-BE49-F238E27FC236}">
                          <a16:creationId xmlns:a16="http://schemas.microsoft.com/office/drawing/2014/main" id="{A70BD240-03DF-4407-8B09-5A435E0A838C}"/>
                        </a:ext>
                      </a:extLst>
                    </p:cNvPr>
                    <p:cNvCxnSpPr>
                      <a:cxnSpLocks/>
                      <a:stCxn id="55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3" name="直接箭头连接符 542">
                      <a:extLst>
                        <a:ext uri="{FF2B5EF4-FFF2-40B4-BE49-F238E27FC236}">
                          <a16:creationId xmlns:a16="http://schemas.microsoft.com/office/drawing/2014/main" id="{4A6A390E-C2AB-43F3-8F32-1BA8ADE6AAFE}"/>
                        </a:ext>
                      </a:extLst>
                    </p:cNvPr>
                    <p:cNvCxnSpPr>
                      <a:cxnSpLocks/>
                      <a:stCxn id="55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组合 398">
                    <a:extLst>
                      <a:ext uri="{FF2B5EF4-FFF2-40B4-BE49-F238E27FC236}">
                        <a16:creationId xmlns:a16="http://schemas.microsoft.com/office/drawing/2014/main" id="{F306D12C-18F4-416C-BF12-9DC35078B100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405" name="组合 404">
                      <a:extLst>
                        <a:ext uri="{FF2B5EF4-FFF2-40B4-BE49-F238E27FC236}">
                          <a16:creationId xmlns:a16="http://schemas.microsoft.com/office/drawing/2014/main" id="{9252396D-5545-4B02-ACB1-17BD862A1A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521" name="流程图: 接点 520">
                        <a:extLst>
                          <a:ext uri="{FF2B5EF4-FFF2-40B4-BE49-F238E27FC236}">
                            <a16:creationId xmlns:a16="http://schemas.microsoft.com/office/drawing/2014/main" id="{D402C6E7-FF19-4D4F-82E6-39BBCA4DD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2" name="流程图: 接点 521">
                        <a:extLst>
                          <a:ext uri="{FF2B5EF4-FFF2-40B4-BE49-F238E27FC236}">
                            <a16:creationId xmlns:a16="http://schemas.microsoft.com/office/drawing/2014/main" id="{F01D179E-1C30-4701-A966-791E4207B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3" name="流程图: 接点 522">
                        <a:extLst>
                          <a:ext uri="{FF2B5EF4-FFF2-40B4-BE49-F238E27FC236}">
                            <a16:creationId xmlns:a16="http://schemas.microsoft.com/office/drawing/2014/main" id="{86463FDC-B695-4AD3-A1F2-DB5A524BD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流程图: 接点 523">
                        <a:extLst>
                          <a:ext uri="{FF2B5EF4-FFF2-40B4-BE49-F238E27FC236}">
                            <a16:creationId xmlns:a16="http://schemas.microsoft.com/office/drawing/2014/main" id="{5176BC9C-9C7E-47DE-8B55-4541D49C1A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6" name="组合 405">
                      <a:extLst>
                        <a:ext uri="{FF2B5EF4-FFF2-40B4-BE49-F238E27FC236}">
                          <a16:creationId xmlns:a16="http://schemas.microsoft.com/office/drawing/2014/main" id="{F5C381B6-C4BB-44A1-B0F8-FBD7FCC4C2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517" name="直接箭头连接符 516">
                        <a:extLst>
                          <a:ext uri="{FF2B5EF4-FFF2-40B4-BE49-F238E27FC236}">
                            <a16:creationId xmlns:a16="http://schemas.microsoft.com/office/drawing/2014/main" id="{E237763F-721A-4031-9918-F869FFAE8E7F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8" name="直接箭头连接符 517">
                        <a:extLst>
                          <a:ext uri="{FF2B5EF4-FFF2-40B4-BE49-F238E27FC236}">
                            <a16:creationId xmlns:a16="http://schemas.microsoft.com/office/drawing/2014/main" id="{BD877DA9-F528-4EF2-8DB8-0651500E78D3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9" name="直接箭头连接符 518">
                        <a:extLst>
                          <a:ext uri="{FF2B5EF4-FFF2-40B4-BE49-F238E27FC236}">
                            <a16:creationId xmlns:a16="http://schemas.microsoft.com/office/drawing/2014/main" id="{2870D771-AB60-406D-BF81-7C0E062C5AE9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0" name="直接箭头连接符 519">
                        <a:extLst>
                          <a:ext uri="{FF2B5EF4-FFF2-40B4-BE49-F238E27FC236}">
                            <a16:creationId xmlns:a16="http://schemas.microsoft.com/office/drawing/2014/main" id="{DD965FF2-AAB7-492A-B535-A2893E7C13C0}"/>
                          </a:ext>
                        </a:extLst>
                      </p:cNvPr>
                      <p:cNvCxnSpPr>
                        <a:cxnSpLocks/>
                        <a:stCxn id="52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07" name="直接箭头连接符 406">
                      <a:extLst>
                        <a:ext uri="{FF2B5EF4-FFF2-40B4-BE49-F238E27FC236}">
                          <a16:creationId xmlns:a16="http://schemas.microsoft.com/office/drawing/2014/main" id="{9B9BA5E2-86A6-4EEB-A85C-052326A7BD2C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直接箭头连接符 407">
                      <a:extLst>
                        <a:ext uri="{FF2B5EF4-FFF2-40B4-BE49-F238E27FC236}">
                          <a16:creationId xmlns:a16="http://schemas.microsoft.com/office/drawing/2014/main" id="{036A7645-5BA3-4767-93B8-6C08354D5E03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直接箭头连接符 504">
                      <a:extLst>
                        <a:ext uri="{FF2B5EF4-FFF2-40B4-BE49-F238E27FC236}">
                          <a16:creationId xmlns:a16="http://schemas.microsoft.com/office/drawing/2014/main" id="{C8C690B7-C469-420E-8BB4-EC58D30B281E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7" name="直接箭头连接符 506">
                      <a:extLst>
                        <a:ext uri="{FF2B5EF4-FFF2-40B4-BE49-F238E27FC236}">
                          <a16:creationId xmlns:a16="http://schemas.microsoft.com/office/drawing/2014/main" id="{E95D335E-3415-4EB4-A37F-364C8D550EB7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直接箭头连接符 507">
                      <a:extLst>
                        <a:ext uri="{FF2B5EF4-FFF2-40B4-BE49-F238E27FC236}">
                          <a16:creationId xmlns:a16="http://schemas.microsoft.com/office/drawing/2014/main" id="{CFA0F863-0C34-4FF6-B6BF-A41EA5489E6D}"/>
                        </a:ext>
                      </a:extLst>
                    </p:cNvPr>
                    <p:cNvCxnSpPr>
                      <a:cxnSpLocks/>
                      <a:stCxn id="52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直接箭头连接符 508">
                      <a:extLst>
                        <a:ext uri="{FF2B5EF4-FFF2-40B4-BE49-F238E27FC236}">
                          <a16:creationId xmlns:a16="http://schemas.microsoft.com/office/drawing/2014/main" id="{B47D43AD-1691-49DA-BA73-3CA4AAD818AF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0" name="直接箭头连接符 509">
                      <a:extLst>
                        <a:ext uri="{FF2B5EF4-FFF2-40B4-BE49-F238E27FC236}">
                          <a16:creationId xmlns:a16="http://schemas.microsoft.com/office/drawing/2014/main" id="{DF29FBE0-D664-46EE-AC32-B96AA908CC00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直接箭头连接符 510">
                      <a:extLst>
                        <a:ext uri="{FF2B5EF4-FFF2-40B4-BE49-F238E27FC236}">
                          <a16:creationId xmlns:a16="http://schemas.microsoft.com/office/drawing/2014/main" id="{F01F232C-A545-4F34-88A6-403551DB4860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直接箭头连接符 511">
                      <a:extLst>
                        <a:ext uri="{FF2B5EF4-FFF2-40B4-BE49-F238E27FC236}">
                          <a16:creationId xmlns:a16="http://schemas.microsoft.com/office/drawing/2014/main" id="{337B1CCE-0914-4431-B2CA-E7C1E05F4365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直接箭头连接符 512">
                      <a:extLst>
                        <a:ext uri="{FF2B5EF4-FFF2-40B4-BE49-F238E27FC236}">
                          <a16:creationId xmlns:a16="http://schemas.microsoft.com/office/drawing/2014/main" id="{A28A89EB-EBAC-4547-810F-679F011C635C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直接箭头连接符 513">
                      <a:extLst>
                        <a:ext uri="{FF2B5EF4-FFF2-40B4-BE49-F238E27FC236}">
                          <a16:creationId xmlns:a16="http://schemas.microsoft.com/office/drawing/2014/main" id="{DD7EDD53-571D-410C-B288-07DDA6B2EE20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直接箭头连接符 514">
                      <a:extLst>
                        <a:ext uri="{FF2B5EF4-FFF2-40B4-BE49-F238E27FC236}">
                          <a16:creationId xmlns:a16="http://schemas.microsoft.com/office/drawing/2014/main" id="{82C6A17E-C86E-4CB9-9C82-A77F32E5C150}"/>
                        </a:ext>
                      </a:extLst>
                    </p:cNvPr>
                    <p:cNvCxnSpPr>
                      <a:cxnSpLocks/>
                      <a:stCxn id="52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直接箭头连接符 515">
                      <a:extLst>
                        <a:ext uri="{FF2B5EF4-FFF2-40B4-BE49-F238E27FC236}">
                          <a16:creationId xmlns:a16="http://schemas.microsoft.com/office/drawing/2014/main" id="{3BE17100-3EF2-4D7F-80B0-5E549DB47DE2}"/>
                        </a:ext>
                      </a:extLst>
                    </p:cNvPr>
                    <p:cNvCxnSpPr>
                      <a:cxnSpLocks/>
                      <a:stCxn id="52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组合 399">
                    <a:extLst>
                      <a:ext uri="{FF2B5EF4-FFF2-40B4-BE49-F238E27FC236}">
                        <a16:creationId xmlns:a16="http://schemas.microsoft.com/office/drawing/2014/main" id="{6E154819-01DF-469F-B0E3-F3016658D932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401" name="流程图: 接点 400">
                      <a:extLst>
                        <a:ext uri="{FF2B5EF4-FFF2-40B4-BE49-F238E27FC236}">
                          <a16:creationId xmlns:a16="http://schemas.microsoft.com/office/drawing/2014/main" id="{C4306B4A-A660-45F4-93B8-A7557FE2B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流程图: 接点 401">
                      <a:extLst>
                        <a:ext uri="{FF2B5EF4-FFF2-40B4-BE49-F238E27FC236}">
                          <a16:creationId xmlns:a16="http://schemas.microsoft.com/office/drawing/2014/main" id="{6DED135D-54DD-4458-B8B0-D0BF79791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流程图: 接点 402">
                      <a:extLst>
                        <a:ext uri="{FF2B5EF4-FFF2-40B4-BE49-F238E27FC236}">
                          <a16:creationId xmlns:a16="http://schemas.microsoft.com/office/drawing/2014/main" id="{C1D504B0-D9D6-4A2C-9066-178E992EB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流程图: 接点 403">
                      <a:extLst>
                        <a:ext uri="{FF2B5EF4-FFF2-40B4-BE49-F238E27FC236}">
                          <a16:creationId xmlns:a16="http://schemas.microsoft.com/office/drawing/2014/main" id="{C3AC6105-EDE3-42F0-9F49-22C966ADA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380" name="梯形 379">
                  <a:extLst>
                    <a:ext uri="{FF2B5EF4-FFF2-40B4-BE49-F238E27FC236}">
                      <a16:creationId xmlns:a16="http://schemas.microsoft.com/office/drawing/2014/main" id="{3EDF45B0-1A18-4EED-9E5C-228B5A67AF64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1" name="梯形 380">
                  <a:extLst>
                    <a:ext uri="{FF2B5EF4-FFF2-40B4-BE49-F238E27FC236}">
                      <a16:creationId xmlns:a16="http://schemas.microsoft.com/office/drawing/2014/main" id="{5599C098-8087-4455-AC06-F48758EEF6FA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>
                  <a:extLst>
                    <a:ext uri="{FF2B5EF4-FFF2-40B4-BE49-F238E27FC236}">
                      <a16:creationId xmlns:a16="http://schemas.microsoft.com/office/drawing/2014/main" id="{18DE19BB-FF2A-45FF-B393-500601611C83}"/>
                    </a:ext>
                  </a:extLst>
                </p:cNvPr>
                <p:cNvCxnSpPr>
                  <a:cxnSpLocks/>
                  <a:stCxn id="401" idx="6"/>
                  <a:endCxn id="381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>
                  <a:extLst>
                    <a:ext uri="{FF2B5EF4-FFF2-40B4-BE49-F238E27FC236}">
                      <a16:creationId xmlns:a16="http://schemas.microsoft.com/office/drawing/2014/main" id="{051DDA6F-8762-4A69-9816-64C4CCDDE7AC}"/>
                    </a:ext>
                  </a:extLst>
                </p:cNvPr>
                <p:cNvCxnSpPr>
                  <a:cxnSpLocks/>
                  <a:stCxn id="404" idx="6"/>
                  <a:endCxn id="380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箭头连接符 383">
                  <a:extLst>
                    <a:ext uri="{FF2B5EF4-FFF2-40B4-BE49-F238E27FC236}">
                      <a16:creationId xmlns:a16="http://schemas.microsoft.com/office/drawing/2014/main" id="{76F016F7-2846-4333-9268-0A7BD1C63057}"/>
                    </a:ext>
                  </a:extLst>
                </p:cNvPr>
                <p:cNvCxnSpPr>
                  <a:cxnSpLocks/>
                  <a:stCxn id="403" idx="6"/>
                  <a:endCxn id="380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箭头连接符 384">
                  <a:extLst>
                    <a:ext uri="{FF2B5EF4-FFF2-40B4-BE49-F238E27FC236}">
                      <a16:creationId xmlns:a16="http://schemas.microsoft.com/office/drawing/2014/main" id="{C6B9B2FB-09BE-4529-B39B-16C8BDB0F131}"/>
                    </a:ext>
                  </a:extLst>
                </p:cNvPr>
                <p:cNvCxnSpPr>
                  <a:cxnSpLocks/>
                  <a:stCxn id="402" idx="6"/>
                  <a:endCxn id="380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箭头连接符 385">
                  <a:extLst>
                    <a:ext uri="{FF2B5EF4-FFF2-40B4-BE49-F238E27FC236}">
                      <a16:creationId xmlns:a16="http://schemas.microsoft.com/office/drawing/2014/main" id="{DC85E58C-0FBD-4E39-B643-F9198E0D7174}"/>
                    </a:ext>
                  </a:extLst>
                </p:cNvPr>
                <p:cNvCxnSpPr>
                  <a:cxnSpLocks/>
                  <a:stCxn id="401" idx="6"/>
                  <a:endCxn id="380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箭头连接符 387">
                  <a:extLst>
                    <a:ext uri="{FF2B5EF4-FFF2-40B4-BE49-F238E27FC236}">
                      <a16:creationId xmlns:a16="http://schemas.microsoft.com/office/drawing/2014/main" id="{832F331D-ACC6-46C4-A537-CAC01C4CD6D0}"/>
                    </a:ext>
                  </a:extLst>
                </p:cNvPr>
                <p:cNvCxnSpPr>
                  <a:cxnSpLocks/>
                  <a:stCxn id="404" idx="6"/>
                  <a:endCxn id="381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接箭头连接符 388">
                  <a:extLst>
                    <a:ext uri="{FF2B5EF4-FFF2-40B4-BE49-F238E27FC236}">
                      <a16:creationId xmlns:a16="http://schemas.microsoft.com/office/drawing/2014/main" id="{5BBBEFD3-26BC-4786-B1E4-FAB8CB2461FA}"/>
                    </a:ext>
                  </a:extLst>
                </p:cNvPr>
                <p:cNvCxnSpPr>
                  <a:cxnSpLocks/>
                  <a:stCxn id="403" idx="6"/>
                  <a:endCxn id="381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接箭头连接符 389">
                  <a:extLst>
                    <a:ext uri="{FF2B5EF4-FFF2-40B4-BE49-F238E27FC236}">
                      <a16:creationId xmlns:a16="http://schemas.microsoft.com/office/drawing/2014/main" id="{25C0E5A2-BC8E-4CB7-809C-9BBFE3FA6E20}"/>
                    </a:ext>
                  </a:extLst>
                </p:cNvPr>
                <p:cNvCxnSpPr>
                  <a:cxnSpLocks/>
                  <a:stCxn id="402" idx="6"/>
                  <a:endCxn id="381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7CD940C2-4D4F-48C6-A6D0-772B26B1C51E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602" name="组合 601">
                <a:extLst>
                  <a:ext uri="{FF2B5EF4-FFF2-40B4-BE49-F238E27FC236}">
                    <a16:creationId xmlns:a16="http://schemas.microsoft.com/office/drawing/2014/main" id="{0B74F3A7-08FF-497C-A1C1-309D72038356}"/>
                  </a:ext>
                </a:extLst>
              </p:cNvPr>
              <p:cNvGrpSpPr/>
              <p:nvPr/>
            </p:nvGrpSpPr>
            <p:grpSpPr>
              <a:xfrm>
                <a:off x="3300914" y="1766316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603" name="组合 602">
                  <a:extLst>
                    <a:ext uri="{FF2B5EF4-FFF2-40B4-BE49-F238E27FC236}">
                      <a16:creationId xmlns:a16="http://schemas.microsoft.com/office/drawing/2014/main" id="{55113A01-682E-49C7-8320-11BE7A57C09E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620" name="组合 619">
                    <a:extLst>
                      <a:ext uri="{FF2B5EF4-FFF2-40B4-BE49-F238E27FC236}">
                        <a16:creationId xmlns:a16="http://schemas.microsoft.com/office/drawing/2014/main" id="{EDABD50A-EEFF-41B8-B84D-E68A0CBF1C50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98" name="组合 697">
                      <a:extLst>
                        <a:ext uri="{FF2B5EF4-FFF2-40B4-BE49-F238E27FC236}">
                          <a16:creationId xmlns:a16="http://schemas.microsoft.com/office/drawing/2014/main" id="{0944EC47-57D0-4EAA-991A-DB78A5397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717" name="流程图: 接点 716">
                        <a:extLst>
                          <a:ext uri="{FF2B5EF4-FFF2-40B4-BE49-F238E27FC236}">
                            <a16:creationId xmlns:a16="http://schemas.microsoft.com/office/drawing/2014/main" id="{5E15343A-2694-48B1-8BFC-87A72934E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8" name="流程图: 接点 717">
                        <a:extLst>
                          <a:ext uri="{FF2B5EF4-FFF2-40B4-BE49-F238E27FC236}">
                            <a16:creationId xmlns:a16="http://schemas.microsoft.com/office/drawing/2014/main" id="{8AC47B6B-8A94-4D9C-8196-15C046F8D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流程图: 接点 718">
                        <a:extLst>
                          <a:ext uri="{FF2B5EF4-FFF2-40B4-BE49-F238E27FC236}">
                            <a16:creationId xmlns:a16="http://schemas.microsoft.com/office/drawing/2014/main" id="{B7E3C3EF-1084-4612-8F0F-843FA4595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0" name="流程图: 接点 719">
                        <a:extLst>
                          <a:ext uri="{FF2B5EF4-FFF2-40B4-BE49-F238E27FC236}">
                            <a16:creationId xmlns:a16="http://schemas.microsoft.com/office/drawing/2014/main" id="{123E25FB-630D-4E41-88CF-C2E36B1F1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9" name="组合 698">
                      <a:extLst>
                        <a:ext uri="{FF2B5EF4-FFF2-40B4-BE49-F238E27FC236}">
                          <a16:creationId xmlns:a16="http://schemas.microsoft.com/office/drawing/2014/main" id="{9958BC68-241B-4988-9633-BA856A9EEA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713" name="直接箭头连接符 712">
                        <a:extLst>
                          <a:ext uri="{FF2B5EF4-FFF2-40B4-BE49-F238E27FC236}">
                            <a16:creationId xmlns:a16="http://schemas.microsoft.com/office/drawing/2014/main" id="{D1517313-9F9A-4167-B662-D852A96D3BD2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4" name="直接箭头连接符 713">
                        <a:extLst>
                          <a:ext uri="{FF2B5EF4-FFF2-40B4-BE49-F238E27FC236}">
                            <a16:creationId xmlns:a16="http://schemas.microsoft.com/office/drawing/2014/main" id="{D9FF8CE9-DE4E-4993-B770-8CA62CF17AE0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5" name="直接箭头连接符 714">
                        <a:extLst>
                          <a:ext uri="{FF2B5EF4-FFF2-40B4-BE49-F238E27FC236}">
                            <a16:creationId xmlns:a16="http://schemas.microsoft.com/office/drawing/2014/main" id="{B2592C1C-AEFF-4800-A764-369829FDDE6F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6" name="直接箭头连接符 715">
                        <a:extLst>
                          <a:ext uri="{FF2B5EF4-FFF2-40B4-BE49-F238E27FC236}">
                            <a16:creationId xmlns:a16="http://schemas.microsoft.com/office/drawing/2014/main" id="{78F00E36-73BE-4E50-AB06-342443EF8292}"/>
                          </a:ext>
                        </a:extLst>
                      </p:cNvPr>
                      <p:cNvCxnSpPr>
                        <a:cxnSpLocks/>
                        <a:stCxn id="71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00" name="直接箭头连接符 699">
                      <a:extLst>
                        <a:ext uri="{FF2B5EF4-FFF2-40B4-BE49-F238E27FC236}">
                          <a16:creationId xmlns:a16="http://schemas.microsoft.com/office/drawing/2014/main" id="{728F640A-A918-4A06-883B-D7AC2BE5AED1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直接箭头连接符 700">
                      <a:extLst>
                        <a:ext uri="{FF2B5EF4-FFF2-40B4-BE49-F238E27FC236}">
                          <a16:creationId xmlns:a16="http://schemas.microsoft.com/office/drawing/2014/main" id="{76FCCAAA-9455-4808-A1EA-BF65E13787C5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直接箭头连接符 701">
                      <a:extLst>
                        <a:ext uri="{FF2B5EF4-FFF2-40B4-BE49-F238E27FC236}">
                          <a16:creationId xmlns:a16="http://schemas.microsoft.com/office/drawing/2014/main" id="{0B3B20DE-12F0-418C-BCEC-78F0F104F866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直接箭头连接符 702">
                      <a:extLst>
                        <a:ext uri="{FF2B5EF4-FFF2-40B4-BE49-F238E27FC236}">
                          <a16:creationId xmlns:a16="http://schemas.microsoft.com/office/drawing/2014/main" id="{2BCBA413-E58E-48B1-BF41-3228A6CD43B4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直接箭头连接符 703">
                      <a:extLst>
                        <a:ext uri="{FF2B5EF4-FFF2-40B4-BE49-F238E27FC236}">
                          <a16:creationId xmlns:a16="http://schemas.microsoft.com/office/drawing/2014/main" id="{57AF7AC4-B8C8-4FA8-8D48-567BD0E570DD}"/>
                        </a:ext>
                      </a:extLst>
                    </p:cNvPr>
                    <p:cNvCxnSpPr>
                      <a:cxnSpLocks/>
                      <a:stCxn id="718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5" name="直接箭头连接符 704">
                      <a:extLst>
                        <a:ext uri="{FF2B5EF4-FFF2-40B4-BE49-F238E27FC236}">
                          <a16:creationId xmlns:a16="http://schemas.microsoft.com/office/drawing/2014/main" id="{DC03C637-B291-4339-8AD5-827AEA8E677F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直接箭头连接符 705">
                      <a:extLst>
                        <a:ext uri="{FF2B5EF4-FFF2-40B4-BE49-F238E27FC236}">
                          <a16:creationId xmlns:a16="http://schemas.microsoft.com/office/drawing/2014/main" id="{0EB3E2AC-F3EB-426A-BF9A-89041D9F360C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直接箭头连接符 706">
                      <a:extLst>
                        <a:ext uri="{FF2B5EF4-FFF2-40B4-BE49-F238E27FC236}">
                          <a16:creationId xmlns:a16="http://schemas.microsoft.com/office/drawing/2014/main" id="{DF4BF24D-5FBA-4058-9E8E-DCD1D74B82BF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直接箭头连接符 707">
                      <a:extLst>
                        <a:ext uri="{FF2B5EF4-FFF2-40B4-BE49-F238E27FC236}">
                          <a16:creationId xmlns:a16="http://schemas.microsoft.com/office/drawing/2014/main" id="{F26988A6-E0FE-474E-ACFD-2A98229C8FE8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9" name="直接箭头连接符 708">
                      <a:extLst>
                        <a:ext uri="{FF2B5EF4-FFF2-40B4-BE49-F238E27FC236}">
                          <a16:creationId xmlns:a16="http://schemas.microsoft.com/office/drawing/2014/main" id="{7899846F-73F8-4455-8D2E-5274244A9FFA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直接箭头连接符 709">
                      <a:extLst>
                        <a:ext uri="{FF2B5EF4-FFF2-40B4-BE49-F238E27FC236}">
                          <a16:creationId xmlns:a16="http://schemas.microsoft.com/office/drawing/2014/main" id="{9D971A83-20B1-4A42-9A69-F200C1E7D30A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直接箭头连接符 710">
                      <a:extLst>
                        <a:ext uri="{FF2B5EF4-FFF2-40B4-BE49-F238E27FC236}">
                          <a16:creationId xmlns:a16="http://schemas.microsoft.com/office/drawing/2014/main" id="{AEBFF8F4-96E3-43B1-BCD8-CA6551D4E9A4}"/>
                        </a:ext>
                      </a:extLst>
                    </p:cNvPr>
                    <p:cNvCxnSpPr>
                      <a:cxnSpLocks/>
                      <a:stCxn id="719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直接箭头连接符 711">
                      <a:extLst>
                        <a:ext uri="{FF2B5EF4-FFF2-40B4-BE49-F238E27FC236}">
                          <a16:creationId xmlns:a16="http://schemas.microsoft.com/office/drawing/2014/main" id="{1CDFB4E0-0A1D-4849-B38A-BC3C66598B38}"/>
                        </a:ext>
                      </a:extLst>
                    </p:cNvPr>
                    <p:cNvCxnSpPr>
                      <a:cxnSpLocks/>
                      <a:stCxn id="720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1" name="组合 620">
                    <a:extLst>
                      <a:ext uri="{FF2B5EF4-FFF2-40B4-BE49-F238E27FC236}">
                        <a16:creationId xmlns:a16="http://schemas.microsoft.com/office/drawing/2014/main" id="{4A0C2B09-77D5-4D0E-9CF7-00EF092F1251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75" name="组合 674">
                      <a:extLst>
                        <a:ext uri="{FF2B5EF4-FFF2-40B4-BE49-F238E27FC236}">
                          <a16:creationId xmlns:a16="http://schemas.microsoft.com/office/drawing/2014/main" id="{8BBD4590-ADFB-4E24-AE8F-F621641633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694" name="流程图: 接点 693">
                        <a:extLst>
                          <a:ext uri="{FF2B5EF4-FFF2-40B4-BE49-F238E27FC236}">
                            <a16:creationId xmlns:a16="http://schemas.microsoft.com/office/drawing/2014/main" id="{F4527D33-7722-478E-971E-D86EF9A2AD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5" name="流程图: 接点 694">
                        <a:extLst>
                          <a:ext uri="{FF2B5EF4-FFF2-40B4-BE49-F238E27FC236}">
                            <a16:creationId xmlns:a16="http://schemas.microsoft.com/office/drawing/2014/main" id="{8C33C8D7-3B69-44B9-BB19-DAFFD71A3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6" name="流程图: 接点 695">
                        <a:extLst>
                          <a:ext uri="{FF2B5EF4-FFF2-40B4-BE49-F238E27FC236}">
                            <a16:creationId xmlns:a16="http://schemas.microsoft.com/office/drawing/2014/main" id="{B1D9A179-0CBA-43F9-90CE-DADFDF33C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流程图: 接点 696">
                        <a:extLst>
                          <a:ext uri="{FF2B5EF4-FFF2-40B4-BE49-F238E27FC236}">
                            <a16:creationId xmlns:a16="http://schemas.microsoft.com/office/drawing/2014/main" id="{D1A1D917-B921-44E2-8353-12885E0BA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6" name="组合 675">
                      <a:extLst>
                        <a:ext uri="{FF2B5EF4-FFF2-40B4-BE49-F238E27FC236}">
                          <a16:creationId xmlns:a16="http://schemas.microsoft.com/office/drawing/2014/main" id="{B9DA0FD1-9CDE-42A7-99F5-301228AAE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690" name="直接箭头连接符 689">
                        <a:extLst>
                          <a:ext uri="{FF2B5EF4-FFF2-40B4-BE49-F238E27FC236}">
                            <a16:creationId xmlns:a16="http://schemas.microsoft.com/office/drawing/2014/main" id="{4D188317-2EA9-4118-8417-0471C8AC1F2B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1" name="直接箭头连接符 690">
                        <a:extLst>
                          <a:ext uri="{FF2B5EF4-FFF2-40B4-BE49-F238E27FC236}">
                            <a16:creationId xmlns:a16="http://schemas.microsoft.com/office/drawing/2014/main" id="{FD67DF6B-16C1-4070-95FD-E67B4BE60667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2" name="直接箭头连接符 691">
                        <a:extLst>
                          <a:ext uri="{FF2B5EF4-FFF2-40B4-BE49-F238E27FC236}">
                            <a16:creationId xmlns:a16="http://schemas.microsoft.com/office/drawing/2014/main" id="{6F5AEBD1-1BD5-418D-A149-93BA32C83021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3" name="直接箭头连接符 692">
                        <a:extLst>
                          <a:ext uri="{FF2B5EF4-FFF2-40B4-BE49-F238E27FC236}">
                            <a16:creationId xmlns:a16="http://schemas.microsoft.com/office/drawing/2014/main" id="{5D534278-5DF8-4A86-A7C3-D0A5339652BF}"/>
                          </a:ext>
                        </a:extLst>
                      </p:cNvPr>
                      <p:cNvCxnSpPr>
                        <a:cxnSpLocks/>
                        <a:stCxn id="694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7" name="直接箭头连接符 676">
                      <a:extLst>
                        <a:ext uri="{FF2B5EF4-FFF2-40B4-BE49-F238E27FC236}">
                          <a16:creationId xmlns:a16="http://schemas.microsoft.com/office/drawing/2014/main" id="{2EE7AAC6-9085-4917-BE2A-3A642740BDEA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直接箭头连接符 677">
                      <a:extLst>
                        <a:ext uri="{FF2B5EF4-FFF2-40B4-BE49-F238E27FC236}">
                          <a16:creationId xmlns:a16="http://schemas.microsoft.com/office/drawing/2014/main" id="{E79B817C-BBC6-4A20-81CB-A29F6A321BD7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直接箭头连接符 678">
                      <a:extLst>
                        <a:ext uri="{FF2B5EF4-FFF2-40B4-BE49-F238E27FC236}">
                          <a16:creationId xmlns:a16="http://schemas.microsoft.com/office/drawing/2014/main" id="{02E56DFC-8722-41BE-AD2B-0DFADD3106DB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直接箭头连接符 679">
                      <a:extLst>
                        <a:ext uri="{FF2B5EF4-FFF2-40B4-BE49-F238E27FC236}">
                          <a16:creationId xmlns:a16="http://schemas.microsoft.com/office/drawing/2014/main" id="{DEC6C776-A63B-471C-8EDF-5C19C6B9FADF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直接箭头连接符 680">
                      <a:extLst>
                        <a:ext uri="{FF2B5EF4-FFF2-40B4-BE49-F238E27FC236}">
                          <a16:creationId xmlns:a16="http://schemas.microsoft.com/office/drawing/2014/main" id="{1BED895A-DBB5-4FE3-9C2F-F638A1140D86}"/>
                        </a:ext>
                      </a:extLst>
                    </p:cNvPr>
                    <p:cNvCxnSpPr>
                      <a:cxnSpLocks/>
                      <a:stCxn id="695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2" name="直接箭头连接符 681">
                      <a:extLst>
                        <a:ext uri="{FF2B5EF4-FFF2-40B4-BE49-F238E27FC236}">
                          <a16:creationId xmlns:a16="http://schemas.microsoft.com/office/drawing/2014/main" id="{3D3E162A-E465-4C78-9D3F-38D090AF7E81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直接箭头连接符 682">
                      <a:extLst>
                        <a:ext uri="{FF2B5EF4-FFF2-40B4-BE49-F238E27FC236}">
                          <a16:creationId xmlns:a16="http://schemas.microsoft.com/office/drawing/2014/main" id="{7B491F2D-B388-4E0B-A902-9D6846E6B2AE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4" name="直接箭头连接符 683">
                      <a:extLst>
                        <a:ext uri="{FF2B5EF4-FFF2-40B4-BE49-F238E27FC236}">
                          <a16:creationId xmlns:a16="http://schemas.microsoft.com/office/drawing/2014/main" id="{3D1CB228-1FED-484A-BF08-E66ACED556B4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直接箭头连接符 684">
                      <a:extLst>
                        <a:ext uri="{FF2B5EF4-FFF2-40B4-BE49-F238E27FC236}">
                          <a16:creationId xmlns:a16="http://schemas.microsoft.com/office/drawing/2014/main" id="{C85A0E51-AAB0-4CB4-B9CD-CF86CF5D59E3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6" name="直接箭头连接符 685">
                      <a:extLst>
                        <a:ext uri="{FF2B5EF4-FFF2-40B4-BE49-F238E27FC236}">
                          <a16:creationId xmlns:a16="http://schemas.microsoft.com/office/drawing/2014/main" id="{77B2E5DB-F9E2-40B6-8207-B1E5667D76CF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直接箭头连接符 686">
                      <a:extLst>
                        <a:ext uri="{FF2B5EF4-FFF2-40B4-BE49-F238E27FC236}">
                          <a16:creationId xmlns:a16="http://schemas.microsoft.com/office/drawing/2014/main" id="{1BAB0A90-E70E-44EC-A8EE-6901BEB9F540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8" name="直接箭头连接符 687">
                      <a:extLst>
                        <a:ext uri="{FF2B5EF4-FFF2-40B4-BE49-F238E27FC236}">
                          <a16:creationId xmlns:a16="http://schemas.microsoft.com/office/drawing/2014/main" id="{3C74EF3B-C000-4AD0-A574-0C9426614D68}"/>
                        </a:ext>
                      </a:extLst>
                    </p:cNvPr>
                    <p:cNvCxnSpPr>
                      <a:cxnSpLocks/>
                      <a:stCxn id="696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直接箭头连接符 688">
                      <a:extLst>
                        <a:ext uri="{FF2B5EF4-FFF2-40B4-BE49-F238E27FC236}">
                          <a16:creationId xmlns:a16="http://schemas.microsoft.com/office/drawing/2014/main" id="{F9C76DF6-6838-4B60-B9C3-F620CB607584}"/>
                        </a:ext>
                      </a:extLst>
                    </p:cNvPr>
                    <p:cNvCxnSpPr>
                      <a:cxnSpLocks/>
                      <a:stCxn id="697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2" name="组合 621">
                    <a:extLst>
                      <a:ext uri="{FF2B5EF4-FFF2-40B4-BE49-F238E27FC236}">
                        <a16:creationId xmlns:a16="http://schemas.microsoft.com/office/drawing/2014/main" id="{F51A080C-D01F-491A-A924-5888CC5D0736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52" name="组合 651">
                      <a:extLst>
                        <a:ext uri="{FF2B5EF4-FFF2-40B4-BE49-F238E27FC236}">
                          <a16:creationId xmlns:a16="http://schemas.microsoft.com/office/drawing/2014/main" id="{C9C4A587-6412-4FDD-9417-B0DCF6E62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671" name="流程图: 接点 670">
                        <a:extLst>
                          <a:ext uri="{FF2B5EF4-FFF2-40B4-BE49-F238E27FC236}">
                            <a16:creationId xmlns:a16="http://schemas.microsoft.com/office/drawing/2014/main" id="{17F227AD-4D66-4657-B0F2-358A986FDC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2" name="流程图: 接点 671">
                        <a:extLst>
                          <a:ext uri="{FF2B5EF4-FFF2-40B4-BE49-F238E27FC236}">
                            <a16:creationId xmlns:a16="http://schemas.microsoft.com/office/drawing/2014/main" id="{8FEF983E-4F33-4356-9112-94F48CAD3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3" name="流程图: 接点 672">
                        <a:extLst>
                          <a:ext uri="{FF2B5EF4-FFF2-40B4-BE49-F238E27FC236}">
                            <a16:creationId xmlns:a16="http://schemas.microsoft.com/office/drawing/2014/main" id="{2595BAB5-DCB1-4AF0-92E3-9F17FA8477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4" name="流程图: 接点 673">
                        <a:extLst>
                          <a:ext uri="{FF2B5EF4-FFF2-40B4-BE49-F238E27FC236}">
                            <a16:creationId xmlns:a16="http://schemas.microsoft.com/office/drawing/2014/main" id="{402909C3-BE28-40F5-A8B7-CDF6ECBDE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3" name="组合 652">
                      <a:extLst>
                        <a:ext uri="{FF2B5EF4-FFF2-40B4-BE49-F238E27FC236}">
                          <a16:creationId xmlns:a16="http://schemas.microsoft.com/office/drawing/2014/main" id="{F0BE6CC7-DFCB-4C5B-8F8A-324E9065A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667" name="直接箭头连接符 666">
                        <a:extLst>
                          <a:ext uri="{FF2B5EF4-FFF2-40B4-BE49-F238E27FC236}">
                            <a16:creationId xmlns:a16="http://schemas.microsoft.com/office/drawing/2014/main" id="{5F8643F6-F5DB-4AE0-98DD-6BA0D44D045B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8" name="直接箭头连接符 667">
                        <a:extLst>
                          <a:ext uri="{FF2B5EF4-FFF2-40B4-BE49-F238E27FC236}">
                            <a16:creationId xmlns:a16="http://schemas.microsoft.com/office/drawing/2014/main" id="{4E72378C-7E93-4EB5-8E36-BF9BDDE7D49F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9" name="直接箭头连接符 668">
                        <a:extLst>
                          <a:ext uri="{FF2B5EF4-FFF2-40B4-BE49-F238E27FC236}">
                            <a16:creationId xmlns:a16="http://schemas.microsoft.com/office/drawing/2014/main" id="{EC3E617F-5470-4907-829D-3BFD463C39DA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0" name="直接箭头连接符 669">
                        <a:extLst>
                          <a:ext uri="{FF2B5EF4-FFF2-40B4-BE49-F238E27FC236}">
                            <a16:creationId xmlns:a16="http://schemas.microsoft.com/office/drawing/2014/main" id="{244CB8B7-A590-4DB2-9F96-8770EE9240CB}"/>
                          </a:ext>
                        </a:extLst>
                      </p:cNvPr>
                      <p:cNvCxnSpPr>
                        <a:cxnSpLocks/>
                        <a:stCxn id="671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4" name="直接箭头连接符 653">
                      <a:extLst>
                        <a:ext uri="{FF2B5EF4-FFF2-40B4-BE49-F238E27FC236}">
                          <a16:creationId xmlns:a16="http://schemas.microsoft.com/office/drawing/2014/main" id="{9989DD2F-11FA-452B-9108-28BD58C65ABA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5" name="直接箭头连接符 654">
                      <a:extLst>
                        <a:ext uri="{FF2B5EF4-FFF2-40B4-BE49-F238E27FC236}">
                          <a16:creationId xmlns:a16="http://schemas.microsoft.com/office/drawing/2014/main" id="{2D73B6E4-68B0-46E4-B75C-876621D9A816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直接箭头连接符 655">
                      <a:extLst>
                        <a:ext uri="{FF2B5EF4-FFF2-40B4-BE49-F238E27FC236}">
                          <a16:creationId xmlns:a16="http://schemas.microsoft.com/office/drawing/2014/main" id="{25D6F27B-197A-477A-A4E7-BFF06F891D62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直接箭头连接符 656">
                      <a:extLst>
                        <a:ext uri="{FF2B5EF4-FFF2-40B4-BE49-F238E27FC236}">
                          <a16:creationId xmlns:a16="http://schemas.microsoft.com/office/drawing/2014/main" id="{CADD93DD-838D-4527-9D40-F3727B5E57B1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直接箭头连接符 657">
                      <a:extLst>
                        <a:ext uri="{FF2B5EF4-FFF2-40B4-BE49-F238E27FC236}">
                          <a16:creationId xmlns:a16="http://schemas.microsoft.com/office/drawing/2014/main" id="{0CC4AAA0-3DF2-4184-BFF6-423573FBC9F9}"/>
                        </a:ext>
                      </a:extLst>
                    </p:cNvPr>
                    <p:cNvCxnSpPr>
                      <a:cxnSpLocks/>
                      <a:stCxn id="672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直接箭头连接符 658">
                      <a:extLst>
                        <a:ext uri="{FF2B5EF4-FFF2-40B4-BE49-F238E27FC236}">
                          <a16:creationId xmlns:a16="http://schemas.microsoft.com/office/drawing/2014/main" id="{12A4A12C-0578-4589-839C-DD27E98025E8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直接箭头连接符 659">
                      <a:extLst>
                        <a:ext uri="{FF2B5EF4-FFF2-40B4-BE49-F238E27FC236}">
                          <a16:creationId xmlns:a16="http://schemas.microsoft.com/office/drawing/2014/main" id="{A2389958-8725-4BBD-A07A-E91008EA7271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1" name="直接箭头连接符 660">
                      <a:extLst>
                        <a:ext uri="{FF2B5EF4-FFF2-40B4-BE49-F238E27FC236}">
                          <a16:creationId xmlns:a16="http://schemas.microsoft.com/office/drawing/2014/main" id="{2DFDBB64-D387-42A6-BA1E-A26C20384BB2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2" name="直接箭头连接符 661">
                      <a:extLst>
                        <a:ext uri="{FF2B5EF4-FFF2-40B4-BE49-F238E27FC236}">
                          <a16:creationId xmlns:a16="http://schemas.microsoft.com/office/drawing/2014/main" id="{96206348-BD89-4575-A00C-7637C746D68F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直接箭头连接符 662">
                      <a:extLst>
                        <a:ext uri="{FF2B5EF4-FFF2-40B4-BE49-F238E27FC236}">
                          <a16:creationId xmlns:a16="http://schemas.microsoft.com/office/drawing/2014/main" id="{363AE777-2CB1-4ED7-8B97-CE34B738DD06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直接箭头连接符 663">
                      <a:extLst>
                        <a:ext uri="{FF2B5EF4-FFF2-40B4-BE49-F238E27FC236}">
                          <a16:creationId xmlns:a16="http://schemas.microsoft.com/office/drawing/2014/main" id="{F473AFB3-1ADF-44E2-A419-E950465FAA26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直接箭头连接符 664">
                      <a:extLst>
                        <a:ext uri="{FF2B5EF4-FFF2-40B4-BE49-F238E27FC236}">
                          <a16:creationId xmlns:a16="http://schemas.microsoft.com/office/drawing/2014/main" id="{C398719A-F04D-4660-91F6-B14C32584F45}"/>
                        </a:ext>
                      </a:extLst>
                    </p:cNvPr>
                    <p:cNvCxnSpPr>
                      <a:cxnSpLocks/>
                      <a:stCxn id="673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6" name="直接箭头连接符 665">
                      <a:extLst>
                        <a:ext uri="{FF2B5EF4-FFF2-40B4-BE49-F238E27FC236}">
                          <a16:creationId xmlns:a16="http://schemas.microsoft.com/office/drawing/2014/main" id="{44CF3C4E-0407-49BB-A234-4E5DB0C34D99}"/>
                        </a:ext>
                      </a:extLst>
                    </p:cNvPr>
                    <p:cNvCxnSpPr>
                      <a:cxnSpLocks/>
                      <a:stCxn id="674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3" name="组合 622">
                    <a:extLst>
                      <a:ext uri="{FF2B5EF4-FFF2-40B4-BE49-F238E27FC236}">
                        <a16:creationId xmlns:a16="http://schemas.microsoft.com/office/drawing/2014/main" id="{FBC7067A-7E38-4718-8074-9BF73F72A8D8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629" name="组合 628">
                      <a:extLst>
                        <a:ext uri="{FF2B5EF4-FFF2-40B4-BE49-F238E27FC236}">
                          <a16:creationId xmlns:a16="http://schemas.microsoft.com/office/drawing/2014/main" id="{383561F0-9AAC-4CBD-8E69-752299FA2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648" name="流程图: 接点 647">
                        <a:extLst>
                          <a:ext uri="{FF2B5EF4-FFF2-40B4-BE49-F238E27FC236}">
                            <a16:creationId xmlns:a16="http://schemas.microsoft.com/office/drawing/2014/main" id="{39C32B26-4014-48D4-BA61-26CEB2558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9" name="流程图: 接点 648">
                        <a:extLst>
                          <a:ext uri="{FF2B5EF4-FFF2-40B4-BE49-F238E27FC236}">
                            <a16:creationId xmlns:a16="http://schemas.microsoft.com/office/drawing/2014/main" id="{E1B554C8-96EA-45C5-9E41-C9D692CEDA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0" name="流程图: 接点 649">
                        <a:extLst>
                          <a:ext uri="{FF2B5EF4-FFF2-40B4-BE49-F238E27FC236}">
                            <a16:creationId xmlns:a16="http://schemas.microsoft.com/office/drawing/2014/main" id="{E6F7560E-8D06-48F5-8CFC-1AD35030D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1" name="流程图: 接点 650">
                        <a:extLst>
                          <a:ext uri="{FF2B5EF4-FFF2-40B4-BE49-F238E27FC236}">
                            <a16:creationId xmlns:a16="http://schemas.microsoft.com/office/drawing/2014/main" id="{5CA05D09-4310-4A45-9A0C-18D37E2CC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0" name="组合 629">
                      <a:extLst>
                        <a:ext uri="{FF2B5EF4-FFF2-40B4-BE49-F238E27FC236}">
                          <a16:creationId xmlns:a16="http://schemas.microsoft.com/office/drawing/2014/main" id="{6F3477AF-8E84-4843-BF1A-890B5A9FF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644" name="直接箭头连接符 643">
                        <a:extLst>
                          <a:ext uri="{FF2B5EF4-FFF2-40B4-BE49-F238E27FC236}">
                            <a16:creationId xmlns:a16="http://schemas.microsoft.com/office/drawing/2014/main" id="{0A73E360-E13E-4E28-B757-80B63A908060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5" name="直接箭头连接符 644">
                        <a:extLst>
                          <a:ext uri="{FF2B5EF4-FFF2-40B4-BE49-F238E27FC236}">
                            <a16:creationId xmlns:a16="http://schemas.microsoft.com/office/drawing/2014/main" id="{450A28BC-136B-46BD-9071-8D1707409691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6" name="直接箭头连接符 645">
                        <a:extLst>
                          <a:ext uri="{FF2B5EF4-FFF2-40B4-BE49-F238E27FC236}">
                            <a16:creationId xmlns:a16="http://schemas.microsoft.com/office/drawing/2014/main" id="{B5F035D3-36EE-414C-9003-55EF5EBBA460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7" name="直接箭头连接符 646">
                        <a:extLst>
                          <a:ext uri="{FF2B5EF4-FFF2-40B4-BE49-F238E27FC236}">
                            <a16:creationId xmlns:a16="http://schemas.microsoft.com/office/drawing/2014/main" id="{3F589554-A230-4583-8319-02BA770CC8B5}"/>
                          </a:ext>
                        </a:extLst>
                      </p:cNvPr>
                      <p:cNvCxnSpPr>
                        <a:cxnSpLocks/>
                        <a:stCxn id="648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31" name="直接箭头连接符 630">
                      <a:extLst>
                        <a:ext uri="{FF2B5EF4-FFF2-40B4-BE49-F238E27FC236}">
                          <a16:creationId xmlns:a16="http://schemas.microsoft.com/office/drawing/2014/main" id="{B4CF785E-56BE-4EB8-BB02-23D61877F422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2" name="直接箭头连接符 631">
                      <a:extLst>
                        <a:ext uri="{FF2B5EF4-FFF2-40B4-BE49-F238E27FC236}">
                          <a16:creationId xmlns:a16="http://schemas.microsoft.com/office/drawing/2014/main" id="{521FDF92-C76A-4D3F-98B1-907E2DAF813D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3" name="直接箭头连接符 632">
                      <a:extLst>
                        <a:ext uri="{FF2B5EF4-FFF2-40B4-BE49-F238E27FC236}">
                          <a16:creationId xmlns:a16="http://schemas.microsoft.com/office/drawing/2014/main" id="{DE27EDE0-A542-484D-886C-A39CEEF69F48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直接箭头连接符 633">
                      <a:extLst>
                        <a:ext uri="{FF2B5EF4-FFF2-40B4-BE49-F238E27FC236}">
                          <a16:creationId xmlns:a16="http://schemas.microsoft.com/office/drawing/2014/main" id="{A2880F37-796D-4C6B-ACC6-98C2D0C71EC0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5" name="直接箭头连接符 634">
                      <a:extLst>
                        <a:ext uri="{FF2B5EF4-FFF2-40B4-BE49-F238E27FC236}">
                          <a16:creationId xmlns:a16="http://schemas.microsoft.com/office/drawing/2014/main" id="{90C67D16-96E3-4152-A46E-0EC34D657748}"/>
                        </a:ext>
                      </a:extLst>
                    </p:cNvPr>
                    <p:cNvCxnSpPr>
                      <a:cxnSpLocks/>
                      <a:stCxn id="649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6" name="直接箭头连接符 635">
                      <a:extLst>
                        <a:ext uri="{FF2B5EF4-FFF2-40B4-BE49-F238E27FC236}">
                          <a16:creationId xmlns:a16="http://schemas.microsoft.com/office/drawing/2014/main" id="{D7515F7D-76E7-4062-A30F-8199FBA545EB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7" name="直接箭头连接符 636">
                      <a:extLst>
                        <a:ext uri="{FF2B5EF4-FFF2-40B4-BE49-F238E27FC236}">
                          <a16:creationId xmlns:a16="http://schemas.microsoft.com/office/drawing/2014/main" id="{A228ED0A-141C-4D99-9F74-5257F75E9235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8" name="直接箭头连接符 637">
                      <a:extLst>
                        <a:ext uri="{FF2B5EF4-FFF2-40B4-BE49-F238E27FC236}">
                          <a16:creationId xmlns:a16="http://schemas.microsoft.com/office/drawing/2014/main" id="{9E215BE9-B5AE-4A0E-85C8-C9BCF57D3FA2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9" name="直接箭头连接符 638">
                      <a:extLst>
                        <a:ext uri="{FF2B5EF4-FFF2-40B4-BE49-F238E27FC236}">
                          <a16:creationId xmlns:a16="http://schemas.microsoft.com/office/drawing/2014/main" id="{0388D614-2849-4D04-9410-38569E60F084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0" name="直接箭头连接符 639">
                      <a:extLst>
                        <a:ext uri="{FF2B5EF4-FFF2-40B4-BE49-F238E27FC236}">
                          <a16:creationId xmlns:a16="http://schemas.microsoft.com/office/drawing/2014/main" id="{A4E0D75B-C24F-4E27-952F-C5DDC9FE9CC4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1" name="直接箭头连接符 640">
                      <a:extLst>
                        <a:ext uri="{FF2B5EF4-FFF2-40B4-BE49-F238E27FC236}">
                          <a16:creationId xmlns:a16="http://schemas.microsoft.com/office/drawing/2014/main" id="{99B82799-2FEC-42FE-BD9C-3EB0319DFDFA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2" name="直接箭头连接符 641">
                      <a:extLst>
                        <a:ext uri="{FF2B5EF4-FFF2-40B4-BE49-F238E27FC236}">
                          <a16:creationId xmlns:a16="http://schemas.microsoft.com/office/drawing/2014/main" id="{EDEB00B7-52F6-404B-93D7-DA3E54D81CB4}"/>
                        </a:ext>
                      </a:extLst>
                    </p:cNvPr>
                    <p:cNvCxnSpPr>
                      <a:cxnSpLocks/>
                      <a:stCxn id="650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3" name="直接箭头连接符 642">
                      <a:extLst>
                        <a:ext uri="{FF2B5EF4-FFF2-40B4-BE49-F238E27FC236}">
                          <a16:creationId xmlns:a16="http://schemas.microsoft.com/office/drawing/2014/main" id="{6B4EA893-F654-4644-9975-D22FB8FC5060}"/>
                        </a:ext>
                      </a:extLst>
                    </p:cNvPr>
                    <p:cNvCxnSpPr>
                      <a:cxnSpLocks/>
                      <a:stCxn id="651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4" name="组合 623">
                    <a:extLst>
                      <a:ext uri="{FF2B5EF4-FFF2-40B4-BE49-F238E27FC236}">
                        <a16:creationId xmlns:a16="http://schemas.microsoft.com/office/drawing/2014/main" id="{40526D8C-308B-4FBA-83C5-B9761232C740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625" name="流程图: 接点 624">
                      <a:extLst>
                        <a:ext uri="{FF2B5EF4-FFF2-40B4-BE49-F238E27FC236}">
                          <a16:creationId xmlns:a16="http://schemas.microsoft.com/office/drawing/2014/main" id="{B1D85400-9C73-4F69-97B1-5CD01BA76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流程图: 接点 625">
                      <a:extLst>
                        <a:ext uri="{FF2B5EF4-FFF2-40B4-BE49-F238E27FC236}">
                          <a16:creationId xmlns:a16="http://schemas.microsoft.com/office/drawing/2014/main" id="{97891C68-85E8-4A3E-9389-B7C44A013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流程图: 接点 626">
                      <a:extLst>
                        <a:ext uri="{FF2B5EF4-FFF2-40B4-BE49-F238E27FC236}">
                          <a16:creationId xmlns:a16="http://schemas.microsoft.com/office/drawing/2014/main" id="{6DA0C162-E965-4362-9E04-C3B3D6398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流程图: 接点 627">
                      <a:extLst>
                        <a:ext uri="{FF2B5EF4-FFF2-40B4-BE49-F238E27FC236}">
                          <a16:creationId xmlns:a16="http://schemas.microsoft.com/office/drawing/2014/main" id="{C5CD0356-284E-4129-830F-9020EA40F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04" name="梯形 603">
                  <a:extLst>
                    <a:ext uri="{FF2B5EF4-FFF2-40B4-BE49-F238E27FC236}">
                      <a16:creationId xmlns:a16="http://schemas.microsoft.com/office/drawing/2014/main" id="{435297B4-F079-4FE0-B124-F7BF0B81AE72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5" name="梯形 604">
                  <a:extLst>
                    <a:ext uri="{FF2B5EF4-FFF2-40B4-BE49-F238E27FC236}">
                      <a16:creationId xmlns:a16="http://schemas.microsoft.com/office/drawing/2014/main" id="{6FF31129-658A-456A-B4EE-4CD810C48945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6" name="直接箭头连接符 605">
                  <a:extLst>
                    <a:ext uri="{FF2B5EF4-FFF2-40B4-BE49-F238E27FC236}">
                      <a16:creationId xmlns:a16="http://schemas.microsoft.com/office/drawing/2014/main" id="{1BD8A50D-4757-48D9-80FD-B227799E7249}"/>
                    </a:ext>
                  </a:extLst>
                </p:cNvPr>
                <p:cNvCxnSpPr>
                  <a:cxnSpLocks/>
                  <a:stCxn id="625" idx="6"/>
                  <a:endCxn id="605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箭头连接符 606">
                  <a:extLst>
                    <a:ext uri="{FF2B5EF4-FFF2-40B4-BE49-F238E27FC236}">
                      <a16:creationId xmlns:a16="http://schemas.microsoft.com/office/drawing/2014/main" id="{D80BBEBC-D39D-44E8-8BB8-FD219B753CCA}"/>
                    </a:ext>
                  </a:extLst>
                </p:cNvPr>
                <p:cNvCxnSpPr>
                  <a:cxnSpLocks/>
                  <a:stCxn id="628" idx="6"/>
                  <a:endCxn id="604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箭头连接符 607">
                  <a:extLst>
                    <a:ext uri="{FF2B5EF4-FFF2-40B4-BE49-F238E27FC236}">
                      <a16:creationId xmlns:a16="http://schemas.microsoft.com/office/drawing/2014/main" id="{36B16EE5-4488-4E00-8F24-A1C39647B44E}"/>
                    </a:ext>
                  </a:extLst>
                </p:cNvPr>
                <p:cNvCxnSpPr>
                  <a:cxnSpLocks/>
                  <a:stCxn id="627" idx="6"/>
                  <a:endCxn id="604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箭头连接符 608">
                  <a:extLst>
                    <a:ext uri="{FF2B5EF4-FFF2-40B4-BE49-F238E27FC236}">
                      <a16:creationId xmlns:a16="http://schemas.microsoft.com/office/drawing/2014/main" id="{BE650989-FE6D-43D8-BFBA-5FF9BF499D71}"/>
                    </a:ext>
                  </a:extLst>
                </p:cNvPr>
                <p:cNvCxnSpPr>
                  <a:cxnSpLocks/>
                  <a:stCxn id="626" idx="6"/>
                  <a:endCxn id="604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直接箭头连接符 609">
                  <a:extLst>
                    <a:ext uri="{FF2B5EF4-FFF2-40B4-BE49-F238E27FC236}">
                      <a16:creationId xmlns:a16="http://schemas.microsoft.com/office/drawing/2014/main" id="{DB63109E-517F-40D7-AFB7-DC7B9971F697}"/>
                    </a:ext>
                  </a:extLst>
                </p:cNvPr>
                <p:cNvCxnSpPr>
                  <a:cxnSpLocks/>
                  <a:stCxn id="625" idx="6"/>
                  <a:endCxn id="604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直接箭头连接符 611">
                  <a:extLst>
                    <a:ext uri="{FF2B5EF4-FFF2-40B4-BE49-F238E27FC236}">
                      <a16:creationId xmlns:a16="http://schemas.microsoft.com/office/drawing/2014/main" id="{70500C06-C205-4FD1-8559-13525E1BC7DA}"/>
                    </a:ext>
                  </a:extLst>
                </p:cNvPr>
                <p:cNvCxnSpPr>
                  <a:cxnSpLocks/>
                  <a:stCxn id="628" idx="6"/>
                  <a:endCxn id="605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直接箭头连接符 612">
                  <a:extLst>
                    <a:ext uri="{FF2B5EF4-FFF2-40B4-BE49-F238E27FC236}">
                      <a16:creationId xmlns:a16="http://schemas.microsoft.com/office/drawing/2014/main" id="{2EB31967-A397-40B7-AADA-62F0CB70FFD2}"/>
                    </a:ext>
                  </a:extLst>
                </p:cNvPr>
                <p:cNvCxnSpPr>
                  <a:cxnSpLocks/>
                  <a:stCxn id="627" idx="6"/>
                  <a:endCxn id="605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直接箭头连接符 613">
                  <a:extLst>
                    <a:ext uri="{FF2B5EF4-FFF2-40B4-BE49-F238E27FC236}">
                      <a16:creationId xmlns:a16="http://schemas.microsoft.com/office/drawing/2014/main" id="{3B1A9873-9918-41C9-97BF-EA32DCE9523D}"/>
                    </a:ext>
                  </a:extLst>
                </p:cNvPr>
                <p:cNvCxnSpPr>
                  <a:cxnSpLocks/>
                  <a:stCxn id="626" idx="6"/>
                  <a:endCxn id="605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F1EBC563-6416-447F-B520-6974851B51EE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721" name="组合 720">
                <a:extLst>
                  <a:ext uri="{FF2B5EF4-FFF2-40B4-BE49-F238E27FC236}">
                    <a16:creationId xmlns:a16="http://schemas.microsoft.com/office/drawing/2014/main" id="{04153CFE-DAD4-4A3C-90C1-A6C72C9F9AF9}"/>
                  </a:ext>
                </a:extLst>
              </p:cNvPr>
              <p:cNvGrpSpPr/>
              <p:nvPr/>
            </p:nvGrpSpPr>
            <p:grpSpPr>
              <a:xfrm>
                <a:off x="3300914" y="1769540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722" name="组合 721">
                  <a:extLst>
                    <a:ext uri="{FF2B5EF4-FFF2-40B4-BE49-F238E27FC236}">
                      <a16:creationId xmlns:a16="http://schemas.microsoft.com/office/drawing/2014/main" id="{C1A42B01-EFA5-486F-8E93-B0197A62B04D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739" name="组合 738">
                    <a:extLst>
                      <a:ext uri="{FF2B5EF4-FFF2-40B4-BE49-F238E27FC236}">
                        <a16:creationId xmlns:a16="http://schemas.microsoft.com/office/drawing/2014/main" id="{7048CB7D-E5EF-4FE8-A628-65C31A9E4482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817" name="组合 816">
                      <a:extLst>
                        <a:ext uri="{FF2B5EF4-FFF2-40B4-BE49-F238E27FC236}">
                          <a16:creationId xmlns:a16="http://schemas.microsoft.com/office/drawing/2014/main" id="{488BC248-5CEC-4BB3-9989-E1AF2184CF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836" name="流程图: 接点 835">
                        <a:extLst>
                          <a:ext uri="{FF2B5EF4-FFF2-40B4-BE49-F238E27FC236}">
                            <a16:creationId xmlns:a16="http://schemas.microsoft.com/office/drawing/2014/main" id="{540AEC18-9FFB-4815-A4BA-0F8E392CF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7" name="流程图: 接点 836">
                        <a:extLst>
                          <a:ext uri="{FF2B5EF4-FFF2-40B4-BE49-F238E27FC236}">
                            <a16:creationId xmlns:a16="http://schemas.microsoft.com/office/drawing/2014/main" id="{3F723B84-C628-417A-8918-F43AD2D6B1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8" name="流程图: 接点 837">
                        <a:extLst>
                          <a:ext uri="{FF2B5EF4-FFF2-40B4-BE49-F238E27FC236}">
                            <a16:creationId xmlns:a16="http://schemas.microsoft.com/office/drawing/2014/main" id="{3317CC72-6CF8-42DE-AD69-2ACFA7E99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9" name="流程图: 接点 838">
                        <a:extLst>
                          <a:ext uri="{FF2B5EF4-FFF2-40B4-BE49-F238E27FC236}">
                            <a16:creationId xmlns:a16="http://schemas.microsoft.com/office/drawing/2014/main" id="{31073CF7-2A1B-4FA2-8968-C48370E961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8" name="组合 817">
                      <a:extLst>
                        <a:ext uri="{FF2B5EF4-FFF2-40B4-BE49-F238E27FC236}">
                          <a16:creationId xmlns:a16="http://schemas.microsoft.com/office/drawing/2014/main" id="{A415E8C3-1D35-40F0-9D28-4794FC950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832" name="直接箭头连接符 831">
                        <a:extLst>
                          <a:ext uri="{FF2B5EF4-FFF2-40B4-BE49-F238E27FC236}">
                            <a16:creationId xmlns:a16="http://schemas.microsoft.com/office/drawing/2014/main" id="{79B3CE3C-FF99-4771-AC65-8930F8780EE0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3" name="直接箭头连接符 832">
                        <a:extLst>
                          <a:ext uri="{FF2B5EF4-FFF2-40B4-BE49-F238E27FC236}">
                            <a16:creationId xmlns:a16="http://schemas.microsoft.com/office/drawing/2014/main" id="{D0ECF600-A19B-4A3F-889D-AAB004773549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4" name="直接箭头连接符 833">
                        <a:extLst>
                          <a:ext uri="{FF2B5EF4-FFF2-40B4-BE49-F238E27FC236}">
                            <a16:creationId xmlns:a16="http://schemas.microsoft.com/office/drawing/2014/main" id="{BA080D2E-86AB-4B61-B2CA-198E9B9D96F9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5" name="直接箭头连接符 834">
                        <a:extLst>
                          <a:ext uri="{FF2B5EF4-FFF2-40B4-BE49-F238E27FC236}">
                            <a16:creationId xmlns:a16="http://schemas.microsoft.com/office/drawing/2014/main" id="{9D9E4AA3-9165-4C38-9C9A-8188F55522BB}"/>
                          </a:ext>
                        </a:extLst>
                      </p:cNvPr>
                      <p:cNvCxnSpPr>
                        <a:cxnSpLocks/>
                        <a:stCxn id="83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9" name="直接箭头连接符 818">
                      <a:extLst>
                        <a:ext uri="{FF2B5EF4-FFF2-40B4-BE49-F238E27FC236}">
                          <a16:creationId xmlns:a16="http://schemas.microsoft.com/office/drawing/2014/main" id="{3606E2B0-A82A-4287-819C-81D2A922549B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直接箭头连接符 819">
                      <a:extLst>
                        <a:ext uri="{FF2B5EF4-FFF2-40B4-BE49-F238E27FC236}">
                          <a16:creationId xmlns:a16="http://schemas.microsoft.com/office/drawing/2014/main" id="{EB55362A-0D17-423C-B379-1131C9199C66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直接箭头连接符 820">
                      <a:extLst>
                        <a:ext uri="{FF2B5EF4-FFF2-40B4-BE49-F238E27FC236}">
                          <a16:creationId xmlns:a16="http://schemas.microsoft.com/office/drawing/2014/main" id="{B16CEDA7-3451-48F9-91F0-46C794753041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2" name="直接箭头连接符 821">
                      <a:extLst>
                        <a:ext uri="{FF2B5EF4-FFF2-40B4-BE49-F238E27FC236}">
                          <a16:creationId xmlns:a16="http://schemas.microsoft.com/office/drawing/2014/main" id="{0B9B993B-CC56-485F-8A57-011E28A75D63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3" name="直接箭头连接符 822">
                      <a:extLst>
                        <a:ext uri="{FF2B5EF4-FFF2-40B4-BE49-F238E27FC236}">
                          <a16:creationId xmlns:a16="http://schemas.microsoft.com/office/drawing/2014/main" id="{DFEC3234-24EC-4882-A30A-3332C817E591}"/>
                        </a:ext>
                      </a:extLst>
                    </p:cNvPr>
                    <p:cNvCxnSpPr>
                      <a:cxnSpLocks/>
                      <a:stCxn id="837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4" name="直接箭头连接符 823">
                      <a:extLst>
                        <a:ext uri="{FF2B5EF4-FFF2-40B4-BE49-F238E27FC236}">
                          <a16:creationId xmlns:a16="http://schemas.microsoft.com/office/drawing/2014/main" id="{7485ADEB-741C-4526-A158-8014151A95A9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5" name="直接箭头连接符 824">
                      <a:extLst>
                        <a:ext uri="{FF2B5EF4-FFF2-40B4-BE49-F238E27FC236}">
                          <a16:creationId xmlns:a16="http://schemas.microsoft.com/office/drawing/2014/main" id="{A7C0A822-B25D-4268-A0D8-D8DE92458005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6" name="直接箭头连接符 825">
                      <a:extLst>
                        <a:ext uri="{FF2B5EF4-FFF2-40B4-BE49-F238E27FC236}">
                          <a16:creationId xmlns:a16="http://schemas.microsoft.com/office/drawing/2014/main" id="{4F5DDED6-CAB3-4F29-9EE3-1C6A6B88D34B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7" name="直接箭头连接符 826">
                      <a:extLst>
                        <a:ext uri="{FF2B5EF4-FFF2-40B4-BE49-F238E27FC236}">
                          <a16:creationId xmlns:a16="http://schemas.microsoft.com/office/drawing/2014/main" id="{502FA493-1001-4BD2-AFFE-98D8B414641E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8" name="直接箭头连接符 827">
                      <a:extLst>
                        <a:ext uri="{FF2B5EF4-FFF2-40B4-BE49-F238E27FC236}">
                          <a16:creationId xmlns:a16="http://schemas.microsoft.com/office/drawing/2014/main" id="{2100E9CA-72F9-4A1B-8CD7-EF35450ABD4C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9" name="直接箭头连接符 828">
                      <a:extLst>
                        <a:ext uri="{FF2B5EF4-FFF2-40B4-BE49-F238E27FC236}">
                          <a16:creationId xmlns:a16="http://schemas.microsoft.com/office/drawing/2014/main" id="{61D9E48A-29BE-4CBE-B4E7-FFAC514F6A86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0" name="直接箭头连接符 829">
                      <a:extLst>
                        <a:ext uri="{FF2B5EF4-FFF2-40B4-BE49-F238E27FC236}">
                          <a16:creationId xmlns:a16="http://schemas.microsoft.com/office/drawing/2014/main" id="{8C9F5396-4EF1-433F-B467-C6E7C8CF46A2}"/>
                        </a:ext>
                      </a:extLst>
                    </p:cNvPr>
                    <p:cNvCxnSpPr>
                      <a:cxnSpLocks/>
                      <a:stCxn id="838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直接箭头连接符 830">
                      <a:extLst>
                        <a:ext uri="{FF2B5EF4-FFF2-40B4-BE49-F238E27FC236}">
                          <a16:creationId xmlns:a16="http://schemas.microsoft.com/office/drawing/2014/main" id="{362EFAB9-2028-4E33-A615-D4A3A6531F52}"/>
                        </a:ext>
                      </a:extLst>
                    </p:cNvPr>
                    <p:cNvCxnSpPr>
                      <a:cxnSpLocks/>
                      <a:stCxn id="839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0" name="组合 739">
                    <a:extLst>
                      <a:ext uri="{FF2B5EF4-FFF2-40B4-BE49-F238E27FC236}">
                        <a16:creationId xmlns:a16="http://schemas.microsoft.com/office/drawing/2014/main" id="{8E57DE36-BA8B-4DE1-B252-E6CE7F3D0177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794" name="组合 793">
                      <a:extLst>
                        <a:ext uri="{FF2B5EF4-FFF2-40B4-BE49-F238E27FC236}">
                          <a16:creationId xmlns:a16="http://schemas.microsoft.com/office/drawing/2014/main" id="{B121ABD5-A3D4-4F22-AE8A-6306731197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813" name="流程图: 接点 812">
                        <a:extLst>
                          <a:ext uri="{FF2B5EF4-FFF2-40B4-BE49-F238E27FC236}">
                            <a16:creationId xmlns:a16="http://schemas.microsoft.com/office/drawing/2014/main" id="{731FE2A0-76A1-436D-BF12-7131A091A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4" name="流程图: 接点 813">
                        <a:extLst>
                          <a:ext uri="{FF2B5EF4-FFF2-40B4-BE49-F238E27FC236}">
                            <a16:creationId xmlns:a16="http://schemas.microsoft.com/office/drawing/2014/main" id="{A09BAFBA-38B8-4CD2-97CB-87D832D2C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5" name="流程图: 接点 814">
                        <a:extLst>
                          <a:ext uri="{FF2B5EF4-FFF2-40B4-BE49-F238E27FC236}">
                            <a16:creationId xmlns:a16="http://schemas.microsoft.com/office/drawing/2014/main" id="{9BD3154C-B213-4F28-9760-95FB98004C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6" name="流程图: 接点 815">
                        <a:extLst>
                          <a:ext uri="{FF2B5EF4-FFF2-40B4-BE49-F238E27FC236}">
                            <a16:creationId xmlns:a16="http://schemas.microsoft.com/office/drawing/2014/main" id="{99CCF143-4F16-4006-9BE5-695A498F9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5" name="组合 794">
                      <a:extLst>
                        <a:ext uri="{FF2B5EF4-FFF2-40B4-BE49-F238E27FC236}">
                          <a16:creationId xmlns:a16="http://schemas.microsoft.com/office/drawing/2014/main" id="{36B7BBE0-2904-4CB0-A0D2-4B45C5B8D7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809" name="直接箭头连接符 808">
                        <a:extLst>
                          <a:ext uri="{FF2B5EF4-FFF2-40B4-BE49-F238E27FC236}">
                            <a16:creationId xmlns:a16="http://schemas.microsoft.com/office/drawing/2014/main" id="{356F644D-B903-435E-9E07-063B8DBA534B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0" name="直接箭头连接符 809">
                        <a:extLst>
                          <a:ext uri="{FF2B5EF4-FFF2-40B4-BE49-F238E27FC236}">
                            <a16:creationId xmlns:a16="http://schemas.microsoft.com/office/drawing/2014/main" id="{D985F2C8-777E-4CEE-AC69-2DA7341E06D6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1" name="直接箭头连接符 810">
                        <a:extLst>
                          <a:ext uri="{FF2B5EF4-FFF2-40B4-BE49-F238E27FC236}">
                            <a16:creationId xmlns:a16="http://schemas.microsoft.com/office/drawing/2014/main" id="{284F9323-283A-49DF-9E84-3CED5F2EB0B4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2" name="直接箭头连接符 811">
                        <a:extLst>
                          <a:ext uri="{FF2B5EF4-FFF2-40B4-BE49-F238E27FC236}">
                            <a16:creationId xmlns:a16="http://schemas.microsoft.com/office/drawing/2014/main" id="{E4BFBE71-0610-4477-AB94-B580977E1B69}"/>
                          </a:ext>
                        </a:extLst>
                      </p:cNvPr>
                      <p:cNvCxnSpPr>
                        <a:cxnSpLocks/>
                        <a:stCxn id="813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96" name="直接箭头连接符 795">
                      <a:extLst>
                        <a:ext uri="{FF2B5EF4-FFF2-40B4-BE49-F238E27FC236}">
                          <a16:creationId xmlns:a16="http://schemas.microsoft.com/office/drawing/2014/main" id="{A891F5CC-9B91-4C26-9270-5C9B8B161542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直接箭头连接符 796">
                      <a:extLst>
                        <a:ext uri="{FF2B5EF4-FFF2-40B4-BE49-F238E27FC236}">
                          <a16:creationId xmlns:a16="http://schemas.microsoft.com/office/drawing/2014/main" id="{739AB68F-2A55-4EB0-AFE9-6A9A07D953C1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直接箭头连接符 797">
                      <a:extLst>
                        <a:ext uri="{FF2B5EF4-FFF2-40B4-BE49-F238E27FC236}">
                          <a16:creationId xmlns:a16="http://schemas.microsoft.com/office/drawing/2014/main" id="{7C7D5A4E-26B5-4AB5-A568-B4B8488EE474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直接箭头连接符 798">
                      <a:extLst>
                        <a:ext uri="{FF2B5EF4-FFF2-40B4-BE49-F238E27FC236}">
                          <a16:creationId xmlns:a16="http://schemas.microsoft.com/office/drawing/2014/main" id="{DA2B0D4E-9083-4D00-9C66-0B03BA170A1F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直接箭头连接符 799">
                      <a:extLst>
                        <a:ext uri="{FF2B5EF4-FFF2-40B4-BE49-F238E27FC236}">
                          <a16:creationId xmlns:a16="http://schemas.microsoft.com/office/drawing/2014/main" id="{E2064BF2-86DA-4EAF-BCC9-AEAA8BBC6DC4}"/>
                        </a:ext>
                      </a:extLst>
                    </p:cNvPr>
                    <p:cNvCxnSpPr>
                      <a:cxnSpLocks/>
                      <a:stCxn id="814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直接箭头连接符 800">
                      <a:extLst>
                        <a:ext uri="{FF2B5EF4-FFF2-40B4-BE49-F238E27FC236}">
                          <a16:creationId xmlns:a16="http://schemas.microsoft.com/office/drawing/2014/main" id="{98154999-1246-4FA3-A149-B6E131AA6DB8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2" name="直接箭头连接符 801">
                      <a:extLst>
                        <a:ext uri="{FF2B5EF4-FFF2-40B4-BE49-F238E27FC236}">
                          <a16:creationId xmlns:a16="http://schemas.microsoft.com/office/drawing/2014/main" id="{5EEA94D4-03C8-49DA-9ABA-058549FB5E81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直接箭头连接符 802">
                      <a:extLst>
                        <a:ext uri="{FF2B5EF4-FFF2-40B4-BE49-F238E27FC236}">
                          <a16:creationId xmlns:a16="http://schemas.microsoft.com/office/drawing/2014/main" id="{4305F920-66E8-4637-8F9E-0E5BEC4BDE3D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直接箭头连接符 803">
                      <a:extLst>
                        <a:ext uri="{FF2B5EF4-FFF2-40B4-BE49-F238E27FC236}">
                          <a16:creationId xmlns:a16="http://schemas.microsoft.com/office/drawing/2014/main" id="{F202B390-68ED-48BA-9362-6BC3F1E85898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直接箭头连接符 804">
                      <a:extLst>
                        <a:ext uri="{FF2B5EF4-FFF2-40B4-BE49-F238E27FC236}">
                          <a16:creationId xmlns:a16="http://schemas.microsoft.com/office/drawing/2014/main" id="{FCF68618-518B-47ED-9BFB-854D2AAEB853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直接箭头连接符 805">
                      <a:extLst>
                        <a:ext uri="{FF2B5EF4-FFF2-40B4-BE49-F238E27FC236}">
                          <a16:creationId xmlns:a16="http://schemas.microsoft.com/office/drawing/2014/main" id="{EF620D95-F56A-42A7-9FD5-E794EF8EFCA9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直接箭头连接符 806">
                      <a:extLst>
                        <a:ext uri="{FF2B5EF4-FFF2-40B4-BE49-F238E27FC236}">
                          <a16:creationId xmlns:a16="http://schemas.microsoft.com/office/drawing/2014/main" id="{0CB7E0B4-F3F2-4C54-B241-C3C333AAD2BC}"/>
                        </a:ext>
                      </a:extLst>
                    </p:cNvPr>
                    <p:cNvCxnSpPr>
                      <a:cxnSpLocks/>
                      <a:stCxn id="815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8" name="直接箭头连接符 807">
                      <a:extLst>
                        <a:ext uri="{FF2B5EF4-FFF2-40B4-BE49-F238E27FC236}">
                          <a16:creationId xmlns:a16="http://schemas.microsoft.com/office/drawing/2014/main" id="{780594B3-EA72-4DFF-AEA5-F8F38D79328C}"/>
                        </a:ext>
                      </a:extLst>
                    </p:cNvPr>
                    <p:cNvCxnSpPr>
                      <a:cxnSpLocks/>
                      <a:stCxn id="816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1" name="组合 740">
                    <a:extLst>
                      <a:ext uri="{FF2B5EF4-FFF2-40B4-BE49-F238E27FC236}">
                        <a16:creationId xmlns:a16="http://schemas.microsoft.com/office/drawing/2014/main" id="{27794280-B459-4AC3-A3EC-385BA5758D8A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771" name="组合 770">
                      <a:extLst>
                        <a:ext uri="{FF2B5EF4-FFF2-40B4-BE49-F238E27FC236}">
                          <a16:creationId xmlns:a16="http://schemas.microsoft.com/office/drawing/2014/main" id="{EEC4F242-74D1-46F5-917E-07D3C4C8B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790" name="流程图: 接点 789">
                        <a:extLst>
                          <a:ext uri="{FF2B5EF4-FFF2-40B4-BE49-F238E27FC236}">
                            <a16:creationId xmlns:a16="http://schemas.microsoft.com/office/drawing/2014/main" id="{60002A90-98C0-4A13-B3E0-F02D3CBB3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1" name="流程图: 接点 790">
                        <a:extLst>
                          <a:ext uri="{FF2B5EF4-FFF2-40B4-BE49-F238E27FC236}">
                            <a16:creationId xmlns:a16="http://schemas.microsoft.com/office/drawing/2014/main" id="{9EDE8289-6447-4935-BE17-4305EE01D2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2" name="流程图: 接点 791">
                        <a:extLst>
                          <a:ext uri="{FF2B5EF4-FFF2-40B4-BE49-F238E27FC236}">
                            <a16:creationId xmlns:a16="http://schemas.microsoft.com/office/drawing/2014/main" id="{B22B613A-BF86-40D2-99BE-55B40BD10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3" name="流程图: 接点 792">
                        <a:extLst>
                          <a:ext uri="{FF2B5EF4-FFF2-40B4-BE49-F238E27FC236}">
                            <a16:creationId xmlns:a16="http://schemas.microsoft.com/office/drawing/2014/main" id="{61CBC984-59E5-4A81-B027-7E09F8E03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2" name="组合 771">
                      <a:extLst>
                        <a:ext uri="{FF2B5EF4-FFF2-40B4-BE49-F238E27FC236}">
                          <a16:creationId xmlns:a16="http://schemas.microsoft.com/office/drawing/2014/main" id="{C170CF97-BAF2-40B5-9023-32EC0DCC2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786" name="直接箭头连接符 785">
                        <a:extLst>
                          <a:ext uri="{FF2B5EF4-FFF2-40B4-BE49-F238E27FC236}">
                            <a16:creationId xmlns:a16="http://schemas.microsoft.com/office/drawing/2014/main" id="{5B5D74E3-6933-4860-B7D5-6E4B56A96EF5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7" name="直接箭头连接符 786">
                        <a:extLst>
                          <a:ext uri="{FF2B5EF4-FFF2-40B4-BE49-F238E27FC236}">
                            <a16:creationId xmlns:a16="http://schemas.microsoft.com/office/drawing/2014/main" id="{D9A22255-9AE0-4A82-AD67-80469D3900F8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8" name="直接箭头连接符 787">
                        <a:extLst>
                          <a:ext uri="{FF2B5EF4-FFF2-40B4-BE49-F238E27FC236}">
                            <a16:creationId xmlns:a16="http://schemas.microsoft.com/office/drawing/2014/main" id="{68F468B1-583A-42A3-900C-D1AE0CECF68B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9" name="直接箭头连接符 788">
                        <a:extLst>
                          <a:ext uri="{FF2B5EF4-FFF2-40B4-BE49-F238E27FC236}">
                            <a16:creationId xmlns:a16="http://schemas.microsoft.com/office/drawing/2014/main" id="{A60B09FA-036B-4F23-8C06-CCB6A30CE406}"/>
                          </a:ext>
                        </a:extLst>
                      </p:cNvPr>
                      <p:cNvCxnSpPr>
                        <a:cxnSpLocks/>
                        <a:stCxn id="790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3" name="直接箭头连接符 772">
                      <a:extLst>
                        <a:ext uri="{FF2B5EF4-FFF2-40B4-BE49-F238E27FC236}">
                          <a16:creationId xmlns:a16="http://schemas.microsoft.com/office/drawing/2014/main" id="{CA1D5E4C-82F7-4F7A-BFF1-29D182D140AD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直接箭头连接符 773">
                      <a:extLst>
                        <a:ext uri="{FF2B5EF4-FFF2-40B4-BE49-F238E27FC236}">
                          <a16:creationId xmlns:a16="http://schemas.microsoft.com/office/drawing/2014/main" id="{823B4EEE-36C6-44C7-842A-BC29FF746666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5" name="直接箭头连接符 774">
                      <a:extLst>
                        <a:ext uri="{FF2B5EF4-FFF2-40B4-BE49-F238E27FC236}">
                          <a16:creationId xmlns:a16="http://schemas.microsoft.com/office/drawing/2014/main" id="{6004CA1E-3252-430C-B478-DE33CA6EDB5B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6" name="直接箭头连接符 775">
                      <a:extLst>
                        <a:ext uri="{FF2B5EF4-FFF2-40B4-BE49-F238E27FC236}">
                          <a16:creationId xmlns:a16="http://schemas.microsoft.com/office/drawing/2014/main" id="{96BFACEB-D426-44F4-8E41-24E7950E2D4C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7" name="直接箭头连接符 776">
                      <a:extLst>
                        <a:ext uri="{FF2B5EF4-FFF2-40B4-BE49-F238E27FC236}">
                          <a16:creationId xmlns:a16="http://schemas.microsoft.com/office/drawing/2014/main" id="{68B216C7-0E44-4F21-84CA-AAA3024074A9}"/>
                        </a:ext>
                      </a:extLst>
                    </p:cNvPr>
                    <p:cNvCxnSpPr>
                      <a:cxnSpLocks/>
                      <a:stCxn id="791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直接箭头连接符 777">
                      <a:extLst>
                        <a:ext uri="{FF2B5EF4-FFF2-40B4-BE49-F238E27FC236}">
                          <a16:creationId xmlns:a16="http://schemas.microsoft.com/office/drawing/2014/main" id="{154FB5FD-453F-4B97-854D-5D10946B945E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9" name="直接箭头连接符 778">
                      <a:extLst>
                        <a:ext uri="{FF2B5EF4-FFF2-40B4-BE49-F238E27FC236}">
                          <a16:creationId xmlns:a16="http://schemas.microsoft.com/office/drawing/2014/main" id="{9B6CC591-BF59-4EB2-8E95-0303CAB1B068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0" name="直接箭头连接符 779">
                      <a:extLst>
                        <a:ext uri="{FF2B5EF4-FFF2-40B4-BE49-F238E27FC236}">
                          <a16:creationId xmlns:a16="http://schemas.microsoft.com/office/drawing/2014/main" id="{8095B1A4-826F-4972-A9E5-54CDA4518F00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1" name="直接箭头连接符 780">
                      <a:extLst>
                        <a:ext uri="{FF2B5EF4-FFF2-40B4-BE49-F238E27FC236}">
                          <a16:creationId xmlns:a16="http://schemas.microsoft.com/office/drawing/2014/main" id="{E75864B1-43A9-47D1-9675-0A3AF03EE920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2" name="直接箭头连接符 781">
                      <a:extLst>
                        <a:ext uri="{FF2B5EF4-FFF2-40B4-BE49-F238E27FC236}">
                          <a16:creationId xmlns:a16="http://schemas.microsoft.com/office/drawing/2014/main" id="{14EB3EA3-CFD6-421C-A45A-E984AD6028A7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直接箭头连接符 782">
                      <a:extLst>
                        <a:ext uri="{FF2B5EF4-FFF2-40B4-BE49-F238E27FC236}">
                          <a16:creationId xmlns:a16="http://schemas.microsoft.com/office/drawing/2014/main" id="{15B2A118-FD06-4C35-9488-C6D5BC6A3216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4" name="直接箭头连接符 783">
                      <a:extLst>
                        <a:ext uri="{FF2B5EF4-FFF2-40B4-BE49-F238E27FC236}">
                          <a16:creationId xmlns:a16="http://schemas.microsoft.com/office/drawing/2014/main" id="{A3E77EE2-B5F5-40CC-969D-7F6DCABB5B9E}"/>
                        </a:ext>
                      </a:extLst>
                    </p:cNvPr>
                    <p:cNvCxnSpPr>
                      <a:cxnSpLocks/>
                      <a:stCxn id="792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5" name="直接箭头连接符 784">
                      <a:extLst>
                        <a:ext uri="{FF2B5EF4-FFF2-40B4-BE49-F238E27FC236}">
                          <a16:creationId xmlns:a16="http://schemas.microsoft.com/office/drawing/2014/main" id="{487D3753-88F8-425D-879E-622FB934DD6D}"/>
                        </a:ext>
                      </a:extLst>
                    </p:cNvPr>
                    <p:cNvCxnSpPr>
                      <a:cxnSpLocks/>
                      <a:stCxn id="793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2" name="组合 741">
                    <a:extLst>
                      <a:ext uri="{FF2B5EF4-FFF2-40B4-BE49-F238E27FC236}">
                        <a16:creationId xmlns:a16="http://schemas.microsoft.com/office/drawing/2014/main" id="{1AC26F55-141B-48FD-912D-F2522C4219F9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748" name="组合 747">
                      <a:extLst>
                        <a:ext uri="{FF2B5EF4-FFF2-40B4-BE49-F238E27FC236}">
                          <a16:creationId xmlns:a16="http://schemas.microsoft.com/office/drawing/2014/main" id="{DB45C342-6A03-43A8-A693-291C3982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767" name="流程图: 接点 766">
                        <a:extLst>
                          <a:ext uri="{FF2B5EF4-FFF2-40B4-BE49-F238E27FC236}">
                            <a16:creationId xmlns:a16="http://schemas.microsoft.com/office/drawing/2014/main" id="{2454B377-32FF-477A-8A49-E67A0CF8F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8" name="流程图: 接点 767">
                        <a:extLst>
                          <a:ext uri="{FF2B5EF4-FFF2-40B4-BE49-F238E27FC236}">
                            <a16:creationId xmlns:a16="http://schemas.microsoft.com/office/drawing/2014/main" id="{A689BEE1-22E3-462A-95BC-B2995DA84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9" name="流程图: 接点 768">
                        <a:extLst>
                          <a:ext uri="{FF2B5EF4-FFF2-40B4-BE49-F238E27FC236}">
                            <a16:creationId xmlns:a16="http://schemas.microsoft.com/office/drawing/2014/main" id="{06454E89-AF57-48D0-B12F-7E1186EDBA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0" name="流程图: 接点 769">
                        <a:extLst>
                          <a:ext uri="{FF2B5EF4-FFF2-40B4-BE49-F238E27FC236}">
                            <a16:creationId xmlns:a16="http://schemas.microsoft.com/office/drawing/2014/main" id="{85E9C707-E77E-4636-A849-03A40012E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9" name="组合 748">
                      <a:extLst>
                        <a:ext uri="{FF2B5EF4-FFF2-40B4-BE49-F238E27FC236}">
                          <a16:creationId xmlns:a16="http://schemas.microsoft.com/office/drawing/2014/main" id="{2EE3D82E-26F7-4CE6-B862-1C488F5211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763" name="直接箭头连接符 762">
                        <a:extLst>
                          <a:ext uri="{FF2B5EF4-FFF2-40B4-BE49-F238E27FC236}">
                            <a16:creationId xmlns:a16="http://schemas.microsoft.com/office/drawing/2014/main" id="{88077803-F775-4BFB-B350-A73ADB10166C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4" name="直接箭头连接符 763">
                        <a:extLst>
                          <a:ext uri="{FF2B5EF4-FFF2-40B4-BE49-F238E27FC236}">
                            <a16:creationId xmlns:a16="http://schemas.microsoft.com/office/drawing/2014/main" id="{65AE4CD9-0A32-4287-BE79-80E26245FF8D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5" name="直接箭头连接符 764">
                        <a:extLst>
                          <a:ext uri="{FF2B5EF4-FFF2-40B4-BE49-F238E27FC236}">
                            <a16:creationId xmlns:a16="http://schemas.microsoft.com/office/drawing/2014/main" id="{78C448B6-00A4-4DE8-ACD0-07C847D3C44A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6" name="直接箭头连接符 765">
                        <a:extLst>
                          <a:ext uri="{FF2B5EF4-FFF2-40B4-BE49-F238E27FC236}">
                            <a16:creationId xmlns:a16="http://schemas.microsoft.com/office/drawing/2014/main" id="{F649F457-F143-49A6-AA0F-021216BA5F60}"/>
                          </a:ext>
                        </a:extLst>
                      </p:cNvPr>
                      <p:cNvCxnSpPr>
                        <a:cxnSpLocks/>
                        <a:stCxn id="767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50" name="直接箭头连接符 749">
                      <a:extLst>
                        <a:ext uri="{FF2B5EF4-FFF2-40B4-BE49-F238E27FC236}">
                          <a16:creationId xmlns:a16="http://schemas.microsoft.com/office/drawing/2014/main" id="{4ED09F23-333E-474A-8C8E-54AD7BF7175C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直接箭头连接符 750">
                      <a:extLst>
                        <a:ext uri="{FF2B5EF4-FFF2-40B4-BE49-F238E27FC236}">
                          <a16:creationId xmlns:a16="http://schemas.microsoft.com/office/drawing/2014/main" id="{BD29AB5E-E1C8-4057-9041-7FEDA33655EA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直接箭头连接符 751">
                      <a:extLst>
                        <a:ext uri="{FF2B5EF4-FFF2-40B4-BE49-F238E27FC236}">
                          <a16:creationId xmlns:a16="http://schemas.microsoft.com/office/drawing/2014/main" id="{7E75316C-8500-443A-A184-E0F728CC1CEC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直接箭头连接符 752">
                      <a:extLst>
                        <a:ext uri="{FF2B5EF4-FFF2-40B4-BE49-F238E27FC236}">
                          <a16:creationId xmlns:a16="http://schemas.microsoft.com/office/drawing/2014/main" id="{B307B7FC-416D-4C90-A44E-B5F4FD4DE04F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直接箭头连接符 753">
                      <a:extLst>
                        <a:ext uri="{FF2B5EF4-FFF2-40B4-BE49-F238E27FC236}">
                          <a16:creationId xmlns:a16="http://schemas.microsoft.com/office/drawing/2014/main" id="{47394EDF-584F-4231-842F-3CB76A62CB94}"/>
                        </a:ext>
                      </a:extLst>
                    </p:cNvPr>
                    <p:cNvCxnSpPr>
                      <a:cxnSpLocks/>
                      <a:stCxn id="768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5" name="直接箭头连接符 754">
                      <a:extLst>
                        <a:ext uri="{FF2B5EF4-FFF2-40B4-BE49-F238E27FC236}">
                          <a16:creationId xmlns:a16="http://schemas.microsoft.com/office/drawing/2014/main" id="{250F5B4D-9EC9-47E9-A3FA-B686E270D322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直接箭头连接符 755">
                      <a:extLst>
                        <a:ext uri="{FF2B5EF4-FFF2-40B4-BE49-F238E27FC236}">
                          <a16:creationId xmlns:a16="http://schemas.microsoft.com/office/drawing/2014/main" id="{E4B27874-9477-489C-B64F-6816E8160CD1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直接箭头连接符 756">
                      <a:extLst>
                        <a:ext uri="{FF2B5EF4-FFF2-40B4-BE49-F238E27FC236}">
                          <a16:creationId xmlns:a16="http://schemas.microsoft.com/office/drawing/2014/main" id="{6EA7DDC5-F5FF-450E-9C34-20E8C4B8A358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直接箭头连接符 757">
                      <a:extLst>
                        <a:ext uri="{FF2B5EF4-FFF2-40B4-BE49-F238E27FC236}">
                          <a16:creationId xmlns:a16="http://schemas.microsoft.com/office/drawing/2014/main" id="{FB08657E-B99D-4BC7-A539-6835ACC4CF07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9" name="直接箭头连接符 758">
                      <a:extLst>
                        <a:ext uri="{FF2B5EF4-FFF2-40B4-BE49-F238E27FC236}">
                          <a16:creationId xmlns:a16="http://schemas.microsoft.com/office/drawing/2014/main" id="{9733013C-31F8-4E10-AC97-5080D7B450FC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0" name="直接箭头连接符 759">
                      <a:extLst>
                        <a:ext uri="{FF2B5EF4-FFF2-40B4-BE49-F238E27FC236}">
                          <a16:creationId xmlns:a16="http://schemas.microsoft.com/office/drawing/2014/main" id="{DF9AA8BC-0A73-4A58-9CC8-ED95C27B8FE7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1" name="直接箭头连接符 760">
                      <a:extLst>
                        <a:ext uri="{FF2B5EF4-FFF2-40B4-BE49-F238E27FC236}">
                          <a16:creationId xmlns:a16="http://schemas.microsoft.com/office/drawing/2014/main" id="{44971847-5A4B-433E-9A16-A758FA8B67A0}"/>
                        </a:ext>
                      </a:extLst>
                    </p:cNvPr>
                    <p:cNvCxnSpPr>
                      <a:cxnSpLocks/>
                      <a:stCxn id="769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直接箭头连接符 761">
                      <a:extLst>
                        <a:ext uri="{FF2B5EF4-FFF2-40B4-BE49-F238E27FC236}">
                          <a16:creationId xmlns:a16="http://schemas.microsoft.com/office/drawing/2014/main" id="{3ACB294D-C82E-40F1-B43D-A4CF75224105}"/>
                        </a:ext>
                      </a:extLst>
                    </p:cNvPr>
                    <p:cNvCxnSpPr>
                      <a:cxnSpLocks/>
                      <a:stCxn id="770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3" name="组合 742">
                    <a:extLst>
                      <a:ext uri="{FF2B5EF4-FFF2-40B4-BE49-F238E27FC236}">
                        <a16:creationId xmlns:a16="http://schemas.microsoft.com/office/drawing/2014/main" id="{D4F37474-9714-4EBD-9FA9-634B0303AB86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744" name="流程图: 接点 743">
                      <a:extLst>
                        <a:ext uri="{FF2B5EF4-FFF2-40B4-BE49-F238E27FC236}">
                          <a16:creationId xmlns:a16="http://schemas.microsoft.com/office/drawing/2014/main" id="{9E9C00D9-9AB3-46FF-A9AC-0A3B548DC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5" name="流程图: 接点 744">
                      <a:extLst>
                        <a:ext uri="{FF2B5EF4-FFF2-40B4-BE49-F238E27FC236}">
                          <a16:creationId xmlns:a16="http://schemas.microsoft.com/office/drawing/2014/main" id="{C7B9E72E-0744-4F24-8BA9-A1930775C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流程图: 接点 745">
                      <a:extLst>
                        <a:ext uri="{FF2B5EF4-FFF2-40B4-BE49-F238E27FC236}">
                          <a16:creationId xmlns:a16="http://schemas.microsoft.com/office/drawing/2014/main" id="{950E9990-1B8B-4D2F-9DD6-945F12166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7" name="流程图: 接点 746">
                      <a:extLst>
                        <a:ext uri="{FF2B5EF4-FFF2-40B4-BE49-F238E27FC236}">
                          <a16:creationId xmlns:a16="http://schemas.microsoft.com/office/drawing/2014/main" id="{A2296301-3B07-4303-B518-1BA9591D5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723" name="梯形 722">
                  <a:extLst>
                    <a:ext uri="{FF2B5EF4-FFF2-40B4-BE49-F238E27FC236}">
                      <a16:creationId xmlns:a16="http://schemas.microsoft.com/office/drawing/2014/main" id="{D7114B4E-8BC0-4FC8-8C52-DDC91D5B3CF1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4" name="梯形 723">
                  <a:extLst>
                    <a:ext uri="{FF2B5EF4-FFF2-40B4-BE49-F238E27FC236}">
                      <a16:creationId xmlns:a16="http://schemas.microsoft.com/office/drawing/2014/main" id="{C6BD03EE-D94A-45D5-9568-9137D669E25C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5" name="直接箭头连接符 724">
                  <a:extLst>
                    <a:ext uri="{FF2B5EF4-FFF2-40B4-BE49-F238E27FC236}">
                      <a16:creationId xmlns:a16="http://schemas.microsoft.com/office/drawing/2014/main" id="{2285826A-D9DD-4041-893D-67C6237546E7}"/>
                    </a:ext>
                  </a:extLst>
                </p:cNvPr>
                <p:cNvCxnSpPr>
                  <a:cxnSpLocks/>
                  <a:stCxn id="744" idx="6"/>
                  <a:endCxn id="724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直接箭头连接符 725">
                  <a:extLst>
                    <a:ext uri="{FF2B5EF4-FFF2-40B4-BE49-F238E27FC236}">
                      <a16:creationId xmlns:a16="http://schemas.microsoft.com/office/drawing/2014/main" id="{1EDDBED6-EEB9-4237-9747-3310D6475D73}"/>
                    </a:ext>
                  </a:extLst>
                </p:cNvPr>
                <p:cNvCxnSpPr>
                  <a:cxnSpLocks/>
                  <a:stCxn id="747" idx="6"/>
                  <a:endCxn id="723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直接箭头连接符 726">
                  <a:extLst>
                    <a:ext uri="{FF2B5EF4-FFF2-40B4-BE49-F238E27FC236}">
                      <a16:creationId xmlns:a16="http://schemas.microsoft.com/office/drawing/2014/main" id="{1B874188-F939-4060-9017-E6F1AB514310}"/>
                    </a:ext>
                  </a:extLst>
                </p:cNvPr>
                <p:cNvCxnSpPr>
                  <a:cxnSpLocks/>
                  <a:stCxn id="746" idx="6"/>
                  <a:endCxn id="723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直接箭头连接符 727">
                  <a:extLst>
                    <a:ext uri="{FF2B5EF4-FFF2-40B4-BE49-F238E27FC236}">
                      <a16:creationId xmlns:a16="http://schemas.microsoft.com/office/drawing/2014/main" id="{6119FE8A-61BF-4AC4-8476-4036C3B426A5}"/>
                    </a:ext>
                  </a:extLst>
                </p:cNvPr>
                <p:cNvCxnSpPr>
                  <a:cxnSpLocks/>
                  <a:stCxn id="745" idx="6"/>
                  <a:endCxn id="723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箭头连接符 728">
                  <a:extLst>
                    <a:ext uri="{FF2B5EF4-FFF2-40B4-BE49-F238E27FC236}">
                      <a16:creationId xmlns:a16="http://schemas.microsoft.com/office/drawing/2014/main" id="{DBC6C674-8220-4822-A5B7-23DA4556AC3D}"/>
                    </a:ext>
                  </a:extLst>
                </p:cNvPr>
                <p:cNvCxnSpPr>
                  <a:cxnSpLocks/>
                  <a:stCxn id="744" idx="6"/>
                  <a:endCxn id="723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>
                  <a:extLst>
                    <a:ext uri="{FF2B5EF4-FFF2-40B4-BE49-F238E27FC236}">
                      <a16:creationId xmlns:a16="http://schemas.microsoft.com/office/drawing/2014/main" id="{E6327F3E-E637-496E-B601-ADCA106FF702}"/>
                    </a:ext>
                  </a:extLst>
                </p:cNvPr>
                <p:cNvCxnSpPr>
                  <a:cxnSpLocks/>
                  <a:stCxn id="747" idx="6"/>
                  <a:endCxn id="724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直接箭头连接符 731">
                  <a:extLst>
                    <a:ext uri="{FF2B5EF4-FFF2-40B4-BE49-F238E27FC236}">
                      <a16:creationId xmlns:a16="http://schemas.microsoft.com/office/drawing/2014/main" id="{333B8EBF-3101-41A6-866F-49F09357118A}"/>
                    </a:ext>
                  </a:extLst>
                </p:cNvPr>
                <p:cNvCxnSpPr>
                  <a:cxnSpLocks/>
                  <a:stCxn id="746" idx="6"/>
                  <a:endCxn id="724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直接箭头连接符 732">
                  <a:extLst>
                    <a:ext uri="{FF2B5EF4-FFF2-40B4-BE49-F238E27FC236}">
                      <a16:creationId xmlns:a16="http://schemas.microsoft.com/office/drawing/2014/main" id="{79F1B388-7678-4DB5-AF37-667FBF5679EF}"/>
                    </a:ext>
                  </a:extLst>
                </p:cNvPr>
                <p:cNvCxnSpPr>
                  <a:cxnSpLocks/>
                  <a:stCxn id="745" idx="6"/>
                  <a:endCxn id="724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4" name="文本框 733">
                  <a:extLst>
                    <a:ext uri="{FF2B5EF4-FFF2-40B4-BE49-F238E27FC236}">
                      <a16:creationId xmlns:a16="http://schemas.microsoft.com/office/drawing/2014/main" id="{5711C473-4816-46BC-B28F-9B30D32B3093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20C3CB94-DF82-489F-BF4B-E06D0E952E4E}"/>
                  </a:ext>
                </a:extLst>
              </p:cNvPr>
              <p:cNvGrpSpPr/>
              <p:nvPr/>
            </p:nvGrpSpPr>
            <p:grpSpPr>
              <a:xfrm>
                <a:off x="3300915" y="1766031"/>
                <a:ext cx="5369690" cy="3735752"/>
                <a:chOff x="3300914" y="2068486"/>
                <a:chExt cx="5369690" cy="3735752"/>
              </a:xfrm>
            </p:grpSpPr>
            <p:grpSp>
              <p:nvGrpSpPr>
                <p:cNvPr id="841" name="组合 840">
                  <a:extLst>
                    <a:ext uri="{FF2B5EF4-FFF2-40B4-BE49-F238E27FC236}">
                      <a16:creationId xmlns:a16="http://schemas.microsoft.com/office/drawing/2014/main" id="{92599302-73DE-4C52-A91E-7C94E3FF300E}"/>
                    </a:ext>
                  </a:extLst>
                </p:cNvPr>
                <p:cNvGrpSpPr/>
                <p:nvPr/>
              </p:nvGrpSpPr>
              <p:grpSpPr>
                <a:xfrm>
                  <a:off x="3300914" y="2896366"/>
                  <a:ext cx="3501738" cy="2299854"/>
                  <a:chOff x="3326476" y="3678112"/>
                  <a:chExt cx="3501738" cy="2299854"/>
                </a:xfrm>
                <a:solidFill>
                  <a:schemeClr val="accent2">
                    <a:lumMod val="75000"/>
                  </a:schemeClr>
                </a:solidFill>
              </p:grpSpPr>
              <p:grpSp>
                <p:nvGrpSpPr>
                  <p:cNvPr id="858" name="组合 857">
                    <a:extLst>
                      <a:ext uri="{FF2B5EF4-FFF2-40B4-BE49-F238E27FC236}">
                        <a16:creationId xmlns:a16="http://schemas.microsoft.com/office/drawing/2014/main" id="{2AD55874-D410-4AD1-B189-F34B1ED86846}"/>
                      </a:ext>
                    </a:extLst>
                  </p:cNvPr>
                  <p:cNvGrpSpPr/>
                  <p:nvPr/>
                </p:nvGrpSpPr>
                <p:grpSpPr>
                  <a:xfrm>
                    <a:off x="3326476" y="3678112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936" name="组合 935">
                      <a:extLst>
                        <a:ext uri="{FF2B5EF4-FFF2-40B4-BE49-F238E27FC236}">
                          <a16:creationId xmlns:a16="http://schemas.microsoft.com/office/drawing/2014/main" id="{4F7724AD-D559-4269-B340-4C1EDE769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955" name="流程图: 接点 954">
                        <a:extLst>
                          <a:ext uri="{FF2B5EF4-FFF2-40B4-BE49-F238E27FC236}">
                            <a16:creationId xmlns:a16="http://schemas.microsoft.com/office/drawing/2014/main" id="{04026060-6C28-494A-8BA9-B07FF9BAD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6" name="流程图: 接点 955">
                        <a:extLst>
                          <a:ext uri="{FF2B5EF4-FFF2-40B4-BE49-F238E27FC236}">
                            <a16:creationId xmlns:a16="http://schemas.microsoft.com/office/drawing/2014/main" id="{CB882B52-BE96-496C-8B8D-8494C000D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7" name="流程图: 接点 956">
                        <a:extLst>
                          <a:ext uri="{FF2B5EF4-FFF2-40B4-BE49-F238E27FC236}">
                            <a16:creationId xmlns:a16="http://schemas.microsoft.com/office/drawing/2014/main" id="{AC0D61FD-3E80-4F8D-A2A4-0ACD7658A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8" name="流程图: 接点 957">
                        <a:extLst>
                          <a:ext uri="{FF2B5EF4-FFF2-40B4-BE49-F238E27FC236}">
                            <a16:creationId xmlns:a16="http://schemas.microsoft.com/office/drawing/2014/main" id="{D16CFCFC-1D1F-4B61-AFF5-64CC221101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7" name="组合 936">
                      <a:extLst>
                        <a:ext uri="{FF2B5EF4-FFF2-40B4-BE49-F238E27FC236}">
                          <a16:creationId xmlns:a16="http://schemas.microsoft.com/office/drawing/2014/main" id="{FB7C455E-0A27-450B-A490-ECA65116D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951" name="直接箭头连接符 950">
                        <a:extLst>
                          <a:ext uri="{FF2B5EF4-FFF2-40B4-BE49-F238E27FC236}">
                            <a16:creationId xmlns:a16="http://schemas.microsoft.com/office/drawing/2014/main" id="{0BBF79DD-BF58-45BD-8767-A1DF0D9F252D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2" name="直接箭头连接符 951">
                        <a:extLst>
                          <a:ext uri="{FF2B5EF4-FFF2-40B4-BE49-F238E27FC236}">
                            <a16:creationId xmlns:a16="http://schemas.microsoft.com/office/drawing/2014/main" id="{453608E5-BE85-4C92-82A7-A02AAC148107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3" name="直接箭头连接符 952">
                        <a:extLst>
                          <a:ext uri="{FF2B5EF4-FFF2-40B4-BE49-F238E27FC236}">
                            <a16:creationId xmlns:a16="http://schemas.microsoft.com/office/drawing/2014/main" id="{A2171E65-C529-4E47-92EB-9B6BF3C588D0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4" name="直接箭头连接符 953">
                        <a:extLst>
                          <a:ext uri="{FF2B5EF4-FFF2-40B4-BE49-F238E27FC236}">
                            <a16:creationId xmlns:a16="http://schemas.microsoft.com/office/drawing/2014/main" id="{D1FE09B3-C34A-44A2-9F66-2D72B772BFB6}"/>
                          </a:ext>
                        </a:extLst>
                      </p:cNvPr>
                      <p:cNvCxnSpPr>
                        <a:cxnSpLocks/>
                        <a:stCxn id="955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8" name="直接箭头连接符 937">
                      <a:extLst>
                        <a:ext uri="{FF2B5EF4-FFF2-40B4-BE49-F238E27FC236}">
                          <a16:creationId xmlns:a16="http://schemas.microsoft.com/office/drawing/2014/main" id="{F6397A08-FCA5-495A-BDEE-6CC2E3E7147F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直接箭头连接符 938">
                      <a:extLst>
                        <a:ext uri="{FF2B5EF4-FFF2-40B4-BE49-F238E27FC236}">
                          <a16:creationId xmlns:a16="http://schemas.microsoft.com/office/drawing/2014/main" id="{3874C040-E485-40D4-A98C-4FC7A89E1E1E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0" name="直接箭头连接符 939">
                      <a:extLst>
                        <a:ext uri="{FF2B5EF4-FFF2-40B4-BE49-F238E27FC236}">
                          <a16:creationId xmlns:a16="http://schemas.microsoft.com/office/drawing/2014/main" id="{6BDB30EE-609E-4852-A94B-9EA841A3E04E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直接箭头连接符 940">
                      <a:extLst>
                        <a:ext uri="{FF2B5EF4-FFF2-40B4-BE49-F238E27FC236}">
                          <a16:creationId xmlns:a16="http://schemas.microsoft.com/office/drawing/2014/main" id="{A5F38E1B-C8C5-4EEC-83C6-715B1D783577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2" name="直接箭头连接符 941">
                      <a:extLst>
                        <a:ext uri="{FF2B5EF4-FFF2-40B4-BE49-F238E27FC236}">
                          <a16:creationId xmlns:a16="http://schemas.microsoft.com/office/drawing/2014/main" id="{9DFBE3B2-04E7-4320-8B34-B40EEAC6C14D}"/>
                        </a:ext>
                      </a:extLst>
                    </p:cNvPr>
                    <p:cNvCxnSpPr>
                      <a:cxnSpLocks/>
                      <a:stCxn id="956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3" name="直接箭头连接符 942">
                      <a:extLst>
                        <a:ext uri="{FF2B5EF4-FFF2-40B4-BE49-F238E27FC236}">
                          <a16:creationId xmlns:a16="http://schemas.microsoft.com/office/drawing/2014/main" id="{C26D4B6D-D1F3-4070-B2CC-F05ADB9B1E9E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4" name="直接箭头连接符 943">
                      <a:extLst>
                        <a:ext uri="{FF2B5EF4-FFF2-40B4-BE49-F238E27FC236}">
                          <a16:creationId xmlns:a16="http://schemas.microsoft.com/office/drawing/2014/main" id="{36DE9B8A-E44B-4B98-AF03-F0619FCF13F4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5" name="直接箭头连接符 944">
                      <a:extLst>
                        <a:ext uri="{FF2B5EF4-FFF2-40B4-BE49-F238E27FC236}">
                          <a16:creationId xmlns:a16="http://schemas.microsoft.com/office/drawing/2014/main" id="{DA121A36-B6AA-427F-98B7-711BFCCF415B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直接箭头连接符 945">
                      <a:extLst>
                        <a:ext uri="{FF2B5EF4-FFF2-40B4-BE49-F238E27FC236}">
                          <a16:creationId xmlns:a16="http://schemas.microsoft.com/office/drawing/2014/main" id="{49AB3E57-EE12-4EA7-B1CE-A1C3212F928B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7" name="直接箭头连接符 946">
                      <a:extLst>
                        <a:ext uri="{FF2B5EF4-FFF2-40B4-BE49-F238E27FC236}">
                          <a16:creationId xmlns:a16="http://schemas.microsoft.com/office/drawing/2014/main" id="{E066A341-6F96-4C98-8547-52B631DEB5BC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8" name="直接箭头连接符 947">
                      <a:extLst>
                        <a:ext uri="{FF2B5EF4-FFF2-40B4-BE49-F238E27FC236}">
                          <a16:creationId xmlns:a16="http://schemas.microsoft.com/office/drawing/2014/main" id="{510C642D-235A-4FE3-9906-81B38F7C2BB2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9" name="直接箭头连接符 948">
                      <a:extLst>
                        <a:ext uri="{FF2B5EF4-FFF2-40B4-BE49-F238E27FC236}">
                          <a16:creationId xmlns:a16="http://schemas.microsoft.com/office/drawing/2014/main" id="{2562BF19-28CB-42F6-9324-F427521FD2B3}"/>
                        </a:ext>
                      </a:extLst>
                    </p:cNvPr>
                    <p:cNvCxnSpPr>
                      <a:cxnSpLocks/>
                      <a:stCxn id="957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0" name="直接箭头连接符 949">
                      <a:extLst>
                        <a:ext uri="{FF2B5EF4-FFF2-40B4-BE49-F238E27FC236}">
                          <a16:creationId xmlns:a16="http://schemas.microsoft.com/office/drawing/2014/main" id="{47F5E556-00F6-4CEA-BBD4-4A42C9EDECFD}"/>
                        </a:ext>
                      </a:extLst>
                    </p:cNvPr>
                    <p:cNvCxnSpPr>
                      <a:cxnSpLocks/>
                      <a:stCxn id="958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9" name="组合 858">
                    <a:extLst>
                      <a:ext uri="{FF2B5EF4-FFF2-40B4-BE49-F238E27FC236}">
                        <a16:creationId xmlns:a16="http://schemas.microsoft.com/office/drawing/2014/main" id="{5A3A6591-2887-445C-9F1D-F05241261810}"/>
                      </a:ext>
                    </a:extLst>
                  </p:cNvPr>
                  <p:cNvGrpSpPr/>
                  <p:nvPr/>
                </p:nvGrpSpPr>
                <p:grpSpPr>
                  <a:xfrm>
                    <a:off x="4100946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913" name="组合 912">
                      <a:extLst>
                        <a:ext uri="{FF2B5EF4-FFF2-40B4-BE49-F238E27FC236}">
                          <a16:creationId xmlns:a16="http://schemas.microsoft.com/office/drawing/2014/main" id="{6515507C-E2D8-4036-A79C-9E5CF896EF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932" name="流程图: 接点 931">
                        <a:extLst>
                          <a:ext uri="{FF2B5EF4-FFF2-40B4-BE49-F238E27FC236}">
                            <a16:creationId xmlns:a16="http://schemas.microsoft.com/office/drawing/2014/main" id="{04B61A2E-8E36-407A-823D-7AD4B5DE4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3" name="流程图: 接点 932">
                        <a:extLst>
                          <a:ext uri="{FF2B5EF4-FFF2-40B4-BE49-F238E27FC236}">
                            <a16:creationId xmlns:a16="http://schemas.microsoft.com/office/drawing/2014/main" id="{31206E13-CDCF-4E63-AA4F-C48A3C7AB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4" name="流程图: 接点 933">
                        <a:extLst>
                          <a:ext uri="{FF2B5EF4-FFF2-40B4-BE49-F238E27FC236}">
                            <a16:creationId xmlns:a16="http://schemas.microsoft.com/office/drawing/2014/main" id="{34E011B5-9BFC-488F-A464-9197EDF1B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5" name="流程图: 接点 934">
                        <a:extLst>
                          <a:ext uri="{FF2B5EF4-FFF2-40B4-BE49-F238E27FC236}">
                            <a16:creationId xmlns:a16="http://schemas.microsoft.com/office/drawing/2014/main" id="{97B2C911-F5DA-41FA-93BC-0F7190006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4" name="组合 913">
                      <a:extLst>
                        <a:ext uri="{FF2B5EF4-FFF2-40B4-BE49-F238E27FC236}">
                          <a16:creationId xmlns:a16="http://schemas.microsoft.com/office/drawing/2014/main" id="{AA85F956-22E1-45E9-95F7-5426C3F090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928" name="直接箭头连接符 927">
                        <a:extLst>
                          <a:ext uri="{FF2B5EF4-FFF2-40B4-BE49-F238E27FC236}">
                            <a16:creationId xmlns:a16="http://schemas.microsoft.com/office/drawing/2014/main" id="{D4664FC9-B00C-4960-A904-03CA303F9314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9" name="直接箭头连接符 928">
                        <a:extLst>
                          <a:ext uri="{FF2B5EF4-FFF2-40B4-BE49-F238E27FC236}">
                            <a16:creationId xmlns:a16="http://schemas.microsoft.com/office/drawing/2014/main" id="{A50B7731-E638-41F4-95D7-6CACD847F038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0" name="直接箭头连接符 929">
                        <a:extLst>
                          <a:ext uri="{FF2B5EF4-FFF2-40B4-BE49-F238E27FC236}">
                            <a16:creationId xmlns:a16="http://schemas.microsoft.com/office/drawing/2014/main" id="{4AEF7489-58FC-4153-81EA-EE26C3725010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1" name="直接箭头连接符 930">
                        <a:extLst>
                          <a:ext uri="{FF2B5EF4-FFF2-40B4-BE49-F238E27FC236}">
                            <a16:creationId xmlns:a16="http://schemas.microsoft.com/office/drawing/2014/main" id="{0B3B3C0F-1CA6-44CC-8CC1-337EDF27D7B9}"/>
                          </a:ext>
                        </a:extLst>
                      </p:cNvPr>
                      <p:cNvCxnSpPr>
                        <a:cxnSpLocks/>
                        <a:stCxn id="932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15" name="直接箭头连接符 914">
                      <a:extLst>
                        <a:ext uri="{FF2B5EF4-FFF2-40B4-BE49-F238E27FC236}">
                          <a16:creationId xmlns:a16="http://schemas.microsoft.com/office/drawing/2014/main" id="{9076B43E-68BD-4ECA-87AF-8331DFDA363E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6" name="直接箭头连接符 915">
                      <a:extLst>
                        <a:ext uri="{FF2B5EF4-FFF2-40B4-BE49-F238E27FC236}">
                          <a16:creationId xmlns:a16="http://schemas.microsoft.com/office/drawing/2014/main" id="{8800FF68-BD35-408C-8417-90E69D233677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7" name="直接箭头连接符 916">
                      <a:extLst>
                        <a:ext uri="{FF2B5EF4-FFF2-40B4-BE49-F238E27FC236}">
                          <a16:creationId xmlns:a16="http://schemas.microsoft.com/office/drawing/2014/main" id="{710E33B5-F7C9-4A79-9810-8CF676E942C7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8" name="直接箭头连接符 917">
                      <a:extLst>
                        <a:ext uri="{FF2B5EF4-FFF2-40B4-BE49-F238E27FC236}">
                          <a16:creationId xmlns:a16="http://schemas.microsoft.com/office/drawing/2014/main" id="{317F8CC3-30A2-422F-8E0D-CF0F329535C2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9" name="直接箭头连接符 918">
                      <a:extLst>
                        <a:ext uri="{FF2B5EF4-FFF2-40B4-BE49-F238E27FC236}">
                          <a16:creationId xmlns:a16="http://schemas.microsoft.com/office/drawing/2014/main" id="{17E3F08D-47B9-49CB-8FE9-DD7ECC0B1A6A}"/>
                        </a:ext>
                      </a:extLst>
                    </p:cNvPr>
                    <p:cNvCxnSpPr>
                      <a:cxnSpLocks/>
                      <a:stCxn id="933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0" name="直接箭头连接符 919">
                      <a:extLst>
                        <a:ext uri="{FF2B5EF4-FFF2-40B4-BE49-F238E27FC236}">
                          <a16:creationId xmlns:a16="http://schemas.microsoft.com/office/drawing/2014/main" id="{64B5543B-CB56-41F9-83D1-BC7CA6B42E52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1" name="直接箭头连接符 920">
                      <a:extLst>
                        <a:ext uri="{FF2B5EF4-FFF2-40B4-BE49-F238E27FC236}">
                          <a16:creationId xmlns:a16="http://schemas.microsoft.com/office/drawing/2014/main" id="{2AFAC630-FEB7-4121-BA94-85740250447D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2" name="直接箭头连接符 921">
                      <a:extLst>
                        <a:ext uri="{FF2B5EF4-FFF2-40B4-BE49-F238E27FC236}">
                          <a16:creationId xmlns:a16="http://schemas.microsoft.com/office/drawing/2014/main" id="{828D730F-CB98-4244-BB63-236BEFAB534D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直接箭头连接符 922">
                      <a:extLst>
                        <a:ext uri="{FF2B5EF4-FFF2-40B4-BE49-F238E27FC236}">
                          <a16:creationId xmlns:a16="http://schemas.microsoft.com/office/drawing/2014/main" id="{3AA46ED5-EFE1-4200-879A-6106B741E4CA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4" name="直接箭头连接符 923">
                      <a:extLst>
                        <a:ext uri="{FF2B5EF4-FFF2-40B4-BE49-F238E27FC236}">
                          <a16:creationId xmlns:a16="http://schemas.microsoft.com/office/drawing/2014/main" id="{F3E9EFC0-2360-4BD0-B634-759ED507B96A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直接箭头连接符 924">
                      <a:extLst>
                        <a:ext uri="{FF2B5EF4-FFF2-40B4-BE49-F238E27FC236}">
                          <a16:creationId xmlns:a16="http://schemas.microsoft.com/office/drawing/2014/main" id="{172FFD39-9D1E-4780-8FE8-BAEA6D09B0C8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6" name="直接箭头连接符 925">
                      <a:extLst>
                        <a:ext uri="{FF2B5EF4-FFF2-40B4-BE49-F238E27FC236}">
                          <a16:creationId xmlns:a16="http://schemas.microsoft.com/office/drawing/2014/main" id="{72ED8FD3-18CB-42CA-A064-E0CE667963CF}"/>
                        </a:ext>
                      </a:extLst>
                    </p:cNvPr>
                    <p:cNvCxnSpPr>
                      <a:cxnSpLocks/>
                      <a:stCxn id="934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直接箭头连接符 926">
                      <a:extLst>
                        <a:ext uri="{FF2B5EF4-FFF2-40B4-BE49-F238E27FC236}">
                          <a16:creationId xmlns:a16="http://schemas.microsoft.com/office/drawing/2014/main" id="{058500BF-37C7-4399-8A41-EF197F9C39BD}"/>
                        </a:ext>
                      </a:extLst>
                    </p:cNvPr>
                    <p:cNvCxnSpPr>
                      <a:cxnSpLocks/>
                      <a:stCxn id="935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0" name="组合 859">
                    <a:extLst>
                      <a:ext uri="{FF2B5EF4-FFF2-40B4-BE49-F238E27FC236}">
                        <a16:creationId xmlns:a16="http://schemas.microsoft.com/office/drawing/2014/main" id="{3F98734B-F223-4162-99D3-4F9647ED9444}"/>
                      </a:ext>
                    </a:extLst>
                  </p:cNvPr>
                  <p:cNvGrpSpPr/>
                  <p:nvPr/>
                </p:nvGrpSpPr>
                <p:grpSpPr>
                  <a:xfrm>
                    <a:off x="4876801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890" name="组合 889">
                      <a:extLst>
                        <a:ext uri="{FF2B5EF4-FFF2-40B4-BE49-F238E27FC236}">
                          <a16:creationId xmlns:a16="http://schemas.microsoft.com/office/drawing/2014/main" id="{0C67CB6E-E551-4AA6-BA46-04C3543BB7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909" name="流程图: 接点 908">
                        <a:extLst>
                          <a:ext uri="{FF2B5EF4-FFF2-40B4-BE49-F238E27FC236}">
                            <a16:creationId xmlns:a16="http://schemas.microsoft.com/office/drawing/2014/main" id="{7D921F47-D31C-4F44-A01E-B97311E13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0" name="流程图: 接点 909">
                        <a:extLst>
                          <a:ext uri="{FF2B5EF4-FFF2-40B4-BE49-F238E27FC236}">
                            <a16:creationId xmlns:a16="http://schemas.microsoft.com/office/drawing/2014/main" id="{5E1B033C-F3AD-48F8-9F72-555EBE59C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1" name="流程图: 接点 910">
                        <a:extLst>
                          <a:ext uri="{FF2B5EF4-FFF2-40B4-BE49-F238E27FC236}">
                            <a16:creationId xmlns:a16="http://schemas.microsoft.com/office/drawing/2014/main" id="{09AB69E0-AA1A-41E6-A132-3CAF196BA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2" name="流程图: 接点 911">
                        <a:extLst>
                          <a:ext uri="{FF2B5EF4-FFF2-40B4-BE49-F238E27FC236}">
                            <a16:creationId xmlns:a16="http://schemas.microsoft.com/office/drawing/2014/main" id="{AD8E296F-F7EE-47C0-B44B-D57FEFE31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1" name="组合 890">
                      <a:extLst>
                        <a:ext uri="{FF2B5EF4-FFF2-40B4-BE49-F238E27FC236}">
                          <a16:creationId xmlns:a16="http://schemas.microsoft.com/office/drawing/2014/main" id="{357C6135-AD95-43E6-BF47-1C518214A0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905" name="直接箭头连接符 904">
                        <a:extLst>
                          <a:ext uri="{FF2B5EF4-FFF2-40B4-BE49-F238E27FC236}">
                            <a16:creationId xmlns:a16="http://schemas.microsoft.com/office/drawing/2014/main" id="{D86EA965-C2EB-46A4-A470-4FC29B7ED4C2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接箭头连接符 905">
                        <a:extLst>
                          <a:ext uri="{FF2B5EF4-FFF2-40B4-BE49-F238E27FC236}">
                            <a16:creationId xmlns:a16="http://schemas.microsoft.com/office/drawing/2014/main" id="{2BAE6870-F1F5-4F55-95E4-4D35C75AC90A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7" name="直接箭头连接符 906">
                        <a:extLst>
                          <a:ext uri="{FF2B5EF4-FFF2-40B4-BE49-F238E27FC236}">
                            <a16:creationId xmlns:a16="http://schemas.microsoft.com/office/drawing/2014/main" id="{8AC4C495-013D-4740-B44C-1C3F731F3F15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8" name="直接箭头连接符 907">
                        <a:extLst>
                          <a:ext uri="{FF2B5EF4-FFF2-40B4-BE49-F238E27FC236}">
                            <a16:creationId xmlns:a16="http://schemas.microsoft.com/office/drawing/2014/main" id="{D657478B-35D1-423D-BD54-98AC80B90619}"/>
                          </a:ext>
                        </a:extLst>
                      </p:cNvPr>
                      <p:cNvCxnSpPr>
                        <a:cxnSpLocks/>
                        <a:stCxn id="909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92" name="直接箭头连接符 891">
                      <a:extLst>
                        <a:ext uri="{FF2B5EF4-FFF2-40B4-BE49-F238E27FC236}">
                          <a16:creationId xmlns:a16="http://schemas.microsoft.com/office/drawing/2014/main" id="{AFEB52F8-A98E-4674-BD3B-DB7DCA9C54A8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3" name="直接箭头连接符 892">
                      <a:extLst>
                        <a:ext uri="{FF2B5EF4-FFF2-40B4-BE49-F238E27FC236}">
                          <a16:creationId xmlns:a16="http://schemas.microsoft.com/office/drawing/2014/main" id="{4B27252B-E523-4911-9E8D-02093DC61248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4" name="直接箭头连接符 893">
                      <a:extLst>
                        <a:ext uri="{FF2B5EF4-FFF2-40B4-BE49-F238E27FC236}">
                          <a16:creationId xmlns:a16="http://schemas.microsoft.com/office/drawing/2014/main" id="{6521C12F-3B24-4FAE-8399-B5A76052ED6D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5" name="直接箭头连接符 894">
                      <a:extLst>
                        <a:ext uri="{FF2B5EF4-FFF2-40B4-BE49-F238E27FC236}">
                          <a16:creationId xmlns:a16="http://schemas.microsoft.com/office/drawing/2014/main" id="{25F18D4C-B8E4-4038-BEF7-D4B7F39392B8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6" name="直接箭头连接符 895">
                      <a:extLst>
                        <a:ext uri="{FF2B5EF4-FFF2-40B4-BE49-F238E27FC236}">
                          <a16:creationId xmlns:a16="http://schemas.microsoft.com/office/drawing/2014/main" id="{FF1CF742-94E4-4B26-A179-37A355C0BDFE}"/>
                        </a:ext>
                      </a:extLst>
                    </p:cNvPr>
                    <p:cNvCxnSpPr>
                      <a:cxnSpLocks/>
                      <a:stCxn id="910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7" name="直接箭头连接符 896">
                      <a:extLst>
                        <a:ext uri="{FF2B5EF4-FFF2-40B4-BE49-F238E27FC236}">
                          <a16:creationId xmlns:a16="http://schemas.microsoft.com/office/drawing/2014/main" id="{2EB51DE9-BA4E-4E50-9071-C289539F4983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直接箭头连接符 897">
                      <a:extLst>
                        <a:ext uri="{FF2B5EF4-FFF2-40B4-BE49-F238E27FC236}">
                          <a16:creationId xmlns:a16="http://schemas.microsoft.com/office/drawing/2014/main" id="{5FAB3E9B-E505-449C-90D4-6A2BDCA450B8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9" name="直接箭头连接符 898">
                      <a:extLst>
                        <a:ext uri="{FF2B5EF4-FFF2-40B4-BE49-F238E27FC236}">
                          <a16:creationId xmlns:a16="http://schemas.microsoft.com/office/drawing/2014/main" id="{42A55DCE-A4CB-4362-B958-4F357A703358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0" name="直接箭头连接符 899">
                      <a:extLst>
                        <a:ext uri="{FF2B5EF4-FFF2-40B4-BE49-F238E27FC236}">
                          <a16:creationId xmlns:a16="http://schemas.microsoft.com/office/drawing/2014/main" id="{5EE150FB-7F9A-4189-A9F1-4306A010EB12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1" name="直接箭头连接符 900">
                      <a:extLst>
                        <a:ext uri="{FF2B5EF4-FFF2-40B4-BE49-F238E27FC236}">
                          <a16:creationId xmlns:a16="http://schemas.microsoft.com/office/drawing/2014/main" id="{2F504647-6174-4177-9473-AC37078F5140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2" name="直接箭头连接符 901">
                      <a:extLst>
                        <a:ext uri="{FF2B5EF4-FFF2-40B4-BE49-F238E27FC236}">
                          <a16:creationId xmlns:a16="http://schemas.microsoft.com/office/drawing/2014/main" id="{FADAFB2E-58C5-41BA-89D7-640DB3D429BC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3" name="直接箭头连接符 902">
                      <a:extLst>
                        <a:ext uri="{FF2B5EF4-FFF2-40B4-BE49-F238E27FC236}">
                          <a16:creationId xmlns:a16="http://schemas.microsoft.com/office/drawing/2014/main" id="{94E016CB-E114-4E5E-B128-36646F57D6E5}"/>
                        </a:ext>
                      </a:extLst>
                    </p:cNvPr>
                    <p:cNvCxnSpPr>
                      <a:cxnSpLocks/>
                      <a:stCxn id="911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4" name="直接箭头连接符 903">
                      <a:extLst>
                        <a:ext uri="{FF2B5EF4-FFF2-40B4-BE49-F238E27FC236}">
                          <a16:creationId xmlns:a16="http://schemas.microsoft.com/office/drawing/2014/main" id="{7951DF2C-B004-4D9E-BCB7-0FC1FDD1E389}"/>
                        </a:ext>
                      </a:extLst>
                    </p:cNvPr>
                    <p:cNvCxnSpPr>
                      <a:cxnSpLocks/>
                      <a:stCxn id="912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1" name="组合 860">
                    <a:extLst>
                      <a:ext uri="{FF2B5EF4-FFF2-40B4-BE49-F238E27FC236}">
                        <a16:creationId xmlns:a16="http://schemas.microsoft.com/office/drawing/2014/main" id="{3F5C0667-E9E8-444B-8C2B-6C491F9E92D7}"/>
                      </a:ext>
                    </a:extLst>
                  </p:cNvPr>
                  <p:cNvGrpSpPr/>
                  <p:nvPr/>
                </p:nvGrpSpPr>
                <p:grpSpPr>
                  <a:xfrm>
                    <a:off x="5633259" y="3691966"/>
                    <a:ext cx="847898" cy="2286000"/>
                    <a:chOff x="2648989" y="1274618"/>
                    <a:chExt cx="847898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grpSp>
                  <p:nvGrpSpPr>
                    <p:cNvPr id="867" name="组合 866">
                      <a:extLst>
                        <a:ext uri="{FF2B5EF4-FFF2-40B4-BE49-F238E27FC236}">
                          <a16:creationId xmlns:a16="http://schemas.microsoft.com/office/drawing/2014/main" id="{6E042D01-210F-4F82-A21C-50D26FFE93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8989" y="1274618"/>
                      <a:ext cx="459971" cy="2286000"/>
                      <a:chOff x="2648989" y="1274618"/>
                      <a:chExt cx="459971" cy="2286000"/>
                    </a:xfrm>
                    <a:grpFill/>
                  </p:grpSpPr>
                  <p:sp>
                    <p:nvSpPr>
                      <p:cNvPr id="886" name="流程图: 接点 885">
                        <a:extLst>
                          <a:ext uri="{FF2B5EF4-FFF2-40B4-BE49-F238E27FC236}">
                            <a16:creationId xmlns:a16="http://schemas.microsoft.com/office/drawing/2014/main" id="{05B4EF75-277A-48A9-AB11-7085E04C2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12746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7" name="流程图: 接点 886">
                        <a:extLst>
                          <a:ext uri="{FF2B5EF4-FFF2-40B4-BE49-F238E27FC236}">
                            <a16:creationId xmlns:a16="http://schemas.microsoft.com/office/drawing/2014/main" id="{E4A1AFF6-3A9E-439E-8A80-0757F0144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18842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8" name="流程图: 接点 887">
                        <a:extLst>
                          <a:ext uri="{FF2B5EF4-FFF2-40B4-BE49-F238E27FC236}">
                            <a16:creationId xmlns:a16="http://schemas.microsoft.com/office/drawing/2014/main" id="{6951EDC2-AAF4-48C5-9E25-DB8FF3E02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24938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9" name="流程图: 接点 888">
                        <a:extLst>
                          <a:ext uri="{FF2B5EF4-FFF2-40B4-BE49-F238E27FC236}">
                            <a16:creationId xmlns:a16="http://schemas.microsoft.com/office/drawing/2014/main" id="{3E0A228F-69C3-42A3-AC46-379A935A6E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8989" y="3103418"/>
                        <a:ext cx="457200" cy="457200"/>
                      </a:xfrm>
                      <a:prstGeom prst="flowChartConnector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8" name="组合 867">
                      <a:extLst>
                        <a:ext uri="{FF2B5EF4-FFF2-40B4-BE49-F238E27FC236}">
                          <a16:creationId xmlns:a16="http://schemas.microsoft.com/office/drawing/2014/main" id="{472DC69E-922E-4B12-9681-C649C8CEDC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6189" y="1503218"/>
                      <a:ext cx="390698" cy="1828800"/>
                      <a:chOff x="3106189" y="1503218"/>
                      <a:chExt cx="390698" cy="1828800"/>
                    </a:xfrm>
                    <a:grpFill/>
                  </p:grpSpPr>
                  <p:cxnSp>
                    <p:nvCxnSpPr>
                      <p:cNvPr id="882" name="直接箭头连接符 881">
                        <a:extLst>
                          <a:ext uri="{FF2B5EF4-FFF2-40B4-BE49-F238E27FC236}">
                            <a16:creationId xmlns:a16="http://schemas.microsoft.com/office/drawing/2014/main" id="{95B9E6FB-8E33-420E-97B3-722B547950BA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3" name="直接箭头连接符 882">
                        <a:extLst>
                          <a:ext uri="{FF2B5EF4-FFF2-40B4-BE49-F238E27FC236}">
                            <a16:creationId xmlns:a16="http://schemas.microsoft.com/office/drawing/2014/main" id="{3F8A4B7F-8B1E-43B0-8515-497B795D5F5B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90698" cy="6096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4" name="直接箭头连接符 883">
                        <a:extLst>
                          <a:ext uri="{FF2B5EF4-FFF2-40B4-BE49-F238E27FC236}">
                            <a16:creationId xmlns:a16="http://schemas.microsoft.com/office/drawing/2014/main" id="{1EF5B4BE-6AA4-497D-A7BF-F708E0F8F059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2192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5" name="直接箭头连接符 884">
                        <a:extLst>
                          <a:ext uri="{FF2B5EF4-FFF2-40B4-BE49-F238E27FC236}">
                            <a16:creationId xmlns:a16="http://schemas.microsoft.com/office/drawing/2014/main" id="{E159C977-DFC3-4C77-9AA3-D3F60F47C2CB}"/>
                          </a:ext>
                        </a:extLst>
                      </p:cNvPr>
                      <p:cNvCxnSpPr>
                        <a:cxnSpLocks/>
                        <a:stCxn id="886" idx="6"/>
                      </p:cNvCxnSpPr>
                      <p:nvPr/>
                    </p:nvCxnSpPr>
                    <p:spPr>
                      <a:xfrm>
                        <a:off x="3106189" y="1503218"/>
                        <a:ext cx="387927" cy="182880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accent1">
                            <a:shade val="50000"/>
                            <a:alpha val="96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69" name="直接箭头连接符 868">
                      <a:extLst>
                        <a:ext uri="{FF2B5EF4-FFF2-40B4-BE49-F238E27FC236}">
                          <a16:creationId xmlns:a16="http://schemas.microsoft.com/office/drawing/2014/main" id="{97660D4D-C92B-4B34-9871-FD54F09C2C92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 flipV="1">
                      <a:off x="3108960" y="15032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0" name="直接箭头连接符 869">
                      <a:extLst>
                        <a:ext uri="{FF2B5EF4-FFF2-40B4-BE49-F238E27FC236}">
                          <a16:creationId xmlns:a16="http://schemas.microsoft.com/office/drawing/2014/main" id="{DD05D073-91E2-4705-A86E-22885AC1A784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>
                      <a:off x="3108960" y="21128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直接箭头连接符 870">
                      <a:extLst>
                        <a:ext uri="{FF2B5EF4-FFF2-40B4-BE49-F238E27FC236}">
                          <a16:creationId xmlns:a16="http://schemas.microsoft.com/office/drawing/2014/main" id="{4CC140D0-83BA-48E2-B0BF-F7A42D673277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>
                      <a:off x="3108960" y="2112818"/>
                      <a:ext cx="385156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2" name="直接箭头连接符 871">
                      <a:extLst>
                        <a:ext uri="{FF2B5EF4-FFF2-40B4-BE49-F238E27FC236}">
                          <a16:creationId xmlns:a16="http://schemas.microsoft.com/office/drawing/2014/main" id="{959FE591-052C-4B80-A79B-06413C8C826F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直接箭头连接符 872">
                      <a:extLst>
                        <a:ext uri="{FF2B5EF4-FFF2-40B4-BE49-F238E27FC236}">
                          <a16:creationId xmlns:a16="http://schemas.microsoft.com/office/drawing/2014/main" id="{5AA3C39B-6B45-49ED-9496-3EF625038C75}"/>
                        </a:ext>
                      </a:extLst>
                    </p:cNvPr>
                    <p:cNvCxnSpPr>
                      <a:cxnSpLocks/>
                      <a:stCxn id="887" idx="6"/>
                    </p:cNvCxnSpPr>
                    <p:nvPr/>
                  </p:nvCxnSpPr>
                  <p:spPr>
                    <a:xfrm>
                      <a:off x="3108960" y="2112818"/>
                      <a:ext cx="385156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4" name="直接箭头连接符 873">
                      <a:extLst>
                        <a:ext uri="{FF2B5EF4-FFF2-40B4-BE49-F238E27FC236}">
                          <a16:creationId xmlns:a16="http://schemas.microsoft.com/office/drawing/2014/main" id="{6EEDC5BA-499D-4905-B462-740EE0D0C139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 flipV="1"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直接箭头连接符 874">
                      <a:extLst>
                        <a:ext uri="{FF2B5EF4-FFF2-40B4-BE49-F238E27FC236}">
                          <a16:creationId xmlns:a16="http://schemas.microsoft.com/office/drawing/2014/main" id="{CECDBC2D-F1B0-4680-8D86-BEDB18D81522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>
                      <a:off x="3106189" y="33320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6" name="直接箭头连接符 875">
                      <a:extLst>
                        <a:ext uri="{FF2B5EF4-FFF2-40B4-BE49-F238E27FC236}">
                          <a16:creationId xmlns:a16="http://schemas.microsoft.com/office/drawing/2014/main" id="{5884EA6E-5803-4AAC-803A-CBBC50AE3E5F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 flipV="1">
                      <a:off x="3106189" y="2112818"/>
                      <a:ext cx="390698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直接箭头连接符 876">
                      <a:extLst>
                        <a:ext uri="{FF2B5EF4-FFF2-40B4-BE49-F238E27FC236}">
                          <a16:creationId xmlns:a16="http://schemas.microsoft.com/office/drawing/2014/main" id="{5B60E4CB-8D6B-45CB-926F-A89E9E33B8A3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8" name="直接箭头连接符 877">
                      <a:extLst>
                        <a:ext uri="{FF2B5EF4-FFF2-40B4-BE49-F238E27FC236}">
                          <a16:creationId xmlns:a16="http://schemas.microsoft.com/office/drawing/2014/main" id="{6FF5B0A0-0A3B-462F-B9CF-A6AA1CC0314D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 flipV="1"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直接箭头连接符 878">
                      <a:extLst>
                        <a:ext uri="{FF2B5EF4-FFF2-40B4-BE49-F238E27FC236}">
                          <a16:creationId xmlns:a16="http://schemas.microsoft.com/office/drawing/2014/main" id="{3CC3AD8A-F94A-4FE7-B565-89C52123EF3F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 flipV="1">
                      <a:off x="3106189" y="21128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0" name="直接箭头连接符 879">
                      <a:extLst>
                        <a:ext uri="{FF2B5EF4-FFF2-40B4-BE49-F238E27FC236}">
                          <a16:creationId xmlns:a16="http://schemas.microsoft.com/office/drawing/2014/main" id="{9A2ABF3D-DA5F-4D95-8E72-02FFCC67A7C5}"/>
                        </a:ext>
                      </a:extLst>
                    </p:cNvPr>
                    <p:cNvCxnSpPr>
                      <a:cxnSpLocks/>
                      <a:stCxn id="888" idx="6"/>
                    </p:cNvCxnSpPr>
                    <p:nvPr/>
                  </p:nvCxnSpPr>
                  <p:spPr>
                    <a:xfrm>
                      <a:off x="3106189" y="27224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直接箭头连接符 880">
                      <a:extLst>
                        <a:ext uri="{FF2B5EF4-FFF2-40B4-BE49-F238E27FC236}">
                          <a16:creationId xmlns:a16="http://schemas.microsoft.com/office/drawing/2014/main" id="{692B6552-9EF5-492F-ADBF-814EFEB4008B}"/>
                        </a:ext>
                      </a:extLst>
                    </p:cNvPr>
                    <p:cNvCxnSpPr>
                      <a:cxnSpLocks/>
                      <a:stCxn id="889" idx="6"/>
                    </p:cNvCxnSpPr>
                    <p:nvPr/>
                  </p:nvCxnSpPr>
                  <p:spPr>
                    <a:xfrm flipV="1">
                      <a:off x="3106189" y="2722418"/>
                      <a:ext cx="387927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2" name="组合 861">
                    <a:extLst>
                      <a:ext uri="{FF2B5EF4-FFF2-40B4-BE49-F238E27FC236}">
                        <a16:creationId xmlns:a16="http://schemas.microsoft.com/office/drawing/2014/main" id="{3AE3B008-EDF9-4EAD-95B1-A2CA603CE30F}"/>
                      </a:ext>
                    </a:extLst>
                  </p:cNvPr>
                  <p:cNvGrpSpPr/>
                  <p:nvPr/>
                </p:nvGrpSpPr>
                <p:grpSpPr>
                  <a:xfrm>
                    <a:off x="6368243" y="3691966"/>
                    <a:ext cx="459971" cy="2286000"/>
                    <a:chOff x="2648989" y="1274618"/>
                    <a:chExt cx="459971" cy="2286000"/>
                  </a:xfrm>
                  <a:grp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grpSpPr>
                <p:sp>
                  <p:nvSpPr>
                    <p:cNvPr id="863" name="流程图: 接点 862">
                      <a:extLst>
                        <a:ext uri="{FF2B5EF4-FFF2-40B4-BE49-F238E27FC236}">
                          <a16:creationId xmlns:a16="http://schemas.microsoft.com/office/drawing/2014/main" id="{DB1BCFD8-2BF4-44D9-8EBE-AF1063356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4" name="流程图: 接点 863">
                      <a:extLst>
                        <a:ext uri="{FF2B5EF4-FFF2-40B4-BE49-F238E27FC236}">
                          <a16:creationId xmlns:a16="http://schemas.microsoft.com/office/drawing/2014/main" id="{6A3281BC-A825-49F9-B4E3-F32D98AE5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5" name="流程图: 接点 864">
                      <a:extLst>
                        <a:ext uri="{FF2B5EF4-FFF2-40B4-BE49-F238E27FC236}">
                          <a16:creationId xmlns:a16="http://schemas.microsoft.com/office/drawing/2014/main" id="{01CD92B2-E335-40E5-A019-D6DFB205A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流程图: 接点 865">
                      <a:extLst>
                        <a:ext uri="{FF2B5EF4-FFF2-40B4-BE49-F238E27FC236}">
                          <a16:creationId xmlns:a16="http://schemas.microsoft.com/office/drawing/2014/main" id="{BA11C2CF-5DFE-4F36-9EEC-2A657E92F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1">
                          <a:shade val="50000"/>
                          <a:alpha val="9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842" name="梯形 841">
                  <a:extLst>
                    <a:ext uri="{FF2B5EF4-FFF2-40B4-BE49-F238E27FC236}">
                      <a16:creationId xmlns:a16="http://schemas.microsoft.com/office/drawing/2014/main" id="{0E66C11A-8944-498C-B088-846E6C71ADD4}"/>
                    </a:ext>
                  </a:extLst>
                </p:cNvPr>
                <p:cNvSpPr/>
                <p:nvPr/>
              </p:nvSpPr>
              <p:spPr>
                <a:xfrm rot="5400000">
                  <a:off x="7484910" y="2307888"/>
                  <a:ext cx="1414415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3" name="梯形 842">
                  <a:extLst>
                    <a:ext uri="{FF2B5EF4-FFF2-40B4-BE49-F238E27FC236}">
                      <a16:creationId xmlns:a16="http://schemas.microsoft.com/office/drawing/2014/main" id="{9045F519-9D29-47A4-B158-15A089E50CCA}"/>
                    </a:ext>
                  </a:extLst>
                </p:cNvPr>
                <p:cNvSpPr/>
                <p:nvPr/>
              </p:nvSpPr>
              <p:spPr>
                <a:xfrm rot="5400000">
                  <a:off x="7218502" y="4352135"/>
                  <a:ext cx="1968594" cy="93561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44" name="直接箭头连接符 843">
                  <a:extLst>
                    <a:ext uri="{FF2B5EF4-FFF2-40B4-BE49-F238E27FC236}">
                      <a16:creationId xmlns:a16="http://schemas.microsoft.com/office/drawing/2014/main" id="{CA7A351B-A0B0-4C22-B4A1-F1621F915885}"/>
                    </a:ext>
                  </a:extLst>
                </p:cNvPr>
                <p:cNvCxnSpPr>
                  <a:cxnSpLocks/>
                  <a:stCxn id="863" idx="6"/>
                  <a:endCxn id="843" idx="2"/>
                </p:cNvCxnSpPr>
                <p:nvPr/>
              </p:nvCxnSpPr>
              <p:spPr>
                <a:xfrm>
                  <a:off x="6799881" y="3138820"/>
                  <a:ext cx="935113" cy="16811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直接箭头连接符 844">
                  <a:extLst>
                    <a:ext uri="{FF2B5EF4-FFF2-40B4-BE49-F238E27FC236}">
                      <a16:creationId xmlns:a16="http://schemas.microsoft.com/office/drawing/2014/main" id="{1F15240F-A10F-4BE0-8CF0-2158618D8466}"/>
                    </a:ext>
                  </a:extLst>
                </p:cNvPr>
                <p:cNvCxnSpPr>
                  <a:cxnSpLocks/>
                  <a:stCxn id="866" idx="6"/>
                  <a:endCxn id="842" idx="2"/>
                </p:cNvCxnSpPr>
                <p:nvPr/>
              </p:nvCxnSpPr>
              <p:spPr>
                <a:xfrm flipV="1">
                  <a:off x="6799881" y="2775694"/>
                  <a:ext cx="924431" cy="2191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直接箭头连接符 845">
                  <a:extLst>
                    <a:ext uri="{FF2B5EF4-FFF2-40B4-BE49-F238E27FC236}">
                      <a16:creationId xmlns:a16="http://schemas.microsoft.com/office/drawing/2014/main" id="{2E468E49-45D9-42EF-8FA1-9D1E08CE7C85}"/>
                    </a:ext>
                  </a:extLst>
                </p:cNvPr>
                <p:cNvCxnSpPr>
                  <a:cxnSpLocks/>
                  <a:stCxn id="865" idx="6"/>
                  <a:endCxn id="842" idx="2"/>
                </p:cNvCxnSpPr>
                <p:nvPr/>
              </p:nvCxnSpPr>
              <p:spPr>
                <a:xfrm flipV="1">
                  <a:off x="6799881" y="2775694"/>
                  <a:ext cx="924431" cy="158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7" name="直接箭头连接符 846">
                  <a:extLst>
                    <a:ext uri="{FF2B5EF4-FFF2-40B4-BE49-F238E27FC236}">
                      <a16:creationId xmlns:a16="http://schemas.microsoft.com/office/drawing/2014/main" id="{EC8DE62D-4ED4-4396-95FB-FDEAA08A5634}"/>
                    </a:ext>
                  </a:extLst>
                </p:cNvPr>
                <p:cNvCxnSpPr>
                  <a:cxnSpLocks/>
                  <a:stCxn id="864" idx="6"/>
                  <a:endCxn id="842" idx="2"/>
                </p:cNvCxnSpPr>
                <p:nvPr/>
              </p:nvCxnSpPr>
              <p:spPr>
                <a:xfrm flipV="1">
                  <a:off x="6802652" y="2775694"/>
                  <a:ext cx="921660" cy="972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直接箭头连接符 847">
                  <a:extLst>
                    <a:ext uri="{FF2B5EF4-FFF2-40B4-BE49-F238E27FC236}">
                      <a16:creationId xmlns:a16="http://schemas.microsoft.com/office/drawing/2014/main" id="{D2BD38D2-A8A3-4F83-8593-25E61CC44592}"/>
                    </a:ext>
                  </a:extLst>
                </p:cNvPr>
                <p:cNvCxnSpPr>
                  <a:cxnSpLocks/>
                  <a:stCxn id="863" idx="6"/>
                  <a:endCxn id="842" idx="2"/>
                </p:cNvCxnSpPr>
                <p:nvPr/>
              </p:nvCxnSpPr>
              <p:spPr>
                <a:xfrm flipV="1">
                  <a:off x="6799881" y="2775694"/>
                  <a:ext cx="924431" cy="3631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直接箭头连接符 849">
                  <a:extLst>
                    <a:ext uri="{FF2B5EF4-FFF2-40B4-BE49-F238E27FC236}">
                      <a16:creationId xmlns:a16="http://schemas.microsoft.com/office/drawing/2014/main" id="{F852536A-3508-44AC-8DD5-D2DEF9A49A4C}"/>
                    </a:ext>
                  </a:extLst>
                </p:cNvPr>
                <p:cNvCxnSpPr>
                  <a:cxnSpLocks/>
                  <a:stCxn id="866" idx="6"/>
                  <a:endCxn id="843" idx="2"/>
                </p:cNvCxnSpPr>
                <p:nvPr/>
              </p:nvCxnSpPr>
              <p:spPr>
                <a:xfrm flipV="1">
                  <a:off x="6799881" y="4819941"/>
                  <a:ext cx="935113" cy="147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直接箭头连接符 850">
                  <a:extLst>
                    <a:ext uri="{FF2B5EF4-FFF2-40B4-BE49-F238E27FC236}">
                      <a16:creationId xmlns:a16="http://schemas.microsoft.com/office/drawing/2014/main" id="{9FE116E6-6334-41B6-9EAA-DFA3DC5355B5}"/>
                    </a:ext>
                  </a:extLst>
                </p:cNvPr>
                <p:cNvCxnSpPr>
                  <a:cxnSpLocks/>
                  <a:stCxn id="865" idx="6"/>
                  <a:endCxn id="843" idx="2"/>
                </p:cNvCxnSpPr>
                <p:nvPr/>
              </p:nvCxnSpPr>
              <p:spPr>
                <a:xfrm>
                  <a:off x="6799881" y="4358020"/>
                  <a:ext cx="935113" cy="4619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直接箭头连接符 851">
                  <a:extLst>
                    <a:ext uri="{FF2B5EF4-FFF2-40B4-BE49-F238E27FC236}">
                      <a16:creationId xmlns:a16="http://schemas.microsoft.com/office/drawing/2014/main" id="{E461FFB3-9340-416B-BDDA-A9E9B5F29F73}"/>
                    </a:ext>
                  </a:extLst>
                </p:cNvPr>
                <p:cNvCxnSpPr>
                  <a:cxnSpLocks/>
                  <a:stCxn id="864" idx="6"/>
                  <a:endCxn id="843" idx="2"/>
                </p:cNvCxnSpPr>
                <p:nvPr/>
              </p:nvCxnSpPr>
              <p:spPr>
                <a:xfrm>
                  <a:off x="6802652" y="3748420"/>
                  <a:ext cx="932342" cy="10715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3" name="文本框 852">
                  <a:extLst>
                    <a:ext uri="{FF2B5EF4-FFF2-40B4-BE49-F238E27FC236}">
                      <a16:creationId xmlns:a16="http://schemas.microsoft.com/office/drawing/2014/main" id="{0BFCEA4A-3E5A-4A6C-AA94-79D2C69E25FD}"/>
                    </a:ext>
                  </a:extLst>
                </p:cNvPr>
                <p:cNvSpPr txBox="1"/>
                <p:nvPr/>
              </p:nvSpPr>
              <p:spPr>
                <a:xfrm>
                  <a:off x="7682944" y="347535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960" name="组合 959">
                <a:extLst>
                  <a:ext uri="{FF2B5EF4-FFF2-40B4-BE49-F238E27FC236}">
                    <a16:creationId xmlns:a16="http://schemas.microsoft.com/office/drawing/2014/main" id="{C3E32C91-26D7-4386-A776-83376F7E6014}"/>
                  </a:ext>
                </a:extLst>
              </p:cNvPr>
              <p:cNvGrpSpPr/>
              <p:nvPr/>
            </p:nvGrpSpPr>
            <p:grpSpPr>
              <a:xfrm>
                <a:off x="3300915" y="2597135"/>
                <a:ext cx="3501738" cy="2299854"/>
                <a:chOff x="3326476" y="3678112"/>
                <a:chExt cx="3501738" cy="2299854"/>
              </a:xfrm>
              <a:solidFill>
                <a:schemeClr val="accent2">
                  <a:lumMod val="75000"/>
                </a:schemeClr>
              </a:solidFill>
            </p:grpSpPr>
            <p:grpSp>
              <p:nvGrpSpPr>
                <p:cNvPr id="977" name="组合 976">
                  <a:extLst>
                    <a:ext uri="{FF2B5EF4-FFF2-40B4-BE49-F238E27FC236}">
                      <a16:creationId xmlns:a16="http://schemas.microsoft.com/office/drawing/2014/main" id="{23464EB8-0032-40BD-9E64-49FD16272D42}"/>
                    </a:ext>
                  </a:extLst>
                </p:cNvPr>
                <p:cNvGrpSpPr/>
                <p:nvPr/>
              </p:nvGrpSpPr>
              <p:grpSpPr>
                <a:xfrm>
                  <a:off x="3326476" y="3678112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1055" name="组合 1054">
                    <a:extLst>
                      <a:ext uri="{FF2B5EF4-FFF2-40B4-BE49-F238E27FC236}">
                        <a16:creationId xmlns:a16="http://schemas.microsoft.com/office/drawing/2014/main" id="{746C3EBE-255C-4899-A654-9979B6F6C33C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74" name="流程图: 接点 1073">
                      <a:extLst>
                        <a:ext uri="{FF2B5EF4-FFF2-40B4-BE49-F238E27FC236}">
                          <a16:creationId xmlns:a16="http://schemas.microsoft.com/office/drawing/2014/main" id="{83D70CE0-03B5-4ED2-ABCF-D7C36AF47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5" name="流程图: 接点 1074">
                      <a:extLst>
                        <a:ext uri="{FF2B5EF4-FFF2-40B4-BE49-F238E27FC236}">
                          <a16:creationId xmlns:a16="http://schemas.microsoft.com/office/drawing/2014/main" id="{D903BD0A-F1C6-4725-866C-3BA00A03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6" name="流程图: 接点 1075">
                      <a:extLst>
                        <a:ext uri="{FF2B5EF4-FFF2-40B4-BE49-F238E27FC236}">
                          <a16:creationId xmlns:a16="http://schemas.microsoft.com/office/drawing/2014/main" id="{5AF4C7BA-A339-4B96-A8EB-6FE1837D4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7" name="流程图: 接点 1076">
                      <a:extLst>
                        <a:ext uri="{FF2B5EF4-FFF2-40B4-BE49-F238E27FC236}">
                          <a16:creationId xmlns:a16="http://schemas.microsoft.com/office/drawing/2014/main" id="{DBCC26FA-8766-4EF2-B9E9-0940AA5C4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6" name="组合 1055">
                    <a:extLst>
                      <a:ext uri="{FF2B5EF4-FFF2-40B4-BE49-F238E27FC236}">
                        <a16:creationId xmlns:a16="http://schemas.microsoft.com/office/drawing/2014/main" id="{6B69E76E-0304-45B3-87F7-636EAD3247FA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70" name="直接箭头连接符 1069">
                      <a:extLst>
                        <a:ext uri="{FF2B5EF4-FFF2-40B4-BE49-F238E27FC236}">
                          <a16:creationId xmlns:a16="http://schemas.microsoft.com/office/drawing/2014/main" id="{0D24825D-B684-4168-97A3-27535B6D5655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1" name="直接箭头连接符 1070">
                      <a:extLst>
                        <a:ext uri="{FF2B5EF4-FFF2-40B4-BE49-F238E27FC236}">
                          <a16:creationId xmlns:a16="http://schemas.microsoft.com/office/drawing/2014/main" id="{0A0E73FE-D18C-4000-986B-EEB7A2CE39E4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直接箭头连接符 1071">
                      <a:extLst>
                        <a:ext uri="{FF2B5EF4-FFF2-40B4-BE49-F238E27FC236}">
                          <a16:creationId xmlns:a16="http://schemas.microsoft.com/office/drawing/2014/main" id="{B8B15090-06CA-49BC-8A17-2ED4758EE68D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3" name="直接箭头连接符 1072">
                      <a:extLst>
                        <a:ext uri="{FF2B5EF4-FFF2-40B4-BE49-F238E27FC236}">
                          <a16:creationId xmlns:a16="http://schemas.microsoft.com/office/drawing/2014/main" id="{13C22A39-2B42-4752-81F1-10F57094E25D}"/>
                        </a:ext>
                      </a:extLst>
                    </p:cNvPr>
                    <p:cNvCxnSpPr>
                      <a:cxnSpLocks/>
                      <a:stCxn id="1074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57" name="直接箭头连接符 1056">
                    <a:extLst>
                      <a:ext uri="{FF2B5EF4-FFF2-40B4-BE49-F238E27FC236}">
                        <a16:creationId xmlns:a16="http://schemas.microsoft.com/office/drawing/2014/main" id="{3BD9B6D6-3E13-472D-B0C2-DC711A4148E4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8" name="直接箭头连接符 1057">
                    <a:extLst>
                      <a:ext uri="{FF2B5EF4-FFF2-40B4-BE49-F238E27FC236}">
                        <a16:creationId xmlns:a16="http://schemas.microsoft.com/office/drawing/2014/main" id="{AF61CE32-2B60-4A18-9F59-365F679FA657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9" name="直接箭头连接符 1058">
                    <a:extLst>
                      <a:ext uri="{FF2B5EF4-FFF2-40B4-BE49-F238E27FC236}">
                        <a16:creationId xmlns:a16="http://schemas.microsoft.com/office/drawing/2014/main" id="{B13E8EB0-C625-4651-A88C-B22AA4CCE22C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0" name="直接箭头连接符 1059">
                    <a:extLst>
                      <a:ext uri="{FF2B5EF4-FFF2-40B4-BE49-F238E27FC236}">
                        <a16:creationId xmlns:a16="http://schemas.microsoft.com/office/drawing/2014/main" id="{F6E2FA3F-87B5-4068-8E70-4F7E13EBEE4E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1" name="直接箭头连接符 1060">
                    <a:extLst>
                      <a:ext uri="{FF2B5EF4-FFF2-40B4-BE49-F238E27FC236}">
                        <a16:creationId xmlns:a16="http://schemas.microsoft.com/office/drawing/2014/main" id="{1DB80EDF-BE81-414C-A670-9F1E65EA3B61}"/>
                      </a:ext>
                    </a:extLst>
                  </p:cNvPr>
                  <p:cNvCxnSpPr>
                    <a:cxnSpLocks/>
                    <a:stCxn id="1075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直接箭头连接符 1061">
                    <a:extLst>
                      <a:ext uri="{FF2B5EF4-FFF2-40B4-BE49-F238E27FC236}">
                        <a16:creationId xmlns:a16="http://schemas.microsoft.com/office/drawing/2014/main" id="{F7AACD74-7A7F-40AD-8189-34E76C2E5B38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直接箭头连接符 1062">
                    <a:extLst>
                      <a:ext uri="{FF2B5EF4-FFF2-40B4-BE49-F238E27FC236}">
                        <a16:creationId xmlns:a16="http://schemas.microsoft.com/office/drawing/2014/main" id="{2DE5C7EE-E7E0-4621-BC8E-CF823E5FEEC2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直接箭头连接符 1063">
                    <a:extLst>
                      <a:ext uri="{FF2B5EF4-FFF2-40B4-BE49-F238E27FC236}">
                        <a16:creationId xmlns:a16="http://schemas.microsoft.com/office/drawing/2014/main" id="{042FC3E7-CE20-40F2-8AC7-3688C901E178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5" name="直接箭头连接符 1064">
                    <a:extLst>
                      <a:ext uri="{FF2B5EF4-FFF2-40B4-BE49-F238E27FC236}">
                        <a16:creationId xmlns:a16="http://schemas.microsoft.com/office/drawing/2014/main" id="{2C4CD6A5-4744-40FF-846E-74429DE3C352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直接箭头连接符 1065">
                    <a:extLst>
                      <a:ext uri="{FF2B5EF4-FFF2-40B4-BE49-F238E27FC236}">
                        <a16:creationId xmlns:a16="http://schemas.microsoft.com/office/drawing/2014/main" id="{0CE05A68-4295-478A-A3A3-303672ADED66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接箭头连接符 1066">
                    <a:extLst>
                      <a:ext uri="{FF2B5EF4-FFF2-40B4-BE49-F238E27FC236}">
                        <a16:creationId xmlns:a16="http://schemas.microsoft.com/office/drawing/2014/main" id="{11D595CB-6485-47E7-8DAD-2092A7873CA6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直接箭头连接符 1067">
                    <a:extLst>
                      <a:ext uri="{FF2B5EF4-FFF2-40B4-BE49-F238E27FC236}">
                        <a16:creationId xmlns:a16="http://schemas.microsoft.com/office/drawing/2014/main" id="{80EF7B09-3609-4467-B4B0-A3A85A2383ED}"/>
                      </a:ext>
                    </a:extLst>
                  </p:cNvPr>
                  <p:cNvCxnSpPr>
                    <a:cxnSpLocks/>
                    <a:stCxn id="1076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直接箭头连接符 1068">
                    <a:extLst>
                      <a:ext uri="{FF2B5EF4-FFF2-40B4-BE49-F238E27FC236}">
                        <a16:creationId xmlns:a16="http://schemas.microsoft.com/office/drawing/2014/main" id="{685AFF67-73D1-4B1F-B219-86CDB5CFE73E}"/>
                      </a:ext>
                    </a:extLst>
                  </p:cNvPr>
                  <p:cNvCxnSpPr>
                    <a:cxnSpLocks/>
                    <a:stCxn id="1077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8" name="组合 977">
                  <a:extLst>
                    <a:ext uri="{FF2B5EF4-FFF2-40B4-BE49-F238E27FC236}">
                      <a16:creationId xmlns:a16="http://schemas.microsoft.com/office/drawing/2014/main" id="{109B9C46-2449-42A2-B515-636BDF09EE17}"/>
                    </a:ext>
                  </a:extLst>
                </p:cNvPr>
                <p:cNvGrpSpPr/>
                <p:nvPr/>
              </p:nvGrpSpPr>
              <p:grpSpPr>
                <a:xfrm>
                  <a:off x="4100946" y="3691966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1032" name="组合 1031">
                    <a:extLst>
                      <a:ext uri="{FF2B5EF4-FFF2-40B4-BE49-F238E27FC236}">
                        <a16:creationId xmlns:a16="http://schemas.microsoft.com/office/drawing/2014/main" id="{2493D247-95DA-4405-8979-514107F73CA2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51" name="流程图: 接点 1050">
                      <a:extLst>
                        <a:ext uri="{FF2B5EF4-FFF2-40B4-BE49-F238E27FC236}">
                          <a16:creationId xmlns:a16="http://schemas.microsoft.com/office/drawing/2014/main" id="{A751A14E-7AFA-4527-B17E-E2260CC49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流程图: 接点 1051">
                      <a:extLst>
                        <a:ext uri="{FF2B5EF4-FFF2-40B4-BE49-F238E27FC236}">
                          <a16:creationId xmlns:a16="http://schemas.microsoft.com/office/drawing/2014/main" id="{CABB21EA-2196-4063-9AC1-2DE8C88C0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3" name="流程图: 接点 1052">
                      <a:extLst>
                        <a:ext uri="{FF2B5EF4-FFF2-40B4-BE49-F238E27FC236}">
                          <a16:creationId xmlns:a16="http://schemas.microsoft.com/office/drawing/2014/main" id="{1D4B7934-578C-4082-B9F8-39820A97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4" name="流程图: 接点 1053">
                      <a:extLst>
                        <a:ext uri="{FF2B5EF4-FFF2-40B4-BE49-F238E27FC236}">
                          <a16:creationId xmlns:a16="http://schemas.microsoft.com/office/drawing/2014/main" id="{C2966100-BCA1-4C05-83AE-90E4860BC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3" name="组合 1032">
                    <a:extLst>
                      <a:ext uri="{FF2B5EF4-FFF2-40B4-BE49-F238E27FC236}">
                        <a16:creationId xmlns:a16="http://schemas.microsoft.com/office/drawing/2014/main" id="{5BA851FA-B4E7-4492-899B-87F56A165433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47" name="直接箭头连接符 1046">
                      <a:extLst>
                        <a:ext uri="{FF2B5EF4-FFF2-40B4-BE49-F238E27FC236}">
                          <a16:creationId xmlns:a16="http://schemas.microsoft.com/office/drawing/2014/main" id="{95F3ECFE-A6A2-49AF-8E5B-6B474A2F0DB9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8" name="直接箭头连接符 1047">
                      <a:extLst>
                        <a:ext uri="{FF2B5EF4-FFF2-40B4-BE49-F238E27FC236}">
                          <a16:creationId xmlns:a16="http://schemas.microsoft.com/office/drawing/2014/main" id="{F1CBEC4D-2DD1-4D7E-86B6-D1E2D08CB554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直接箭头连接符 1048">
                      <a:extLst>
                        <a:ext uri="{FF2B5EF4-FFF2-40B4-BE49-F238E27FC236}">
                          <a16:creationId xmlns:a16="http://schemas.microsoft.com/office/drawing/2014/main" id="{EE82D884-BF37-488D-A161-81A62E35E9DF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0" name="直接箭头连接符 1049">
                      <a:extLst>
                        <a:ext uri="{FF2B5EF4-FFF2-40B4-BE49-F238E27FC236}">
                          <a16:creationId xmlns:a16="http://schemas.microsoft.com/office/drawing/2014/main" id="{AC105FB5-C436-48F1-BBDA-0D43BF1521A5}"/>
                        </a:ext>
                      </a:extLst>
                    </p:cNvPr>
                    <p:cNvCxnSpPr>
                      <a:cxnSpLocks/>
                      <a:stCxn id="1051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34" name="直接箭头连接符 1033">
                    <a:extLst>
                      <a:ext uri="{FF2B5EF4-FFF2-40B4-BE49-F238E27FC236}">
                        <a16:creationId xmlns:a16="http://schemas.microsoft.com/office/drawing/2014/main" id="{7EED8B56-BEDF-4733-B5E4-F58C509A54B9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5" name="直接箭头连接符 1034">
                    <a:extLst>
                      <a:ext uri="{FF2B5EF4-FFF2-40B4-BE49-F238E27FC236}">
                        <a16:creationId xmlns:a16="http://schemas.microsoft.com/office/drawing/2014/main" id="{71DDDA8E-11AB-40D1-9C28-09ABA44B1091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6" name="直接箭头连接符 1035">
                    <a:extLst>
                      <a:ext uri="{FF2B5EF4-FFF2-40B4-BE49-F238E27FC236}">
                        <a16:creationId xmlns:a16="http://schemas.microsoft.com/office/drawing/2014/main" id="{534FBC3D-ECB2-4150-8224-5CFBC315F292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7" name="直接箭头连接符 1036">
                    <a:extLst>
                      <a:ext uri="{FF2B5EF4-FFF2-40B4-BE49-F238E27FC236}">
                        <a16:creationId xmlns:a16="http://schemas.microsoft.com/office/drawing/2014/main" id="{C16E210A-8AD8-4443-AF8B-DA81D6369FEC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8" name="直接箭头连接符 1037">
                    <a:extLst>
                      <a:ext uri="{FF2B5EF4-FFF2-40B4-BE49-F238E27FC236}">
                        <a16:creationId xmlns:a16="http://schemas.microsoft.com/office/drawing/2014/main" id="{EF1011F8-9258-4CB1-90EC-AA2CAFDC122C}"/>
                      </a:ext>
                    </a:extLst>
                  </p:cNvPr>
                  <p:cNvCxnSpPr>
                    <a:cxnSpLocks/>
                    <a:stCxn id="1052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直接箭头连接符 1038">
                    <a:extLst>
                      <a:ext uri="{FF2B5EF4-FFF2-40B4-BE49-F238E27FC236}">
                        <a16:creationId xmlns:a16="http://schemas.microsoft.com/office/drawing/2014/main" id="{AC5D18BB-7F83-4EDF-953B-4CBA256D46C8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0" name="直接箭头连接符 1039">
                    <a:extLst>
                      <a:ext uri="{FF2B5EF4-FFF2-40B4-BE49-F238E27FC236}">
                        <a16:creationId xmlns:a16="http://schemas.microsoft.com/office/drawing/2014/main" id="{7DF8A955-F02C-42E2-99C6-AFD2B9B404FF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1" name="直接箭头连接符 1040">
                    <a:extLst>
                      <a:ext uri="{FF2B5EF4-FFF2-40B4-BE49-F238E27FC236}">
                        <a16:creationId xmlns:a16="http://schemas.microsoft.com/office/drawing/2014/main" id="{7BCFC8C4-3114-4DC9-A708-286A11AF08D5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2" name="直接箭头连接符 1041">
                    <a:extLst>
                      <a:ext uri="{FF2B5EF4-FFF2-40B4-BE49-F238E27FC236}">
                        <a16:creationId xmlns:a16="http://schemas.microsoft.com/office/drawing/2014/main" id="{5307B283-E3C3-4AA1-A9C2-66FF5AD26C4E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3" name="直接箭头连接符 1042">
                    <a:extLst>
                      <a:ext uri="{FF2B5EF4-FFF2-40B4-BE49-F238E27FC236}">
                        <a16:creationId xmlns:a16="http://schemas.microsoft.com/office/drawing/2014/main" id="{3336C0B7-7C97-4C86-AF12-4ED0E7520606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4" name="直接箭头连接符 1043">
                    <a:extLst>
                      <a:ext uri="{FF2B5EF4-FFF2-40B4-BE49-F238E27FC236}">
                        <a16:creationId xmlns:a16="http://schemas.microsoft.com/office/drawing/2014/main" id="{F0F3097C-651F-4E6B-B00D-6867892C9E2B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5" name="直接箭头连接符 1044">
                    <a:extLst>
                      <a:ext uri="{FF2B5EF4-FFF2-40B4-BE49-F238E27FC236}">
                        <a16:creationId xmlns:a16="http://schemas.microsoft.com/office/drawing/2014/main" id="{A8495B01-AB33-4B31-BC46-01D9E4BBFF75}"/>
                      </a:ext>
                    </a:extLst>
                  </p:cNvPr>
                  <p:cNvCxnSpPr>
                    <a:cxnSpLocks/>
                    <a:stCxn id="1053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直接箭头连接符 1045">
                    <a:extLst>
                      <a:ext uri="{FF2B5EF4-FFF2-40B4-BE49-F238E27FC236}">
                        <a16:creationId xmlns:a16="http://schemas.microsoft.com/office/drawing/2014/main" id="{9A39879D-294A-4462-81C2-2CCF5A1D3B8C}"/>
                      </a:ext>
                    </a:extLst>
                  </p:cNvPr>
                  <p:cNvCxnSpPr>
                    <a:cxnSpLocks/>
                    <a:stCxn id="1054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9" name="组合 978">
                  <a:extLst>
                    <a:ext uri="{FF2B5EF4-FFF2-40B4-BE49-F238E27FC236}">
                      <a16:creationId xmlns:a16="http://schemas.microsoft.com/office/drawing/2014/main" id="{D0403B5A-1058-4D42-BB1E-AFF36EE24539}"/>
                    </a:ext>
                  </a:extLst>
                </p:cNvPr>
                <p:cNvGrpSpPr/>
                <p:nvPr/>
              </p:nvGrpSpPr>
              <p:grpSpPr>
                <a:xfrm>
                  <a:off x="4876801" y="3691966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1009" name="组合 1008">
                    <a:extLst>
                      <a:ext uri="{FF2B5EF4-FFF2-40B4-BE49-F238E27FC236}">
                        <a16:creationId xmlns:a16="http://schemas.microsoft.com/office/drawing/2014/main" id="{D094CFB8-3496-497C-BC43-06C550341AC4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28" name="流程图: 接点 1027">
                      <a:extLst>
                        <a:ext uri="{FF2B5EF4-FFF2-40B4-BE49-F238E27FC236}">
                          <a16:creationId xmlns:a16="http://schemas.microsoft.com/office/drawing/2014/main" id="{F11C1ECD-4550-432F-A86A-26C511125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9" name="流程图: 接点 1028">
                      <a:extLst>
                        <a:ext uri="{FF2B5EF4-FFF2-40B4-BE49-F238E27FC236}">
                          <a16:creationId xmlns:a16="http://schemas.microsoft.com/office/drawing/2014/main" id="{33D1FF28-3088-4CF8-B6D6-65422923F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流程图: 接点 1029">
                      <a:extLst>
                        <a:ext uri="{FF2B5EF4-FFF2-40B4-BE49-F238E27FC236}">
                          <a16:creationId xmlns:a16="http://schemas.microsoft.com/office/drawing/2014/main" id="{F2357AE0-C3DD-43AE-B36A-432453E83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流程图: 接点 1030">
                      <a:extLst>
                        <a:ext uri="{FF2B5EF4-FFF2-40B4-BE49-F238E27FC236}">
                          <a16:creationId xmlns:a16="http://schemas.microsoft.com/office/drawing/2014/main" id="{82CEC1A0-CD74-4E2B-B8B9-DC16F8193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10" name="组合 1009">
                    <a:extLst>
                      <a:ext uri="{FF2B5EF4-FFF2-40B4-BE49-F238E27FC236}">
                        <a16:creationId xmlns:a16="http://schemas.microsoft.com/office/drawing/2014/main" id="{E38520BD-2A7E-4165-B1FD-C360BAA277D8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24" name="直接箭头连接符 1023">
                      <a:extLst>
                        <a:ext uri="{FF2B5EF4-FFF2-40B4-BE49-F238E27FC236}">
                          <a16:creationId xmlns:a16="http://schemas.microsoft.com/office/drawing/2014/main" id="{4731B9D6-D479-4CAD-A957-BD7743FB9A50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5" name="直接箭头连接符 1024">
                      <a:extLst>
                        <a:ext uri="{FF2B5EF4-FFF2-40B4-BE49-F238E27FC236}">
                          <a16:creationId xmlns:a16="http://schemas.microsoft.com/office/drawing/2014/main" id="{23E7934B-5135-4787-9474-509E46D6B55D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6" name="直接箭头连接符 1025">
                      <a:extLst>
                        <a:ext uri="{FF2B5EF4-FFF2-40B4-BE49-F238E27FC236}">
                          <a16:creationId xmlns:a16="http://schemas.microsoft.com/office/drawing/2014/main" id="{A2F9EC53-63C5-4991-AA17-A2E90ED810F2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7" name="直接箭头连接符 1026">
                      <a:extLst>
                        <a:ext uri="{FF2B5EF4-FFF2-40B4-BE49-F238E27FC236}">
                          <a16:creationId xmlns:a16="http://schemas.microsoft.com/office/drawing/2014/main" id="{B3FC7873-F4BF-4868-9EDE-7E875F0AF7B3}"/>
                        </a:ext>
                      </a:extLst>
                    </p:cNvPr>
                    <p:cNvCxnSpPr>
                      <a:cxnSpLocks/>
                      <a:stCxn id="1028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1" name="直接箭头连接符 1010">
                    <a:extLst>
                      <a:ext uri="{FF2B5EF4-FFF2-40B4-BE49-F238E27FC236}">
                        <a16:creationId xmlns:a16="http://schemas.microsoft.com/office/drawing/2014/main" id="{7CEEF3C6-08B4-4087-97A9-A8BD10BB88EF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直接箭头连接符 1011">
                    <a:extLst>
                      <a:ext uri="{FF2B5EF4-FFF2-40B4-BE49-F238E27FC236}">
                        <a16:creationId xmlns:a16="http://schemas.microsoft.com/office/drawing/2014/main" id="{AD752258-7B1C-4912-94DB-796510F604CB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直接箭头连接符 1012">
                    <a:extLst>
                      <a:ext uri="{FF2B5EF4-FFF2-40B4-BE49-F238E27FC236}">
                        <a16:creationId xmlns:a16="http://schemas.microsoft.com/office/drawing/2014/main" id="{9E662A53-7EC4-4639-A1B5-8010A4E222E4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直接箭头连接符 1013">
                    <a:extLst>
                      <a:ext uri="{FF2B5EF4-FFF2-40B4-BE49-F238E27FC236}">
                        <a16:creationId xmlns:a16="http://schemas.microsoft.com/office/drawing/2014/main" id="{7C873F1B-6E25-4D52-BFE6-FB79CFE0D9A2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接箭头连接符 1014">
                    <a:extLst>
                      <a:ext uri="{FF2B5EF4-FFF2-40B4-BE49-F238E27FC236}">
                        <a16:creationId xmlns:a16="http://schemas.microsoft.com/office/drawing/2014/main" id="{62B591FC-37D2-48E8-B49C-925583A8586E}"/>
                      </a:ext>
                    </a:extLst>
                  </p:cNvPr>
                  <p:cNvCxnSpPr>
                    <a:cxnSpLocks/>
                    <a:stCxn id="1029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接箭头连接符 1015">
                    <a:extLst>
                      <a:ext uri="{FF2B5EF4-FFF2-40B4-BE49-F238E27FC236}">
                        <a16:creationId xmlns:a16="http://schemas.microsoft.com/office/drawing/2014/main" id="{128096E4-21C1-4CAC-8E6E-E006507152C8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7" name="直接箭头连接符 1016">
                    <a:extLst>
                      <a:ext uri="{FF2B5EF4-FFF2-40B4-BE49-F238E27FC236}">
                        <a16:creationId xmlns:a16="http://schemas.microsoft.com/office/drawing/2014/main" id="{3C029548-F35C-41D2-AA28-5CF464B3FDF0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8" name="直接箭头连接符 1017">
                    <a:extLst>
                      <a:ext uri="{FF2B5EF4-FFF2-40B4-BE49-F238E27FC236}">
                        <a16:creationId xmlns:a16="http://schemas.microsoft.com/office/drawing/2014/main" id="{0A05AFE8-2796-4909-B63D-880BD93BA9A0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9" name="直接箭头连接符 1018">
                    <a:extLst>
                      <a:ext uri="{FF2B5EF4-FFF2-40B4-BE49-F238E27FC236}">
                        <a16:creationId xmlns:a16="http://schemas.microsoft.com/office/drawing/2014/main" id="{F11D58BB-6DDF-4BEB-960C-99BFB48D4B27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0" name="直接箭头连接符 1019">
                    <a:extLst>
                      <a:ext uri="{FF2B5EF4-FFF2-40B4-BE49-F238E27FC236}">
                        <a16:creationId xmlns:a16="http://schemas.microsoft.com/office/drawing/2014/main" id="{A9843360-CBA4-4059-B11E-C79208C9B2A7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1" name="直接箭头连接符 1020">
                    <a:extLst>
                      <a:ext uri="{FF2B5EF4-FFF2-40B4-BE49-F238E27FC236}">
                        <a16:creationId xmlns:a16="http://schemas.microsoft.com/office/drawing/2014/main" id="{237CF1DE-899F-4BA0-81E9-58BBCBF858F5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2" name="直接箭头连接符 1021">
                    <a:extLst>
                      <a:ext uri="{FF2B5EF4-FFF2-40B4-BE49-F238E27FC236}">
                        <a16:creationId xmlns:a16="http://schemas.microsoft.com/office/drawing/2014/main" id="{9347F5E8-3426-4969-8323-E744EB6B6108}"/>
                      </a:ext>
                    </a:extLst>
                  </p:cNvPr>
                  <p:cNvCxnSpPr>
                    <a:cxnSpLocks/>
                    <a:stCxn id="1030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直接箭头连接符 1022">
                    <a:extLst>
                      <a:ext uri="{FF2B5EF4-FFF2-40B4-BE49-F238E27FC236}">
                        <a16:creationId xmlns:a16="http://schemas.microsoft.com/office/drawing/2014/main" id="{C5AE1330-4E93-4FBD-915A-0760D17EA597}"/>
                      </a:ext>
                    </a:extLst>
                  </p:cNvPr>
                  <p:cNvCxnSpPr>
                    <a:cxnSpLocks/>
                    <a:stCxn id="1031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0" name="组合 979">
                  <a:extLst>
                    <a:ext uri="{FF2B5EF4-FFF2-40B4-BE49-F238E27FC236}">
                      <a16:creationId xmlns:a16="http://schemas.microsoft.com/office/drawing/2014/main" id="{2C5A126B-F20A-4702-B8F1-31B085832B87}"/>
                    </a:ext>
                  </a:extLst>
                </p:cNvPr>
                <p:cNvGrpSpPr/>
                <p:nvPr/>
              </p:nvGrpSpPr>
              <p:grpSpPr>
                <a:xfrm>
                  <a:off x="5633259" y="3691966"/>
                  <a:ext cx="847898" cy="2286000"/>
                  <a:chOff x="2648989" y="1274618"/>
                  <a:chExt cx="847898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grpSp>
                <p:nvGrpSpPr>
                  <p:cNvPr id="986" name="组合 985">
                    <a:extLst>
                      <a:ext uri="{FF2B5EF4-FFF2-40B4-BE49-F238E27FC236}">
                        <a16:creationId xmlns:a16="http://schemas.microsoft.com/office/drawing/2014/main" id="{90B70134-EA50-44FE-9F5A-F759FB677AD1}"/>
                      </a:ext>
                    </a:extLst>
                  </p:cNvPr>
                  <p:cNvGrpSpPr/>
                  <p:nvPr/>
                </p:nvGrpSpPr>
                <p:grpSpPr>
                  <a:xfrm>
                    <a:off x="2648989" y="1274618"/>
                    <a:ext cx="459971" cy="2286000"/>
                    <a:chOff x="2648989" y="1274618"/>
                    <a:chExt cx="459971" cy="2286000"/>
                  </a:xfrm>
                  <a:grpFill/>
                </p:grpSpPr>
                <p:sp>
                  <p:nvSpPr>
                    <p:cNvPr id="1005" name="流程图: 接点 1004">
                      <a:extLst>
                        <a:ext uri="{FF2B5EF4-FFF2-40B4-BE49-F238E27FC236}">
                          <a16:creationId xmlns:a16="http://schemas.microsoft.com/office/drawing/2014/main" id="{EFDB4CAA-444F-4750-AD26-4B023F782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12746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6" name="流程图: 接点 1005">
                      <a:extLst>
                        <a:ext uri="{FF2B5EF4-FFF2-40B4-BE49-F238E27FC236}">
                          <a16:creationId xmlns:a16="http://schemas.microsoft.com/office/drawing/2014/main" id="{AEAB0B00-30F1-4CDB-9466-787CE0BC9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60" y="18842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7" name="流程图: 接点 1006">
                      <a:extLst>
                        <a:ext uri="{FF2B5EF4-FFF2-40B4-BE49-F238E27FC236}">
                          <a16:creationId xmlns:a16="http://schemas.microsoft.com/office/drawing/2014/main" id="{4ACC969C-6BA2-400C-BB52-264618B01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24938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8" name="流程图: 接点 1007">
                      <a:extLst>
                        <a:ext uri="{FF2B5EF4-FFF2-40B4-BE49-F238E27FC236}">
                          <a16:creationId xmlns:a16="http://schemas.microsoft.com/office/drawing/2014/main" id="{B84DA22A-7FC1-40D5-83F2-6E56D9370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989" y="3103418"/>
                      <a:ext cx="457200" cy="4572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87" name="组合 986">
                    <a:extLst>
                      <a:ext uri="{FF2B5EF4-FFF2-40B4-BE49-F238E27FC236}">
                        <a16:creationId xmlns:a16="http://schemas.microsoft.com/office/drawing/2014/main" id="{1E721929-89C1-4CE7-B29B-8C893B61C918}"/>
                      </a:ext>
                    </a:extLst>
                  </p:cNvPr>
                  <p:cNvGrpSpPr/>
                  <p:nvPr/>
                </p:nvGrpSpPr>
                <p:grpSpPr>
                  <a:xfrm>
                    <a:off x="3106189" y="1503218"/>
                    <a:ext cx="390698" cy="1828800"/>
                    <a:chOff x="3106189" y="1503218"/>
                    <a:chExt cx="390698" cy="1828800"/>
                  </a:xfrm>
                  <a:grpFill/>
                </p:grpSpPr>
                <p:cxnSp>
                  <p:nvCxnSpPr>
                    <p:cNvPr id="1001" name="直接箭头连接符 1000">
                      <a:extLst>
                        <a:ext uri="{FF2B5EF4-FFF2-40B4-BE49-F238E27FC236}">
                          <a16:creationId xmlns:a16="http://schemas.microsoft.com/office/drawing/2014/main" id="{9D19B3FC-63C6-4A4D-B0AD-22A982C7A129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8792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2" name="直接箭头连接符 1001">
                      <a:extLst>
                        <a:ext uri="{FF2B5EF4-FFF2-40B4-BE49-F238E27FC236}">
                          <a16:creationId xmlns:a16="http://schemas.microsoft.com/office/drawing/2014/main" id="{3477BE90-E7CE-49BB-9A60-69E8B0CA38B1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90698" cy="6096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3" name="直接箭头连接符 1002">
                      <a:extLst>
                        <a:ext uri="{FF2B5EF4-FFF2-40B4-BE49-F238E27FC236}">
                          <a16:creationId xmlns:a16="http://schemas.microsoft.com/office/drawing/2014/main" id="{FB1D6780-FA28-47B3-8546-AA2F28E6475D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87927" cy="12192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4" name="直接箭头连接符 1003">
                      <a:extLst>
                        <a:ext uri="{FF2B5EF4-FFF2-40B4-BE49-F238E27FC236}">
                          <a16:creationId xmlns:a16="http://schemas.microsoft.com/office/drawing/2014/main" id="{41A1E974-6FC6-46E2-B85A-39D9372953BE}"/>
                        </a:ext>
                      </a:extLst>
                    </p:cNvPr>
                    <p:cNvCxnSpPr>
                      <a:cxnSpLocks/>
                      <a:stCxn id="1005" idx="6"/>
                    </p:cNvCxnSpPr>
                    <p:nvPr/>
                  </p:nvCxnSpPr>
                  <p:spPr>
                    <a:xfrm>
                      <a:off x="3106189" y="1503218"/>
                      <a:ext cx="387927" cy="18288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rgbClr val="FF0000">
                          <a:alpha val="96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8" name="直接箭头连接符 987">
                    <a:extLst>
                      <a:ext uri="{FF2B5EF4-FFF2-40B4-BE49-F238E27FC236}">
                        <a16:creationId xmlns:a16="http://schemas.microsoft.com/office/drawing/2014/main" id="{F084C8AC-8FF9-403F-AB4B-EDCE3E2844CC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 flipV="1">
                    <a:off x="3108960" y="15032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9" name="直接箭头连接符 988">
                    <a:extLst>
                      <a:ext uri="{FF2B5EF4-FFF2-40B4-BE49-F238E27FC236}">
                        <a16:creationId xmlns:a16="http://schemas.microsoft.com/office/drawing/2014/main" id="{B5415842-A1FF-4019-94B2-FCFF20FAC55A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>
                    <a:off x="3108960" y="21128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0" name="直接箭头连接符 989">
                    <a:extLst>
                      <a:ext uri="{FF2B5EF4-FFF2-40B4-BE49-F238E27FC236}">
                        <a16:creationId xmlns:a16="http://schemas.microsoft.com/office/drawing/2014/main" id="{6AED0FA3-A281-4C53-A643-9970B4251F0E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>
                    <a:off x="3108960" y="2112818"/>
                    <a:ext cx="385156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直接箭头连接符 990">
                    <a:extLst>
                      <a:ext uri="{FF2B5EF4-FFF2-40B4-BE49-F238E27FC236}">
                        <a16:creationId xmlns:a16="http://schemas.microsoft.com/office/drawing/2014/main" id="{79868118-C094-41C7-B8B9-062675A55150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2" name="直接箭头连接符 991">
                    <a:extLst>
                      <a:ext uri="{FF2B5EF4-FFF2-40B4-BE49-F238E27FC236}">
                        <a16:creationId xmlns:a16="http://schemas.microsoft.com/office/drawing/2014/main" id="{1C239CC7-C712-42F7-A800-15B30BF9A1CE}"/>
                      </a:ext>
                    </a:extLst>
                  </p:cNvPr>
                  <p:cNvCxnSpPr>
                    <a:cxnSpLocks/>
                    <a:stCxn id="1006" idx="6"/>
                  </p:cNvCxnSpPr>
                  <p:nvPr/>
                </p:nvCxnSpPr>
                <p:spPr>
                  <a:xfrm>
                    <a:off x="3108960" y="2112818"/>
                    <a:ext cx="385156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3" name="直接箭头连接符 992">
                    <a:extLst>
                      <a:ext uri="{FF2B5EF4-FFF2-40B4-BE49-F238E27FC236}">
                        <a16:creationId xmlns:a16="http://schemas.microsoft.com/office/drawing/2014/main" id="{02500B32-6761-452F-AA51-51E7B8F14910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 flipV="1">
                    <a:off x="3106189" y="1503218"/>
                    <a:ext cx="387927" cy="18288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4" name="直接箭头连接符 993">
                    <a:extLst>
                      <a:ext uri="{FF2B5EF4-FFF2-40B4-BE49-F238E27FC236}">
                        <a16:creationId xmlns:a16="http://schemas.microsoft.com/office/drawing/2014/main" id="{A24CF367-C7DF-4D85-A231-644A04675263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>
                    <a:off x="3106189" y="33320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5" name="直接箭头连接符 994">
                    <a:extLst>
                      <a:ext uri="{FF2B5EF4-FFF2-40B4-BE49-F238E27FC236}">
                        <a16:creationId xmlns:a16="http://schemas.microsoft.com/office/drawing/2014/main" id="{5E159BBB-6FF4-48AA-B038-8C709724D2FA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 flipV="1">
                    <a:off x="3106189" y="2112818"/>
                    <a:ext cx="390698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6" name="直接箭头连接符 995">
                    <a:extLst>
                      <a:ext uri="{FF2B5EF4-FFF2-40B4-BE49-F238E27FC236}">
                        <a16:creationId xmlns:a16="http://schemas.microsoft.com/office/drawing/2014/main" id="{141FA778-C88B-4269-AAEF-4702D0557D16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7" name="直接箭头连接符 996">
                    <a:extLst>
                      <a:ext uri="{FF2B5EF4-FFF2-40B4-BE49-F238E27FC236}">
                        <a16:creationId xmlns:a16="http://schemas.microsoft.com/office/drawing/2014/main" id="{33042E6D-3948-4DA2-8308-E3813F905EF8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 flipV="1">
                    <a:off x="3106189" y="1503218"/>
                    <a:ext cx="387927" cy="12192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直接箭头连接符 997">
                    <a:extLst>
                      <a:ext uri="{FF2B5EF4-FFF2-40B4-BE49-F238E27FC236}">
                        <a16:creationId xmlns:a16="http://schemas.microsoft.com/office/drawing/2014/main" id="{F30EF5C8-FDD7-4F44-B850-48BF9C150231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 flipV="1">
                    <a:off x="3106189" y="2112818"/>
                    <a:ext cx="390698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直接箭头连接符 998">
                    <a:extLst>
                      <a:ext uri="{FF2B5EF4-FFF2-40B4-BE49-F238E27FC236}">
                        <a16:creationId xmlns:a16="http://schemas.microsoft.com/office/drawing/2014/main" id="{92FE2B6C-6DF9-45A1-8CDB-448ADF5EFB89}"/>
                      </a:ext>
                    </a:extLst>
                  </p:cNvPr>
                  <p:cNvCxnSpPr>
                    <a:cxnSpLocks/>
                    <a:stCxn id="1007" idx="6"/>
                  </p:cNvCxnSpPr>
                  <p:nvPr/>
                </p:nvCxnSpPr>
                <p:spPr>
                  <a:xfrm>
                    <a:off x="3106189" y="2722418"/>
                    <a:ext cx="387927" cy="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0" name="直接箭头连接符 999">
                    <a:extLst>
                      <a:ext uri="{FF2B5EF4-FFF2-40B4-BE49-F238E27FC236}">
                        <a16:creationId xmlns:a16="http://schemas.microsoft.com/office/drawing/2014/main" id="{431622E8-C9C1-4FBB-82FF-BFBE405B2669}"/>
                      </a:ext>
                    </a:extLst>
                  </p:cNvPr>
                  <p:cNvCxnSpPr>
                    <a:cxnSpLocks/>
                    <a:stCxn id="1008" idx="6"/>
                  </p:cNvCxnSpPr>
                  <p:nvPr/>
                </p:nvCxnSpPr>
                <p:spPr>
                  <a:xfrm flipV="1">
                    <a:off x="3106189" y="2722418"/>
                    <a:ext cx="387927" cy="609600"/>
                  </a:xfrm>
                  <a:prstGeom prst="straightConnector1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1" name="组合 980">
                  <a:extLst>
                    <a:ext uri="{FF2B5EF4-FFF2-40B4-BE49-F238E27FC236}">
                      <a16:creationId xmlns:a16="http://schemas.microsoft.com/office/drawing/2014/main" id="{9FD1B2E6-860B-4880-9F51-0B102CD33CC9}"/>
                    </a:ext>
                  </a:extLst>
                </p:cNvPr>
                <p:cNvGrpSpPr/>
                <p:nvPr/>
              </p:nvGrpSpPr>
              <p:grpSpPr>
                <a:xfrm>
                  <a:off x="6368243" y="3691966"/>
                  <a:ext cx="459971" cy="2286000"/>
                  <a:chOff x="2648989" y="1274618"/>
                  <a:chExt cx="459971" cy="2286000"/>
                </a:xfrm>
                <a:grpFill/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sp>
                <p:nvSpPr>
                  <p:cNvPr id="982" name="流程图: 接点 981">
                    <a:extLst>
                      <a:ext uri="{FF2B5EF4-FFF2-40B4-BE49-F238E27FC236}">
                        <a16:creationId xmlns:a16="http://schemas.microsoft.com/office/drawing/2014/main" id="{5806C93C-87C8-4066-A6B1-7916A7EC118C}"/>
                      </a:ext>
                    </a:extLst>
                  </p:cNvPr>
                  <p:cNvSpPr/>
                  <p:nvPr/>
                </p:nvSpPr>
                <p:spPr>
                  <a:xfrm>
                    <a:off x="2648989" y="12746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3" name="流程图: 接点 982">
                    <a:extLst>
                      <a:ext uri="{FF2B5EF4-FFF2-40B4-BE49-F238E27FC236}">
                        <a16:creationId xmlns:a16="http://schemas.microsoft.com/office/drawing/2014/main" id="{57D29984-FC00-41F5-B9FB-402ED514DF61}"/>
                      </a:ext>
                    </a:extLst>
                  </p:cNvPr>
                  <p:cNvSpPr/>
                  <p:nvPr/>
                </p:nvSpPr>
                <p:spPr>
                  <a:xfrm>
                    <a:off x="2651760" y="18842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流程图: 接点 983">
                    <a:extLst>
                      <a:ext uri="{FF2B5EF4-FFF2-40B4-BE49-F238E27FC236}">
                        <a16:creationId xmlns:a16="http://schemas.microsoft.com/office/drawing/2014/main" id="{DE1F956B-CFBB-4927-AFA9-6CD0C82CD761}"/>
                      </a:ext>
                    </a:extLst>
                  </p:cNvPr>
                  <p:cNvSpPr/>
                  <p:nvPr/>
                </p:nvSpPr>
                <p:spPr>
                  <a:xfrm>
                    <a:off x="2648989" y="24938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5" name="流程图: 接点 984">
                    <a:extLst>
                      <a:ext uri="{FF2B5EF4-FFF2-40B4-BE49-F238E27FC236}">
                        <a16:creationId xmlns:a16="http://schemas.microsoft.com/office/drawing/2014/main" id="{EE78B86A-A345-4C38-B71C-2B88F103A626}"/>
                      </a:ext>
                    </a:extLst>
                  </p:cNvPr>
                  <p:cNvSpPr/>
                  <p:nvPr/>
                </p:nvSpPr>
                <p:spPr>
                  <a:xfrm>
                    <a:off x="2648989" y="3103418"/>
                    <a:ext cx="457200" cy="4572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61" name="梯形 960">
                <a:extLst>
                  <a:ext uri="{FF2B5EF4-FFF2-40B4-BE49-F238E27FC236}">
                    <a16:creationId xmlns:a16="http://schemas.microsoft.com/office/drawing/2014/main" id="{D5A6BD43-F7EC-43F7-B6F2-F4E1937A6505}"/>
                  </a:ext>
                </a:extLst>
              </p:cNvPr>
              <p:cNvSpPr/>
              <p:nvPr/>
            </p:nvSpPr>
            <p:spPr>
              <a:xfrm rot="5400000">
                <a:off x="7484911" y="2008657"/>
                <a:ext cx="1414415" cy="935611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2" name="梯形 961">
                <a:extLst>
                  <a:ext uri="{FF2B5EF4-FFF2-40B4-BE49-F238E27FC236}">
                    <a16:creationId xmlns:a16="http://schemas.microsoft.com/office/drawing/2014/main" id="{E8A10F34-98F1-40D9-8A19-3A259934710D}"/>
                  </a:ext>
                </a:extLst>
              </p:cNvPr>
              <p:cNvSpPr/>
              <p:nvPr/>
            </p:nvSpPr>
            <p:spPr>
              <a:xfrm rot="5400000">
                <a:off x="7218503" y="4052904"/>
                <a:ext cx="1968594" cy="935611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3" name="直接箭头连接符 962">
                <a:extLst>
                  <a:ext uri="{FF2B5EF4-FFF2-40B4-BE49-F238E27FC236}">
                    <a16:creationId xmlns:a16="http://schemas.microsoft.com/office/drawing/2014/main" id="{3C7C658E-BB86-43DD-8ABA-37BFDE9B56CF}"/>
                  </a:ext>
                </a:extLst>
              </p:cNvPr>
              <p:cNvCxnSpPr>
                <a:cxnSpLocks/>
                <a:stCxn id="982" idx="6"/>
                <a:endCxn id="962" idx="2"/>
              </p:cNvCxnSpPr>
              <p:nvPr/>
            </p:nvCxnSpPr>
            <p:spPr>
              <a:xfrm>
                <a:off x="6799882" y="2839589"/>
                <a:ext cx="935113" cy="168112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直接箭头连接符 963">
                <a:extLst>
                  <a:ext uri="{FF2B5EF4-FFF2-40B4-BE49-F238E27FC236}">
                    <a16:creationId xmlns:a16="http://schemas.microsoft.com/office/drawing/2014/main" id="{3B3C9656-26D6-4580-9934-ABDAEA0AD8D5}"/>
                  </a:ext>
                </a:extLst>
              </p:cNvPr>
              <p:cNvCxnSpPr>
                <a:cxnSpLocks/>
                <a:stCxn id="985" idx="6"/>
                <a:endCxn id="961" idx="2"/>
              </p:cNvCxnSpPr>
              <p:nvPr/>
            </p:nvCxnSpPr>
            <p:spPr>
              <a:xfrm flipV="1">
                <a:off x="6799882" y="2476463"/>
                <a:ext cx="924431" cy="21919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直接箭头连接符 964">
                <a:extLst>
                  <a:ext uri="{FF2B5EF4-FFF2-40B4-BE49-F238E27FC236}">
                    <a16:creationId xmlns:a16="http://schemas.microsoft.com/office/drawing/2014/main" id="{D17E0F8E-7556-49DB-8EF9-137266B6CCC3}"/>
                  </a:ext>
                </a:extLst>
              </p:cNvPr>
              <p:cNvCxnSpPr>
                <a:cxnSpLocks/>
                <a:stCxn id="984" idx="6"/>
                <a:endCxn id="961" idx="2"/>
              </p:cNvCxnSpPr>
              <p:nvPr/>
            </p:nvCxnSpPr>
            <p:spPr>
              <a:xfrm flipV="1">
                <a:off x="6799882" y="2476463"/>
                <a:ext cx="924431" cy="15823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直接箭头连接符 965">
                <a:extLst>
                  <a:ext uri="{FF2B5EF4-FFF2-40B4-BE49-F238E27FC236}">
                    <a16:creationId xmlns:a16="http://schemas.microsoft.com/office/drawing/2014/main" id="{884F87A5-2011-400C-92C0-59A3D0E17089}"/>
                  </a:ext>
                </a:extLst>
              </p:cNvPr>
              <p:cNvCxnSpPr>
                <a:cxnSpLocks/>
                <a:stCxn id="983" idx="6"/>
                <a:endCxn id="961" idx="2"/>
              </p:cNvCxnSpPr>
              <p:nvPr/>
            </p:nvCxnSpPr>
            <p:spPr>
              <a:xfrm flipV="1">
                <a:off x="6802653" y="2476463"/>
                <a:ext cx="921660" cy="9727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直接箭头连接符 966">
                <a:extLst>
                  <a:ext uri="{FF2B5EF4-FFF2-40B4-BE49-F238E27FC236}">
                    <a16:creationId xmlns:a16="http://schemas.microsoft.com/office/drawing/2014/main" id="{53C53126-513E-415B-AB55-246F291B94E3}"/>
                  </a:ext>
                </a:extLst>
              </p:cNvPr>
              <p:cNvCxnSpPr>
                <a:cxnSpLocks/>
                <a:stCxn id="982" idx="6"/>
                <a:endCxn id="961" idx="2"/>
              </p:cNvCxnSpPr>
              <p:nvPr/>
            </p:nvCxnSpPr>
            <p:spPr>
              <a:xfrm flipV="1">
                <a:off x="6799882" y="2476463"/>
                <a:ext cx="924431" cy="36312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直接箭头连接符 968">
                <a:extLst>
                  <a:ext uri="{FF2B5EF4-FFF2-40B4-BE49-F238E27FC236}">
                    <a16:creationId xmlns:a16="http://schemas.microsoft.com/office/drawing/2014/main" id="{ECF29347-E30E-478D-8400-D23BEF24F708}"/>
                  </a:ext>
                </a:extLst>
              </p:cNvPr>
              <p:cNvCxnSpPr>
                <a:cxnSpLocks/>
                <a:stCxn id="985" idx="6"/>
                <a:endCxn id="962" idx="2"/>
              </p:cNvCxnSpPr>
              <p:nvPr/>
            </p:nvCxnSpPr>
            <p:spPr>
              <a:xfrm flipV="1">
                <a:off x="6799882" y="4520710"/>
                <a:ext cx="935113" cy="14767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接箭头连接符 969">
                <a:extLst>
                  <a:ext uri="{FF2B5EF4-FFF2-40B4-BE49-F238E27FC236}">
                    <a16:creationId xmlns:a16="http://schemas.microsoft.com/office/drawing/2014/main" id="{E0B01B32-CA8E-4896-A0B9-BAE9F2C51541}"/>
                  </a:ext>
                </a:extLst>
              </p:cNvPr>
              <p:cNvCxnSpPr>
                <a:cxnSpLocks/>
                <a:stCxn id="984" idx="6"/>
                <a:endCxn id="962" idx="2"/>
              </p:cNvCxnSpPr>
              <p:nvPr/>
            </p:nvCxnSpPr>
            <p:spPr>
              <a:xfrm>
                <a:off x="6799882" y="4058789"/>
                <a:ext cx="935113" cy="46192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接箭头连接符 970">
                <a:extLst>
                  <a:ext uri="{FF2B5EF4-FFF2-40B4-BE49-F238E27FC236}">
                    <a16:creationId xmlns:a16="http://schemas.microsoft.com/office/drawing/2014/main" id="{693F8505-3FCA-4BB2-BF31-1F646C4E1295}"/>
                  </a:ext>
                </a:extLst>
              </p:cNvPr>
              <p:cNvCxnSpPr>
                <a:cxnSpLocks/>
                <a:stCxn id="983" idx="6"/>
                <a:endCxn id="962" idx="2"/>
              </p:cNvCxnSpPr>
              <p:nvPr/>
            </p:nvCxnSpPr>
            <p:spPr>
              <a:xfrm>
                <a:off x="6802653" y="3449189"/>
                <a:ext cx="932342" cy="107152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2" name="文本框 971">
                <a:extLst>
                  <a:ext uri="{FF2B5EF4-FFF2-40B4-BE49-F238E27FC236}">
                    <a16:creationId xmlns:a16="http://schemas.microsoft.com/office/drawing/2014/main" id="{7DFB4276-1EE6-482A-B7A0-79F2C004CC9D}"/>
                  </a:ext>
                </a:extLst>
              </p:cNvPr>
              <p:cNvSpPr txBox="1"/>
              <p:nvPr/>
            </p:nvSpPr>
            <p:spPr>
              <a:xfrm>
                <a:off x="7682945" y="31761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76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1137F287-E540-443C-B554-EF79E0693F82}"/>
              </a:ext>
            </a:extLst>
          </p:cNvPr>
          <p:cNvGrpSpPr/>
          <p:nvPr/>
        </p:nvGrpSpPr>
        <p:grpSpPr>
          <a:xfrm>
            <a:off x="103517" y="-38509"/>
            <a:ext cx="11852480" cy="6957672"/>
            <a:chOff x="103517" y="-38509"/>
            <a:chExt cx="11852480" cy="6957672"/>
          </a:xfrm>
        </p:grpSpPr>
        <p:grpSp>
          <p:nvGrpSpPr>
            <p:cNvPr id="477" name="组合 476">
              <a:extLst>
                <a:ext uri="{FF2B5EF4-FFF2-40B4-BE49-F238E27FC236}">
                  <a16:creationId xmlns:a16="http://schemas.microsoft.com/office/drawing/2014/main" id="{A21B1324-7E93-43C7-A982-45EBAC79472F}"/>
                </a:ext>
              </a:extLst>
            </p:cNvPr>
            <p:cNvGrpSpPr/>
            <p:nvPr/>
          </p:nvGrpSpPr>
          <p:grpSpPr>
            <a:xfrm>
              <a:off x="103517" y="923390"/>
              <a:ext cx="11852480" cy="5995773"/>
              <a:chOff x="356735" y="599834"/>
              <a:chExt cx="11852480" cy="5995773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DE10D2C-6017-42A5-993A-AA987419B725}"/>
                  </a:ext>
                </a:extLst>
              </p:cNvPr>
              <p:cNvGrpSpPr/>
              <p:nvPr/>
            </p:nvGrpSpPr>
            <p:grpSpPr>
              <a:xfrm>
                <a:off x="386112" y="676082"/>
                <a:ext cx="914400" cy="914400"/>
                <a:chOff x="1462694" y="1345276"/>
                <a:chExt cx="914400" cy="9144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" name="流程图: 接点 3">
                  <a:extLst>
                    <a:ext uri="{FF2B5EF4-FFF2-40B4-BE49-F238E27FC236}">
                      <a16:creationId xmlns:a16="http://schemas.microsoft.com/office/drawing/2014/main" id="{B88370F5-5E41-46FC-BD35-F9E3C8C7D89E}"/>
                    </a:ext>
                  </a:extLst>
                </p:cNvPr>
                <p:cNvSpPr/>
                <p:nvPr/>
              </p:nvSpPr>
              <p:spPr>
                <a:xfrm>
                  <a:off x="1462694" y="13452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" name="流程图: 接点 21">
                  <a:extLst>
                    <a:ext uri="{FF2B5EF4-FFF2-40B4-BE49-F238E27FC236}">
                      <a16:creationId xmlns:a16="http://schemas.microsoft.com/office/drawing/2014/main" id="{F4C9BD26-CBE0-459E-AB7E-4B47281CE38A}"/>
                    </a:ext>
                  </a:extLst>
                </p:cNvPr>
                <p:cNvSpPr/>
                <p:nvPr/>
              </p:nvSpPr>
              <p:spPr>
                <a:xfrm>
                  <a:off x="1615094" y="14976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" name="流程图: 接点 23">
                  <a:extLst>
                    <a:ext uri="{FF2B5EF4-FFF2-40B4-BE49-F238E27FC236}">
                      <a16:creationId xmlns:a16="http://schemas.microsoft.com/office/drawing/2014/main" id="{1533C16C-6527-4B1A-9038-9B3BE18E675E}"/>
                    </a:ext>
                  </a:extLst>
                </p:cNvPr>
                <p:cNvSpPr/>
                <p:nvPr/>
              </p:nvSpPr>
              <p:spPr>
                <a:xfrm>
                  <a:off x="1767494" y="16500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流程图: 接点 25">
                  <a:extLst>
                    <a:ext uri="{FF2B5EF4-FFF2-40B4-BE49-F238E27FC236}">
                      <a16:creationId xmlns:a16="http://schemas.microsoft.com/office/drawing/2014/main" id="{0C7D053D-8CB7-431F-B5FC-798637ABC189}"/>
                    </a:ext>
                  </a:extLst>
                </p:cNvPr>
                <p:cNvSpPr/>
                <p:nvPr/>
              </p:nvSpPr>
              <p:spPr>
                <a:xfrm>
                  <a:off x="1919894" y="18024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FC8C2407-7E58-4C2D-A534-29D96331E7F0}"/>
                  </a:ext>
                </a:extLst>
              </p:cNvPr>
              <p:cNvGrpSpPr/>
              <p:nvPr/>
            </p:nvGrpSpPr>
            <p:grpSpPr>
              <a:xfrm>
                <a:off x="4371006" y="676075"/>
                <a:ext cx="914400" cy="914400"/>
                <a:chOff x="4970662" y="1341119"/>
                <a:chExt cx="914400" cy="914400"/>
              </a:xfrm>
            </p:grpSpPr>
            <p:sp>
              <p:nvSpPr>
                <p:cNvPr id="76" name="流程图: 接点 75">
                  <a:extLst>
                    <a:ext uri="{FF2B5EF4-FFF2-40B4-BE49-F238E27FC236}">
                      <a16:creationId xmlns:a16="http://schemas.microsoft.com/office/drawing/2014/main" id="{2D8F19DE-65F6-499A-B917-7E0A6B6AAE62}"/>
                    </a:ext>
                  </a:extLst>
                </p:cNvPr>
                <p:cNvSpPr/>
                <p:nvPr/>
              </p:nvSpPr>
              <p:spPr>
                <a:xfrm>
                  <a:off x="4970662" y="1341119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流程图: 接点 77">
                  <a:extLst>
                    <a:ext uri="{FF2B5EF4-FFF2-40B4-BE49-F238E27FC236}">
                      <a16:creationId xmlns:a16="http://schemas.microsoft.com/office/drawing/2014/main" id="{027A5C59-6EB5-40B3-8146-FB722053688B}"/>
                    </a:ext>
                  </a:extLst>
                </p:cNvPr>
                <p:cNvSpPr/>
                <p:nvPr/>
              </p:nvSpPr>
              <p:spPr>
                <a:xfrm>
                  <a:off x="5123062" y="1493519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流程图: 接点 79">
                  <a:extLst>
                    <a:ext uri="{FF2B5EF4-FFF2-40B4-BE49-F238E27FC236}">
                      <a16:creationId xmlns:a16="http://schemas.microsoft.com/office/drawing/2014/main" id="{1E6C6026-AEF7-42B4-B4BF-BFB48F71F380}"/>
                    </a:ext>
                  </a:extLst>
                </p:cNvPr>
                <p:cNvSpPr/>
                <p:nvPr/>
              </p:nvSpPr>
              <p:spPr>
                <a:xfrm>
                  <a:off x="5275462" y="1645919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流程图: 接点 81">
                  <a:extLst>
                    <a:ext uri="{FF2B5EF4-FFF2-40B4-BE49-F238E27FC236}">
                      <a16:creationId xmlns:a16="http://schemas.microsoft.com/office/drawing/2014/main" id="{7C3EEA4D-936C-4E0C-A04B-634402F8908B}"/>
                    </a:ext>
                  </a:extLst>
                </p:cNvPr>
                <p:cNvSpPr/>
                <p:nvPr/>
              </p:nvSpPr>
              <p:spPr>
                <a:xfrm>
                  <a:off x="5427862" y="1798319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流程图: 接点 83">
                <a:extLst>
                  <a:ext uri="{FF2B5EF4-FFF2-40B4-BE49-F238E27FC236}">
                    <a16:creationId xmlns:a16="http://schemas.microsoft.com/office/drawing/2014/main" id="{CB1C32E8-F0B1-48C9-A449-1D73CA7FF818}"/>
                  </a:ext>
                </a:extLst>
              </p:cNvPr>
              <p:cNvSpPr/>
              <p:nvPr/>
            </p:nvSpPr>
            <p:spPr>
              <a:xfrm>
                <a:off x="5338065" y="619963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>
                <a:extLst>
                  <a:ext uri="{FF2B5EF4-FFF2-40B4-BE49-F238E27FC236}">
                    <a16:creationId xmlns:a16="http://schemas.microsoft.com/office/drawing/2014/main" id="{A6BE8F4E-67DD-4612-84C7-91589E83DDDB}"/>
                  </a:ext>
                </a:extLst>
              </p:cNvPr>
              <p:cNvSpPr/>
              <p:nvPr/>
            </p:nvSpPr>
            <p:spPr>
              <a:xfrm>
                <a:off x="5490465" y="772363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>
                <a:extLst>
                  <a:ext uri="{FF2B5EF4-FFF2-40B4-BE49-F238E27FC236}">
                    <a16:creationId xmlns:a16="http://schemas.microsoft.com/office/drawing/2014/main" id="{34B865C2-EE6E-4D4A-B50F-C36BCC2EA199}"/>
                  </a:ext>
                </a:extLst>
              </p:cNvPr>
              <p:cNvSpPr/>
              <p:nvPr/>
            </p:nvSpPr>
            <p:spPr>
              <a:xfrm>
                <a:off x="5642865" y="924763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接点 89">
                <a:extLst>
                  <a:ext uri="{FF2B5EF4-FFF2-40B4-BE49-F238E27FC236}">
                    <a16:creationId xmlns:a16="http://schemas.microsoft.com/office/drawing/2014/main" id="{9595CC59-E3FE-40D6-821A-D857D285C65D}"/>
                  </a:ext>
                </a:extLst>
              </p:cNvPr>
              <p:cNvSpPr/>
              <p:nvPr/>
            </p:nvSpPr>
            <p:spPr>
              <a:xfrm>
                <a:off x="5795265" y="1077163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接点 91">
                <a:extLst>
                  <a:ext uri="{FF2B5EF4-FFF2-40B4-BE49-F238E27FC236}">
                    <a16:creationId xmlns:a16="http://schemas.microsoft.com/office/drawing/2014/main" id="{538DED5B-E452-4136-90FA-29AF326D76A6}"/>
                  </a:ext>
                </a:extLst>
              </p:cNvPr>
              <p:cNvSpPr/>
              <p:nvPr/>
            </p:nvSpPr>
            <p:spPr>
              <a:xfrm>
                <a:off x="5947665" y="1229563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37F92FF-18DA-4EBD-99E5-D4C622E3D34E}"/>
                  </a:ext>
                </a:extLst>
              </p:cNvPr>
              <p:cNvGrpSpPr/>
              <p:nvPr/>
            </p:nvGrpSpPr>
            <p:grpSpPr>
              <a:xfrm>
                <a:off x="1956869" y="676079"/>
                <a:ext cx="914400" cy="914400"/>
                <a:chOff x="1462694" y="1345276"/>
                <a:chExt cx="914400" cy="9144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6" name="流程图: 接点 95">
                  <a:extLst>
                    <a:ext uri="{FF2B5EF4-FFF2-40B4-BE49-F238E27FC236}">
                      <a16:creationId xmlns:a16="http://schemas.microsoft.com/office/drawing/2014/main" id="{8A86B7FB-8D2D-4716-A3BA-4EE3C291B1DE}"/>
                    </a:ext>
                  </a:extLst>
                </p:cNvPr>
                <p:cNvSpPr/>
                <p:nvPr/>
              </p:nvSpPr>
              <p:spPr>
                <a:xfrm>
                  <a:off x="1462694" y="13452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7" name="流程图: 接点 96">
                  <a:extLst>
                    <a:ext uri="{FF2B5EF4-FFF2-40B4-BE49-F238E27FC236}">
                      <a16:creationId xmlns:a16="http://schemas.microsoft.com/office/drawing/2014/main" id="{10892538-ADA6-4957-8CF8-5CD4FD1D5243}"/>
                    </a:ext>
                  </a:extLst>
                </p:cNvPr>
                <p:cNvSpPr/>
                <p:nvPr/>
              </p:nvSpPr>
              <p:spPr>
                <a:xfrm>
                  <a:off x="1615094" y="14976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8" name="流程图: 接点 97">
                  <a:extLst>
                    <a:ext uri="{FF2B5EF4-FFF2-40B4-BE49-F238E27FC236}">
                      <a16:creationId xmlns:a16="http://schemas.microsoft.com/office/drawing/2014/main" id="{A9BC0E7E-9F14-4F6C-BAE1-2AEE875C6B57}"/>
                    </a:ext>
                  </a:extLst>
                </p:cNvPr>
                <p:cNvSpPr/>
                <p:nvPr/>
              </p:nvSpPr>
              <p:spPr>
                <a:xfrm>
                  <a:off x="1767494" y="16500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流程图: 接点 98">
                  <a:extLst>
                    <a:ext uri="{FF2B5EF4-FFF2-40B4-BE49-F238E27FC236}">
                      <a16:creationId xmlns:a16="http://schemas.microsoft.com/office/drawing/2014/main" id="{9931CEBB-F8DF-44FB-8F8F-A627D906D2D1}"/>
                    </a:ext>
                  </a:extLst>
                </p:cNvPr>
                <p:cNvSpPr/>
                <p:nvPr/>
              </p:nvSpPr>
              <p:spPr>
                <a:xfrm>
                  <a:off x="1919894" y="18024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A913F779-82E9-4869-872E-EB90DC93C7AF}"/>
                  </a:ext>
                </a:extLst>
              </p:cNvPr>
              <p:cNvGrpSpPr/>
              <p:nvPr/>
            </p:nvGrpSpPr>
            <p:grpSpPr>
              <a:xfrm>
                <a:off x="1163869" y="676079"/>
                <a:ext cx="914400" cy="914400"/>
                <a:chOff x="1462694" y="1345276"/>
                <a:chExt cx="914400" cy="9144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1" name="流程图: 接点 100">
                  <a:extLst>
                    <a:ext uri="{FF2B5EF4-FFF2-40B4-BE49-F238E27FC236}">
                      <a16:creationId xmlns:a16="http://schemas.microsoft.com/office/drawing/2014/main" id="{87FE85EA-61F4-4EBA-949B-FDCB7D15C613}"/>
                    </a:ext>
                  </a:extLst>
                </p:cNvPr>
                <p:cNvSpPr/>
                <p:nvPr/>
              </p:nvSpPr>
              <p:spPr>
                <a:xfrm>
                  <a:off x="1462694" y="13452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2" name="流程图: 接点 101">
                  <a:extLst>
                    <a:ext uri="{FF2B5EF4-FFF2-40B4-BE49-F238E27FC236}">
                      <a16:creationId xmlns:a16="http://schemas.microsoft.com/office/drawing/2014/main" id="{062D5948-F4D6-4CAC-B142-A1A0445ADAEC}"/>
                    </a:ext>
                  </a:extLst>
                </p:cNvPr>
                <p:cNvSpPr/>
                <p:nvPr/>
              </p:nvSpPr>
              <p:spPr>
                <a:xfrm>
                  <a:off x="1615094" y="14976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3" name="流程图: 接点 102">
                  <a:extLst>
                    <a:ext uri="{FF2B5EF4-FFF2-40B4-BE49-F238E27FC236}">
                      <a16:creationId xmlns:a16="http://schemas.microsoft.com/office/drawing/2014/main" id="{CCCFBDB3-CF4F-4990-A532-D29DFABD0580}"/>
                    </a:ext>
                  </a:extLst>
                </p:cNvPr>
                <p:cNvSpPr/>
                <p:nvPr/>
              </p:nvSpPr>
              <p:spPr>
                <a:xfrm>
                  <a:off x="1767494" y="16500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4" name="流程图: 接点 103">
                  <a:extLst>
                    <a:ext uri="{FF2B5EF4-FFF2-40B4-BE49-F238E27FC236}">
                      <a16:creationId xmlns:a16="http://schemas.microsoft.com/office/drawing/2014/main" id="{EC4BCDBB-C19A-4C72-BC3C-E78F2BD7CA08}"/>
                    </a:ext>
                  </a:extLst>
                </p:cNvPr>
                <p:cNvSpPr/>
                <p:nvPr/>
              </p:nvSpPr>
              <p:spPr>
                <a:xfrm>
                  <a:off x="1919894" y="18024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F8C592F-F49C-476E-8B36-36BAA03E8FA4}"/>
                  </a:ext>
                </a:extLst>
              </p:cNvPr>
              <p:cNvGrpSpPr/>
              <p:nvPr/>
            </p:nvGrpSpPr>
            <p:grpSpPr>
              <a:xfrm>
                <a:off x="2755238" y="676077"/>
                <a:ext cx="914400" cy="914400"/>
                <a:chOff x="1462694" y="1345276"/>
                <a:chExt cx="914400" cy="9144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6" name="流程图: 接点 105">
                  <a:extLst>
                    <a:ext uri="{FF2B5EF4-FFF2-40B4-BE49-F238E27FC236}">
                      <a16:creationId xmlns:a16="http://schemas.microsoft.com/office/drawing/2014/main" id="{C288640A-5A7F-4874-9973-148EC8B9BE15}"/>
                    </a:ext>
                  </a:extLst>
                </p:cNvPr>
                <p:cNvSpPr/>
                <p:nvPr/>
              </p:nvSpPr>
              <p:spPr>
                <a:xfrm>
                  <a:off x="1462694" y="13452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7" name="流程图: 接点 106">
                  <a:extLst>
                    <a:ext uri="{FF2B5EF4-FFF2-40B4-BE49-F238E27FC236}">
                      <a16:creationId xmlns:a16="http://schemas.microsoft.com/office/drawing/2014/main" id="{18C95440-9B0E-4F8B-8345-E3F0E366F889}"/>
                    </a:ext>
                  </a:extLst>
                </p:cNvPr>
                <p:cNvSpPr/>
                <p:nvPr/>
              </p:nvSpPr>
              <p:spPr>
                <a:xfrm>
                  <a:off x="1615094" y="14976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8" name="流程图: 接点 107">
                  <a:extLst>
                    <a:ext uri="{FF2B5EF4-FFF2-40B4-BE49-F238E27FC236}">
                      <a16:creationId xmlns:a16="http://schemas.microsoft.com/office/drawing/2014/main" id="{CFA9B79B-6AF4-4D8F-8478-0762C025F06D}"/>
                    </a:ext>
                  </a:extLst>
                </p:cNvPr>
                <p:cNvSpPr/>
                <p:nvPr/>
              </p:nvSpPr>
              <p:spPr>
                <a:xfrm>
                  <a:off x="1767494" y="16500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9" name="流程图: 接点 108">
                  <a:extLst>
                    <a:ext uri="{FF2B5EF4-FFF2-40B4-BE49-F238E27FC236}">
                      <a16:creationId xmlns:a16="http://schemas.microsoft.com/office/drawing/2014/main" id="{B2EEB333-64D8-4482-9590-5E584A4592E0}"/>
                    </a:ext>
                  </a:extLst>
                </p:cNvPr>
                <p:cNvSpPr/>
                <p:nvPr/>
              </p:nvSpPr>
              <p:spPr>
                <a:xfrm>
                  <a:off x="1919894" y="18024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9E90CB6F-43EB-4258-A8E9-8545046FB213}"/>
                  </a:ext>
                </a:extLst>
              </p:cNvPr>
              <p:cNvGrpSpPr/>
              <p:nvPr/>
            </p:nvGrpSpPr>
            <p:grpSpPr>
              <a:xfrm>
                <a:off x="3553607" y="676077"/>
                <a:ext cx="914400" cy="914400"/>
                <a:chOff x="1462694" y="1345276"/>
                <a:chExt cx="914400" cy="9144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6" name="流程图: 接点 115">
                  <a:extLst>
                    <a:ext uri="{FF2B5EF4-FFF2-40B4-BE49-F238E27FC236}">
                      <a16:creationId xmlns:a16="http://schemas.microsoft.com/office/drawing/2014/main" id="{75313CE7-6BB5-4216-BB61-CF159A27C60A}"/>
                    </a:ext>
                  </a:extLst>
                </p:cNvPr>
                <p:cNvSpPr/>
                <p:nvPr/>
              </p:nvSpPr>
              <p:spPr>
                <a:xfrm>
                  <a:off x="1462694" y="13452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7" name="流程图: 接点 116">
                  <a:extLst>
                    <a:ext uri="{FF2B5EF4-FFF2-40B4-BE49-F238E27FC236}">
                      <a16:creationId xmlns:a16="http://schemas.microsoft.com/office/drawing/2014/main" id="{15AC662F-0C92-4B08-9101-B1814E31A70A}"/>
                    </a:ext>
                  </a:extLst>
                </p:cNvPr>
                <p:cNvSpPr/>
                <p:nvPr/>
              </p:nvSpPr>
              <p:spPr>
                <a:xfrm>
                  <a:off x="1615094" y="14976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8" name="流程图: 接点 117">
                  <a:extLst>
                    <a:ext uri="{FF2B5EF4-FFF2-40B4-BE49-F238E27FC236}">
                      <a16:creationId xmlns:a16="http://schemas.microsoft.com/office/drawing/2014/main" id="{A24D51C4-9123-45D4-B015-44BD4CEB627E}"/>
                    </a:ext>
                  </a:extLst>
                </p:cNvPr>
                <p:cNvSpPr/>
                <p:nvPr/>
              </p:nvSpPr>
              <p:spPr>
                <a:xfrm>
                  <a:off x="1767494" y="16500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9" name="流程图: 接点 118">
                  <a:extLst>
                    <a:ext uri="{FF2B5EF4-FFF2-40B4-BE49-F238E27FC236}">
                      <a16:creationId xmlns:a16="http://schemas.microsoft.com/office/drawing/2014/main" id="{DA9B4753-BB20-44A8-93A1-2A3C93BB37EA}"/>
                    </a:ext>
                  </a:extLst>
                </p:cNvPr>
                <p:cNvSpPr/>
                <p:nvPr/>
              </p:nvSpPr>
              <p:spPr>
                <a:xfrm>
                  <a:off x="1919894" y="1802476"/>
                  <a:ext cx="457200" cy="457200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9C2C3A91-5E8F-47FD-9BCE-347742022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428" y="1045992"/>
                <a:ext cx="2414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E7308B8C-61CE-4684-84E2-3BE2858F3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677" y="1045992"/>
                <a:ext cx="241416" cy="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0B799FEB-09AA-48FD-B002-83393664D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186" y="1041828"/>
                <a:ext cx="241416" cy="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148A8FF0-B6F5-48ED-8912-DF0F0D04A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4838" y="1041828"/>
                <a:ext cx="241416" cy="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10B9BC35-E217-484F-9671-845D2AD67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4899" y="1041828"/>
                <a:ext cx="241416" cy="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17BA2D3B-2CC3-4372-A7B9-4C62F457DA1D}"/>
                  </a:ext>
                </a:extLst>
              </p:cNvPr>
              <p:cNvGrpSpPr/>
              <p:nvPr/>
            </p:nvGrpSpPr>
            <p:grpSpPr>
              <a:xfrm>
                <a:off x="4239407" y="1549741"/>
                <a:ext cx="1622813" cy="796407"/>
                <a:chOff x="4239407" y="1467408"/>
                <a:chExt cx="1622813" cy="796407"/>
              </a:xfrm>
              <a:solidFill>
                <a:schemeClr val="accent6"/>
              </a:solidFill>
            </p:grpSpPr>
            <p:sp>
              <p:nvSpPr>
                <p:cNvPr id="131" name="加号 130">
                  <a:extLst>
                    <a:ext uri="{FF2B5EF4-FFF2-40B4-BE49-F238E27FC236}">
                      <a16:creationId xmlns:a16="http://schemas.microsoft.com/office/drawing/2014/main" id="{E9C4764D-AABC-4BC5-AF2F-9D48BB5E80D2}"/>
                    </a:ext>
                  </a:extLst>
                </p:cNvPr>
                <p:cNvSpPr/>
                <p:nvPr/>
              </p:nvSpPr>
              <p:spPr>
                <a:xfrm>
                  <a:off x="4420367" y="1717938"/>
                  <a:ext cx="663278" cy="545877"/>
                </a:xfrm>
                <a:prstGeom prst="mathPlus">
                  <a:avLst/>
                </a:prstGeom>
                <a:grpFill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51" name="连接符: 肘形 150">
                  <a:extLst>
                    <a:ext uri="{FF2B5EF4-FFF2-40B4-BE49-F238E27FC236}">
                      <a16:creationId xmlns:a16="http://schemas.microsoft.com/office/drawing/2014/main" id="{EA059C10-0450-40F3-B083-F52D6734C609}"/>
                    </a:ext>
                  </a:extLst>
                </p:cNvPr>
                <p:cNvCxnSpPr>
                  <a:cxnSpLocks/>
                  <a:stCxn id="119" idx="4"/>
                  <a:endCxn id="131" idx="3"/>
                </p:cNvCxnSpPr>
                <p:nvPr/>
              </p:nvCxnSpPr>
              <p:spPr>
                <a:xfrm rot="16200000" flipH="1">
                  <a:off x="4395798" y="1434085"/>
                  <a:ext cx="199817" cy="512599"/>
                </a:xfrm>
                <a:prstGeom prst="bentConnector3">
                  <a:avLst/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连接符: 肘形 152">
                  <a:extLst>
                    <a:ext uri="{FF2B5EF4-FFF2-40B4-BE49-F238E27FC236}">
                      <a16:creationId xmlns:a16="http://schemas.microsoft.com/office/drawing/2014/main" id="{40EAB709-51B3-4D4B-B8C0-939814E65269}"/>
                    </a:ext>
                  </a:extLst>
                </p:cNvPr>
                <p:cNvCxnSpPr>
                  <a:cxnSpLocks/>
                  <a:stCxn id="82" idx="4"/>
                  <a:endCxn id="131" idx="3"/>
                </p:cNvCxnSpPr>
                <p:nvPr/>
              </p:nvCxnSpPr>
              <p:spPr>
                <a:xfrm rot="5400000">
                  <a:off x="4804497" y="1537984"/>
                  <a:ext cx="199819" cy="304800"/>
                </a:xfrm>
                <a:prstGeom prst="bentConnector3">
                  <a:avLst/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连接符: 肘形 155">
                  <a:extLst>
                    <a:ext uri="{FF2B5EF4-FFF2-40B4-BE49-F238E27FC236}">
                      <a16:creationId xmlns:a16="http://schemas.microsoft.com/office/drawing/2014/main" id="{303369CE-D289-4479-A6E3-DE60AADD6A6A}"/>
                    </a:ext>
                  </a:extLst>
                </p:cNvPr>
                <p:cNvCxnSpPr>
                  <a:cxnSpLocks/>
                  <a:stCxn id="131" idx="0"/>
                  <a:endCxn id="90" idx="3"/>
                </p:cNvCxnSpPr>
                <p:nvPr/>
              </p:nvCxnSpPr>
              <p:spPr>
                <a:xfrm flipV="1">
                  <a:off x="4995728" y="1467408"/>
                  <a:ext cx="866492" cy="523469"/>
                </a:xfrm>
                <a:prstGeom prst="bentConnector2">
                  <a:avLst/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6C2AF22E-090D-481E-B964-BF5A6C4F837C}"/>
                  </a:ext>
                </a:extLst>
              </p:cNvPr>
              <p:cNvGrpSpPr/>
              <p:nvPr/>
            </p:nvGrpSpPr>
            <p:grpSpPr>
              <a:xfrm>
                <a:off x="6257231" y="599834"/>
                <a:ext cx="1981200" cy="1981200"/>
                <a:chOff x="7046590" y="1264912"/>
                <a:chExt cx="1981200" cy="1981200"/>
              </a:xfrm>
            </p:grpSpPr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3A0D9DD0-D95B-4355-8B9D-5DAA95E04A89}"/>
                    </a:ext>
                  </a:extLst>
                </p:cNvPr>
                <p:cNvGrpSpPr/>
                <p:nvPr/>
              </p:nvGrpSpPr>
              <p:grpSpPr>
                <a:xfrm>
                  <a:off x="7046590" y="12649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186" name="流程图: 接点 185">
                    <a:extLst>
                      <a:ext uri="{FF2B5EF4-FFF2-40B4-BE49-F238E27FC236}">
                        <a16:creationId xmlns:a16="http://schemas.microsoft.com/office/drawing/2014/main" id="{DCE11E3F-17C0-46B8-9C0D-EFB8282FCD41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流程图: 接点 187">
                    <a:extLst>
                      <a:ext uri="{FF2B5EF4-FFF2-40B4-BE49-F238E27FC236}">
                        <a16:creationId xmlns:a16="http://schemas.microsoft.com/office/drawing/2014/main" id="{1FE71F01-443E-4204-BA0C-AE9B8F869AD8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流程图: 接点 189">
                    <a:extLst>
                      <a:ext uri="{FF2B5EF4-FFF2-40B4-BE49-F238E27FC236}">
                        <a16:creationId xmlns:a16="http://schemas.microsoft.com/office/drawing/2014/main" id="{F47BE51F-8E4F-4E33-90AC-D031F666467C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流程图: 接点 191">
                    <a:extLst>
                      <a:ext uri="{FF2B5EF4-FFF2-40B4-BE49-F238E27FC236}">
                        <a16:creationId xmlns:a16="http://schemas.microsoft.com/office/drawing/2014/main" id="{4FE37E78-FFBA-41C7-8461-504226722D3C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流程图: 接点 193">
                    <a:extLst>
                      <a:ext uri="{FF2B5EF4-FFF2-40B4-BE49-F238E27FC236}">
                        <a16:creationId xmlns:a16="http://schemas.microsoft.com/office/drawing/2014/main" id="{FB76C462-6D98-4508-895C-4B5FA3BA35F0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E8504F62-DA0F-4B02-8EA5-D7922FDA2B91}"/>
                    </a:ext>
                  </a:extLst>
                </p:cNvPr>
                <p:cNvGrpSpPr/>
                <p:nvPr/>
              </p:nvGrpSpPr>
              <p:grpSpPr>
                <a:xfrm>
                  <a:off x="7198990" y="14173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237" name="流程图: 接点 236">
                    <a:extLst>
                      <a:ext uri="{FF2B5EF4-FFF2-40B4-BE49-F238E27FC236}">
                        <a16:creationId xmlns:a16="http://schemas.microsoft.com/office/drawing/2014/main" id="{84E6F954-EFE6-4CE3-B1C4-11A8A212F80C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流程图: 接点 237">
                    <a:extLst>
                      <a:ext uri="{FF2B5EF4-FFF2-40B4-BE49-F238E27FC236}">
                        <a16:creationId xmlns:a16="http://schemas.microsoft.com/office/drawing/2014/main" id="{1A94CF56-56A5-48C8-B2F1-CA0F47DBCE57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流程图: 接点 238">
                    <a:extLst>
                      <a:ext uri="{FF2B5EF4-FFF2-40B4-BE49-F238E27FC236}">
                        <a16:creationId xmlns:a16="http://schemas.microsoft.com/office/drawing/2014/main" id="{9B8D1056-B7DC-4367-8F9D-3E625BFDFCFF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0" name="流程图: 接点 239">
                    <a:extLst>
                      <a:ext uri="{FF2B5EF4-FFF2-40B4-BE49-F238E27FC236}">
                        <a16:creationId xmlns:a16="http://schemas.microsoft.com/office/drawing/2014/main" id="{23E09AC0-8961-4A07-9AF7-E1C7AA32D91E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流程图: 接点 240">
                    <a:extLst>
                      <a:ext uri="{FF2B5EF4-FFF2-40B4-BE49-F238E27FC236}">
                        <a16:creationId xmlns:a16="http://schemas.microsoft.com/office/drawing/2014/main" id="{265A940F-6D7D-4D03-9FD5-AED569DA50BB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2" name="组合 241">
                  <a:extLst>
                    <a:ext uri="{FF2B5EF4-FFF2-40B4-BE49-F238E27FC236}">
                      <a16:creationId xmlns:a16="http://schemas.microsoft.com/office/drawing/2014/main" id="{8CAB427A-E4E7-4539-A424-C2E39B2804A3}"/>
                    </a:ext>
                  </a:extLst>
                </p:cNvPr>
                <p:cNvGrpSpPr/>
                <p:nvPr/>
              </p:nvGrpSpPr>
              <p:grpSpPr>
                <a:xfrm>
                  <a:off x="7351390" y="15697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243" name="流程图: 接点 242">
                    <a:extLst>
                      <a:ext uri="{FF2B5EF4-FFF2-40B4-BE49-F238E27FC236}">
                        <a16:creationId xmlns:a16="http://schemas.microsoft.com/office/drawing/2014/main" id="{BAF7AD47-88E9-4154-AFE8-E5A2707E98A7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流程图: 接点 243">
                    <a:extLst>
                      <a:ext uri="{FF2B5EF4-FFF2-40B4-BE49-F238E27FC236}">
                        <a16:creationId xmlns:a16="http://schemas.microsoft.com/office/drawing/2014/main" id="{D6D2A505-ACC4-4549-BA60-A3942DF25421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5" name="流程图: 接点 244">
                    <a:extLst>
                      <a:ext uri="{FF2B5EF4-FFF2-40B4-BE49-F238E27FC236}">
                        <a16:creationId xmlns:a16="http://schemas.microsoft.com/office/drawing/2014/main" id="{9F413EA7-FAAB-4C09-B9EA-79E588A4EAFE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流程图: 接点 245">
                    <a:extLst>
                      <a:ext uri="{FF2B5EF4-FFF2-40B4-BE49-F238E27FC236}">
                        <a16:creationId xmlns:a16="http://schemas.microsoft.com/office/drawing/2014/main" id="{7D1026FE-EDB7-4890-96E5-A64E9E4E7421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流程图: 接点 246">
                    <a:extLst>
                      <a:ext uri="{FF2B5EF4-FFF2-40B4-BE49-F238E27FC236}">
                        <a16:creationId xmlns:a16="http://schemas.microsoft.com/office/drawing/2014/main" id="{78D9B7EB-F346-45B9-80CB-1FEEEE2577A6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5C59AD50-34B0-4532-B0D8-BB09C719BFA5}"/>
                    </a:ext>
                  </a:extLst>
                </p:cNvPr>
                <p:cNvGrpSpPr/>
                <p:nvPr/>
              </p:nvGrpSpPr>
              <p:grpSpPr>
                <a:xfrm>
                  <a:off x="7503790" y="17221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249" name="流程图: 接点 248">
                    <a:extLst>
                      <a:ext uri="{FF2B5EF4-FFF2-40B4-BE49-F238E27FC236}">
                        <a16:creationId xmlns:a16="http://schemas.microsoft.com/office/drawing/2014/main" id="{F87631CA-8919-41F0-A651-4C3B767D5239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流程图: 接点 249">
                    <a:extLst>
                      <a:ext uri="{FF2B5EF4-FFF2-40B4-BE49-F238E27FC236}">
                        <a16:creationId xmlns:a16="http://schemas.microsoft.com/office/drawing/2014/main" id="{26DEDD41-826F-4D46-A32E-1420265426A2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1" name="流程图: 接点 250">
                    <a:extLst>
                      <a:ext uri="{FF2B5EF4-FFF2-40B4-BE49-F238E27FC236}">
                        <a16:creationId xmlns:a16="http://schemas.microsoft.com/office/drawing/2014/main" id="{4A228E5C-9EB3-405E-9252-811B299BFA3A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流程图: 接点 251">
                    <a:extLst>
                      <a:ext uri="{FF2B5EF4-FFF2-40B4-BE49-F238E27FC236}">
                        <a16:creationId xmlns:a16="http://schemas.microsoft.com/office/drawing/2014/main" id="{BBBC5DEF-9957-4CDE-B88B-454A94E6AC7E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3" name="流程图: 接点 252">
                    <a:extLst>
                      <a:ext uri="{FF2B5EF4-FFF2-40B4-BE49-F238E27FC236}">
                        <a16:creationId xmlns:a16="http://schemas.microsoft.com/office/drawing/2014/main" id="{6DF12182-70D6-4BB7-B7DA-9C0633C2B9D6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4B65DBAA-E54C-4FAF-AD12-FA555AC5AC9D}"/>
                    </a:ext>
                  </a:extLst>
                </p:cNvPr>
                <p:cNvGrpSpPr/>
                <p:nvPr/>
              </p:nvGrpSpPr>
              <p:grpSpPr>
                <a:xfrm>
                  <a:off x="7656190" y="18745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255" name="流程图: 接点 254">
                    <a:extLst>
                      <a:ext uri="{FF2B5EF4-FFF2-40B4-BE49-F238E27FC236}">
                        <a16:creationId xmlns:a16="http://schemas.microsoft.com/office/drawing/2014/main" id="{2D5D3B38-6DAC-4657-BA82-9CA2162B0B1E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流程图: 接点 255">
                    <a:extLst>
                      <a:ext uri="{FF2B5EF4-FFF2-40B4-BE49-F238E27FC236}">
                        <a16:creationId xmlns:a16="http://schemas.microsoft.com/office/drawing/2014/main" id="{1E91FEA3-8697-4E64-9687-9CAE29FBE555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7" name="流程图: 接点 256">
                    <a:extLst>
                      <a:ext uri="{FF2B5EF4-FFF2-40B4-BE49-F238E27FC236}">
                        <a16:creationId xmlns:a16="http://schemas.microsoft.com/office/drawing/2014/main" id="{9D565B7E-CA3E-4CE5-BA58-C6E140508EF0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流程图: 接点 257">
                    <a:extLst>
                      <a:ext uri="{FF2B5EF4-FFF2-40B4-BE49-F238E27FC236}">
                        <a16:creationId xmlns:a16="http://schemas.microsoft.com/office/drawing/2014/main" id="{6F19641B-011F-425E-91C4-1DBA48B10403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流程图: 接点 258">
                    <a:extLst>
                      <a:ext uri="{FF2B5EF4-FFF2-40B4-BE49-F238E27FC236}">
                        <a16:creationId xmlns:a16="http://schemas.microsoft.com/office/drawing/2014/main" id="{45B9DBF8-15C4-40CD-A9E9-D029DDE72339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0" name="组合 259">
                  <a:extLst>
                    <a:ext uri="{FF2B5EF4-FFF2-40B4-BE49-F238E27FC236}">
                      <a16:creationId xmlns:a16="http://schemas.microsoft.com/office/drawing/2014/main" id="{66149E54-15DD-4EB6-8227-BF8AE1F2016B}"/>
                    </a:ext>
                  </a:extLst>
                </p:cNvPr>
                <p:cNvGrpSpPr/>
                <p:nvPr/>
              </p:nvGrpSpPr>
              <p:grpSpPr>
                <a:xfrm>
                  <a:off x="7808590" y="20269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261" name="流程图: 接点 260">
                    <a:extLst>
                      <a:ext uri="{FF2B5EF4-FFF2-40B4-BE49-F238E27FC236}">
                        <a16:creationId xmlns:a16="http://schemas.microsoft.com/office/drawing/2014/main" id="{A4489E03-486C-4C75-B344-E422032BA753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流程图: 接点 261">
                    <a:extLst>
                      <a:ext uri="{FF2B5EF4-FFF2-40B4-BE49-F238E27FC236}">
                        <a16:creationId xmlns:a16="http://schemas.microsoft.com/office/drawing/2014/main" id="{68EED067-9276-4E60-8F86-4FF57C4A1FE0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3" name="流程图: 接点 262">
                    <a:extLst>
                      <a:ext uri="{FF2B5EF4-FFF2-40B4-BE49-F238E27FC236}">
                        <a16:creationId xmlns:a16="http://schemas.microsoft.com/office/drawing/2014/main" id="{78203443-29E8-4D92-8C08-EEA084316704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" name="流程图: 接点 263">
                    <a:extLst>
                      <a:ext uri="{FF2B5EF4-FFF2-40B4-BE49-F238E27FC236}">
                        <a16:creationId xmlns:a16="http://schemas.microsoft.com/office/drawing/2014/main" id="{7D3A3951-0D83-45B0-A622-762BC616107B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" name="流程图: 接点 264">
                    <a:extLst>
                      <a:ext uri="{FF2B5EF4-FFF2-40B4-BE49-F238E27FC236}">
                        <a16:creationId xmlns:a16="http://schemas.microsoft.com/office/drawing/2014/main" id="{9B8EB881-5A0A-4FA2-96E5-4F4ADAC83382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6" name="组合 265">
                  <a:extLst>
                    <a:ext uri="{FF2B5EF4-FFF2-40B4-BE49-F238E27FC236}">
                      <a16:creationId xmlns:a16="http://schemas.microsoft.com/office/drawing/2014/main" id="{59DA1BC3-B58B-4F68-814E-D9FAEDDB906D}"/>
                    </a:ext>
                  </a:extLst>
                </p:cNvPr>
                <p:cNvGrpSpPr/>
                <p:nvPr/>
              </p:nvGrpSpPr>
              <p:grpSpPr>
                <a:xfrm>
                  <a:off x="7960990" y="2179312"/>
                  <a:ext cx="1066800" cy="1066800"/>
                  <a:chOff x="7046590" y="1264912"/>
                  <a:chExt cx="1066800" cy="1066800"/>
                </a:xfrm>
              </p:grpSpPr>
              <p:sp>
                <p:nvSpPr>
                  <p:cNvPr id="267" name="流程图: 接点 266">
                    <a:extLst>
                      <a:ext uri="{FF2B5EF4-FFF2-40B4-BE49-F238E27FC236}">
                        <a16:creationId xmlns:a16="http://schemas.microsoft.com/office/drawing/2014/main" id="{B3BE8805-6BED-484C-B597-6B594D125BC4}"/>
                      </a:ext>
                    </a:extLst>
                  </p:cNvPr>
                  <p:cNvSpPr/>
                  <p:nvPr/>
                </p:nvSpPr>
                <p:spPr>
                  <a:xfrm>
                    <a:off x="7046590" y="12649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流程图: 接点 267">
                    <a:extLst>
                      <a:ext uri="{FF2B5EF4-FFF2-40B4-BE49-F238E27FC236}">
                        <a16:creationId xmlns:a16="http://schemas.microsoft.com/office/drawing/2014/main" id="{473900A6-D973-4E52-AB60-788F11F4B17A}"/>
                      </a:ext>
                    </a:extLst>
                  </p:cNvPr>
                  <p:cNvSpPr/>
                  <p:nvPr/>
                </p:nvSpPr>
                <p:spPr>
                  <a:xfrm>
                    <a:off x="7198990" y="14173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流程图: 接点 268">
                    <a:extLst>
                      <a:ext uri="{FF2B5EF4-FFF2-40B4-BE49-F238E27FC236}">
                        <a16:creationId xmlns:a16="http://schemas.microsoft.com/office/drawing/2014/main" id="{FA7E2126-3129-4F0F-B9A1-FAD3DDF432B9}"/>
                      </a:ext>
                    </a:extLst>
                  </p:cNvPr>
                  <p:cNvSpPr/>
                  <p:nvPr/>
                </p:nvSpPr>
                <p:spPr>
                  <a:xfrm>
                    <a:off x="7351390" y="15697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0" name="流程图: 接点 269">
                    <a:extLst>
                      <a:ext uri="{FF2B5EF4-FFF2-40B4-BE49-F238E27FC236}">
                        <a16:creationId xmlns:a16="http://schemas.microsoft.com/office/drawing/2014/main" id="{5A60BB13-96CB-4108-AD1F-839FC9DF1C54}"/>
                      </a:ext>
                    </a:extLst>
                  </p:cNvPr>
                  <p:cNvSpPr/>
                  <p:nvPr/>
                </p:nvSpPr>
                <p:spPr>
                  <a:xfrm>
                    <a:off x="7503790" y="17221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1" name="流程图: 接点 270">
                    <a:extLst>
                      <a:ext uri="{FF2B5EF4-FFF2-40B4-BE49-F238E27FC236}">
                        <a16:creationId xmlns:a16="http://schemas.microsoft.com/office/drawing/2014/main" id="{3612F807-2C01-4797-B194-11C5162BD2B5}"/>
                      </a:ext>
                    </a:extLst>
                  </p:cNvPr>
                  <p:cNvSpPr/>
                  <p:nvPr/>
                </p:nvSpPr>
                <p:spPr>
                  <a:xfrm>
                    <a:off x="7656190" y="187451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42A82E23-1C84-42CA-BC30-D7EA30AE38C2}"/>
                  </a:ext>
                </a:extLst>
              </p:cNvPr>
              <p:cNvGrpSpPr/>
              <p:nvPr/>
            </p:nvGrpSpPr>
            <p:grpSpPr>
              <a:xfrm>
                <a:off x="9008815" y="600674"/>
                <a:ext cx="3200400" cy="3200400"/>
                <a:chOff x="8457500" y="1208800"/>
                <a:chExt cx="3200400" cy="3200400"/>
              </a:xfrm>
            </p:grpSpPr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756F4DDE-77E6-4468-B517-5AE7D60B3956}"/>
                    </a:ext>
                  </a:extLst>
                </p:cNvPr>
                <p:cNvGrpSpPr/>
                <p:nvPr/>
              </p:nvGrpSpPr>
              <p:grpSpPr>
                <a:xfrm>
                  <a:off x="8457500" y="12088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3212CAEF-D966-4599-956A-4578EA5C398E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206" name="流程图: 接点 205">
                      <a:extLst>
                        <a:ext uri="{FF2B5EF4-FFF2-40B4-BE49-F238E27FC236}">
                          <a16:creationId xmlns:a16="http://schemas.microsoft.com/office/drawing/2014/main" id="{5ABD0124-555C-422E-B431-90706ADD0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流程图: 接点 207">
                      <a:extLst>
                        <a:ext uri="{FF2B5EF4-FFF2-40B4-BE49-F238E27FC236}">
                          <a16:creationId xmlns:a16="http://schemas.microsoft.com/office/drawing/2014/main" id="{A7071454-6B96-4D9D-8CC3-44D122E90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流程图: 接点 209">
                      <a:extLst>
                        <a:ext uri="{FF2B5EF4-FFF2-40B4-BE49-F238E27FC236}">
                          <a16:creationId xmlns:a16="http://schemas.microsoft.com/office/drawing/2014/main" id="{441A36AA-20DA-4913-BA5B-99E7C7DB5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流程图: 接点 211">
                      <a:extLst>
                        <a:ext uri="{FF2B5EF4-FFF2-40B4-BE49-F238E27FC236}">
                          <a16:creationId xmlns:a16="http://schemas.microsoft.com/office/drawing/2014/main" id="{6DE8698E-36ED-4BB2-AFD1-3A3AB116B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14" name="流程图: 接点 213">
                    <a:extLst>
                      <a:ext uri="{FF2B5EF4-FFF2-40B4-BE49-F238E27FC236}">
                        <a16:creationId xmlns:a16="http://schemas.microsoft.com/office/drawing/2014/main" id="{2485F136-A409-4290-AA25-87F882FA8E9B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0C3FA1DC-5ADA-44C9-8E5E-E3CDF556D152}"/>
                    </a:ext>
                  </a:extLst>
                </p:cNvPr>
                <p:cNvGrpSpPr/>
                <p:nvPr/>
              </p:nvGrpSpPr>
              <p:grpSpPr>
                <a:xfrm>
                  <a:off x="8609900" y="13612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789C9E77-815B-4FA4-B2A9-8F0B306A16ED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278" name="流程图: 接点 277">
                      <a:extLst>
                        <a:ext uri="{FF2B5EF4-FFF2-40B4-BE49-F238E27FC236}">
                          <a16:creationId xmlns:a16="http://schemas.microsoft.com/office/drawing/2014/main" id="{6DF293B3-8E3F-4862-A8C2-7323661BB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流程图: 接点 278">
                      <a:extLst>
                        <a:ext uri="{FF2B5EF4-FFF2-40B4-BE49-F238E27FC236}">
                          <a16:creationId xmlns:a16="http://schemas.microsoft.com/office/drawing/2014/main" id="{EA60E34B-F5A1-4D61-807B-1EC67BDFA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9943F576-8A4B-4A42-A8DC-5A9A488A8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1A882866-BEF8-489C-B5D7-5FA3560E8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77" name="流程图: 接点 276">
                    <a:extLst>
                      <a:ext uri="{FF2B5EF4-FFF2-40B4-BE49-F238E27FC236}">
                        <a16:creationId xmlns:a16="http://schemas.microsoft.com/office/drawing/2014/main" id="{6BE950D2-BDC3-4BB3-A456-BBE6AE38285D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2" name="组合 281">
                  <a:extLst>
                    <a:ext uri="{FF2B5EF4-FFF2-40B4-BE49-F238E27FC236}">
                      <a16:creationId xmlns:a16="http://schemas.microsoft.com/office/drawing/2014/main" id="{58F67DDA-A7DE-41F4-8307-56A6270F8D36}"/>
                    </a:ext>
                  </a:extLst>
                </p:cNvPr>
                <p:cNvGrpSpPr/>
                <p:nvPr/>
              </p:nvGrpSpPr>
              <p:grpSpPr>
                <a:xfrm>
                  <a:off x="8762300" y="15136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283" name="组合 282">
                    <a:extLst>
                      <a:ext uri="{FF2B5EF4-FFF2-40B4-BE49-F238E27FC236}">
                        <a16:creationId xmlns:a16="http://schemas.microsoft.com/office/drawing/2014/main" id="{7412B409-9AE2-40EF-8FD9-EE40038BBB86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064068E0-ED5B-4C73-9C32-48973E6E0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94B0F36E-C70F-40A7-8E8F-E8D17FE7D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A4804389-A953-4FDF-8CEB-6298D176E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C74C9066-F56C-47EB-BF47-500CBE59A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84" name="流程图: 接点 283">
                    <a:extLst>
                      <a:ext uri="{FF2B5EF4-FFF2-40B4-BE49-F238E27FC236}">
                        <a16:creationId xmlns:a16="http://schemas.microsoft.com/office/drawing/2014/main" id="{B30FEA08-EB9A-4F60-9CB1-B2130E57E29B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282B5550-D9CD-46F6-8F1D-EECB773C85F6}"/>
                    </a:ext>
                  </a:extLst>
                </p:cNvPr>
                <p:cNvGrpSpPr/>
                <p:nvPr/>
              </p:nvGrpSpPr>
              <p:grpSpPr>
                <a:xfrm>
                  <a:off x="8914700" y="16660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290" name="组合 289">
                    <a:extLst>
                      <a:ext uri="{FF2B5EF4-FFF2-40B4-BE49-F238E27FC236}">
                        <a16:creationId xmlns:a16="http://schemas.microsoft.com/office/drawing/2014/main" id="{8413614B-A11F-4F35-9A83-5B8E912D0971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292" name="流程图: 接点 291">
                      <a:extLst>
                        <a:ext uri="{FF2B5EF4-FFF2-40B4-BE49-F238E27FC236}">
                          <a16:creationId xmlns:a16="http://schemas.microsoft.com/office/drawing/2014/main" id="{F776D482-E126-41D8-BDF5-A83CFC381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流程图: 接点 292">
                      <a:extLst>
                        <a:ext uri="{FF2B5EF4-FFF2-40B4-BE49-F238E27FC236}">
                          <a16:creationId xmlns:a16="http://schemas.microsoft.com/office/drawing/2014/main" id="{38BDC5CB-7570-4B9B-A5D2-681CA8A19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流程图: 接点 293">
                      <a:extLst>
                        <a:ext uri="{FF2B5EF4-FFF2-40B4-BE49-F238E27FC236}">
                          <a16:creationId xmlns:a16="http://schemas.microsoft.com/office/drawing/2014/main" id="{A21964F1-1258-46A4-883D-DCF97E890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流程图: 接点 294">
                      <a:extLst>
                        <a:ext uri="{FF2B5EF4-FFF2-40B4-BE49-F238E27FC236}">
                          <a16:creationId xmlns:a16="http://schemas.microsoft.com/office/drawing/2014/main" id="{8A162650-C1BF-4D9B-AF57-1FC544FEA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91" name="流程图: 接点 290">
                    <a:extLst>
                      <a:ext uri="{FF2B5EF4-FFF2-40B4-BE49-F238E27FC236}">
                        <a16:creationId xmlns:a16="http://schemas.microsoft.com/office/drawing/2014/main" id="{76E33D19-B224-4B52-955E-2A2BF6DB66DA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6" name="组合 295">
                  <a:extLst>
                    <a:ext uri="{FF2B5EF4-FFF2-40B4-BE49-F238E27FC236}">
                      <a16:creationId xmlns:a16="http://schemas.microsoft.com/office/drawing/2014/main" id="{67872032-60DE-4BD8-8AE3-088EE5F7084C}"/>
                    </a:ext>
                  </a:extLst>
                </p:cNvPr>
                <p:cNvGrpSpPr/>
                <p:nvPr/>
              </p:nvGrpSpPr>
              <p:grpSpPr>
                <a:xfrm>
                  <a:off x="9067100" y="18184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297" name="组合 296">
                    <a:extLst>
                      <a:ext uri="{FF2B5EF4-FFF2-40B4-BE49-F238E27FC236}">
                        <a16:creationId xmlns:a16="http://schemas.microsoft.com/office/drawing/2014/main" id="{7CA98785-D12A-43D4-AB24-CA3D9353A757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299" name="流程图: 接点 298">
                      <a:extLst>
                        <a:ext uri="{FF2B5EF4-FFF2-40B4-BE49-F238E27FC236}">
                          <a16:creationId xmlns:a16="http://schemas.microsoft.com/office/drawing/2014/main" id="{DB86F194-D426-46C0-A7ED-83D1680B5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流程图: 接点 299">
                      <a:extLst>
                        <a:ext uri="{FF2B5EF4-FFF2-40B4-BE49-F238E27FC236}">
                          <a16:creationId xmlns:a16="http://schemas.microsoft.com/office/drawing/2014/main" id="{D44F2BE4-0C07-42BA-9C48-3EC1550F8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流程图: 接点 300">
                      <a:extLst>
                        <a:ext uri="{FF2B5EF4-FFF2-40B4-BE49-F238E27FC236}">
                          <a16:creationId xmlns:a16="http://schemas.microsoft.com/office/drawing/2014/main" id="{95629A77-46FC-4CCC-B908-F4D78C3141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流程图: 接点 301">
                      <a:extLst>
                        <a:ext uri="{FF2B5EF4-FFF2-40B4-BE49-F238E27FC236}">
                          <a16:creationId xmlns:a16="http://schemas.microsoft.com/office/drawing/2014/main" id="{8787C9B8-B24A-459B-886C-62FFA74F0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98" name="流程图: 接点 297">
                    <a:extLst>
                      <a:ext uri="{FF2B5EF4-FFF2-40B4-BE49-F238E27FC236}">
                        <a16:creationId xmlns:a16="http://schemas.microsoft.com/office/drawing/2014/main" id="{2FAE25B0-FDCA-4A5C-8E64-F877CE36BC12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3" name="组合 302">
                  <a:extLst>
                    <a:ext uri="{FF2B5EF4-FFF2-40B4-BE49-F238E27FC236}">
                      <a16:creationId xmlns:a16="http://schemas.microsoft.com/office/drawing/2014/main" id="{9C609F6D-3557-432F-85E5-81B1D048E426}"/>
                    </a:ext>
                  </a:extLst>
                </p:cNvPr>
                <p:cNvGrpSpPr/>
                <p:nvPr/>
              </p:nvGrpSpPr>
              <p:grpSpPr>
                <a:xfrm>
                  <a:off x="9219500" y="19708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04" name="组合 303">
                    <a:extLst>
                      <a:ext uri="{FF2B5EF4-FFF2-40B4-BE49-F238E27FC236}">
                        <a16:creationId xmlns:a16="http://schemas.microsoft.com/office/drawing/2014/main" id="{751F458A-B6EE-4A31-8FA5-DF21AD1F684E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06" name="流程图: 接点 305">
                      <a:extLst>
                        <a:ext uri="{FF2B5EF4-FFF2-40B4-BE49-F238E27FC236}">
                          <a16:creationId xmlns:a16="http://schemas.microsoft.com/office/drawing/2014/main" id="{3E0C6E99-074B-4F5F-9ED3-A4DB61A42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流程图: 接点 306">
                      <a:extLst>
                        <a:ext uri="{FF2B5EF4-FFF2-40B4-BE49-F238E27FC236}">
                          <a16:creationId xmlns:a16="http://schemas.microsoft.com/office/drawing/2014/main" id="{A83A6722-CB1D-48B3-8766-B365FF471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流程图: 接点 307">
                      <a:extLst>
                        <a:ext uri="{FF2B5EF4-FFF2-40B4-BE49-F238E27FC236}">
                          <a16:creationId xmlns:a16="http://schemas.microsoft.com/office/drawing/2014/main" id="{7E5F8A5D-8EDC-41C4-A40B-1A8CDC145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31757D87-14E0-4284-BC84-229A68465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05" name="流程图: 接点 304">
                    <a:extLst>
                      <a:ext uri="{FF2B5EF4-FFF2-40B4-BE49-F238E27FC236}">
                        <a16:creationId xmlns:a16="http://schemas.microsoft.com/office/drawing/2014/main" id="{4879567A-D908-4B3F-A78E-842A292F69C0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5AF34EEF-4B79-48A6-84D6-47C80117A85E}"/>
                    </a:ext>
                  </a:extLst>
                </p:cNvPr>
                <p:cNvGrpSpPr/>
                <p:nvPr/>
              </p:nvGrpSpPr>
              <p:grpSpPr>
                <a:xfrm>
                  <a:off x="9371900" y="21232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11" name="组合 310">
                    <a:extLst>
                      <a:ext uri="{FF2B5EF4-FFF2-40B4-BE49-F238E27FC236}">
                        <a16:creationId xmlns:a16="http://schemas.microsoft.com/office/drawing/2014/main" id="{3090ED6D-0955-401A-9039-0AD3754E904C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13" name="流程图: 接点 312">
                      <a:extLst>
                        <a:ext uri="{FF2B5EF4-FFF2-40B4-BE49-F238E27FC236}">
                          <a16:creationId xmlns:a16="http://schemas.microsoft.com/office/drawing/2014/main" id="{39A780BD-E0EC-4B85-A073-C066AF024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流程图: 接点 313">
                      <a:extLst>
                        <a:ext uri="{FF2B5EF4-FFF2-40B4-BE49-F238E27FC236}">
                          <a16:creationId xmlns:a16="http://schemas.microsoft.com/office/drawing/2014/main" id="{E7499728-79AF-4E20-9F6B-B069907AE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流程图: 接点 314">
                      <a:extLst>
                        <a:ext uri="{FF2B5EF4-FFF2-40B4-BE49-F238E27FC236}">
                          <a16:creationId xmlns:a16="http://schemas.microsoft.com/office/drawing/2014/main" id="{91CBB65B-D339-427B-8592-8CC58EE2C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流程图: 接点 315">
                      <a:extLst>
                        <a:ext uri="{FF2B5EF4-FFF2-40B4-BE49-F238E27FC236}">
                          <a16:creationId xmlns:a16="http://schemas.microsoft.com/office/drawing/2014/main" id="{FAB023ED-D8B4-417D-9792-F58842D28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2" name="流程图: 接点 311">
                    <a:extLst>
                      <a:ext uri="{FF2B5EF4-FFF2-40B4-BE49-F238E27FC236}">
                        <a16:creationId xmlns:a16="http://schemas.microsoft.com/office/drawing/2014/main" id="{6B31771C-EA11-4668-8F39-4AF61D215273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4BD36629-E28B-4279-947C-E01F2FC8B03B}"/>
                    </a:ext>
                  </a:extLst>
                </p:cNvPr>
                <p:cNvGrpSpPr/>
                <p:nvPr/>
              </p:nvGrpSpPr>
              <p:grpSpPr>
                <a:xfrm>
                  <a:off x="9524300" y="22756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18" name="组合 317">
                    <a:extLst>
                      <a:ext uri="{FF2B5EF4-FFF2-40B4-BE49-F238E27FC236}">
                        <a16:creationId xmlns:a16="http://schemas.microsoft.com/office/drawing/2014/main" id="{BE80DD9D-EC75-4F97-913A-F5B8B21D2D24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20" name="流程图: 接点 319">
                      <a:extLst>
                        <a:ext uri="{FF2B5EF4-FFF2-40B4-BE49-F238E27FC236}">
                          <a16:creationId xmlns:a16="http://schemas.microsoft.com/office/drawing/2014/main" id="{2AF77278-B28C-41A8-BE8A-BB56EC867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流程图: 接点 320">
                      <a:extLst>
                        <a:ext uri="{FF2B5EF4-FFF2-40B4-BE49-F238E27FC236}">
                          <a16:creationId xmlns:a16="http://schemas.microsoft.com/office/drawing/2014/main" id="{84BE3136-CF4F-45FC-B171-076F83A63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流程图: 接点 321">
                      <a:extLst>
                        <a:ext uri="{FF2B5EF4-FFF2-40B4-BE49-F238E27FC236}">
                          <a16:creationId xmlns:a16="http://schemas.microsoft.com/office/drawing/2014/main" id="{433FAC4E-7477-49AF-9941-EE65486D7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流程图: 接点 322">
                      <a:extLst>
                        <a:ext uri="{FF2B5EF4-FFF2-40B4-BE49-F238E27FC236}">
                          <a16:creationId xmlns:a16="http://schemas.microsoft.com/office/drawing/2014/main" id="{D8A754F4-E0EE-43B0-B716-76CA2C90C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F7FCC8C1-6129-43AC-96A4-8CB889C62AC8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4" name="组合 323">
                  <a:extLst>
                    <a:ext uri="{FF2B5EF4-FFF2-40B4-BE49-F238E27FC236}">
                      <a16:creationId xmlns:a16="http://schemas.microsoft.com/office/drawing/2014/main" id="{A04E81D4-20B7-436C-B1C4-077C8AC89AB5}"/>
                    </a:ext>
                  </a:extLst>
                </p:cNvPr>
                <p:cNvGrpSpPr/>
                <p:nvPr/>
              </p:nvGrpSpPr>
              <p:grpSpPr>
                <a:xfrm>
                  <a:off x="9676700" y="24280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25" name="组合 324">
                    <a:extLst>
                      <a:ext uri="{FF2B5EF4-FFF2-40B4-BE49-F238E27FC236}">
                        <a16:creationId xmlns:a16="http://schemas.microsoft.com/office/drawing/2014/main" id="{93096DE8-16F2-4982-9417-AFFDBE0930CC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27" name="流程图: 接点 326">
                      <a:extLst>
                        <a:ext uri="{FF2B5EF4-FFF2-40B4-BE49-F238E27FC236}">
                          <a16:creationId xmlns:a16="http://schemas.microsoft.com/office/drawing/2014/main" id="{CE8EEDF9-3018-4FED-9B9B-69BA4F638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流程图: 接点 327">
                      <a:extLst>
                        <a:ext uri="{FF2B5EF4-FFF2-40B4-BE49-F238E27FC236}">
                          <a16:creationId xmlns:a16="http://schemas.microsoft.com/office/drawing/2014/main" id="{2607B232-A4CC-41CB-9353-9A0961CF9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流程图: 接点 328">
                      <a:extLst>
                        <a:ext uri="{FF2B5EF4-FFF2-40B4-BE49-F238E27FC236}">
                          <a16:creationId xmlns:a16="http://schemas.microsoft.com/office/drawing/2014/main" id="{FF7DEFBC-1915-41CF-9E45-F8F5A88B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流程图: 接点 329">
                      <a:extLst>
                        <a:ext uri="{FF2B5EF4-FFF2-40B4-BE49-F238E27FC236}">
                          <a16:creationId xmlns:a16="http://schemas.microsoft.com/office/drawing/2014/main" id="{97D92FDA-853A-42D9-80E0-F3336AE51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26" name="流程图: 接点 325">
                    <a:extLst>
                      <a:ext uri="{FF2B5EF4-FFF2-40B4-BE49-F238E27FC236}">
                        <a16:creationId xmlns:a16="http://schemas.microsoft.com/office/drawing/2014/main" id="{F28204E4-DD30-455E-8481-78E1C9916E58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AA611A2A-8272-4C53-BBBD-0FDBC1B82EF3}"/>
                    </a:ext>
                  </a:extLst>
                </p:cNvPr>
                <p:cNvGrpSpPr/>
                <p:nvPr/>
              </p:nvGrpSpPr>
              <p:grpSpPr>
                <a:xfrm>
                  <a:off x="9829100" y="25804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0F32B47-53E6-4C25-99FD-717416FD1090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34" name="流程图: 接点 333">
                      <a:extLst>
                        <a:ext uri="{FF2B5EF4-FFF2-40B4-BE49-F238E27FC236}">
                          <a16:creationId xmlns:a16="http://schemas.microsoft.com/office/drawing/2014/main" id="{062E2C20-2BBE-41D8-BD3E-F4F23B80C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流程图: 接点 334">
                      <a:extLst>
                        <a:ext uri="{FF2B5EF4-FFF2-40B4-BE49-F238E27FC236}">
                          <a16:creationId xmlns:a16="http://schemas.microsoft.com/office/drawing/2014/main" id="{7C40BA6C-A0FA-40EA-9976-37095F78C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流程图: 接点 335">
                      <a:extLst>
                        <a:ext uri="{FF2B5EF4-FFF2-40B4-BE49-F238E27FC236}">
                          <a16:creationId xmlns:a16="http://schemas.microsoft.com/office/drawing/2014/main" id="{4335A7F2-E1FE-4361-9DB2-A5623D002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流程图: 接点 336">
                      <a:extLst>
                        <a:ext uri="{FF2B5EF4-FFF2-40B4-BE49-F238E27FC236}">
                          <a16:creationId xmlns:a16="http://schemas.microsoft.com/office/drawing/2014/main" id="{8005753D-BAA5-4A6B-9D88-74671BD49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33" name="流程图: 接点 332">
                    <a:extLst>
                      <a:ext uri="{FF2B5EF4-FFF2-40B4-BE49-F238E27FC236}">
                        <a16:creationId xmlns:a16="http://schemas.microsoft.com/office/drawing/2014/main" id="{F291205B-795A-431E-913B-CDCC81B478CA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5BFDD292-A9FF-4C63-9EAB-FBE16A4883B2}"/>
                    </a:ext>
                  </a:extLst>
                </p:cNvPr>
                <p:cNvGrpSpPr/>
                <p:nvPr/>
              </p:nvGrpSpPr>
              <p:grpSpPr>
                <a:xfrm>
                  <a:off x="9981500" y="27328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39" name="组合 338">
                    <a:extLst>
                      <a:ext uri="{FF2B5EF4-FFF2-40B4-BE49-F238E27FC236}">
                        <a16:creationId xmlns:a16="http://schemas.microsoft.com/office/drawing/2014/main" id="{5432532F-F81B-4EC2-941D-F65BC6F0C9B6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41" name="流程图: 接点 340">
                      <a:extLst>
                        <a:ext uri="{FF2B5EF4-FFF2-40B4-BE49-F238E27FC236}">
                          <a16:creationId xmlns:a16="http://schemas.microsoft.com/office/drawing/2014/main" id="{FFEA49AC-C045-496A-B9FF-41A19C80A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流程图: 接点 341">
                      <a:extLst>
                        <a:ext uri="{FF2B5EF4-FFF2-40B4-BE49-F238E27FC236}">
                          <a16:creationId xmlns:a16="http://schemas.microsoft.com/office/drawing/2014/main" id="{6CC53B73-E6AF-4828-A999-E2D694A6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流程图: 接点 342">
                      <a:extLst>
                        <a:ext uri="{FF2B5EF4-FFF2-40B4-BE49-F238E27FC236}">
                          <a16:creationId xmlns:a16="http://schemas.microsoft.com/office/drawing/2014/main" id="{E2C48288-0CB4-492E-AE10-578D7B139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流程图: 接点 343">
                      <a:extLst>
                        <a:ext uri="{FF2B5EF4-FFF2-40B4-BE49-F238E27FC236}">
                          <a16:creationId xmlns:a16="http://schemas.microsoft.com/office/drawing/2014/main" id="{96F86572-827E-40A2-9CF6-983AEE743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40" name="流程图: 接点 339">
                    <a:extLst>
                      <a:ext uri="{FF2B5EF4-FFF2-40B4-BE49-F238E27FC236}">
                        <a16:creationId xmlns:a16="http://schemas.microsoft.com/office/drawing/2014/main" id="{179A96BE-A422-41C2-83C1-E8800D499537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5" name="组合 344">
                  <a:extLst>
                    <a:ext uri="{FF2B5EF4-FFF2-40B4-BE49-F238E27FC236}">
                      <a16:creationId xmlns:a16="http://schemas.microsoft.com/office/drawing/2014/main" id="{B4DBAE9D-B64F-4876-A8B9-D967EA90897A}"/>
                    </a:ext>
                  </a:extLst>
                </p:cNvPr>
                <p:cNvGrpSpPr/>
                <p:nvPr/>
              </p:nvGrpSpPr>
              <p:grpSpPr>
                <a:xfrm>
                  <a:off x="10133900" y="28852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46" name="组合 345">
                    <a:extLst>
                      <a:ext uri="{FF2B5EF4-FFF2-40B4-BE49-F238E27FC236}">
                        <a16:creationId xmlns:a16="http://schemas.microsoft.com/office/drawing/2014/main" id="{EEB0B7E8-7404-4F65-9100-BB87324AD606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48" name="流程图: 接点 347">
                      <a:extLst>
                        <a:ext uri="{FF2B5EF4-FFF2-40B4-BE49-F238E27FC236}">
                          <a16:creationId xmlns:a16="http://schemas.microsoft.com/office/drawing/2014/main" id="{6820860F-1D79-4040-9D26-4E444259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流程图: 接点 348">
                      <a:extLst>
                        <a:ext uri="{FF2B5EF4-FFF2-40B4-BE49-F238E27FC236}">
                          <a16:creationId xmlns:a16="http://schemas.microsoft.com/office/drawing/2014/main" id="{9C225163-5DEB-4269-8994-BE185B655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流程图: 接点 349">
                      <a:extLst>
                        <a:ext uri="{FF2B5EF4-FFF2-40B4-BE49-F238E27FC236}">
                          <a16:creationId xmlns:a16="http://schemas.microsoft.com/office/drawing/2014/main" id="{F01E5C14-EF56-450C-A732-3C690BBD2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流程图: 接点 350">
                      <a:extLst>
                        <a:ext uri="{FF2B5EF4-FFF2-40B4-BE49-F238E27FC236}">
                          <a16:creationId xmlns:a16="http://schemas.microsoft.com/office/drawing/2014/main" id="{5BDFFC5A-0F81-4E90-A3DE-FB99DD332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47" name="流程图: 接点 346">
                    <a:extLst>
                      <a:ext uri="{FF2B5EF4-FFF2-40B4-BE49-F238E27FC236}">
                        <a16:creationId xmlns:a16="http://schemas.microsoft.com/office/drawing/2014/main" id="{1212DBAF-9C36-49B8-997A-06ACF67B2691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2" name="组合 351">
                  <a:extLst>
                    <a:ext uri="{FF2B5EF4-FFF2-40B4-BE49-F238E27FC236}">
                      <a16:creationId xmlns:a16="http://schemas.microsoft.com/office/drawing/2014/main" id="{B0AE92F2-BD28-4FDB-AD16-8C0E446A34F1}"/>
                    </a:ext>
                  </a:extLst>
                </p:cNvPr>
                <p:cNvGrpSpPr/>
                <p:nvPr/>
              </p:nvGrpSpPr>
              <p:grpSpPr>
                <a:xfrm>
                  <a:off x="10286300" y="30376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53" name="组合 352">
                    <a:extLst>
                      <a:ext uri="{FF2B5EF4-FFF2-40B4-BE49-F238E27FC236}">
                        <a16:creationId xmlns:a16="http://schemas.microsoft.com/office/drawing/2014/main" id="{2339DA18-267C-45DD-84AE-95792C8A9D35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55" name="流程图: 接点 354">
                      <a:extLst>
                        <a:ext uri="{FF2B5EF4-FFF2-40B4-BE49-F238E27FC236}">
                          <a16:creationId xmlns:a16="http://schemas.microsoft.com/office/drawing/2014/main" id="{5971ED97-6D20-46F1-85AF-2E8F0A46C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流程图: 接点 355">
                      <a:extLst>
                        <a:ext uri="{FF2B5EF4-FFF2-40B4-BE49-F238E27FC236}">
                          <a16:creationId xmlns:a16="http://schemas.microsoft.com/office/drawing/2014/main" id="{1641FD21-3BFF-48C1-83B7-99301052A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流程图: 接点 356">
                      <a:extLst>
                        <a:ext uri="{FF2B5EF4-FFF2-40B4-BE49-F238E27FC236}">
                          <a16:creationId xmlns:a16="http://schemas.microsoft.com/office/drawing/2014/main" id="{00778E13-C928-4AE0-B270-5126091E0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流程图: 接点 357">
                      <a:extLst>
                        <a:ext uri="{FF2B5EF4-FFF2-40B4-BE49-F238E27FC236}">
                          <a16:creationId xmlns:a16="http://schemas.microsoft.com/office/drawing/2014/main" id="{F7DA91CA-6753-4CBD-B424-48E01BBD3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2EC529F6-CB22-4C54-A61B-0EF16CEFBECB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9" name="组合 358">
                  <a:extLst>
                    <a:ext uri="{FF2B5EF4-FFF2-40B4-BE49-F238E27FC236}">
                      <a16:creationId xmlns:a16="http://schemas.microsoft.com/office/drawing/2014/main" id="{5C5EEDB7-D7B1-41CA-A8BC-02C69656A322}"/>
                    </a:ext>
                  </a:extLst>
                </p:cNvPr>
                <p:cNvGrpSpPr/>
                <p:nvPr/>
              </p:nvGrpSpPr>
              <p:grpSpPr>
                <a:xfrm>
                  <a:off x="10438700" y="31900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60" name="组合 359">
                    <a:extLst>
                      <a:ext uri="{FF2B5EF4-FFF2-40B4-BE49-F238E27FC236}">
                        <a16:creationId xmlns:a16="http://schemas.microsoft.com/office/drawing/2014/main" id="{51A305D5-9A46-4E6B-BA42-A6E580D7AA53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62" name="流程图: 接点 361">
                      <a:extLst>
                        <a:ext uri="{FF2B5EF4-FFF2-40B4-BE49-F238E27FC236}">
                          <a16:creationId xmlns:a16="http://schemas.microsoft.com/office/drawing/2014/main" id="{BAE6EDFE-C7C5-408B-A6DF-E9A6D9A9D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流程图: 接点 362">
                      <a:extLst>
                        <a:ext uri="{FF2B5EF4-FFF2-40B4-BE49-F238E27FC236}">
                          <a16:creationId xmlns:a16="http://schemas.microsoft.com/office/drawing/2014/main" id="{078BC02A-5AA9-4071-9B33-F10D0CDC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流程图: 接点 363">
                      <a:extLst>
                        <a:ext uri="{FF2B5EF4-FFF2-40B4-BE49-F238E27FC236}">
                          <a16:creationId xmlns:a16="http://schemas.microsoft.com/office/drawing/2014/main" id="{71311020-E33F-42D8-984C-B20742949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流程图: 接点 364">
                      <a:extLst>
                        <a:ext uri="{FF2B5EF4-FFF2-40B4-BE49-F238E27FC236}">
                          <a16:creationId xmlns:a16="http://schemas.microsoft.com/office/drawing/2014/main" id="{A64164C7-022B-441E-B765-73C83AA13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61" name="流程图: 接点 360">
                    <a:extLst>
                      <a:ext uri="{FF2B5EF4-FFF2-40B4-BE49-F238E27FC236}">
                        <a16:creationId xmlns:a16="http://schemas.microsoft.com/office/drawing/2014/main" id="{F2C59CDA-059C-44C3-9CFA-000A455D13DE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66" name="组合 365">
                  <a:extLst>
                    <a:ext uri="{FF2B5EF4-FFF2-40B4-BE49-F238E27FC236}">
                      <a16:creationId xmlns:a16="http://schemas.microsoft.com/office/drawing/2014/main" id="{4B70F061-7395-473B-9B56-B560308490F0}"/>
                    </a:ext>
                  </a:extLst>
                </p:cNvPr>
                <p:cNvGrpSpPr/>
                <p:nvPr/>
              </p:nvGrpSpPr>
              <p:grpSpPr>
                <a:xfrm>
                  <a:off x="10591100" y="3342400"/>
                  <a:ext cx="1066800" cy="1066800"/>
                  <a:chOff x="9874107" y="2819400"/>
                  <a:chExt cx="1066800" cy="1066800"/>
                </a:xfrm>
              </p:grpSpPr>
              <p:grpSp>
                <p:nvGrpSpPr>
                  <p:cNvPr id="367" name="组合 366">
                    <a:extLst>
                      <a:ext uri="{FF2B5EF4-FFF2-40B4-BE49-F238E27FC236}">
                        <a16:creationId xmlns:a16="http://schemas.microsoft.com/office/drawing/2014/main" id="{2EF4F6EB-FAB5-49CB-8006-69D99B2C34D0}"/>
                      </a:ext>
                    </a:extLst>
                  </p:cNvPr>
                  <p:cNvGrpSpPr/>
                  <p:nvPr/>
                </p:nvGrpSpPr>
                <p:grpSpPr>
                  <a:xfrm>
                    <a:off x="9874107" y="2819400"/>
                    <a:ext cx="914400" cy="914400"/>
                    <a:chOff x="9874107" y="2819400"/>
                    <a:chExt cx="914400" cy="914400"/>
                  </a:xfrm>
                </p:grpSpPr>
                <p:sp>
                  <p:nvSpPr>
                    <p:cNvPr id="369" name="流程图: 接点 368">
                      <a:extLst>
                        <a:ext uri="{FF2B5EF4-FFF2-40B4-BE49-F238E27FC236}">
                          <a16:creationId xmlns:a16="http://schemas.microsoft.com/office/drawing/2014/main" id="{24A65D03-34E4-4ECE-8E03-E16707005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4107" y="28194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流程图: 接点 369">
                      <a:extLst>
                        <a:ext uri="{FF2B5EF4-FFF2-40B4-BE49-F238E27FC236}">
                          <a16:creationId xmlns:a16="http://schemas.microsoft.com/office/drawing/2014/main" id="{212CE673-2240-4D89-85A4-B5B551C0F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6507" y="29718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流程图: 接点 370">
                      <a:extLst>
                        <a:ext uri="{FF2B5EF4-FFF2-40B4-BE49-F238E27FC236}">
                          <a16:creationId xmlns:a16="http://schemas.microsoft.com/office/drawing/2014/main" id="{334B366F-8BD1-4332-910C-88D9CF16A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8907" y="31242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流程图: 接点 371">
                      <a:extLst>
                        <a:ext uri="{FF2B5EF4-FFF2-40B4-BE49-F238E27FC236}">
                          <a16:creationId xmlns:a16="http://schemas.microsoft.com/office/drawing/2014/main" id="{4C993324-A619-4751-86D7-E04C83E95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1307" y="327660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68" name="流程图: 接点 367">
                    <a:extLst>
                      <a:ext uri="{FF2B5EF4-FFF2-40B4-BE49-F238E27FC236}">
                        <a16:creationId xmlns:a16="http://schemas.microsoft.com/office/drawing/2014/main" id="{3A2CA784-55F9-418F-961C-66BD2DA173D9}"/>
                      </a:ext>
                    </a:extLst>
                  </p:cNvPr>
                  <p:cNvSpPr/>
                  <p:nvPr/>
                </p:nvSpPr>
                <p:spPr>
                  <a:xfrm>
                    <a:off x="10483707" y="342900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74" name="组合 373">
                <a:extLst>
                  <a:ext uri="{FF2B5EF4-FFF2-40B4-BE49-F238E27FC236}">
                    <a16:creationId xmlns:a16="http://schemas.microsoft.com/office/drawing/2014/main" id="{A7C18D9A-A00A-472D-AB35-A2FD6F5A2BD4}"/>
                  </a:ext>
                </a:extLst>
              </p:cNvPr>
              <p:cNvGrpSpPr/>
              <p:nvPr/>
            </p:nvGrpSpPr>
            <p:grpSpPr>
              <a:xfrm>
                <a:off x="4239408" y="1590476"/>
                <a:ext cx="2846778" cy="1881455"/>
                <a:chOff x="4163208" y="511891"/>
                <a:chExt cx="2846778" cy="1881455"/>
              </a:xfrm>
              <a:solidFill>
                <a:schemeClr val="accent6"/>
              </a:solidFill>
            </p:grpSpPr>
            <p:sp>
              <p:nvSpPr>
                <p:cNvPr id="375" name="加号 374">
                  <a:extLst>
                    <a:ext uri="{FF2B5EF4-FFF2-40B4-BE49-F238E27FC236}">
                      <a16:creationId xmlns:a16="http://schemas.microsoft.com/office/drawing/2014/main" id="{52FB4BF3-5AC9-4F64-862C-D926EA457388}"/>
                    </a:ext>
                  </a:extLst>
                </p:cNvPr>
                <p:cNvSpPr/>
                <p:nvPr/>
              </p:nvSpPr>
              <p:spPr>
                <a:xfrm>
                  <a:off x="5356522" y="1847469"/>
                  <a:ext cx="663278" cy="545877"/>
                </a:xfrm>
                <a:prstGeom prst="mathPlus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376" name="连接符: 肘形 375">
                  <a:extLst>
                    <a:ext uri="{FF2B5EF4-FFF2-40B4-BE49-F238E27FC236}">
                      <a16:creationId xmlns:a16="http://schemas.microsoft.com/office/drawing/2014/main" id="{D297B231-78F4-455B-B22F-34CF640AE6A7}"/>
                    </a:ext>
                  </a:extLst>
                </p:cNvPr>
                <p:cNvCxnSpPr>
                  <a:cxnSpLocks/>
                  <a:stCxn id="119" idx="4"/>
                  <a:endCxn id="375" idx="3"/>
                </p:cNvCxnSpPr>
                <p:nvPr/>
              </p:nvCxnSpPr>
              <p:spPr>
                <a:xfrm rot="16200000" flipH="1">
                  <a:off x="4221718" y="453381"/>
                  <a:ext cx="1407933" cy="1524954"/>
                </a:xfrm>
                <a:prstGeom prst="bentConnector3">
                  <a:avLst>
                    <a:gd name="adj1" fmla="val 67319"/>
                  </a:avLst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连接符: 肘形 376">
                  <a:extLst>
                    <a:ext uri="{FF2B5EF4-FFF2-40B4-BE49-F238E27FC236}">
                      <a16:creationId xmlns:a16="http://schemas.microsoft.com/office/drawing/2014/main" id="{7AC38C02-B0B2-4164-847B-E6A55E34E2B3}"/>
                    </a:ext>
                  </a:extLst>
                </p:cNvPr>
                <p:cNvCxnSpPr>
                  <a:cxnSpLocks/>
                  <a:stCxn id="92" idx="4"/>
                  <a:endCxn id="375" idx="3"/>
                </p:cNvCxnSpPr>
                <p:nvPr/>
              </p:nvCxnSpPr>
              <p:spPr>
                <a:xfrm rot="5400000">
                  <a:off x="5238290" y="1058049"/>
                  <a:ext cx="1311647" cy="411904"/>
                </a:xfrm>
                <a:prstGeom prst="bentConnector3">
                  <a:avLst>
                    <a:gd name="adj1" fmla="val 65210"/>
                  </a:avLst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连接符: 肘形 377">
                  <a:extLst>
                    <a:ext uri="{FF2B5EF4-FFF2-40B4-BE49-F238E27FC236}">
                      <a16:creationId xmlns:a16="http://schemas.microsoft.com/office/drawing/2014/main" id="{C6CE2C5E-1833-45B9-9439-716AAC234047}"/>
                    </a:ext>
                  </a:extLst>
                </p:cNvPr>
                <p:cNvCxnSpPr>
                  <a:cxnSpLocks/>
                  <a:stCxn id="375" idx="0"/>
                  <a:endCxn id="261" idx="3"/>
                </p:cNvCxnSpPr>
                <p:nvPr/>
              </p:nvCxnSpPr>
              <p:spPr>
                <a:xfrm flipV="1">
                  <a:off x="5931883" y="673494"/>
                  <a:ext cx="1078103" cy="1446914"/>
                </a:xfrm>
                <a:prstGeom prst="bentConnector2">
                  <a:avLst/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49F0C92E-1849-451C-ADFA-3FBD9298F30E}"/>
                  </a:ext>
                </a:extLst>
              </p:cNvPr>
              <p:cNvSpPr txBox="1"/>
              <p:nvPr/>
            </p:nvSpPr>
            <p:spPr>
              <a:xfrm>
                <a:off x="8122584" y="1005784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grpSp>
            <p:nvGrpSpPr>
              <p:cNvPr id="398" name="组合 397">
                <a:extLst>
                  <a:ext uri="{FF2B5EF4-FFF2-40B4-BE49-F238E27FC236}">
                    <a16:creationId xmlns:a16="http://schemas.microsoft.com/office/drawing/2014/main" id="{0202E34E-7C52-484B-9C71-E774C2210B0A}"/>
                  </a:ext>
                </a:extLst>
              </p:cNvPr>
              <p:cNvGrpSpPr/>
              <p:nvPr/>
            </p:nvGrpSpPr>
            <p:grpSpPr>
              <a:xfrm>
                <a:off x="4239407" y="1298172"/>
                <a:ext cx="6055562" cy="4732327"/>
                <a:chOff x="4298899" y="-1702616"/>
                <a:chExt cx="6310285" cy="4676773"/>
              </a:xfrm>
              <a:solidFill>
                <a:schemeClr val="accent6"/>
              </a:solidFill>
            </p:grpSpPr>
            <p:sp>
              <p:nvSpPr>
                <p:cNvPr id="399" name="加号 398">
                  <a:extLst>
                    <a:ext uri="{FF2B5EF4-FFF2-40B4-BE49-F238E27FC236}">
                      <a16:creationId xmlns:a16="http://schemas.microsoft.com/office/drawing/2014/main" id="{30BDEE59-1B4D-4B65-99C4-77AFC8C1664E}"/>
                    </a:ext>
                  </a:extLst>
                </p:cNvPr>
                <p:cNvSpPr/>
                <p:nvPr/>
              </p:nvSpPr>
              <p:spPr>
                <a:xfrm>
                  <a:off x="7942687" y="2428280"/>
                  <a:ext cx="663278" cy="545877"/>
                </a:xfrm>
                <a:prstGeom prst="mathPlus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00" name="连接符: 肘形 399">
                  <a:extLst>
                    <a:ext uri="{FF2B5EF4-FFF2-40B4-BE49-F238E27FC236}">
                      <a16:creationId xmlns:a16="http://schemas.microsoft.com/office/drawing/2014/main" id="{25705B62-A11A-4176-B83C-3D1827DC5D00}"/>
                    </a:ext>
                  </a:extLst>
                </p:cNvPr>
                <p:cNvCxnSpPr>
                  <a:cxnSpLocks/>
                  <a:stCxn id="119" idx="4"/>
                  <a:endCxn id="399" idx="3"/>
                </p:cNvCxnSpPr>
                <p:nvPr/>
              </p:nvCxnSpPr>
              <p:spPr>
                <a:xfrm rot="16200000" flipH="1">
                  <a:off x="4329424" y="-1444267"/>
                  <a:ext cx="3914378" cy="3975427"/>
                </a:xfrm>
                <a:prstGeom prst="bentConnector3">
                  <a:avLst>
                    <a:gd name="adj1" fmla="val 87357"/>
                  </a:avLst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连接符: 肘形 400">
                  <a:extLst>
                    <a:ext uri="{FF2B5EF4-FFF2-40B4-BE49-F238E27FC236}">
                      <a16:creationId xmlns:a16="http://schemas.microsoft.com/office/drawing/2014/main" id="{38908505-7106-4FE6-B975-6AE63C56A57B}"/>
                    </a:ext>
                  </a:extLst>
                </p:cNvPr>
                <p:cNvCxnSpPr>
                  <a:cxnSpLocks/>
                  <a:stCxn id="392" idx="3"/>
                  <a:endCxn id="399" idx="3"/>
                </p:cNvCxnSpPr>
                <p:nvPr/>
              </p:nvCxnSpPr>
              <p:spPr>
                <a:xfrm flipH="1">
                  <a:off x="8274326" y="-1702616"/>
                  <a:ext cx="610977" cy="4203252"/>
                </a:xfrm>
                <a:prstGeom prst="bentConnector4">
                  <a:avLst>
                    <a:gd name="adj1" fmla="val -38989"/>
                    <a:gd name="adj2" fmla="val 88279"/>
                  </a:avLst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连接符: 肘形 401">
                  <a:extLst>
                    <a:ext uri="{FF2B5EF4-FFF2-40B4-BE49-F238E27FC236}">
                      <a16:creationId xmlns:a16="http://schemas.microsoft.com/office/drawing/2014/main" id="{FD274787-C85A-4431-A386-D2FA628D896F}"/>
                    </a:ext>
                  </a:extLst>
                </p:cNvPr>
                <p:cNvCxnSpPr>
                  <a:cxnSpLocks/>
                  <a:stCxn id="399" idx="0"/>
                  <a:endCxn id="327" idx="3"/>
                </p:cNvCxnSpPr>
                <p:nvPr/>
              </p:nvCxnSpPr>
              <p:spPr>
                <a:xfrm flipV="1">
                  <a:off x="8518047" y="-801375"/>
                  <a:ext cx="2091137" cy="3502594"/>
                </a:xfrm>
                <a:prstGeom prst="bentConnector2">
                  <a:avLst/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33DEA031-7637-4053-ADF3-BFD7C3F65059}"/>
                  </a:ext>
                </a:extLst>
              </p:cNvPr>
              <p:cNvGrpSpPr/>
              <p:nvPr/>
            </p:nvGrpSpPr>
            <p:grpSpPr>
              <a:xfrm>
                <a:off x="4239407" y="1590476"/>
                <a:ext cx="4142223" cy="3003877"/>
                <a:chOff x="2891698" y="-610531"/>
                <a:chExt cx="4142223" cy="3003877"/>
              </a:xfrm>
              <a:solidFill>
                <a:schemeClr val="accent6"/>
              </a:solidFill>
            </p:grpSpPr>
            <p:sp>
              <p:nvSpPr>
                <p:cNvPr id="435" name="加号 434">
                  <a:extLst>
                    <a:ext uri="{FF2B5EF4-FFF2-40B4-BE49-F238E27FC236}">
                      <a16:creationId xmlns:a16="http://schemas.microsoft.com/office/drawing/2014/main" id="{999D55C5-C332-477B-AF0E-E5E559C01560}"/>
                    </a:ext>
                  </a:extLst>
                </p:cNvPr>
                <p:cNvSpPr/>
                <p:nvPr/>
              </p:nvSpPr>
              <p:spPr>
                <a:xfrm>
                  <a:off x="5356522" y="1847469"/>
                  <a:ext cx="663278" cy="545877"/>
                </a:xfrm>
                <a:prstGeom prst="mathPlus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36" name="连接符: 肘形 435">
                  <a:extLst>
                    <a:ext uri="{FF2B5EF4-FFF2-40B4-BE49-F238E27FC236}">
                      <a16:creationId xmlns:a16="http://schemas.microsoft.com/office/drawing/2014/main" id="{3ECE0155-3A98-4A8D-AA56-205D943402B2}"/>
                    </a:ext>
                  </a:extLst>
                </p:cNvPr>
                <p:cNvCxnSpPr>
                  <a:cxnSpLocks/>
                  <a:stCxn id="119" idx="4"/>
                  <a:endCxn id="435" idx="3"/>
                </p:cNvCxnSpPr>
                <p:nvPr/>
              </p:nvCxnSpPr>
              <p:spPr>
                <a:xfrm rot="16200000" flipH="1">
                  <a:off x="3024752" y="-743585"/>
                  <a:ext cx="2530355" cy="2796463"/>
                </a:xfrm>
                <a:prstGeom prst="bentConnector3">
                  <a:avLst>
                    <a:gd name="adj1" fmla="val 82195"/>
                  </a:avLst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连接符: 肘形 436">
                  <a:extLst>
                    <a:ext uri="{FF2B5EF4-FFF2-40B4-BE49-F238E27FC236}">
                      <a16:creationId xmlns:a16="http://schemas.microsoft.com/office/drawing/2014/main" id="{B34423CF-2AC0-4670-A1B1-AADF04EAC9BB}"/>
                    </a:ext>
                  </a:extLst>
                </p:cNvPr>
                <p:cNvCxnSpPr>
                  <a:cxnSpLocks/>
                  <a:stCxn id="271" idx="4"/>
                  <a:endCxn id="435" idx="3"/>
                </p:cNvCxnSpPr>
                <p:nvPr/>
              </p:nvCxnSpPr>
              <p:spPr>
                <a:xfrm rot="5400000">
                  <a:off x="5405243" y="662946"/>
                  <a:ext cx="1539798" cy="973961"/>
                </a:xfrm>
                <a:prstGeom prst="bentConnector3">
                  <a:avLst>
                    <a:gd name="adj1" fmla="val 70556"/>
                  </a:avLst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连接符: 肘形 437">
                  <a:extLst>
                    <a:ext uri="{FF2B5EF4-FFF2-40B4-BE49-F238E27FC236}">
                      <a16:creationId xmlns:a16="http://schemas.microsoft.com/office/drawing/2014/main" id="{BFEB5324-86A4-4080-A2A3-727411437121}"/>
                    </a:ext>
                  </a:extLst>
                </p:cNvPr>
                <p:cNvCxnSpPr>
                  <a:cxnSpLocks/>
                  <a:stCxn id="435" idx="0"/>
                  <a:endCxn id="392" idx="2"/>
                </p:cNvCxnSpPr>
                <p:nvPr/>
              </p:nvCxnSpPr>
              <p:spPr>
                <a:xfrm flipV="1">
                  <a:off x="5931883" y="-610448"/>
                  <a:ext cx="1102038" cy="2730856"/>
                </a:xfrm>
                <a:prstGeom prst="bentConnector2">
                  <a:avLst/>
                </a:prstGeom>
                <a:grpFill/>
                <a:ln w="508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EEEE0BC7-4DCA-40A2-9FB8-2B3B276A698D}"/>
                  </a:ext>
                </a:extLst>
              </p:cNvPr>
              <p:cNvSpPr txBox="1"/>
              <p:nvPr/>
            </p:nvSpPr>
            <p:spPr>
              <a:xfrm>
                <a:off x="8001773" y="443168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cxnSp>
            <p:nvCxnSpPr>
              <p:cNvPr id="455" name="直接箭头连接符 454">
                <a:extLst>
                  <a:ext uri="{FF2B5EF4-FFF2-40B4-BE49-F238E27FC236}">
                    <a16:creationId xmlns:a16="http://schemas.microsoft.com/office/drawing/2014/main" id="{B2C7E278-04BD-4823-A81C-3881F3951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679" y="1041828"/>
                <a:ext cx="241416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文本框 455">
                    <a:extLst>
                      <a:ext uri="{FF2B5EF4-FFF2-40B4-BE49-F238E27FC236}">
                        <a16:creationId xmlns:a16="http://schemas.microsoft.com/office/drawing/2014/main" id="{F782DDAE-8A41-4AE6-B433-BC397A4F61A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35" y="4262407"/>
                    <a:ext cx="28334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𝐶𝑜𝑛𝑐𝑎𝑡𝑒𝑡𝑎𝑡𝑒</m:t>
                          </m:r>
                          <m:r>
                            <a:rPr lang="en-US" altLang="zh-CN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𝐿𝑎𝑦𝑒𝑟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6" name="文本框 455">
                    <a:extLst>
                      <a:ext uri="{FF2B5EF4-FFF2-40B4-BE49-F238E27FC236}">
                        <a16:creationId xmlns:a16="http://schemas.microsoft.com/office/drawing/2014/main" id="{F782DDAE-8A41-4AE6-B433-BC397A4F6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35" y="4262407"/>
                    <a:ext cx="2833468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文本框 457">
                    <a:extLst>
                      <a:ext uri="{FF2B5EF4-FFF2-40B4-BE49-F238E27FC236}">
                        <a16:creationId xmlns:a16="http://schemas.microsoft.com/office/drawing/2014/main" id="{F59E8B9D-6862-4F77-8585-3B7F98AA6F0F}"/>
                      </a:ext>
                    </a:extLst>
                  </p:cNvPr>
                  <p:cNvSpPr txBox="1"/>
                  <p:nvPr/>
                </p:nvSpPr>
                <p:spPr>
                  <a:xfrm>
                    <a:off x="391257" y="2811269"/>
                    <a:ext cx="295690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𝐹𝑒𝑎𝑡𝑢𝑟𝑒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𝐸𝑥𝑡𝑟𝑎𝑐𝑡𝑜𝑟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𝑆𝑒𝑞𝑢𝑒𝑛𝑡𝑖𝑎𝑙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8" name="文本框 457">
                    <a:extLst>
                      <a:ext uri="{FF2B5EF4-FFF2-40B4-BE49-F238E27FC236}">
                        <a16:creationId xmlns:a16="http://schemas.microsoft.com/office/drawing/2014/main" id="{F59E8B9D-6862-4F77-8585-3B7F98AA6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257" y="2811269"/>
                    <a:ext cx="2956900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75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文本框 459">
                    <a:extLst>
                      <a:ext uri="{FF2B5EF4-FFF2-40B4-BE49-F238E27FC236}">
                        <a16:creationId xmlns:a16="http://schemas.microsoft.com/office/drawing/2014/main" id="{074D4C21-4357-453C-8162-ED0F4A7A3849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59" y="5395278"/>
                    <a:ext cx="3820854" cy="12003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𝑂𝑛𝑡𝑜𝑙𝑜𝑔</m:t>
                          </m:r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𝑖𝑐𝑎𝑙𝑙𝑦</m:t>
                          </m:r>
                          <m:r>
                            <a:rPr lang="en-US" altLang="zh-CN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𝑆𝑡𝑟𝑢𝑐𝑡𝑢𝑟𝑒𝑑</m:t>
                          </m:r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altLang="zh-CN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𝐿𝑎𝑦𝑒𝑟</m:t>
                          </m:r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𝐾𝑒𝑟𝑎𝑠</m:t>
                          </m:r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oMath>
                      </m:oMathPara>
                    </a14:m>
                    <a:endParaRPr lang="en-US" altLang="zh-CN" sz="2400" b="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0" name="文本框 459">
                    <a:extLst>
                      <a:ext uri="{FF2B5EF4-FFF2-40B4-BE49-F238E27FC236}">
                        <a16:creationId xmlns:a16="http://schemas.microsoft.com/office/drawing/2014/main" id="{074D4C21-4357-453C-8162-ED0F4A7A3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59" y="5395278"/>
                    <a:ext cx="3820854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1" name="直接箭头连接符 460">
                <a:extLst>
                  <a:ext uri="{FF2B5EF4-FFF2-40B4-BE49-F238E27FC236}">
                    <a16:creationId xmlns:a16="http://schemas.microsoft.com/office/drawing/2014/main" id="{F8A7FC6B-04E9-469C-8BED-53351DBD8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428" y="1041828"/>
                <a:ext cx="241416" cy="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连接符: 肘形 462">
                <a:extLst>
                  <a:ext uri="{FF2B5EF4-FFF2-40B4-BE49-F238E27FC236}">
                    <a16:creationId xmlns:a16="http://schemas.microsoft.com/office/drawing/2014/main" id="{31CC3C79-B440-4D72-9590-5B8CAEEAE056}"/>
                  </a:ext>
                </a:extLst>
              </p:cNvPr>
              <p:cNvCxnSpPr>
                <a:cxnSpLocks/>
                <a:stCxn id="456" idx="3"/>
                <a:endCxn id="375" idx="1"/>
              </p:cNvCxnSpPr>
              <p:nvPr/>
            </p:nvCxnSpPr>
            <p:spPr>
              <a:xfrm flipV="1">
                <a:off x="3190203" y="3399575"/>
                <a:ext cx="2574158" cy="1093665"/>
              </a:xfrm>
              <a:prstGeom prst="bentConnector2">
                <a:avLst/>
              </a:prstGeom>
              <a:ln w="1270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5" name="连接符: 肘形 464">
                <a:extLst>
                  <a:ext uri="{FF2B5EF4-FFF2-40B4-BE49-F238E27FC236}">
                    <a16:creationId xmlns:a16="http://schemas.microsoft.com/office/drawing/2014/main" id="{BE26056F-3351-40AF-BD0F-8F3018ACEBB5}"/>
                  </a:ext>
                </a:extLst>
              </p:cNvPr>
              <p:cNvCxnSpPr>
                <a:cxnSpLocks/>
                <a:stCxn id="458" idx="0"/>
                <a:endCxn id="99" idx="4"/>
              </p:cNvCxnSpPr>
              <p:nvPr/>
            </p:nvCxnSpPr>
            <p:spPr>
              <a:xfrm rot="5400000" flipH="1" flipV="1">
                <a:off x="1645793" y="1814393"/>
                <a:ext cx="1220790" cy="772962"/>
              </a:xfrm>
              <a:prstGeom prst="bentConnector3">
                <a:avLst>
                  <a:gd name="adj1" fmla="val 50000"/>
                </a:avLst>
              </a:prstGeom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8" name="连接符: 肘形 467">
                <a:extLst>
                  <a:ext uri="{FF2B5EF4-FFF2-40B4-BE49-F238E27FC236}">
                    <a16:creationId xmlns:a16="http://schemas.microsoft.com/office/drawing/2014/main" id="{105B5CAF-21A9-4063-8B0D-36A8D97154BD}"/>
                  </a:ext>
                </a:extLst>
              </p:cNvPr>
              <p:cNvCxnSpPr>
                <a:cxnSpLocks/>
                <a:stCxn id="460" idx="3"/>
                <a:endCxn id="271" idx="3"/>
              </p:cNvCxnSpPr>
              <p:nvPr/>
            </p:nvCxnSpPr>
            <p:spPr>
              <a:xfrm flipV="1">
                <a:off x="4213113" y="2514079"/>
                <a:ext cx="3635073" cy="3481364"/>
              </a:xfrm>
              <a:prstGeom prst="bentConnector2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文本框 473">
                  <a:extLst>
                    <a:ext uri="{FF2B5EF4-FFF2-40B4-BE49-F238E27FC236}">
                      <a16:creationId xmlns:a16="http://schemas.microsoft.com/office/drawing/2014/main" id="{E7231AC5-8978-4369-8EB3-7FD8E13713F3}"/>
                    </a:ext>
                  </a:extLst>
                </p:cNvPr>
                <p:cNvSpPr txBox="1"/>
                <p:nvPr/>
              </p:nvSpPr>
              <p:spPr>
                <a:xfrm>
                  <a:off x="4067307" y="-3835"/>
                  <a:ext cx="492443" cy="10389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4" name="文本框 473">
                  <a:extLst>
                    <a:ext uri="{FF2B5EF4-FFF2-40B4-BE49-F238E27FC236}">
                      <a16:creationId xmlns:a16="http://schemas.microsoft.com/office/drawing/2014/main" id="{E7231AC5-8978-4369-8EB3-7FD8E1371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307" y="-3835"/>
                  <a:ext cx="492443" cy="10389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5D3F93AC-8581-4F83-B31F-5AA9C6F9C607}"/>
                    </a:ext>
                  </a:extLst>
                </p:cNvPr>
                <p:cNvSpPr txBox="1"/>
                <p:nvPr/>
              </p:nvSpPr>
              <p:spPr>
                <a:xfrm>
                  <a:off x="5032489" y="-19220"/>
                  <a:ext cx="492443" cy="10389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5D3F93AC-8581-4F83-B31F-5AA9C6F9C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489" y="-19220"/>
                  <a:ext cx="492443" cy="10389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DE9F0772-1D42-4BB5-B37E-614541A86A65}"/>
                    </a:ext>
                  </a:extLst>
                </p:cNvPr>
                <p:cNvSpPr txBox="1"/>
                <p:nvPr/>
              </p:nvSpPr>
              <p:spPr>
                <a:xfrm>
                  <a:off x="5995506" y="-19220"/>
                  <a:ext cx="492443" cy="103893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DE9F0772-1D42-4BB5-B37E-614541A86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06" y="-19220"/>
                  <a:ext cx="492443" cy="10389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9FB66745-7595-4B07-9180-0A8B20E83AA8}"/>
                    </a:ext>
                  </a:extLst>
                </p:cNvPr>
                <p:cNvSpPr txBox="1"/>
                <p:nvPr/>
              </p:nvSpPr>
              <p:spPr>
                <a:xfrm>
                  <a:off x="8737977" y="-38509"/>
                  <a:ext cx="492443" cy="1048107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9FB66745-7595-4B07-9180-0A8B20E8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7977" y="-38509"/>
                  <a:ext cx="492443" cy="10481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90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373</Words>
  <Application>Microsoft Office PowerPoint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Lucida Sans Unicode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29</cp:revision>
  <dcterms:created xsi:type="dcterms:W3CDTF">2020-07-14T14:20:22Z</dcterms:created>
  <dcterms:modified xsi:type="dcterms:W3CDTF">2020-07-15T12:18:39Z</dcterms:modified>
</cp:coreProperties>
</file>