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C50"/>
    <a:srgbClr val="996633"/>
    <a:srgbClr val="2D1A09"/>
    <a:srgbClr val="543216"/>
    <a:srgbClr val="4B2D13"/>
    <a:srgbClr val="855831"/>
    <a:srgbClr val="7A5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6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9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4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1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7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D3E4-D1A8-4330-A7A7-6C74519DE21D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526A-41CA-48C9-8E64-27A626A4A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10800000">
            <a:off x="1666251" y="2362200"/>
            <a:ext cx="7858750" cy="3835400"/>
            <a:chOff x="1304300" y="314297"/>
            <a:chExt cx="7911548" cy="3978304"/>
          </a:xfrm>
        </p:grpSpPr>
        <p:sp>
          <p:nvSpPr>
            <p:cNvPr id="12" name="矩形 11"/>
            <p:cNvSpPr/>
            <p:nvPr/>
          </p:nvSpPr>
          <p:spPr>
            <a:xfrm>
              <a:off x="1304300" y="1534836"/>
              <a:ext cx="7911548" cy="2351364"/>
            </a:xfrm>
            <a:prstGeom prst="rect">
              <a:avLst/>
            </a:prstGeom>
            <a:solidFill>
              <a:srgbClr val="AB7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04300" y="715984"/>
              <a:ext cx="7911548" cy="2097871"/>
            </a:xfrm>
            <a:custGeom>
              <a:avLst/>
              <a:gdLst>
                <a:gd name="connsiteX0" fmla="*/ 0 w 7911548"/>
                <a:gd name="connsiteY0" fmla="*/ 0 h 1739644"/>
                <a:gd name="connsiteX1" fmla="*/ 7911548 w 7911548"/>
                <a:gd name="connsiteY1" fmla="*/ 0 h 1739644"/>
                <a:gd name="connsiteX2" fmla="*/ 7911548 w 7911548"/>
                <a:gd name="connsiteY2" fmla="*/ 1739644 h 1739644"/>
                <a:gd name="connsiteX3" fmla="*/ 0 w 7911548"/>
                <a:gd name="connsiteY3" fmla="*/ 1739644 h 1739644"/>
                <a:gd name="connsiteX4" fmla="*/ 0 w 7911548"/>
                <a:gd name="connsiteY4" fmla="*/ 0 h 1739644"/>
                <a:gd name="connsiteX0" fmla="*/ 0 w 7911548"/>
                <a:gd name="connsiteY0" fmla="*/ 0 h 1739644"/>
                <a:gd name="connsiteX1" fmla="*/ 7911548 w 7911548"/>
                <a:gd name="connsiteY1" fmla="*/ 0 h 1739644"/>
                <a:gd name="connsiteX2" fmla="*/ 7911548 w 7911548"/>
                <a:gd name="connsiteY2" fmla="*/ 1739644 h 1739644"/>
                <a:gd name="connsiteX3" fmla="*/ 3978900 w 7911548"/>
                <a:gd name="connsiteY3" fmla="*/ 1735116 h 1739644"/>
                <a:gd name="connsiteX4" fmla="*/ 0 w 7911548"/>
                <a:gd name="connsiteY4" fmla="*/ 1739644 h 1739644"/>
                <a:gd name="connsiteX5" fmla="*/ 0 w 7911548"/>
                <a:gd name="connsiteY5" fmla="*/ 0 h 1739644"/>
                <a:gd name="connsiteX0" fmla="*/ 0 w 7911548"/>
                <a:gd name="connsiteY0" fmla="*/ 0 h 1739644"/>
                <a:gd name="connsiteX1" fmla="*/ 7911548 w 7911548"/>
                <a:gd name="connsiteY1" fmla="*/ 0 h 1739644"/>
                <a:gd name="connsiteX2" fmla="*/ 7911548 w 7911548"/>
                <a:gd name="connsiteY2" fmla="*/ 1739644 h 1739644"/>
                <a:gd name="connsiteX3" fmla="*/ 3978900 w 7911548"/>
                <a:gd name="connsiteY3" fmla="*/ 1735116 h 1739644"/>
                <a:gd name="connsiteX4" fmla="*/ 0 w 7911548"/>
                <a:gd name="connsiteY4" fmla="*/ 1739644 h 1739644"/>
                <a:gd name="connsiteX5" fmla="*/ 0 w 7911548"/>
                <a:gd name="connsiteY5" fmla="*/ 0 h 1739644"/>
                <a:gd name="connsiteX0" fmla="*/ 0 w 7911548"/>
                <a:gd name="connsiteY0" fmla="*/ 0 h 2097871"/>
                <a:gd name="connsiteX1" fmla="*/ 7911548 w 7911548"/>
                <a:gd name="connsiteY1" fmla="*/ 0 h 2097871"/>
                <a:gd name="connsiteX2" fmla="*/ 7911548 w 7911548"/>
                <a:gd name="connsiteY2" fmla="*/ 1739644 h 2097871"/>
                <a:gd name="connsiteX3" fmla="*/ 3978900 w 7911548"/>
                <a:gd name="connsiteY3" fmla="*/ 1735116 h 2097871"/>
                <a:gd name="connsiteX4" fmla="*/ 0 w 7911548"/>
                <a:gd name="connsiteY4" fmla="*/ 1739644 h 2097871"/>
                <a:gd name="connsiteX5" fmla="*/ 0 w 7911548"/>
                <a:gd name="connsiteY5" fmla="*/ 0 h 209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11548" h="2097871">
                  <a:moveTo>
                    <a:pt x="0" y="0"/>
                  </a:moveTo>
                  <a:lnTo>
                    <a:pt x="7911548" y="0"/>
                  </a:lnTo>
                  <a:lnTo>
                    <a:pt x="7911548" y="1739644"/>
                  </a:lnTo>
                  <a:cubicBezTo>
                    <a:pt x="6600665" y="1738135"/>
                    <a:pt x="5321533" y="447575"/>
                    <a:pt x="3978900" y="1735116"/>
                  </a:cubicBezTo>
                  <a:cubicBezTo>
                    <a:pt x="3179650" y="2549425"/>
                    <a:pt x="1326300" y="1738135"/>
                    <a:pt x="0" y="17396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5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04300" y="314297"/>
              <a:ext cx="7911548" cy="1220539"/>
            </a:xfrm>
            <a:custGeom>
              <a:avLst/>
              <a:gdLst>
                <a:gd name="connsiteX0" fmla="*/ 0 w 7911548"/>
                <a:gd name="connsiteY0" fmla="*/ 0 h 818852"/>
                <a:gd name="connsiteX1" fmla="*/ 7911548 w 7911548"/>
                <a:gd name="connsiteY1" fmla="*/ 0 h 818852"/>
                <a:gd name="connsiteX2" fmla="*/ 7911548 w 7911548"/>
                <a:gd name="connsiteY2" fmla="*/ 818852 h 818852"/>
                <a:gd name="connsiteX3" fmla="*/ 0 w 7911548"/>
                <a:gd name="connsiteY3" fmla="*/ 818852 h 818852"/>
                <a:gd name="connsiteX4" fmla="*/ 0 w 7911548"/>
                <a:gd name="connsiteY4" fmla="*/ 0 h 818852"/>
                <a:gd name="connsiteX0" fmla="*/ 0 w 7911548"/>
                <a:gd name="connsiteY0" fmla="*/ 0 h 828703"/>
                <a:gd name="connsiteX1" fmla="*/ 7911548 w 7911548"/>
                <a:gd name="connsiteY1" fmla="*/ 0 h 828703"/>
                <a:gd name="connsiteX2" fmla="*/ 7911548 w 7911548"/>
                <a:gd name="connsiteY2" fmla="*/ 818852 h 828703"/>
                <a:gd name="connsiteX3" fmla="*/ 4728200 w 7911548"/>
                <a:gd name="connsiteY3" fmla="*/ 828703 h 828703"/>
                <a:gd name="connsiteX4" fmla="*/ 0 w 7911548"/>
                <a:gd name="connsiteY4" fmla="*/ 818852 h 828703"/>
                <a:gd name="connsiteX5" fmla="*/ 0 w 7911548"/>
                <a:gd name="connsiteY5" fmla="*/ 0 h 828703"/>
                <a:gd name="connsiteX0" fmla="*/ 0 w 7911548"/>
                <a:gd name="connsiteY0" fmla="*/ 0 h 828703"/>
                <a:gd name="connsiteX1" fmla="*/ 7911548 w 7911548"/>
                <a:gd name="connsiteY1" fmla="*/ 0 h 828703"/>
                <a:gd name="connsiteX2" fmla="*/ 7911548 w 7911548"/>
                <a:gd name="connsiteY2" fmla="*/ 818852 h 828703"/>
                <a:gd name="connsiteX3" fmla="*/ 4728200 w 7911548"/>
                <a:gd name="connsiteY3" fmla="*/ 828703 h 828703"/>
                <a:gd name="connsiteX4" fmla="*/ 0 w 7911548"/>
                <a:gd name="connsiteY4" fmla="*/ 818852 h 828703"/>
                <a:gd name="connsiteX5" fmla="*/ 0 w 7911548"/>
                <a:gd name="connsiteY5" fmla="*/ 0 h 828703"/>
                <a:gd name="connsiteX0" fmla="*/ 0 w 7911548"/>
                <a:gd name="connsiteY0" fmla="*/ 0 h 1220539"/>
                <a:gd name="connsiteX1" fmla="*/ 7911548 w 7911548"/>
                <a:gd name="connsiteY1" fmla="*/ 0 h 1220539"/>
                <a:gd name="connsiteX2" fmla="*/ 7911548 w 7911548"/>
                <a:gd name="connsiteY2" fmla="*/ 818852 h 1220539"/>
                <a:gd name="connsiteX3" fmla="*/ 4728200 w 7911548"/>
                <a:gd name="connsiteY3" fmla="*/ 828703 h 1220539"/>
                <a:gd name="connsiteX4" fmla="*/ 0 w 7911548"/>
                <a:gd name="connsiteY4" fmla="*/ 818852 h 1220539"/>
                <a:gd name="connsiteX5" fmla="*/ 0 w 7911548"/>
                <a:gd name="connsiteY5" fmla="*/ 0 h 122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11548" h="1220539">
                  <a:moveTo>
                    <a:pt x="0" y="0"/>
                  </a:moveTo>
                  <a:lnTo>
                    <a:pt x="7911548" y="0"/>
                  </a:lnTo>
                  <a:lnTo>
                    <a:pt x="7911548" y="818852"/>
                  </a:lnTo>
                  <a:cubicBezTo>
                    <a:pt x="6850432" y="822136"/>
                    <a:pt x="5579766" y="-114381"/>
                    <a:pt x="4728200" y="828703"/>
                  </a:cubicBezTo>
                  <a:cubicBezTo>
                    <a:pt x="3475983" y="1714419"/>
                    <a:pt x="1576067" y="822136"/>
                    <a:pt x="0" y="8188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B7C50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1304300" y="3105801"/>
              <a:ext cx="7911548" cy="1186800"/>
            </a:xfrm>
            <a:custGeom>
              <a:avLst/>
              <a:gdLst>
                <a:gd name="connsiteX0" fmla="*/ 0 w 7911548"/>
                <a:gd name="connsiteY0" fmla="*/ 0 h 818852"/>
                <a:gd name="connsiteX1" fmla="*/ 7911548 w 7911548"/>
                <a:gd name="connsiteY1" fmla="*/ 0 h 818852"/>
                <a:gd name="connsiteX2" fmla="*/ 7911548 w 7911548"/>
                <a:gd name="connsiteY2" fmla="*/ 818852 h 818852"/>
                <a:gd name="connsiteX3" fmla="*/ 0 w 7911548"/>
                <a:gd name="connsiteY3" fmla="*/ 818852 h 818852"/>
                <a:gd name="connsiteX4" fmla="*/ 0 w 7911548"/>
                <a:gd name="connsiteY4" fmla="*/ 0 h 818852"/>
                <a:gd name="connsiteX0" fmla="*/ 0 w 7911548"/>
                <a:gd name="connsiteY0" fmla="*/ 0 h 818852"/>
                <a:gd name="connsiteX1" fmla="*/ 7911548 w 7911548"/>
                <a:gd name="connsiteY1" fmla="*/ 0 h 818852"/>
                <a:gd name="connsiteX2" fmla="*/ 7911548 w 7911548"/>
                <a:gd name="connsiteY2" fmla="*/ 818852 h 818852"/>
                <a:gd name="connsiteX3" fmla="*/ 4220200 w 7911548"/>
                <a:gd name="connsiteY3" fmla="*/ 815692 h 818852"/>
                <a:gd name="connsiteX4" fmla="*/ 0 w 7911548"/>
                <a:gd name="connsiteY4" fmla="*/ 818852 h 818852"/>
                <a:gd name="connsiteX5" fmla="*/ 0 w 7911548"/>
                <a:gd name="connsiteY5" fmla="*/ 0 h 818852"/>
                <a:gd name="connsiteX0" fmla="*/ 0 w 7911548"/>
                <a:gd name="connsiteY0" fmla="*/ 0 h 818852"/>
                <a:gd name="connsiteX1" fmla="*/ 7911548 w 7911548"/>
                <a:gd name="connsiteY1" fmla="*/ 0 h 818852"/>
                <a:gd name="connsiteX2" fmla="*/ 7911548 w 7911548"/>
                <a:gd name="connsiteY2" fmla="*/ 818852 h 818852"/>
                <a:gd name="connsiteX3" fmla="*/ 4220200 w 7911548"/>
                <a:gd name="connsiteY3" fmla="*/ 815692 h 818852"/>
                <a:gd name="connsiteX4" fmla="*/ 0 w 7911548"/>
                <a:gd name="connsiteY4" fmla="*/ 818852 h 818852"/>
                <a:gd name="connsiteX5" fmla="*/ 0 w 7911548"/>
                <a:gd name="connsiteY5" fmla="*/ 0 h 818852"/>
                <a:gd name="connsiteX0" fmla="*/ 0 w 7911548"/>
                <a:gd name="connsiteY0" fmla="*/ 0 h 1313457"/>
                <a:gd name="connsiteX1" fmla="*/ 7911548 w 7911548"/>
                <a:gd name="connsiteY1" fmla="*/ 0 h 1313457"/>
                <a:gd name="connsiteX2" fmla="*/ 7911548 w 7911548"/>
                <a:gd name="connsiteY2" fmla="*/ 818852 h 1313457"/>
                <a:gd name="connsiteX3" fmla="*/ 4220200 w 7911548"/>
                <a:gd name="connsiteY3" fmla="*/ 815692 h 1313457"/>
                <a:gd name="connsiteX4" fmla="*/ 0 w 7911548"/>
                <a:gd name="connsiteY4" fmla="*/ 818852 h 1313457"/>
                <a:gd name="connsiteX5" fmla="*/ 0 w 7911548"/>
                <a:gd name="connsiteY5" fmla="*/ 0 h 1313457"/>
                <a:gd name="connsiteX0" fmla="*/ 0 w 7911548"/>
                <a:gd name="connsiteY0" fmla="*/ 0 h 1313457"/>
                <a:gd name="connsiteX1" fmla="*/ 7911548 w 7911548"/>
                <a:gd name="connsiteY1" fmla="*/ 0 h 1313457"/>
                <a:gd name="connsiteX2" fmla="*/ 7911548 w 7911548"/>
                <a:gd name="connsiteY2" fmla="*/ 818852 h 1313457"/>
                <a:gd name="connsiteX3" fmla="*/ 4220200 w 7911548"/>
                <a:gd name="connsiteY3" fmla="*/ 815692 h 1313457"/>
                <a:gd name="connsiteX4" fmla="*/ 0 w 7911548"/>
                <a:gd name="connsiteY4" fmla="*/ 818852 h 1313457"/>
                <a:gd name="connsiteX5" fmla="*/ 0 w 7911548"/>
                <a:gd name="connsiteY5" fmla="*/ 0 h 1313457"/>
                <a:gd name="connsiteX0" fmla="*/ 0 w 7911548"/>
                <a:gd name="connsiteY0" fmla="*/ 0 h 1183635"/>
                <a:gd name="connsiteX1" fmla="*/ 7911548 w 7911548"/>
                <a:gd name="connsiteY1" fmla="*/ 0 h 1183635"/>
                <a:gd name="connsiteX2" fmla="*/ 7911548 w 7911548"/>
                <a:gd name="connsiteY2" fmla="*/ 818852 h 1183635"/>
                <a:gd name="connsiteX3" fmla="*/ 4220200 w 7911548"/>
                <a:gd name="connsiteY3" fmla="*/ 815692 h 1183635"/>
                <a:gd name="connsiteX4" fmla="*/ 0 w 7911548"/>
                <a:gd name="connsiteY4" fmla="*/ 818852 h 1183635"/>
                <a:gd name="connsiteX5" fmla="*/ 0 w 7911548"/>
                <a:gd name="connsiteY5" fmla="*/ 0 h 1183635"/>
                <a:gd name="connsiteX0" fmla="*/ 0 w 7911548"/>
                <a:gd name="connsiteY0" fmla="*/ 0 h 1183635"/>
                <a:gd name="connsiteX1" fmla="*/ 7911548 w 7911548"/>
                <a:gd name="connsiteY1" fmla="*/ 0 h 1183635"/>
                <a:gd name="connsiteX2" fmla="*/ 7911548 w 7911548"/>
                <a:gd name="connsiteY2" fmla="*/ 818852 h 1183635"/>
                <a:gd name="connsiteX3" fmla="*/ 4220200 w 7911548"/>
                <a:gd name="connsiteY3" fmla="*/ 815692 h 1183635"/>
                <a:gd name="connsiteX4" fmla="*/ 0 w 7911548"/>
                <a:gd name="connsiteY4" fmla="*/ 818852 h 1183635"/>
                <a:gd name="connsiteX5" fmla="*/ 0 w 7911548"/>
                <a:gd name="connsiteY5" fmla="*/ 0 h 1183635"/>
                <a:gd name="connsiteX0" fmla="*/ 0 w 7911548"/>
                <a:gd name="connsiteY0" fmla="*/ 3165 h 1186800"/>
                <a:gd name="connsiteX1" fmla="*/ 3983448 w 7911548"/>
                <a:gd name="connsiteY1" fmla="*/ 0 h 1186800"/>
                <a:gd name="connsiteX2" fmla="*/ 7911548 w 7911548"/>
                <a:gd name="connsiteY2" fmla="*/ 3165 h 1186800"/>
                <a:gd name="connsiteX3" fmla="*/ 7911548 w 7911548"/>
                <a:gd name="connsiteY3" fmla="*/ 822017 h 1186800"/>
                <a:gd name="connsiteX4" fmla="*/ 4220200 w 7911548"/>
                <a:gd name="connsiteY4" fmla="*/ 818857 h 1186800"/>
                <a:gd name="connsiteX5" fmla="*/ 0 w 7911548"/>
                <a:gd name="connsiteY5" fmla="*/ 822017 h 1186800"/>
                <a:gd name="connsiteX6" fmla="*/ 0 w 7911548"/>
                <a:gd name="connsiteY6" fmla="*/ 3165 h 11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11548" h="1186800">
                  <a:moveTo>
                    <a:pt x="0" y="3165"/>
                  </a:moveTo>
                  <a:lnTo>
                    <a:pt x="3983448" y="0"/>
                  </a:lnTo>
                  <a:lnTo>
                    <a:pt x="7911548" y="3165"/>
                  </a:lnTo>
                  <a:lnTo>
                    <a:pt x="7911548" y="822017"/>
                  </a:lnTo>
                  <a:cubicBezTo>
                    <a:pt x="6681099" y="820964"/>
                    <a:pt x="4980749" y="70610"/>
                    <a:pt x="4220200" y="818857"/>
                  </a:cubicBezTo>
                  <a:cubicBezTo>
                    <a:pt x="3105567" y="1645410"/>
                    <a:pt x="1406733" y="820964"/>
                    <a:pt x="0" y="822017"/>
                  </a:cubicBezTo>
                  <a:lnTo>
                    <a:pt x="0" y="3165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10" y="-679255"/>
            <a:ext cx="6096000" cy="6096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483821" y="3049080"/>
            <a:ext cx="7858750" cy="381655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03295" y="4486636"/>
            <a:ext cx="1159600" cy="890780"/>
            <a:chOff x="7628800" y="1617068"/>
            <a:chExt cx="1492835" cy="111952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800" y="1671734"/>
              <a:ext cx="846000" cy="10440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7964" y="1617068"/>
              <a:ext cx="1008000" cy="1053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026581">
              <a:off x="8212635" y="2250597"/>
              <a:ext cx="909000" cy="4860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2793980" y="2751231"/>
            <a:ext cx="871700" cy="1068343"/>
            <a:chOff x="3420900" y="1560238"/>
            <a:chExt cx="992550" cy="132031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0900" y="2003081"/>
              <a:ext cx="702000" cy="19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0900" y="2259167"/>
              <a:ext cx="468000" cy="486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4450" y="2241555"/>
              <a:ext cx="369000" cy="639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7450" y="1560238"/>
              <a:ext cx="576000" cy="432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20900" y="1819674"/>
              <a:ext cx="207000" cy="144000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2178662" y="3685590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Bacteria benefit to host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(i.e.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Sinorhizobium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809099" y="4974625"/>
            <a:ext cx="1094642" cy="46986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69949" y="5136266"/>
            <a:ext cx="1274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Trifolitoxin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(Antibiotic)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063982" y="5261600"/>
            <a:ext cx="1016686" cy="197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6972301" y="3419386"/>
            <a:ext cx="647295" cy="96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295865" y="5444491"/>
            <a:ext cx="343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Bacteria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harmful to plant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(i.e. some α-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proteobacteria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44950" y="18569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egume host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3067" y="2534273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Fast Nodulation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Fast growth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 rot="1475004">
            <a:off x="3554384" y="5130031"/>
            <a:ext cx="1210588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Promote</a:t>
            </a:r>
          </a:p>
          <a:p>
            <a:pPr algn="ctr"/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 synthesis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61410" y="467661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PF07812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687217" y="3105990"/>
            <a:ext cx="948283" cy="2714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763587" y="4365479"/>
            <a:ext cx="7048" cy="3678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131205" y="4283975"/>
            <a:ext cx="111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7163067" y="3738339"/>
            <a:ext cx="295595" cy="295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137667" y="3820073"/>
            <a:ext cx="342522" cy="152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 rot="20863802">
            <a:off x="6069998" y="50280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nhibit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 rot="20659570">
            <a:off x="3513004" y="2900781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Mutualism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pengshuo</dc:creator>
  <cp:lastModifiedBy>yang pengshuo</cp:lastModifiedBy>
  <cp:revision>16</cp:revision>
  <dcterms:created xsi:type="dcterms:W3CDTF">2020-07-19T05:33:37Z</dcterms:created>
  <dcterms:modified xsi:type="dcterms:W3CDTF">2020-07-20T08:25:30Z</dcterms:modified>
</cp:coreProperties>
</file>