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9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9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6E8F-984E-4633-A9CB-E8DF5228F4E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4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B4C45A-82C1-4594-9F0B-FE203845416C}"/>
              </a:ext>
            </a:extLst>
          </p:cNvPr>
          <p:cNvGrpSpPr>
            <a:grpSpLocks noChangeAspect="1"/>
          </p:cNvGrpSpPr>
          <p:nvPr/>
        </p:nvGrpSpPr>
        <p:grpSpPr>
          <a:xfrm>
            <a:off x="115494" y="345913"/>
            <a:ext cx="8775464" cy="5584388"/>
            <a:chOff x="-45532" y="213640"/>
            <a:chExt cx="9144000" cy="5818911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548C548E-FAF4-4BF7-AED5-4D47A4D9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5532" y="4370005"/>
              <a:ext cx="9144000" cy="831273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9F6EE218-1478-413E-B65A-C5331455D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5532" y="213640"/>
              <a:ext cx="9144000" cy="831273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2D4EA444-C545-45EF-97F0-269D5502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45532" y="1044913"/>
              <a:ext cx="9144000" cy="83127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47322713-B092-47AD-8290-81785543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45532" y="1876186"/>
              <a:ext cx="9144000" cy="831273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7EE8BEA-AA50-4978-982C-74BBC2620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5532" y="2707459"/>
              <a:ext cx="9144000" cy="831273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B70D38AC-4FD7-4C77-A8C5-A5FC8FCC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45532" y="3538732"/>
              <a:ext cx="9144000" cy="831273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670DD057-F578-49E7-921A-519F60DA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45532" y="5201278"/>
              <a:ext cx="9144000" cy="831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71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4</cp:revision>
  <dcterms:created xsi:type="dcterms:W3CDTF">2020-07-21T14:50:53Z</dcterms:created>
  <dcterms:modified xsi:type="dcterms:W3CDTF">2020-07-23T07:46:41Z</dcterms:modified>
</cp:coreProperties>
</file>