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71E8-4F11-453A-B705-733D2C0AED73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1C684-3E1F-4841-B009-AC9A9F2B4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4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1C684-3E1F-4841-B009-AC9A9F2B44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1C684-3E1F-4841-B009-AC9A9F2B44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2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C7C52-DC98-4EBD-B9FD-AFD871AFE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ABE87-B705-46AF-996E-F2011DDB4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1CEE8-5738-4372-BCB0-63DA0F55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09C77-1ABF-4416-8465-F9677710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C8639-4A85-4546-86BC-F2E318EF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86BF-EE6E-489D-A006-E5E76A7D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73D01A-9FE8-46D9-B7DB-931C42CA3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744D-A183-438C-9CED-66CE3613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F1B14-20FD-4969-9CDE-052B11C6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EE8D9-6E75-4609-8573-5EF1E703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5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9940E-CFD0-4F13-9446-A7283F4DB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F7381-FB6F-494F-AD1F-9BEF41802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033A4-DE7D-4165-8DE1-4DC1BCA0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995A9-58D7-4F5A-BE17-4802C07D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EE21C-615E-4E5C-BC5B-A6D15132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8AF55-0105-4DAA-91DC-BBA0CD2B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74FE2-BE52-40FD-9BCD-A08AA27E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214AB-BBAE-452B-B3F4-ADEFC2C1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97E2A-CAAB-4A08-B91A-3448C994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4FE32-AB54-4179-8283-BE442087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5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5E473-7DCB-4DFD-B978-EBC3D318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5D8C5-ADBA-4456-BC50-975903B2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AC8A8-1BF8-4267-979F-579EE693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C7E16-3A44-4C03-B1AE-5854C115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9E432-6670-4F3A-A795-1DB5157E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6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AA52D-B869-4F0C-9744-C6AECAD2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226A5-BC4B-4018-ADD1-1D2DF6E0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537A9-C507-4DC4-9A78-9035A8420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D9B49-8563-4D03-900E-03DD7377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69E9E-59DB-408C-901E-8A5A61DF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C04D3-7CF3-47BB-A7C8-373D840B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9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6315-5993-41BF-9F3B-66FB5165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458F1-92A6-4E56-B0F4-DE6A25DF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C82892-B1BB-4847-B09E-15FB7FAE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CF95C-0722-445A-BF8B-136852064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51B4C9-E238-45AC-9A46-EBF76CD8F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98ECDB-AF5D-4125-B322-0CD74785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9519F3-4237-4189-B427-0811182F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66A50D-E85E-4726-86BD-5910E8C8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3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8B2FC-BA07-4B03-B30A-E6E45FAA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F2747C-17BF-47DE-AF36-5BFFAF3B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6981E1-26CF-4B0D-A69B-C053B61B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7F3CA2-C8C3-47E0-902E-0F8BCBF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85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3314B-F265-40E6-810B-4FBFA9E0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BE01CF-E658-4E36-AC3F-BEECB27E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1AD639-CC1C-4CF3-B1C1-8B2D5500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22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8B65C-93CF-4646-9014-20F8EDA4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E148C-57FA-4E0B-A39E-7C2877B93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75F17-610A-46B9-8C77-947B7C3ED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DA230A-6650-4B2D-A523-1016D978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339EB-60DE-4434-8756-E9BF1344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D4007-B4B3-458D-B6F6-3C431738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3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1394-6267-4EB0-8866-C8CAB84D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17E611-0AE2-4A64-B6BF-D05B46882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5672B-7709-4255-A808-2CFC28468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E37F3-E762-4DAE-B6D1-AE16289E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9EE2E-7576-47F4-B57E-4122853B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ED6E8-BE51-4670-8548-B1AAF266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8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786A66-1344-4F49-A5F3-CBE625A6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9290E-785E-4E2C-9C2B-E4028534E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635A6-8C08-4E5C-9FAF-FC73A4024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C97E-2DD7-4379-ACAA-E602EAEEC4E9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11879-284B-4ED5-9A5A-3B21E9E9D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CC9D8-399F-4288-A09F-8C254994F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E5E540-9D71-41CB-A586-2DA0719B33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t="8889" r="8573" b="6414"/>
          <a:stretch/>
        </p:blipFill>
        <p:spPr>
          <a:xfrm>
            <a:off x="1142556" y="-2452"/>
            <a:ext cx="9556804" cy="661574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02672DC-AB7C-471B-8813-45D277F1ED83}"/>
              </a:ext>
            </a:extLst>
          </p:cNvPr>
          <p:cNvSpPr/>
          <p:nvPr/>
        </p:nvSpPr>
        <p:spPr>
          <a:xfrm>
            <a:off x="4154978" y="3570881"/>
            <a:ext cx="3359728" cy="2963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2392A4C-5F08-477D-A98B-3DFBF3B2311F}"/>
              </a:ext>
            </a:extLst>
          </p:cNvPr>
          <p:cNvSpPr txBox="1"/>
          <p:nvPr/>
        </p:nvSpPr>
        <p:spPr>
          <a:xfrm>
            <a:off x="1089411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Arial Black" panose="020B0A04020102020204" pitchFamily="34" charset="0"/>
              </a:defRPr>
            </a:lvl1pPr>
          </a:lstStyle>
          <a:p>
            <a:r>
              <a:rPr lang="en-US" altLang="zh-CN"/>
              <a:t>A.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0AF13FA-6A39-4A5C-81D5-C0AB449D5CBB}"/>
              </a:ext>
            </a:extLst>
          </p:cNvPr>
          <p:cNvSpPr txBox="1"/>
          <p:nvPr/>
        </p:nvSpPr>
        <p:spPr>
          <a:xfrm>
            <a:off x="4289811" y="0"/>
            <a:ext cx="4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Arial Black" panose="020B0A04020102020204" pitchFamily="34" charset="0"/>
              </a:defRPr>
            </a:lvl1pPr>
          </a:lstStyle>
          <a:p>
            <a:r>
              <a:rPr lang="en-US" altLang="zh-CN"/>
              <a:t>B.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C730143-DE4F-456B-A775-A1347AD45287}"/>
              </a:ext>
            </a:extLst>
          </p:cNvPr>
          <p:cNvSpPr txBox="1"/>
          <p:nvPr/>
        </p:nvSpPr>
        <p:spPr>
          <a:xfrm>
            <a:off x="1089411" y="3177434"/>
            <a:ext cx="43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Arial Black" panose="020B0A04020102020204" pitchFamily="34" charset="0"/>
              </a:defRPr>
            </a:lvl1pPr>
          </a:lstStyle>
          <a:p>
            <a:r>
              <a:rPr lang="en-US" altLang="zh-CN"/>
              <a:t>D.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FB2AEB2-C87C-4EA7-8BA1-5C3894FEC39E}"/>
              </a:ext>
            </a:extLst>
          </p:cNvPr>
          <p:cNvSpPr txBox="1"/>
          <p:nvPr/>
        </p:nvSpPr>
        <p:spPr>
          <a:xfrm>
            <a:off x="7520242" y="0"/>
            <a:ext cx="41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 Black" panose="020B0A04020102020204" pitchFamily="34" charset="0"/>
              </a:rPr>
              <a:t>C.</a:t>
            </a:r>
            <a:endParaRPr lang="zh-CN" alt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DFF19A4-49E0-47FD-BA2B-42021ABEB00A}"/>
              </a:ext>
            </a:extLst>
          </p:cNvPr>
          <p:cNvSpPr txBox="1"/>
          <p:nvPr/>
        </p:nvSpPr>
        <p:spPr>
          <a:xfrm>
            <a:off x="7536701" y="319188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 Black" panose="020B0A04020102020204" pitchFamily="34" charset="0"/>
              </a:rPr>
              <a:t>E.</a:t>
            </a:r>
            <a:endParaRPr lang="zh-CN" alt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430F51A-C431-4F5F-8F8F-CFEFC3320D5D}"/>
              </a:ext>
            </a:extLst>
          </p:cNvPr>
          <p:cNvSpPr txBox="1"/>
          <p:nvPr/>
        </p:nvSpPr>
        <p:spPr>
          <a:xfrm>
            <a:off x="4238277" y="345409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zh-CN"/>
              <a:t>A.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443F65E-513D-4EF7-A67A-F7F36BF554F9}"/>
              </a:ext>
            </a:extLst>
          </p:cNvPr>
          <p:cNvSpPr txBox="1"/>
          <p:nvPr/>
        </p:nvSpPr>
        <p:spPr>
          <a:xfrm>
            <a:off x="6455856" y="3461740"/>
            <a:ext cx="358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zh-CN" dirty="0"/>
              <a:t>C.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F4B6D75-595C-47A1-BC6E-31DE1548BB0D}"/>
              </a:ext>
            </a:extLst>
          </p:cNvPr>
          <p:cNvSpPr txBox="1"/>
          <p:nvPr/>
        </p:nvSpPr>
        <p:spPr>
          <a:xfrm>
            <a:off x="5476154" y="3460141"/>
            <a:ext cx="358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zh-CN"/>
              <a:t>B.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D82B243-D21C-4FF9-BA0C-2DC3B3F5943A}"/>
              </a:ext>
            </a:extLst>
          </p:cNvPr>
          <p:cNvSpPr txBox="1"/>
          <p:nvPr/>
        </p:nvSpPr>
        <p:spPr>
          <a:xfrm>
            <a:off x="5733213" y="466255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E.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CC3B822-7B70-41E3-9E87-E9C985747DA0}"/>
              </a:ext>
            </a:extLst>
          </p:cNvPr>
          <p:cNvSpPr txBox="1"/>
          <p:nvPr/>
        </p:nvSpPr>
        <p:spPr>
          <a:xfrm>
            <a:off x="4238277" y="466255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zh-CN"/>
              <a:t>D.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0EBE63F-26EC-4EED-989E-323B090E6E82}"/>
              </a:ext>
            </a:extLst>
          </p:cNvPr>
          <p:cNvSpPr txBox="1"/>
          <p:nvPr/>
        </p:nvSpPr>
        <p:spPr>
          <a:xfrm>
            <a:off x="4162117" y="5847596"/>
            <a:ext cx="3458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Actual Biome: </a:t>
            </a:r>
            <a:b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Root-Environmental-Aquatic-Freshwater-Groundwater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E7A5DDE1-2097-4660-8D67-14EF4A7EE6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8" t="83260" r="56242" b="10906"/>
          <a:stretch/>
        </p:blipFill>
        <p:spPr>
          <a:xfrm>
            <a:off x="6441914" y="3677377"/>
            <a:ext cx="898512" cy="426632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41934C0E-CE7E-438E-83DF-3034B641BE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8" t="58780" r="43604" b="35211"/>
          <a:stretch/>
        </p:blipFill>
        <p:spPr>
          <a:xfrm>
            <a:off x="6441914" y="4123400"/>
            <a:ext cx="969617" cy="439561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663CE403-570F-427A-B652-40EB32CC4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8" t="58337" r="53149" b="29112"/>
          <a:stretch/>
        </p:blipFill>
        <p:spPr>
          <a:xfrm>
            <a:off x="4238388" y="3652551"/>
            <a:ext cx="1237878" cy="917904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112E96D3-F63E-4CF5-8DE2-B6A5C891AB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8" t="70622" r="56772" b="17004"/>
          <a:stretch/>
        </p:blipFill>
        <p:spPr>
          <a:xfrm>
            <a:off x="5476264" y="3662728"/>
            <a:ext cx="840335" cy="904975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DBEFE196-1F1B-4E8A-8000-CDB74B9FCD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8" t="64790" r="39009" b="22661"/>
          <a:stretch/>
        </p:blipFill>
        <p:spPr>
          <a:xfrm>
            <a:off x="4238389" y="4889283"/>
            <a:ext cx="1473818" cy="917905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92045CE0-9149-4A43-8035-B20B4F931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8" t="76897" r="36004" b="10465"/>
          <a:stretch/>
        </p:blipFill>
        <p:spPr>
          <a:xfrm>
            <a:off x="5733214" y="4889690"/>
            <a:ext cx="1803489" cy="924368"/>
          </a:xfrm>
          <a:prstGeom prst="rect">
            <a:avLst/>
          </a:prstGeom>
        </p:spPr>
      </p:pic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5CDEFB52-FEAA-4BD0-B9F8-A27EE194AC12}"/>
              </a:ext>
            </a:extLst>
          </p:cNvPr>
          <p:cNvSpPr/>
          <p:nvPr/>
        </p:nvSpPr>
        <p:spPr>
          <a:xfrm>
            <a:off x="4218335" y="3484415"/>
            <a:ext cx="1180662" cy="1133966"/>
          </a:xfrm>
          <a:prstGeom prst="roundRect">
            <a:avLst>
              <a:gd name="adj" fmla="val 10378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E6D0D419-B3BB-405F-976F-CB21CF714538}"/>
              </a:ext>
            </a:extLst>
          </p:cNvPr>
          <p:cNvSpPr/>
          <p:nvPr/>
        </p:nvSpPr>
        <p:spPr>
          <a:xfrm>
            <a:off x="6389860" y="3484415"/>
            <a:ext cx="1146841" cy="1133966"/>
          </a:xfrm>
          <a:prstGeom prst="roundRect">
            <a:avLst>
              <a:gd name="adj" fmla="val 10378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663F7205-1F5B-41C4-98BF-B102BC5E7802}"/>
              </a:ext>
            </a:extLst>
          </p:cNvPr>
          <p:cNvSpPr/>
          <p:nvPr/>
        </p:nvSpPr>
        <p:spPr>
          <a:xfrm>
            <a:off x="5680415" y="4645724"/>
            <a:ext cx="1856287" cy="1175203"/>
          </a:xfrm>
          <a:prstGeom prst="roundRect">
            <a:avLst>
              <a:gd name="adj" fmla="val 10378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DCE8EF91-AD12-48FD-9406-F37B66459B82}"/>
              </a:ext>
            </a:extLst>
          </p:cNvPr>
          <p:cNvSpPr/>
          <p:nvPr/>
        </p:nvSpPr>
        <p:spPr>
          <a:xfrm>
            <a:off x="5434503" y="3484415"/>
            <a:ext cx="913597" cy="1133966"/>
          </a:xfrm>
          <a:prstGeom prst="roundRect">
            <a:avLst>
              <a:gd name="adj" fmla="val 10378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B978724-B0EC-4964-9472-61C3AA26D1CF}"/>
              </a:ext>
            </a:extLst>
          </p:cNvPr>
          <p:cNvSpPr/>
          <p:nvPr/>
        </p:nvSpPr>
        <p:spPr>
          <a:xfrm>
            <a:off x="4217382" y="4645724"/>
            <a:ext cx="1442026" cy="1168333"/>
          </a:xfrm>
          <a:prstGeom prst="roundRect">
            <a:avLst>
              <a:gd name="adj" fmla="val 10378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1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37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843C6E-20BB-4C94-A395-B2611AAC7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8" t="83260" r="56242" b="10906"/>
          <a:stretch/>
        </p:blipFill>
        <p:spPr>
          <a:xfrm>
            <a:off x="2814204" y="512617"/>
            <a:ext cx="962891" cy="4572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F164AA-A2B0-4AA4-A1D0-FAB83A2A04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8" t="58780" r="43604" b="35211"/>
          <a:stretch/>
        </p:blipFill>
        <p:spPr>
          <a:xfrm>
            <a:off x="2814204" y="990598"/>
            <a:ext cx="1039091" cy="4710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6344A43-0E42-4D4F-936B-3F061CA7B4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8" t="58337" r="53149" b="29112"/>
          <a:stretch/>
        </p:blipFill>
        <p:spPr>
          <a:xfrm>
            <a:off x="439881" y="477982"/>
            <a:ext cx="1326573" cy="9836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C24D368-361A-4F6A-A2CA-9D4118A831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8" t="70622" r="56772" b="17004"/>
          <a:stretch/>
        </p:blipFill>
        <p:spPr>
          <a:xfrm>
            <a:off x="1766453" y="477982"/>
            <a:ext cx="900546" cy="9698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E8B81FE-179C-42E0-82F0-A51759D526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8" t="64790" r="39009" b="22661"/>
          <a:stretch/>
        </p:blipFill>
        <p:spPr>
          <a:xfrm>
            <a:off x="439881" y="1846117"/>
            <a:ext cx="1579418" cy="98367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C43DB7A-5472-486F-BC20-0A34853186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8" t="76897" r="36004" b="10465"/>
          <a:stretch/>
        </p:blipFill>
        <p:spPr>
          <a:xfrm>
            <a:off x="2041811" y="1842654"/>
            <a:ext cx="1932710" cy="99060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0EA5E67-C11D-4393-A822-1E622A741AA6}"/>
              </a:ext>
            </a:extLst>
          </p:cNvPr>
          <p:cNvSpPr/>
          <p:nvPr/>
        </p:nvSpPr>
        <p:spPr>
          <a:xfrm>
            <a:off x="7651172" y="1323109"/>
            <a:ext cx="3706091" cy="3311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09756A7-435F-4963-AFF5-33B3486F9DA0}"/>
              </a:ext>
            </a:extLst>
          </p:cNvPr>
          <p:cNvSpPr/>
          <p:nvPr/>
        </p:nvSpPr>
        <p:spPr>
          <a:xfrm>
            <a:off x="396581" y="193961"/>
            <a:ext cx="1297999" cy="1330037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EB108A2-B4B9-4CB2-88E6-2E71F1351DBC}"/>
              </a:ext>
            </a:extLst>
          </p:cNvPr>
          <p:cNvSpPr/>
          <p:nvPr/>
        </p:nvSpPr>
        <p:spPr>
          <a:xfrm>
            <a:off x="1730086" y="193962"/>
            <a:ext cx="999259" cy="1330037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09CE7F-0AEB-4A05-86B0-334DD1C44BC0}"/>
              </a:ext>
            </a:extLst>
          </p:cNvPr>
          <p:cNvSpPr/>
          <p:nvPr/>
        </p:nvSpPr>
        <p:spPr>
          <a:xfrm>
            <a:off x="2766580" y="193961"/>
            <a:ext cx="1230456" cy="1330037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8D8D734-EB86-421E-A59D-75B30046F07E}"/>
              </a:ext>
            </a:extLst>
          </p:cNvPr>
          <p:cNvSpPr/>
          <p:nvPr/>
        </p:nvSpPr>
        <p:spPr>
          <a:xfrm>
            <a:off x="396581" y="1572490"/>
            <a:ext cx="1579418" cy="1330037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85153E1-A871-48AB-A6E8-046D28CA77FB}"/>
              </a:ext>
            </a:extLst>
          </p:cNvPr>
          <p:cNvSpPr/>
          <p:nvPr/>
        </p:nvSpPr>
        <p:spPr>
          <a:xfrm>
            <a:off x="2019299" y="1572490"/>
            <a:ext cx="1977735" cy="1330037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34503442-96ED-4207-95BC-6F4553AEF7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8" t="83260" r="56242" b="10906"/>
          <a:stretch/>
        </p:blipFill>
        <p:spPr>
          <a:xfrm>
            <a:off x="2737497" y="3866832"/>
            <a:ext cx="898512" cy="426632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4BDBBD81-BE79-4A33-B7AD-19D5AAD973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8" t="58780" r="43604" b="35211"/>
          <a:stretch/>
        </p:blipFill>
        <p:spPr>
          <a:xfrm>
            <a:off x="2737497" y="4312855"/>
            <a:ext cx="969617" cy="439561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FBC912FA-D767-4077-AC55-85463CD257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8" t="58337" r="53149" b="29112"/>
          <a:stretch/>
        </p:blipFill>
        <p:spPr>
          <a:xfrm>
            <a:off x="533971" y="3842006"/>
            <a:ext cx="1237878" cy="917904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8329F3D5-19B4-4E0E-911A-BC1BB94330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8" t="70622" r="56772" b="17004"/>
          <a:stretch/>
        </p:blipFill>
        <p:spPr>
          <a:xfrm>
            <a:off x="1771847" y="3852183"/>
            <a:ext cx="840335" cy="904975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FCDB635E-9C1B-416C-BBAD-C80C7BA0E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8" t="64790" r="39009" b="22661"/>
          <a:stretch/>
        </p:blipFill>
        <p:spPr>
          <a:xfrm>
            <a:off x="533972" y="5078738"/>
            <a:ext cx="1473818" cy="917905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646450BD-D097-4A1A-9243-475D1007AC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8" t="76897" r="36004" b="10465"/>
          <a:stretch/>
        </p:blipFill>
        <p:spPr>
          <a:xfrm>
            <a:off x="2028797" y="5079145"/>
            <a:ext cx="1803489" cy="924368"/>
          </a:xfrm>
          <a:prstGeom prst="rect">
            <a:avLst/>
          </a:prstGeom>
        </p:spPr>
      </p:pic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A82B2C3-0819-4B2D-8B99-94F65357E39E}"/>
              </a:ext>
            </a:extLst>
          </p:cNvPr>
          <p:cNvSpPr/>
          <p:nvPr/>
        </p:nvSpPr>
        <p:spPr>
          <a:xfrm>
            <a:off x="513918" y="3673870"/>
            <a:ext cx="1180662" cy="1133966"/>
          </a:xfrm>
          <a:prstGeom prst="roundRect">
            <a:avLst>
              <a:gd name="adj" fmla="val 10378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AAE7291-500E-48A4-9A08-C73402C6673B}"/>
              </a:ext>
            </a:extLst>
          </p:cNvPr>
          <p:cNvSpPr/>
          <p:nvPr/>
        </p:nvSpPr>
        <p:spPr>
          <a:xfrm>
            <a:off x="2685443" y="3673870"/>
            <a:ext cx="1146841" cy="1133966"/>
          </a:xfrm>
          <a:prstGeom prst="roundRect">
            <a:avLst>
              <a:gd name="adj" fmla="val 10378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1BFA9AE-3C1E-4A2F-BE7D-5D35A19EA9E9}"/>
              </a:ext>
            </a:extLst>
          </p:cNvPr>
          <p:cNvSpPr/>
          <p:nvPr/>
        </p:nvSpPr>
        <p:spPr>
          <a:xfrm>
            <a:off x="1975998" y="4835179"/>
            <a:ext cx="1856287" cy="1175203"/>
          </a:xfrm>
          <a:prstGeom prst="roundRect">
            <a:avLst>
              <a:gd name="adj" fmla="val 10378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8BF71C4-4D33-4C5B-B77F-C41DBEDD00B3}"/>
              </a:ext>
            </a:extLst>
          </p:cNvPr>
          <p:cNvSpPr/>
          <p:nvPr/>
        </p:nvSpPr>
        <p:spPr>
          <a:xfrm>
            <a:off x="1730086" y="3673870"/>
            <a:ext cx="913597" cy="1133966"/>
          </a:xfrm>
          <a:prstGeom prst="roundRect">
            <a:avLst>
              <a:gd name="adj" fmla="val 10378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F4C167A-0095-45EB-A522-9A0AE0319FCD}"/>
              </a:ext>
            </a:extLst>
          </p:cNvPr>
          <p:cNvSpPr/>
          <p:nvPr/>
        </p:nvSpPr>
        <p:spPr>
          <a:xfrm>
            <a:off x="512965" y="4835179"/>
            <a:ext cx="1442026" cy="1168333"/>
          </a:xfrm>
          <a:prstGeom prst="roundRect">
            <a:avLst>
              <a:gd name="adj" fmla="val 10378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0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27</Words>
  <Application>Microsoft Office PowerPoint</Application>
  <PresentationFormat>宽屏</PresentationFormat>
  <Paragraphs>13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冲 辉</dc:creator>
  <cp:lastModifiedBy>冲 辉</cp:lastModifiedBy>
  <cp:revision>20</cp:revision>
  <dcterms:created xsi:type="dcterms:W3CDTF">2020-07-20T06:33:33Z</dcterms:created>
  <dcterms:modified xsi:type="dcterms:W3CDTF">2020-08-23T08:55:01Z</dcterms:modified>
</cp:coreProperties>
</file>