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9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9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6E8F-984E-4633-A9CB-E8DF5228F4EF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21E3D7F-FCDD-453B-97E5-C4153C1A2C7E}"/>
              </a:ext>
            </a:extLst>
          </p:cNvPr>
          <p:cNvGrpSpPr/>
          <p:nvPr/>
        </p:nvGrpSpPr>
        <p:grpSpPr>
          <a:xfrm>
            <a:off x="0" y="776376"/>
            <a:ext cx="9144000" cy="5618673"/>
            <a:chOff x="0" y="776376"/>
            <a:chExt cx="9144000" cy="5618673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EDD9E788-97A3-45C5-816D-2D4B0E7D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3196086"/>
              <a:ext cx="9144000" cy="762000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65F491C-5636-4353-BCC3-D3B76D8B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8407"/>
              <a:ext cx="9144000" cy="762000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BFA93E9F-5EA8-4CEA-AF5A-3BAFC911E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633049"/>
              <a:ext cx="9144000" cy="762000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D51A8FB8-D777-4089-ACE1-8636A4C9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4820728"/>
              <a:ext cx="9144000" cy="762000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C5FBF685-3C5F-40E2-AB32-55171A40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776376"/>
              <a:ext cx="9144000" cy="762000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041409FA-1C4C-402B-8F2F-E16161BD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0" y="1582946"/>
              <a:ext cx="9144000" cy="762000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5CC148BB-E769-4BAD-A4DE-06AA55B95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2389516"/>
              <a:ext cx="9144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7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84BC9FB8-C77A-4BF6-B003-E2080F6323C5}"/>
              </a:ext>
            </a:extLst>
          </p:cNvPr>
          <p:cNvGrpSpPr/>
          <p:nvPr/>
        </p:nvGrpSpPr>
        <p:grpSpPr>
          <a:xfrm>
            <a:off x="0" y="668654"/>
            <a:ext cx="9162113" cy="5726395"/>
            <a:chOff x="0" y="668654"/>
            <a:chExt cx="9162113" cy="5726395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982A874-6FA1-45FA-8CF7-FBA677513D4C}"/>
                </a:ext>
              </a:extLst>
            </p:cNvPr>
            <p:cNvGrpSpPr/>
            <p:nvPr/>
          </p:nvGrpSpPr>
          <p:grpSpPr>
            <a:xfrm>
              <a:off x="0" y="776376"/>
              <a:ext cx="9144000" cy="5618673"/>
              <a:chOff x="0" y="776376"/>
              <a:chExt cx="9144000" cy="5618673"/>
            </a:xfrm>
          </p:grpSpPr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CF03CCC5-E891-4BDA-9BA8-505425D39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3196086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83473533-BAAA-4C42-916A-34FFF7FED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4008407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5B9D838D-42B9-44CF-B64B-E745CFF9B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5633049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71" name="图形 70">
                <a:extLst>
                  <a:ext uri="{FF2B5EF4-FFF2-40B4-BE49-F238E27FC236}">
                    <a16:creationId xmlns:a16="http://schemas.microsoft.com/office/drawing/2014/main" id="{15EF7BA2-0155-49E1-8B12-32280A0B5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0" y="4820728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73" name="图形 72">
                <a:extLst>
                  <a:ext uri="{FF2B5EF4-FFF2-40B4-BE49-F238E27FC236}">
                    <a16:creationId xmlns:a16="http://schemas.microsoft.com/office/drawing/2014/main" id="{EDE0DFD4-A413-4524-8CF6-360B85A04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0" y="776376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AB46FDEA-8940-4F40-9AB6-9EBE0016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0" y="1582946"/>
                <a:ext cx="9144000" cy="762000"/>
              </a:xfrm>
              <a:prstGeom prst="rect">
                <a:avLst/>
              </a:prstGeom>
            </p:spPr>
          </p:pic>
          <p:pic>
            <p:nvPicPr>
              <p:cNvPr id="77" name="图形 76">
                <a:extLst>
                  <a:ext uri="{FF2B5EF4-FFF2-40B4-BE49-F238E27FC236}">
                    <a16:creationId xmlns:a16="http://schemas.microsoft.com/office/drawing/2014/main" id="{92CBC9F7-445F-4FAF-BE51-ED787DF52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0" y="2389516"/>
                <a:ext cx="9144000" cy="762000"/>
              </a:xfrm>
              <a:prstGeom prst="rect">
                <a:avLst/>
              </a:prstGeom>
            </p:spPr>
          </p:pic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A12AF83-D1C4-4095-9575-7EA6E90AB7CA}"/>
                </a:ext>
              </a:extLst>
            </p:cNvPr>
            <p:cNvSpPr txBox="1"/>
            <p:nvPr/>
          </p:nvSpPr>
          <p:spPr>
            <a:xfrm>
              <a:off x="0" y="668654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Forehead 1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A4E69D9-CBBB-46F6-8676-8769C8063D16}"/>
                </a:ext>
              </a:extLst>
            </p:cNvPr>
            <p:cNvSpPr txBox="1"/>
            <p:nvPr/>
          </p:nvSpPr>
          <p:spPr>
            <a:xfrm>
              <a:off x="741432" y="668654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Forehead 2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2D4A504-49A7-4B83-AB9D-2FE5AF245FE4}"/>
                </a:ext>
              </a:extLst>
            </p:cNvPr>
            <p:cNvSpPr txBox="1"/>
            <p:nvPr/>
          </p:nvSpPr>
          <p:spPr>
            <a:xfrm>
              <a:off x="1600648" y="668654"/>
              <a:ext cx="5581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Mouth 1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2A707FE-52CF-4C13-97A0-9398DE116DA1}"/>
                </a:ext>
              </a:extLst>
            </p:cNvPr>
            <p:cNvSpPr txBox="1"/>
            <p:nvPr/>
          </p:nvSpPr>
          <p:spPr>
            <a:xfrm>
              <a:off x="2382117" y="668654"/>
              <a:ext cx="5581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Mouth 2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1791A-812F-4995-B913-8908DCA5F4D1}"/>
                </a:ext>
              </a:extLst>
            </p:cNvPr>
            <p:cNvSpPr txBox="1"/>
            <p:nvPr/>
          </p:nvSpPr>
          <p:spPr>
            <a:xfrm>
              <a:off x="3189233" y="668654"/>
              <a:ext cx="5068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Stool 1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819ABB8-BE11-42F3-B164-47DBF0A6F820}"/>
                </a:ext>
              </a:extLst>
            </p:cNvPr>
            <p:cNvSpPr txBox="1"/>
            <p:nvPr/>
          </p:nvSpPr>
          <p:spPr>
            <a:xfrm>
              <a:off x="5437157" y="668654"/>
              <a:ext cx="5068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Stool 2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BEF0E2-2809-4CF2-98C3-F34F8FFA4AA8}"/>
                </a:ext>
              </a:extLst>
            </p:cNvPr>
            <p:cNvSpPr txBox="1"/>
            <p:nvPr/>
          </p:nvSpPr>
          <p:spPr>
            <a:xfrm>
              <a:off x="6080004" y="668654"/>
              <a:ext cx="7040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Left hand 1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07890A1-933D-4005-B6DB-5A99F0CA7F77}"/>
                </a:ext>
              </a:extLst>
            </p:cNvPr>
            <p:cNvSpPr txBox="1"/>
            <p:nvPr/>
          </p:nvSpPr>
          <p:spPr>
            <a:xfrm>
              <a:off x="6861473" y="668654"/>
              <a:ext cx="7040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Left hand 2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45C2A7A-25E0-405A-9AE0-89EDBF7A2908}"/>
                </a:ext>
              </a:extLst>
            </p:cNvPr>
            <p:cNvSpPr txBox="1"/>
            <p:nvPr/>
          </p:nvSpPr>
          <p:spPr>
            <a:xfrm>
              <a:off x="7609279" y="668654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Right hand 1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BAABB0E-E93E-4007-929F-303489579265}"/>
                </a:ext>
              </a:extLst>
            </p:cNvPr>
            <p:cNvSpPr txBox="1"/>
            <p:nvPr/>
          </p:nvSpPr>
          <p:spPr>
            <a:xfrm>
              <a:off x="8390748" y="668654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Right hand 2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24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8</cp:revision>
  <dcterms:created xsi:type="dcterms:W3CDTF">2020-07-21T14:50:53Z</dcterms:created>
  <dcterms:modified xsi:type="dcterms:W3CDTF">2020-08-16T07:08:46Z</dcterms:modified>
</cp:coreProperties>
</file>