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71E8-4F11-453A-B705-733D2C0AED73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1C684-3E1F-4841-B009-AC9A9F2B4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4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1C684-3E1F-4841-B009-AC9A9F2B44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08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1C684-3E1F-4841-B009-AC9A9F2B44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C7C52-DC98-4EBD-B9FD-AFD871AFE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ABE87-B705-46AF-996E-F2011DDB4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1CEE8-5738-4372-BCB0-63DA0F55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09C77-1ABF-4416-8465-F9677710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C8639-4A85-4546-86BC-F2E318EF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86BF-EE6E-489D-A006-E5E76A7D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73D01A-9FE8-46D9-B7DB-931C42CA3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744D-A183-438C-9CED-66CE3613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F1B14-20FD-4969-9CDE-052B11C6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EE8D9-6E75-4609-8573-5EF1E703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5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9940E-CFD0-4F13-9446-A7283F4DB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F7381-FB6F-494F-AD1F-9BEF41802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033A4-DE7D-4165-8DE1-4DC1BCA0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995A9-58D7-4F5A-BE17-4802C07D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EE21C-615E-4E5C-BC5B-A6D15132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8AF55-0105-4DAA-91DC-BBA0CD2B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74FE2-BE52-40FD-9BCD-A08AA27E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214AB-BBAE-452B-B3F4-ADEFC2C1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97E2A-CAAB-4A08-B91A-3448C994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4FE32-AB54-4179-8283-BE442087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5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5E473-7DCB-4DFD-B978-EBC3D318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5D8C5-ADBA-4456-BC50-975903B2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AC8A8-1BF8-4267-979F-579EE693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C7E16-3A44-4C03-B1AE-5854C115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9E432-6670-4F3A-A795-1DB5157E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6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AA52D-B869-4F0C-9744-C6AECAD2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226A5-BC4B-4018-ADD1-1D2DF6E0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C537A9-C507-4DC4-9A78-9035A8420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D9B49-8563-4D03-900E-03DD7377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69E9E-59DB-408C-901E-8A5A61DF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C04D3-7CF3-47BB-A7C8-373D840B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9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6315-5993-41BF-9F3B-66FB5165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458F1-92A6-4E56-B0F4-DE6A25DF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C82892-B1BB-4847-B09E-15FB7FAE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CF95C-0722-445A-BF8B-136852064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51B4C9-E238-45AC-9A46-EBF76CD8F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98ECDB-AF5D-4125-B322-0CD74785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9519F3-4237-4189-B427-0811182F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66A50D-E85E-4726-86BD-5910E8C8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3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8B2FC-BA07-4B03-B30A-E6E45FAA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F2747C-17BF-47DE-AF36-5BFFAF3B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6981E1-26CF-4B0D-A69B-C053B61B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7F3CA2-C8C3-47E0-902E-0F8BCBF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85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3314B-F265-40E6-810B-4FBFA9E0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BE01CF-E658-4E36-AC3F-BEECB27E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1AD639-CC1C-4CF3-B1C1-8B2D5500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22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8B65C-93CF-4646-9014-20F8EDA4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E148C-57FA-4E0B-A39E-7C2877B93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75F17-610A-46B9-8C77-947B7C3ED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DA230A-6650-4B2D-A523-1016D978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339EB-60DE-4434-8756-E9BF1344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D4007-B4B3-458D-B6F6-3C431738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3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1394-6267-4EB0-8866-C8CAB84D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17E611-0AE2-4A64-B6BF-D05B46882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5672B-7709-4255-A808-2CFC28468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E37F3-E762-4DAE-B6D1-AE16289E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97E-2DD7-4379-ACAA-E602EAEEC4E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9EE2E-7576-47F4-B57E-4122853B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ED6E8-BE51-4670-8548-B1AAF266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8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786A66-1344-4F49-A5F3-CBE625A6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9290E-785E-4E2C-9C2B-E4028534E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635A6-8C08-4E5C-9FAF-FC73A4024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C97E-2DD7-4379-ACAA-E602EAEEC4E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11879-284B-4ED5-9A5A-3B21E9E9D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CC9D8-399F-4288-A09F-8C254994F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5FCC-E0E0-4090-8A0C-94451C920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35C03CAD-DDB0-428F-AF27-9DB9B4132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166" y="0"/>
            <a:ext cx="10287000" cy="6858000"/>
          </a:xfrm>
          <a:prstGeom prst="rect">
            <a:avLst/>
          </a:prstGeom>
        </p:spPr>
      </p:pic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8A3DEA59-4E74-4F7C-9106-FB3F575CC250}"/>
              </a:ext>
            </a:extLst>
          </p:cNvPr>
          <p:cNvGrpSpPr/>
          <p:nvPr/>
        </p:nvGrpSpPr>
        <p:grpSpPr>
          <a:xfrm>
            <a:off x="4194687" y="3574238"/>
            <a:ext cx="3325782" cy="2899809"/>
            <a:chOff x="4194687" y="3574238"/>
            <a:chExt cx="3325782" cy="289980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BC83F35-D6ED-423F-937D-C7B9A13C6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3845" y="3574238"/>
              <a:ext cx="3276624" cy="1628787"/>
            </a:xfrm>
            <a:prstGeom prst="rect">
              <a:avLst/>
            </a:prstGeom>
          </p:spPr>
        </p:pic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395289B-18CF-4456-A94E-79469069EDDF}"/>
                </a:ext>
              </a:extLst>
            </p:cNvPr>
            <p:cNvGrpSpPr/>
            <p:nvPr/>
          </p:nvGrpSpPr>
          <p:grpSpPr>
            <a:xfrm>
              <a:off x="4194687" y="3574238"/>
              <a:ext cx="3325782" cy="1965960"/>
              <a:chOff x="1884217" y="277090"/>
              <a:chExt cx="9047019" cy="5347939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C7884B55-087A-4FF5-BB9E-F7FDA9FED1B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884217" y="390397"/>
                <a:ext cx="8707338" cy="5234632"/>
                <a:chOff x="2585184" y="2459268"/>
                <a:chExt cx="5046675" cy="3033934"/>
              </a:xfrm>
            </p:grpSpPr>
            <p:pic>
              <p:nvPicPr>
                <p:cNvPr id="90" name="图片 89">
                  <a:extLst>
                    <a:ext uri="{FF2B5EF4-FFF2-40B4-BE49-F238E27FC236}">
                      <a16:creationId xmlns:a16="http://schemas.microsoft.com/office/drawing/2014/main" id="{46C043ED-11AB-4B6E-A070-D51D30C979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467" t="8188" r="69210" b="45265"/>
                <a:stretch/>
              </p:blipFill>
              <p:spPr>
                <a:xfrm>
                  <a:off x="2585184" y="2459268"/>
                  <a:ext cx="1864197" cy="1338946"/>
                </a:xfrm>
                <a:prstGeom prst="rect">
                  <a:avLst/>
                </a:prstGeom>
              </p:spPr>
            </p:pic>
            <p:pic>
              <p:nvPicPr>
                <p:cNvPr id="91" name="图片 90">
                  <a:extLst>
                    <a:ext uri="{FF2B5EF4-FFF2-40B4-BE49-F238E27FC236}">
                      <a16:creationId xmlns:a16="http://schemas.microsoft.com/office/drawing/2014/main" id="{662C6731-AF91-4504-BBBF-6AA09C7207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473" t="56025" r="71077" b="13519"/>
                <a:stretch/>
              </p:blipFill>
              <p:spPr>
                <a:xfrm>
                  <a:off x="4511674" y="2491689"/>
                  <a:ext cx="1675127" cy="876080"/>
                </a:xfrm>
                <a:prstGeom prst="rect">
                  <a:avLst/>
                </a:prstGeom>
              </p:spPr>
            </p:pic>
            <p:pic>
              <p:nvPicPr>
                <p:cNvPr id="92" name="图片 91">
                  <a:extLst>
                    <a:ext uri="{FF2B5EF4-FFF2-40B4-BE49-F238E27FC236}">
                      <a16:creationId xmlns:a16="http://schemas.microsoft.com/office/drawing/2014/main" id="{3FDAC412-F1DE-49C1-8F58-B7A94E8EB7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2981" t="8911" r="51485" b="75782"/>
                <a:stretch/>
              </p:blipFill>
              <p:spPr>
                <a:xfrm>
                  <a:off x="4511674" y="3357906"/>
                  <a:ext cx="1022351" cy="440308"/>
                </a:xfrm>
                <a:prstGeom prst="rect">
                  <a:avLst/>
                </a:prstGeom>
              </p:spPr>
            </p:pic>
            <p:pic>
              <p:nvPicPr>
                <p:cNvPr id="93" name="图片 92">
                  <a:extLst>
                    <a:ext uri="{FF2B5EF4-FFF2-40B4-BE49-F238E27FC236}">
                      <a16:creationId xmlns:a16="http://schemas.microsoft.com/office/drawing/2014/main" id="{5379BA2D-4BE9-45DB-9331-F635A0B712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1844" t="24970" r="45031" b="29611"/>
                <a:stretch/>
              </p:blipFill>
              <p:spPr>
                <a:xfrm>
                  <a:off x="5961523" y="2491689"/>
                  <a:ext cx="1522033" cy="1306525"/>
                </a:xfrm>
                <a:prstGeom prst="rect">
                  <a:avLst/>
                </a:prstGeom>
              </p:spPr>
            </p:pic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4226D41D-A8ED-48E7-A00A-FC25AC2872C1}"/>
                    </a:ext>
                  </a:extLst>
                </p:cNvPr>
                <p:cNvGrpSpPr/>
                <p:nvPr/>
              </p:nvGrpSpPr>
              <p:grpSpPr>
                <a:xfrm>
                  <a:off x="2692479" y="4138613"/>
                  <a:ext cx="2166684" cy="1308445"/>
                  <a:chOff x="6140529" y="2366963"/>
                  <a:chExt cx="2166684" cy="1308445"/>
                </a:xfrm>
              </p:grpSpPr>
              <p:pic>
                <p:nvPicPr>
                  <p:cNvPr id="96" name="图片 95">
                    <a:extLst>
                      <a:ext uri="{FF2B5EF4-FFF2-40B4-BE49-F238E27FC236}">
                        <a16:creationId xmlns:a16="http://schemas.microsoft.com/office/drawing/2014/main" id="{736829D4-6C12-4C0A-9E05-58CE8C6763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3714" t="71896" r="47684" b="13951"/>
                  <a:stretch/>
                </p:blipFill>
                <p:spPr>
                  <a:xfrm>
                    <a:off x="6140529" y="2366963"/>
                    <a:ext cx="1224291" cy="407112"/>
                  </a:xfrm>
                  <a:prstGeom prst="rect">
                    <a:avLst/>
                  </a:prstGeom>
                </p:spPr>
              </p:pic>
              <p:pic>
                <p:nvPicPr>
                  <p:cNvPr id="97" name="图片 96">
                    <a:extLst>
                      <a:ext uri="{FF2B5EF4-FFF2-40B4-BE49-F238E27FC236}">
                        <a16:creationId xmlns:a16="http://schemas.microsoft.com/office/drawing/2014/main" id="{FABA2F69-E0C1-4ED4-BA12-44B763EB2E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58812" t="9375" r="8269" b="59804"/>
                  <a:stretch/>
                </p:blipFill>
                <p:spPr>
                  <a:xfrm>
                    <a:off x="6140529" y="2788792"/>
                    <a:ext cx="2166684" cy="88661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5" name="图片 94">
                  <a:extLst>
                    <a:ext uri="{FF2B5EF4-FFF2-40B4-BE49-F238E27FC236}">
                      <a16:creationId xmlns:a16="http://schemas.microsoft.com/office/drawing/2014/main" id="{087A1658-5EF7-4C65-A6FC-DA47D05B5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56806" t="38245" r="1068" b="12236"/>
                <a:stretch/>
              </p:blipFill>
              <p:spPr>
                <a:xfrm>
                  <a:off x="4859163" y="4068763"/>
                  <a:ext cx="2772696" cy="1424439"/>
                </a:xfrm>
                <a:prstGeom prst="rect">
                  <a:avLst/>
                </a:prstGeom>
              </p:spPr>
            </p:pic>
          </p:grp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9D65ECD9-D40B-45B3-8F99-167B1EAFECA8}"/>
                  </a:ext>
                </a:extLst>
              </p:cNvPr>
              <p:cNvSpPr/>
              <p:nvPr/>
            </p:nvSpPr>
            <p:spPr>
              <a:xfrm>
                <a:off x="1948578" y="277090"/>
                <a:ext cx="3216411" cy="2535382"/>
              </a:xfrm>
              <a:prstGeom prst="roundRect">
                <a:avLst/>
              </a:prstGeom>
              <a:noFill/>
              <a:ln w="1905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B5FE1144-E4C5-4759-A963-F3366BA21B33}"/>
                  </a:ext>
                </a:extLst>
              </p:cNvPr>
              <p:cNvSpPr/>
              <p:nvPr/>
            </p:nvSpPr>
            <p:spPr>
              <a:xfrm>
                <a:off x="5164989" y="277090"/>
                <a:ext cx="2656473" cy="2535382"/>
              </a:xfrm>
              <a:prstGeom prst="roundRect">
                <a:avLst/>
              </a:prstGeom>
              <a:noFill/>
              <a:ln w="1905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5831C83C-0AB5-447A-BE31-7882EB6660FB}"/>
                  </a:ext>
                </a:extLst>
              </p:cNvPr>
              <p:cNvSpPr/>
              <p:nvPr/>
            </p:nvSpPr>
            <p:spPr>
              <a:xfrm>
                <a:off x="7821462" y="277090"/>
                <a:ext cx="3109773" cy="2535382"/>
              </a:xfrm>
              <a:prstGeom prst="roundRect">
                <a:avLst/>
              </a:prstGeom>
              <a:noFill/>
              <a:ln w="1905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矩形: 圆角 87">
                <a:extLst>
                  <a:ext uri="{FF2B5EF4-FFF2-40B4-BE49-F238E27FC236}">
                    <a16:creationId xmlns:a16="http://schemas.microsoft.com/office/drawing/2014/main" id="{F4C955E0-8031-4751-B376-0B0BDABE1798}"/>
                  </a:ext>
                </a:extLst>
              </p:cNvPr>
              <p:cNvSpPr/>
              <p:nvPr/>
            </p:nvSpPr>
            <p:spPr>
              <a:xfrm>
                <a:off x="1948577" y="3089647"/>
                <a:ext cx="3953459" cy="2535382"/>
              </a:xfrm>
              <a:prstGeom prst="roundRect">
                <a:avLst/>
              </a:prstGeom>
              <a:noFill/>
              <a:ln w="1905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C86834E5-EF65-472C-B0C1-69B5E959D15E}"/>
                  </a:ext>
                </a:extLst>
              </p:cNvPr>
              <p:cNvSpPr/>
              <p:nvPr/>
            </p:nvSpPr>
            <p:spPr>
              <a:xfrm>
                <a:off x="5902036" y="3089647"/>
                <a:ext cx="5029200" cy="2535382"/>
              </a:xfrm>
              <a:prstGeom prst="roundRect">
                <a:avLst/>
              </a:prstGeom>
              <a:noFill/>
              <a:ln w="1905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FD22CA7-282B-4F24-8DE6-96E95D6D3D20}"/>
                </a:ext>
              </a:extLst>
            </p:cNvPr>
            <p:cNvSpPr txBox="1"/>
            <p:nvPr/>
          </p:nvSpPr>
          <p:spPr>
            <a:xfrm>
              <a:off x="4767346" y="616627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41011B1-BFC9-48E6-A3BF-A79D414ED760}"/>
              </a:ext>
            </a:extLst>
          </p:cNvPr>
          <p:cNvSpPr txBox="1"/>
          <p:nvPr/>
        </p:nvSpPr>
        <p:spPr>
          <a:xfrm>
            <a:off x="690166" y="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613C27D-5C8D-4FA6-8D2C-2AA91DE8027D}"/>
              </a:ext>
            </a:extLst>
          </p:cNvPr>
          <p:cNvSpPr txBox="1"/>
          <p:nvPr/>
        </p:nvSpPr>
        <p:spPr>
          <a:xfrm>
            <a:off x="7492177" y="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A3EA6F1-2367-4EDB-8601-568149703FB6}"/>
              </a:ext>
            </a:extLst>
          </p:cNvPr>
          <p:cNvSpPr txBox="1"/>
          <p:nvPr/>
        </p:nvSpPr>
        <p:spPr>
          <a:xfrm>
            <a:off x="4087000" y="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933E989-D207-48CC-B449-17612C4EB1D5}"/>
              </a:ext>
            </a:extLst>
          </p:cNvPr>
          <p:cNvSpPr txBox="1"/>
          <p:nvPr/>
        </p:nvSpPr>
        <p:spPr>
          <a:xfrm>
            <a:off x="7480382" y="333640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D4D5147-D71A-47CB-B277-638BEF9A3AF8}"/>
              </a:ext>
            </a:extLst>
          </p:cNvPr>
          <p:cNvSpPr txBox="1"/>
          <p:nvPr/>
        </p:nvSpPr>
        <p:spPr>
          <a:xfrm>
            <a:off x="690166" y="332053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3399C3D-2949-454A-8681-250C32022644}"/>
              </a:ext>
            </a:extLst>
          </p:cNvPr>
          <p:cNvSpPr txBox="1"/>
          <p:nvPr/>
        </p:nvSpPr>
        <p:spPr>
          <a:xfrm>
            <a:off x="842566" y="15240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85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80BFBB8-3D11-4DA0-9F6E-5566AAA37E84}"/>
              </a:ext>
            </a:extLst>
          </p:cNvPr>
          <p:cNvGrpSpPr/>
          <p:nvPr/>
        </p:nvGrpSpPr>
        <p:grpSpPr>
          <a:xfrm>
            <a:off x="1884217" y="277090"/>
            <a:ext cx="9047019" cy="5347939"/>
            <a:chOff x="1884217" y="277090"/>
            <a:chExt cx="9047019" cy="5347939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96D789C3-E776-4C1F-A84D-00259CDD6D86}"/>
                </a:ext>
              </a:extLst>
            </p:cNvPr>
            <p:cNvGrpSpPr/>
            <p:nvPr/>
          </p:nvGrpSpPr>
          <p:grpSpPr>
            <a:xfrm>
              <a:off x="1884217" y="277090"/>
              <a:ext cx="9047019" cy="5347939"/>
              <a:chOff x="1884217" y="277090"/>
              <a:chExt cx="9047019" cy="5347939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0DA995D0-EAFC-4388-9C02-DDE3719EEC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884217" y="390397"/>
                <a:ext cx="8707338" cy="5234632"/>
                <a:chOff x="2585184" y="2459268"/>
                <a:chExt cx="5046675" cy="3033934"/>
              </a:xfrm>
            </p:grpSpPr>
            <p:pic>
              <p:nvPicPr>
                <p:cNvPr id="4" name="图片 3">
                  <a:extLst>
                    <a:ext uri="{FF2B5EF4-FFF2-40B4-BE49-F238E27FC236}">
                      <a16:creationId xmlns:a16="http://schemas.microsoft.com/office/drawing/2014/main" id="{EAEAD41C-BDA5-44A8-9793-1A97C4FCA0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467" t="8188" r="69210" b="45265"/>
                <a:stretch/>
              </p:blipFill>
              <p:spPr>
                <a:xfrm>
                  <a:off x="2585184" y="2459268"/>
                  <a:ext cx="1864197" cy="1338946"/>
                </a:xfrm>
                <a:prstGeom prst="rect">
                  <a:avLst/>
                </a:prstGeom>
              </p:spPr>
            </p:pic>
            <p:pic>
              <p:nvPicPr>
                <p:cNvPr id="8" name="图片 7">
                  <a:extLst>
                    <a:ext uri="{FF2B5EF4-FFF2-40B4-BE49-F238E27FC236}">
                      <a16:creationId xmlns:a16="http://schemas.microsoft.com/office/drawing/2014/main" id="{5715859E-8D89-4170-8E96-C030B43139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473" t="56025" r="71077" b="13519"/>
                <a:stretch/>
              </p:blipFill>
              <p:spPr>
                <a:xfrm>
                  <a:off x="4511674" y="2491689"/>
                  <a:ext cx="1675127" cy="876080"/>
                </a:xfrm>
                <a:prstGeom prst="rect">
                  <a:avLst/>
                </a:prstGeom>
              </p:spPr>
            </p:pic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65CF4E14-2909-4556-984E-356505A88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2981" t="8911" r="51485" b="75782"/>
                <a:stretch/>
              </p:blipFill>
              <p:spPr>
                <a:xfrm>
                  <a:off x="4511674" y="3357906"/>
                  <a:ext cx="1022351" cy="440308"/>
                </a:xfrm>
                <a:prstGeom prst="rect">
                  <a:avLst/>
                </a:prstGeom>
              </p:spPr>
            </p:pic>
            <p:pic>
              <p:nvPicPr>
                <p:cNvPr id="16" name="图片 15">
                  <a:extLst>
                    <a:ext uri="{FF2B5EF4-FFF2-40B4-BE49-F238E27FC236}">
                      <a16:creationId xmlns:a16="http://schemas.microsoft.com/office/drawing/2014/main" id="{ABF28E87-5E46-4665-89BE-9665EECABF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1844" t="24970" r="45031" b="29611"/>
                <a:stretch/>
              </p:blipFill>
              <p:spPr>
                <a:xfrm>
                  <a:off x="5961523" y="2491689"/>
                  <a:ext cx="1522033" cy="1306525"/>
                </a:xfrm>
                <a:prstGeom prst="rect">
                  <a:avLst/>
                </a:prstGeom>
              </p:spPr>
            </p:pic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0997563F-C84F-497E-98CF-66E6DDF42860}"/>
                    </a:ext>
                  </a:extLst>
                </p:cNvPr>
                <p:cNvGrpSpPr/>
                <p:nvPr/>
              </p:nvGrpSpPr>
              <p:grpSpPr>
                <a:xfrm>
                  <a:off x="2692479" y="4138613"/>
                  <a:ext cx="2166684" cy="1308444"/>
                  <a:chOff x="6140529" y="2366963"/>
                  <a:chExt cx="2166684" cy="1308444"/>
                </a:xfrm>
              </p:grpSpPr>
              <p:pic>
                <p:nvPicPr>
                  <p:cNvPr id="10" name="图片 9">
                    <a:extLst>
                      <a:ext uri="{FF2B5EF4-FFF2-40B4-BE49-F238E27FC236}">
                        <a16:creationId xmlns:a16="http://schemas.microsoft.com/office/drawing/2014/main" id="{3E1A24EB-B228-4F3F-B3B6-7D4C6552CF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33714" t="71896" r="47684" b="13951"/>
                  <a:stretch/>
                </p:blipFill>
                <p:spPr>
                  <a:xfrm>
                    <a:off x="6140529" y="2366963"/>
                    <a:ext cx="1224291" cy="407112"/>
                  </a:xfrm>
                  <a:prstGeom prst="rect">
                    <a:avLst/>
                  </a:prstGeom>
                </p:spPr>
              </p:pic>
              <p:pic>
                <p:nvPicPr>
                  <p:cNvPr id="20" name="图片 19">
                    <a:extLst>
                      <a:ext uri="{FF2B5EF4-FFF2-40B4-BE49-F238E27FC236}">
                        <a16:creationId xmlns:a16="http://schemas.microsoft.com/office/drawing/2014/main" id="{6471CFA6-3166-4DE6-BA41-37FEDB74EB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58812" t="9375" r="8269" b="59804"/>
                  <a:stretch/>
                </p:blipFill>
                <p:spPr>
                  <a:xfrm>
                    <a:off x="6140529" y="2788792"/>
                    <a:ext cx="2166684" cy="88661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2" name="图片 21">
                  <a:extLst>
                    <a:ext uri="{FF2B5EF4-FFF2-40B4-BE49-F238E27FC236}">
                      <a16:creationId xmlns:a16="http://schemas.microsoft.com/office/drawing/2014/main" id="{C1AC989B-0F9C-4B00-810C-AB5438022E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6806" t="38245" r="1068" b="12236"/>
                <a:stretch/>
              </p:blipFill>
              <p:spPr>
                <a:xfrm>
                  <a:off x="4859163" y="4068763"/>
                  <a:ext cx="2772696" cy="1424439"/>
                </a:xfrm>
                <a:prstGeom prst="rect">
                  <a:avLst/>
                </a:prstGeom>
              </p:spPr>
            </p:pic>
          </p:grp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AD14B01A-5E7B-4B3C-8C3D-C4B29BC462B5}"/>
                  </a:ext>
                </a:extLst>
              </p:cNvPr>
              <p:cNvSpPr/>
              <p:nvPr/>
            </p:nvSpPr>
            <p:spPr>
              <a:xfrm>
                <a:off x="1948578" y="277090"/>
                <a:ext cx="3216411" cy="2535382"/>
              </a:xfrm>
              <a:prstGeom prst="roundRect">
                <a:avLst/>
              </a:prstGeom>
              <a:noFill/>
              <a:ln w="1905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6F5582D3-9E65-4458-8FD1-4DFAC863800D}"/>
                  </a:ext>
                </a:extLst>
              </p:cNvPr>
              <p:cNvSpPr/>
              <p:nvPr/>
            </p:nvSpPr>
            <p:spPr>
              <a:xfrm>
                <a:off x="5164989" y="277090"/>
                <a:ext cx="2656473" cy="2535382"/>
              </a:xfrm>
              <a:prstGeom prst="roundRect">
                <a:avLst/>
              </a:prstGeom>
              <a:noFill/>
              <a:ln w="1905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440D6A7C-3687-4366-AE72-B765062227B5}"/>
                  </a:ext>
                </a:extLst>
              </p:cNvPr>
              <p:cNvSpPr/>
              <p:nvPr/>
            </p:nvSpPr>
            <p:spPr>
              <a:xfrm>
                <a:off x="7821462" y="277090"/>
                <a:ext cx="3109773" cy="2535382"/>
              </a:xfrm>
              <a:prstGeom prst="roundRect">
                <a:avLst/>
              </a:prstGeom>
              <a:noFill/>
              <a:ln w="1905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FC415F7C-3D43-44E6-A97F-D8C35B4E0D5D}"/>
                  </a:ext>
                </a:extLst>
              </p:cNvPr>
              <p:cNvSpPr/>
              <p:nvPr/>
            </p:nvSpPr>
            <p:spPr>
              <a:xfrm>
                <a:off x="1948577" y="3089647"/>
                <a:ext cx="3953459" cy="2535382"/>
              </a:xfrm>
              <a:prstGeom prst="roundRect">
                <a:avLst/>
              </a:prstGeom>
              <a:noFill/>
              <a:ln w="1905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19F58D6A-7489-482A-91FF-B3B9B45B604A}"/>
                  </a:ext>
                </a:extLst>
              </p:cNvPr>
              <p:cNvSpPr/>
              <p:nvPr/>
            </p:nvSpPr>
            <p:spPr>
              <a:xfrm>
                <a:off x="5902036" y="3089647"/>
                <a:ext cx="5029200" cy="2535382"/>
              </a:xfrm>
              <a:prstGeom prst="roundRect">
                <a:avLst/>
              </a:prstGeom>
              <a:noFill/>
              <a:ln w="1905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星形: 五角 56">
              <a:extLst>
                <a:ext uri="{FF2B5EF4-FFF2-40B4-BE49-F238E27FC236}">
                  <a16:creationId xmlns:a16="http://schemas.microsoft.com/office/drawing/2014/main" id="{4051720E-362A-4F3E-8DA8-B28B2BF4B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3685" y="1150461"/>
              <a:ext cx="165020" cy="16502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星形: 五角 78">
              <a:extLst>
                <a:ext uri="{FF2B5EF4-FFF2-40B4-BE49-F238E27FC236}">
                  <a16:creationId xmlns:a16="http://schemas.microsoft.com/office/drawing/2014/main" id="{6E793B92-A662-4B7F-935B-7A79F48B6B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4034" y="803562"/>
              <a:ext cx="165020" cy="16502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星形: 五角 82">
              <a:extLst>
                <a:ext uri="{FF2B5EF4-FFF2-40B4-BE49-F238E27FC236}">
                  <a16:creationId xmlns:a16="http://schemas.microsoft.com/office/drawing/2014/main" id="{96D8F6FA-FF01-41E0-BA7E-899F400D8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749" y="803562"/>
              <a:ext cx="165020" cy="16502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星形: 五角 85">
              <a:extLst>
                <a:ext uri="{FF2B5EF4-FFF2-40B4-BE49-F238E27FC236}">
                  <a16:creationId xmlns:a16="http://schemas.microsoft.com/office/drawing/2014/main" id="{B3E1E6CC-47EE-405E-84AB-18AE9AFF8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4975" y="803562"/>
              <a:ext cx="165020" cy="165020"/>
            </a:xfrm>
            <a:prstGeom prst="star5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星形: 五角 87">
              <a:extLst>
                <a:ext uri="{FF2B5EF4-FFF2-40B4-BE49-F238E27FC236}">
                  <a16:creationId xmlns:a16="http://schemas.microsoft.com/office/drawing/2014/main" id="{87EDD5AA-EC9D-436A-A60A-C5712EFDB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9046" y="1534931"/>
              <a:ext cx="165020" cy="165020"/>
            </a:xfrm>
            <a:prstGeom prst="star5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星形: 五角 89">
              <a:extLst>
                <a:ext uri="{FF2B5EF4-FFF2-40B4-BE49-F238E27FC236}">
                  <a16:creationId xmlns:a16="http://schemas.microsoft.com/office/drawing/2014/main" id="{347588B9-9487-4379-811F-4BCD7AE6A4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2708" y="3578287"/>
              <a:ext cx="165020" cy="165020"/>
            </a:xfrm>
            <a:prstGeom prst="star5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星形: 五角 91">
              <a:extLst>
                <a:ext uri="{FF2B5EF4-FFF2-40B4-BE49-F238E27FC236}">
                  <a16:creationId xmlns:a16="http://schemas.microsoft.com/office/drawing/2014/main" id="{7242DB17-A808-49D7-AA09-AB8475B25E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5440" y="3990289"/>
              <a:ext cx="165020" cy="165020"/>
            </a:xfrm>
            <a:prstGeom prst="star5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星形: 五角 93">
              <a:extLst>
                <a:ext uri="{FF2B5EF4-FFF2-40B4-BE49-F238E27FC236}">
                  <a16:creationId xmlns:a16="http://schemas.microsoft.com/office/drawing/2014/main" id="{A3FFD3B4-31CE-4B9D-B749-386BDD1CB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4073" y="4396193"/>
              <a:ext cx="165020" cy="165020"/>
            </a:xfrm>
            <a:prstGeom prst="star5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星形: 五角 95">
              <a:extLst>
                <a:ext uri="{FF2B5EF4-FFF2-40B4-BE49-F238E27FC236}">
                  <a16:creationId xmlns:a16="http://schemas.microsoft.com/office/drawing/2014/main" id="{6BB974FD-5954-488F-A7FB-CA501F150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0918" y="3990289"/>
              <a:ext cx="165020" cy="165020"/>
            </a:xfrm>
            <a:prstGeom prst="star5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星形: 五角 97">
              <a:extLst>
                <a:ext uri="{FF2B5EF4-FFF2-40B4-BE49-F238E27FC236}">
                  <a16:creationId xmlns:a16="http://schemas.microsoft.com/office/drawing/2014/main" id="{E9A93C9A-14EE-40DF-97FD-62E695D37E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5123" y="3639081"/>
              <a:ext cx="165020" cy="165020"/>
            </a:xfrm>
            <a:prstGeom prst="star5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星形: 五角 99">
              <a:extLst>
                <a:ext uri="{FF2B5EF4-FFF2-40B4-BE49-F238E27FC236}">
                  <a16:creationId xmlns:a16="http://schemas.microsoft.com/office/drawing/2014/main" id="{CF080DFA-798A-46AB-85CA-8F6E444D8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5826" y="4396193"/>
              <a:ext cx="165020" cy="165020"/>
            </a:xfrm>
            <a:prstGeom prst="star5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星形: 五角 101">
              <a:extLst>
                <a:ext uri="{FF2B5EF4-FFF2-40B4-BE49-F238E27FC236}">
                  <a16:creationId xmlns:a16="http://schemas.microsoft.com/office/drawing/2014/main" id="{3F124115-2026-4282-A8EF-1D92BB5736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4238" y="1150461"/>
              <a:ext cx="165020" cy="165020"/>
            </a:xfrm>
            <a:prstGeom prst="star5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星形: 五角 103">
              <a:extLst>
                <a:ext uri="{FF2B5EF4-FFF2-40B4-BE49-F238E27FC236}">
                  <a16:creationId xmlns:a16="http://schemas.microsoft.com/office/drawing/2014/main" id="{9F40DF96-29C0-428A-A280-54B564FB3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34483" y="1534931"/>
              <a:ext cx="165020" cy="165020"/>
            </a:xfrm>
            <a:prstGeom prst="star5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星形: 五角 105">
              <a:extLst>
                <a:ext uri="{FF2B5EF4-FFF2-40B4-BE49-F238E27FC236}">
                  <a16:creationId xmlns:a16="http://schemas.microsoft.com/office/drawing/2014/main" id="{01A5B447-2ED3-4B8A-9BB4-B0767878C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0510" y="1538317"/>
              <a:ext cx="165020" cy="165020"/>
            </a:xfrm>
            <a:prstGeom prst="star5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399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</Words>
  <Application>Microsoft Office PowerPoint</Application>
  <PresentationFormat>宽屏</PresentationFormat>
  <Paragraphs>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冲 辉</dc:creator>
  <cp:lastModifiedBy>冲 辉</cp:lastModifiedBy>
  <cp:revision>11</cp:revision>
  <dcterms:created xsi:type="dcterms:W3CDTF">2020-07-20T06:33:33Z</dcterms:created>
  <dcterms:modified xsi:type="dcterms:W3CDTF">2020-07-20T08:36:05Z</dcterms:modified>
</cp:coreProperties>
</file>