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9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2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17D3-F2EB-4F14-ADB6-BBCE58F094F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0E29-F00E-4D35-9315-66211818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research/fai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Bingsheng 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218"/>
            <a:ext cx="10515600" cy="23802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a dataset and a problem statement (say predicting the fault), </a:t>
            </a:r>
            <a:r>
              <a:rPr lang="en-US" dirty="0" err="1" smtClean="0"/>
              <a:t>AutoML</a:t>
            </a:r>
            <a:r>
              <a:rPr lang="en-US" dirty="0" smtClean="0"/>
              <a:t> is to automatically search for the model and its hyper parameter settings that generate the best prediction quality. </a:t>
            </a:r>
          </a:p>
          <a:p>
            <a:r>
              <a:rPr lang="en-US" dirty="0" smtClean="0"/>
              <a:t>The search process has two important aspects: The initialization setting and the search algorithm (heuristics).</a:t>
            </a:r>
          </a:p>
          <a:p>
            <a:r>
              <a:rPr lang="en-US" dirty="0" smtClean="0"/>
              <a:t>Initialization setting is very important to a good quality answer in a short time.</a:t>
            </a:r>
          </a:p>
          <a:p>
            <a:r>
              <a:rPr lang="en-US" dirty="0" smtClean="0"/>
              <a:t>Currently, </a:t>
            </a:r>
            <a:r>
              <a:rPr lang="en-US" b="1" dirty="0" smtClean="0"/>
              <a:t>the expert </a:t>
            </a:r>
            <a:r>
              <a:rPr lang="en-US" dirty="0" smtClean="0"/>
              <a:t>decides the initialization setting.</a:t>
            </a:r>
          </a:p>
        </p:txBody>
      </p:sp>
      <p:pic>
        <p:nvPicPr>
          <p:cNvPr id="1026" name="Picture 2" descr="Image result for Auto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44" y="3516625"/>
            <a:ext cx="8378825" cy="340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Observation: if two datasets are similar, their </a:t>
            </a:r>
            <a:r>
              <a:rPr lang="en-US" dirty="0" err="1" smtClean="0"/>
              <a:t>AutoML</a:t>
            </a:r>
            <a:r>
              <a:rPr lang="en-US" dirty="0" smtClean="0"/>
              <a:t> model seems to be similar.</a:t>
            </a:r>
          </a:p>
          <a:p>
            <a:r>
              <a:rPr lang="en-US" dirty="0" smtClean="0"/>
              <a:t>The problem now becomes how to find a similar dataset among a set of datasets?</a:t>
            </a:r>
          </a:p>
          <a:p>
            <a:r>
              <a:rPr lang="en-US" dirty="0" err="1" smtClean="0"/>
              <a:t>Chenghui’s</a:t>
            </a:r>
            <a:r>
              <a:rPr lang="en-US" dirty="0" smtClean="0"/>
              <a:t> work: dataset2vec, and our works vector search.</a:t>
            </a:r>
          </a:p>
        </p:txBody>
      </p:sp>
    </p:spTree>
    <p:extLst>
      <p:ext uri="{BB962C8B-B14F-4D97-AF65-F5344CB8AC3E}">
        <p14:creationId xmlns:p14="http://schemas.microsoft.com/office/powerpoint/2010/main" val="20238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verify our models on different datasets</a:t>
            </a:r>
          </a:p>
          <a:p>
            <a:pPr lvl="1"/>
            <a:r>
              <a:rPr lang="en-US" dirty="0" smtClean="0"/>
              <a:t>Bigger datasets</a:t>
            </a:r>
          </a:p>
          <a:p>
            <a:pPr lvl="1"/>
            <a:r>
              <a:rPr lang="en-US" dirty="0" smtClean="0"/>
              <a:t>Datasets with varying similarities to the local data sets (similar, kind of different, very different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pic>
        <p:nvPicPr>
          <p:cNvPr id="2054" name="Picture 6" descr="Image result for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44" y="3862021"/>
            <a:ext cx="2527373" cy="2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204677" y="4814277"/>
            <a:ext cx="1352061" cy="429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Image result for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52" y="3576760"/>
            <a:ext cx="2527373" cy="2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66" y="3832714"/>
            <a:ext cx="2527373" cy="2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67" y="4037867"/>
            <a:ext cx="2527373" cy="2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11" y="4344621"/>
            <a:ext cx="2527373" cy="2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7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(Version 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to Vector:</a:t>
            </a:r>
          </a:p>
          <a:p>
            <a:pPr lvl="1"/>
            <a:r>
              <a:rPr lang="en-US" dirty="0" err="1" smtClean="0"/>
              <a:t>Chenghui’s</a:t>
            </a:r>
            <a:r>
              <a:rPr lang="en-US" dirty="0" smtClean="0"/>
              <a:t> data meta feature</a:t>
            </a:r>
          </a:p>
          <a:p>
            <a:pPr lvl="1"/>
            <a:r>
              <a:rPr lang="en-US" dirty="0" smtClean="0"/>
              <a:t>Dataset2Vec</a:t>
            </a:r>
          </a:p>
          <a:p>
            <a:r>
              <a:rPr lang="en-US" dirty="0" smtClean="0"/>
              <a:t>How to search vector: </a:t>
            </a:r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github.com/facebookresearch/faiss</a:t>
            </a:r>
            <a:endParaRPr lang="en-SG" dirty="0" smtClean="0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29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Dataset Search</vt:lpstr>
      <vt:lpstr>AutoML</vt:lpstr>
      <vt:lpstr>AutoML</vt:lpstr>
      <vt:lpstr>Experimental Studies</vt:lpstr>
      <vt:lpstr>System (Version 1)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Search</dc:title>
  <dc:creator>He Bingsheng</dc:creator>
  <cp:lastModifiedBy>Administrator</cp:lastModifiedBy>
  <cp:revision>5</cp:revision>
  <dcterms:created xsi:type="dcterms:W3CDTF">2019-08-19T00:43:05Z</dcterms:created>
  <dcterms:modified xsi:type="dcterms:W3CDTF">2019-08-20T13:25:53Z</dcterms:modified>
</cp:coreProperties>
</file>