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23"/>
  </p:handoutMasterIdLst>
  <p:sldIdLst>
    <p:sldId id="256" r:id="rId2"/>
    <p:sldId id="268" r:id="rId3"/>
    <p:sldId id="270" r:id="rId4"/>
    <p:sldId id="269" r:id="rId5"/>
    <p:sldId id="271" r:id="rId6"/>
    <p:sldId id="277" r:id="rId7"/>
    <p:sldId id="266" r:id="rId8"/>
    <p:sldId id="278" r:id="rId9"/>
    <p:sldId id="282" r:id="rId10"/>
    <p:sldId id="280" r:id="rId11"/>
    <p:sldId id="279" r:id="rId12"/>
    <p:sldId id="283" r:id="rId13"/>
    <p:sldId id="284" r:id="rId14"/>
    <p:sldId id="285" r:id="rId15"/>
    <p:sldId id="286" r:id="rId16"/>
    <p:sldId id="287" r:id="rId17"/>
    <p:sldId id="288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10" Type="http://schemas.openxmlformats.org/officeDocument/2006/relationships/image" Target="../media/image12.wmf"/><Relationship Id="rId4" Type="http://schemas.openxmlformats.org/officeDocument/2006/relationships/image" Target="../media/image6.wmf"/><Relationship Id="rId9" Type="http://schemas.openxmlformats.org/officeDocument/2006/relationships/image" Target="../media/image11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image" Target="../media/image96.wmf"/><Relationship Id="rId7" Type="http://schemas.openxmlformats.org/officeDocument/2006/relationships/image" Target="../media/image100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13" Type="http://schemas.openxmlformats.org/officeDocument/2006/relationships/image" Target="../media/image114.wmf"/><Relationship Id="rId3" Type="http://schemas.openxmlformats.org/officeDocument/2006/relationships/image" Target="../media/image104.wmf"/><Relationship Id="rId7" Type="http://schemas.openxmlformats.org/officeDocument/2006/relationships/image" Target="../media/image108.wmf"/><Relationship Id="rId12" Type="http://schemas.openxmlformats.org/officeDocument/2006/relationships/image" Target="../media/image113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6" Type="http://schemas.openxmlformats.org/officeDocument/2006/relationships/image" Target="../media/image107.wmf"/><Relationship Id="rId11" Type="http://schemas.openxmlformats.org/officeDocument/2006/relationships/image" Target="../media/image112.wmf"/><Relationship Id="rId5" Type="http://schemas.openxmlformats.org/officeDocument/2006/relationships/image" Target="../media/image106.wmf"/><Relationship Id="rId10" Type="http://schemas.openxmlformats.org/officeDocument/2006/relationships/image" Target="../media/image111.wmf"/><Relationship Id="rId4" Type="http://schemas.openxmlformats.org/officeDocument/2006/relationships/image" Target="../media/image105.wmf"/><Relationship Id="rId9" Type="http://schemas.openxmlformats.org/officeDocument/2006/relationships/image" Target="../media/image110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3" Type="http://schemas.openxmlformats.org/officeDocument/2006/relationships/image" Target="../media/image117.wmf"/><Relationship Id="rId7" Type="http://schemas.openxmlformats.org/officeDocument/2006/relationships/image" Target="../media/image121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6" Type="http://schemas.openxmlformats.org/officeDocument/2006/relationships/image" Target="../media/image120.wmf"/><Relationship Id="rId5" Type="http://schemas.openxmlformats.org/officeDocument/2006/relationships/image" Target="../media/image119.wmf"/><Relationship Id="rId10" Type="http://schemas.openxmlformats.org/officeDocument/2006/relationships/image" Target="../media/image124.wmf"/><Relationship Id="rId4" Type="http://schemas.openxmlformats.org/officeDocument/2006/relationships/image" Target="../media/image118.wmf"/><Relationship Id="rId9" Type="http://schemas.openxmlformats.org/officeDocument/2006/relationships/image" Target="../media/image123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3" Type="http://schemas.openxmlformats.org/officeDocument/2006/relationships/image" Target="../media/image127.wmf"/><Relationship Id="rId7" Type="http://schemas.openxmlformats.org/officeDocument/2006/relationships/image" Target="../media/image131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Relationship Id="rId6" Type="http://schemas.openxmlformats.org/officeDocument/2006/relationships/image" Target="../media/image130.wmf"/><Relationship Id="rId5" Type="http://schemas.openxmlformats.org/officeDocument/2006/relationships/image" Target="../media/image129.wmf"/><Relationship Id="rId4" Type="http://schemas.openxmlformats.org/officeDocument/2006/relationships/image" Target="../media/image12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7" Type="http://schemas.openxmlformats.org/officeDocument/2006/relationships/image" Target="../media/image139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Relationship Id="rId6" Type="http://schemas.openxmlformats.org/officeDocument/2006/relationships/image" Target="../media/image138.wmf"/><Relationship Id="rId5" Type="http://schemas.openxmlformats.org/officeDocument/2006/relationships/image" Target="../media/image137.wmf"/><Relationship Id="rId4" Type="http://schemas.openxmlformats.org/officeDocument/2006/relationships/image" Target="../media/image136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3" Type="http://schemas.openxmlformats.org/officeDocument/2006/relationships/image" Target="../media/image142.wmf"/><Relationship Id="rId7" Type="http://schemas.openxmlformats.org/officeDocument/2006/relationships/image" Target="../media/image146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Relationship Id="rId6" Type="http://schemas.openxmlformats.org/officeDocument/2006/relationships/image" Target="../media/image145.emf"/><Relationship Id="rId5" Type="http://schemas.openxmlformats.org/officeDocument/2006/relationships/image" Target="../media/image144.wmf"/><Relationship Id="rId4" Type="http://schemas.openxmlformats.org/officeDocument/2006/relationships/image" Target="../media/image14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w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Relationship Id="rId6" Type="http://schemas.openxmlformats.org/officeDocument/2006/relationships/image" Target="../media/image153.wmf"/><Relationship Id="rId5" Type="http://schemas.openxmlformats.org/officeDocument/2006/relationships/image" Target="../media/image152.wmf"/><Relationship Id="rId4" Type="http://schemas.openxmlformats.org/officeDocument/2006/relationships/image" Target="../media/image151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3" Type="http://schemas.openxmlformats.org/officeDocument/2006/relationships/image" Target="../media/image157.wmf"/><Relationship Id="rId7" Type="http://schemas.openxmlformats.org/officeDocument/2006/relationships/image" Target="../media/image161.wmf"/><Relationship Id="rId2" Type="http://schemas.openxmlformats.org/officeDocument/2006/relationships/image" Target="../media/image156.wmf"/><Relationship Id="rId1" Type="http://schemas.openxmlformats.org/officeDocument/2006/relationships/image" Target="../media/image155.wmf"/><Relationship Id="rId6" Type="http://schemas.openxmlformats.org/officeDocument/2006/relationships/image" Target="../media/image160.wmf"/><Relationship Id="rId5" Type="http://schemas.openxmlformats.org/officeDocument/2006/relationships/image" Target="../media/image159.wmf"/><Relationship Id="rId4" Type="http://schemas.openxmlformats.org/officeDocument/2006/relationships/image" Target="../media/image158.wmf"/><Relationship Id="rId9" Type="http://schemas.openxmlformats.org/officeDocument/2006/relationships/image" Target="../media/image16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image" Target="../media/image26.wmf"/><Relationship Id="rId3" Type="http://schemas.openxmlformats.org/officeDocument/2006/relationships/image" Target="../media/image13.wmf"/><Relationship Id="rId7" Type="http://schemas.openxmlformats.org/officeDocument/2006/relationships/image" Target="../media/image20.wmf"/><Relationship Id="rId12" Type="http://schemas.openxmlformats.org/officeDocument/2006/relationships/image" Target="../media/image25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19.wmf"/><Relationship Id="rId11" Type="http://schemas.openxmlformats.org/officeDocument/2006/relationships/image" Target="../media/image24.wmf"/><Relationship Id="rId5" Type="http://schemas.openxmlformats.org/officeDocument/2006/relationships/image" Target="../media/image18.wmf"/><Relationship Id="rId10" Type="http://schemas.openxmlformats.org/officeDocument/2006/relationships/image" Target="../media/image23.wmf"/><Relationship Id="rId4" Type="http://schemas.openxmlformats.org/officeDocument/2006/relationships/image" Target="../media/image17.wmf"/><Relationship Id="rId9" Type="http://schemas.openxmlformats.org/officeDocument/2006/relationships/image" Target="../media/image22.wmf"/><Relationship Id="rId14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image" Target="../media/image40.wmf"/><Relationship Id="rId18" Type="http://schemas.openxmlformats.org/officeDocument/2006/relationships/image" Target="../media/image45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12" Type="http://schemas.openxmlformats.org/officeDocument/2006/relationships/image" Target="../media/image39.wmf"/><Relationship Id="rId17" Type="http://schemas.openxmlformats.org/officeDocument/2006/relationships/image" Target="../media/image44.wmf"/><Relationship Id="rId2" Type="http://schemas.openxmlformats.org/officeDocument/2006/relationships/image" Target="../media/image29.wmf"/><Relationship Id="rId16" Type="http://schemas.openxmlformats.org/officeDocument/2006/relationships/image" Target="../media/image43.wmf"/><Relationship Id="rId20" Type="http://schemas.openxmlformats.org/officeDocument/2006/relationships/image" Target="../media/image47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11" Type="http://schemas.openxmlformats.org/officeDocument/2006/relationships/image" Target="../media/image38.wmf"/><Relationship Id="rId5" Type="http://schemas.openxmlformats.org/officeDocument/2006/relationships/image" Target="../media/image32.wmf"/><Relationship Id="rId15" Type="http://schemas.openxmlformats.org/officeDocument/2006/relationships/image" Target="../media/image42.wmf"/><Relationship Id="rId10" Type="http://schemas.openxmlformats.org/officeDocument/2006/relationships/image" Target="../media/image37.wmf"/><Relationship Id="rId19" Type="http://schemas.openxmlformats.org/officeDocument/2006/relationships/image" Target="../media/image46.wmf"/><Relationship Id="rId4" Type="http://schemas.openxmlformats.org/officeDocument/2006/relationships/image" Target="../media/image31.wmf"/><Relationship Id="rId9" Type="http://schemas.openxmlformats.org/officeDocument/2006/relationships/image" Target="../media/image36.wmf"/><Relationship Id="rId14" Type="http://schemas.openxmlformats.org/officeDocument/2006/relationships/image" Target="../media/image4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image" Target="../media/image56.wmf"/><Relationship Id="rId7" Type="http://schemas.openxmlformats.org/officeDocument/2006/relationships/image" Target="../media/image60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Relationship Id="rId9" Type="http://schemas.openxmlformats.org/officeDocument/2006/relationships/image" Target="../media/image62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image" Target="../media/image65.wmf"/><Relationship Id="rId7" Type="http://schemas.openxmlformats.org/officeDocument/2006/relationships/image" Target="../media/image69.wmf"/><Relationship Id="rId12" Type="http://schemas.openxmlformats.org/officeDocument/2006/relationships/image" Target="../media/image74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emf"/><Relationship Id="rId11" Type="http://schemas.openxmlformats.org/officeDocument/2006/relationships/image" Target="../media/image73.wmf"/><Relationship Id="rId5" Type="http://schemas.openxmlformats.org/officeDocument/2006/relationships/image" Target="../media/image67.wmf"/><Relationship Id="rId10" Type="http://schemas.openxmlformats.org/officeDocument/2006/relationships/image" Target="../media/image72.wmf"/><Relationship Id="rId4" Type="http://schemas.openxmlformats.org/officeDocument/2006/relationships/image" Target="../media/image66.wmf"/><Relationship Id="rId9" Type="http://schemas.openxmlformats.org/officeDocument/2006/relationships/image" Target="../media/image71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image" Target="../media/image77.wmf"/><Relationship Id="rId7" Type="http://schemas.openxmlformats.org/officeDocument/2006/relationships/image" Target="../media/image81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image" Target="../media/image85.wmf"/><Relationship Id="rId7" Type="http://schemas.openxmlformats.org/officeDocument/2006/relationships/image" Target="../media/image89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10" Type="http://schemas.openxmlformats.org/officeDocument/2006/relationships/image" Target="../media/image92.wmf"/><Relationship Id="rId4" Type="http://schemas.openxmlformats.org/officeDocument/2006/relationships/image" Target="../media/image86.wmf"/><Relationship Id="rId9" Type="http://schemas.openxmlformats.org/officeDocument/2006/relationships/image" Target="../media/image9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42114-4B4A-4A8D-AE8F-0B25A4637619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DCD70-D381-44E4-B785-24D3C289F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486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931993"/>
            <a:ext cx="12192000" cy="4571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3C19958-B120-46D9-A7C3-DBE891BAF5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63" t="44271"/>
          <a:stretch/>
        </p:blipFill>
        <p:spPr>
          <a:xfrm rot="16200000">
            <a:off x="8343899" y="-2946399"/>
            <a:ext cx="901702" cy="67945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7D6C288-A50E-4296-9C84-523FCDCA02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2" r="62778" b="20521"/>
          <a:stretch/>
        </p:blipFill>
        <p:spPr>
          <a:xfrm rot="16200000">
            <a:off x="4394200" y="1562100"/>
            <a:ext cx="901700" cy="9690100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10684386" y="638443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最优化技术</a:t>
            </a: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10748865" y="6721475"/>
            <a:ext cx="1443135" cy="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225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753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900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18457"/>
            <a:ext cx="10515600" cy="5458506"/>
          </a:xfrm>
          <a:ln w="12700">
            <a:solidFill>
              <a:schemeClr val="accent4"/>
            </a:solidFill>
          </a:ln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" y="0"/>
            <a:ext cx="1866122" cy="5225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22514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3C19958-B120-46D9-A7C3-DBE891BAF5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63" t="44271"/>
          <a:stretch/>
        </p:blipFill>
        <p:spPr>
          <a:xfrm rot="16200000">
            <a:off x="8343899" y="-2946399"/>
            <a:ext cx="901702" cy="67945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7D6C288-A50E-4296-9C84-523FCDCA02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2" r="62778" b="20521"/>
          <a:stretch/>
        </p:blipFill>
        <p:spPr>
          <a:xfrm rot="16200000">
            <a:off x="4394200" y="1562100"/>
            <a:ext cx="901700" cy="9690100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684386" y="638443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最优化技术</a:t>
            </a: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10748865" y="6721475"/>
            <a:ext cx="1443135" cy="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03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3172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4061911"/>
            <a:ext cx="12192000" cy="26125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791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541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06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7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43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962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92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ADF8D-CB77-459F-9308-A84FC0D21C25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059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oleObject" Target="../embeddings/oleObject77.bin"/><Relationship Id="rId18" Type="http://schemas.openxmlformats.org/officeDocument/2006/relationships/image" Target="../media/image82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79.wmf"/><Relationship Id="rId17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1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5" Type="http://schemas.openxmlformats.org/officeDocument/2006/relationships/oleObject" Target="../embeddings/oleObject78.bin"/><Relationship Id="rId10" Type="http://schemas.openxmlformats.org/officeDocument/2006/relationships/image" Target="../media/image78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75.bin"/><Relationship Id="rId14" Type="http://schemas.openxmlformats.org/officeDocument/2006/relationships/image" Target="../media/image8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oleObject" Target="../embeddings/oleObject85.bin"/><Relationship Id="rId18" Type="http://schemas.openxmlformats.org/officeDocument/2006/relationships/image" Target="../media/image90.wmf"/><Relationship Id="rId3" Type="http://schemas.openxmlformats.org/officeDocument/2006/relationships/oleObject" Target="../embeddings/oleObject80.bin"/><Relationship Id="rId21" Type="http://schemas.openxmlformats.org/officeDocument/2006/relationships/oleObject" Target="../embeddings/oleObject89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87.wmf"/><Relationship Id="rId17" Type="http://schemas.openxmlformats.org/officeDocument/2006/relationships/oleObject" Target="../embeddings/oleObject8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9.wmf"/><Relationship Id="rId20" Type="http://schemas.openxmlformats.org/officeDocument/2006/relationships/image" Target="../media/image91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1.bin"/><Relationship Id="rId15" Type="http://schemas.openxmlformats.org/officeDocument/2006/relationships/oleObject" Target="../embeddings/oleObject86.bin"/><Relationship Id="rId23" Type="http://schemas.openxmlformats.org/officeDocument/2006/relationships/image" Target="../media/image93.png"/><Relationship Id="rId10" Type="http://schemas.openxmlformats.org/officeDocument/2006/relationships/image" Target="../media/image86.wmf"/><Relationship Id="rId19" Type="http://schemas.openxmlformats.org/officeDocument/2006/relationships/oleObject" Target="../embeddings/oleObject88.bin"/><Relationship Id="rId4" Type="http://schemas.openxmlformats.org/officeDocument/2006/relationships/image" Target="../media/image83.wmf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88.wmf"/><Relationship Id="rId22" Type="http://schemas.openxmlformats.org/officeDocument/2006/relationships/image" Target="../media/image9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oleObject" Target="../embeddings/oleObject95.bin"/><Relationship Id="rId18" Type="http://schemas.openxmlformats.org/officeDocument/2006/relationships/image" Target="../media/image101.w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98.wmf"/><Relationship Id="rId17" Type="http://schemas.openxmlformats.org/officeDocument/2006/relationships/oleObject" Target="../embeddings/oleObject9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0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5.wmf"/><Relationship Id="rId11" Type="http://schemas.openxmlformats.org/officeDocument/2006/relationships/oleObject" Target="../embeddings/oleObject94.bin"/><Relationship Id="rId5" Type="http://schemas.openxmlformats.org/officeDocument/2006/relationships/oleObject" Target="../embeddings/oleObject91.bin"/><Relationship Id="rId15" Type="http://schemas.openxmlformats.org/officeDocument/2006/relationships/oleObject" Target="../embeddings/oleObject96.bin"/><Relationship Id="rId10" Type="http://schemas.openxmlformats.org/officeDocument/2006/relationships/image" Target="../media/image97.wmf"/><Relationship Id="rId4" Type="http://schemas.openxmlformats.org/officeDocument/2006/relationships/image" Target="../media/image94.wmf"/><Relationship Id="rId9" Type="http://schemas.openxmlformats.org/officeDocument/2006/relationships/oleObject" Target="../embeddings/oleObject93.bin"/><Relationship Id="rId14" Type="http://schemas.openxmlformats.org/officeDocument/2006/relationships/image" Target="../media/image9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13" Type="http://schemas.openxmlformats.org/officeDocument/2006/relationships/oleObject" Target="../embeddings/oleObject103.bin"/><Relationship Id="rId18" Type="http://schemas.openxmlformats.org/officeDocument/2006/relationships/image" Target="../media/image109.wmf"/><Relationship Id="rId26" Type="http://schemas.openxmlformats.org/officeDocument/2006/relationships/image" Target="../media/image113.wmf"/><Relationship Id="rId3" Type="http://schemas.openxmlformats.org/officeDocument/2006/relationships/oleObject" Target="../embeddings/oleObject98.bin"/><Relationship Id="rId21" Type="http://schemas.openxmlformats.org/officeDocument/2006/relationships/oleObject" Target="../embeddings/oleObject107.bin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106.wmf"/><Relationship Id="rId17" Type="http://schemas.openxmlformats.org/officeDocument/2006/relationships/oleObject" Target="../embeddings/oleObject105.bin"/><Relationship Id="rId25" Type="http://schemas.openxmlformats.org/officeDocument/2006/relationships/oleObject" Target="../embeddings/oleObject10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8.wmf"/><Relationship Id="rId20" Type="http://schemas.openxmlformats.org/officeDocument/2006/relationships/image" Target="../media/image110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03.wmf"/><Relationship Id="rId11" Type="http://schemas.openxmlformats.org/officeDocument/2006/relationships/oleObject" Target="../embeddings/oleObject102.bin"/><Relationship Id="rId24" Type="http://schemas.openxmlformats.org/officeDocument/2006/relationships/image" Target="../media/image112.wmf"/><Relationship Id="rId5" Type="http://schemas.openxmlformats.org/officeDocument/2006/relationships/oleObject" Target="../embeddings/oleObject99.bin"/><Relationship Id="rId15" Type="http://schemas.openxmlformats.org/officeDocument/2006/relationships/oleObject" Target="../embeddings/oleObject104.bin"/><Relationship Id="rId23" Type="http://schemas.openxmlformats.org/officeDocument/2006/relationships/oleObject" Target="../embeddings/oleObject108.bin"/><Relationship Id="rId28" Type="http://schemas.openxmlformats.org/officeDocument/2006/relationships/image" Target="../media/image114.wmf"/><Relationship Id="rId10" Type="http://schemas.openxmlformats.org/officeDocument/2006/relationships/image" Target="../media/image105.wmf"/><Relationship Id="rId19" Type="http://schemas.openxmlformats.org/officeDocument/2006/relationships/oleObject" Target="../embeddings/oleObject106.bin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101.bin"/><Relationship Id="rId14" Type="http://schemas.openxmlformats.org/officeDocument/2006/relationships/image" Target="../media/image107.wmf"/><Relationship Id="rId22" Type="http://schemas.openxmlformats.org/officeDocument/2006/relationships/image" Target="../media/image111.wmf"/><Relationship Id="rId27" Type="http://schemas.openxmlformats.org/officeDocument/2006/relationships/oleObject" Target="../embeddings/oleObject110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13" Type="http://schemas.openxmlformats.org/officeDocument/2006/relationships/oleObject" Target="../embeddings/oleObject116.bin"/><Relationship Id="rId18" Type="http://schemas.openxmlformats.org/officeDocument/2006/relationships/image" Target="../media/image122.wmf"/><Relationship Id="rId3" Type="http://schemas.openxmlformats.org/officeDocument/2006/relationships/oleObject" Target="../embeddings/oleObject111.bin"/><Relationship Id="rId21" Type="http://schemas.openxmlformats.org/officeDocument/2006/relationships/oleObject" Target="../embeddings/oleObject120.bin"/><Relationship Id="rId7" Type="http://schemas.openxmlformats.org/officeDocument/2006/relationships/oleObject" Target="../embeddings/oleObject113.bin"/><Relationship Id="rId12" Type="http://schemas.openxmlformats.org/officeDocument/2006/relationships/image" Target="../media/image119.wmf"/><Relationship Id="rId17" Type="http://schemas.openxmlformats.org/officeDocument/2006/relationships/oleObject" Target="../embeddings/oleObject11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1.wmf"/><Relationship Id="rId20" Type="http://schemas.openxmlformats.org/officeDocument/2006/relationships/image" Target="../media/image123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16.wmf"/><Relationship Id="rId11" Type="http://schemas.openxmlformats.org/officeDocument/2006/relationships/oleObject" Target="../embeddings/oleObject115.bin"/><Relationship Id="rId5" Type="http://schemas.openxmlformats.org/officeDocument/2006/relationships/oleObject" Target="../embeddings/oleObject112.bin"/><Relationship Id="rId15" Type="http://schemas.openxmlformats.org/officeDocument/2006/relationships/oleObject" Target="../embeddings/oleObject117.bin"/><Relationship Id="rId10" Type="http://schemas.openxmlformats.org/officeDocument/2006/relationships/image" Target="../media/image118.wmf"/><Relationship Id="rId19" Type="http://schemas.openxmlformats.org/officeDocument/2006/relationships/oleObject" Target="../embeddings/oleObject119.bin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114.bin"/><Relationship Id="rId14" Type="http://schemas.openxmlformats.org/officeDocument/2006/relationships/image" Target="../media/image120.wmf"/><Relationship Id="rId22" Type="http://schemas.openxmlformats.org/officeDocument/2006/relationships/image" Target="../media/image124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13" Type="http://schemas.openxmlformats.org/officeDocument/2006/relationships/oleObject" Target="../embeddings/oleObject126.bin"/><Relationship Id="rId18" Type="http://schemas.openxmlformats.org/officeDocument/2006/relationships/image" Target="../media/image132.wmf"/><Relationship Id="rId3" Type="http://schemas.openxmlformats.org/officeDocument/2006/relationships/oleObject" Target="../embeddings/oleObject121.bin"/><Relationship Id="rId7" Type="http://schemas.openxmlformats.org/officeDocument/2006/relationships/oleObject" Target="../embeddings/oleObject123.bin"/><Relationship Id="rId12" Type="http://schemas.openxmlformats.org/officeDocument/2006/relationships/image" Target="../media/image129.wmf"/><Relationship Id="rId17" Type="http://schemas.openxmlformats.org/officeDocument/2006/relationships/oleObject" Target="../embeddings/oleObject12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1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26.wmf"/><Relationship Id="rId11" Type="http://schemas.openxmlformats.org/officeDocument/2006/relationships/oleObject" Target="../embeddings/oleObject125.bin"/><Relationship Id="rId5" Type="http://schemas.openxmlformats.org/officeDocument/2006/relationships/oleObject" Target="../embeddings/oleObject122.bin"/><Relationship Id="rId15" Type="http://schemas.openxmlformats.org/officeDocument/2006/relationships/oleObject" Target="../embeddings/oleObject127.bin"/><Relationship Id="rId10" Type="http://schemas.openxmlformats.org/officeDocument/2006/relationships/image" Target="../media/image128.wmf"/><Relationship Id="rId4" Type="http://schemas.openxmlformats.org/officeDocument/2006/relationships/image" Target="../media/image125.wmf"/><Relationship Id="rId9" Type="http://schemas.openxmlformats.org/officeDocument/2006/relationships/oleObject" Target="../embeddings/oleObject124.bin"/><Relationship Id="rId14" Type="http://schemas.openxmlformats.org/officeDocument/2006/relationships/image" Target="../media/image130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13" Type="http://schemas.openxmlformats.org/officeDocument/2006/relationships/oleObject" Target="../embeddings/oleObject134.bin"/><Relationship Id="rId3" Type="http://schemas.openxmlformats.org/officeDocument/2006/relationships/oleObject" Target="../embeddings/oleObject129.bin"/><Relationship Id="rId7" Type="http://schemas.openxmlformats.org/officeDocument/2006/relationships/oleObject" Target="../embeddings/oleObject131.bin"/><Relationship Id="rId12" Type="http://schemas.openxmlformats.org/officeDocument/2006/relationships/image" Target="../media/image13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9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34.wmf"/><Relationship Id="rId11" Type="http://schemas.openxmlformats.org/officeDocument/2006/relationships/oleObject" Target="../embeddings/oleObject133.bin"/><Relationship Id="rId5" Type="http://schemas.openxmlformats.org/officeDocument/2006/relationships/oleObject" Target="../embeddings/oleObject130.bin"/><Relationship Id="rId15" Type="http://schemas.openxmlformats.org/officeDocument/2006/relationships/oleObject" Target="../embeddings/oleObject135.bin"/><Relationship Id="rId10" Type="http://schemas.openxmlformats.org/officeDocument/2006/relationships/image" Target="../media/image136.wmf"/><Relationship Id="rId4" Type="http://schemas.openxmlformats.org/officeDocument/2006/relationships/image" Target="../media/image133.wmf"/><Relationship Id="rId9" Type="http://schemas.openxmlformats.org/officeDocument/2006/relationships/oleObject" Target="../embeddings/oleObject132.bin"/><Relationship Id="rId14" Type="http://schemas.openxmlformats.org/officeDocument/2006/relationships/image" Target="../media/image138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13" Type="http://schemas.openxmlformats.org/officeDocument/2006/relationships/oleObject" Target="../embeddings/oleObject141.bin"/><Relationship Id="rId18" Type="http://schemas.openxmlformats.org/officeDocument/2006/relationships/image" Target="../media/image147.wmf"/><Relationship Id="rId3" Type="http://schemas.openxmlformats.org/officeDocument/2006/relationships/oleObject" Target="../embeddings/oleObject136.bin"/><Relationship Id="rId7" Type="http://schemas.openxmlformats.org/officeDocument/2006/relationships/oleObject" Target="../embeddings/oleObject138.bin"/><Relationship Id="rId12" Type="http://schemas.openxmlformats.org/officeDocument/2006/relationships/image" Target="../media/image144.wmf"/><Relationship Id="rId17" Type="http://schemas.openxmlformats.org/officeDocument/2006/relationships/oleObject" Target="../embeddings/oleObject14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6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41.wmf"/><Relationship Id="rId11" Type="http://schemas.openxmlformats.org/officeDocument/2006/relationships/oleObject" Target="../embeddings/oleObject140.bin"/><Relationship Id="rId5" Type="http://schemas.openxmlformats.org/officeDocument/2006/relationships/oleObject" Target="../embeddings/oleObject137.bin"/><Relationship Id="rId15" Type="http://schemas.openxmlformats.org/officeDocument/2006/relationships/oleObject" Target="../embeddings/oleObject142.bin"/><Relationship Id="rId10" Type="http://schemas.openxmlformats.org/officeDocument/2006/relationships/image" Target="../media/image143.wmf"/><Relationship Id="rId4" Type="http://schemas.openxmlformats.org/officeDocument/2006/relationships/image" Target="../media/image140.wmf"/><Relationship Id="rId9" Type="http://schemas.openxmlformats.org/officeDocument/2006/relationships/oleObject" Target="../embeddings/oleObject139.bin"/><Relationship Id="rId14" Type="http://schemas.openxmlformats.org/officeDocument/2006/relationships/image" Target="../media/image145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13" Type="http://schemas.openxmlformats.org/officeDocument/2006/relationships/oleObject" Target="../embeddings/oleObject149.bin"/><Relationship Id="rId3" Type="http://schemas.openxmlformats.org/officeDocument/2006/relationships/oleObject" Target="../embeddings/oleObject144.bin"/><Relationship Id="rId7" Type="http://schemas.openxmlformats.org/officeDocument/2006/relationships/oleObject" Target="../embeddings/oleObject146.bin"/><Relationship Id="rId12" Type="http://schemas.openxmlformats.org/officeDocument/2006/relationships/image" Target="../media/image15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49.wmf"/><Relationship Id="rId11" Type="http://schemas.openxmlformats.org/officeDocument/2006/relationships/oleObject" Target="../embeddings/oleObject148.bin"/><Relationship Id="rId5" Type="http://schemas.openxmlformats.org/officeDocument/2006/relationships/oleObject" Target="../embeddings/oleObject145.bin"/><Relationship Id="rId15" Type="http://schemas.openxmlformats.org/officeDocument/2006/relationships/image" Target="../media/image154.wmf"/><Relationship Id="rId10" Type="http://schemas.openxmlformats.org/officeDocument/2006/relationships/image" Target="../media/image151.wmf"/><Relationship Id="rId4" Type="http://schemas.openxmlformats.org/officeDocument/2006/relationships/image" Target="../media/image148.wmf"/><Relationship Id="rId9" Type="http://schemas.openxmlformats.org/officeDocument/2006/relationships/oleObject" Target="../embeddings/oleObject147.bin"/><Relationship Id="rId14" Type="http://schemas.openxmlformats.org/officeDocument/2006/relationships/image" Target="../media/image153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13" Type="http://schemas.openxmlformats.org/officeDocument/2006/relationships/oleObject" Target="../embeddings/oleObject155.bin"/><Relationship Id="rId18" Type="http://schemas.openxmlformats.org/officeDocument/2006/relationships/image" Target="../media/image162.wmf"/><Relationship Id="rId3" Type="http://schemas.openxmlformats.org/officeDocument/2006/relationships/oleObject" Target="../embeddings/oleObject150.bin"/><Relationship Id="rId7" Type="http://schemas.openxmlformats.org/officeDocument/2006/relationships/oleObject" Target="../embeddings/oleObject152.bin"/><Relationship Id="rId12" Type="http://schemas.openxmlformats.org/officeDocument/2006/relationships/image" Target="../media/image159.wmf"/><Relationship Id="rId17" Type="http://schemas.openxmlformats.org/officeDocument/2006/relationships/oleObject" Target="../embeddings/oleObject15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1.wmf"/><Relationship Id="rId20" Type="http://schemas.openxmlformats.org/officeDocument/2006/relationships/image" Target="../media/image163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56.wmf"/><Relationship Id="rId11" Type="http://schemas.openxmlformats.org/officeDocument/2006/relationships/oleObject" Target="../embeddings/oleObject154.bin"/><Relationship Id="rId5" Type="http://schemas.openxmlformats.org/officeDocument/2006/relationships/oleObject" Target="../embeddings/oleObject151.bin"/><Relationship Id="rId15" Type="http://schemas.openxmlformats.org/officeDocument/2006/relationships/oleObject" Target="../embeddings/oleObject156.bin"/><Relationship Id="rId10" Type="http://schemas.openxmlformats.org/officeDocument/2006/relationships/image" Target="../media/image158.wmf"/><Relationship Id="rId19" Type="http://schemas.openxmlformats.org/officeDocument/2006/relationships/oleObject" Target="../embeddings/oleObject158.bin"/><Relationship Id="rId4" Type="http://schemas.openxmlformats.org/officeDocument/2006/relationships/image" Target="../media/image155.wmf"/><Relationship Id="rId9" Type="http://schemas.openxmlformats.org/officeDocument/2006/relationships/oleObject" Target="../embeddings/oleObject153.bin"/><Relationship Id="rId14" Type="http://schemas.openxmlformats.org/officeDocument/2006/relationships/image" Target="../media/image160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0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.wmf"/><Relationship Id="rId20" Type="http://schemas.openxmlformats.org/officeDocument/2006/relationships/image" Target="../media/image11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wmf"/><Relationship Id="rId22" Type="http://schemas.openxmlformats.org/officeDocument/2006/relationships/image" Target="../media/image12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21.wmf"/><Relationship Id="rId26" Type="http://schemas.openxmlformats.org/officeDocument/2006/relationships/image" Target="../media/image25.wmf"/><Relationship Id="rId3" Type="http://schemas.openxmlformats.org/officeDocument/2006/relationships/oleObject" Target="../embeddings/oleObject12.bin"/><Relationship Id="rId21" Type="http://schemas.openxmlformats.org/officeDocument/2006/relationships/oleObject" Target="../embeddings/oleObject21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19.bin"/><Relationship Id="rId25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.wmf"/><Relationship Id="rId20" Type="http://schemas.openxmlformats.org/officeDocument/2006/relationships/image" Target="../media/image22.wmf"/><Relationship Id="rId29" Type="http://schemas.openxmlformats.org/officeDocument/2006/relationships/oleObject" Target="../embeddings/oleObject25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6.bin"/><Relationship Id="rId24" Type="http://schemas.openxmlformats.org/officeDocument/2006/relationships/image" Target="../media/image24.wmf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23" Type="http://schemas.openxmlformats.org/officeDocument/2006/relationships/oleObject" Target="../embeddings/oleObject22.bin"/><Relationship Id="rId28" Type="http://schemas.openxmlformats.org/officeDocument/2006/relationships/image" Target="../media/image26.wmf"/><Relationship Id="rId10" Type="http://schemas.openxmlformats.org/officeDocument/2006/relationships/image" Target="../media/image17.wmf"/><Relationship Id="rId19" Type="http://schemas.openxmlformats.org/officeDocument/2006/relationships/oleObject" Target="../embeddings/oleObject20.bin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9.wmf"/><Relationship Id="rId22" Type="http://schemas.openxmlformats.org/officeDocument/2006/relationships/image" Target="../media/image23.wmf"/><Relationship Id="rId27" Type="http://schemas.openxmlformats.org/officeDocument/2006/relationships/oleObject" Target="../embeddings/oleObject24.bin"/><Relationship Id="rId30" Type="http://schemas.openxmlformats.org/officeDocument/2006/relationships/image" Target="../media/image27.wmf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1.bin"/><Relationship Id="rId18" Type="http://schemas.openxmlformats.org/officeDocument/2006/relationships/image" Target="../media/image35.wmf"/><Relationship Id="rId26" Type="http://schemas.openxmlformats.org/officeDocument/2006/relationships/image" Target="../media/image39.wmf"/><Relationship Id="rId39" Type="http://schemas.openxmlformats.org/officeDocument/2006/relationships/oleObject" Target="../embeddings/oleObject44.bin"/><Relationship Id="rId21" Type="http://schemas.openxmlformats.org/officeDocument/2006/relationships/oleObject" Target="../embeddings/oleObject35.bin"/><Relationship Id="rId34" Type="http://schemas.openxmlformats.org/officeDocument/2006/relationships/image" Target="../media/image43.wmf"/><Relationship Id="rId42" Type="http://schemas.openxmlformats.org/officeDocument/2006/relationships/image" Target="../media/image47.wmf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4.wmf"/><Relationship Id="rId20" Type="http://schemas.openxmlformats.org/officeDocument/2006/relationships/image" Target="../media/image36.wmf"/><Relationship Id="rId29" Type="http://schemas.openxmlformats.org/officeDocument/2006/relationships/oleObject" Target="../embeddings/oleObject39.bin"/><Relationship Id="rId41" Type="http://schemas.openxmlformats.org/officeDocument/2006/relationships/oleObject" Target="../embeddings/oleObject45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0.bin"/><Relationship Id="rId24" Type="http://schemas.openxmlformats.org/officeDocument/2006/relationships/image" Target="../media/image38.wmf"/><Relationship Id="rId32" Type="http://schemas.openxmlformats.org/officeDocument/2006/relationships/image" Target="../media/image42.wmf"/><Relationship Id="rId37" Type="http://schemas.openxmlformats.org/officeDocument/2006/relationships/oleObject" Target="../embeddings/oleObject43.bin"/><Relationship Id="rId40" Type="http://schemas.openxmlformats.org/officeDocument/2006/relationships/image" Target="../media/image46.wmf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23" Type="http://schemas.openxmlformats.org/officeDocument/2006/relationships/oleObject" Target="../embeddings/oleObject36.bin"/><Relationship Id="rId28" Type="http://schemas.openxmlformats.org/officeDocument/2006/relationships/image" Target="../media/image40.wmf"/><Relationship Id="rId36" Type="http://schemas.openxmlformats.org/officeDocument/2006/relationships/image" Target="../media/image44.wmf"/><Relationship Id="rId10" Type="http://schemas.openxmlformats.org/officeDocument/2006/relationships/image" Target="../media/image31.wmf"/><Relationship Id="rId19" Type="http://schemas.openxmlformats.org/officeDocument/2006/relationships/oleObject" Target="../embeddings/oleObject34.bin"/><Relationship Id="rId31" Type="http://schemas.openxmlformats.org/officeDocument/2006/relationships/oleObject" Target="../embeddings/oleObject40.bin"/><Relationship Id="rId4" Type="http://schemas.openxmlformats.org/officeDocument/2006/relationships/image" Target="../media/image28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3.wmf"/><Relationship Id="rId22" Type="http://schemas.openxmlformats.org/officeDocument/2006/relationships/image" Target="../media/image37.wmf"/><Relationship Id="rId27" Type="http://schemas.openxmlformats.org/officeDocument/2006/relationships/oleObject" Target="../embeddings/oleObject38.bin"/><Relationship Id="rId30" Type="http://schemas.openxmlformats.org/officeDocument/2006/relationships/image" Target="../media/image41.wmf"/><Relationship Id="rId35" Type="http://schemas.openxmlformats.org/officeDocument/2006/relationships/oleObject" Target="../embeddings/oleObject42.bin"/><Relationship Id="rId8" Type="http://schemas.openxmlformats.org/officeDocument/2006/relationships/image" Target="../media/image30.wmf"/><Relationship Id="rId3" Type="http://schemas.openxmlformats.org/officeDocument/2006/relationships/oleObject" Target="../embeddings/oleObject26.bin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33.bin"/><Relationship Id="rId25" Type="http://schemas.openxmlformats.org/officeDocument/2006/relationships/oleObject" Target="../embeddings/oleObject37.bin"/><Relationship Id="rId33" Type="http://schemas.openxmlformats.org/officeDocument/2006/relationships/oleObject" Target="../embeddings/oleObject41.bin"/><Relationship Id="rId38" Type="http://schemas.openxmlformats.org/officeDocument/2006/relationships/image" Target="../media/image45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5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4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56.bin"/><Relationship Id="rId18" Type="http://schemas.openxmlformats.org/officeDocument/2006/relationships/image" Target="../media/image61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58.wmf"/><Relationship Id="rId17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0.wmf"/><Relationship Id="rId20" Type="http://schemas.openxmlformats.org/officeDocument/2006/relationships/image" Target="../media/image62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57.bin"/><Relationship Id="rId10" Type="http://schemas.openxmlformats.org/officeDocument/2006/relationships/image" Target="../media/image57.wmf"/><Relationship Id="rId19" Type="http://schemas.openxmlformats.org/officeDocument/2006/relationships/oleObject" Target="../embeddings/oleObject59.bin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5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65.bin"/><Relationship Id="rId18" Type="http://schemas.openxmlformats.org/officeDocument/2006/relationships/image" Target="../media/image70.wmf"/><Relationship Id="rId26" Type="http://schemas.openxmlformats.org/officeDocument/2006/relationships/image" Target="../media/image74.wmf"/><Relationship Id="rId3" Type="http://schemas.openxmlformats.org/officeDocument/2006/relationships/oleObject" Target="../embeddings/oleObject60.bin"/><Relationship Id="rId21" Type="http://schemas.openxmlformats.org/officeDocument/2006/relationships/oleObject" Target="../embeddings/oleObject69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67.wmf"/><Relationship Id="rId17" Type="http://schemas.openxmlformats.org/officeDocument/2006/relationships/oleObject" Target="../embeddings/oleObject67.bin"/><Relationship Id="rId25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9.wmf"/><Relationship Id="rId20" Type="http://schemas.openxmlformats.org/officeDocument/2006/relationships/image" Target="../media/image71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64.bin"/><Relationship Id="rId24" Type="http://schemas.openxmlformats.org/officeDocument/2006/relationships/image" Target="../media/image73.wmf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23" Type="http://schemas.openxmlformats.org/officeDocument/2006/relationships/oleObject" Target="../embeddings/oleObject70.bin"/><Relationship Id="rId10" Type="http://schemas.openxmlformats.org/officeDocument/2006/relationships/image" Target="../media/image66.wmf"/><Relationship Id="rId19" Type="http://schemas.openxmlformats.org/officeDocument/2006/relationships/oleObject" Target="../embeddings/oleObject68.bin"/><Relationship Id="rId4" Type="http://schemas.openxmlformats.org/officeDocument/2006/relationships/image" Target="../media/image63.w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68.emf"/><Relationship Id="rId22" Type="http://schemas.openxmlformats.org/officeDocument/2006/relationships/image" Target="../media/image7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最优化技术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                                </a:t>
            </a:r>
            <a:endParaRPr lang="en-US" altLang="zh-CN" dirty="0"/>
          </a:p>
          <a:p>
            <a:r>
              <a:rPr lang="en-US" altLang="zh-CN" dirty="0"/>
              <a:t>                                   </a:t>
            </a:r>
            <a:r>
              <a:rPr lang="zh-CN" altLang="en-US" dirty="0"/>
              <a:t>重庆大学计算机学院</a:t>
            </a:r>
            <a:endParaRPr lang="en-US" altLang="zh-CN" dirty="0"/>
          </a:p>
          <a:p>
            <a:r>
              <a:rPr lang="en-US" altLang="zh-CN"/>
              <a:t>                        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5427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478826"/>
              </p:ext>
            </p:extLst>
          </p:nvPr>
        </p:nvGraphicFramePr>
        <p:xfrm>
          <a:off x="1490564" y="842582"/>
          <a:ext cx="5484946" cy="48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2" name="公式" r:id="rId3" imgW="2158920" imgH="203040" progId="Equation.3">
                  <p:embed/>
                </p:oleObj>
              </mc:Choice>
              <mc:Fallback>
                <p:oleObj name="公式" r:id="rId3" imgW="21589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0564" y="842582"/>
                        <a:ext cx="5484946" cy="486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449937"/>
              </p:ext>
            </p:extLst>
          </p:nvPr>
        </p:nvGraphicFramePr>
        <p:xfrm>
          <a:off x="2251837" y="1316419"/>
          <a:ext cx="1854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3" r:id="rId5" imgW="1855005" imgH="889386" progId="">
                  <p:embed/>
                </p:oleObj>
              </mc:Choice>
              <mc:Fallback>
                <p:oleObj r:id="rId5" imgW="1855005" imgH="88938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1837" y="1316419"/>
                        <a:ext cx="1854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371381"/>
              </p:ext>
            </p:extLst>
          </p:nvPr>
        </p:nvGraphicFramePr>
        <p:xfrm>
          <a:off x="4233037" y="1405319"/>
          <a:ext cx="1524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4" r:id="rId7" imgW="1524662" imgH="825858" progId="">
                  <p:embed/>
                </p:oleObj>
              </mc:Choice>
              <mc:Fallback>
                <p:oleObj r:id="rId7" imgW="1524662" imgH="82585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3037" y="1405319"/>
                        <a:ext cx="15240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2041141"/>
              </p:ext>
            </p:extLst>
          </p:nvPr>
        </p:nvGraphicFramePr>
        <p:xfrm>
          <a:off x="2556637" y="2383219"/>
          <a:ext cx="3238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5" r:id="rId9" imgW="3238500" imgH="889000" progId="">
                  <p:embed/>
                </p:oleObj>
              </mc:Choice>
              <mc:Fallback>
                <p:oleObj r:id="rId9" imgW="3238500" imgH="8890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6637" y="2383219"/>
                        <a:ext cx="3238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0449033"/>
              </p:ext>
            </p:extLst>
          </p:nvPr>
        </p:nvGraphicFramePr>
        <p:xfrm>
          <a:off x="2175637" y="3526219"/>
          <a:ext cx="3340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6" r:id="rId11" imgW="3337203" imgH="406048" progId="">
                  <p:embed/>
                </p:oleObj>
              </mc:Choice>
              <mc:Fallback>
                <p:oleObj r:id="rId11" imgW="3337203" imgH="40604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5637" y="3526219"/>
                        <a:ext cx="3340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3038284"/>
              </p:ext>
            </p:extLst>
          </p:nvPr>
        </p:nvGraphicFramePr>
        <p:xfrm>
          <a:off x="2270887" y="4212019"/>
          <a:ext cx="2895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7" r:id="rId13" imgW="2895600" imgH="889000" progId="">
                  <p:embed/>
                </p:oleObj>
              </mc:Choice>
              <mc:Fallback>
                <p:oleObj r:id="rId13" imgW="2895600" imgH="8890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887" y="4212019"/>
                        <a:ext cx="2895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3055948"/>
              </p:ext>
            </p:extLst>
          </p:nvPr>
        </p:nvGraphicFramePr>
        <p:xfrm>
          <a:off x="5376037" y="4212019"/>
          <a:ext cx="12954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8" r:id="rId15" imgW="1295962" imgH="876681" progId="">
                  <p:embed/>
                </p:oleObj>
              </mc:Choice>
              <mc:Fallback>
                <p:oleObj r:id="rId15" imgW="1295962" imgH="87668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6037" y="4212019"/>
                        <a:ext cx="12954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973152"/>
              </p:ext>
            </p:extLst>
          </p:nvPr>
        </p:nvGraphicFramePr>
        <p:xfrm>
          <a:off x="3013837" y="5316919"/>
          <a:ext cx="28194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9" r:id="rId17" imgW="2818177" imgH="799753" progId="">
                  <p:embed/>
                </p:oleObj>
              </mc:Choice>
              <mc:Fallback>
                <p:oleObj r:id="rId17" imgW="2818177" imgH="79975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3837" y="5316919"/>
                        <a:ext cx="28194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059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2952177"/>
              </p:ext>
            </p:extLst>
          </p:nvPr>
        </p:nvGraphicFramePr>
        <p:xfrm>
          <a:off x="987844" y="772272"/>
          <a:ext cx="4345278" cy="589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" name="公式" r:id="rId3" imgW="1307880" imgH="190440" progId="Equation.3">
                  <p:embed/>
                </p:oleObj>
              </mc:Choice>
              <mc:Fallback>
                <p:oleObj name="公式" r:id="rId3" imgW="13078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844" y="772272"/>
                        <a:ext cx="4345278" cy="5891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4851834"/>
              </p:ext>
            </p:extLst>
          </p:nvPr>
        </p:nvGraphicFramePr>
        <p:xfrm>
          <a:off x="1169110" y="1299120"/>
          <a:ext cx="7848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9" r:id="rId5" imgW="7435745" imgH="406048" progId="">
                  <p:embed/>
                </p:oleObj>
              </mc:Choice>
              <mc:Fallback>
                <p:oleObj r:id="rId5" imgW="7435745" imgH="40604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110" y="1299120"/>
                        <a:ext cx="7848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2907495"/>
              </p:ext>
            </p:extLst>
          </p:nvPr>
        </p:nvGraphicFramePr>
        <p:xfrm>
          <a:off x="1421522" y="1749970"/>
          <a:ext cx="3911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0" r:id="rId7" imgW="3909903" imgH="533169" progId="">
                  <p:embed/>
                </p:oleObj>
              </mc:Choice>
              <mc:Fallback>
                <p:oleObj r:id="rId7" imgW="3909903" imgH="53316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1522" y="1749970"/>
                        <a:ext cx="3911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3780879"/>
              </p:ext>
            </p:extLst>
          </p:nvPr>
        </p:nvGraphicFramePr>
        <p:xfrm>
          <a:off x="1421522" y="2359570"/>
          <a:ext cx="3505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1" r:id="rId9" imgW="3503679" imgH="393529" progId="">
                  <p:embed/>
                </p:oleObj>
              </mc:Choice>
              <mc:Fallback>
                <p:oleObj r:id="rId9" imgW="3503679" imgH="39352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1522" y="2359570"/>
                        <a:ext cx="3505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8658243"/>
              </p:ext>
            </p:extLst>
          </p:nvPr>
        </p:nvGraphicFramePr>
        <p:xfrm>
          <a:off x="1496559" y="2977878"/>
          <a:ext cx="6450197" cy="473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2" name="公式" r:id="rId11" imgW="3111480" imgH="228600" progId="Equation.3">
                  <p:embed/>
                </p:oleObj>
              </mc:Choice>
              <mc:Fallback>
                <p:oleObj name="公式" r:id="rId11" imgW="3111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6559" y="2977878"/>
                        <a:ext cx="6450197" cy="4738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7993102"/>
              </p:ext>
            </p:extLst>
          </p:nvPr>
        </p:nvGraphicFramePr>
        <p:xfrm>
          <a:off x="1421522" y="3654970"/>
          <a:ext cx="4597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3" r:id="rId13" imgW="4595405" imgH="393529" progId="">
                  <p:embed/>
                </p:oleObj>
              </mc:Choice>
              <mc:Fallback>
                <p:oleObj r:id="rId13" imgW="4595405" imgH="39352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1522" y="3654970"/>
                        <a:ext cx="4597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158395"/>
              </p:ext>
            </p:extLst>
          </p:nvPr>
        </p:nvGraphicFramePr>
        <p:xfrm>
          <a:off x="1421522" y="4264570"/>
          <a:ext cx="4254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4" r:id="rId15" imgW="4250810" imgH="406048" progId="">
                  <p:embed/>
                </p:oleObj>
              </mc:Choice>
              <mc:Fallback>
                <p:oleObj r:id="rId15" imgW="4250810" imgH="40604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1522" y="4264570"/>
                        <a:ext cx="4254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6864096"/>
              </p:ext>
            </p:extLst>
          </p:nvPr>
        </p:nvGraphicFramePr>
        <p:xfrm>
          <a:off x="2564522" y="4874170"/>
          <a:ext cx="2768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5" r:id="rId17" imgW="2766199" imgH="406048" progId="">
                  <p:embed/>
                </p:oleObj>
              </mc:Choice>
              <mc:Fallback>
                <p:oleObj r:id="rId17" imgW="2766199" imgH="40604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4522" y="4874170"/>
                        <a:ext cx="2768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2006341"/>
              </p:ext>
            </p:extLst>
          </p:nvPr>
        </p:nvGraphicFramePr>
        <p:xfrm>
          <a:off x="1421522" y="5407570"/>
          <a:ext cx="44958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6" r:id="rId19" imgW="4493850" imgH="812447" progId="">
                  <p:embed/>
                </p:oleObj>
              </mc:Choice>
              <mc:Fallback>
                <p:oleObj r:id="rId19" imgW="4493850" imgH="81244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1522" y="5407570"/>
                        <a:ext cx="44958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8119774"/>
              </p:ext>
            </p:extLst>
          </p:nvPr>
        </p:nvGraphicFramePr>
        <p:xfrm>
          <a:off x="4615572" y="3642270"/>
          <a:ext cx="165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7" r:id="rId21" imgW="165100" imgH="330200" progId="">
                  <p:embed/>
                </p:oleObj>
              </mc:Choice>
              <mc:Fallback>
                <p:oleObj r:id="rId21" imgW="165100" imgH="330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5572" y="3642270"/>
                        <a:ext cx="1651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图片 14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081543" y="3100985"/>
            <a:ext cx="1524103" cy="35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6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共轭梯度法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29004"/>
              </p:ext>
            </p:extLst>
          </p:nvPr>
        </p:nvGraphicFramePr>
        <p:xfrm>
          <a:off x="1787031" y="1051033"/>
          <a:ext cx="1789112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6" r:id="rId3" imgW="1574117" imgH="317362" progId="">
                  <p:embed/>
                </p:oleObj>
              </mc:Choice>
              <mc:Fallback>
                <p:oleObj r:id="rId3" imgW="1574117" imgH="31736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7031" y="1051033"/>
                        <a:ext cx="1789112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346144"/>
              </p:ext>
            </p:extLst>
          </p:nvPr>
        </p:nvGraphicFramePr>
        <p:xfrm>
          <a:off x="1823543" y="1584433"/>
          <a:ext cx="4660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7" r:id="rId5" imgW="4658878" imgH="393529" progId="">
                  <p:embed/>
                </p:oleObj>
              </mc:Choice>
              <mc:Fallback>
                <p:oleObj r:id="rId5" imgW="4658878" imgH="39352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3543" y="1584433"/>
                        <a:ext cx="4660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1087598"/>
              </p:ext>
            </p:extLst>
          </p:nvPr>
        </p:nvGraphicFramePr>
        <p:xfrm>
          <a:off x="1810843" y="2194033"/>
          <a:ext cx="6350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8" r:id="rId7" imgW="6344493" imgH="406048" progId="">
                  <p:embed/>
                </p:oleObj>
              </mc:Choice>
              <mc:Fallback>
                <p:oleObj r:id="rId7" imgW="6344493" imgH="40604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0843" y="2194033"/>
                        <a:ext cx="6350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5395364"/>
              </p:ext>
            </p:extLst>
          </p:nvPr>
        </p:nvGraphicFramePr>
        <p:xfrm>
          <a:off x="2039443" y="2778233"/>
          <a:ext cx="7505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9" r:id="rId9" imgW="7499190" imgH="406048" progId="">
                  <p:embed/>
                </p:oleObj>
              </mc:Choice>
              <mc:Fallback>
                <p:oleObj r:id="rId9" imgW="7499190" imgH="40604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9443" y="2778233"/>
                        <a:ext cx="7505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99256"/>
              </p:ext>
            </p:extLst>
          </p:nvPr>
        </p:nvGraphicFramePr>
        <p:xfrm>
          <a:off x="1747343" y="3489433"/>
          <a:ext cx="7315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0" r:id="rId11" imgW="7308856" imgH="406048" progId="">
                  <p:embed/>
                </p:oleObj>
              </mc:Choice>
              <mc:Fallback>
                <p:oleObj r:id="rId11" imgW="7308856" imgH="40604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7343" y="3489433"/>
                        <a:ext cx="7315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0271275"/>
              </p:ext>
            </p:extLst>
          </p:nvPr>
        </p:nvGraphicFramePr>
        <p:xfrm>
          <a:off x="1975943" y="4175233"/>
          <a:ext cx="6896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1" r:id="rId13" imgW="6890119" imgH="406048" progId="">
                  <p:embed/>
                </p:oleObj>
              </mc:Choice>
              <mc:Fallback>
                <p:oleObj r:id="rId13" imgW="6890119" imgH="40604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5943" y="4175233"/>
                        <a:ext cx="6896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013929"/>
              </p:ext>
            </p:extLst>
          </p:nvPr>
        </p:nvGraphicFramePr>
        <p:xfrm>
          <a:off x="1747343" y="5242033"/>
          <a:ext cx="6578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2" r:id="rId15" imgW="6572894" imgH="406048" progId="">
                  <p:embed/>
                </p:oleObj>
              </mc:Choice>
              <mc:Fallback>
                <p:oleObj r:id="rId15" imgW="6572894" imgH="40604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7343" y="5242033"/>
                        <a:ext cx="6578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3082792"/>
              </p:ext>
            </p:extLst>
          </p:nvPr>
        </p:nvGraphicFramePr>
        <p:xfrm>
          <a:off x="1975943" y="4746733"/>
          <a:ext cx="1498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3" r:id="rId17" imgW="1498600" imgH="342900" progId="">
                  <p:embed/>
                </p:oleObj>
              </mc:Choice>
              <mc:Fallback>
                <p:oleObj r:id="rId17" imgW="1498600" imgH="3429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5943" y="4746733"/>
                        <a:ext cx="14986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565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8647039"/>
              </p:ext>
            </p:extLst>
          </p:nvPr>
        </p:nvGraphicFramePr>
        <p:xfrm>
          <a:off x="838200" y="833196"/>
          <a:ext cx="4419600" cy="375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4" r:id="rId3" imgW="3275178" imgH="342751" progId="">
                  <p:embed/>
                </p:oleObj>
              </mc:Choice>
              <mc:Fallback>
                <p:oleObj r:id="rId3" imgW="3275178" imgH="34275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833196"/>
                        <a:ext cx="4419600" cy="3752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4884636"/>
              </p:ext>
            </p:extLst>
          </p:nvPr>
        </p:nvGraphicFramePr>
        <p:xfrm>
          <a:off x="4872077" y="758997"/>
          <a:ext cx="2739164" cy="433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5" r:id="rId5" imgW="2563175" imgH="406048" progId="">
                  <p:embed/>
                </p:oleObj>
              </mc:Choice>
              <mc:Fallback>
                <p:oleObj r:id="rId5" imgW="2563175" imgH="40604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2077" y="758997"/>
                        <a:ext cx="2739164" cy="4339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7531693"/>
              </p:ext>
            </p:extLst>
          </p:nvPr>
        </p:nvGraphicFramePr>
        <p:xfrm>
          <a:off x="7938009" y="807795"/>
          <a:ext cx="3234488" cy="41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6" r:id="rId7" imgW="3046678" imgH="393529" progId="">
                  <p:embed/>
                </p:oleObj>
              </mc:Choice>
              <mc:Fallback>
                <p:oleObj r:id="rId7" imgW="3046678" imgH="39352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8009" y="807795"/>
                        <a:ext cx="3234488" cy="417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462563"/>
              </p:ext>
            </p:extLst>
          </p:nvPr>
        </p:nvGraphicFramePr>
        <p:xfrm>
          <a:off x="2286000" y="1650125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7" r:id="rId9" imgW="393700" imgH="304800" progId="">
                  <p:embed/>
                </p:oleObj>
              </mc:Choice>
              <mc:Fallback>
                <p:oleObj r:id="rId9" imgW="393700" imgH="304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650125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4110116"/>
              </p:ext>
            </p:extLst>
          </p:nvPr>
        </p:nvGraphicFramePr>
        <p:xfrm>
          <a:off x="2876550" y="2310525"/>
          <a:ext cx="2476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8" r:id="rId11" imgW="2475426" imgH="406224" progId="">
                  <p:embed/>
                </p:oleObj>
              </mc:Choice>
              <mc:Fallback>
                <p:oleObj r:id="rId11" imgW="2475426" imgH="40622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6550" y="2310525"/>
                        <a:ext cx="2476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0431847"/>
              </p:ext>
            </p:extLst>
          </p:nvPr>
        </p:nvGraphicFramePr>
        <p:xfrm>
          <a:off x="2286000" y="2945525"/>
          <a:ext cx="1460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9" r:id="rId13" imgW="1460500" imgH="342900" progId="">
                  <p:embed/>
                </p:oleObj>
              </mc:Choice>
              <mc:Fallback>
                <p:oleObj r:id="rId13" imgW="1460500" imgH="3429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945525"/>
                        <a:ext cx="14605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0635852"/>
              </p:ext>
            </p:extLst>
          </p:nvPr>
        </p:nvGraphicFramePr>
        <p:xfrm>
          <a:off x="2273300" y="3326525"/>
          <a:ext cx="3530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0" r:id="rId15" imgW="3527538" imgH="406048" progId="">
                  <p:embed/>
                </p:oleObj>
              </mc:Choice>
              <mc:Fallback>
                <p:oleObj r:id="rId15" imgW="3527538" imgH="40604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0" y="3326525"/>
                        <a:ext cx="3530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6677484"/>
              </p:ext>
            </p:extLst>
          </p:nvPr>
        </p:nvGraphicFramePr>
        <p:xfrm>
          <a:off x="3048000" y="3783725"/>
          <a:ext cx="19812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1" r:id="rId17" imgW="1981200" imgH="812800" progId="">
                  <p:embed/>
                </p:oleObj>
              </mc:Choice>
              <mc:Fallback>
                <p:oleObj r:id="rId17" imgW="1981200" imgH="812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783725"/>
                        <a:ext cx="19812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981084"/>
              </p:ext>
            </p:extLst>
          </p:nvPr>
        </p:nvGraphicFramePr>
        <p:xfrm>
          <a:off x="2876550" y="1421525"/>
          <a:ext cx="38608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2" r:id="rId19" imgW="3859125" imgH="774364" progId="">
                  <p:embed/>
                </p:oleObj>
              </mc:Choice>
              <mc:Fallback>
                <p:oleObj r:id="rId19" imgW="3859125" imgH="77436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6550" y="1421525"/>
                        <a:ext cx="38608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2194910"/>
              </p:ext>
            </p:extLst>
          </p:nvPr>
        </p:nvGraphicFramePr>
        <p:xfrm>
          <a:off x="6934200" y="1421525"/>
          <a:ext cx="17907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3" r:id="rId21" imgW="1791478" imgH="749625" progId="">
                  <p:embed/>
                </p:oleObj>
              </mc:Choice>
              <mc:Fallback>
                <p:oleObj r:id="rId21" imgW="1791478" imgH="74962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1421525"/>
                        <a:ext cx="17907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67869"/>
              </p:ext>
            </p:extLst>
          </p:nvPr>
        </p:nvGraphicFramePr>
        <p:xfrm>
          <a:off x="2286000" y="4012325"/>
          <a:ext cx="304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4" r:id="rId23" imgW="304800" imgH="292100" progId="">
                  <p:embed/>
                </p:oleObj>
              </mc:Choice>
              <mc:Fallback>
                <p:oleObj r:id="rId23" imgW="304800" imgH="2921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012325"/>
                        <a:ext cx="3048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2227467"/>
              </p:ext>
            </p:extLst>
          </p:nvPr>
        </p:nvGraphicFramePr>
        <p:xfrm>
          <a:off x="3378200" y="4545725"/>
          <a:ext cx="29464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5" r:id="rId25" imgW="2946400" imgH="1511300" progId="">
                  <p:embed/>
                </p:oleObj>
              </mc:Choice>
              <mc:Fallback>
                <p:oleObj r:id="rId25" imgW="2946400" imgH="15113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8200" y="4545725"/>
                        <a:ext cx="29464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5117673"/>
              </p:ext>
            </p:extLst>
          </p:nvPr>
        </p:nvGraphicFramePr>
        <p:xfrm>
          <a:off x="6477000" y="4964825"/>
          <a:ext cx="5334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6" r:id="rId27" imgW="533400" imgH="647700" progId="">
                  <p:embed/>
                </p:oleObj>
              </mc:Choice>
              <mc:Fallback>
                <p:oleObj r:id="rId27" imgW="533400" imgH="6477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964825"/>
                        <a:ext cx="5334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014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4945209"/>
              </p:ext>
            </p:extLst>
          </p:nvPr>
        </p:nvGraphicFramePr>
        <p:xfrm>
          <a:off x="2336800" y="903888"/>
          <a:ext cx="2921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0" r:id="rId3" imgW="2918467" imgH="406048" progId="">
                  <p:embed/>
                </p:oleObj>
              </mc:Choice>
              <mc:Fallback>
                <p:oleObj r:id="rId3" imgW="2918467" imgH="40604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903888"/>
                        <a:ext cx="2921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8077395"/>
              </p:ext>
            </p:extLst>
          </p:nvPr>
        </p:nvGraphicFramePr>
        <p:xfrm>
          <a:off x="3644900" y="1361088"/>
          <a:ext cx="27940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1" r:id="rId5" imgW="2794000" imgH="647700" progId="">
                  <p:embed/>
                </p:oleObj>
              </mc:Choice>
              <mc:Fallback>
                <p:oleObj r:id="rId5" imgW="2794000" imgH="6477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4900" y="1361088"/>
                        <a:ext cx="27940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2093608"/>
              </p:ext>
            </p:extLst>
          </p:nvPr>
        </p:nvGraphicFramePr>
        <p:xfrm>
          <a:off x="6553200" y="1388019"/>
          <a:ext cx="12827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2" r:id="rId7" imgW="1283257" imgH="647981" progId="">
                  <p:embed/>
                </p:oleObj>
              </mc:Choice>
              <mc:Fallback>
                <p:oleObj r:id="rId7" imgW="1283257" imgH="64798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1388019"/>
                        <a:ext cx="12827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925622"/>
              </p:ext>
            </p:extLst>
          </p:nvPr>
        </p:nvGraphicFramePr>
        <p:xfrm>
          <a:off x="2374900" y="1970688"/>
          <a:ext cx="1435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3" r:id="rId9" imgW="1435100" imgH="342900" progId="">
                  <p:embed/>
                </p:oleObj>
              </mc:Choice>
              <mc:Fallback>
                <p:oleObj r:id="rId9" imgW="1435100" imgH="3429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900" y="1970688"/>
                        <a:ext cx="14351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448387"/>
              </p:ext>
            </p:extLst>
          </p:nvPr>
        </p:nvGraphicFramePr>
        <p:xfrm>
          <a:off x="2425700" y="2351688"/>
          <a:ext cx="22225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4" r:id="rId11" imgW="2223465" imgH="647981" progId="">
                  <p:embed/>
                </p:oleObj>
              </mc:Choice>
              <mc:Fallback>
                <p:oleObj r:id="rId11" imgW="2223465" imgH="64798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2351688"/>
                        <a:ext cx="22225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937950"/>
              </p:ext>
            </p:extLst>
          </p:nvPr>
        </p:nvGraphicFramePr>
        <p:xfrm>
          <a:off x="2438400" y="3037488"/>
          <a:ext cx="17780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5" r:id="rId13" imgW="1778000" imgH="800100" progId="">
                  <p:embed/>
                </p:oleObj>
              </mc:Choice>
              <mc:Fallback>
                <p:oleObj r:id="rId13" imgW="1778000" imgH="8001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037488"/>
                        <a:ext cx="17780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9659057"/>
              </p:ext>
            </p:extLst>
          </p:nvPr>
        </p:nvGraphicFramePr>
        <p:xfrm>
          <a:off x="4267200" y="2808888"/>
          <a:ext cx="2514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6" r:id="rId15" imgW="2514600" imgH="977900" progId="">
                  <p:embed/>
                </p:oleObj>
              </mc:Choice>
              <mc:Fallback>
                <p:oleObj r:id="rId15" imgW="2514600" imgH="9779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808888"/>
                        <a:ext cx="25146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4971383"/>
              </p:ext>
            </p:extLst>
          </p:nvPr>
        </p:nvGraphicFramePr>
        <p:xfrm>
          <a:off x="2438400" y="4028088"/>
          <a:ext cx="2603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7" r:id="rId17" imgW="2601242" imgH="406048" progId="">
                  <p:embed/>
                </p:oleObj>
              </mc:Choice>
              <mc:Fallback>
                <p:oleObj r:id="rId17" imgW="2601242" imgH="40604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028088"/>
                        <a:ext cx="2603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6382000"/>
              </p:ext>
            </p:extLst>
          </p:nvPr>
        </p:nvGraphicFramePr>
        <p:xfrm>
          <a:off x="3365500" y="4713888"/>
          <a:ext cx="31877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8" r:id="rId19" imgW="3187700" imgH="647700" progId="">
                  <p:embed/>
                </p:oleObj>
              </mc:Choice>
              <mc:Fallback>
                <p:oleObj r:id="rId19" imgW="3187700" imgH="6477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0" y="4713888"/>
                        <a:ext cx="31877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2646696"/>
              </p:ext>
            </p:extLst>
          </p:nvPr>
        </p:nvGraphicFramePr>
        <p:xfrm>
          <a:off x="3352800" y="5475888"/>
          <a:ext cx="15240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9" r:id="rId21" imgW="1524662" imgH="647981" progId="">
                  <p:embed/>
                </p:oleObj>
              </mc:Choice>
              <mc:Fallback>
                <p:oleObj r:id="rId21" imgW="1524662" imgH="64798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475888"/>
                        <a:ext cx="15240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共轭梯度法</a:t>
            </a:r>
          </a:p>
        </p:txBody>
      </p:sp>
    </p:spTree>
    <p:extLst>
      <p:ext uri="{BB962C8B-B14F-4D97-AF65-F5344CB8AC3E}">
        <p14:creationId xmlns:p14="http://schemas.microsoft.com/office/powerpoint/2010/main" val="251655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7912847"/>
              </p:ext>
            </p:extLst>
          </p:nvPr>
        </p:nvGraphicFramePr>
        <p:xfrm>
          <a:off x="2362200" y="685794"/>
          <a:ext cx="24384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2" r:id="rId3" imgW="2437342" imgH="812447" progId="">
                  <p:embed/>
                </p:oleObj>
              </mc:Choice>
              <mc:Fallback>
                <p:oleObj r:id="rId3" imgW="2437342" imgH="81244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685794"/>
                        <a:ext cx="24384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4989253"/>
              </p:ext>
            </p:extLst>
          </p:nvPr>
        </p:nvGraphicFramePr>
        <p:xfrm>
          <a:off x="3060700" y="1600194"/>
          <a:ext cx="33401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3" r:id="rId5" imgW="3340100" imgH="1511300" progId="">
                  <p:embed/>
                </p:oleObj>
              </mc:Choice>
              <mc:Fallback>
                <p:oleObj r:id="rId5" imgW="3340100" imgH="15113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1600194"/>
                        <a:ext cx="33401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8057771"/>
              </p:ext>
            </p:extLst>
          </p:nvPr>
        </p:nvGraphicFramePr>
        <p:xfrm>
          <a:off x="6553200" y="2019294"/>
          <a:ext cx="5461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4" r:id="rId7" imgW="546100" imgH="647700" progId="">
                  <p:embed/>
                </p:oleObj>
              </mc:Choice>
              <mc:Fallback>
                <p:oleObj r:id="rId7" imgW="546100" imgH="6477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019294"/>
                        <a:ext cx="5461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0100450"/>
              </p:ext>
            </p:extLst>
          </p:nvPr>
        </p:nvGraphicFramePr>
        <p:xfrm>
          <a:off x="2362200" y="3403594"/>
          <a:ext cx="2616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5" r:id="rId9" imgW="2613931" imgH="406048" progId="">
                  <p:embed/>
                </p:oleObj>
              </mc:Choice>
              <mc:Fallback>
                <p:oleObj r:id="rId9" imgW="2613931" imgH="40604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403594"/>
                        <a:ext cx="2616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910084"/>
              </p:ext>
            </p:extLst>
          </p:nvPr>
        </p:nvGraphicFramePr>
        <p:xfrm>
          <a:off x="3276600" y="3886194"/>
          <a:ext cx="33274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6" r:id="rId11" imgW="3327400" imgH="647700" progId="">
                  <p:embed/>
                </p:oleObj>
              </mc:Choice>
              <mc:Fallback>
                <p:oleObj r:id="rId11" imgW="3327400" imgH="6477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886194"/>
                        <a:ext cx="33274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643297"/>
              </p:ext>
            </p:extLst>
          </p:nvPr>
        </p:nvGraphicFramePr>
        <p:xfrm>
          <a:off x="3276600" y="4648194"/>
          <a:ext cx="1028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7" r:id="rId13" imgW="1028700" imgH="393700" progId="">
                  <p:embed/>
                </p:oleObj>
              </mc:Choice>
              <mc:Fallback>
                <p:oleObj r:id="rId13" imgW="1028700" imgH="3937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648194"/>
                        <a:ext cx="1028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670827"/>
              </p:ext>
            </p:extLst>
          </p:nvPr>
        </p:nvGraphicFramePr>
        <p:xfrm>
          <a:off x="2362200" y="5257794"/>
          <a:ext cx="1778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8" r:id="rId15" imgW="1777229" imgH="406224" progId="">
                  <p:embed/>
                </p:oleObj>
              </mc:Choice>
              <mc:Fallback>
                <p:oleObj r:id="rId15" imgW="1777229" imgH="40622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257794"/>
                        <a:ext cx="1778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0240772"/>
              </p:ext>
            </p:extLst>
          </p:nvPr>
        </p:nvGraphicFramePr>
        <p:xfrm>
          <a:off x="2362200" y="5867394"/>
          <a:ext cx="2921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9" r:id="rId17" imgW="2919733" imgH="393529" progId="">
                  <p:embed/>
                </p:oleObj>
              </mc:Choice>
              <mc:Fallback>
                <p:oleObj r:id="rId17" imgW="2919733" imgH="39352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867394"/>
                        <a:ext cx="2921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共轭梯度法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7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918137" y="767252"/>
            <a:ext cx="586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990000"/>
                </a:solidFill>
                <a:latin typeface="Times New Roman" panose="02020603050405020304" pitchFamily="18" charset="0"/>
              </a:rPr>
              <a:t>用于一般函数的共轭梯度法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444235"/>
              </p:ext>
            </p:extLst>
          </p:nvPr>
        </p:nvGraphicFramePr>
        <p:xfrm>
          <a:off x="3365937" y="1529252"/>
          <a:ext cx="14605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3" r:id="rId3" imgW="1460500" imgH="774700" progId="">
                  <p:embed/>
                </p:oleObj>
              </mc:Choice>
              <mc:Fallback>
                <p:oleObj r:id="rId3" imgW="1460500" imgH="7747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937" y="1529252"/>
                        <a:ext cx="14605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230442"/>
              </p:ext>
            </p:extLst>
          </p:nvPr>
        </p:nvGraphicFramePr>
        <p:xfrm>
          <a:off x="1994337" y="2519852"/>
          <a:ext cx="5270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4" r:id="rId5" imgW="5265929" imgH="317225" progId="">
                  <p:embed/>
                </p:oleObj>
              </mc:Choice>
              <mc:Fallback>
                <p:oleObj r:id="rId5" imgW="5265929" imgH="31722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4337" y="2519852"/>
                        <a:ext cx="5270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340773"/>
              </p:ext>
            </p:extLst>
          </p:nvPr>
        </p:nvGraphicFramePr>
        <p:xfrm>
          <a:off x="1981637" y="5872652"/>
          <a:ext cx="7342188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5" r:id="rId7" imgW="7067765" imgH="355292" progId="">
                  <p:embed/>
                </p:oleObj>
              </mc:Choice>
              <mc:Fallback>
                <p:oleObj r:id="rId7" imgW="7067765" imgH="35529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637" y="5872652"/>
                        <a:ext cx="7342188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478908"/>
              </p:ext>
            </p:extLst>
          </p:nvPr>
        </p:nvGraphicFramePr>
        <p:xfrm>
          <a:off x="1994337" y="3129452"/>
          <a:ext cx="747871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6" r:id="rId9" imgW="6956581" imgH="393529" progId="">
                  <p:embed/>
                </p:oleObj>
              </mc:Choice>
              <mc:Fallback>
                <p:oleObj r:id="rId9" imgW="6956581" imgH="39352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4337" y="3129452"/>
                        <a:ext cx="7478713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7856428"/>
              </p:ext>
            </p:extLst>
          </p:nvPr>
        </p:nvGraphicFramePr>
        <p:xfrm>
          <a:off x="2375337" y="3739052"/>
          <a:ext cx="3200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7" r:id="rId11" imgW="3096112" imgH="317225" progId="">
                  <p:embed/>
                </p:oleObj>
              </mc:Choice>
              <mc:Fallback>
                <p:oleObj r:id="rId11" imgW="3096112" imgH="31722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5337" y="3739052"/>
                        <a:ext cx="3200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40785"/>
              </p:ext>
            </p:extLst>
          </p:nvPr>
        </p:nvGraphicFramePr>
        <p:xfrm>
          <a:off x="3594537" y="4196252"/>
          <a:ext cx="3378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8" r:id="rId13" imgW="3375270" imgH="406048" progId="">
                  <p:embed/>
                </p:oleObj>
              </mc:Choice>
              <mc:Fallback>
                <p:oleObj r:id="rId13" imgW="3375270" imgH="40604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537" y="4196252"/>
                        <a:ext cx="3378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4133279"/>
              </p:ext>
            </p:extLst>
          </p:nvPr>
        </p:nvGraphicFramePr>
        <p:xfrm>
          <a:off x="2375337" y="4729652"/>
          <a:ext cx="2946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9" r:id="rId15" imgW="2946400" imgH="787400" progId="">
                  <p:embed/>
                </p:oleObj>
              </mc:Choice>
              <mc:Fallback>
                <p:oleObj r:id="rId15" imgW="2946400" imgH="787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5337" y="4729652"/>
                        <a:ext cx="29464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共轭梯度法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574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677027"/>
              </p:ext>
            </p:extLst>
          </p:nvPr>
        </p:nvGraphicFramePr>
        <p:xfrm>
          <a:off x="1593011" y="1114096"/>
          <a:ext cx="7966148" cy="376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2" r:id="rId3" imgW="7172387" imgH="342751" progId="">
                  <p:embed/>
                </p:oleObj>
              </mc:Choice>
              <mc:Fallback>
                <p:oleObj r:id="rId3" imgW="7172387" imgH="34275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011" y="1114096"/>
                        <a:ext cx="7966148" cy="3766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484039"/>
              </p:ext>
            </p:extLst>
          </p:nvPr>
        </p:nvGraphicFramePr>
        <p:xfrm>
          <a:off x="1675685" y="1586301"/>
          <a:ext cx="1441348" cy="428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3" name="公式" r:id="rId5" imgW="596880" imgH="190440" progId="Equation.3">
                  <p:embed/>
                </p:oleObj>
              </mc:Choice>
              <mc:Fallback>
                <p:oleObj name="公式" r:id="rId5" imgW="5968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5685" y="1586301"/>
                        <a:ext cx="1441348" cy="4285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343624"/>
              </p:ext>
            </p:extLst>
          </p:nvPr>
        </p:nvGraphicFramePr>
        <p:xfrm>
          <a:off x="2022692" y="2104696"/>
          <a:ext cx="7688867" cy="376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4" r:id="rId7" imgW="6689996" imgH="342751" progId="">
                  <p:embed/>
                </p:oleObj>
              </mc:Choice>
              <mc:Fallback>
                <p:oleObj r:id="rId7" imgW="6689996" imgH="34275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2692" y="2104696"/>
                        <a:ext cx="7688867" cy="3766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8481623"/>
              </p:ext>
            </p:extLst>
          </p:nvPr>
        </p:nvGraphicFramePr>
        <p:xfrm>
          <a:off x="1994834" y="2638096"/>
          <a:ext cx="7875475" cy="348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5" r:id="rId9" imgW="6890119" imgH="317225" progId="">
                  <p:embed/>
                </p:oleObj>
              </mc:Choice>
              <mc:Fallback>
                <p:oleObj r:id="rId9" imgW="6890119" imgH="31722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4834" y="2638096"/>
                        <a:ext cx="7875475" cy="3487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5606989"/>
              </p:ext>
            </p:extLst>
          </p:nvPr>
        </p:nvGraphicFramePr>
        <p:xfrm>
          <a:off x="2041765" y="3247696"/>
          <a:ext cx="7352294" cy="376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6" r:id="rId11" imgW="6689996" imgH="342751" progId="">
                  <p:embed/>
                </p:oleObj>
              </mc:Choice>
              <mc:Fallback>
                <p:oleObj r:id="rId11" imgW="6689996" imgH="34275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1765" y="3247696"/>
                        <a:ext cx="7352294" cy="3766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2235379"/>
              </p:ext>
            </p:extLst>
          </p:nvPr>
        </p:nvGraphicFramePr>
        <p:xfrm>
          <a:off x="2243959" y="4174797"/>
          <a:ext cx="304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7" r:id="rId13" imgW="295429" imgH="285750" progId="">
                  <p:embed/>
                </p:oleObj>
              </mc:Choice>
              <mc:Fallback>
                <p:oleObj r:id="rId13" imgW="295429" imgH="28575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3959" y="4174797"/>
                        <a:ext cx="3048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79647"/>
              </p:ext>
            </p:extLst>
          </p:nvPr>
        </p:nvGraphicFramePr>
        <p:xfrm>
          <a:off x="1994844" y="4150984"/>
          <a:ext cx="7875465" cy="402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8" r:id="rId15" imgW="6547516" imgH="355292" progId="">
                  <p:embed/>
                </p:oleObj>
              </mc:Choice>
              <mc:Fallback>
                <p:oleObj r:id="rId15" imgW="6547516" imgH="35529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4844" y="4150984"/>
                        <a:ext cx="7875465" cy="4028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6088755"/>
              </p:ext>
            </p:extLst>
          </p:nvPr>
        </p:nvGraphicFramePr>
        <p:xfrm>
          <a:off x="2194414" y="4733596"/>
          <a:ext cx="5650245" cy="878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9" r:id="rId17" imgW="5141269" imgH="799753" progId="">
                  <p:embed/>
                </p:oleObj>
              </mc:Choice>
              <mc:Fallback>
                <p:oleObj r:id="rId17" imgW="5141269" imgH="79975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4414" y="4733596"/>
                        <a:ext cx="5650245" cy="8789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共轭梯度法</a:t>
            </a:r>
          </a:p>
        </p:txBody>
      </p:sp>
    </p:spTree>
    <p:extLst>
      <p:ext uri="{BB962C8B-B14F-4D97-AF65-F5344CB8AC3E}">
        <p14:creationId xmlns:p14="http://schemas.microsoft.com/office/powerpoint/2010/main" val="305505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771" y="765543"/>
            <a:ext cx="10685721" cy="5571461"/>
          </a:xfrm>
        </p:spPr>
        <p:txBody>
          <a:bodyPr>
            <a:normAutofit/>
          </a:bodyPr>
          <a:lstStyle/>
          <a:p>
            <a:pPr algn="just"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仿宋_GB2312" pitchFamily="49" charset="-122"/>
              </a:rPr>
              <a:t>例</a:t>
            </a:r>
            <a:r>
              <a:rPr lang="en-US" altLang="zh-CN" sz="2400" b="1" dirty="0"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仿宋_GB2312" pitchFamily="49" charset="-122"/>
              </a:rPr>
              <a:t> 用共轭梯度法求解极小值</a:t>
            </a:r>
          </a:p>
          <a:p>
            <a:pPr algn="just">
              <a:buFontTx/>
              <a:buNone/>
            </a:pPr>
            <a:endParaRPr lang="en-US" altLang="zh-CN" sz="2400" b="1" dirty="0">
              <a:latin typeface="Times New Roman" panose="02020603050405020304" pitchFamily="18" charset="0"/>
              <a:ea typeface="仿宋_GB2312" pitchFamily="49" charset="-122"/>
            </a:endParaRPr>
          </a:p>
          <a:p>
            <a:pPr algn="just">
              <a:buFontTx/>
              <a:buNone/>
            </a:pPr>
            <a:endParaRPr lang="en-US" altLang="zh-CN" sz="2400" b="1" dirty="0">
              <a:latin typeface="Times New Roman" panose="02020603050405020304" pitchFamily="18" charset="0"/>
              <a:ea typeface="仿宋_GB2312" pitchFamily="49" charset="-122"/>
            </a:endParaRPr>
          </a:p>
          <a:p>
            <a:pPr algn="just"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仿宋_GB2312" pitchFamily="49" charset="-122"/>
              </a:rPr>
              <a:t>解：1）第一次迭代沿负梯度方向搜索。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i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0)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=[1 1]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endParaRPr lang="zh-CN" altLang="en-US" sz="2400" b="1" dirty="0"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buFontTx/>
              <a:buNone/>
            </a:pPr>
            <a:endParaRPr lang="zh-CN" altLang="en-US" sz="2400" b="1" dirty="0"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buFontTx/>
              <a:buNone/>
            </a:pPr>
            <a:endParaRPr lang="zh-CN" altLang="en-US" sz="2400" b="1" dirty="0"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仿宋_GB2312" pitchFamily="49" charset="-122"/>
              </a:rPr>
              <a:t>  2）第二次迭代。求共轭方向 </a:t>
            </a:r>
          </a:p>
        </p:txBody>
      </p:sp>
      <p:graphicFrame>
        <p:nvGraphicFramePr>
          <p:cNvPr id="1566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668632"/>
              </p:ext>
            </p:extLst>
          </p:nvPr>
        </p:nvGraphicFramePr>
        <p:xfrm>
          <a:off x="1927317" y="2621961"/>
          <a:ext cx="2057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6" r:id="rId3" imgW="1104900" imgH="381000" progId="Equation.3">
                  <p:embed/>
                </p:oleObj>
              </mc:Choice>
              <mc:Fallback>
                <p:oleObj r:id="rId3" imgW="11049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7317" y="2621961"/>
                        <a:ext cx="20574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623820"/>
              </p:ext>
            </p:extLst>
          </p:nvPr>
        </p:nvGraphicFramePr>
        <p:xfrm>
          <a:off x="4460746" y="2641799"/>
          <a:ext cx="152400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7" r:id="rId5" imgW="761669" imgH="380835" progId="Equation.3">
                  <p:embed/>
                </p:oleObj>
              </mc:Choice>
              <mc:Fallback>
                <p:oleObj r:id="rId5" imgW="76166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0746" y="2641799"/>
                        <a:ext cx="1524000" cy="769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8890928"/>
              </p:ext>
            </p:extLst>
          </p:nvPr>
        </p:nvGraphicFramePr>
        <p:xfrm>
          <a:off x="6644225" y="2666411"/>
          <a:ext cx="1524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8" r:id="rId7" imgW="812447" imgH="380835" progId="Equation.3">
                  <p:embed/>
                </p:oleObj>
              </mc:Choice>
              <mc:Fallback>
                <p:oleObj r:id="rId7" imgW="812447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4225" y="2666411"/>
                        <a:ext cx="15240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8885397"/>
              </p:ext>
            </p:extLst>
          </p:nvPr>
        </p:nvGraphicFramePr>
        <p:xfrm>
          <a:off x="8627758" y="2681886"/>
          <a:ext cx="1981200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9" r:id="rId9" imgW="1117600" imgH="381000" progId="Equation.3">
                  <p:embed/>
                </p:oleObj>
              </mc:Choice>
              <mc:Fallback>
                <p:oleObj r:id="rId9" imgW="11176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7758" y="2681886"/>
                        <a:ext cx="1981200" cy="750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82" name="Rectangle 10"/>
          <p:cNvSpPr>
            <a:spLocks noChangeArrowheads="1"/>
          </p:cNvSpPr>
          <p:nvPr/>
        </p:nvSpPr>
        <p:spPr bwMode="auto">
          <a:xfrm>
            <a:off x="5154613" y="31242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566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67798"/>
              </p:ext>
            </p:extLst>
          </p:nvPr>
        </p:nvGraphicFramePr>
        <p:xfrm>
          <a:off x="2698177" y="3884595"/>
          <a:ext cx="3810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0" r:id="rId11" imgW="1879600" imgH="609600" progId="Equation.3">
                  <p:embed/>
                </p:oleObj>
              </mc:Choice>
              <mc:Fallback>
                <p:oleObj r:id="rId11" imgW="1879600" imgH="60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177" y="3884595"/>
                        <a:ext cx="38100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84" name="Rectangle 12"/>
          <p:cNvSpPr>
            <a:spLocks noChangeArrowheads="1"/>
          </p:cNvSpPr>
          <p:nvPr/>
        </p:nvSpPr>
        <p:spPr bwMode="auto">
          <a:xfrm>
            <a:off x="4400550" y="32385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5668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9888004"/>
              </p:ext>
            </p:extLst>
          </p:nvPr>
        </p:nvGraphicFramePr>
        <p:xfrm>
          <a:off x="2510502" y="4999819"/>
          <a:ext cx="694848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1" name="公式" r:id="rId13" imgW="3288960" imgH="457200" progId="Equation.3">
                  <p:embed/>
                </p:oleObj>
              </mc:Choice>
              <mc:Fallback>
                <p:oleObj name="公式" r:id="rId13" imgW="32889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0502" y="4999819"/>
                        <a:ext cx="6948487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973" y="872360"/>
            <a:ext cx="4267200" cy="49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121166" y="1518231"/>
            <a:ext cx="51299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2400" b="1" dirty="0">
                <a:latin typeface="Times New Roman" panose="02020603050405020304" pitchFamily="18" charset="0"/>
                <a:ea typeface="仿宋_GB2312" pitchFamily="49" charset="-122"/>
              </a:rPr>
              <a:t>其中，已知函数</a:t>
            </a:r>
            <a:r>
              <a:rPr lang="en-US" altLang="zh-CN" sz="2400" b="1" i="1" dirty="0">
                <a:latin typeface="Times New Roman" panose="02020603050405020304" pitchFamily="18" charset="0"/>
                <a:ea typeface="仿宋_GB2312" pitchFamily="49" charset="-122"/>
              </a:rPr>
              <a:t>X</a:t>
            </a:r>
            <a:r>
              <a:rPr lang="en-US" altLang="zh-CN" sz="2400" b="1" i="1" baseline="30000" dirty="0"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仿宋_GB2312" pitchFamily="49" charset="-122"/>
              </a:rPr>
              <a:t>0)</a:t>
            </a:r>
            <a:r>
              <a:rPr lang="en-US" altLang="zh-CN" sz="2400" b="1" dirty="0">
                <a:latin typeface="Times New Roman" panose="02020603050405020304" pitchFamily="18" charset="0"/>
                <a:ea typeface="仿宋_GB2312" pitchFamily="49" charset="-122"/>
              </a:rPr>
              <a:t>=[1</a:t>
            </a:r>
            <a:r>
              <a:rPr lang="en-US" altLang="zh-CN" sz="2400" b="1" i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仿宋_GB2312" pitchFamily="49" charset="-122"/>
              </a:rPr>
              <a:t>1]</a:t>
            </a:r>
            <a:r>
              <a:rPr lang="en-US" altLang="zh-CN" sz="2400" b="1" i="1" baseline="30000" dirty="0">
                <a:latin typeface="Times New Roman" panose="02020603050405020304" pitchFamily="18" charset="0"/>
                <a:ea typeface="仿宋_GB2312" pitchFamily="49" charset="-122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ea typeface="仿宋_GB2312" pitchFamily="49" charset="-122"/>
              </a:rPr>
              <a:t>，ε＝0.1。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共轭梯度法</a:t>
            </a:r>
          </a:p>
        </p:txBody>
      </p:sp>
    </p:spTree>
    <p:extLst>
      <p:ext uri="{BB962C8B-B14F-4D97-AF65-F5344CB8AC3E}">
        <p14:creationId xmlns:p14="http://schemas.microsoft.com/office/powerpoint/2010/main" val="2297360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5153" y="698501"/>
            <a:ext cx="10164726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latin typeface="仿宋_GB2312" pitchFamily="49" charset="-122"/>
                <a:ea typeface="仿宋_GB2312" pitchFamily="49" charset="-122"/>
              </a:rPr>
              <a:t>代入原函数</a:t>
            </a:r>
          </a:p>
          <a:p>
            <a:pPr marL="0" indent="0">
              <a:buNone/>
            </a:pPr>
            <a:endParaRPr lang="zh-CN" altLang="en-US" b="1" dirty="0">
              <a:latin typeface="仿宋_GB2312" pitchFamily="49" charset="-122"/>
              <a:ea typeface="仿宋_GB2312" pitchFamily="49" charset="-122"/>
            </a:endParaRPr>
          </a:p>
          <a:p>
            <a:pPr marL="0" indent="0">
              <a:buNone/>
            </a:pP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对求导，并令其等于零</a:t>
            </a:r>
            <a:r>
              <a:rPr lang="zh-CN" altLang="en-US" b="1" dirty="0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b="1" dirty="0">
                <a:ea typeface="宋体" panose="02010600030101010101" pitchFamily="2" charset="-122"/>
              </a:rPr>
              <a:t> </a:t>
            </a:r>
          </a:p>
          <a:p>
            <a:pPr marL="0" indent="0">
              <a:buNone/>
            </a:pPr>
            <a:endParaRPr lang="zh-CN" altLang="en-US" b="1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b="1" dirty="0">
                <a:latin typeface="仿宋_GB2312" pitchFamily="49" charset="-122"/>
                <a:ea typeface="仿宋_GB2312" pitchFamily="49" charset="-122"/>
              </a:rPr>
              <a:t>解得</a:t>
            </a:r>
          </a:p>
          <a:p>
            <a:pPr marL="0" indent="0">
              <a:buNone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 marL="0" indent="0">
              <a:buNone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因              所以</a:t>
            </a:r>
            <a:r>
              <a:rPr lang="en-US" altLang="zh-CN" b="1" i="1" dirty="0">
                <a:latin typeface="仿宋_GB2312" pitchFamily="49" charset="-122"/>
                <a:ea typeface="宋体" panose="02010600030101010101" pitchFamily="2" charset="-122"/>
              </a:rPr>
              <a:t>X</a:t>
            </a:r>
            <a:r>
              <a:rPr lang="en-US" altLang="zh-CN" b="1" i="1" baseline="30000" dirty="0">
                <a:latin typeface="仿宋_GB2312" pitchFamily="49" charset="-122"/>
                <a:ea typeface="宋体" panose="02010600030101010101" pitchFamily="2" charset="-122"/>
              </a:rPr>
              <a:t>(</a:t>
            </a:r>
            <a:r>
              <a:rPr lang="en-US" altLang="zh-CN" b="1" baseline="30000" dirty="0">
                <a:latin typeface="仿宋_GB2312" pitchFamily="49" charset="-122"/>
                <a:ea typeface="宋体" panose="02010600030101010101" pitchFamily="2" charset="-122"/>
              </a:rPr>
              <a:t>2)</a:t>
            </a:r>
            <a:r>
              <a:rPr lang="en-US" altLang="zh-CN" b="1" i="1" dirty="0">
                <a:latin typeface="仿宋_GB2312" pitchFamily="49" charset="-122"/>
                <a:ea typeface="宋体" panose="02010600030101010101" pitchFamily="2" charset="-122"/>
              </a:rPr>
              <a:t>=</a:t>
            </a:r>
            <a:r>
              <a:rPr lang="en-US" altLang="zh-CN" b="1" dirty="0">
                <a:latin typeface="仿宋_GB2312" pitchFamily="49" charset="-122"/>
                <a:ea typeface="宋体" panose="02010600030101010101" pitchFamily="2" charset="-122"/>
              </a:rPr>
              <a:t>[4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仿宋_GB2312" pitchFamily="49" charset="-122"/>
                <a:ea typeface="宋体" panose="02010600030101010101" pitchFamily="2" charset="-122"/>
              </a:rPr>
              <a:t>2]</a:t>
            </a:r>
            <a:r>
              <a:rPr lang="en-US" altLang="zh-CN" b="1" i="1" baseline="30000" dirty="0">
                <a:latin typeface="仿宋_GB2312" pitchFamily="49" charset="-122"/>
                <a:ea typeface="宋体" panose="02010600030101010101" pitchFamily="2" charset="-122"/>
              </a:rPr>
              <a:t>T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和         就是所求最优解。</a:t>
            </a:r>
            <a:r>
              <a:rPr lang="zh-CN" altLang="en-US" b="1" dirty="0">
                <a:latin typeface="仿宋_GB2312" pitchFamily="49" charset="-122"/>
                <a:ea typeface="仿宋_GB2312" pitchFamily="49" charset="-122"/>
              </a:rPr>
              <a:t>  </a:t>
            </a:r>
          </a:p>
        </p:txBody>
      </p:sp>
      <p:graphicFrame>
        <p:nvGraphicFramePr>
          <p:cNvPr id="1587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0760049"/>
              </p:ext>
            </p:extLst>
          </p:nvPr>
        </p:nvGraphicFramePr>
        <p:xfrm>
          <a:off x="3462209" y="836057"/>
          <a:ext cx="6324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8" r:id="rId3" imgW="3124200" imgH="381000" progId="Equation.3">
                  <p:embed/>
                </p:oleObj>
              </mc:Choice>
              <mc:Fallback>
                <p:oleObj r:id="rId3" imgW="31242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2209" y="836057"/>
                        <a:ext cx="63246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26" name="Rectangle 6"/>
          <p:cNvSpPr>
            <a:spLocks noChangeArrowheads="1"/>
          </p:cNvSpPr>
          <p:nvPr/>
        </p:nvSpPr>
        <p:spPr bwMode="auto">
          <a:xfrm>
            <a:off x="3529013" y="33147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587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728633"/>
              </p:ext>
            </p:extLst>
          </p:nvPr>
        </p:nvGraphicFramePr>
        <p:xfrm>
          <a:off x="1733108" y="1921395"/>
          <a:ext cx="8565006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9" r:id="rId5" imgW="4851400" imgH="228600" progId="Equation.3">
                  <p:embed/>
                </p:oleObj>
              </mc:Choice>
              <mc:Fallback>
                <p:oleObj r:id="rId5" imgW="4851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108" y="1921395"/>
                        <a:ext cx="8565006" cy="5334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28" name="Rectangle 8"/>
          <p:cNvSpPr>
            <a:spLocks noChangeArrowheads="1"/>
          </p:cNvSpPr>
          <p:nvPr/>
        </p:nvSpPr>
        <p:spPr bwMode="auto">
          <a:xfrm>
            <a:off x="3905250" y="3325813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587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530812"/>
              </p:ext>
            </p:extLst>
          </p:nvPr>
        </p:nvGraphicFramePr>
        <p:xfrm>
          <a:off x="2316162" y="3210958"/>
          <a:ext cx="831889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0" r:id="rId7" imgW="4140200" imgH="203200" progId="Equation.3">
                  <p:embed/>
                </p:oleObj>
              </mc:Choice>
              <mc:Fallback>
                <p:oleObj r:id="rId7" imgW="41402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6162" y="3210958"/>
                        <a:ext cx="8318898" cy="4572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30" name="Rectangle 10"/>
          <p:cNvSpPr>
            <a:spLocks noChangeArrowheads="1"/>
          </p:cNvSpPr>
          <p:nvPr/>
        </p:nvSpPr>
        <p:spPr bwMode="auto">
          <a:xfrm>
            <a:off x="5916613" y="3341688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8732" name="Rectangle 12"/>
          <p:cNvSpPr>
            <a:spLocks noChangeArrowheads="1"/>
          </p:cNvSpPr>
          <p:nvPr/>
        </p:nvSpPr>
        <p:spPr bwMode="auto">
          <a:xfrm>
            <a:off x="5916613" y="3341688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5873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007139"/>
              </p:ext>
            </p:extLst>
          </p:nvPr>
        </p:nvGraphicFramePr>
        <p:xfrm>
          <a:off x="2413823" y="3892907"/>
          <a:ext cx="914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1" r:id="rId9" imgW="355138" imgH="177569" progId="Equation.3">
                  <p:embed/>
                </p:oleObj>
              </mc:Choice>
              <mc:Fallback>
                <p:oleObj r:id="rId9" imgW="355138" imgH="1775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823" y="3892907"/>
                        <a:ext cx="9144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34" name="Rectangle 14"/>
          <p:cNvSpPr>
            <a:spLocks noChangeArrowheads="1"/>
          </p:cNvSpPr>
          <p:nvPr/>
        </p:nvSpPr>
        <p:spPr bwMode="auto">
          <a:xfrm>
            <a:off x="5726113" y="32385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5873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4968569"/>
              </p:ext>
            </p:extLst>
          </p:nvPr>
        </p:nvGraphicFramePr>
        <p:xfrm>
          <a:off x="4109524" y="3791050"/>
          <a:ext cx="16002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2" r:id="rId11" imgW="736600" imgH="381000" progId="Equation.3">
                  <p:embed/>
                </p:oleObj>
              </mc:Choice>
              <mc:Fallback>
                <p:oleObj r:id="rId11" imgW="7366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9524" y="3791050"/>
                        <a:ext cx="1600200" cy="74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36" name="Rectangle 16"/>
          <p:cNvSpPr>
            <a:spLocks noChangeArrowheads="1"/>
          </p:cNvSpPr>
          <p:nvPr/>
        </p:nvSpPr>
        <p:spPr bwMode="auto">
          <a:xfrm>
            <a:off x="5646738" y="33147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5873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4700708"/>
              </p:ext>
            </p:extLst>
          </p:nvPr>
        </p:nvGraphicFramePr>
        <p:xfrm>
          <a:off x="6015611" y="3838001"/>
          <a:ext cx="1676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3" r:id="rId13" imgW="901309" imgH="228501" progId="Equation.3">
                  <p:embed/>
                </p:oleObj>
              </mc:Choice>
              <mc:Fallback>
                <p:oleObj r:id="rId13" imgW="901309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5611" y="3838001"/>
                        <a:ext cx="16764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38" name="Rectangle 18"/>
          <p:cNvSpPr>
            <a:spLocks noChangeArrowheads="1"/>
          </p:cNvSpPr>
          <p:nvPr/>
        </p:nvSpPr>
        <p:spPr bwMode="auto">
          <a:xfrm>
            <a:off x="5581650" y="32385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5873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0062993"/>
              </p:ext>
            </p:extLst>
          </p:nvPr>
        </p:nvGraphicFramePr>
        <p:xfrm>
          <a:off x="8076665" y="3672920"/>
          <a:ext cx="1716087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4" name="公式" r:id="rId15" imgW="965160" imgH="457200" progId="Equation.3">
                  <p:embed/>
                </p:oleObj>
              </mc:Choice>
              <mc:Fallback>
                <p:oleObj name="公式" r:id="rId15" imgW="9651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6665" y="3672920"/>
                        <a:ext cx="1716087" cy="1006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40" name="Rectangle 20"/>
          <p:cNvSpPr>
            <a:spLocks noChangeArrowheads="1"/>
          </p:cNvSpPr>
          <p:nvPr/>
        </p:nvSpPr>
        <p:spPr bwMode="auto">
          <a:xfrm>
            <a:off x="5494338" y="3287713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5873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6301079"/>
              </p:ext>
            </p:extLst>
          </p:nvPr>
        </p:nvGraphicFramePr>
        <p:xfrm>
          <a:off x="1733108" y="4713070"/>
          <a:ext cx="21336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5" r:id="rId17" imgW="1206500" imgH="279400" progId="Equation.3">
                  <p:embed/>
                </p:oleObj>
              </mc:Choice>
              <mc:Fallback>
                <p:oleObj r:id="rId17" imgW="12065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108" y="4713070"/>
                        <a:ext cx="21336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42" name="Rectangle 22"/>
          <p:cNvSpPr>
            <a:spLocks noChangeArrowheads="1"/>
          </p:cNvSpPr>
          <p:nvPr/>
        </p:nvSpPr>
        <p:spPr bwMode="auto">
          <a:xfrm>
            <a:off x="5665788" y="33147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5874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15289"/>
              </p:ext>
            </p:extLst>
          </p:nvPr>
        </p:nvGraphicFramePr>
        <p:xfrm>
          <a:off x="6990464" y="4713070"/>
          <a:ext cx="1524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6" r:id="rId19" imgW="863225" imgH="228501" progId="Equation.3">
                  <p:embed/>
                </p:oleObj>
              </mc:Choice>
              <mc:Fallback>
                <p:oleObj r:id="rId19" imgW="863225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0464" y="4713070"/>
                        <a:ext cx="15240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共轭梯度法</a:t>
            </a:r>
          </a:p>
        </p:txBody>
      </p:sp>
    </p:spTree>
    <p:extLst>
      <p:ext uri="{BB962C8B-B14F-4D97-AF65-F5344CB8AC3E}">
        <p14:creationId xmlns:p14="http://schemas.microsoft.com/office/powerpoint/2010/main" val="1744858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990000"/>
                </a:solidFill>
                <a:latin typeface="Times New Roman" panose="02020603050405020304" pitchFamily="18" charset="0"/>
              </a:rPr>
              <a:t>共轭方向和共轭方向法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共轭梯度法</a:t>
            </a:r>
            <a:r>
              <a:rPr lang="en-US" altLang="zh-CN" dirty="0"/>
              <a:t>-</a:t>
            </a:r>
            <a:r>
              <a:rPr lang="zh-CN" altLang="en-US" dirty="0"/>
              <a:t>基础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5445048"/>
              </p:ext>
            </p:extLst>
          </p:nvPr>
        </p:nvGraphicFramePr>
        <p:xfrm>
          <a:off x="992188" y="1228434"/>
          <a:ext cx="681300" cy="34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" name="公式" r:id="rId3" imgW="482400" imgH="241200" progId="Equation.3">
                  <p:embed/>
                </p:oleObj>
              </mc:Choice>
              <mc:Fallback>
                <p:oleObj name="公式" r:id="rId3" imgW="4824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188" y="1228434"/>
                        <a:ext cx="681300" cy="340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2437162"/>
              </p:ext>
            </p:extLst>
          </p:nvPr>
        </p:nvGraphicFramePr>
        <p:xfrm>
          <a:off x="1728355" y="1673616"/>
          <a:ext cx="5144453" cy="518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" name="公式" r:id="rId5" imgW="2527200" imgH="253800" progId="Equation.3">
                  <p:embed/>
                </p:oleObj>
              </mc:Choice>
              <mc:Fallback>
                <p:oleObj name="公式" r:id="rId5" imgW="25272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8355" y="1673616"/>
                        <a:ext cx="5144453" cy="5184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1657350" y="2311400"/>
            <a:ext cx="8088323" cy="1571219"/>
            <a:chOff x="1657350" y="2311400"/>
            <a:chExt cx="8088323" cy="1571219"/>
          </a:xfrm>
        </p:grpSpPr>
        <p:graphicFrame>
          <p:nvGraphicFramePr>
            <p:cNvPr id="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7250399"/>
                </p:ext>
              </p:extLst>
            </p:nvPr>
          </p:nvGraphicFramePr>
          <p:xfrm>
            <a:off x="1657350" y="2311400"/>
            <a:ext cx="8016875" cy="441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8" name="公式" r:id="rId7" imgW="3924000" imgH="215640" progId="Equation.3">
                    <p:embed/>
                  </p:oleObj>
                </mc:Choice>
                <mc:Fallback>
                  <p:oleObj name="公式" r:id="rId7" imgW="39240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7350" y="2311400"/>
                          <a:ext cx="8016875" cy="441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40810130"/>
                </p:ext>
              </p:extLst>
            </p:nvPr>
          </p:nvGraphicFramePr>
          <p:xfrm>
            <a:off x="1731291" y="2837137"/>
            <a:ext cx="6403059" cy="464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9" name="公式" r:id="rId9" imgW="3492360" imgH="253800" progId="Equation.3">
                    <p:embed/>
                  </p:oleObj>
                </mc:Choice>
                <mc:Fallback>
                  <p:oleObj name="公式" r:id="rId9" imgW="349236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1291" y="2837137"/>
                          <a:ext cx="6403059" cy="464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10717519"/>
                </p:ext>
              </p:extLst>
            </p:nvPr>
          </p:nvGraphicFramePr>
          <p:xfrm>
            <a:off x="1728355" y="3470550"/>
            <a:ext cx="8017318" cy="4120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0" name="公式" r:id="rId11" imgW="4940280" imgH="253800" progId="Equation.3">
                    <p:embed/>
                  </p:oleObj>
                </mc:Choice>
                <mc:Fallback>
                  <p:oleObj name="公式" r:id="rId11" imgW="494028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355" y="3470550"/>
                          <a:ext cx="8017318" cy="4120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8022173"/>
              </p:ext>
            </p:extLst>
          </p:nvPr>
        </p:nvGraphicFramePr>
        <p:xfrm>
          <a:off x="955538" y="1240340"/>
          <a:ext cx="8038909" cy="41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" name="公式" r:id="rId13" imgW="4140000" imgH="215640" progId="Equation.3">
                  <p:embed/>
                </p:oleObj>
              </mc:Choice>
              <mc:Fallback>
                <p:oleObj name="公式" r:id="rId13" imgW="41400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538" y="1240340"/>
                        <a:ext cx="8038909" cy="41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1728355" y="4048518"/>
            <a:ext cx="8101013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也就是说，共轭方向</a:t>
            </a:r>
            <a:r>
              <a:rPr lang="zh-CN" altLang="en-US" sz="2400" b="1" dirty="0">
                <a:solidFill>
                  <a:srgbClr val="140A14"/>
                </a:solidFill>
                <a:latin typeface="Times New Roman" panose="02020603050405020304" pitchFamily="18" charset="0"/>
                <a:ea typeface="楷体_GB2312" pitchFamily="49" charset="-122"/>
              </a:rPr>
              <a:t>是指若干个方向矢量组成的方向组，各方向具有某种共同的性质，他们之间存在着特定的关系。</a:t>
            </a:r>
          </a:p>
        </p:txBody>
      </p:sp>
      <p:graphicFrame>
        <p:nvGraphicFramePr>
          <p:cNvPr id="2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4688070"/>
              </p:ext>
            </p:extLst>
          </p:nvPr>
        </p:nvGraphicFramePr>
        <p:xfrm>
          <a:off x="4826804" y="5110047"/>
          <a:ext cx="4092007" cy="516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" name="公式" r:id="rId15" imgW="2006280" imgH="253800" progId="Equation.3">
                  <p:embed/>
                </p:oleObj>
              </mc:Choice>
              <mc:Fallback>
                <p:oleObj name="公式" r:id="rId15" imgW="20062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804" y="5110047"/>
                        <a:ext cx="4092007" cy="5163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584936"/>
              </p:ext>
            </p:extLst>
          </p:nvPr>
        </p:nvGraphicFramePr>
        <p:xfrm>
          <a:off x="5208588" y="5736711"/>
          <a:ext cx="1180726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" name="公式" r:id="rId17" imgW="736560" imgH="215640" progId="Equation.3">
                  <p:embed/>
                </p:oleObj>
              </mc:Choice>
              <mc:Fallback>
                <p:oleObj name="公式" r:id="rId17" imgW="7365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8588" y="5736711"/>
                        <a:ext cx="1180726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8233592" y="5626350"/>
            <a:ext cx="2928905" cy="457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共轭是正交的推广。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385455" y="5169609"/>
            <a:ext cx="3506804" cy="354919"/>
            <a:chOff x="1385455" y="5169609"/>
            <a:chExt cx="3506804" cy="354919"/>
          </a:xfrm>
        </p:grpSpPr>
        <p:graphicFrame>
          <p:nvGraphicFramePr>
            <p:cNvPr id="23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9508025"/>
                </p:ext>
              </p:extLst>
            </p:nvPr>
          </p:nvGraphicFramePr>
          <p:xfrm>
            <a:off x="1385455" y="5196939"/>
            <a:ext cx="430213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4" r:id="rId19" imgW="393846" imgH="292290" progId="">
                    <p:embed/>
                  </p:oleObj>
                </mc:Choice>
                <mc:Fallback>
                  <p:oleObj r:id="rId19" imgW="393846" imgH="29229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5455" y="5196939"/>
                          <a:ext cx="430213" cy="292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89416319"/>
                </p:ext>
              </p:extLst>
            </p:nvPr>
          </p:nvGraphicFramePr>
          <p:xfrm>
            <a:off x="1924483" y="5169609"/>
            <a:ext cx="2967776" cy="3549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5" name="公式" r:id="rId21" imgW="1841400" imgH="241200" progId="Equation.3">
                    <p:embed/>
                  </p:oleObj>
                </mc:Choice>
                <mc:Fallback>
                  <p:oleObj name="公式" r:id="rId21" imgW="18414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4483" y="5169609"/>
                          <a:ext cx="2967776" cy="3549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9741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6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419" y="779241"/>
            <a:ext cx="9909543" cy="526005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仿宋_GB2312" pitchFamily="49" charset="-122"/>
              </a:rPr>
              <a:t>共轭梯度法的特点：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仿宋_GB2312" pitchFamily="49" charset="-122"/>
              </a:rPr>
              <a:t>       </a:t>
            </a:r>
            <a:r>
              <a:rPr lang="en-US" altLang="zh-CN" sz="2400" b="1" dirty="0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仿宋_GB2312" pitchFamily="49" charset="-122"/>
              </a:rPr>
              <a:t>）全局收敛（下降算法）</a:t>
            </a:r>
            <a:r>
              <a:rPr lang="en-US" altLang="zh-CN" sz="2400" b="1" dirty="0">
                <a:latin typeface="Times New Roman" panose="02020603050405020304" pitchFamily="18" charset="0"/>
                <a:ea typeface="仿宋_GB2312" pitchFamily="49" charset="-122"/>
              </a:rPr>
              <a:t>,</a:t>
            </a:r>
            <a:r>
              <a:rPr lang="zh-CN" altLang="en-US" sz="2400" b="1" dirty="0">
                <a:latin typeface="Times New Roman" panose="02020603050405020304" pitchFamily="18" charset="0"/>
                <a:ea typeface="仿宋_GB2312" pitchFamily="49" charset="-122"/>
              </a:rPr>
              <a:t>线性收敛；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仿宋_GB2312" pitchFamily="49" charset="-122"/>
              </a:rPr>
              <a:t>       2</a:t>
            </a:r>
            <a:r>
              <a:rPr lang="zh-CN" altLang="en-US" sz="2400" b="1" dirty="0">
                <a:latin typeface="Times New Roman" panose="02020603050405020304" pitchFamily="18" charset="0"/>
                <a:ea typeface="仿宋_GB2312" pitchFamily="49" charset="-122"/>
              </a:rPr>
              <a:t>）每步迭代只需存储若干向量（适用于大规模问题）；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仿宋_GB2312" pitchFamily="49" charset="-122"/>
              </a:rPr>
              <a:t>       3</a:t>
            </a:r>
            <a:r>
              <a:rPr lang="zh-CN" altLang="en-US" sz="2400" b="1" dirty="0">
                <a:latin typeface="Times New Roman" panose="02020603050405020304" pitchFamily="18" charset="0"/>
                <a:ea typeface="仿宋_GB2312" pitchFamily="49" charset="-122"/>
              </a:rPr>
              <a:t>）有二次终结性（对于正定二次函数，至多</a:t>
            </a:r>
            <a:r>
              <a:rPr lang="en-US" altLang="zh-CN" sz="2400" b="1" i="1" dirty="0"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zh-CN" altLang="en-US" sz="2400" b="1" dirty="0">
                <a:latin typeface="Times New Roman" panose="02020603050405020304" pitchFamily="18" charset="0"/>
                <a:ea typeface="仿宋_GB2312" pitchFamily="49" charset="-122"/>
              </a:rPr>
              <a:t>次迭代可达</a:t>
            </a:r>
            <a:r>
              <a:rPr lang="en-US" altLang="zh-CN" sz="2400" b="1" dirty="0">
                <a:latin typeface="Times New Roman" panose="02020603050405020304" pitchFamily="18" charset="0"/>
                <a:ea typeface="仿宋_GB2312" pitchFamily="49" charset="-122"/>
              </a:rPr>
              <a:t>opt.）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仿宋_GB2312" pitchFamily="49" charset="-122"/>
              </a:rPr>
              <a:t>       </a:t>
            </a:r>
            <a:r>
              <a:rPr lang="zh-CN" altLang="en-US" sz="2400" b="1" dirty="0">
                <a:latin typeface="Times New Roman" panose="02020603050405020304" pitchFamily="18" charset="0"/>
                <a:ea typeface="仿宋_GB2312" pitchFamily="49" charset="-122"/>
              </a:rPr>
              <a:t>注：对不同的</a:t>
            </a:r>
            <a:r>
              <a:rPr lang="en-US" altLang="zh-CN" sz="2400" b="1" i="1" dirty="0">
                <a:latin typeface="Times New Roman" panose="02020603050405020304" pitchFamily="18" charset="0"/>
                <a:ea typeface="仿宋_GB2312" pitchFamily="49" charset="-122"/>
              </a:rPr>
              <a:t>β 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仿宋_GB2312" pitchFamily="49" charset="-122"/>
              </a:rPr>
              <a:t>k</a:t>
            </a:r>
            <a:r>
              <a:rPr lang="zh-CN" altLang="en-US" sz="2400" b="1" dirty="0">
                <a:latin typeface="Times New Roman" panose="02020603050405020304" pitchFamily="18" charset="0"/>
                <a:ea typeface="仿宋_GB2312" pitchFamily="49" charset="-122"/>
              </a:rPr>
              <a:t>公式，对于正定二次函数是相等的，对非正定二次函数，有不同的效果，经验上</a:t>
            </a:r>
            <a:r>
              <a:rPr lang="en-US" altLang="zh-CN" sz="2400" b="1" dirty="0">
                <a:latin typeface="Times New Roman" panose="02020603050405020304" pitchFamily="18" charset="0"/>
                <a:ea typeface="仿宋_GB2312" pitchFamily="49" charset="-122"/>
              </a:rPr>
              <a:t>PRP</a:t>
            </a:r>
            <a:r>
              <a:rPr lang="zh-CN" altLang="en-US" sz="2400" b="1" dirty="0">
                <a:latin typeface="Times New Roman" panose="02020603050405020304" pitchFamily="18" charset="0"/>
                <a:ea typeface="仿宋_GB2312" pitchFamily="49" charset="-122"/>
              </a:rPr>
              <a:t>效果较好。</a:t>
            </a:r>
          </a:p>
        </p:txBody>
      </p:sp>
      <p:sp>
        <p:nvSpPr>
          <p:cNvPr id="194565" name="Rectangle 5"/>
          <p:cNvSpPr>
            <a:spLocks noChangeArrowheads="1"/>
          </p:cNvSpPr>
          <p:nvPr/>
        </p:nvSpPr>
        <p:spPr bwMode="auto">
          <a:xfrm>
            <a:off x="3529013" y="33147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4567" name="Rectangle 7"/>
          <p:cNvSpPr>
            <a:spLocks noChangeArrowheads="1"/>
          </p:cNvSpPr>
          <p:nvPr/>
        </p:nvSpPr>
        <p:spPr bwMode="auto">
          <a:xfrm>
            <a:off x="3905250" y="3325813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4569" name="Rectangle 9"/>
          <p:cNvSpPr>
            <a:spLocks noChangeArrowheads="1"/>
          </p:cNvSpPr>
          <p:nvPr/>
        </p:nvSpPr>
        <p:spPr bwMode="auto">
          <a:xfrm>
            <a:off x="5916613" y="3341688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4570" name="Rectangle 10"/>
          <p:cNvSpPr>
            <a:spLocks noChangeArrowheads="1"/>
          </p:cNvSpPr>
          <p:nvPr/>
        </p:nvSpPr>
        <p:spPr bwMode="auto">
          <a:xfrm>
            <a:off x="5916613" y="3341688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4572" name="Rectangle 12"/>
          <p:cNvSpPr>
            <a:spLocks noChangeArrowheads="1"/>
          </p:cNvSpPr>
          <p:nvPr/>
        </p:nvSpPr>
        <p:spPr bwMode="auto">
          <a:xfrm>
            <a:off x="5726113" y="32385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4574" name="Rectangle 14"/>
          <p:cNvSpPr>
            <a:spLocks noChangeArrowheads="1"/>
          </p:cNvSpPr>
          <p:nvPr/>
        </p:nvSpPr>
        <p:spPr bwMode="auto">
          <a:xfrm>
            <a:off x="5646738" y="33147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4576" name="Rectangle 16"/>
          <p:cNvSpPr>
            <a:spLocks noChangeArrowheads="1"/>
          </p:cNvSpPr>
          <p:nvPr/>
        </p:nvSpPr>
        <p:spPr bwMode="auto">
          <a:xfrm>
            <a:off x="5581650" y="32385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4578" name="Rectangle 18"/>
          <p:cNvSpPr>
            <a:spLocks noChangeArrowheads="1"/>
          </p:cNvSpPr>
          <p:nvPr/>
        </p:nvSpPr>
        <p:spPr bwMode="auto">
          <a:xfrm>
            <a:off x="5494338" y="3287713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4580" name="Rectangle 20"/>
          <p:cNvSpPr>
            <a:spLocks noChangeArrowheads="1"/>
          </p:cNvSpPr>
          <p:nvPr/>
        </p:nvSpPr>
        <p:spPr bwMode="auto">
          <a:xfrm>
            <a:off x="5665788" y="33147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共轭梯度法</a:t>
            </a:r>
          </a:p>
        </p:txBody>
      </p:sp>
    </p:spTree>
    <p:extLst>
      <p:ext uri="{BB962C8B-B14F-4D97-AF65-F5344CB8AC3E}">
        <p14:creationId xmlns:p14="http://schemas.microsoft.com/office/powerpoint/2010/main" val="2565325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6648" y="683172"/>
            <a:ext cx="9690538" cy="5538952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仿宋_GB2312" pitchFamily="49" charset="-122"/>
              </a:rPr>
              <a:t>        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b="1" dirty="0">
              <a:latin typeface="Times New Roman" panose="02020603050405020304" pitchFamily="18" charset="0"/>
              <a:ea typeface="仿宋_GB2312" pitchFamily="49" charset="-122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仿宋_GB2312" pitchFamily="49" charset="-122"/>
              </a:rPr>
              <a:t>、最速下降法(梯度法) ：搜索方向为目标函数负梯度方向，计算速度开始几步搜索下降快，但愈接近极值点下降愈慢。对初始点的选择要求不高，适合与其它方法结合使用。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仿宋_GB2312" pitchFamily="49" charset="-122"/>
              </a:rPr>
              <a:t>、共轭梯度法：第一步搜索沿负梯度方向，然后沿负梯度的共轭方向搜索。</a:t>
            </a:r>
            <a:r>
              <a:rPr lang="zh-CN" altLang="en-US" sz="2400" b="1" dirty="0">
                <a:solidFill>
                  <a:srgbClr val="993300"/>
                </a:solidFill>
                <a:latin typeface="Times New Roman" panose="02020603050405020304" pitchFamily="18" charset="0"/>
                <a:ea typeface="仿宋_GB2312" pitchFamily="49" charset="-122"/>
              </a:rPr>
              <a:t>计算效率优于梯度法</a:t>
            </a:r>
            <a:r>
              <a:rPr lang="zh-CN" altLang="en-US" sz="2400" b="1" dirty="0">
                <a:latin typeface="Times New Roman" panose="02020603050405020304" pitchFamily="18" charset="0"/>
                <a:ea typeface="仿宋_GB2312" pitchFamily="49" charset="-122"/>
              </a:rPr>
              <a:t>。对初始点没有特殊的要求，不需要计算二阶偏导数矩阵及其逆矩阵，计算量与梯度法相当。</a:t>
            </a:r>
            <a:r>
              <a:rPr lang="zh-CN" altLang="en-US" sz="2400" b="1" dirty="0">
                <a:solidFill>
                  <a:srgbClr val="993300"/>
                </a:solidFill>
                <a:latin typeface="Times New Roman" panose="02020603050405020304" pitchFamily="18" charset="0"/>
                <a:ea typeface="仿宋_GB2312" pitchFamily="49" charset="-122"/>
              </a:rPr>
              <a:t>适用于各种规模的问题</a:t>
            </a:r>
            <a:r>
              <a:rPr lang="zh-CN" altLang="en-US" sz="2400" b="1" dirty="0">
                <a:latin typeface="Times New Roman" panose="02020603050405020304" pitchFamily="18" charset="0"/>
                <a:ea typeface="仿宋_GB2312" pitchFamily="49" charset="-122"/>
              </a:rPr>
              <a:t>。</a:t>
            </a:r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2772" y="880241"/>
            <a:ext cx="7772400" cy="990600"/>
          </a:xfrm>
        </p:spPr>
        <p:txBody>
          <a:bodyPr/>
          <a:lstStyle/>
          <a:p>
            <a:r>
              <a:rPr lang="zh-CN" altLang="en-US" sz="3200" dirty="0">
                <a:solidFill>
                  <a:srgbClr val="3333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梯度法与共轭梯度法的比较</a:t>
            </a:r>
          </a:p>
        </p:txBody>
      </p:sp>
    </p:spTree>
    <p:extLst>
      <p:ext uri="{BB962C8B-B14F-4D97-AF65-F5344CB8AC3E}">
        <p14:creationId xmlns:p14="http://schemas.microsoft.com/office/powerpoint/2010/main" val="2799653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基本思想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共轭梯度法</a:t>
            </a:r>
          </a:p>
        </p:txBody>
      </p:sp>
      <p:pic>
        <p:nvPicPr>
          <p:cNvPr id="7170" name="Picture 2" descr="previ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747" y="1111192"/>
            <a:ext cx="4989080" cy="355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79696" y="4669388"/>
            <a:ext cx="13078691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Arial" panose="020B0604020202020204" pitchFamily="34" charset="0"/>
                <a:ea typeface="-apple-system"/>
              </a:rPr>
              <a:t>记 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Arial" panose="020B0604020202020204" pitchFamily="34" charset="0"/>
                <a:ea typeface="-apple-system"/>
              </a:rPr>
              <a:t>x*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Arial" panose="020B0604020202020204" pitchFamily="34" charset="0"/>
                <a:ea typeface="-apple-system"/>
              </a:rPr>
              <a:t>为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Arial" panose="020B0604020202020204" pitchFamily="34" charset="0"/>
                <a:ea typeface="-apple-system"/>
              </a:rPr>
              <a:t>真正的解, 其中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n-US" altLang="zh-CN" sz="1800" b="0" i="0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Arial" panose="020B0604020202020204" pitchFamily="34" charset="0"/>
                <a:ea typeface="-apple-system"/>
              </a:rPr>
              <a:t>是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Arial" panose="020B0604020202020204" pitchFamily="34" charset="0"/>
                <a:ea typeface="-apple-system"/>
              </a:rPr>
              <a:t>我们当前所处的位置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Arial" panose="020B0604020202020204" pitchFamily="34" charset="0"/>
                <a:ea typeface="-apple-system"/>
              </a:rPr>
              <a:t>.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" name="AutoShape 4" descr="[公式]"/>
          <p:cNvSpPr>
            <a:spLocks noChangeAspect="1" noChangeArrowheads="1"/>
          </p:cNvSpPr>
          <p:nvPr/>
        </p:nvSpPr>
        <p:spPr bwMode="auto">
          <a:xfrm>
            <a:off x="2172566" y="498274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5" descr="[公式]"/>
          <p:cNvSpPr>
            <a:spLocks noChangeAspect="1" noChangeArrowheads="1"/>
          </p:cNvSpPr>
          <p:nvPr/>
        </p:nvSpPr>
        <p:spPr bwMode="auto">
          <a:xfrm>
            <a:off x="5080866" y="498274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6" descr="[公式]"/>
          <p:cNvSpPr>
            <a:spLocks noChangeAspect="1" noChangeArrowheads="1"/>
          </p:cNvSpPr>
          <p:nvPr/>
        </p:nvSpPr>
        <p:spPr bwMode="auto">
          <a:xfrm>
            <a:off x="5858741" y="498274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479696" y="5151508"/>
            <a:ext cx="130786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1A1A1A"/>
                </a:solidFill>
                <a:ea typeface="-apple-system"/>
              </a:rPr>
              <a:t>那么两者误差</a:t>
            </a:r>
            <a:r>
              <a:rPr lang="en-US" altLang="zh-CN" dirty="0">
                <a:solidFill>
                  <a:srgbClr val="1A1A1A"/>
                </a:solidFill>
                <a:ea typeface="-apple-system"/>
              </a:rPr>
              <a:t>x*-</a:t>
            </a:r>
            <a:r>
              <a:rPr lang="en-US" altLang="zh-CN" dirty="0" err="1">
                <a:solidFill>
                  <a:srgbClr val="1A1A1A"/>
                </a:solidFill>
                <a:ea typeface="-apple-system"/>
              </a:rPr>
              <a:t>x</a:t>
            </a:r>
            <a:r>
              <a:rPr lang="en-US" altLang="zh-CN" baseline="-25000" dirty="0" err="1">
                <a:solidFill>
                  <a:srgbClr val="1A1A1A"/>
                </a:solidFill>
                <a:ea typeface="-apple-system"/>
              </a:rPr>
              <a:t>t</a:t>
            </a:r>
            <a:r>
              <a:rPr lang="zh-CN" altLang="en-US" dirty="0">
                <a:solidFill>
                  <a:srgbClr val="1A1A1A"/>
                </a:solidFill>
                <a:ea typeface="-apple-system"/>
              </a:rPr>
              <a:t>为</a:t>
            </a:r>
            <a:r>
              <a:rPr lang="en-US" altLang="zh-CN" dirty="0">
                <a:solidFill>
                  <a:srgbClr val="1A1A1A"/>
                </a:solidFill>
                <a:ea typeface="-apple-system"/>
              </a:rPr>
              <a:t>e</a:t>
            </a:r>
            <a:r>
              <a:rPr lang="en-US" altLang="zh-CN" baseline="-25000" dirty="0">
                <a:solidFill>
                  <a:srgbClr val="1A1A1A"/>
                </a:solidFill>
                <a:ea typeface="-apple-system"/>
              </a:rPr>
              <a:t>t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Arial" panose="020B0604020202020204" pitchFamily="34" charset="0"/>
                <a:ea typeface="-apple-system"/>
              </a:rPr>
              <a:t>.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8" name="AutoShape 8" descr="[公式]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479696" y="5671665"/>
            <a:ext cx="130786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zh-CN" dirty="0">
                <a:solidFill>
                  <a:srgbClr val="1A1A1A"/>
                </a:solidFill>
                <a:ea typeface="-apple-system"/>
              </a:rPr>
              <a:t>e</a:t>
            </a:r>
            <a:r>
              <a:rPr lang="en-US" altLang="zh-CN" baseline="-25000" dirty="0">
                <a:solidFill>
                  <a:srgbClr val="1A1A1A"/>
                </a:solidFill>
                <a:ea typeface="-apple-system"/>
              </a:rPr>
              <a:t>t</a:t>
            </a:r>
            <a:r>
              <a:rPr lang="zh-CN" altLang="en-US" dirty="0">
                <a:solidFill>
                  <a:srgbClr val="1A1A1A"/>
                </a:solidFill>
                <a:ea typeface="-apple-system"/>
              </a:rPr>
              <a:t>和</a:t>
            </a:r>
            <a:r>
              <a:rPr lang="en-US" altLang="zh-CN" dirty="0" err="1">
                <a:solidFill>
                  <a:srgbClr val="1A1A1A"/>
                </a:solidFill>
                <a:ea typeface="-apple-system"/>
              </a:rPr>
              <a:t>x</a:t>
            </a:r>
            <a:r>
              <a:rPr lang="en-US" altLang="zh-CN" baseline="-25000" dirty="0" err="1">
                <a:solidFill>
                  <a:srgbClr val="1A1A1A"/>
                </a:solidFill>
                <a:ea typeface="-apple-system"/>
              </a:rPr>
              <a:t>t</a:t>
            </a:r>
            <a:r>
              <a:rPr lang="zh-CN" altLang="en-US" dirty="0">
                <a:solidFill>
                  <a:srgbClr val="1A1A1A"/>
                </a:solidFill>
                <a:ea typeface="-apple-system"/>
              </a:rPr>
              <a:t>正交，则</a:t>
            </a:r>
            <a:r>
              <a:rPr lang="en-US" altLang="zh-CN" dirty="0" err="1">
                <a:solidFill>
                  <a:srgbClr val="1A1A1A"/>
                </a:solidFill>
                <a:ea typeface="-apple-system"/>
              </a:rPr>
              <a:t>x</a:t>
            </a:r>
            <a:r>
              <a:rPr lang="en-US" altLang="zh-CN" baseline="-25000" dirty="0" err="1">
                <a:solidFill>
                  <a:srgbClr val="1A1A1A"/>
                </a:solidFill>
                <a:ea typeface="-apple-system"/>
              </a:rPr>
              <a:t>t</a:t>
            </a:r>
            <a:r>
              <a:rPr lang="en-US" altLang="zh-CN" baseline="30000" dirty="0" err="1">
                <a:solidFill>
                  <a:srgbClr val="1A1A1A"/>
                </a:solidFill>
                <a:ea typeface="-apple-system"/>
              </a:rPr>
              <a:t>T</a:t>
            </a:r>
            <a:r>
              <a:rPr lang="en-US" altLang="zh-CN" dirty="0" err="1">
                <a:solidFill>
                  <a:srgbClr val="1A1A1A"/>
                </a:solidFill>
                <a:ea typeface="-apple-system"/>
              </a:rPr>
              <a:t>e</a:t>
            </a:r>
            <a:r>
              <a:rPr lang="en-US" altLang="zh-CN" baseline="-25000" dirty="0" err="1">
                <a:solidFill>
                  <a:srgbClr val="1A1A1A"/>
                </a:solidFill>
                <a:ea typeface="-apple-system"/>
              </a:rPr>
              <a:t>t</a:t>
            </a:r>
            <a:r>
              <a:rPr lang="en-US" altLang="zh-CN" dirty="0">
                <a:solidFill>
                  <a:srgbClr val="1A1A1A"/>
                </a:solidFill>
                <a:ea typeface="-apple-system"/>
              </a:rPr>
              <a:t>=0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210726" y="5698378"/>
            <a:ext cx="1952815" cy="369332"/>
            <a:chOff x="4210726" y="5698378"/>
            <a:chExt cx="1952815" cy="369332"/>
          </a:xfrm>
        </p:grpSpPr>
        <p:sp>
          <p:nvSpPr>
            <p:cNvPr id="10" name="矩形 9"/>
            <p:cNvSpPr/>
            <p:nvPr/>
          </p:nvSpPr>
          <p:spPr>
            <a:xfrm>
              <a:off x="5233222" y="5698378"/>
              <a:ext cx="9303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dirty="0" err="1">
                  <a:solidFill>
                    <a:srgbClr val="1A1A1A"/>
                  </a:solidFill>
                  <a:ea typeface="-apple-system"/>
                </a:rPr>
                <a:t>x</a:t>
              </a:r>
              <a:r>
                <a:rPr lang="en-US" altLang="zh-CN" baseline="-25000" dirty="0" err="1">
                  <a:solidFill>
                    <a:srgbClr val="1A1A1A"/>
                  </a:solidFill>
                  <a:ea typeface="-apple-system"/>
                </a:rPr>
                <a:t>t</a:t>
              </a:r>
              <a:r>
                <a:rPr lang="en-US" altLang="zh-CN" baseline="30000" dirty="0" err="1">
                  <a:solidFill>
                    <a:srgbClr val="1A1A1A"/>
                  </a:solidFill>
                  <a:ea typeface="-apple-system"/>
                </a:rPr>
                <a:t>T</a:t>
              </a:r>
              <a:r>
                <a:rPr lang="en-US" altLang="zh-CN" dirty="0" err="1">
                  <a:solidFill>
                    <a:srgbClr val="1A1A1A"/>
                  </a:solidFill>
                  <a:ea typeface="-apple-system"/>
                </a:rPr>
                <a:t>Ae</a:t>
              </a:r>
              <a:r>
                <a:rPr lang="en-US" altLang="zh-CN" baseline="-25000" dirty="0" err="1">
                  <a:solidFill>
                    <a:srgbClr val="1A1A1A"/>
                  </a:solidFill>
                  <a:ea typeface="-apple-system"/>
                </a:rPr>
                <a:t>t</a:t>
              </a:r>
              <a:r>
                <a:rPr lang="en-US" altLang="zh-CN" dirty="0">
                  <a:solidFill>
                    <a:srgbClr val="1A1A1A"/>
                  </a:solidFill>
                  <a:ea typeface="-apple-system"/>
                </a:rPr>
                <a:t>=0</a:t>
              </a:r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2" name="右箭头 11"/>
            <p:cNvSpPr/>
            <p:nvPr/>
          </p:nvSpPr>
          <p:spPr>
            <a:xfrm>
              <a:off x="4210726" y="5790711"/>
              <a:ext cx="467832" cy="1846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330830"/>
              </p:ext>
            </p:extLst>
          </p:nvPr>
        </p:nvGraphicFramePr>
        <p:xfrm>
          <a:off x="6615984" y="5738026"/>
          <a:ext cx="3632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r:id="rId4" imgW="3630941" imgH="343068" progId="">
                  <p:embed/>
                </p:oleObj>
              </mc:Choice>
              <mc:Fallback>
                <p:oleObj r:id="rId4" imgW="3630941" imgH="34306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5984" y="5738026"/>
                        <a:ext cx="3632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178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几何意义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共轭梯度法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3942235"/>
              </p:ext>
            </p:extLst>
          </p:nvPr>
        </p:nvGraphicFramePr>
        <p:xfrm>
          <a:off x="1427018" y="1328057"/>
          <a:ext cx="200977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8" r:id="rId3" imgW="1649885" imgH="317542" progId="">
                  <p:embed/>
                </p:oleObj>
              </mc:Choice>
              <mc:Fallback>
                <p:oleObj r:id="rId3" imgW="1649885" imgH="31754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7018" y="1328057"/>
                        <a:ext cx="2009775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0121851"/>
              </p:ext>
            </p:extLst>
          </p:nvPr>
        </p:nvGraphicFramePr>
        <p:xfrm>
          <a:off x="3332018" y="1632857"/>
          <a:ext cx="29464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" r:id="rId5" imgW="2945439" imgH="635042" progId="">
                  <p:embed/>
                </p:oleObj>
              </mc:Choice>
              <mc:Fallback>
                <p:oleObj r:id="rId5" imgW="2945439" imgH="63504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2018" y="1632857"/>
                        <a:ext cx="29464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7255954"/>
              </p:ext>
            </p:extLst>
          </p:nvPr>
        </p:nvGraphicFramePr>
        <p:xfrm>
          <a:off x="1350818" y="2394857"/>
          <a:ext cx="3632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0" r:id="rId7" imgW="3630941" imgH="343068" progId="">
                  <p:embed/>
                </p:oleObj>
              </mc:Choice>
              <mc:Fallback>
                <p:oleObj r:id="rId7" imgW="3630941" imgH="34306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818" y="2394857"/>
                        <a:ext cx="3632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1515750"/>
              </p:ext>
            </p:extLst>
          </p:nvPr>
        </p:nvGraphicFramePr>
        <p:xfrm>
          <a:off x="5008418" y="2351995"/>
          <a:ext cx="19431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1" r:id="rId9" imgW="1941732" imgH="355609" progId="">
                  <p:embed/>
                </p:oleObj>
              </mc:Choice>
              <mc:Fallback>
                <p:oleObj r:id="rId9" imgW="1941732" imgH="35560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8418" y="2351995"/>
                        <a:ext cx="19431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1399309" y="2766720"/>
            <a:ext cx="5621482" cy="1112849"/>
            <a:chOff x="1350818" y="5012025"/>
            <a:chExt cx="5621482" cy="1112849"/>
          </a:xfrm>
        </p:grpSpPr>
        <p:graphicFrame>
          <p:nvGraphicFramePr>
            <p:cNvPr id="9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32752078"/>
                </p:ext>
              </p:extLst>
            </p:nvPr>
          </p:nvGraphicFramePr>
          <p:xfrm>
            <a:off x="1350818" y="5781974"/>
            <a:ext cx="25781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2" r:id="rId11" imgW="2577299" imgH="343068" progId="">
                    <p:embed/>
                  </p:oleObj>
                </mc:Choice>
                <mc:Fallback>
                  <p:oleObj r:id="rId11" imgW="2577299" imgH="343068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0818" y="5781974"/>
                          <a:ext cx="2578100" cy="342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74035138"/>
                </p:ext>
              </p:extLst>
            </p:nvPr>
          </p:nvGraphicFramePr>
          <p:xfrm>
            <a:off x="1842178" y="5012025"/>
            <a:ext cx="2514600" cy="635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3" r:id="rId13" imgW="2513826" imgH="635042" progId="">
                    <p:embed/>
                  </p:oleObj>
                </mc:Choice>
                <mc:Fallback>
                  <p:oleObj r:id="rId13" imgW="2513826" imgH="635042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2178" y="5012025"/>
                          <a:ext cx="2514600" cy="635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22569470"/>
                </p:ext>
              </p:extLst>
            </p:nvPr>
          </p:nvGraphicFramePr>
          <p:xfrm>
            <a:off x="3987800" y="5752285"/>
            <a:ext cx="29845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4" r:id="rId15" imgW="2982229" imgH="355609" progId="">
                    <p:embed/>
                  </p:oleObj>
                </mc:Choice>
                <mc:Fallback>
                  <p:oleObj r:id="rId15" imgW="2982229" imgH="35560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7800" y="5752285"/>
                          <a:ext cx="2984500" cy="355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" name="组合 25"/>
          <p:cNvGrpSpPr/>
          <p:nvPr/>
        </p:nvGrpSpPr>
        <p:grpSpPr>
          <a:xfrm>
            <a:off x="1735281" y="4162386"/>
            <a:ext cx="3443090" cy="361950"/>
            <a:chOff x="1977736" y="2933699"/>
            <a:chExt cx="3443090" cy="361950"/>
          </a:xfrm>
        </p:grpSpPr>
        <p:graphicFrame>
          <p:nvGraphicFramePr>
            <p:cNvPr id="12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39912091"/>
                </p:ext>
              </p:extLst>
            </p:nvPr>
          </p:nvGraphicFramePr>
          <p:xfrm>
            <a:off x="1977736" y="2934834"/>
            <a:ext cx="5334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5" r:id="rId17" imgW="533486" imgH="292290" progId="">
                    <p:embed/>
                  </p:oleObj>
                </mc:Choice>
                <mc:Fallback>
                  <p:oleObj r:id="rId17" imgW="533486" imgH="29229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7736" y="2934834"/>
                          <a:ext cx="533400" cy="292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8762473"/>
                </p:ext>
              </p:extLst>
            </p:nvPr>
          </p:nvGraphicFramePr>
          <p:xfrm>
            <a:off x="2885209" y="2933699"/>
            <a:ext cx="2535617" cy="361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6" name="公式" r:id="rId19" imgW="2044440" imgH="291960" progId="Equation.3">
                    <p:embed/>
                  </p:oleObj>
                </mc:Choice>
                <mc:Fallback>
                  <p:oleObj name="公式" r:id="rId19" imgW="2044440" imgH="291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5209" y="2933699"/>
                          <a:ext cx="2535617" cy="361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283157"/>
              </p:ext>
            </p:extLst>
          </p:nvPr>
        </p:nvGraphicFramePr>
        <p:xfrm>
          <a:off x="1584614" y="5192447"/>
          <a:ext cx="4076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7" r:id="rId21" imgW="4075248" imgH="393846" progId="">
                  <p:embed/>
                </p:oleObj>
              </mc:Choice>
              <mc:Fallback>
                <p:oleObj r:id="rId21" imgW="4075248" imgH="39384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614" y="5192447"/>
                        <a:ext cx="4076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5372300"/>
              </p:ext>
            </p:extLst>
          </p:nvPr>
        </p:nvGraphicFramePr>
        <p:xfrm>
          <a:off x="1569027" y="5824045"/>
          <a:ext cx="3098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8" r:id="rId23" imgW="3096429" imgH="355609" progId="">
                  <p:embed/>
                </p:oleObj>
              </mc:Choice>
              <mc:Fallback>
                <p:oleObj r:id="rId23" imgW="3096429" imgH="35560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9027" y="5824045"/>
                        <a:ext cx="30988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组合 24"/>
          <p:cNvGrpSpPr/>
          <p:nvPr/>
        </p:nvGrpSpPr>
        <p:grpSpPr>
          <a:xfrm>
            <a:off x="6972300" y="2176112"/>
            <a:ext cx="4038600" cy="3276600"/>
            <a:chOff x="5541818" y="3614057"/>
            <a:chExt cx="4038600" cy="3276600"/>
          </a:xfrm>
        </p:grpSpPr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5541818" y="5900057"/>
              <a:ext cx="4038600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V="1">
              <a:off x="6456218" y="3614057"/>
              <a:ext cx="0" cy="32766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6684818" y="5290457"/>
              <a:ext cx="1981200" cy="838200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auto">
            <a:xfrm>
              <a:off x="6303818" y="5061857"/>
              <a:ext cx="2743200" cy="1295400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auto">
            <a:xfrm>
              <a:off x="7675418" y="5671457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46752572"/>
                </p:ext>
              </p:extLst>
            </p:nvPr>
          </p:nvGraphicFramePr>
          <p:xfrm>
            <a:off x="7827818" y="5442857"/>
            <a:ext cx="2032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9" r:id="rId25" imgW="203341" imgH="304853" progId="">
                    <p:embed/>
                  </p:oleObj>
                </mc:Choice>
                <mc:Fallback>
                  <p:oleObj r:id="rId25" imgW="203341" imgH="304853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27818" y="5442857"/>
                          <a:ext cx="203200" cy="304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Oval 20"/>
            <p:cNvSpPr>
              <a:spLocks noChangeArrowheads="1"/>
            </p:cNvSpPr>
            <p:nvPr/>
          </p:nvSpPr>
          <p:spPr bwMode="auto">
            <a:xfrm>
              <a:off x="7370618" y="5519057"/>
              <a:ext cx="762000" cy="381000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884651" y="4649399"/>
            <a:ext cx="2351376" cy="393700"/>
            <a:chOff x="2127106" y="3420712"/>
            <a:chExt cx="2351376" cy="393700"/>
          </a:xfrm>
        </p:grpSpPr>
        <p:graphicFrame>
          <p:nvGraphicFramePr>
            <p:cNvPr id="23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92778501"/>
                </p:ext>
              </p:extLst>
            </p:nvPr>
          </p:nvGraphicFramePr>
          <p:xfrm>
            <a:off x="2941782" y="3420712"/>
            <a:ext cx="15367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0" r:id="rId27" imgW="1536350" imgH="393846" progId="">
                    <p:embed/>
                  </p:oleObj>
                </mc:Choice>
                <mc:Fallback>
                  <p:oleObj r:id="rId27" imgW="1536350" imgH="393846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1782" y="3420712"/>
                          <a:ext cx="1536700" cy="393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8289007"/>
                </p:ext>
              </p:extLst>
            </p:nvPr>
          </p:nvGraphicFramePr>
          <p:xfrm>
            <a:off x="2127106" y="3463760"/>
            <a:ext cx="3048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1" r:id="rId29" imgW="304853" imgH="292164" progId="">
                    <p:embed/>
                  </p:oleObj>
                </mc:Choice>
                <mc:Fallback>
                  <p:oleObj r:id="rId29" imgW="304853" imgH="292164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7106" y="3463760"/>
                          <a:ext cx="304800" cy="292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71190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729763"/>
              </p:ext>
            </p:extLst>
          </p:nvPr>
        </p:nvGraphicFramePr>
        <p:xfrm>
          <a:off x="1154043" y="921801"/>
          <a:ext cx="4076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8" r:id="rId3" imgW="4075248" imgH="393846" progId="">
                  <p:embed/>
                </p:oleObj>
              </mc:Choice>
              <mc:Fallback>
                <p:oleObj r:id="rId3" imgW="4075248" imgH="39384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043" y="921801"/>
                        <a:ext cx="4076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980708"/>
              </p:ext>
            </p:extLst>
          </p:nvPr>
        </p:nvGraphicFramePr>
        <p:xfrm>
          <a:off x="1131025" y="2771237"/>
          <a:ext cx="4059238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9" r:id="rId5" imgW="3835717" imgH="368617" progId="">
                  <p:embed/>
                </p:oleObj>
              </mc:Choice>
              <mc:Fallback>
                <p:oleObj r:id="rId5" imgW="3835717" imgH="36861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025" y="2771237"/>
                        <a:ext cx="4059238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079236"/>
              </p:ext>
            </p:extLst>
          </p:nvPr>
        </p:nvGraphicFramePr>
        <p:xfrm>
          <a:off x="1179443" y="3512601"/>
          <a:ext cx="2603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0" r:id="rId7" imgW="2602687" imgH="393846" progId="">
                  <p:embed/>
                </p:oleObj>
              </mc:Choice>
              <mc:Fallback>
                <p:oleObj r:id="rId7" imgW="2602687" imgH="39384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443" y="3512601"/>
                        <a:ext cx="2603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6889184" y="3301961"/>
            <a:ext cx="39624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 flipV="1">
            <a:off x="8108384" y="1827882"/>
            <a:ext cx="0" cy="30480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43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3047777"/>
              </p:ext>
            </p:extLst>
          </p:nvPr>
        </p:nvGraphicFramePr>
        <p:xfrm>
          <a:off x="7879784" y="3809082"/>
          <a:ext cx="1778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1" r:id="rId9" imgW="177809" imgH="190487" progId="">
                  <p:embed/>
                </p:oleObj>
              </mc:Choice>
              <mc:Fallback>
                <p:oleObj r:id="rId9" imgW="177809" imgH="19048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9784" y="3809082"/>
                        <a:ext cx="1778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3572304"/>
              </p:ext>
            </p:extLst>
          </p:nvPr>
        </p:nvGraphicFramePr>
        <p:xfrm>
          <a:off x="10546784" y="3378161"/>
          <a:ext cx="279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2" r:id="rId11" imgW="279596" imgH="343068" progId="">
                  <p:embed/>
                </p:oleObj>
              </mc:Choice>
              <mc:Fallback>
                <p:oleObj r:id="rId11" imgW="279596" imgH="34306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6784" y="3378161"/>
                        <a:ext cx="279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1808339"/>
              </p:ext>
            </p:extLst>
          </p:nvPr>
        </p:nvGraphicFramePr>
        <p:xfrm>
          <a:off x="7803584" y="1827882"/>
          <a:ext cx="292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3" r:id="rId13" imgW="292290" imgH="343068" progId="">
                  <p:embed/>
                </p:oleObj>
              </mc:Choice>
              <mc:Fallback>
                <p:oleObj r:id="rId13" imgW="292290" imgH="34306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3584" y="1827882"/>
                        <a:ext cx="2921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6" name="Oval 10"/>
          <p:cNvSpPr>
            <a:spLocks noChangeArrowheads="1"/>
          </p:cNvSpPr>
          <p:nvPr/>
        </p:nvSpPr>
        <p:spPr bwMode="auto">
          <a:xfrm>
            <a:off x="8794184" y="3351882"/>
            <a:ext cx="76200" cy="76200"/>
          </a:xfrm>
          <a:prstGeom prst="ellipse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34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9782299"/>
              </p:ext>
            </p:extLst>
          </p:nvPr>
        </p:nvGraphicFramePr>
        <p:xfrm>
          <a:off x="8489384" y="3199482"/>
          <a:ext cx="203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4" r:id="rId15" imgW="203341" imgH="304853" progId="">
                  <p:embed/>
                </p:oleObj>
              </mc:Choice>
              <mc:Fallback>
                <p:oleObj r:id="rId15" imgW="203341" imgH="30485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9384" y="3199482"/>
                        <a:ext cx="2032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9135097"/>
              </p:ext>
            </p:extLst>
          </p:nvPr>
        </p:nvGraphicFramePr>
        <p:xfrm>
          <a:off x="9562534" y="2146261"/>
          <a:ext cx="2413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5" name="公式" r:id="rId17" imgW="241200" imgH="190440" progId="Equation.3">
                  <p:embed/>
                </p:oleObj>
              </mc:Choice>
              <mc:Fallback>
                <p:oleObj name="公式" r:id="rId17" imgW="2412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62534" y="2146261"/>
                        <a:ext cx="2413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9" name="Oval 13"/>
          <p:cNvSpPr>
            <a:spLocks noChangeArrowheads="1"/>
          </p:cNvSpPr>
          <p:nvPr/>
        </p:nvSpPr>
        <p:spPr bwMode="auto">
          <a:xfrm>
            <a:off x="7727384" y="2692361"/>
            <a:ext cx="2286000" cy="533400"/>
          </a:xfrm>
          <a:prstGeom prst="ellips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0" name="Oval 14"/>
          <p:cNvSpPr>
            <a:spLocks noChangeArrowheads="1"/>
          </p:cNvSpPr>
          <p:nvPr/>
        </p:nvSpPr>
        <p:spPr bwMode="auto">
          <a:xfrm>
            <a:off x="7193984" y="2311361"/>
            <a:ext cx="3352800" cy="1219200"/>
          </a:xfrm>
          <a:prstGeom prst="ellips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1" name="Oval 15"/>
          <p:cNvSpPr>
            <a:spLocks noChangeArrowheads="1"/>
          </p:cNvSpPr>
          <p:nvPr/>
        </p:nvSpPr>
        <p:spPr bwMode="auto">
          <a:xfrm>
            <a:off x="6660584" y="1930361"/>
            <a:ext cx="4419600" cy="2057400"/>
          </a:xfrm>
          <a:prstGeom prst="ellips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2" name="Oval 16"/>
          <p:cNvSpPr>
            <a:spLocks noChangeArrowheads="1"/>
          </p:cNvSpPr>
          <p:nvPr/>
        </p:nvSpPr>
        <p:spPr bwMode="auto">
          <a:xfrm>
            <a:off x="9022784" y="2323182"/>
            <a:ext cx="76200" cy="76200"/>
          </a:xfrm>
          <a:prstGeom prst="ellipse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3" name="Oval 17"/>
          <p:cNvSpPr>
            <a:spLocks noChangeArrowheads="1"/>
          </p:cNvSpPr>
          <p:nvPr/>
        </p:nvSpPr>
        <p:spPr bwMode="auto">
          <a:xfrm>
            <a:off x="9976872" y="2878099"/>
            <a:ext cx="76200" cy="76200"/>
          </a:xfrm>
          <a:prstGeom prst="ellipse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H="1">
            <a:off x="8870384" y="2920961"/>
            <a:ext cx="11430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5" name="Line 19"/>
          <p:cNvSpPr>
            <a:spLocks noChangeShapeType="1"/>
          </p:cNvSpPr>
          <p:nvPr/>
        </p:nvSpPr>
        <p:spPr bwMode="auto">
          <a:xfrm>
            <a:off x="9022784" y="1930361"/>
            <a:ext cx="914400" cy="9144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35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1160612"/>
              </p:ext>
            </p:extLst>
          </p:nvPr>
        </p:nvGraphicFramePr>
        <p:xfrm>
          <a:off x="8870384" y="1942182"/>
          <a:ext cx="457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6" r:id="rId19" imgW="457319" imgH="343068" progId="">
                  <p:embed/>
                </p:oleObj>
              </mc:Choice>
              <mc:Fallback>
                <p:oleObj r:id="rId19" imgW="457319" imgH="34306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0384" y="1942182"/>
                        <a:ext cx="457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897669"/>
              </p:ext>
            </p:extLst>
          </p:nvPr>
        </p:nvGraphicFramePr>
        <p:xfrm>
          <a:off x="5228051" y="959339"/>
          <a:ext cx="2902540" cy="432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7" name="公式" r:id="rId21" imgW="1447560" imgH="215640" progId="Equation.3">
                  <p:embed/>
                </p:oleObj>
              </mc:Choice>
              <mc:Fallback>
                <p:oleObj name="公式" r:id="rId21" imgW="14475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8051" y="959339"/>
                        <a:ext cx="2902540" cy="4323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8633130"/>
              </p:ext>
            </p:extLst>
          </p:nvPr>
        </p:nvGraphicFramePr>
        <p:xfrm>
          <a:off x="1179443" y="1426626"/>
          <a:ext cx="5107436" cy="459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8" name="公式" r:id="rId23" imgW="2400120" imgH="215640" progId="Equation.3">
                  <p:embed/>
                </p:oleObj>
              </mc:Choice>
              <mc:Fallback>
                <p:oleObj name="公式" r:id="rId23" imgW="2400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443" y="1426626"/>
                        <a:ext cx="5107436" cy="4593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2235063"/>
              </p:ext>
            </p:extLst>
          </p:nvPr>
        </p:nvGraphicFramePr>
        <p:xfrm>
          <a:off x="1239363" y="2009239"/>
          <a:ext cx="4949156" cy="48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9" name="公式" r:id="rId25" imgW="2070000" imgH="215640" progId="Equation.3">
                  <p:embed/>
                </p:oleObj>
              </mc:Choice>
              <mc:Fallback>
                <p:oleObj name="公式" r:id="rId25" imgW="20700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363" y="2009239"/>
                        <a:ext cx="4949156" cy="48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6938170"/>
              </p:ext>
            </p:extLst>
          </p:nvPr>
        </p:nvGraphicFramePr>
        <p:xfrm>
          <a:off x="1223517" y="4150338"/>
          <a:ext cx="2968017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0" name="公式" r:id="rId27" imgW="1600200" imgH="215640" progId="Equation.3">
                  <p:embed/>
                </p:oleObj>
              </mc:Choice>
              <mc:Fallback>
                <p:oleObj name="公式" r:id="rId27" imgW="16002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517" y="4150338"/>
                        <a:ext cx="2968017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1661124"/>
              </p:ext>
            </p:extLst>
          </p:nvPr>
        </p:nvGraphicFramePr>
        <p:xfrm>
          <a:off x="4394327" y="4178014"/>
          <a:ext cx="2896314" cy="439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1" name="公式" r:id="rId29" imgW="1422360" imgH="215640" progId="Equation.3">
                  <p:embed/>
                </p:oleObj>
              </mc:Choice>
              <mc:Fallback>
                <p:oleObj name="公式" r:id="rId29" imgW="14223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4327" y="4178014"/>
                        <a:ext cx="2896314" cy="4396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6730842"/>
              </p:ext>
            </p:extLst>
          </p:nvPr>
        </p:nvGraphicFramePr>
        <p:xfrm>
          <a:off x="1265882" y="4836105"/>
          <a:ext cx="2667587" cy="436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2" name="公式" r:id="rId31" imgW="1320480" imgH="215640" progId="Equation.3">
                  <p:embed/>
                </p:oleObj>
              </mc:Choice>
              <mc:Fallback>
                <p:oleObj name="公式" r:id="rId31" imgW="1320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5882" y="4836105"/>
                        <a:ext cx="2667587" cy="436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347222"/>
              </p:ext>
            </p:extLst>
          </p:nvPr>
        </p:nvGraphicFramePr>
        <p:xfrm>
          <a:off x="10089584" y="2768561"/>
          <a:ext cx="444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3" r:id="rId33" imgW="444624" imgH="343068" progId="">
                  <p:embed/>
                </p:oleObj>
              </mc:Choice>
              <mc:Fallback>
                <p:oleObj r:id="rId33" imgW="444624" imgH="34306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9584" y="2768561"/>
                        <a:ext cx="4445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7705431"/>
              </p:ext>
            </p:extLst>
          </p:nvPr>
        </p:nvGraphicFramePr>
        <p:xfrm>
          <a:off x="4319642" y="4878650"/>
          <a:ext cx="558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4" r:id="rId35" imgW="558632" imgH="304853" progId="">
                  <p:embed/>
                </p:oleObj>
              </mc:Choice>
              <mc:Fallback>
                <p:oleObj r:id="rId35" imgW="558632" imgH="30485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9642" y="4878650"/>
                        <a:ext cx="558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5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7083281"/>
              </p:ext>
            </p:extLst>
          </p:nvPr>
        </p:nvGraphicFramePr>
        <p:xfrm>
          <a:off x="5190263" y="4855024"/>
          <a:ext cx="1696119" cy="417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5" name="公式" r:id="rId37" imgW="876240" imgH="215640" progId="Equation.3">
                  <p:embed/>
                </p:oleObj>
              </mc:Choice>
              <mc:Fallback>
                <p:oleObj name="公式" r:id="rId37" imgW="8762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0263" y="4855024"/>
                        <a:ext cx="1696119" cy="4171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8451060"/>
              </p:ext>
            </p:extLst>
          </p:nvPr>
        </p:nvGraphicFramePr>
        <p:xfrm>
          <a:off x="1252665" y="5604550"/>
          <a:ext cx="8636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6" r:id="rId39" imgW="8632570" imgH="343068" progId="">
                  <p:embed/>
                </p:oleObj>
              </mc:Choice>
              <mc:Fallback>
                <p:oleObj r:id="rId39" imgW="8632570" imgH="34306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665" y="5604550"/>
                        <a:ext cx="86360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1442838"/>
              </p:ext>
            </p:extLst>
          </p:nvPr>
        </p:nvGraphicFramePr>
        <p:xfrm>
          <a:off x="9283134" y="3428082"/>
          <a:ext cx="2413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7" name="公式" r:id="rId41" imgW="241200" imgH="190440" progId="Equation.3">
                  <p:embed/>
                </p:oleObj>
              </mc:Choice>
              <mc:Fallback>
                <p:oleObj name="公式" r:id="rId41" imgW="2412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3134" y="3428082"/>
                        <a:ext cx="2413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共轭梯度法</a:t>
            </a:r>
          </a:p>
        </p:txBody>
      </p:sp>
    </p:spTree>
    <p:extLst>
      <p:ext uri="{BB962C8B-B14F-4D97-AF65-F5344CB8AC3E}">
        <p14:creationId xmlns:p14="http://schemas.microsoft.com/office/powerpoint/2010/main" val="21825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9" grpId="0" animBg="1"/>
      <p:bldP spid="14350" grpId="0" animBg="1"/>
      <p:bldP spid="14351" grpId="0" animBg="1"/>
      <p:bldP spid="14352" grpId="0" animBg="1"/>
      <p:bldP spid="14353" grpId="0" animBg="1"/>
      <p:bldP spid="14354" grpId="0" animBg="1"/>
      <p:bldP spid="1435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244162" y="868113"/>
            <a:ext cx="4495800" cy="293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同心椭圆簇的几何性质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：任意做两条平行线，与椭圆组中的两椭圆切于点 </a:t>
            </a:r>
            <a:r>
              <a:rPr lang="en-US" altLang="zh-CN" sz="2400" b="1" i="1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sz="2400" b="1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(1)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1" i="1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sz="2400" b="1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(2)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。该两点必通过椭圆的中心；或者说，过椭圆中心做任意直线与任意两个椭圆相交，通过交点作椭圆切线必互相平行。</a:t>
            </a: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924" y="1337441"/>
            <a:ext cx="3995738" cy="386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共轭梯度法</a:t>
            </a:r>
          </a:p>
        </p:txBody>
      </p:sp>
      <p:sp>
        <p:nvSpPr>
          <p:cNvPr id="6" name="矩形 5"/>
          <p:cNvSpPr/>
          <p:nvPr/>
        </p:nvSpPr>
        <p:spPr>
          <a:xfrm>
            <a:off x="1257414" y="4000243"/>
            <a:ext cx="4482548" cy="190821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</a:pP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结论：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切线的方向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S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楷体" panose="02010609060101010101" pitchFamily="49" charset="-122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与两切点连线的方向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S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楷体" panose="02010609060101010101" pitchFamily="49" charset="-122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，就是一对共轭方向。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正定二次二元函数，经过两次共轭方向搜索，就可搜到极小点</a:t>
            </a:r>
          </a:p>
        </p:txBody>
      </p:sp>
    </p:spTree>
    <p:extLst>
      <p:ext uri="{BB962C8B-B14F-4D97-AF65-F5344CB8AC3E}">
        <p14:creationId xmlns:p14="http://schemas.microsoft.com/office/powerpoint/2010/main" val="96677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共轭梯度算法是一种迭代算法</a:t>
            </a:r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共轭梯度法</a:t>
            </a:r>
          </a:p>
        </p:txBody>
      </p:sp>
      <p:sp>
        <p:nvSpPr>
          <p:cNvPr id="9" name="矩形 8"/>
          <p:cNvSpPr/>
          <p:nvPr/>
        </p:nvSpPr>
        <p:spPr>
          <a:xfrm>
            <a:off x="965638" y="2649354"/>
            <a:ext cx="102607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如何选取一组共轭方向？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grpSp>
        <p:nvGrpSpPr>
          <p:cNvPr id="4" name="组合 3"/>
          <p:cNvGrpSpPr/>
          <p:nvPr/>
        </p:nvGrpSpPr>
        <p:grpSpPr>
          <a:xfrm>
            <a:off x="1449994" y="3478747"/>
            <a:ext cx="7675179" cy="1404835"/>
            <a:chOff x="1355834" y="2086960"/>
            <a:chExt cx="7456488" cy="1404835"/>
          </a:xfrm>
        </p:grpSpPr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3359361"/>
                </p:ext>
              </p:extLst>
            </p:nvPr>
          </p:nvGraphicFramePr>
          <p:xfrm>
            <a:off x="1355835" y="2086960"/>
            <a:ext cx="5764926" cy="4070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4" name="公式" r:id="rId3" imgW="2908080" imgH="190440" progId="Equation.3">
                    <p:embed/>
                  </p:oleObj>
                </mc:Choice>
                <mc:Fallback>
                  <p:oleObj name="公式" r:id="rId3" imgW="290808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5835" y="2086960"/>
                          <a:ext cx="5764926" cy="4070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2366119"/>
                </p:ext>
              </p:extLst>
            </p:nvPr>
          </p:nvGraphicFramePr>
          <p:xfrm>
            <a:off x="1355834" y="2615495"/>
            <a:ext cx="7456488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5" r:id="rId5" imgW="7308856" imgH="317225" progId="">
                    <p:embed/>
                  </p:oleObj>
                </mc:Choice>
                <mc:Fallback>
                  <p:oleObj r:id="rId5" imgW="7308856" imgH="317225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5834" y="2615495"/>
                          <a:ext cx="7456488" cy="317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18855477"/>
                </p:ext>
              </p:extLst>
            </p:nvPr>
          </p:nvGraphicFramePr>
          <p:xfrm>
            <a:off x="1355834" y="3148895"/>
            <a:ext cx="18288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6" r:id="rId7" imgW="1828800" imgH="342900" progId="">
                    <p:embed/>
                  </p:oleObj>
                </mc:Choice>
                <mc:Fallback>
                  <p:oleObj r:id="rId7" imgW="1828800" imgH="34290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5834" y="3148895"/>
                          <a:ext cx="1828800" cy="342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449994" y="5209248"/>
            <a:ext cx="464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以下分析算法的具体步骤。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5143913"/>
              </p:ext>
            </p:extLst>
          </p:nvPr>
        </p:nvGraphicFramePr>
        <p:xfrm>
          <a:off x="2042082" y="679685"/>
          <a:ext cx="3887066" cy="672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7" name="公式" r:id="rId9" imgW="1981080" imgH="342720" progId="Equation.3">
                  <p:embed/>
                </p:oleObj>
              </mc:Choice>
              <mc:Fallback>
                <p:oleObj name="公式" r:id="rId9" imgW="198108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2082" y="679685"/>
                        <a:ext cx="3887066" cy="6722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1219342"/>
              </p:ext>
            </p:extLst>
          </p:nvPr>
        </p:nvGraphicFramePr>
        <p:xfrm>
          <a:off x="5475890" y="1635301"/>
          <a:ext cx="4622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8" r:id="rId11" imgW="4620794" imgH="952087" progId="">
                  <p:embed/>
                </p:oleObj>
              </mc:Choice>
              <mc:Fallback>
                <p:oleObj r:id="rId11" imgW="4620794" imgH="95208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5890" y="1635301"/>
                        <a:ext cx="46228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790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778073"/>
              </p:ext>
            </p:extLst>
          </p:nvPr>
        </p:nvGraphicFramePr>
        <p:xfrm>
          <a:off x="1155041" y="730465"/>
          <a:ext cx="75755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4" r:id="rId3" imgW="6956581" imgH="393529" progId="">
                  <p:embed/>
                </p:oleObj>
              </mc:Choice>
              <mc:Fallback>
                <p:oleObj r:id="rId3" imgW="6956581" imgH="39352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041" y="730465"/>
                        <a:ext cx="757555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6465878"/>
              </p:ext>
            </p:extLst>
          </p:nvPr>
        </p:nvGraphicFramePr>
        <p:xfrm>
          <a:off x="1186791" y="1416265"/>
          <a:ext cx="7213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5" r:id="rId5" imgW="7207344" imgH="406048" progId="">
                  <p:embed/>
                </p:oleObj>
              </mc:Choice>
              <mc:Fallback>
                <p:oleObj r:id="rId5" imgW="7207344" imgH="40604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6791" y="1416265"/>
                        <a:ext cx="7213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6058299"/>
              </p:ext>
            </p:extLst>
          </p:nvPr>
        </p:nvGraphicFramePr>
        <p:xfrm>
          <a:off x="1516991" y="2025865"/>
          <a:ext cx="51831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6" r:id="rId7" imgW="4900073" imgH="393529" progId="">
                  <p:embed/>
                </p:oleObj>
              </mc:Choice>
              <mc:Fallback>
                <p:oleObj r:id="rId7" imgW="4900073" imgH="39352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991" y="2025865"/>
                        <a:ext cx="518318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8137232"/>
              </p:ext>
            </p:extLst>
          </p:nvPr>
        </p:nvGraphicFramePr>
        <p:xfrm>
          <a:off x="1466191" y="2610065"/>
          <a:ext cx="4660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7" r:id="rId9" imgW="4656858" imgH="406048" progId="">
                  <p:embed/>
                </p:oleObj>
              </mc:Choice>
              <mc:Fallback>
                <p:oleObj r:id="rId9" imgW="4656858" imgH="40604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191" y="2610065"/>
                        <a:ext cx="4660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306666"/>
              </p:ext>
            </p:extLst>
          </p:nvPr>
        </p:nvGraphicFramePr>
        <p:xfrm>
          <a:off x="1542391" y="3765765"/>
          <a:ext cx="3530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8" r:id="rId11" imgW="3529068" imgH="393529" progId="">
                  <p:embed/>
                </p:oleObj>
              </mc:Choice>
              <mc:Fallback>
                <p:oleObj r:id="rId11" imgW="3529068" imgH="39352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2391" y="3765765"/>
                        <a:ext cx="3530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6027637"/>
              </p:ext>
            </p:extLst>
          </p:nvPr>
        </p:nvGraphicFramePr>
        <p:xfrm>
          <a:off x="1542391" y="3245065"/>
          <a:ext cx="15875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9" r:id="rId13" imgW="1586811" imgH="355446" progId="">
                  <p:embed/>
                </p:oleObj>
              </mc:Choice>
              <mc:Fallback>
                <p:oleObj r:id="rId13" imgW="1586811" imgH="35544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2391" y="3245065"/>
                        <a:ext cx="15875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3274638"/>
              </p:ext>
            </p:extLst>
          </p:nvPr>
        </p:nvGraphicFramePr>
        <p:xfrm>
          <a:off x="1542391" y="4311865"/>
          <a:ext cx="48688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0" r:id="rId15" imgW="4470400" imgH="457200" progId="">
                  <p:embed/>
                </p:oleObj>
              </mc:Choice>
              <mc:Fallback>
                <p:oleObj r:id="rId15" imgW="4470400" imgH="457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2391" y="4311865"/>
                        <a:ext cx="486886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812519"/>
              </p:ext>
            </p:extLst>
          </p:nvPr>
        </p:nvGraphicFramePr>
        <p:xfrm>
          <a:off x="1542391" y="4921465"/>
          <a:ext cx="5537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1" r:id="rId17" imgW="5537200" imgH="469900" progId="">
                  <p:embed/>
                </p:oleObj>
              </mc:Choice>
              <mc:Fallback>
                <p:oleObj r:id="rId17" imgW="5537200" imgH="4699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2391" y="4921465"/>
                        <a:ext cx="5537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809304"/>
              </p:ext>
            </p:extLst>
          </p:nvPr>
        </p:nvGraphicFramePr>
        <p:xfrm>
          <a:off x="1516991" y="5581865"/>
          <a:ext cx="41402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2" r:id="rId19" imgW="4140200" imgH="939800" progId="">
                  <p:embed/>
                </p:oleObj>
              </mc:Choice>
              <mc:Fallback>
                <p:oleObj r:id="rId19" imgW="4140200" imgH="939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991" y="5581865"/>
                        <a:ext cx="41402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390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2739196"/>
              </p:ext>
            </p:extLst>
          </p:nvPr>
        </p:nvGraphicFramePr>
        <p:xfrm>
          <a:off x="1089926" y="196947"/>
          <a:ext cx="9326348" cy="774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4" name="公式" r:id="rId3" imgW="4127400" imgH="342720" progId="Equation.3">
                  <p:embed/>
                </p:oleObj>
              </mc:Choice>
              <mc:Fallback>
                <p:oleObj name="公式" r:id="rId3" imgW="412740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926" y="196947"/>
                        <a:ext cx="9326348" cy="7745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2190750" y="914400"/>
          <a:ext cx="77914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5" r:id="rId5" imgW="7502444" imgH="342751" progId="">
                  <p:embed/>
                </p:oleObj>
              </mc:Choice>
              <mc:Fallback>
                <p:oleObj r:id="rId5" imgW="7502444" imgH="34275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0" y="914400"/>
                        <a:ext cx="779145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2209800" y="1371600"/>
          <a:ext cx="4038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6" r:id="rId7" imgW="4038600" imgH="457200" progId="">
                  <p:embed/>
                </p:oleObj>
              </mc:Choice>
              <mc:Fallback>
                <p:oleObj r:id="rId7" imgW="4038600" imgH="457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371600"/>
                        <a:ext cx="4038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2209800" y="1981200"/>
          <a:ext cx="3543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7" r:id="rId9" imgW="3543300" imgH="457200" progId="">
                  <p:embed/>
                </p:oleObj>
              </mc:Choice>
              <mc:Fallback>
                <p:oleObj r:id="rId9" imgW="3543300" imgH="457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981200"/>
                        <a:ext cx="3543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2209800" y="2616200"/>
          <a:ext cx="2374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8" r:id="rId11" imgW="2373870" imgH="406224" progId="">
                  <p:embed/>
                </p:oleObj>
              </mc:Choice>
              <mc:Fallback>
                <p:oleObj r:id="rId11" imgW="2373870" imgH="40622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616200"/>
                        <a:ext cx="2374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8"/>
          <p:cNvGraphicFramePr>
            <a:graphicFrameLocks noChangeAspect="1"/>
          </p:cNvGraphicFramePr>
          <p:nvPr/>
        </p:nvGraphicFramePr>
        <p:xfrm>
          <a:off x="2209800" y="3352800"/>
          <a:ext cx="304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9" r:id="rId13" imgW="295429" imgH="285750" progId="">
                  <p:embed/>
                </p:oleObj>
              </mc:Choice>
              <mc:Fallback>
                <p:oleObj r:id="rId13" imgW="295429" imgH="28575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352800"/>
                        <a:ext cx="3048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9"/>
          <p:cNvGraphicFramePr>
            <a:graphicFrameLocks noChangeAspect="1"/>
          </p:cNvGraphicFramePr>
          <p:nvPr/>
        </p:nvGraphicFramePr>
        <p:xfrm>
          <a:off x="2209800" y="3632200"/>
          <a:ext cx="712628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0" r:id="rId15" imgW="6524968" imgH="393529" progId="">
                  <p:embed/>
                </p:oleObj>
              </mc:Choice>
              <mc:Fallback>
                <p:oleObj r:id="rId15" imgW="6524968" imgH="39352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632200"/>
                        <a:ext cx="712628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Object 10"/>
          <p:cNvGraphicFramePr>
            <a:graphicFrameLocks noChangeAspect="1"/>
          </p:cNvGraphicFramePr>
          <p:nvPr/>
        </p:nvGraphicFramePr>
        <p:xfrm>
          <a:off x="2206626" y="4267200"/>
          <a:ext cx="777557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1" r:id="rId17" imgW="7489749" imgH="342751" progId="">
                  <p:embed/>
                </p:oleObj>
              </mc:Choice>
              <mc:Fallback>
                <p:oleObj r:id="rId17" imgW="7489749" imgH="34275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26" y="4267200"/>
                        <a:ext cx="7775575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Object 11"/>
          <p:cNvGraphicFramePr>
            <a:graphicFrameLocks noChangeAspect="1"/>
          </p:cNvGraphicFramePr>
          <p:nvPr/>
        </p:nvGraphicFramePr>
        <p:xfrm>
          <a:off x="2667000" y="4800600"/>
          <a:ext cx="2819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2" r:id="rId19" imgW="2627759" imgH="342751" progId="">
                  <p:embed/>
                </p:oleObj>
              </mc:Choice>
              <mc:Fallback>
                <p:oleObj r:id="rId19" imgW="2627759" imgH="34275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800600"/>
                        <a:ext cx="2819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2" name="Object 12"/>
          <p:cNvGraphicFramePr>
            <a:graphicFrameLocks noChangeAspect="1"/>
          </p:cNvGraphicFramePr>
          <p:nvPr/>
        </p:nvGraphicFramePr>
        <p:xfrm>
          <a:off x="2209800" y="5334000"/>
          <a:ext cx="2933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3" r:id="rId21" imgW="2932427" imgH="342751" progId="">
                  <p:embed/>
                </p:oleObj>
              </mc:Choice>
              <mc:Fallback>
                <p:oleObj r:id="rId21" imgW="2932427" imgH="34275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334000"/>
                        <a:ext cx="2933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3" name="Object 13"/>
          <p:cNvGraphicFramePr>
            <a:graphicFrameLocks noChangeAspect="1"/>
          </p:cNvGraphicFramePr>
          <p:nvPr/>
        </p:nvGraphicFramePr>
        <p:xfrm>
          <a:off x="5422900" y="5257800"/>
          <a:ext cx="3492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4" r:id="rId23" imgW="3489471" imgH="406048" progId="">
                  <p:embed/>
                </p:oleObj>
              </mc:Choice>
              <mc:Fallback>
                <p:oleObj r:id="rId23" imgW="3489471" imgH="40604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5257800"/>
                        <a:ext cx="3492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4" name="Object 14"/>
          <p:cNvGraphicFramePr>
            <a:graphicFrameLocks noChangeAspect="1"/>
          </p:cNvGraphicFramePr>
          <p:nvPr/>
        </p:nvGraphicFramePr>
        <p:xfrm>
          <a:off x="2667000" y="5867400"/>
          <a:ext cx="4330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5" r:id="rId25" imgW="4328821" imgH="393529" progId="">
                  <p:embed/>
                </p:oleObj>
              </mc:Choice>
              <mc:Fallback>
                <p:oleObj r:id="rId25" imgW="4328821" imgH="39352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867400"/>
                        <a:ext cx="4330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711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14143</TotalTime>
  <Words>512</Words>
  <Application>Microsoft Office PowerPoint</Application>
  <PresentationFormat>宽屏</PresentationFormat>
  <Paragraphs>64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7" baseType="lpstr">
      <vt:lpstr>-apple-system</vt:lpstr>
      <vt:lpstr>等线</vt:lpstr>
      <vt:lpstr>等线 Light</vt:lpstr>
      <vt:lpstr>仿宋_GB2312</vt:lpstr>
      <vt:lpstr>华文行楷</vt:lpstr>
      <vt:lpstr>楷体</vt:lpstr>
      <vt:lpstr>楷体_GB2312</vt:lpstr>
      <vt:lpstr>宋体</vt:lpstr>
      <vt:lpstr>Arial</vt:lpstr>
      <vt:lpstr>Calibri</vt:lpstr>
      <vt:lpstr>Calibri Light</vt:lpstr>
      <vt:lpstr>Times New Roman</vt:lpstr>
      <vt:lpstr>Wingdings</vt:lpstr>
      <vt:lpstr>Office Theme</vt:lpstr>
      <vt:lpstr>公式</vt:lpstr>
      <vt:lpstr>Equation.3</vt:lpstr>
      <vt:lpstr>最优化技术</vt:lpstr>
      <vt:lpstr>共轭梯度法-基础</vt:lpstr>
      <vt:lpstr>共轭梯度法</vt:lpstr>
      <vt:lpstr>共轭梯度法</vt:lpstr>
      <vt:lpstr>共轭梯度法</vt:lpstr>
      <vt:lpstr>共轭梯度法</vt:lpstr>
      <vt:lpstr>共轭梯度法</vt:lpstr>
      <vt:lpstr>PowerPoint 演示文稿</vt:lpstr>
      <vt:lpstr>PowerPoint 演示文稿</vt:lpstr>
      <vt:lpstr>PowerPoint 演示文稿</vt:lpstr>
      <vt:lpstr>PowerPoint 演示文稿</vt:lpstr>
      <vt:lpstr>共轭梯度法</vt:lpstr>
      <vt:lpstr>PowerPoint 演示文稿</vt:lpstr>
      <vt:lpstr>共轭梯度法</vt:lpstr>
      <vt:lpstr>共轭梯度法</vt:lpstr>
      <vt:lpstr>共轭梯度法</vt:lpstr>
      <vt:lpstr>共轭梯度法</vt:lpstr>
      <vt:lpstr>共轭梯度法</vt:lpstr>
      <vt:lpstr>共轭梯度法</vt:lpstr>
      <vt:lpstr>共轭梯度法</vt:lpstr>
      <vt:lpstr> 梯度法与共轭梯度法的比较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最优化技术</dc:title>
  <dc:creator>wj</dc:creator>
  <cp:lastModifiedBy>Xiaoyu Liu</cp:lastModifiedBy>
  <cp:revision>134</cp:revision>
  <dcterms:created xsi:type="dcterms:W3CDTF">2019-12-25T10:26:10Z</dcterms:created>
  <dcterms:modified xsi:type="dcterms:W3CDTF">2021-03-23T02:00:35Z</dcterms:modified>
</cp:coreProperties>
</file>