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Lst>
  <p:sldSz cx="10693400" cy="7562850"/>
  <p:notesSz cx="10693400" cy="7562850"/>
  <p:custDataLst>
    <p:tags r:id="rId87"/>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912"/>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7" Type="http://schemas.openxmlformats.org/officeDocument/2006/relationships/tags" Target="tags/tag1.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1">
                <a:solidFill>
                  <a:srgbClr val="191B0E"/>
                </a:solidFill>
                <a:latin typeface="华文楷体" panose="02010600040101010101" charset="-122"/>
                <a:cs typeface="华文楷体" panose="02010600040101010101" charset="-122"/>
              </a:defRPr>
            </a:lvl1pPr>
          </a:lstStyle>
          <a:p/>
        </p:txBody>
      </p:sp>
      <p:sp>
        <p:nvSpPr>
          <p:cNvPr id="3" name="Holder 3"/>
          <p:cNvSpPr>
            <a:spLocks noGrp="1"/>
          </p:cNvSpPr>
          <p:nvPr>
            <p:ph type="body" idx="1"/>
          </p:nvPr>
        </p:nvSpPr>
        <p:spPr/>
        <p:txBody>
          <a:bodyPr lIns="0" tIns="0" rIns="0" bIns="0"/>
          <a:lstStyle>
            <a:lvl1pPr>
              <a:defRPr sz="1750" b="0" i="1">
                <a:solidFill>
                  <a:srgbClr val="191B0E"/>
                </a:solidFill>
                <a:latin typeface="华文楷体" panose="02010600040101010101" charset="-122"/>
                <a:cs typeface="华文楷体" panose="02010600040101010101" charset="-122"/>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21677" y="771905"/>
            <a:ext cx="10071735" cy="6014720"/>
          </a:xfrm>
          <a:custGeom>
            <a:avLst/>
            <a:gdLst/>
            <a:ahLst/>
            <a:cxnLst/>
            <a:rect l="l" t="t" r="r" b="b"/>
            <a:pathLst>
              <a:path w="10071735" h="6014720">
                <a:moveTo>
                  <a:pt x="0" y="6014466"/>
                </a:moveTo>
                <a:lnTo>
                  <a:pt x="10071475" y="6014466"/>
                </a:lnTo>
                <a:lnTo>
                  <a:pt x="10071475" y="0"/>
                </a:lnTo>
                <a:lnTo>
                  <a:pt x="0" y="0"/>
                </a:lnTo>
                <a:lnTo>
                  <a:pt x="0" y="6014466"/>
                </a:lnTo>
                <a:close/>
              </a:path>
            </a:pathLst>
          </a:custGeom>
          <a:solidFill>
            <a:srgbClr val="EFEDE3"/>
          </a:solidFill>
        </p:spPr>
        <p:txBody>
          <a:bodyPr wrap="square" lIns="0" tIns="0" rIns="0" bIns="0" rtlCol="0"/>
          <a:lstStyle/>
          <a:p/>
        </p:txBody>
      </p:sp>
      <p:sp>
        <p:nvSpPr>
          <p:cNvPr id="17" name="bk object 17"/>
          <p:cNvSpPr/>
          <p:nvPr/>
        </p:nvSpPr>
        <p:spPr>
          <a:xfrm>
            <a:off x="1403" y="771905"/>
            <a:ext cx="420370" cy="6014720"/>
          </a:xfrm>
          <a:custGeom>
            <a:avLst/>
            <a:gdLst/>
            <a:ahLst/>
            <a:cxnLst/>
            <a:rect l="l" t="t" r="r" b="b"/>
            <a:pathLst>
              <a:path w="420370" h="6014720">
                <a:moveTo>
                  <a:pt x="0" y="6014466"/>
                </a:moveTo>
                <a:lnTo>
                  <a:pt x="419867" y="6014466"/>
                </a:lnTo>
                <a:lnTo>
                  <a:pt x="419867" y="0"/>
                </a:lnTo>
                <a:lnTo>
                  <a:pt x="0" y="0"/>
                </a:lnTo>
                <a:lnTo>
                  <a:pt x="0" y="6014466"/>
                </a:lnTo>
                <a:close/>
              </a:path>
            </a:pathLst>
          </a:custGeom>
          <a:solidFill>
            <a:srgbClr val="EFEDE3"/>
          </a:solidFill>
        </p:spPr>
        <p:txBody>
          <a:bodyPr wrap="square" lIns="0" tIns="0" rIns="0" bIns="0" rtlCol="0"/>
          <a:lstStyle/>
          <a:p/>
        </p:txBody>
      </p:sp>
      <p:sp>
        <p:nvSpPr>
          <p:cNvPr id="18" name="bk object 18"/>
          <p:cNvSpPr/>
          <p:nvPr/>
        </p:nvSpPr>
        <p:spPr>
          <a:xfrm>
            <a:off x="421271" y="772668"/>
            <a:ext cx="200660" cy="6014085"/>
          </a:xfrm>
          <a:custGeom>
            <a:avLst/>
            <a:gdLst/>
            <a:ahLst/>
            <a:cxnLst/>
            <a:rect l="l" t="t" r="r" b="b"/>
            <a:pathLst>
              <a:path w="200659" h="6014084">
                <a:moveTo>
                  <a:pt x="0" y="0"/>
                </a:moveTo>
                <a:lnTo>
                  <a:pt x="0" y="6013704"/>
                </a:lnTo>
                <a:lnTo>
                  <a:pt x="200406" y="6013704"/>
                </a:lnTo>
                <a:lnTo>
                  <a:pt x="200406" y="0"/>
                </a:lnTo>
                <a:lnTo>
                  <a:pt x="0" y="0"/>
                </a:lnTo>
                <a:close/>
              </a:path>
            </a:pathLst>
          </a:custGeom>
          <a:solidFill>
            <a:srgbClr val="191B0E"/>
          </a:solidFill>
        </p:spPr>
        <p:txBody>
          <a:bodyPr wrap="square" lIns="0" tIns="0" rIns="0" bIns="0" rtlCol="0"/>
          <a:lstStyle/>
          <a:p/>
        </p:txBody>
      </p:sp>
      <p:sp>
        <p:nvSpPr>
          <p:cNvPr id="19" name="bk object 19"/>
          <p:cNvSpPr/>
          <p:nvPr/>
        </p:nvSpPr>
        <p:spPr>
          <a:xfrm>
            <a:off x="9015869" y="838200"/>
            <a:ext cx="1597152" cy="512063"/>
          </a:xfrm>
          <a:prstGeom prst="rect">
            <a:avLst/>
          </a:prstGeom>
          <a:blipFill>
            <a:blip r:embed="rId2" cstate="print"/>
            <a:stretch>
              <a:fillRect/>
            </a:stretch>
          </a:blipFill>
        </p:spPr>
        <p:txBody>
          <a:bodyPr wrap="square" lIns="0" tIns="0" rIns="0" bIns="0" rtlCol="0"/>
          <a:lstStyle/>
          <a:p/>
        </p:txBody>
      </p:sp>
      <p:sp>
        <p:nvSpPr>
          <p:cNvPr id="2" name="Holder 2"/>
          <p:cNvSpPr>
            <a:spLocks noGrp="1"/>
          </p:cNvSpPr>
          <p:nvPr>
            <p:ph type="title"/>
          </p:nvPr>
        </p:nvSpPr>
        <p:spPr/>
        <p:txBody>
          <a:bodyPr lIns="0" tIns="0" rIns="0" bIns="0"/>
          <a:lstStyle>
            <a:lvl1pPr>
              <a:defRPr sz="3500" b="0" i="1">
                <a:solidFill>
                  <a:srgbClr val="191B0E"/>
                </a:solidFill>
                <a:latin typeface="华文楷体" panose="02010600040101010101" charset="-122"/>
                <a:cs typeface="华文楷体" panose="02010600040101010101" charset="-122"/>
              </a:defRPr>
            </a:lvl1pPr>
          </a:lstStyle>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21677" y="771905"/>
            <a:ext cx="10071735" cy="6014720"/>
          </a:xfrm>
          <a:custGeom>
            <a:avLst/>
            <a:gdLst/>
            <a:ahLst/>
            <a:cxnLst/>
            <a:rect l="l" t="t" r="r" b="b"/>
            <a:pathLst>
              <a:path w="10071735" h="6014720">
                <a:moveTo>
                  <a:pt x="0" y="6014466"/>
                </a:moveTo>
                <a:lnTo>
                  <a:pt x="10071475" y="6014466"/>
                </a:lnTo>
                <a:lnTo>
                  <a:pt x="10071475" y="0"/>
                </a:lnTo>
                <a:lnTo>
                  <a:pt x="0" y="0"/>
                </a:lnTo>
                <a:lnTo>
                  <a:pt x="0" y="6014466"/>
                </a:lnTo>
                <a:close/>
              </a:path>
            </a:pathLst>
          </a:custGeom>
          <a:solidFill>
            <a:srgbClr val="EFEDE3"/>
          </a:solidFill>
        </p:spPr>
        <p:txBody>
          <a:bodyPr wrap="square" lIns="0" tIns="0" rIns="0" bIns="0" rtlCol="0"/>
          <a:lstStyle/>
          <a:p/>
        </p:txBody>
      </p:sp>
      <p:sp>
        <p:nvSpPr>
          <p:cNvPr id="17" name="bk object 17"/>
          <p:cNvSpPr/>
          <p:nvPr/>
        </p:nvSpPr>
        <p:spPr>
          <a:xfrm>
            <a:off x="1403" y="771905"/>
            <a:ext cx="420370" cy="6014720"/>
          </a:xfrm>
          <a:custGeom>
            <a:avLst/>
            <a:gdLst/>
            <a:ahLst/>
            <a:cxnLst/>
            <a:rect l="l" t="t" r="r" b="b"/>
            <a:pathLst>
              <a:path w="420370" h="6014720">
                <a:moveTo>
                  <a:pt x="0" y="6014466"/>
                </a:moveTo>
                <a:lnTo>
                  <a:pt x="419867" y="6014466"/>
                </a:lnTo>
                <a:lnTo>
                  <a:pt x="419867" y="0"/>
                </a:lnTo>
                <a:lnTo>
                  <a:pt x="0" y="0"/>
                </a:lnTo>
                <a:lnTo>
                  <a:pt x="0" y="6014466"/>
                </a:lnTo>
                <a:close/>
              </a:path>
            </a:pathLst>
          </a:custGeom>
          <a:solidFill>
            <a:srgbClr val="EFEDE3"/>
          </a:solidFill>
        </p:spPr>
        <p:txBody>
          <a:bodyPr wrap="square" lIns="0" tIns="0" rIns="0" bIns="0" rtlCol="0"/>
          <a:lstStyle/>
          <a:p/>
        </p:txBody>
      </p:sp>
      <p:sp>
        <p:nvSpPr>
          <p:cNvPr id="18" name="bk object 18"/>
          <p:cNvSpPr/>
          <p:nvPr/>
        </p:nvSpPr>
        <p:spPr>
          <a:xfrm>
            <a:off x="421271" y="772668"/>
            <a:ext cx="200660" cy="6014085"/>
          </a:xfrm>
          <a:custGeom>
            <a:avLst/>
            <a:gdLst/>
            <a:ahLst/>
            <a:cxnLst/>
            <a:rect l="l" t="t" r="r" b="b"/>
            <a:pathLst>
              <a:path w="200659" h="6014084">
                <a:moveTo>
                  <a:pt x="0" y="0"/>
                </a:moveTo>
                <a:lnTo>
                  <a:pt x="0" y="6013704"/>
                </a:lnTo>
                <a:lnTo>
                  <a:pt x="200406" y="6013704"/>
                </a:lnTo>
                <a:lnTo>
                  <a:pt x="200406" y="0"/>
                </a:lnTo>
                <a:lnTo>
                  <a:pt x="0" y="0"/>
                </a:lnTo>
                <a:close/>
              </a:path>
            </a:pathLst>
          </a:custGeom>
          <a:solidFill>
            <a:srgbClr val="191B0E"/>
          </a:solidFill>
        </p:spPr>
        <p:txBody>
          <a:bodyPr wrap="square" lIns="0" tIns="0" rIns="0" bIns="0" rtlCol="0"/>
          <a:lstStyle/>
          <a:p/>
        </p:txBody>
      </p:sp>
      <p:sp>
        <p:nvSpPr>
          <p:cNvPr id="19" name="bk object 19"/>
          <p:cNvSpPr/>
          <p:nvPr/>
        </p:nvSpPr>
        <p:spPr>
          <a:xfrm>
            <a:off x="9015869" y="838200"/>
            <a:ext cx="1597152" cy="512063"/>
          </a:xfrm>
          <a:prstGeom prst="rect">
            <a:avLst/>
          </a:prstGeom>
          <a:blipFill>
            <a:blip r:embed="rId2" cstate="print"/>
            <a:stretch>
              <a:fillRect/>
            </a:stretch>
          </a:blipFill>
        </p:spPr>
        <p:txBody>
          <a:bodyPr wrap="square" lIns="0" tIns="0" rIns="0" bIns="0" rtlCol="0"/>
          <a:lstStyle/>
          <a:p/>
        </p:txBody>
      </p:sp>
      <p:sp>
        <p:nvSpPr>
          <p:cNvPr id="2" name="Holder 2"/>
          <p:cNvSpPr>
            <a:spLocks noGrp="1"/>
          </p:cNvSpPr>
          <p:nvPr>
            <p:ph type="title"/>
          </p:nvPr>
        </p:nvSpPr>
        <p:spPr/>
        <p:txBody>
          <a:bodyPr lIns="0" tIns="0" rIns="0" bIns="0"/>
          <a:lstStyle>
            <a:lvl1pPr>
              <a:defRPr sz="3500" b="0" i="1">
                <a:solidFill>
                  <a:srgbClr val="191B0E"/>
                </a:solidFill>
                <a:latin typeface="华文楷体" panose="02010600040101010101" charset="-122"/>
                <a:cs typeface="华文楷体" panose="02010600040101010101" charset="-122"/>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21677" y="771905"/>
            <a:ext cx="10071735" cy="6014720"/>
          </a:xfrm>
          <a:custGeom>
            <a:avLst/>
            <a:gdLst/>
            <a:ahLst/>
            <a:cxnLst/>
            <a:rect l="l" t="t" r="r" b="b"/>
            <a:pathLst>
              <a:path w="10071735" h="6014720">
                <a:moveTo>
                  <a:pt x="0" y="6014466"/>
                </a:moveTo>
                <a:lnTo>
                  <a:pt x="10071475" y="6014466"/>
                </a:lnTo>
                <a:lnTo>
                  <a:pt x="10071475" y="0"/>
                </a:lnTo>
                <a:lnTo>
                  <a:pt x="0" y="0"/>
                </a:lnTo>
                <a:lnTo>
                  <a:pt x="0" y="6014466"/>
                </a:lnTo>
                <a:close/>
              </a:path>
            </a:pathLst>
          </a:custGeom>
          <a:solidFill>
            <a:srgbClr val="EFEDE3"/>
          </a:solidFill>
        </p:spPr>
        <p:txBody>
          <a:bodyPr wrap="square" lIns="0" tIns="0" rIns="0" bIns="0" rtlCol="0"/>
          <a:lstStyle/>
          <a:p/>
        </p:txBody>
      </p:sp>
      <p:sp>
        <p:nvSpPr>
          <p:cNvPr id="17" name="bk object 17"/>
          <p:cNvSpPr/>
          <p:nvPr/>
        </p:nvSpPr>
        <p:spPr>
          <a:xfrm>
            <a:off x="1403" y="771905"/>
            <a:ext cx="420370" cy="6014720"/>
          </a:xfrm>
          <a:custGeom>
            <a:avLst/>
            <a:gdLst/>
            <a:ahLst/>
            <a:cxnLst/>
            <a:rect l="l" t="t" r="r" b="b"/>
            <a:pathLst>
              <a:path w="420370" h="6014720">
                <a:moveTo>
                  <a:pt x="0" y="6014466"/>
                </a:moveTo>
                <a:lnTo>
                  <a:pt x="419867" y="6014466"/>
                </a:lnTo>
                <a:lnTo>
                  <a:pt x="419867" y="0"/>
                </a:lnTo>
                <a:lnTo>
                  <a:pt x="0" y="0"/>
                </a:lnTo>
                <a:lnTo>
                  <a:pt x="0" y="6014466"/>
                </a:lnTo>
                <a:close/>
              </a:path>
            </a:pathLst>
          </a:custGeom>
          <a:solidFill>
            <a:srgbClr val="EFEDE3"/>
          </a:solidFill>
        </p:spPr>
        <p:txBody>
          <a:bodyPr wrap="square" lIns="0" tIns="0" rIns="0" bIns="0" rtlCol="0"/>
          <a:lstStyle/>
          <a:p/>
        </p:txBody>
      </p:sp>
      <p:sp>
        <p:nvSpPr>
          <p:cNvPr id="18" name="bk object 18"/>
          <p:cNvSpPr/>
          <p:nvPr/>
        </p:nvSpPr>
        <p:spPr>
          <a:xfrm>
            <a:off x="421271" y="772668"/>
            <a:ext cx="200660" cy="6014085"/>
          </a:xfrm>
          <a:custGeom>
            <a:avLst/>
            <a:gdLst/>
            <a:ahLst/>
            <a:cxnLst/>
            <a:rect l="l" t="t" r="r" b="b"/>
            <a:pathLst>
              <a:path w="200659" h="6014084">
                <a:moveTo>
                  <a:pt x="0" y="0"/>
                </a:moveTo>
                <a:lnTo>
                  <a:pt x="0" y="6013704"/>
                </a:lnTo>
                <a:lnTo>
                  <a:pt x="200406" y="6013704"/>
                </a:lnTo>
                <a:lnTo>
                  <a:pt x="200406" y="0"/>
                </a:lnTo>
                <a:lnTo>
                  <a:pt x="0" y="0"/>
                </a:lnTo>
                <a:close/>
              </a:path>
            </a:pathLst>
          </a:custGeom>
          <a:solidFill>
            <a:srgbClr val="191B0E"/>
          </a:solidFill>
        </p:spPr>
        <p:txBody>
          <a:bodyPr wrap="square" lIns="0" tIns="0" rIns="0" bIns="0" rtlCol="0"/>
          <a:lstStyle/>
          <a:p/>
        </p:txBody>
      </p:sp>
      <p:sp>
        <p:nvSpPr>
          <p:cNvPr id="19" name="bk object 19"/>
          <p:cNvSpPr/>
          <p:nvPr/>
        </p:nvSpPr>
        <p:spPr>
          <a:xfrm>
            <a:off x="9015869" y="838200"/>
            <a:ext cx="1597152" cy="512063"/>
          </a:xfrm>
          <a:prstGeom prst="rect">
            <a:avLst/>
          </a:prstGeom>
          <a:blipFill>
            <a:blip r:embed="rId2" cstate="print"/>
            <a:stretch>
              <a:fillRect/>
            </a:stretch>
          </a:blipFill>
        </p:spPr>
        <p:txBody>
          <a:bodyPr wrap="square" lIns="0" tIns="0" rIns="0" bIns="0" rtlCol="0"/>
          <a:lstStyle/>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21677" y="771905"/>
            <a:ext cx="10071735" cy="6014720"/>
          </a:xfrm>
          <a:custGeom>
            <a:avLst/>
            <a:gdLst/>
            <a:ahLst/>
            <a:cxnLst/>
            <a:rect l="l" t="t" r="r" b="b"/>
            <a:pathLst>
              <a:path w="10071735" h="6014720">
                <a:moveTo>
                  <a:pt x="0" y="6014466"/>
                </a:moveTo>
                <a:lnTo>
                  <a:pt x="10071475" y="6014466"/>
                </a:lnTo>
                <a:lnTo>
                  <a:pt x="10071475" y="0"/>
                </a:lnTo>
                <a:lnTo>
                  <a:pt x="0" y="0"/>
                </a:lnTo>
                <a:lnTo>
                  <a:pt x="0" y="6014466"/>
                </a:lnTo>
                <a:close/>
              </a:path>
            </a:pathLst>
          </a:custGeom>
          <a:solidFill>
            <a:srgbClr val="EFEDE3"/>
          </a:solidFill>
        </p:spPr>
        <p:txBody>
          <a:bodyPr wrap="square" lIns="0" tIns="0" rIns="0" bIns="0" rtlCol="0"/>
          <a:lstStyle/>
          <a:p/>
        </p:txBody>
      </p:sp>
      <p:sp>
        <p:nvSpPr>
          <p:cNvPr id="17" name="bk object 17"/>
          <p:cNvSpPr/>
          <p:nvPr/>
        </p:nvSpPr>
        <p:spPr>
          <a:xfrm>
            <a:off x="1403" y="771905"/>
            <a:ext cx="420370" cy="6014720"/>
          </a:xfrm>
          <a:custGeom>
            <a:avLst/>
            <a:gdLst/>
            <a:ahLst/>
            <a:cxnLst/>
            <a:rect l="l" t="t" r="r" b="b"/>
            <a:pathLst>
              <a:path w="420370" h="6014720">
                <a:moveTo>
                  <a:pt x="0" y="6014466"/>
                </a:moveTo>
                <a:lnTo>
                  <a:pt x="419867" y="6014466"/>
                </a:lnTo>
                <a:lnTo>
                  <a:pt x="419867" y="0"/>
                </a:lnTo>
                <a:lnTo>
                  <a:pt x="0" y="0"/>
                </a:lnTo>
                <a:lnTo>
                  <a:pt x="0" y="6014466"/>
                </a:lnTo>
                <a:close/>
              </a:path>
            </a:pathLst>
          </a:custGeom>
          <a:solidFill>
            <a:srgbClr val="EFEDE3"/>
          </a:solidFill>
        </p:spPr>
        <p:txBody>
          <a:bodyPr wrap="square" lIns="0" tIns="0" rIns="0" bIns="0" rtlCol="0"/>
          <a:lstStyle/>
          <a:p/>
        </p:txBody>
      </p:sp>
      <p:sp>
        <p:nvSpPr>
          <p:cNvPr id="18" name="bk object 18"/>
          <p:cNvSpPr/>
          <p:nvPr/>
        </p:nvSpPr>
        <p:spPr>
          <a:xfrm>
            <a:off x="421271" y="772668"/>
            <a:ext cx="200660" cy="6014085"/>
          </a:xfrm>
          <a:custGeom>
            <a:avLst/>
            <a:gdLst/>
            <a:ahLst/>
            <a:cxnLst/>
            <a:rect l="l" t="t" r="r" b="b"/>
            <a:pathLst>
              <a:path w="200659" h="6014084">
                <a:moveTo>
                  <a:pt x="0" y="0"/>
                </a:moveTo>
                <a:lnTo>
                  <a:pt x="0" y="6013704"/>
                </a:lnTo>
                <a:lnTo>
                  <a:pt x="200406" y="6013704"/>
                </a:lnTo>
                <a:lnTo>
                  <a:pt x="200406" y="0"/>
                </a:lnTo>
                <a:lnTo>
                  <a:pt x="0" y="0"/>
                </a:lnTo>
                <a:close/>
              </a:path>
            </a:pathLst>
          </a:custGeom>
          <a:solidFill>
            <a:srgbClr val="191B0E"/>
          </a:solidFill>
        </p:spPr>
        <p:txBody>
          <a:bodyPr wrap="square" lIns="0" tIns="0" rIns="0" bIns="0" rtlCol="0"/>
          <a:lstStyle/>
          <a:p/>
        </p:txBody>
      </p:sp>
      <p:sp>
        <p:nvSpPr>
          <p:cNvPr id="2" name="Holder 2"/>
          <p:cNvSpPr>
            <a:spLocks noGrp="1"/>
          </p:cNvSpPr>
          <p:nvPr>
            <p:ph type="title"/>
          </p:nvPr>
        </p:nvSpPr>
        <p:spPr>
          <a:xfrm>
            <a:off x="1272673" y="1312420"/>
            <a:ext cx="3145790" cy="560705"/>
          </a:xfrm>
          <a:prstGeom prst="rect">
            <a:avLst/>
          </a:prstGeom>
        </p:spPr>
        <p:txBody>
          <a:bodyPr wrap="square" lIns="0" tIns="0" rIns="0" bIns="0">
            <a:spAutoFit/>
          </a:bodyPr>
          <a:lstStyle>
            <a:lvl1pPr>
              <a:defRPr sz="3500" b="0" i="1">
                <a:solidFill>
                  <a:srgbClr val="191B0E"/>
                </a:solidFill>
                <a:latin typeface="华文楷体" panose="02010600040101010101" charset="-122"/>
                <a:cs typeface="华文楷体" panose="02010600040101010101" charset="-122"/>
              </a:defRPr>
            </a:lvl1pPr>
          </a:lstStyle>
          <a:p/>
        </p:txBody>
      </p:sp>
      <p:sp>
        <p:nvSpPr>
          <p:cNvPr id="3" name="Holder 3"/>
          <p:cNvSpPr>
            <a:spLocks noGrp="1"/>
          </p:cNvSpPr>
          <p:nvPr>
            <p:ph type="body" idx="1"/>
          </p:nvPr>
        </p:nvSpPr>
        <p:spPr>
          <a:xfrm>
            <a:off x="1272673" y="1827076"/>
            <a:ext cx="8152130" cy="3077210"/>
          </a:xfrm>
          <a:prstGeom prst="rect">
            <a:avLst/>
          </a:prstGeom>
        </p:spPr>
        <p:txBody>
          <a:bodyPr wrap="square" lIns="0" tIns="0" rIns="0" bIns="0">
            <a:spAutoFit/>
          </a:bodyPr>
          <a:lstStyle>
            <a:lvl1pPr>
              <a:defRPr sz="1750" b="0" i="1">
                <a:solidFill>
                  <a:srgbClr val="191B0E"/>
                </a:solidFill>
                <a:latin typeface="华文楷体" panose="02010600040101010101" charset="-122"/>
                <a:cs typeface="华文楷体" panose="02010600040101010101" charset="-122"/>
              </a:defRPr>
            </a:lvl1pPr>
          </a:lstStyle>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mailto:bootan@cqu.edu.cn" TargetMode="Externa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1" Type="http://schemas.openxmlformats.org/officeDocument/2006/relationships/slideLayout" Target="../slideLayouts/slideLayout2.xml"/><Relationship Id="rId10" Type="http://schemas.openxmlformats.org/officeDocument/2006/relationships/image" Target="../media/image15.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8" Type="http://schemas.openxmlformats.org/officeDocument/2006/relationships/slideLayout" Target="../slideLayouts/slideLayout2.xml"/><Relationship Id="rId17" Type="http://schemas.openxmlformats.org/officeDocument/2006/relationships/image" Target="../media/image31.png"/><Relationship Id="rId16" Type="http://schemas.openxmlformats.org/officeDocument/2006/relationships/image" Target="../media/image30.png"/><Relationship Id="rId15" Type="http://schemas.openxmlformats.org/officeDocument/2006/relationships/image" Target="../media/image29.png"/><Relationship Id="rId14" Type="http://schemas.openxmlformats.org/officeDocument/2006/relationships/image" Target="../media/image28.png"/><Relationship Id="rId13" Type="http://schemas.openxmlformats.org/officeDocument/2006/relationships/image" Target="../media/image27.png"/><Relationship Id="rId12" Type="http://schemas.openxmlformats.org/officeDocument/2006/relationships/image" Target="../media/image26.png"/><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jpe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jpe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9" Type="http://schemas.openxmlformats.org/officeDocument/2006/relationships/image" Target="../media/image42.png"/><Relationship Id="rId8" Type="http://schemas.openxmlformats.org/officeDocument/2006/relationships/image" Target="../media/image41.png"/><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3" Type="http://schemas.openxmlformats.org/officeDocument/2006/relationships/slideLayout" Target="../slideLayouts/slideLayout2.xml"/><Relationship Id="rId32" Type="http://schemas.openxmlformats.org/officeDocument/2006/relationships/image" Target="../media/image65.png"/><Relationship Id="rId31" Type="http://schemas.openxmlformats.org/officeDocument/2006/relationships/image" Target="../media/image64.png"/><Relationship Id="rId30" Type="http://schemas.openxmlformats.org/officeDocument/2006/relationships/image" Target="../media/image63.png"/><Relationship Id="rId3" Type="http://schemas.openxmlformats.org/officeDocument/2006/relationships/image" Target="../media/image36.png"/><Relationship Id="rId29" Type="http://schemas.openxmlformats.org/officeDocument/2006/relationships/image" Target="../media/image62.png"/><Relationship Id="rId28" Type="http://schemas.openxmlformats.org/officeDocument/2006/relationships/image" Target="../media/image61.png"/><Relationship Id="rId27" Type="http://schemas.openxmlformats.org/officeDocument/2006/relationships/image" Target="../media/image60.png"/><Relationship Id="rId26" Type="http://schemas.openxmlformats.org/officeDocument/2006/relationships/image" Target="../media/image59.png"/><Relationship Id="rId25" Type="http://schemas.openxmlformats.org/officeDocument/2006/relationships/image" Target="../media/image58.png"/><Relationship Id="rId24" Type="http://schemas.openxmlformats.org/officeDocument/2006/relationships/image" Target="../media/image57.png"/><Relationship Id="rId23" Type="http://schemas.openxmlformats.org/officeDocument/2006/relationships/image" Target="../media/image56.png"/><Relationship Id="rId22" Type="http://schemas.openxmlformats.org/officeDocument/2006/relationships/image" Target="../media/image55.png"/><Relationship Id="rId21" Type="http://schemas.openxmlformats.org/officeDocument/2006/relationships/image" Target="../media/image54.png"/><Relationship Id="rId20" Type="http://schemas.openxmlformats.org/officeDocument/2006/relationships/image" Target="../media/image53.png"/><Relationship Id="rId2" Type="http://schemas.openxmlformats.org/officeDocument/2006/relationships/image" Target="../media/image35.png"/><Relationship Id="rId19" Type="http://schemas.openxmlformats.org/officeDocument/2006/relationships/image" Target="../media/image52.png"/><Relationship Id="rId18" Type="http://schemas.openxmlformats.org/officeDocument/2006/relationships/image" Target="../media/image51.png"/><Relationship Id="rId17" Type="http://schemas.openxmlformats.org/officeDocument/2006/relationships/image" Target="../media/image50.png"/><Relationship Id="rId16" Type="http://schemas.openxmlformats.org/officeDocument/2006/relationships/image" Target="../media/image49.png"/><Relationship Id="rId15" Type="http://schemas.openxmlformats.org/officeDocument/2006/relationships/image" Target="../media/image48.png"/><Relationship Id="rId14" Type="http://schemas.openxmlformats.org/officeDocument/2006/relationships/image" Target="../media/image47.png"/><Relationship Id="rId13" Type="http://schemas.openxmlformats.org/officeDocument/2006/relationships/image" Target="../media/image46.png"/><Relationship Id="rId12" Type="http://schemas.openxmlformats.org/officeDocument/2006/relationships/image" Target="../media/image45.png"/><Relationship Id="rId11" Type="http://schemas.openxmlformats.org/officeDocument/2006/relationships/image" Target="../media/image44.png"/><Relationship Id="rId10" Type="http://schemas.openxmlformats.org/officeDocument/2006/relationships/image" Target="../media/image43.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9" Type="http://schemas.openxmlformats.org/officeDocument/2006/relationships/image" Target="../media/image73.png"/><Relationship Id="rId8" Type="http://schemas.openxmlformats.org/officeDocument/2006/relationships/image" Target="../media/image72.png"/><Relationship Id="rId7" Type="http://schemas.openxmlformats.org/officeDocument/2006/relationships/image" Target="../media/image71.png"/><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 Id="rId35" Type="http://schemas.openxmlformats.org/officeDocument/2006/relationships/slideLayout" Target="../slideLayouts/slideLayout2.xml"/><Relationship Id="rId34" Type="http://schemas.openxmlformats.org/officeDocument/2006/relationships/image" Target="../media/image98.png"/><Relationship Id="rId33" Type="http://schemas.openxmlformats.org/officeDocument/2006/relationships/image" Target="../media/image97.png"/><Relationship Id="rId32" Type="http://schemas.openxmlformats.org/officeDocument/2006/relationships/image" Target="../media/image96.png"/><Relationship Id="rId31" Type="http://schemas.openxmlformats.org/officeDocument/2006/relationships/image" Target="../media/image95.png"/><Relationship Id="rId30" Type="http://schemas.openxmlformats.org/officeDocument/2006/relationships/image" Target="../media/image94.png"/><Relationship Id="rId3" Type="http://schemas.openxmlformats.org/officeDocument/2006/relationships/image" Target="../media/image67.png"/><Relationship Id="rId29" Type="http://schemas.openxmlformats.org/officeDocument/2006/relationships/image" Target="../media/image93.png"/><Relationship Id="rId28" Type="http://schemas.openxmlformats.org/officeDocument/2006/relationships/image" Target="../media/image92.png"/><Relationship Id="rId27" Type="http://schemas.openxmlformats.org/officeDocument/2006/relationships/image" Target="../media/image91.png"/><Relationship Id="rId26" Type="http://schemas.openxmlformats.org/officeDocument/2006/relationships/image" Target="../media/image90.png"/><Relationship Id="rId25" Type="http://schemas.openxmlformats.org/officeDocument/2006/relationships/image" Target="../media/image89.png"/><Relationship Id="rId24" Type="http://schemas.openxmlformats.org/officeDocument/2006/relationships/image" Target="../media/image88.png"/><Relationship Id="rId23" Type="http://schemas.openxmlformats.org/officeDocument/2006/relationships/image" Target="../media/image87.png"/><Relationship Id="rId22" Type="http://schemas.openxmlformats.org/officeDocument/2006/relationships/image" Target="../media/image86.png"/><Relationship Id="rId21" Type="http://schemas.openxmlformats.org/officeDocument/2006/relationships/image" Target="../media/image85.png"/><Relationship Id="rId20" Type="http://schemas.openxmlformats.org/officeDocument/2006/relationships/image" Target="../media/image84.png"/><Relationship Id="rId2" Type="http://schemas.openxmlformats.org/officeDocument/2006/relationships/image" Target="../media/image66.png"/><Relationship Id="rId19" Type="http://schemas.openxmlformats.org/officeDocument/2006/relationships/image" Target="../media/image83.png"/><Relationship Id="rId18" Type="http://schemas.openxmlformats.org/officeDocument/2006/relationships/image" Target="../media/image82.png"/><Relationship Id="rId17" Type="http://schemas.openxmlformats.org/officeDocument/2006/relationships/image" Target="../media/image81.png"/><Relationship Id="rId16" Type="http://schemas.openxmlformats.org/officeDocument/2006/relationships/image" Target="../media/image80.png"/><Relationship Id="rId15" Type="http://schemas.openxmlformats.org/officeDocument/2006/relationships/image" Target="../media/image79.png"/><Relationship Id="rId14" Type="http://schemas.openxmlformats.org/officeDocument/2006/relationships/image" Target="../media/image78.png"/><Relationship Id="rId13" Type="http://schemas.openxmlformats.org/officeDocument/2006/relationships/image" Target="../media/image77.png"/><Relationship Id="rId12" Type="http://schemas.openxmlformats.org/officeDocument/2006/relationships/image" Target="../media/image76.png"/><Relationship Id="rId11" Type="http://schemas.openxmlformats.org/officeDocument/2006/relationships/image" Target="../media/image75.png"/><Relationship Id="rId10" Type="http://schemas.openxmlformats.org/officeDocument/2006/relationships/image" Target="../media/image74.png"/><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9.png"/><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0.jpeg"/><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1.jpeg"/><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2.jpeg"/><Relationship Id="rId1" Type="http://schemas.openxmlformats.org/officeDocument/2006/relationships/image" Target="../media/image1.jpe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3.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image" Target="../media/image1.jpe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6.png"/><Relationship Id="rId1" Type="http://schemas.openxmlformats.org/officeDocument/2006/relationships/image" Target="../media/image1.jpeg"/></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8.png"/><Relationship Id="rId2" Type="http://schemas.openxmlformats.org/officeDocument/2006/relationships/image" Target="../media/image107.jpeg"/><Relationship Id="rId1" Type="http://schemas.openxmlformats.org/officeDocument/2006/relationships/image" Target="../media/image1.jpeg"/></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0.png"/><Relationship Id="rId2" Type="http://schemas.openxmlformats.org/officeDocument/2006/relationships/image" Target="../media/image109.jpeg"/><Relationship Id="rId1" Type="http://schemas.openxmlformats.org/officeDocument/2006/relationships/image" Target="../media/image1.jpe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1.png"/><Relationship Id="rId1" Type="http://schemas.openxmlformats.org/officeDocument/2006/relationships/image" Target="../media/image1.jpeg"/></Relationships>
</file>

<file path=ppt/slides/_rels/slide6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image" Target="../media/image1.jpe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7.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19.png"/><Relationship Id="rId1" Type="http://schemas.openxmlformats.org/officeDocument/2006/relationships/image" Target="../media/image118.png"/></Relationships>
</file>

<file path=ppt/slides/_rels/slide7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png"/><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image" Target="../media/image120.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6.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03" y="771905"/>
            <a:ext cx="10692130" cy="6014720"/>
          </a:xfrm>
          <a:custGeom>
            <a:avLst/>
            <a:gdLst/>
            <a:ahLst/>
            <a:cxnLst/>
            <a:rect l="l" t="t" r="r" b="b"/>
            <a:pathLst>
              <a:path w="10692130" h="6014720">
                <a:moveTo>
                  <a:pt x="0" y="0"/>
                </a:moveTo>
                <a:lnTo>
                  <a:pt x="0" y="6014466"/>
                </a:lnTo>
                <a:lnTo>
                  <a:pt x="10691749" y="6014466"/>
                </a:lnTo>
                <a:lnTo>
                  <a:pt x="10691749" y="0"/>
                </a:lnTo>
                <a:lnTo>
                  <a:pt x="0" y="0"/>
                </a:lnTo>
                <a:close/>
              </a:path>
            </a:pathLst>
          </a:custGeom>
          <a:solidFill>
            <a:srgbClr val="EFEDE3"/>
          </a:solidFill>
        </p:spPr>
        <p:txBody>
          <a:bodyPr wrap="square" lIns="0" tIns="0" rIns="0" bIns="0" rtlCol="0"/>
          <a:lstStyle/>
          <a:p/>
        </p:txBody>
      </p:sp>
      <p:sp>
        <p:nvSpPr>
          <p:cNvPr id="3" name="object 3"/>
          <p:cNvSpPr/>
          <p:nvPr/>
        </p:nvSpPr>
        <p:spPr>
          <a:xfrm>
            <a:off x="7150748" y="5779008"/>
            <a:ext cx="2515870" cy="337820"/>
          </a:xfrm>
          <a:custGeom>
            <a:avLst/>
            <a:gdLst/>
            <a:ahLst/>
            <a:cxnLst/>
            <a:rect l="l" t="t" r="r" b="b"/>
            <a:pathLst>
              <a:path w="2515870" h="337820">
                <a:moveTo>
                  <a:pt x="0" y="0"/>
                </a:moveTo>
                <a:lnTo>
                  <a:pt x="0" y="337565"/>
                </a:lnTo>
                <a:lnTo>
                  <a:pt x="2515870" y="337565"/>
                </a:lnTo>
                <a:lnTo>
                  <a:pt x="2515870" y="0"/>
                </a:lnTo>
                <a:lnTo>
                  <a:pt x="0" y="0"/>
                </a:lnTo>
                <a:close/>
              </a:path>
            </a:pathLst>
          </a:custGeom>
          <a:solidFill>
            <a:srgbClr val="191B0E"/>
          </a:solidFill>
        </p:spPr>
        <p:txBody>
          <a:bodyPr wrap="square" lIns="0" tIns="0" rIns="0" bIns="0" rtlCol="0"/>
          <a:lstStyle/>
          <a:p/>
        </p:txBody>
      </p:sp>
      <p:sp>
        <p:nvSpPr>
          <p:cNvPr id="4" name="object 4"/>
          <p:cNvSpPr/>
          <p:nvPr/>
        </p:nvSpPr>
        <p:spPr>
          <a:xfrm>
            <a:off x="9666617" y="2250185"/>
            <a:ext cx="355600" cy="3866515"/>
          </a:xfrm>
          <a:custGeom>
            <a:avLst/>
            <a:gdLst/>
            <a:ahLst/>
            <a:cxnLst/>
            <a:rect l="l" t="t" r="r" b="b"/>
            <a:pathLst>
              <a:path w="355600" h="3866515">
                <a:moveTo>
                  <a:pt x="0" y="0"/>
                </a:moveTo>
                <a:lnTo>
                  <a:pt x="0" y="3866388"/>
                </a:lnTo>
                <a:lnTo>
                  <a:pt x="355600" y="3866388"/>
                </a:lnTo>
                <a:lnTo>
                  <a:pt x="355600" y="0"/>
                </a:lnTo>
                <a:lnTo>
                  <a:pt x="0" y="0"/>
                </a:lnTo>
                <a:close/>
              </a:path>
            </a:pathLst>
          </a:custGeom>
          <a:solidFill>
            <a:srgbClr val="191B0E"/>
          </a:solidFill>
        </p:spPr>
        <p:txBody>
          <a:bodyPr wrap="square" lIns="0" tIns="0" rIns="0" bIns="0" rtlCol="0"/>
          <a:lstStyle/>
          <a:p/>
        </p:txBody>
      </p:sp>
      <p:sp>
        <p:nvSpPr>
          <p:cNvPr id="5" name="object 5"/>
          <p:cNvSpPr/>
          <p:nvPr/>
        </p:nvSpPr>
        <p:spPr>
          <a:xfrm>
            <a:off x="662317" y="1424939"/>
            <a:ext cx="355600" cy="3866515"/>
          </a:xfrm>
          <a:custGeom>
            <a:avLst/>
            <a:gdLst/>
            <a:ahLst/>
            <a:cxnLst/>
            <a:rect l="l" t="t" r="r" b="b"/>
            <a:pathLst>
              <a:path w="355600" h="3866515">
                <a:moveTo>
                  <a:pt x="0" y="0"/>
                </a:moveTo>
                <a:lnTo>
                  <a:pt x="0" y="3866388"/>
                </a:lnTo>
                <a:lnTo>
                  <a:pt x="355600" y="3866388"/>
                </a:lnTo>
                <a:lnTo>
                  <a:pt x="355599" y="0"/>
                </a:lnTo>
                <a:lnTo>
                  <a:pt x="0" y="0"/>
                </a:lnTo>
                <a:close/>
              </a:path>
            </a:pathLst>
          </a:custGeom>
          <a:solidFill>
            <a:srgbClr val="191B0E"/>
          </a:solidFill>
        </p:spPr>
        <p:txBody>
          <a:bodyPr wrap="square" lIns="0" tIns="0" rIns="0" bIns="0" rtlCol="0"/>
          <a:lstStyle/>
          <a:p/>
        </p:txBody>
      </p:sp>
      <p:sp>
        <p:nvSpPr>
          <p:cNvPr id="6" name="object 6"/>
          <p:cNvSpPr/>
          <p:nvPr/>
        </p:nvSpPr>
        <p:spPr>
          <a:xfrm>
            <a:off x="1017917" y="1424939"/>
            <a:ext cx="2515870" cy="338455"/>
          </a:xfrm>
          <a:custGeom>
            <a:avLst/>
            <a:gdLst/>
            <a:ahLst/>
            <a:cxnLst/>
            <a:rect l="l" t="t" r="r" b="b"/>
            <a:pathLst>
              <a:path w="2515870" h="338455">
                <a:moveTo>
                  <a:pt x="0" y="0"/>
                </a:moveTo>
                <a:lnTo>
                  <a:pt x="0" y="337946"/>
                </a:lnTo>
                <a:lnTo>
                  <a:pt x="2515870" y="337946"/>
                </a:lnTo>
                <a:lnTo>
                  <a:pt x="2515870" y="0"/>
                </a:lnTo>
                <a:lnTo>
                  <a:pt x="0" y="0"/>
                </a:lnTo>
                <a:close/>
              </a:path>
            </a:pathLst>
          </a:custGeom>
          <a:solidFill>
            <a:srgbClr val="191B0E"/>
          </a:solidFill>
        </p:spPr>
        <p:txBody>
          <a:bodyPr wrap="square" lIns="0" tIns="0" rIns="0" bIns="0" rtlCol="0"/>
          <a:lstStyle/>
          <a:p/>
        </p:txBody>
      </p:sp>
      <p:sp>
        <p:nvSpPr>
          <p:cNvPr id="7" name="object 7"/>
          <p:cNvSpPr/>
          <p:nvPr/>
        </p:nvSpPr>
        <p:spPr>
          <a:xfrm>
            <a:off x="3534453" y="1617870"/>
            <a:ext cx="0" cy="145415"/>
          </a:xfrm>
          <a:custGeom>
            <a:avLst/>
            <a:gdLst/>
            <a:ahLst/>
            <a:cxnLst/>
            <a:rect l="l" t="t" r="r" b="b"/>
            <a:pathLst>
              <a:path h="145414">
                <a:moveTo>
                  <a:pt x="0" y="0"/>
                </a:moveTo>
                <a:lnTo>
                  <a:pt x="0" y="145397"/>
                </a:lnTo>
              </a:path>
            </a:pathLst>
          </a:custGeom>
          <a:ln w="3175">
            <a:solidFill>
              <a:srgbClr val="191B0E"/>
            </a:solidFill>
          </a:ln>
        </p:spPr>
        <p:txBody>
          <a:bodyPr wrap="square" lIns="0" tIns="0" rIns="0" bIns="0" rtlCol="0"/>
          <a:lstStyle/>
          <a:p/>
        </p:txBody>
      </p:sp>
      <p:sp>
        <p:nvSpPr>
          <p:cNvPr id="8" name="object 8"/>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9" name="object 9"/>
          <p:cNvSpPr txBox="1">
            <a:spLocks noGrp="1"/>
          </p:cNvSpPr>
          <p:nvPr>
            <p:ph type="title"/>
          </p:nvPr>
        </p:nvSpPr>
        <p:spPr>
          <a:xfrm>
            <a:off x="3730885" y="3112261"/>
            <a:ext cx="3232150" cy="2017395"/>
          </a:xfrm>
          <a:prstGeom prst="rect">
            <a:avLst/>
          </a:prstGeom>
        </p:spPr>
        <p:txBody>
          <a:bodyPr vert="horz" wrap="square" lIns="0" tIns="13970" rIns="0" bIns="0" rtlCol="0">
            <a:spAutoFit/>
          </a:bodyPr>
          <a:lstStyle/>
          <a:p>
            <a:pPr marL="12700">
              <a:lnSpc>
                <a:spcPct val="100000"/>
              </a:lnSpc>
              <a:spcBef>
                <a:spcPts val="110"/>
              </a:spcBef>
            </a:pPr>
            <a:r>
              <a:rPr sz="6300" spc="10" dirty="0"/>
              <a:t>软件测试</a:t>
            </a:r>
            <a:endParaRPr sz="6300"/>
          </a:p>
          <a:p>
            <a:pPr marL="249555" marR="242570" indent="1130935">
              <a:lnSpc>
                <a:spcPct val="101000"/>
              </a:lnSpc>
              <a:spcBef>
                <a:spcPts val="1350"/>
              </a:spcBef>
            </a:pPr>
            <a:r>
              <a:rPr sz="1850" spc="-10" dirty="0"/>
              <a:t>张程 </a:t>
            </a:r>
            <a:r>
              <a:rPr sz="1850" i="0" spc="-10" dirty="0">
                <a:latin typeface="Franklin Gothic Book" panose="020B0503020102020204"/>
                <a:cs typeface="Franklin Gothic Book" panose="020B0503020102020204"/>
              </a:rPr>
              <a:t>Emai</a:t>
            </a:r>
            <a:r>
              <a:rPr sz="1850" i="0" spc="-5" dirty="0">
                <a:latin typeface="Franklin Gothic Book" panose="020B0503020102020204"/>
                <a:cs typeface="Franklin Gothic Book" panose="020B0503020102020204"/>
              </a:rPr>
              <a:t>l</a:t>
            </a:r>
            <a:r>
              <a:rPr sz="1850" spc="-10" dirty="0"/>
              <a:t>：</a:t>
            </a:r>
            <a:r>
              <a:rPr sz="1850" i="0" u="sng" spc="-10" dirty="0">
                <a:solidFill>
                  <a:srgbClr val="77A2BB"/>
                </a:solidFill>
                <a:uFill>
                  <a:solidFill>
                    <a:srgbClr val="77A2BB"/>
                  </a:solidFill>
                </a:uFill>
                <a:latin typeface="Franklin Gothic Book" panose="020B0503020102020204"/>
                <a:cs typeface="Franklin Gothic Book" panose="020B0503020102020204"/>
                <a:hlinkClick r:id="rId2"/>
              </a:rPr>
              <a:t>bo</a:t>
            </a:r>
            <a:r>
              <a:rPr sz="1850" i="0" u="sng" spc="-25" dirty="0">
                <a:solidFill>
                  <a:srgbClr val="77A2BB"/>
                </a:solidFill>
                <a:uFill>
                  <a:solidFill>
                    <a:srgbClr val="77A2BB"/>
                  </a:solidFill>
                </a:uFill>
                <a:latin typeface="Franklin Gothic Book" panose="020B0503020102020204"/>
                <a:cs typeface="Franklin Gothic Book" panose="020B0503020102020204"/>
                <a:hlinkClick r:id="rId2"/>
              </a:rPr>
              <a:t>o</a:t>
            </a:r>
            <a:r>
              <a:rPr sz="1850" i="0" u="sng" spc="-10" dirty="0">
                <a:solidFill>
                  <a:srgbClr val="77A2BB"/>
                </a:solidFill>
                <a:uFill>
                  <a:solidFill>
                    <a:srgbClr val="77A2BB"/>
                  </a:solidFill>
                </a:uFill>
                <a:latin typeface="Franklin Gothic Book" panose="020B0503020102020204"/>
                <a:cs typeface="Franklin Gothic Book" panose="020B0503020102020204"/>
                <a:hlinkClick r:id="rId2"/>
              </a:rPr>
              <a:t>t</a:t>
            </a:r>
            <a:r>
              <a:rPr sz="1850" i="0" u="sng" spc="-5" dirty="0">
                <a:solidFill>
                  <a:srgbClr val="77A2BB"/>
                </a:solidFill>
                <a:uFill>
                  <a:solidFill>
                    <a:srgbClr val="77A2BB"/>
                  </a:solidFill>
                </a:uFill>
                <a:latin typeface="Franklin Gothic Book" panose="020B0503020102020204"/>
                <a:cs typeface="Franklin Gothic Book" panose="020B0503020102020204"/>
                <a:hlinkClick r:id="rId2"/>
              </a:rPr>
              <a:t>an@c</a:t>
            </a:r>
            <a:r>
              <a:rPr sz="1850" i="0" u="sng" spc="-30" dirty="0">
                <a:solidFill>
                  <a:srgbClr val="77A2BB"/>
                </a:solidFill>
                <a:uFill>
                  <a:solidFill>
                    <a:srgbClr val="77A2BB"/>
                  </a:solidFill>
                </a:uFill>
                <a:latin typeface="Franklin Gothic Book" panose="020B0503020102020204"/>
                <a:cs typeface="Franklin Gothic Book" panose="020B0503020102020204"/>
                <a:hlinkClick r:id="rId2"/>
              </a:rPr>
              <a:t>q</a:t>
            </a:r>
            <a:r>
              <a:rPr sz="1850" i="0" u="sng" spc="-10" dirty="0">
                <a:solidFill>
                  <a:srgbClr val="77A2BB"/>
                </a:solidFill>
                <a:uFill>
                  <a:solidFill>
                    <a:srgbClr val="77A2BB"/>
                  </a:solidFill>
                </a:uFill>
                <a:latin typeface="Franklin Gothic Book" panose="020B0503020102020204"/>
                <a:cs typeface="Franklin Gothic Book" panose="020B0503020102020204"/>
                <a:hlinkClick r:id="rId2"/>
              </a:rPr>
              <a:t>u.edu.cn </a:t>
            </a:r>
            <a:r>
              <a:rPr sz="1850" i="0" spc="-10" dirty="0">
                <a:solidFill>
                  <a:srgbClr val="77A2BB"/>
                </a:solidFill>
                <a:latin typeface="Franklin Gothic Book" panose="020B0503020102020204"/>
                <a:cs typeface="Franklin Gothic Book" panose="020B0503020102020204"/>
              </a:rPr>
              <a:t> </a:t>
            </a:r>
            <a:r>
              <a:rPr sz="1850" i="0" spc="-15" dirty="0">
                <a:latin typeface="Franklin Gothic Book" panose="020B0503020102020204"/>
                <a:cs typeface="Franklin Gothic Book" panose="020B0503020102020204"/>
              </a:rPr>
              <a:t>QQ:80463125</a:t>
            </a:r>
            <a:endParaRPr sz="1850">
              <a:latin typeface="Franklin Gothic Book" panose="020B0503020102020204"/>
              <a:cs typeface="Franklin Gothic Book" panose="020B05030201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18"/>
            <a:ext cx="592836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a:t>
            </a:r>
            <a:r>
              <a:rPr dirty="0"/>
              <a:t>法</a:t>
            </a:r>
            <a:r>
              <a:rPr i="0" spc="-5" dirty="0">
                <a:latin typeface="Franklin Gothic Book" panose="020B0503020102020204"/>
                <a:cs typeface="Franklin Gothic Book" panose="020B0503020102020204"/>
              </a:rPr>
              <a:t>-</a:t>
            </a:r>
            <a:r>
              <a:rPr spc="5" dirty="0"/>
              <a:t>等价类划分法</a:t>
            </a:r>
            <a:endParaRPr spc="5" dirty="0"/>
          </a:p>
        </p:txBody>
      </p:sp>
      <p:sp>
        <p:nvSpPr>
          <p:cNvPr id="4" name="object 4"/>
          <p:cNvSpPr txBox="1"/>
          <p:nvPr/>
        </p:nvSpPr>
        <p:spPr>
          <a:xfrm>
            <a:off x="1272673" y="1897894"/>
            <a:ext cx="8313420" cy="4102735"/>
          </a:xfrm>
          <a:prstGeom prst="rect">
            <a:avLst/>
          </a:prstGeom>
        </p:spPr>
        <p:txBody>
          <a:bodyPr vert="horz" wrap="square" lIns="0" tIns="57150" rIns="0" bIns="0" rtlCol="0">
            <a:spAutoFit/>
          </a:bodyPr>
          <a:lstStyle/>
          <a:p>
            <a:pPr marL="349250" indent="-337185">
              <a:lnSpc>
                <a:spcPct val="100000"/>
              </a:lnSpc>
              <a:spcBef>
                <a:spcPts val="45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划分等价类的原则</a:t>
            </a:r>
            <a:endParaRPr sz="1750">
              <a:latin typeface="华文楷体" panose="02010600040101010101" charset="-122"/>
              <a:cs typeface="华文楷体" panose="02010600040101010101" charset="-122"/>
            </a:endParaRPr>
          </a:p>
          <a:p>
            <a:pPr marL="814070" marR="146685" lvl="1" indent="-337185">
              <a:lnSpc>
                <a:spcPts val="2000"/>
              </a:lnSpc>
              <a:spcBef>
                <a:spcPts val="62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如果输入条件规定了取值范围，或值的个数，则可确立一个有效等价类和两 </a:t>
            </a:r>
            <a:r>
              <a:rPr sz="1850" i="1" spc="-100" dirty="0">
                <a:solidFill>
                  <a:srgbClr val="191B0E"/>
                </a:solidFill>
                <a:latin typeface="华文楷体" panose="02010600040101010101" charset="-122"/>
                <a:cs typeface="华文楷体" panose="02010600040101010101" charset="-122"/>
              </a:rPr>
              <a:t>个无效等价类。</a:t>
            </a:r>
            <a:endParaRPr sz="1850">
              <a:latin typeface="华文楷体" panose="02010600040101010101" charset="-122"/>
              <a:cs typeface="华文楷体" panose="02010600040101010101" charset="-122"/>
            </a:endParaRPr>
          </a:p>
          <a:p>
            <a:pPr marL="1179195" marR="3081655" lvl="2" indent="-300990">
              <a:lnSpc>
                <a:spcPts val="2390"/>
              </a:lnSpc>
              <a:spcBef>
                <a:spcPts val="130"/>
              </a:spcBef>
              <a:buClr>
                <a:srgbClr val="191B0E"/>
              </a:buClr>
              <a:buFont typeface="Franklin Gothic Book" panose="020B0503020102020204"/>
              <a:buChar char="■"/>
              <a:tabLst>
                <a:tab pos="1214755" algn="l"/>
                <a:tab pos="1215390" algn="l"/>
              </a:tabLst>
            </a:pPr>
            <a:r>
              <a:rPr dirty="0"/>
              <a:t>	</a:t>
            </a:r>
            <a:r>
              <a:rPr sz="1550" i="1" spc="25" dirty="0">
                <a:solidFill>
                  <a:srgbClr val="191B0E"/>
                </a:solidFill>
                <a:latin typeface="华文楷体" panose="02010600040101010101" charset="-122"/>
                <a:cs typeface="华文楷体" panose="02010600040101010101" charset="-122"/>
              </a:rPr>
              <a:t>如，在程序规格说明中对输入条件有一句话：  </a:t>
            </a:r>
            <a:r>
              <a:rPr sz="1550" i="1" spc="20" dirty="0">
                <a:solidFill>
                  <a:srgbClr val="191B0E"/>
                </a:solidFill>
                <a:latin typeface="华文楷体" panose="02010600040101010101" charset="-122"/>
                <a:cs typeface="华文楷体" panose="02010600040101010101" charset="-122"/>
              </a:rPr>
              <a:t>“</a:t>
            </a:r>
            <a:r>
              <a:rPr sz="1550" spc="20" dirty="0">
                <a:solidFill>
                  <a:srgbClr val="191B0E"/>
                </a:solidFill>
                <a:latin typeface="Franklin Gothic Book" panose="020B0503020102020204"/>
                <a:cs typeface="Franklin Gothic Book" panose="020B0503020102020204"/>
              </a:rPr>
              <a:t>……</a:t>
            </a:r>
            <a:r>
              <a:rPr sz="1550" spc="-10" dirty="0">
                <a:solidFill>
                  <a:srgbClr val="191B0E"/>
                </a:solidFill>
                <a:latin typeface="Franklin Gothic Book" panose="020B0503020102020204"/>
                <a:cs typeface="Franklin Gothic Book" panose="020B0503020102020204"/>
              </a:rPr>
              <a:t> </a:t>
            </a:r>
            <a:r>
              <a:rPr sz="1550" i="1" spc="25" dirty="0">
                <a:solidFill>
                  <a:srgbClr val="191B0E"/>
                </a:solidFill>
                <a:latin typeface="华文楷体" panose="02010600040101010101" charset="-122"/>
                <a:cs typeface="华文楷体" panose="02010600040101010101" charset="-122"/>
              </a:rPr>
              <a:t>项数可以从</a:t>
            </a:r>
            <a:r>
              <a:rPr sz="1550" spc="10" dirty="0">
                <a:solidFill>
                  <a:srgbClr val="191B0E"/>
                </a:solidFill>
                <a:latin typeface="Franklin Gothic Book" panose="020B0503020102020204"/>
                <a:cs typeface="Franklin Gothic Book" panose="020B0503020102020204"/>
              </a:rPr>
              <a:t>1</a:t>
            </a:r>
            <a:r>
              <a:rPr sz="1550" i="1" spc="25" dirty="0">
                <a:solidFill>
                  <a:srgbClr val="191B0E"/>
                </a:solidFill>
                <a:latin typeface="华文楷体" panose="02010600040101010101" charset="-122"/>
                <a:cs typeface="华文楷体" panose="02010600040101010101" charset="-122"/>
              </a:rPr>
              <a:t>到</a:t>
            </a:r>
            <a:r>
              <a:rPr sz="1550" spc="10" dirty="0">
                <a:solidFill>
                  <a:srgbClr val="191B0E"/>
                </a:solidFill>
                <a:latin typeface="Franklin Gothic Book" panose="020B0503020102020204"/>
                <a:cs typeface="Franklin Gothic Book" panose="020B0503020102020204"/>
              </a:rPr>
              <a:t>999</a:t>
            </a:r>
            <a:r>
              <a:rPr sz="1550" spc="-10" dirty="0">
                <a:solidFill>
                  <a:srgbClr val="191B0E"/>
                </a:solidFill>
                <a:latin typeface="Franklin Gothic Book" panose="020B0503020102020204"/>
                <a:cs typeface="Franklin Gothic Book" panose="020B0503020102020204"/>
              </a:rPr>
              <a:t> </a:t>
            </a:r>
            <a:r>
              <a:rPr sz="1550" spc="10" dirty="0">
                <a:solidFill>
                  <a:srgbClr val="191B0E"/>
                </a:solidFill>
                <a:latin typeface="Franklin Gothic Book" panose="020B0503020102020204"/>
                <a:cs typeface="Franklin Gothic Book" panose="020B0503020102020204"/>
              </a:rPr>
              <a:t>……”</a:t>
            </a:r>
            <a:endParaRPr sz="1550">
              <a:latin typeface="Franklin Gothic Book" panose="020B0503020102020204"/>
              <a:cs typeface="Franklin Gothic Book" panose="020B0503020102020204"/>
            </a:endParaRPr>
          </a:p>
          <a:p>
            <a:pPr marL="1615440">
              <a:lnSpc>
                <a:spcPct val="100000"/>
              </a:lnSpc>
              <a:spcBef>
                <a:spcPts val="370"/>
              </a:spcBef>
            </a:pPr>
            <a:r>
              <a:rPr sz="1550" i="1" spc="25" dirty="0">
                <a:solidFill>
                  <a:srgbClr val="191B0E"/>
                </a:solidFill>
                <a:latin typeface="华文楷体" panose="02010600040101010101" charset="-122"/>
                <a:cs typeface="华文楷体" panose="02010600040101010101" charset="-122"/>
              </a:rPr>
              <a:t>则有效等价类是</a:t>
            </a:r>
            <a:r>
              <a:rPr sz="1550" i="1" spc="15" dirty="0">
                <a:solidFill>
                  <a:srgbClr val="191B0E"/>
                </a:solidFill>
                <a:latin typeface="华文楷体" panose="02010600040101010101" charset="-122"/>
                <a:cs typeface="华文楷体" panose="02010600040101010101" charset="-122"/>
              </a:rPr>
              <a:t>“</a:t>
            </a:r>
            <a:r>
              <a:rPr sz="1550" spc="15" dirty="0">
                <a:solidFill>
                  <a:srgbClr val="191B0E"/>
                </a:solidFill>
                <a:latin typeface="Franklin Gothic Book" panose="020B0503020102020204"/>
                <a:cs typeface="Franklin Gothic Book" panose="020B0503020102020204"/>
              </a:rPr>
              <a:t>1≤</a:t>
            </a:r>
            <a:r>
              <a:rPr sz="1550" i="1" spc="25" dirty="0">
                <a:solidFill>
                  <a:srgbClr val="191B0E"/>
                </a:solidFill>
                <a:latin typeface="华文楷体" panose="02010600040101010101" charset="-122"/>
                <a:cs typeface="华文楷体" panose="02010600040101010101" charset="-122"/>
              </a:rPr>
              <a:t>项数</a:t>
            </a:r>
            <a:r>
              <a:rPr sz="1550" spc="10" dirty="0">
                <a:solidFill>
                  <a:srgbClr val="191B0E"/>
                </a:solidFill>
                <a:latin typeface="Franklin Gothic Book" panose="020B0503020102020204"/>
                <a:cs typeface="Franklin Gothic Book" panose="020B0503020102020204"/>
              </a:rPr>
              <a:t>≤999”</a:t>
            </a:r>
            <a:endParaRPr sz="1550">
              <a:latin typeface="Franklin Gothic Book" panose="020B0503020102020204"/>
              <a:cs typeface="Franklin Gothic Book" panose="020B0503020102020204"/>
            </a:endParaRPr>
          </a:p>
          <a:p>
            <a:pPr marL="1615440">
              <a:lnSpc>
                <a:spcPct val="100000"/>
              </a:lnSpc>
              <a:spcBef>
                <a:spcPts val="535"/>
              </a:spcBef>
            </a:pPr>
            <a:r>
              <a:rPr sz="1550" i="1" spc="25" dirty="0">
                <a:solidFill>
                  <a:srgbClr val="191B0E"/>
                </a:solidFill>
                <a:latin typeface="华文楷体" panose="02010600040101010101" charset="-122"/>
                <a:cs typeface="华文楷体" panose="02010600040101010101" charset="-122"/>
              </a:rPr>
              <a:t>两个无效等价类是“项数</a:t>
            </a:r>
            <a:r>
              <a:rPr sz="1550" i="1" spc="15" dirty="0">
                <a:solidFill>
                  <a:srgbClr val="191B0E"/>
                </a:solidFill>
                <a:latin typeface="华文楷体" panose="02010600040101010101" charset="-122"/>
                <a:cs typeface="华文楷体" panose="02010600040101010101" charset="-122"/>
              </a:rPr>
              <a:t>＜</a:t>
            </a:r>
            <a:r>
              <a:rPr sz="1550" spc="15" dirty="0">
                <a:solidFill>
                  <a:srgbClr val="191B0E"/>
                </a:solidFill>
                <a:latin typeface="Franklin Gothic Book" panose="020B0503020102020204"/>
                <a:cs typeface="Franklin Gothic Book" panose="020B0503020102020204"/>
              </a:rPr>
              <a:t>1”</a:t>
            </a:r>
            <a:r>
              <a:rPr sz="1550" i="1" spc="25" dirty="0">
                <a:solidFill>
                  <a:srgbClr val="191B0E"/>
                </a:solidFill>
                <a:latin typeface="华文楷体" panose="02010600040101010101" charset="-122"/>
                <a:cs typeface="华文楷体" panose="02010600040101010101" charset="-122"/>
              </a:rPr>
              <a:t>或“项数</a:t>
            </a:r>
            <a:r>
              <a:rPr sz="1550" i="1" spc="10" dirty="0">
                <a:solidFill>
                  <a:srgbClr val="191B0E"/>
                </a:solidFill>
                <a:latin typeface="华文楷体" panose="02010600040101010101" charset="-122"/>
                <a:cs typeface="华文楷体" panose="02010600040101010101" charset="-122"/>
              </a:rPr>
              <a:t>＞</a:t>
            </a:r>
            <a:r>
              <a:rPr sz="1550" spc="10" dirty="0">
                <a:solidFill>
                  <a:srgbClr val="191B0E"/>
                </a:solidFill>
                <a:latin typeface="Franklin Gothic Book" panose="020B0503020102020204"/>
                <a:cs typeface="Franklin Gothic Book" panose="020B0503020102020204"/>
              </a:rPr>
              <a:t>999”</a:t>
            </a:r>
            <a:endParaRPr sz="1550">
              <a:latin typeface="Franklin Gothic Book" panose="020B0503020102020204"/>
              <a:cs typeface="Franklin Gothic Book" panose="020B0503020102020204"/>
            </a:endParaRPr>
          </a:p>
          <a:p>
            <a:pPr marL="814070" marR="5080" lvl="1" indent="-337185">
              <a:lnSpc>
                <a:spcPts val="2090"/>
              </a:lnSpc>
              <a:spcBef>
                <a:spcPts val="615"/>
              </a:spcBef>
              <a:buSzPct val="95000"/>
              <a:buFont typeface="Franklin Gothic Book" panose="020B0503020102020204"/>
              <a:buChar char="–"/>
              <a:tabLst>
                <a:tab pos="813435" algn="l"/>
                <a:tab pos="814705" algn="l"/>
              </a:tabLst>
            </a:pPr>
            <a:r>
              <a:rPr sz="1950" i="1" spc="-110" dirty="0">
                <a:solidFill>
                  <a:srgbClr val="191B0E"/>
                </a:solidFill>
                <a:latin typeface="华文楷体" panose="02010600040101010101" charset="-122"/>
                <a:cs typeface="华文楷体" panose="02010600040101010101" charset="-122"/>
              </a:rPr>
              <a:t>如果输入条件规定了输入值的集合，或者是规定了“必须如何”的条件， </a:t>
            </a:r>
            <a:r>
              <a:rPr sz="1950" i="1" spc="-110" dirty="0">
                <a:solidFill>
                  <a:srgbClr val="191B0E"/>
                </a:solidFill>
                <a:latin typeface="华文楷体" panose="02010600040101010101" charset="-122"/>
                <a:cs typeface="华文楷体" panose="02010600040101010101" charset="-122"/>
              </a:rPr>
              <a:t>这时可确立一个有效等价类和一个无效等价类。</a:t>
            </a:r>
            <a:endParaRPr sz="1950">
              <a:latin typeface="华文楷体" panose="02010600040101010101" charset="-122"/>
              <a:cs typeface="华文楷体" panose="02010600040101010101" charset="-122"/>
            </a:endParaRPr>
          </a:p>
          <a:p>
            <a:pPr marL="1214755" marR="75565" lvl="2" indent="-337185">
              <a:lnSpc>
                <a:spcPct val="96000"/>
              </a:lnSpc>
              <a:spcBef>
                <a:spcPts val="585"/>
              </a:spcBef>
              <a:buFont typeface="Franklin Gothic Book" panose="020B0503020102020204"/>
              <a:buChar char="■"/>
              <a:tabLst>
                <a:tab pos="1214755" algn="l"/>
                <a:tab pos="1215390" algn="l"/>
              </a:tabLst>
            </a:pPr>
            <a:r>
              <a:rPr sz="1550" i="1" spc="25" dirty="0">
                <a:solidFill>
                  <a:srgbClr val="191B0E"/>
                </a:solidFill>
                <a:latin typeface="华文楷体" panose="02010600040101010101" charset="-122"/>
                <a:cs typeface="华文楷体" panose="02010600040101010101" charset="-122"/>
              </a:rPr>
              <a:t>例如，在</a:t>
            </a:r>
            <a:r>
              <a:rPr sz="1550" spc="5" dirty="0">
                <a:solidFill>
                  <a:srgbClr val="191B0E"/>
                </a:solidFill>
                <a:latin typeface="Franklin Gothic Book" panose="020B0503020102020204"/>
                <a:cs typeface="Franklin Gothic Book" panose="020B0503020102020204"/>
              </a:rPr>
              <a:t>Pascal</a:t>
            </a:r>
            <a:r>
              <a:rPr sz="1550" i="1" spc="25" dirty="0">
                <a:solidFill>
                  <a:srgbClr val="191B0E"/>
                </a:solidFill>
                <a:latin typeface="华文楷体" panose="02010600040101010101" charset="-122"/>
                <a:cs typeface="华文楷体" panose="02010600040101010101" charset="-122"/>
              </a:rPr>
              <a:t>语言中对变量标识符规定为“以字母打头的</a:t>
            </a:r>
            <a:r>
              <a:rPr sz="1550" spc="20" dirty="0">
                <a:solidFill>
                  <a:srgbClr val="191B0E"/>
                </a:solidFill>
                <a:latin typeface="Franklin Gothic Book" panose="020B0503020102020204"/>
                <a:cs typeface="Franklin Gothic Book" panose="020B0503020102020204"/>
              </a:rPr>
              <a:t>……</a:t>
            </a:r>
            <a:r>
              <a:rPr sz="1550" i="1" spc="25" dirty="0">
                <a:solidFill>
                  <a:srgbClr val="191B0E"/>
                </a:solidFill>
                <a:latin typeface="华文楷体" panose="02010600040101010101" charset="-122"/>
                <a:cs typeface="华文楷体" panose="02010600040101010101" charset="-122"/>
              </a:rPr>
              <a:t>串”。那么所有 以字母打头的构成有效等价类，而不在此集合内（不以字母打头）的归于无效等 价类。</a:t>
            </a:r>
            <a:endParaRPr sz="1550">
              <a:latin typeface="华文楷体" panose="02010600040101010101" charset="-122"/>
              <a:cs typeface="华文楷体" panose="02010600040101010101" charset="-122"/>
            </a:endParaRPr>
          </a:p>
          <a:p>
            <a:pPr marL="814070" marR="240030" lvl="1" indent="-337185">
              <a:lnSpc>
                <a:spcPts val="2090"/>
              </a:lnSpc>
              <a:spcBef>
                <a:spcPts val="620"/>
              </a:spcBef>
              <a:buSzPct val="95000"/>
              <a:buFont typeface="Franklin Gothic Book" panose="020B0503020102020204"/>
              <a:buChar char="–"/>
              <a:tabLst>
                <a:tab pos="813435" algn="l"/>
                <a:tab pos="814705" algn="l"/>
              </a:tabLst>
            </a:pPr>
            <a:r>
              <a:rPr sz="1950" i="1" spc="-114" dirty="0">
                <a:solidFill>
                  <a:srgbClr val="191B0E"/>
                </a:solidFill>
                <a:latin typeface="华文楷体" panose="02010600040101010101" charset="-122"/>
                <a:cs typeface="华文楷体" panose="02010600040101010101" charset="-122"/>
              </a:rPr>
              <a:t>如果输入条件是一个布尔量，则可以确定一个有效等价类和一个无效等 </a:t>
            </a:r>
            <a:r>
              <a:rPr sz="1950" i="1" spc="-110" dirty="0">
                <a:solidFill>
                  <a:srgbClr val="191B0E"/>
                </a:solidFill>
                <a:latin typeface="华文楷体" panose="02010600040101010101" charset="-122"/>
                <a:cs typeface="华文楷体" panose="02010600040101010101" charset="-122"/>
              </a:rPr>
              <a:t>价类。</a:t>
            </a:r>
            <a:endParaRPr sz="1950">
              <a:latin typeface="华文楷体" panose="02010600040101010101" charset="-122"/>
              <a:cs typeface="华文楷体" panose="0201060004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18"/>
            <a:ext cx="592836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a:t>
            </a:r>
            <a:r>
              <a:rPr dirty="0"/>
              <a:t>法</a:t>
            </a:r>
            <a:r>
              <a:rPr i="0" spc="-5" dirty="0">
                <a:latin typeface="Franklin Gothic Book" panose="020B0503020102020204"/>
                <a:cs typeface="Franklin Gothic Book" panose="020B0503020102020204"/>
              </a:rPr>
              <a:t>-</a:t>
            </a:r>
            <a:r>
              <a:rPr spc="5" dirty="0"/>
              <a:t>等价类划分法</a:t>
            </a:r>
            <a:endParaRPr spc="5" dirty="0"/>
          </a:p>
        </p:txBody>
      </p:sp>
      <p:sp>
        <p:nvSpPr>
          <p:cNvPr id="4" name="object 4"/>
          <p:cNvSpPr txBox="1"/>
          <p:nvPr/>
        </p:nvSpPr>
        <p:spPr>
          <a:xfrm>
            <a:off x="1272673" y="1897894"/>
            <a:ext cx="8242934" cy="3566795"/>
          </a:xfrm>
          <a:prstGeom prst="rect">
            <a:avLst/>
          </a:prstGeom>
        </p:spPr>
        <p:txBody>
          <a:bodyPr vert="horz" wrap="square" lIns="0" tIns="57150" rIns="0" bIns="0" rtlCol="0">
            <a:spAutoFit/>
          </a:bodyPr>
          <a:lstStyle/>
          <a:p>
            <a:pPr marL="349250" indent="-337185" algn="just">
              <a:lnSpc>
                <a:spcPct val="100000"/>
              </a:lnSpc>
              <a:spcBef>
                <a:spcPts val="450"/>
              </a:spcBef>
              <a:buFont typeface="Franklin Gothic Book" panose="020B0503020102020204"/>
              <a:buChar char="■"/>
              <a:tabLst>
                <a:tab pos="349885" algn="l"/>
              </a:tabLst>
            </a:pPr>
            <a:r>
              <a:rPr sz="1750" i="1" dirty="0">
                <a:solidFill>
                  <a:srgbClr val="191B0E"/>
                </a:solidFill>
                <a:latin typeface="华文楷体" panose="02010600040101010101" charset="-122"/>
                <a:cs typeface="华文楷体" panose="02010600040101010101" charset="-122"/>
              </a:rPr>
              <a:t>划分等价类的原则</a:t>
            </a:r>
            <a:endParaRPr sz="1750">
              <a:latin typeface="华文楷体" panose="02010600040101010101" charset="-122"/>
              <a:cs typeface="华文楷体" panose="02010600040101010101" charset="-122"/>
            </a:endParaRPr>
          </a:p>
          <a:p>
            <a:pPr marL="814070" marR="76200" lvl="1" indent="-337185" algn="just">
              <a:lnSpc>
                <a:spcPct val="90000"/>
              </a:lnSpc>
              <a:spcBef>
                <a:spcPts val="605"/>
              </a:spcBef>
              <a:buSzPct val="95000"/>
              <a:buFont typeface="Franklin Gothic Book" panose="020B0503020102020204"/>
              <a:buChar char="–"/>
              <a:tabLst>
                <a:tab pos="814705" algn="l"/>
              </a:tabLst>
            </a:pPr>
            <a:r>
              <a:rPr sz="1850" i="1" spc="-100" dirty="0">
                <a:solidFill>
                  <a:srgbClr val="191B0E"/>
                </a:solidFill>
                <a:latin typeface="华文楷体" panose="02010600040101010101" charset="-122"/>
                <a:cs typeface="华文楷体" panose="02010600040101010101" charset="-122"/>
              </a:rPr>
              <a:t>如果规定了输入数据的一组值，而且程序要对每个输入值分别进行处理。这 时可为每一个输入值确立一个有效等价类，此外针对这组值确立一个无效等 </a:t>
            </a:r>
            <a:r>
              <a:rPr sz="1850" i="1" spc="-100" dirty="0">
                <a:solidFill>
                  <a:srgbClr val="191B0E"/>
                </a:solidFill>
                <a:latin typeface="华文楷体" panose="02010600040101010101" charset="-122"/>
                <a:cs typeface="华文楷体" panose="02010600040101010101" charset="-122"/>
              </a:rPr>
              <a:t>价类，它是所有不允许的输入值的集合。</a:t>
            </a:r>
            <a:endParaRPr sz="1850">
              <a:latin typeface="华文楷体" panose="02010600040101010101" charset="-122"/>
              <a:cs typeface="华文楷体" panose="02010600040101010101" charset="-122"/>
            </a:endParaRPr>
          </a:p>
          <a:p>
            <a:pPr marL="1214755" marR="5715" lvl="2" indent="-337185" algn="just">
              <a:lnSpc>
                <a:spcPts val="1800"/>
              </a:lnSpc>
              <a:spcBef>
                <a:spcPts val="610"/>
              </a:spcBef>
              <a:buFont typeface="Franklin Gothic Book" panose="020B0503020102020204"/>
              <a:buChar char="■"/>
              <a:tabLst>
                <a:tab pos="1215390" algn="l"/>
              </a:tabLst>
            </a:pPr>
            <a:r>
              <a:rPr sz="1550" i="1" spc="25" dirty="0">
                <a:solidFill>
                  <a:srgbClr val="191B0E"/>
                </a:solidFill>
                <a:latin typeface="华文楷体" panose="02010600040101010101" charset="-122"/>
                <a:cs typeface="华文楷体" panose="02010600040101010101" charset="-122"/>
              </a:rPr>
              <a:t>例如，在教师上岗方案中规定对教授、副教授、讲师和助教分别计算分数，做相 应的处理。</a:t>
            </a:r>
            <a:endParaRPr sz="1550">
              <a:latin typeface="华文楷体" panose="02010600040101010101" charset="-122"/>
              <a:cs typeface="华文楷体" panose="02010600040101010101" charset="-122"/>
            </a:endParaRPr>
          </a:p>
          <a:p>
            <a:pPr marL="878205" marR="25400" indent="349885" algn="just">
              <a:lnSpc>
                <a:spcPts val="1780"/>
              </a:lnSpc>
              <a:spcBef>
                <a:spcPts val="610"/>
              </a:spcBef>
            </a:pPr>
            <a:r>
              <a:rPr sz="1550" i="1" spc="25" dirty="0">
                <a:solidFill>
                  <a:srgbClr val="191B0E"/>
                </a:solidFill>
                <a:latin typeface="华文楷体" panose="02010600040101010101" charset="-122"/>
                <a:cs typeface="华文楷体" panose="02010600040101010101" charset="-122"/>
              </a:rPr>
              <a:t>因此可以确定</a:t>
            </a:r>
            <a:r>
              <a:rPr sz="1550" spc="10" dirty="0">
                <a:solidFill>
                  <a:srgbClr val="191B0E"/>
                </a:solidFill>
                <a:latin typeface="Franklin Gothic Book" panose="020B0503020102020204"/>
                <a:cs typeface="Franklin Gothic Book" panose="020B0503020102020204"/>
              </a:rPr>
              <a:t>4</a:t>
            </a:r>
            <a:r>
              <a:rPr sz="1550" i="1" spc="25" dirty="0">
                <a:solidFill>
                  <a:srgbClr val="191B0E"/>
                </a:solidFill>
                <a:latin typeface="华文楷体" panose="02010600040101010101" charset="-122"/>
                <a:cs typeface="华文楷体" panose="02010600040101010101" charset="-122"/>
              </a:rPr>
              <a:t>个有效等价类为教授、副</a:t>
            </a:r>
            <a:r>
              <a:rPr sz="1550" i="1" spc="409" dirty="0">
                <a:solidFill>
                  <a:srgbClr val="191B0E"/>
                </a:solidFill>
                <a:latin typeface="华文楷体" panose="02010600040101010101" charset="-122"/>
                <a:cs typeface="华文楷体" panose="02010600040101010101" charset="-122"/>
              </a:rPr>
              <a:t>教</a:t>
            </a:r>
            <a:r>
              <a:rPr sz="1550" i="1" spc="25" dirty="0">
                <a:solidFill>
                  <a:srgbClr val="191B0E"/>
                </a:solidFill>
                <a:latin typeface="华文楷体" panose="02010600040101010101" charset="-122"/>
                <a:cs typeface="华文楷体" panose="02010600040101010101" charset="-122"/>
              </a:rPr>
              <a:t>授、讲师和助教，一个无效等价类，  它是所有不符合以上身分的人员的输入值的集合</a:t>
            </a:r>
            <a:endParaRPr sz="1550">
              <a:latin typeface="华文楷体" panose="02010600040101010101" charset="-122"/>
              <a:cs typeface="华文楷体" panose="02010600040101010101" charset="-122"/>
            </a:endParaRPr>
          </a:p>
          <a:p>
            <a:pPr marL="814070" marR="76200" lvl="1" indent="-337185" algn="just">
              <a:lnSpc>
                <a:spcPts val="1990"/>
              </a:lnSpc>
              <a:spcBef>
                <a:spcPts val="580"/>
              </a:spcBef>
              <a:buSzPct val="95000"/>
              <a:buFont typeface="Franklin Gothic Book" panose="020B0503020102020204"/>
              <a:buChar char="–"/>
              <a:tabLst>
                <a:tab pos="814705" algn="l"/>
              </a:tabLst>
            </a:pPr>
            <a:r>
              <a:rPr sz="1850" i="1" spc="-100" dirty="0">
                <a:solidFill>
                  <a:srgbClr val="191B0E"/>
                </a:solidFill>
                <a:latin typeface="华文楷体" panose="02010600040101010101" charset="-122"/>
                <a:cs typeface="华文楷体" panose="02010600040101010101" charset="-122"/>
              </a:rPr>
              <a:t>如果规定了输入数据必须遵守的规则，则可以确立一个有效等价类（符合规 </a:t>
            </a:r>
            <a:r>
              <a:rPr sz="1850" i="1" spc="-100" dirty="0">
                <a:solidFill>
                  <a:srgbClr val="191B0E"/>
                </a:solidFill>
                <a:latin typeface="华文楷体" panose="02010600040101010101" charset="-122"/>
                <a:cs typeface="华文楷体" panose="02010600040101010101" charset="-122"/>
              </a:rPr>
              <a:t>则）和若干个无效等价类（从不同角度违反规则）。</a:t>
            </a:r>
            <a:endParaRPr sz="1850">
              <a:latin typeface="华文楷体" panose="02010600040101010101" charset="-122"/>
              <a:cs typeface="华文楷体" panose="02010600040101010101" charset="-122"/>
            </a:endParaRPr>
          </a:p>
          <a:p>
            <a:pPr marL="1214755" marR="5080" lvl="2" indent="-337185">
              <a:lnSpc>
                <a:spcPct val="96000"/>
              </a:lnSpc>
              <a:spcBef>
                <a:spcPts val="580"/>
              </a:spcBef>
              <a:buFont typeface="Franklin Gothic Book" panose="020B0503020102020204"/>
              <a:buChar char="■"/>
              <a:tabLst>
                <a:tab pos="1214755" algn="l"/>
                <a:tab pos="1215390" algn="l"/>
              </a:tabLst>
            </a:pPr>
            <a:r>
              <a:rPr sz="1550" i="1" spc="25" dirty="0">
                <a:solidFill>
                  <a:srgbClr val="191B0E"/>
                </a:solidFill>
                <a:latin typeface="华文楷体" panose="02010600040101010101" charset="-122"/>
                <a:cs typeface="华文楷体" panose="02010600040101010101" charset="-122"/>
              </a:rPr>
              <a:t>例如</a:t>
            </a:r>
            <a:r>
              <a:rPr sz="1550" i="1" spc="10" dirty="0">
                <a:solidFill>
                  <a:srgbClr val="191B0E"/>
                </a:solidFill>
                <a:latin typeface="华文楷体" panose="02010600040101010101" charset="-122"/>
                <a:cs typeface="华文楷体" panose="02010600040101010101" charset="-122"/>
              </a:rPr>
              <a:t>，</a:t>
            </a:r>
            <a:r>
              <a:rPr sz="1550" spc="10" dirty="0">
                <a:solidFill>
                  <a:srgbClr val="191B0E"/>
                </a:solidFill>
                <a:latin typeface="Franklin Gothic Book" panose="020B0503020102020204"/>
                <a:cs typeface="Franklin Gothic Book" panose="020B0503020102020204"/>
              </a:rPr>
              <a:t>Pascal</a:t>
            </a:r>
            <a:r>
              <a:rPr sz="1550" i="1" spc="25" dirty="0">
                <a:solidFill>
                  <a:srgbClr val="191B0E"/>
                </a:solidFill>
                <a:latin typeface="华文楷体" panose="02010600040101010101" charset="-122"/>
                <a:cs typeface="华文楷体" panose="02010600040101010101" charset="-122"/>
              </a:rPr>
              <a:t>语言规定</a:t>
            </a:r>
            <a:r>
              <a:rPr sz="1550" i="1" spc="5" dirty="0">
                <a:solidFill>
                  <a:srgbClr val="191B0E"/>
                </a:solidFill>
                <a:latin typeface="华文楷体" panose="02010600040101010101" charset="-122"/>
                <a:cs typeface="华文楷体" panose="02010600040101010101" charset="-122"/>
              </a:rPr>
              <a:t> </a:t>
            </a:r>
            <a:r>
              <a:rPr sz="1550" i="1" spc="25" dirty="0">
                <a:solidFill>
                  <a:srgbClr val="191B0E"/>
                </a:solidFill>
                <a:latin typeface="华文楷体" panose="02010600040101010101" charset="-122"/>
                <a:cs typeface="华文楷体" panose="02010600040101010101" charset="-122"/>
              </a:rPr>
              <a:t>“一个语句必须以分号</a:t>
            </a:r>
            <a:r>
              <a:rPr sz="1550" i="1" spc="10" dirty="0">
                <a:solidFill>
                  <a:srgbClr val="191B0E"/>
                </a:solidFill>
                <a:latin typeface="华文楷体" panose="02010600040101010101" charset="-122"/>
                <a:cs typeface="华文楷体" panose="02010600040101010101" charset="-122"/>
              </a:rPr>
              <a:t>‘</a:t>
            </a:r>
            <a:r>
              <a:rPr sz="1550" spc="10" dirty="0">
                <a:solidFill>
                  <a:srgbClr val="191B0E"/>
                </a:solidFill>
                <a:latin typeface="Franklin Gothic Book" panose="020B0503020102020204"/>
                <a:cs typeface="Franklin Gothic Book" panose="020B0503020102020204"/>
              </a:rPr>
              <a:t>;’</a:t>
            </a:r>
            <a:r>
              <a:rPr sz="1550" i="1" spc="25" dirty="0">
                <a:solidFill>
                  <a:srgbClr val="191B0E"/>
                </a:solidFill>
                <a:latin typeface="华文楷体" panose="02010600040101010101" charset="-122"/>
                <a:cs typeface="华文楷体" panose="02010600040101010101" charset="-122"/>
              </a:rPr>
              <a:t>结束”。这时可以确定一个有 效等价</a:t>
            </a:r>
            <a:r>
              <a:rPr sz="1550" i="1" spc="420" dirty="0">
                <a:solidFill>
                  <a:srgbClr val="191B0E"/>
                </a:solidFill>
                <a:latin typeface="华文楷体" panose="02010600040101010101" charset="-122"/>
                <a:cs typeface="华文楷体" panose="02010600040101010101" charset="-122"/>
              </a:rPr>
              <a:t>类</a:t>
            </a:r>
            <a:r>
              <a:rPr sz="1550" i="1" spc="25" dirty="0">
                <a:solidFill>
                  <a:srgbClr val="191B0E"/>
                </a:solidFill>
                <a:latin typeface="华文楷体" panose="02010600040101010101" charset="-122"/>
                <a:cs typeface="华文楷体" panose="02010600040101010101" charset="-122"/>
              </a:rPr>
              <a:t>“以</a:t>
            </a:r>
            <a:r>
              <a:rPr sz="1550" i="1" spc="10" dirty="0">
                <a:solidFill>
                  <a:srgbClr val="191B0E"/>
                </a:solidFill>
                <a:latin typeface="华文楷体" panose="02010600040101010101" charset="-122"/>
                <a:cs typeface="华文楷体" panose="02010600040101010101" charset="-122"/>
              </a:rPr>
              <a:t>‘</a:t>
            </a:r>
            <a:r>
              <a:rPr sz="1550" spc="10" dirty="0">
                <a:solidFill>
                  <a:srgbClr val="191B0E"/>
                </a:solidFill>
                <a:latin typeface="Franklin Gothic Book" panose="020B0503020102020204"/>
                <a:cs typeface="Franklin Gothic Book" panose="020B0503020102020204"/>
              </a:rPr>
              <a:t>;’</a:t>
            </a:r>
            <a:r>
              <a:rPr sz="1550" i="1" spc="25" dirty="0">
                <a:solidFill>
                  <a:srgbClr val="191B0E"/>
                </a:solidFill>
                <a:latin typeface="华文楷体" panose="02010600040101010101" charset="-122"/>
                <a:cs typeface="华文楷体" panose="02010600040101010101" charset="-122"/>
              </a:rPr>
              <a:t>结束”，若干个无效等价</a:t>
            </a:r>
            <a:r>
              <a:rPr sz="1550" i="1" spc="409" dirty="0">
                <a:solidFill>
                  <a:srgbClr val="191B0E"/>
                </a:solidFill>
                <a:latin typeface="华文楷体" panose="02010600040101010101" charset="-122"/>
                <a:cs typeface="华文楷体" panose="02010600040101010101" charset="-122"/>
              </a:rPr>
              <a:t>类</a:t>
            </a:r>
            <a:r>
              <a:rPr sz="1550" i="1" spc="25" dirty="0">
                <a:solidFill>
                  <a:srgbClr val="191B0E"/>
                </a:solidFill>
                <a:latin typeface="华文楷体" panose="02010600040101010101" charset="-122"/>
                <a:cs typeface="华文楷体" panose="02010600040101010101" charset="-122"/>
              </a:rPr>
              <a:t>“以</a:t>
            </a:r>
            <a:r>
              <a:rPr sz="1550" i="1" spc="10" dirty="0">
                <a:solidFill>
                  <a:srgbClr val="191B0E"/>
                </a:solidFill>
                <a:latin typeface="华文楷体" panose="02010600040101010101" charset="-122"/>
                <a:cs typeface="华文楷体" panose="02010600040101010101" charset="-122"/>
              </a:rPr>
              <a:t>‘</a:t>
            </a:r>
            <a:r>
              <a:rPr sz="1550" spc="10" dirty="0">
                <a:solidFill>
                  <a:srgbClr val="191B0E"/>
                </a:solidFill>
                <a:latin typeface="Franklin Gothic Book" panose="020B0503020102020204"/>
                <a:cs typeface="Franklin Gothic Book" panose="020B0503020102020204"/>
              </a:rPr>
              <a:t>:’</a:t>
            </a:r>
            <a:r>
              <a:rPr sz="1550" i="1" spc="25" dirty="0">
                <a:solidFill>
                  <a:srgbClr val="191B0E"/>
                </a:solidFill>
                <a:latin typeface="华文楷体" panose="02010600040101010101" charset="-122"/>
                <a:cs typeface="华文楷体" panose="02010600040101010101" charset="-122"/>
              </a:rPr>
              <a:t>结束”、“以</a:t>
            </a:r>
            <a:r>
              <a:rPr sz="1550" i="1" spc="10" dirty="0">
                <a:solidFill>
                  <a:srgbClr val="191B0E"/>
                </a:solidFill>
                <a:latin typeface="华文楷体" panose="02010600040101010101" charset="-122"/>
                <a:cs typeface="华文楷体" panose="02010600040101010101" charset="-122"/>
              </a:rPr>
              <a:t>‘</a:t>
            </a:r>
            <a:r>
              <a:rPr sz="1550" spc="10" dirty="0">
                <a:solidFill>
                  <a:srgbClr val="191B0E"/>
                </a:solidFill>
                <a:latin typeface="Franklin Gothic Book" panose="020B0503020102020204"/>
                <a:cs typeface="Franklin Gothic Book" panose="020B0503020102020204"/>
              </a:rPr>
              <a:t>,’</a:t>
            </a:r>
            <a:r>
              <a:rPr sz="1550" i="1" spc="25" dirty="0">
                <a:solidFill>
                  <a:srgbClr val="191B0E"/>
                </a:solidFill>
                <a:latin typeface="华文楷体" panose="02010600040101010101" charset="-122"/>
                <a:cs typeface="华文楷体" panose="02010600040101010101" charset="-122"/>
              </a:rPr>
              <a:t>结束”、 “以‘</a:t>
            </a:r>
            <a:r>
              <a:rPr sz="1550" i="1" dirty="0">
                <a:solidFill>
                  <a:srgbClr val="191B0E"/>
                </a:solidFill>
                <a:latin typeface="华文楷体" panose="02010600040101010101" charset="-122"/>
                <a:cs typeface="华文楷体" panose="02010600040101010101" charset="-122"/>
              </a:rPr>
              <a:t> </a:t>
            </a:r>
            <a:r>
              <a:rPr sz="1550" i="1" spc="25" dirty="0">
                <a:solidFill>
                  <a:srgbClr val="191B0E"/>
                </a:solidFill>
                <a:latin typeface="华文楷体" panose="02010600040101010101" charset="-122"/>
                <a:cs typeface="华文楷体" panose="02010600040101010101" charset="-122"/>
              </a:rPr>
              <a:t>’结束”、“以</a:t>
            </a:r>
            <a:r>
              <a:rPr sz="1550" spc="10" dirty="0">
                <a:solidFill>
                  <a:srgbClr val="191B0E"/>
                </a:solidFill>
                <a:latin typeface="Franklin Gothic Book" panose="020B0503020102020204"/>
                <a:cs typeface="Franklin Gothic Book" panose="020B0503020102020204"/>
              </a:rPr>
              <a:t>LF</a:t>
            </a:r>
            <a:r>
              <a:rPr sz="1550" i="1" spc="25" dirty="0">
                <a:solidFill>
                  <a:srgbClr val="191B0E"/>
                </a:solidFill>
                <a:latin typeface="华文楷体" panose="02010600040101010101" charset="-122"/>
                <a:cs typeface="华文楷体" panose="02010600040101010101" charset="-122"/>
              </a:rPr>
              <a:t>结束”。</a:t>
            </a:r>
            <a:endParaRPr sz="1550">
              <a:latin typeface="华文楷体" panose="02010600040101010101" charset="-122"/>
              <a:cs typeface="华文楷体" panose="0201060004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314579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95731"/>
            <a:ext cx="3942079" cy="1000760"/>
          </a:xfrm>
          <a:prstGeom prst="rect">
            <a:avLst/>
          </a:prstGeom>
        </p:spPr>
        <p:txBody>
          <a:bodyPr vert="horz" wrap="square" lIns="0" tIns="59690" rIns="0" bIns="0" rtlCol="0">
            <a:spAutoFit/>
          </a:bodyPr>
          <a:lstStyle/>
          <a:p>
            <a:pPr marL="349250" indent="-337185">
              <a:lnSpc>
                <a:spcPct val="100000"/>
              </a:lnSpc>
              <a:spcBef>
                <a:spcPts val="47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等价类划分法</a:t>
            </a:r>
            <a:endParaRPr sz="1750">
              <a:latin typeface="华文楷体" panose="02010600040101010101" charset="-122"/>
              <a:cs typeface="华文楷体" panose="02010600040101010101" charset="-122"/>
            </a:endParaRPr>
          </a:p>
          <a:p>
            <a:pPr marL="814070" lvl="1" indent="-337820">
              <a:lnSpc>
                <a:spcPct val="100000"/>
              </a:lnSpc>
              <a:spcBef>
                <a:spcPts val="39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示例</a:t>
            </a:r>
            <a:endParaRPr sz="1850">
              <a:latin typeface="华文楷体" panose="02010600040101010101" charset="-122"/>
              <a:cs typeface="华文楷体" panose="02010600040101010101" charset="-122"/>
            </a:endParaRPr>
          </a:p>
          <a:p>
            <a:pPr marL="814070" lvl="1" indent="-337820">
              <a:lnSpc>
                <a:spcPct val="100000"/>
              </a:lnSpc>
              <a:spcBef>
                <a:spcPts val="37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“用户登录”的功能需求如下：</a:t>
            </a:r>
            <a:endParaRPr sz="1850">
              <a:latin typeface="华文楷体" panose="02010600040101010101" charset="-122"/>
              <a:cs typeface="华文楷体" panose="02010600040101010101" charset="-122"/>
            </a:endParaRPr>
          </a:p>
        </p:txBody>
      </p:sp>
      <p:sp>
        <p:nvSpPr>
          <p:cNvPr id="5" name="object 5"/>
          <p:cNvSpPr txBox="1"/>
          <p:nvPr/>
        </p:nvSpPr>
        <p:spPr>
          <a:xfrm>
            <a:off x="1457840" y="3200500"/>
            <a:ext cx="4124960" cy="694690"/>
          </a:xfrm>
          <a:prstGeom prst="rect">
            <a:avLst/>
          </a:prstGeom>
        </p:spPr>
        <p:txBody>
          <a:bodyPr vert="horz" wrap="square" lIns="0" tIns="133350" rIns="0" bIns="0" rtlCol="0">
            <a:spAutoFit/>
          </a:bodyPr>
          <a:lstStyle/>
          <a:p>
            <a:pPr marR="5080" algn="r">
              <a:lnSpc>
                <a:spcPct val="100000"/>
              </a:lnSpc>
              <a:spcBef>
                <a:spcPts val="1050"/>
              </a:spcBef>
            </a:pPr>
            <a:r>
              <a:rPr sz="1400" i="1" spc="-5" dirty="0">
                <a:solidFill>
                  <a:srgbClr val="191B0E"/>
                </a:solidFill>
                <a:latin typeface="华文楷体" panose="02010600040101010101" charset="-122"/>
                <a:cs typeface="华文楷体" panose="02010600040101010101" charset="-122"/>
              </a:rPr>
              <a:t>用户名为字母、数字的组合，且字母不区分大小写；</a:t>
            </a:r>
            <a:endParaRPr sz="1400">
              <a:latin typeface="华文楷体" panose="02010600040101010101" charset="-122"/>
              <a:cs typeface="华文楷体" panose="02010600040101010101" charset="-122"/>
            </a:endParaRPr>
          </a:p>
          <a:p>
            <a:pPr marR="5080" algn="r">
              <a:lnSpc>
                <a:spcPct val="100000"/>
              </a:lnSpc>
              <a:spcBef>
                <a:spcPts val="955"/>
              </a:spcBef>
            </a:pPr>
            <a:r>
              <a:rPr sz="1400" i="1" dirty="0">
                <a:solidFill>
                  <a:srgbClr val="191B0E"/>
                </a:solidFill>
                <a:latin typeface="华文楷体" panose="02010600040101010101" charset="-122"/>
                <a:cs typeface="华文楷体" panose="02010600040101010101" charset="-122"/>
              </a:rPr>
              <a:t>用户名只能以字母开头；</a:t>
            </a:r>
            <a:endParaRPr sz="1400">
              <a:latin typeface="华文楷体" panose="02010600040101010101" charset="-122"/>
              <a:cs typeface="华文楷体" panose="02010600040101010101" charset="-122"/>
            </a:endParaRPr>
          </a:p>
        </p:txBody>
      </p:sp>
      <p:sp>
        <p:nvSpPr>
          <p:cNvPr id="6" name="object 6"/>
          <p:cNvSpPr txBox="1"/>
          <p:nvPr/>
        </p:nvSpPr>
        <p:spPr>
          <a:xfrm>
            <a:off x="3645559" y="3990087"/>
            <a:ext cx="1937385" cy="239395"/>
          </a:xfrm>
          <a:prstGeom prst="rect">
            <a:avLst/>
          </a:prstGeom>
        </p:spPr>
        <p:txBody>
          <a:bodyPr vert="horz" wrap="square" lIns="0" tIns="12700" rIns="0" bIns="0" rtlCol="0">
            <a:spAutoFit/>
          </a:bodyPr>
          <a:lstStyle/>
          <a:p>
            <a:pPr marL="12700">
              <a:lnSpc>
                <a:spcPct val="100000"/>
              </a:lnSpc>
              <a:spcBef>
                <a:spcPts val="100"/>
              </a:spcBef>
            </a:pPr>
            <a:r>
              <a:rPr sz="1400" i="1" dirty="0">
                <a:solidFill>
                  <a:srgbClr val="191B0E"/>
                </a:solidFill>
                <a:latin typeface="华文楷体" panose="02010600040101010101" charset="-122"/>
                <a:cs typeface="华文楷体" panose="02010600040101010101" charset="-122"/>
              </a:rPr>
              <a:t>用户名长度为</a:t>
            </a:r>
            <a:r>
              <a:rPr sz="1400" spc="-5" dirty="0">
                <a:solidFill>
                  <a:srgbClr val="191B0E"/>
                </a:solidFill>
                <a:latin typeface="Franklin Gothic Book" panose="020B0503020102020204"/>
                <a:cs typeface="Franklin Gothic Book" panose="020B0503020102020204"/>
              </a:rPr>
              <a:t>8</a:t>
            </a:r>
            <a:r>
              <a:rPr sz="1400" i="1" dirty="0">
                <a:solidFill>
                  <a:srgbClr val="191B0E"/>
                </a:solidFill>
                <a:latin typeface="华文楷体" panose="02010600040101010101" charset="-122"/>
                <a:cs typeface="华文楷体" panose="02010600040101010101" charset="-122"/>
              </a:rPr>
              <a:t>到</a:t>
            </a:r>
            <a:r>
              <a:rPr sz="1400" spc="-30" dirty="0">
                <a:solidFill>
                  <a:srgbClr val="191B0E"/>
                </a:solidFill>
                <a:latin typeface="Franklin Gothic Book" panose="020B0503020102020204"/>
                <a:cs typeface="Franklin Gothic Book" panose="020B0503020102020204"/>
              </a:rPr>
              <a:t>16</a:t>
            </a:r>
            <a:r>
              <a:rPr sz="1400" i="1" dirty="0">
                <a:solidFill>
                  <a:srgbClr val="191B0E"/>
                </a:solidFill>
                <a:latin typeface="华文楷体" panose="02010600040101010101" charset="-122"/>
                <a:cs typeface="华文楷体" panose="02010600040101010101" charset="-122"/>
              </a:rPr>
              <a:t>位；</a:t>
            </a:r>
            <a:endParaRPr sz="1400">
              <a:latin typeface="华文楷体" panose="02010600040101010101" charset="-122"/>
              <a:cs typeface="华文楷体" panose="02010600040101010101" charset="-122"/>
            </a:endParaRPr>
          </a:p>
        </p:txBody>
      </p:sp>
      <p:sp>
        <p:nvSpPr>
          <p:cNvPr id="7" name="object 7"/>
          <p:cNvSpPr/>
          <p:nvPr/>
        </p:nvSpPr>
        <p:spPr>
          <a:xfrm>
            <a:off x="5544959" y="1792985"/>
            <a:ext cx="5058410" cy="307975"/>
          </a:xfrm>
          <a:custGeom>
            <a:avLst/>
            <a:gdLst/>
            <a:ahLst/>
            <a:cxnLst/>
            <a:rect l="l" t="t" r="r" b="b"/>
            <a:pathLst>
              <a:path w="5058409" h="307975">
                <a:moveTo>
                  <a:pt x="0" y="0"/>
                </a:moveTo>
                <a:lnTo>
                  <a:pt x="0" y="307848"/>
                </a:lnTo>
                <a:lnTo>
                  <a:pt x="5058156" y="307848"/>
                </a:lnTo>
                <a:lnTo>
                  <a:pt x="5058156" y="0"/>
                </a:lnTo>
                <a:lnTo>
                  <a:pt x="0" y="0"/>
                </a:lnTo>
                <a:close/>
              </a:path>
            </a:pathLst>
          </a:custGeom>
          <a:solidFill>
            <a:srgbClr val="897B61"/>
          </a:solidFill>
        </p:spPr>
        <p:txBody>
          <a:bodyPr wrap="square" lIns="0" tIns="0" rIns="0" bIns="0" rtlCol="0"/>
          <a:lstStyle/>
          <a:p/>
        </p:txBody>
      </p:sp>
      <p:sp>
        <p:nvSpPr>
          <p:cNvPr id="8" name="object 8"/>
          <p:cNvSpPr/>
          <p:nvPr/>
        </p:nvSpPr>
        <p:spPr>
          <a:xfrm>
            <a:off x="6777101" y="2100833"/>
            <a:ext cx="3826510" cy="721995"/>
          </a:xfrm>
          <a:custGeom>
            <a:avLst/>
            <a:gdLst/>
            <a:ahLst/>
            <a:cxnLst/>
            <a:rect l="l" t="t" r="r" b="b"/>
            <a:pathLst>
              <a:path w="3826509" h="721994">
                <a:moveTo>
                  <a:pt x="0" y="0"/>
                </a:moveTo>
                <a:lnTo>
                  <a:pt x="0" y="721613"/>
                </a:lnTo>
                <a:lnTo>
                  <a:pt x="3826002" y="721613"/>
                </a:lnTo>
                <a:lnTo>
                  <a:pt x="3826002" y="0"/>
                </a:lnTo>
                <a:lnTo>
                  <a:pt x="0" y="0"/>
                </a:lnTo>
                <a:close/>
              </a:path>
            </a:pathLst>
          </a:custGeom>
          <a:solidFill>
            <a:srgbClr val="DAD7D2"/>
          </a:solidFill>
        </p:spPr>
        <p:txBody>
          <a:bodyPr wrap="square" lIns="0" tIns="0" rIns="0" bIns="0" rtlCol="0"/>
          <a:lstStyle/>
          <a:p/>
        </p:txBody>
      </p:sp>
      <p:sp>
        <p:nvSpPr>
          <p:cNvPr id="9" name="object 9"/>
          <p:cNvSpPr/>
          <p:nvPr/>
        </p:nvSpPr>
        <p:spPr>
          <a:xfrm>
            <a:off x="5544959" y="2822448"/>
            <a:ext cx="1232535" cy="962660"/>
          </a:xfrm>
          <a:custGeom>
            <a:avLst/>
            <a:gdLst/>
            <a:ahLst/>
            <a:cxnLst/>
            <a:rect l="l" t="t" r="r" b="b"/>
            <a:pathLst>
              <a:path w="1232534" h="962660">
                <a:moveTo>
                  <a:pt x="0" y="0"/>
                </a:moveTo>
                <a:lnTo>
                  <a:pt x="0" y="962405"/>
                </a:lnTo>
                <a:lnTo>
                  <a:pt x="1232153" y="962405"/>
                </a:lnTo>
                <a:lnTo>
                  <a:pt x="1232153" y="0"/>
                </a:lnTo>
                <a:lnTo>
                  <a:pt x="0" y="0"/>
                </a:lnTo>
                <a:close/>
              </a:path>
            </a:pathLst>
          </a:custGeom>
          <a:solidFill>
            <a:srgbClr val="897B61"/>
          </a:solidFill>
        </p:spPr>
        <p:txBody>
          <a:bodyPr wrap="square" lIns="0" tIns="0" rIns="0" bIns="0" rtlCol="0"/>
          <a:lstStyle/>
          <a:p/>
        </p:txBody>
      </p:sp>
      <p:sp>
        <p:nvSpPr>
          <p:cNvPr id="10" name="object 10"/>
          <p:cNvSpPr/>
          <p:nvPr/>
        </p:nvSpPr>
        <p:spPr>
          <a:xfrm>
            <a:off x="6777101" y="2822448"/>
            <a:ext cx="3826510" cy="962660"/>
          </a:xfrm>
          <a:custGeom>
            <a:avLst/>
            <a:gdLst/>
            <a:ahLst/>
            <a:cxnLst/>
            <a:rect l="l" t="t" r="r" b="b"/>
            <a:pathLst>
              <a:path w="3826509" h="962660">
                <a:moveTo>
                  <a:pt x="0" y="0"/>
                </a:moveTo>
                <a:lnTo>
                  <a:pt x="0" y="962405"/>
                </a:lnTo>
                <a:lnTo>
                  <a:pt x="3826002" y="962405"/>
                </a:lnTo>
                <a:lnTo>
                  <a:pt x="3826002" y="0"/>
                </a:lnTo>
                <a:lnTo>
                  <a:pt x="0" y="0"/>
                </a:lnTo>
                <a:close/>
              </a:path>
            </a:pathLst>
          </a:custGeom>
          <a:solidFill>
            <a:srgbClr val="EDECEA"/>
          </a:solidFill>
        </p:spPr>
        <p:txBody>
          <a:bodyPr wrap="square" lIns="0" tIns="0" rIns="0" bIns="0" rtlCol="0"/>
          <a:lstStyle/>
          <a:p/>
        </p:txBody>
      </p:sp>
      <p:sp>
        <p:nvSpPr>
          <p:cNvPr id="11" name="object 11"/>
          <p:cNvSpPr/>
          <p:nvPr/>
        </p:nvSpPr>
        <p:spPr>
          <a:xfrm>
            <a:off x="5544959" y="3784853"/>
            <a:ext cx="1232535" cy="481330"/>
          </a:xfrm>
          <a:custGeom>
            <a:avLst/>
            <a:gdLst/>
            <a:ahLst/>
            <a:cxnLst/>
            <a:rect l="l" t="t" r="r" b="b"/>
            <a:pathLst>
              <a:path w="1232534" h="481329">
                <a:moveTo>
                  <a:pt x="0" y="0"/>
                </a:moveTo>
                <a:lnTo>
                  <a:pt x="0" y="480822"/>
                </a:lnTo>
                <a:lnTo>
                  <a:pt x="1232153" y="480822"/>
                </a:lnTo>
                <a:lnTo>
                  <a:pt x="1232153" y="0"/>
                </a:lnTo>
                <a:lnTo>
                  <a:pt x="0" y="0"/>
                </a:lnTo>
                <a:close/>
              </a:path>
            </a:pathLst>
          </a:custGeom>
          <a:solidFill>
            <a:srgbClr val="897B61"/>
          </a:solidFill>
        </p:spPr>
        <p:txBody>
          <a:bodyPr wrap="square" lIns="0" tIns="0" rIns="0" bIns="0" rtlCol="0"/>
          <a:lstStyle/>
          <a:p/>
        </p:txBody>
      </p:sp>
      <p:sp>
        <p:nvSpPr>
          <p:cNvPr id="12" name="object 12"/>
          <p:cNvSpPr/>
          <p:nvPr/>
        </p:nvSpPr>
        <p:spPr>
          <a:xfrm>
            <a:off x="6777101" y="3784853"/>
            <a:ext cx="3826510" cy="481330"/>
          </a:xfrm>
          <a:custGeom>
            <a:avLst/>
            <a:gdLst/>
            <a:ahLst/>
            <a:cxnLst/>
            <a:rect l="l" t="t" r="r" b="b"/>
            <a:pathLst>
              <a:path w="3826509" h="481329">
                <a:moveTo>
                  <a:pt x="0" y="0"/>
                </a:moveTo>
                <a:lnTo>
                  <a:pt x="0" y="480822"/>
                </a:lnTo>
                <a:lnTo>
                  <a:pt x="3826002" y="480822"/>
                </a:lnTo>
                <a:lnTo>
                  <a:pt x="3826002" y="0"/>
                </a:lnTo>
                <a:lnTo>
                  <a:pt x="0" y="0"/>
                </a:lnTo>
                <a:close/>
              </a:path>
            </a:pathLst>
          </a:custGeom>
          <a:solidFill>
            <a:srgbClr val="DAD7D2"/>
          </a:solidFill>
        </p:spPr>
        <p:txBody>
          <a:bodyPr wrap="square" lIns="0" tIns="0" rIns="0" bIns="0" rtlCol="0"/>
          <a:lstStyle/>
          <a:p/>
        </p:txBody>
      </p:sp>
      <p:sp>
        <p:nvSpPr>
          <p:cNvPr id="13" name="object 13"/>
          <p:cNvSpPr/>
          <p:nvPr/>
        </p:nvSpPr>
        <p:spPr>
          <a:xfrm>
            <a:off x="5544959" y="4265676"/>
            <a:ext cx="1232535" cy="721995"/>
          </a:xfrm>
          <a:custGeom>
            <a:avLst/>
            <a:gdLst/>
            <a:ahLst/>
            <a:cxnLst/>
            <a:rect l="l" t="t" r="r" b="b"/>
            <a:pathLst>
              <a:path w="1232534" h="721995">
                <a:moveTo>
                  <a:pt x="0" y="0"/>
                </a:moveTo>
                <a:lnTo>
                  <a:pt x="0" y="721614"/>
                </a:lnTo>
                <a:lnTo>
                  <a:pt x="1232153" y="721613"/>
                </a:lnTo>
                <a:lnTo>
                  <a:pt x="1232153" y="0"/>
                </a:lnTo>
                <a:lnTo>
                  <a:pt x="0" y="0"/>
                </a:lnTo>
                <a:close/>
              </a:path>
            </a:pathLst>
          </a:custGeom>
          <a:solidFill>
            <a:srgbClr val="897B61"/>
          </a:solidFill>
        </p:spPr>
        <p:txBody>
          <a:bodyPr wrap="square" lIns="0" tIns="0" rIns="0" bIns="0" rtlCol="0"/>
          <a:lstStyle/>
          <a:p/>
        </p:txBody>
      </p:sp>
      <p:sp>
        <p:nvSpPr>
          <p:cNvPr id="14" name="object 14"/>
          <p:cNvSpPr/>
          <p:nvPr/>
        </p:nvSpPr>
        <p:spPr>
          <a:xfrm>
            <a:off x="6777101" y="4265676"/>
            <a:ext cx="3826510" cy="721995"/>
          </a:xfrm>
          <a:custGeom>
            <a:avLst/>
            <a:gdLst/>
            <a:ahLst/>
            <a:cxnLst/>
            <a:rect l="l" t="t" r="r" b="b"/>
            <a:pathLst>
              <a:path w="3826509" h="721995">
                <a:moveTo>
                  <a:pt x="0" y="0"/>
                </a:moveTo>
                <a:lnTo>
                  <a:pt x="0" y="721613"/>
                </a:lnTo>
                <a:lnTo>
                  <a:pt x="3826002" y="721613"/>
                </a:lnTo>
                <a:lnTo>
                  <a:pt x="3826002" y="0"/>
                </a:lnTo>
                <a:lnTo>
                  <a:pt x="0" y="0"/>
                </a:lnTo>
                <a:close/>
              </a:path>
            </a:pathLst>
          </a:custGeom>
          <a:solidFill>
            <a:srgbClr val="EDECEA"/>
          </a:solidFill>
        </p:spPr>
        <p:txBody>
          <a:bodyPr wrap="square" lIns="0" tIns="0" rIns="0" bIns="0" rtlCol="0"/>
          <a:lstStyle/>
          <a:p/>
        </p:txBody>
      </p:sp>
      <p:sp>
        <p:nvSpPr>
          <p:cNvPr id="15" name="object 15"/>
          <p:cNvSpPr/>
          <p:nvPr/>
        </p:nvSpPr>
        <p:spPr>
          <a:xfrm>
            <a:off x="6777101" y="4987290"/>
            <a:ext cx="3826510" cy="962660"/>
          </a:xfrm>
          <a:custGeom>
            <a:avLst/>
            <a:gdLst/>
            <a:ahLst/>
            <a:cxnLst/>
            <a:rect l="l" t="t" r="r" b="b"/>
            <a:pathLst>
              <a:path w="3826509" h="962660">
                <a:moveTo>
                  <a:pt x="0" y="0"/>
                </a:moveTo>
                <a:lnTo>
                  <a:pt x="0" y="962406"/>
                </a:lnTo>
                <a:lnTo>
                  <a:pt x="3826002" y="962406"/>
                </a:lnTo>
                <a:lnTo>
                  <a:pt x="3826002" y="0"/>
                </a:lnTo>
                <a:lnTo>
                  <a:pt x="0" y="0"/>
                </a:lnTo>
                <a:close/>
              </a:path>
            </a:pathLst>
          </a:custGeom>
          <a:solidFill>
            <a:srgbClr val="DAD7D2"/>
          </a:solidFill>
        </p:spPr>
        <p:txBody>
          <a:bodyPr wrap="square" lIns="0" tIns="0" rIns="0" bIns="0" rtlCol="0"/>
          <a:lstStyle/>
          <a:p/>
        </p:txBody>
      </p:sp>
      <p:sp>
        <p:nvSpPr>
          <p:cNvPr id="16" name="object 16"/>
          <p:cNvSpPr/>
          <p:nvPr/>
        </p:nvSpPr>
        <p:spPr>
          <a:xfrm>
            <a:off x="6777101" y="5949696"/>
            <a:ext cx="3826510" cy="481965"/>
          </a:xfrm>
          <a:custGeom>
            <a:avLst/>
            <a:gdLst/>
            <a:ahLst/>
            <a:cxnLst/>
            <a:rect l="l" t="t" r="r" b="b"/>
            <a:pathLst>
              <a:path w="3826509" h="481964">
                <a:moveTo>
                  <a:pt x="0" y="0"/>
                </a:moveTo>
                <a:lnTo>
                  <a:pt x="0" y="481584"/>
                </a:lnTo>
                <a:lnTo>
                  <a:pt x="3826002" y="481584"/>
                </a:lnTo>
                <a:lnTo>
                  <a:pt x="3826002" y="0"/>
                </a:lnTo>
                <a:lnTo>
                  <a:pt x="0" y="0"/>
                </a:lnTo>
                <a:close/>
              </a:path>
            </a:pathLst>
          </a:custGeom>
          <a:solidFill>
            <a:srgbClr val="EDECEA"/>
          </a:solidFill>
        </p:spPr>
        <p:txBody>
          <a:bodyPr wrap="square" lIns="0" tIns="0" rIns="0" bIns="0" rtlCol="0"/>
          <a:lstStyle/>
          <a:p/>
        </p:txBody>
      </p:sp>
      <p:sp>
        <p:nvSpPr>
          <p:cNvPr id="17" name="object 17"/>
          <p:cNvSpPr/>
          <p:nvPr/>
        </p:nvSpPr>
        <p:spPr>
          <a:xfrm>
            <a:off x="6777101" y="1787651"/>
            <a:ext cx="0" cy="4649470"/>
          </a:xfrm>
          <a:custGeom>
            <a:avLst/>
            <a:gdLst/>
            <a:ahLst/>
            <a:cxnLst/>
            <a:rect l="l" t="t" r="r" b="b"/>
            <a:pathLst>
              <a:path h="4649470">
                <a:moveTo>
                  <a:pt x="0" y="0"/>
                </a:moveTo>
                <a:lnTo>
                  <a:pt x="0" y="4648962"/>
                </a:lnTo>
              </a:path>
            </a:pathLst>
          </a:custGeom>
          <a:ln w="11137">
            <a:solidFill>
              <a:srgbClr val="FFFFFF"/>
            </a:solidFill>
          </a:ln>
        </p:spPr>
        <p:txBody>
          <a:bodyPr wrap="square" lIns="0" tIns="0" rIns="0" bIns="0" rtlCol="0"/>
          <a:lstStyle/>
          <a:p/>
        </p:txBody>
      </p:sp>
      <p:sp>
        <p:nvSpPr>
          <p:cNvPr id="18" name="object 18"/>
          <p:cNvSpPr/>
          <p:nvPr/>
        </p:nvSpPr>
        <p:spPr>
          <a:xfrm>
            <a:off x="8511413" y="1787651"/>
            <a:ext cx="0" cy="4649470"/>
          </a:xfrm>
          <a:custGeom>
            <a:avLst/>
            <a:gdLst/>
            <a:ahLst/>
            <a:cxnLst/>
            <a:rect l="l" t="t" r="r" b="b"/>
            <a:pathLst>
              <a:path h="4649470">
                <a:moveTo>
                  <a:pt x="0" y="0"/>
                </a:moveTo>
                <a:lnTo>
                  <a:pt x="0" y="4648962"/>
                </a:lnTo>
              </a:path>
            </a:pathLst>
          </a:custGeom>
          <a:ln w="11137">
            <a:solidFill>
              <a:srgbClr val="FFFFFF"/>
            </a:solidFill>
          </a:ln>
        </p:spPr>
        <p:txBody>
          <a:bodyPr wrap="square" lIns="0" tIns="0" rIns="0" bIns="0" rtlCol="0"/>
          <a:lstStyle/>
          <a:p/>
        </p:txBody>
      </p:sp>
      <p:sp>
        <p:nvSpPr>
          <p:cNvPr id="19" name="object 19"/>
          <p:cNvSpPr/>
          <p:nvPr/>
        </p:nvSpPr>
        <p:spPr>
          <a:xfrm>
            <a:off x="5539625" y="2100833"/>
            <a:ext cx="5069205" cy="0"/>
          </a:xfrm>
          <a:custGeom>
            <a:avLst/>
            <a:gdLst/>
            <a:ahLst/>
            <a:cxnLst/>
            <a:rect l="l" t="t" r="r" b="b"/>
            <a:pathLst>
              <a:path w="5069205">
                <a:moveTo>
                  <a:pt x="0" y="0"/>
                </a:moveTo>
                <a:lnTo>
                  <a:pt x="5068824" y="0"/>
                </a:lnTo>
              </a:path>
            </a:pathLst>
          </a:custGeom>
          <a:ln w="33413">
            <a:solidFill>
              <a:srgbClr val="FFFFFF"/>
            </a:solidFill>
          </a:ln>
        </p:spPr>
        <p:txBody>
          <a:bodyPr wrap="square" lIns="0" tIns="0" rIns="0" bIns="0" rtlCol="0"/>
          <a:lstStyle/>
          <a:p/>
        </p:txBody>
      </p:sp>
      <p:sp>
        <p:nvSpPr>
          <p:cNvPr id="20" name="object 20"/>
          <p:cNvSpPr/>
          <p:nvPr/>
        </p:nvSpPr>
        <p:spPr>
          <a:xfrm>
            <a:off x="5539625" y="2822448"/>
            <a:ext cx="5069205" cy="0"/>
          </a:xfrm>
          <a:custGeom>
            <a:avLst/>
            <a:gdLst/>
            <a:ahLst/>
            <a:cxnLst/>
            <a:rect l="l" t="t" r="r" b="b"/>
            <a:pathLst>
              <a:path w="5069205">
                <a:moveTo>
                  <a:pt x="0" y="0"/>
                </a:moveTo>
                <a:lnTo>
                  <a:pt x="5068824" y="0"/>
                </a:lnTo>
              </a:path>
            </a:pathLst>
          </a:custGeom>
          <a:ln w="11137">
            <a:solidFill>
              <a:srgbClr val="FFFFFF"/>
            </a:solidFill>
          </a:ln>
        </p:spPr>
        <p:txBody>
          <a:bodyPr wrap="square" lIns="0" tIns="0" rIns="0" bIns="0" rtlCol="0"/>
          <a:lstStyle/>
          <a:p/>
        </p:txBody>
      </p:sp>
      <p:sp>
        <p:nvSpPr>
          <p:cNvPr id="21" name="object 21"/>
          <p:cNvSpPr/>
          <p:nvPr/>
        </p:nvSpPr>
        <p:spPr>
          <a:xfrm>
            <a:off x="5539625" y="3784853"/>
            <a:ext cx="5069205" cy="0"/>
          </a:xfrm>
          <a:custGeom>
            <a:avLst/>
            <a:gdLst/>
            <a:ahLst/>
            <a:cxnLst/>
            <a:rect l="l" t="t" r="r" b="b"/>
            <a:pathLst>
              <a:path w="5069205">
                <a:moveTo>
                  <a:pt x="0" y="0"/>
                </a:moveTo>
                <a:lnTo>
                  <a:pt x="5068824" y="0"/>
                </a:lnTo>
              </a:path>
            </a:pathLst>
          </a:custGeom>
          <a:ln w="11137">
            <a:solidFill>
              <a:srgbClr val="FFFFFF"/>
            </a:solidFill>
          </a:ln>
        </p:spPr>
        <p:txBody>
          <a:bodyPr wrap="square" lIns="0" tIns="0" rIns="0" bIns="0" rtlCol="0"/>
          <a:lstStyle/>
          <a:p/>
        </p:txBody>
      </p:sp>
      <p:sp>
        <p:nvSpPr>
          <p:cNvPr id="22" name="object 22"/>
          <p:cNvSpPr/>
          <p:nvPr/>
        </p:nvSpPr>
        <p:spPr>
          <a:xfrm>
            <a:off x="5539625" y="4265676"/>
            <a:ext cx="5069205" cy="0"/>
          </a:xfrm>
          <a:custGeom>
            <a:avLst/>
            <a:gdLst/>
            <a:ahLst/>
            <a:cxnLst/>
            <a:rect l="l" t="t" r="r" b="b"/>
            <a:pathLst>
              <a:path w="5069205">
                <a:moveTo>
                  <a:pt x="0" y="0"/>
                </a:moveTo>
                <a:lnTo>
                  <a:pt x="5068824" y="0"/>
                </a:lnTo>
              </a:path>
            </a:pathLst>
          </a:custGeom>
          <a:ln w="11137">
            <a:solidFill>
              <a:srgbClr val="FFFFFF"/>
            </a:solidFill>
          </a:ln>
        </p:spPr>
        <p:txBody>
          <a:bodyPr wrap="square" lIns="0" tIns="0" rIns="0" bIns="0" rtlCol="0"/>
          <a:lstStyle/>
          <a:p/>
        </p:txBody>
      </p:sp>
      <p:sp>
        <p:nvSpPr>
          <p:cNvPr id="23" name="object 23"/>
          <p:cNvSpPr/>
          <p:nvPr/>
        </p:nvSpPr>
        <p:spPr>
          <a:xfrm>
            <a:off x="5539625" y="4987290"/>
            <a:ext cx="5069205" cy="0"/>
          </a:xfrm>
          <a:custGeom>
            <a:avLst/>
            <a:gdLst/>
            <a:ahLst/>
            <a:cxnLst/>
            <a:rect l="l" t="t" r="r" b="b"/>
            <a:pathLst>
              <a:path w="5069205">
                <a:moveTo>
                  <a:pt x="0" y="0"/>
                </a:moveTo>
                <a:lnTo>
                  <a:pt x="5068824" y="0"/>
                </a:lnTo>
              </a:path>
            </a:pathLst>
          </a:custGeom>
          <a:ln w="11137">
            <a:solidFill>
              <a:srgbClr val="FFFFFF"/>
            </a:solidFill>
          </a:ln>
        </p:spPr>
        <p:txBody>
          <a:bodyPr wrap="square" lIns="0" tIns="0" rIns="0" bIns="0" rtlCol="0"/>
          <a:lstStyle/>
          <a:p/>
        </p:txBody>
      </p:sp>
      <p:sp>
        <p:nvSpPr>
          <p:cNvPr id="24" name="object 24"/>
          <p:cNvSpPr/>
          <p:nvPr/>
        </p:nvSpPr>
        <p:spPr>
          <a:xfrm>
            <a:off x="5539625" y="5949696"/>
            <a:ext cx="5069205" cy="0"/>
          </a:xfrm>
          <a:custGeom>
            <a:avLst/>
            <a:gdLst/>
            <a:ahLst/>
            <a:cxnLst/>
            <a:rect l="l" t="t" r="r" b="b"/>
            <a:pathLst>
              <a:path w="5069205">
                <a:moveTo>
                  <a:pt x="0" y="0"/>
                </a:moveTo>
                <a:lnTo>
                  <a:pt x="5068824" y="0"/>
                </a:lnTo>
              </a:path>
            </a:pathLst>
          </a:custGeom>
          <a:ln w="11137">
            <a:solidFill>
              <a:srgbClr val="FFFFFF"/>
            </a:solidFill>
          </a:ln>
        </p:spPr>
        <p:txBody>
          <a:bodyPr wrap="square" lIns="0" tIns="0" rIns="0" bIns="0" rtlCol="0"/>
          <a:lstStyle/>
          <a:p/>
        </p:txBody>
      </p:sp>
      <p:sp>
        <p:nvSpPr>
          <p:cNvPr id="25" name="object 25"/>
          <p:cNvSpPr/>
          <p:nvPr/>
        </p:nvSpPr>
        <p:spPr>
          <a:xfrm>
            <a:off x="5544959" y="1787651"/>
            <a:ext cx="0" cy="4649470"/>
          </a:xfrm>
          <a:custGeom>
            <a:avLst/>
            <a:gdLst/>
            <a:ahLst/>
            <a:cxnLst/>
            <a:rect l="l" t="t" r="r" b="b"/>
            <a:pathLst>
              <a:path h="4649470">
                <a:moveTo>
                  <a:pt x="0" y="0"/>
                </a:moveTo>
                <a:lnTo>
                  <a:pt x="0" y="4648962"/>
                </a:lnTo>
              </a:path>
            </a:pathLst>
          </a:custGeom>
          <a:ln w="11137">
            <a:solidFill>
              <a:srgbClr val="FFFFFF"/>
            </a:solidFill>
          </a:ln>
        </p:spPr>
        <p:txBody>
          <a:bodyPr wrap="square" lIns="0" tIns="0" rIns="0" bIns="0" rtlCol="0"/>
          <a:lstStyle/>
          <a:p/>
        </p:txBody>
      </p:sp>
      <p:sp>
        <p:nvSpPr>
          <p:cNvPr id="26" name="object 26"/>
          <p:cNvSpPr/>
          <p:nvPr/>
        </p:nvSpPr>
        <p:spPr>
          <a:xfrm>
            <a:off x="10603115" y="1787651"/>
            <a:ext cx="0" cy="4649470"/>
          </a:xfrm>
          <a:custGeom>
            <a:avLst/>
            <a:gdLst/>
            <a:ahLst/>
            <a:cxnLst/>
            <a:rect l="l" t="t" r="r" b="b"/>
            <a:pathLst>
              <a:path h="4649470">
                <a:moveTo>
                  <a:pt x="0" y="0"/>
                </a:moveTo>
                <a:lnTo>
                  <a:pt x="0" y="4648962"/>
                </a:lnTo>
              </a:path>
            </a:pathLst>
          </a:custGeom>
          <a:ln w="11137">
            <a:solidFill>
              <a:srgbClr val="FFFFFF"/>
            </a:solidFill>
          </a:ln>
        </p:spPr>
        <p:txBody>
          <a:bodyPr wrap="square" lIns="0" tIns="0" rIns="0" bIns="0" rtlCol="0"/>
          <a:lstStyle/>
          <a:p/>
        </p:txBody>
      </p:sp>
      <p:sp>
        <p:nvSpPr>
          <p:cNvPr id="27" name="object 27"/>
          <p:cNvSpPr/>
          <p:nvPr/>
        </p:nvSpPr>
        <p:spPr>
          <a:xfrm>
            <a:off x="5539625" y="1792985"/>
            <a:ext cx="5069205" cy="0"/>
          </a:xfrm>
          <a:custGeom>
            <a:avLst/>
            <a:gdLst/>
            <a:ahLst/>
            <a:cxnLst/>
            <a:rect l="l" t="t" r="r" b="b"/>
            <a:pathLst>
              <a:path w="5069205">
                <a:moveTo>
                  <a:pt x="0" y="0"/>
                </a:moveTo>
                <a:lnTo>
                  <a:pt x="5068824" y="0"/>
                </a:lnTo>
              </a:path>
            </a:pathLst>
          </a:custGeom>
          <a:ln w="11137">
            <a:solidFill>
              <a:srgbClr val="FFFFFF"/>
            </a:solidFill>
          </a:ln>
        </p:spPr>
        <p:txBody>
          <a:bodyPr wrap="square" lIns="0" tIns="0" rIns="0" bIns="0" rtlCol="0"/>
          <a:lstStyle/>
          <a:p/>
        </p:txBody>
      </p:sp>
      <p:sp>
        <p:nvSpPr>
          <p:cNvPr id="28" name="object 28"/>
          <p:cNvSpPr/>
          <p:nvPr/>
        </p:nvSpPr>
        <p:spPr>
          <a:xfrm>
            <a:off x="5539625" y="6431279"/>
            <a:ext cx="5069205" cy="0"/>
          </a:xfrm>
          <a:custGeom>
            <a:avLst/>
            <a:gdLst/>
            <a:ahLst/>
            <a:cxnLst/>
            <a:rect l="l" t="t" r="r" b="b"/>
            <a:pathLst>
              <a:path w="5069205">
                <a:moveTo>
                  <a:pt x="0" y="0"/>
                </a:moveTo>
                <a:lnTo>
                  <a:pt x="5068824" y="0"/>
                </a:lnTo>
              </a:path>
            </a:pathLst>
          </a:custGeom>
          <a:ln w="11137">
            <a:solidFill>
              <a:srgbClr val="FFFFFF"/>
            </a:solidFill>
          </a:ln>
        </p:spPr>
        <p:txBody>
          <a:bodyPr wrap="square" lIns="0" tIns="0" rIns="0" bIns="0" rtlCol="0"/>
          <a:lstStyle/>
          <a:p/>
        </p:txBody>
      </p:sp>
      <p:sp>
        <p:nvSpPr>
          <p:cNvPr id="29" name="object 29"/>
          <p:cNvSpPr txBox="1"/>
          <p:nvPr/>
        </p:nvSpPr>
        <p:spPr>
          <a:xfrm>
            <a:off x="5550528" y="1798554"/>
            <a:ext cx="1221105" cy="285750"/>
          </a:xfrm>
          <a:prstGeom prst="rect">
            <a:avLst/>
          </a:prstGeom>
          <a:solidFill>
            <a:srgbClr val="897B61"/>
          </a:solidFill>
        </p:spPr>
        <p:txBody>
          <a:bodyPr vert="horz" wrap="square" lIns="0" tIns="52705" rIns="0" bIns="0" rtlCol="0">
            <a:spAutoFit/>
          </a:bodyPr>
          <a:lstStyle/>
          <a:p>
            <a:pPr marL="54610">
              <a:lnSpc>
                <a:spcPct val="100000"/>
              </a:lnSpc>
              <a:spcBef>
                <a:spcPts val="415"/>
              </a:spcBef>
            </a:pPr>
            <a:r>
              <a:rPr sz="1200" b="1" spc="25" dirty="0">
                <a:solidFill>
                  <a:srgbClr val="FFFFFF"/>
                </a:solidFill>
                <a:latin typeface="华文楷体" panose="02010600040101010101" charset="-122"/>
                <a:cs typeface="华文楷体" panose="02010600040101010101" charset="-122"/>
              </a:rPr>
              <a:t>输入条件</a:t>
            </a:r>
            <a:endParaRPr sz="1200">
              <a:latin typeface="华文楷体" panose="02010600040101010101" charset="-122"/>
              <a:cs typeface="华文楷体" panose="02010600040101010101" charset="-122"/>
            </a:endParaRPr>
          </a:p>
        </p:txBody>
      </p:sp>
      <p:sp>
        <p:nvSpPr>
          <p:cNvPr id="30" name="object 30"/>
          <p:cNvSpPr txBox="1"/>
          <p:nvPr/>
        </p:nvSpPr>
        <p:spPr>
          <a:xfrm>
            <a:off x="6782669" y="1798554"/>
            <a:ext cx="1723389" cy="285750"/>
          </a:xfrm>
          <a:prstGeom prst="rect">
            <a:avLst/>
          </a:prstGeom>
          <a:solidFill>
            <a:srgbClr val="897B61"/>
          </a:solidFill>
        </p:spPr>
        <p:txBody>
          <a:bodyPr vert="horz" wrap="square" lIns="0" tIns="52705" rIns="0" bIns="0" rtlCol="0">
            <a:spAutoFit/>
          </a:bodyPr>
          <a:lstStyle/>
          <a:p>
            <a:pPr marL="54610">
              <a:lnSpc>
                <a:spcPct val="100000"/>
              </a:lnSpc>
              <a:spcBef>
                <a:spcPts val="415"/>
              </a:spcBef>
            </a:pPr>
            <a:r>
              <a:rPr sz="1200" b="1" spc="25" dirty="0">
                <a:solidFill>
                  <a:srgbClr val="FFFFFF"/>
                </a:solidFill>
                <a:latin typeface="华文楷体" panose="02010600040101010101" charset="-122"/>
                <a:cs typeface="华文楷体" panose="02010600040101010101" charset="-122"/>
              </a:rPr>
              <a:t>有效等</a:t>
            </a:r>
            <a:r>
              <a:rPr sz="1200" b="1" spc="15" dirty="0">
                <a:solidFill>
                  <a:srgbClr val="FFFFFF"/>
                </a:solidFill>
                <a:latin typeface="华文楷体" panose="02010600040101010101" charset="-122"/>
                <a:cs typeface="华文楷体" panose="02010600040101010101" charset="-122"/>
              </a:rPr>
              <a:t>价</a:t>
            </a:r>
            <a:r>
              <a:rPr sz="1200" b="1" spc="25" dirty="0">
                <a:solidFill>
                  <a:srgbClr val="FFFFFF"/>
                </a:solidFill>
                <a:latin typeface="华文楷体" panose="02010600040101010101" charset="-122"/>
                <a:cs typeface="华文楷体" panose="02010600040101010101" charset="-122"/>
              </a:rPr>
              <a:t>类</a:t>
            </a:r>
            <a:endParaRPr sz="1200">
              <a:latin typeface="华文楷体" panose="02010600040101010101" charset="-122"/>
              <a:cs typeface="华文楷体" panose="02010600040101010101" charset="-122"/>
            </a:endParaRPr>
          </a:p>
        </p:txBody>
      </p:sp>
      <p:sp>
        <p:nvSpPr>
          <p:cNvPr id="31" name="object 31"/>
          <p:cNvSpPr txBox="1"/>
          <p:nvPr/>
        </p:nvSpPr>
        <p:spPr>
          <a:xfrm>
            <a:off x="8516981" y="1798554"/>
            <a:ext cx="2080895" cy="285750"/>
          </a:xfrm>
          <a:prstGeom prst="rect">
            <a:avLst/>
          </a:prstGeom>
          <a:solidFill>
            <a:srgbClr val="897B61"/>
          </a:solidFill>
        </p:spPr>
        <p:txBody>
          <a:bodyPr vert="horz" wrap="square" lIns="0" tIns="52705" rIns="0" bIns="0" rtlCol="0">
            <a:spAutoFit/>
          </a:bodyPr>
          <a:lstStyle/>
          <a:p>
            <a:pPr marL="54610">
              <a:lnSpc>
                <a:spcPct val="100000"/>
              </a:lnSpc>
              <a:spcBef>
                <a:spcPts val="415"/>
              </a:spcBef>
            </a:pPr>
            <a:r>
              <a:rPr sz="1200" b="1" spc="25" dirty="0">
                <a:solidFill>
                  <a:srgbClr val="FFFFFF"/>
                </a:solidFill>
                <a:latin typeface="华文楷体" panose="02010600040101010101" charset="-122"/>
                <a:cs typeface="华文楷体" panose="02010600040101010101" charset="-122"/>
              </a:rPr>
              <a:t>无效等</a:t>
            </a:r>
            <a:r>
              <a:rPr sz="1200" b="1" spc="15" dirty="0">
                <a:solidFill>
                  <a:srgbClr val="FFFFFF"/>
                </a:solidFill>
                <a:latin typeface="华文楷体" panose="02010600040101010101" charset="-122"/>
                <a:cs typeface="华文楷体" panose="02010600040101010101" charset="-122"/>
              </a:rPr>
              <a:t>价</a:t>
            </a:r>
            <a:r>
              <a:rPr sz="1200" b="1" spc="25" dirty="0">
                <a:solidFill>
                  <a:srgbClr val="FFFFFF"/>
                </a:solidFill>
                <a:latin typeface="华文楷体" panose="02010600040101010101" charset="-122"/>
                <a:cs typeface="华文楷体" panose="02010600040101010101" charset="-122"/>
              </a:rPr>
              <a:t>类</a:t>
            </a:r>
            <a:endParaRPr sz="1200">
              <a:latin typeface="华文楷体" panose="02010600040101010101" charset="-122"/>
              <a:cs typeface="华文楷体" panose="02010600040101010101" charset="-122"/>
            </a:endParaRPr>
          </a:p>
        </p:txBody>
      </p:sp>
      <p:sp>
        <p:nvSpPr>
          <p:cNvPr id="32" name="object 32"/>
          <p:cNvSpPr txBox="1"/>
          <p:nvPr/>
        </p:nvSpPr>
        <p:spPr>
          <a:xfrm>
            <a:off x="5550528" y="2117540"/>
            <a:ext cx="1221105" cy="699770"/>
          </a:xfrm>
          <a:prstGeom prst="rect">
            <a:avLst/>
          </a:prstGeom>
          <a:solidFill>
            <a:srgbClr val="897B61"/>
          </a:solidFill>
        </p:spPr>
        <p:txBody>
          <a:bodyPr vert="horz" wrap="square" lIns="0" tIns="0" rIns="0" bIns="0" rtlCol="0">
            <a:spAutoFit/>
          </a:bodyPr>
          <a:lstStyle/>
          <a:p>
            <a:pPr>
              <a:lnSpc>
                <a:spcPct val="100000"/>
              </a:lnSpc>
            </a:pPr>
            <a:endParaRPr sz="2200">
              <a:latin typeface="Times New Roman" panose="02020603050405020304"/>
              <a:cs typeface="Times New Roman" panose="02020603050405020304"/>
            </a:endParaRPr>
          </a:p>
          <a:p>
            <a:pPr marL="54610">
              <a:lnSpc>
                <a:spcPct val="100000"/>
              </a:lnSpc>
            </a:pPr>
            <a:r>
              <a:rPr sz="1200" b="1" spc="30" dirty="0">
                <a:solidFill>
                  <a:srgbClr val="FFFFFF"/>
                </a:solidFill>
                <a:latin typeface="华文楷体" panose="02010600040101010101" charset="-122"/>
                <a:cs typeface="华文楷体" panose="02010600040101010101" charset="-122"/>
              </a:rPr>
              <a:t>用户</a:t>
            </a:r>
            <a:r>
              <a:rPr sz="1200" b="1" spc="25" dirty="0">
                <a:solidFill>
                  <a:srgbClr val="FFFFFF"/>
                </a:solidFill>
                <a:latin typeface="华文楷体" panose="02010600040101010101" charset="-122"/>
                <a:cs typeface="华文楷体" panose="02010600040101010101" charset="-122"/>
              </a:rPr>
              <a:t>名</a:t>
            </a:r>
            <a:r>
              <a:rPr sz="1200" b="1" spc="20" dirty="0">
                <a:solidFill>
                  <a:srgbClr val="FFFFFF"/>
                </a:solidFill>
                <a:latin typeface="华文楷体" panose="02010600040101010101" charset="-122"/>
                <a:cs typeface="华文楷体" panose="02010600040101010101" charset="-122"/>
              </a:rPr>
              <a:t>字符组合</a:t>
            </a:r>
            <a:endParaRPr sz="1200">
              <a:latin typeface="华文楷体" panose="02010600040101010101" charset="-122"/>
              <a:cs typeface="华文楷体" panose="02010600040101010101" charset="-122"/>
            </a:endParaRPr>
          </a:p>
        </p:txBody>
      </p:sp>
      <p:sp>
        <p:nvSpPr>
          <p:cNvPr id="33" name="object 33"/>
          <p:cNvSpPr txBox="1"/>
          <p:nvPr/>
        </p:nvSpPr>
        <p:spPr>
          <a:xfrm>
            <a:off x="6782669" y="2117540"/>
            <a:ext cx="1723389" cy="699770"/>
          </a:xfrm>
          <a:prstGeom prst="rect">
            <a:avLst/>
          </a:prstGeom>
          <a:solidFill>
            <a:srgbClr val="DAD7D2"/>
          </a:solidFill>
        </p:spPr>
        <p:txBody>
          <a:bodyPr vert="horz" wrap="square" lIns="0" tIns="30480" rIns="0" bIns="0" rtlCol="0">
            <a:spAutoFit/>
          </a:bodyPr>
          <a:lstStyle/>
          <a:p>
            <a:pPr marL="54610">
              <a:lnSpc>
                <a:spcPct val="100000"/>
              </a:lnSpc>
              <a:spcBef>
                <a:spcPts val="240"/>
              </a:spcBef>
            </a:pPr>
            <a:r>
              <a:rPr sz="1050" dirty="0">
                <a:latin typeface="微软雅黑" panose="020B0503020204020204" charset="-122"/>
                <a:cs typeface="微软雅黑" panose="020B0503020204020204" charset="-122"/>
              </a:rPr>
              <a:t>①</a:t>
            </a:r>
            <a:r>
              <a:rPr sz="1050" i="1" dirty="0">
                <a:latin typeface="华文楷体" panose="02010600040101010101" charset="-122"/>
                <a:cs typeface="华文楷体" panose="02010600040101010101" charset="-122"/>
              </a:rPr>
              <a:t>字母</a:t>
            </a:r>
            <a:r>
              <a:rPr sz="1050" i="1" spc="-5" dirty="0">
                <a:latin typeface="华文楷体" panose="02010600040101010101" charset="-122"/>
                <a:cs typeface="华文楷体" panose="02010600040101010101" charset="-122"/>
              </a:rPr>
              <a:t>（</a:t>
            </a:r>
            <a:r>
              <a:rPr sz="1050" spc="-5" dirty="0">
                <a:latin typeface="Franklin Gothic Book" panose="020B0503020102020204"/>
                <a:cs typeface="Franklin Gothic Book" panose="020B0503020102020204"/>
              </a:rPr>
              <a:t>a~z</a:t>
            </a:r>
            <a:r>
              <a:rPr sz="1050" i="1" dirty="0">
                <a:latin typeface="华文楷体" panose="02010600040101010101" charset="-122"/>
                <a:cs typeface="华文楷体" panose="02010600040101010101" charset="-122"/>
              </a:rPr>
              <a:t>或</a:t>
            </a:r>
            <a:r>
              <a:rPr sz="1050" spc="-5" dirty="0">
                <a:latin typeface="Franklin Gothic Book" panose="020B0503020102020204"/>
                <a:cs typeface="Franklin Gothic Book" panose="020B0503020102020204"/>
              </a:rPr>
              <a:t>A~Z</a:t>
            </a:r>
            <a:r>
              <a:rPr sz="1050" i="1" spc="-5" dirty="0">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a:p>
            <a:pPr marL="54610">
              <a:lnSpc>
                <a:spcPct val="100000"/>
              </a:lnSpc>
              <a:spcBef>
                <a:spcPts val="630"/>
              </a:spcBef>
            </a:pPr>
            <a:r>
              <a:rPr sz="1050" i="1" dirty="0">
                <a:latin typeface="华文楷体" panose="02010600040101010101" charset="-122"/>
                <a:cs typeface="华文楷体" panose="02010600040101010101" charset="-122"/>
              </a:rPr>
              <a:t>和数字（</a:t>
            </a:r>
            <a:r>
              <a:rPr sz="1050" dirty="0">
                <a:latin typeface="Franklin Gothic Book" panose="020B0503020102020204"/>
                <a:cs typeface="Franklin Gothic Book" panose="020B0503020102020204"/>
              </a:rPr>
              <a:t>0~9</a:t>
            </a:r>
            <a:r>
              <a:rPr sz="1050" i="1" dirty="0">
                <a:latin typeface="华文楷体" panose="02010600040101010101" charset="-122"/>
                <a:cs typeface="华文楷体" panose="02010600040101010101" charset="-122"/>
              </a:rPr>
              <a:t>）组合</a:t>
            </a:r>
            <a:endParaRPr sz="1050">
              <a:latin typeface="华文楷体" panose="02010600040101010101" charset="-122"/>
              <a:cs typeface="华文楷体" panose="02010600040101010101" charset="-122"/>
            </a:endParaRPr>
          </a:p>
        </p:txBody>
      </p:sp>
      <p:sp>
        <p:nvSpPr>
          <p:cNvPr id="34" name="object 34"/>
          <p:cNvSpPr txBox="1"/>
          <p:nvPr/>
        </p:nvSpPr>
        <p:spPr>
          <a:xfrm>
            <a:off x="8516981" y="2117540"/>
            <a:ext cx="2080895" cy="699770"/>
          </a:xfrm>
          <a:prstGeom prst="rect">
            <a:avLst/>
          </a:prstGeom>
          <a:solidFill>
            <a:srgbClr val="DAD7D2"/>
          </a:solidFill>
        </p:spPr>
        <p:txBody>
          <a:bodyPr vert="horz" wrap="square" lIns="0" tIns="30480" rIns="0" bIns="0" rtlCol="0">
            <a:spAutoFit/>
          </a:bodyPr>
          <a:lstStyle/>
          <a:p>
            <a:pPr marL="54610">
              <a:lnSpc>
                <a:spcPct val="100000"/>
              </a:lnSpc>
              <a:spcBef>
                <a:spcPts val="240"/>
              </a:spcBef>
            </a:pPr>
            <a:r>
              <a:rPr sz="1050" i="1" dirty="0">
                <a:latin typeface="华文楷体" panose="02010600040101010101" charset="-122"/>
                <a:cs typeface="华文楷体" panose="02010600040101010101" charset="-122"/>
              </a:rPr>
              <a:t>②特殊字符</a:t>
            </a:r>
            <a:endParaRPr sz="1050">
              <a:latin typeface="华文楷体" panose="02010600040101010101" charset="-122"/>
              <a:cs typeface="华文楷体" panose="02010600040101010101" charset="-122"/>
            </a:endParaRPr>
          </a:p>
          <a:p>
            <a:pPr marL="54610">
              <a:lnSpc>
                <a:spcPct val="100000"/>
              </a:lnSpc>
              <a:spcBef>
                <a:spcPts val="630"/>
              </a:spcBef>
            </a:pPr>
            <a:r>
              <a:rPr sz="1050" i="1" dirty="0">
                <a:latin typeface="华文楷体" panose="02010600040101010101" charset="-122"/>
                <a:cs typeface="华文楷体" panose="02010600040101010101" charset="-122"/>
              </a:rPr>
              <a:t>③纯数字组合</a:t>
            </a:r>
            <a:endParaRPr sz="1050">
              <a:latin typeface="华文楷体" panose="02010600040101010101" charset="-122"/>
              <a:cs typeface="华文楷体" panose="02010600040101010101" charset="-122"/>
            </a:endParaRPr>
          </a:p>
          <a:p>
            <a:pPr marL="54610">
              <a:lnSpc>
                <a:spcPct val="100000"/>
              </a:lnSpc>
              <a:spcBef>
                <a:spcPts val="635"/>
              </a:spcBef>
            </a:pPr>
            <a:r>
              <a:rPr sz="1050" i="1" dirty="0">
                <a:latin typeface="华文楷体" panose="02010600040101010101" charset="-122"/>
                <a:cs typeface="华文楷体" panose="02010600040101010101" charset="-122"/>
              </a:rPr>
              <a:t>④纯字母组合</a:t>
            </a:r>
            <a:endParaRPr sz="1050">
              <a:latin typeface="华文楷体" panose="02010600040101010101" charset="-122"/>
              <a:cs typeface="华文楷体" panose="02010600040101010101" charset="-122"/>
            </a:endParaRPr>
          </a:p>
        </p:txBody>
      </p:sp>
      <p:sp>
        <p:nvSpPr>
          <p:cNvPr id="35" name="object 35"/>
          <p:cNvSpPr txBox="1"/>
          <p:nvPr/>
        </p:nvSpPr>
        <p:spPr>
          <a:xfrm>
            <a:off x="5592451" y="3144268"/>
            <a:ext cx="807720" cy="213360"/>
          </a:xfrm>
          <a:prstGeom prst="rect">
            <a:avLst/>
          </a:prstGeom>
        </p:spPr>
        <p:txBody>
          <a:bodyPr vert="horz" wrap="square" lIns="0" tIns="16510" rIns="0" bIns="0" rtlCol="0">
            <a:spAutoFit/>
          </a:bodyPr>
          <a:lstStyle/>
          <a:p>
            <a:pPr marL="12700">
              <a:lnSpc>
                <a:spcPct val="100000"/>
              </a:lnSpc>
              <a:spcBef>
                <a:spcPts val="130"/>
              </a:spcBef>
            </a:pPr>
            <a:r>
              <a:rPr sz="1200" b="1" spc="25" dirty="0">
                <a:solidFill>
                  <a:srgbClr val="FFFFFF"/>
                </a:solidFill>
                <a:latin typeface="华文楷体" panose="02010600040101010101" charset="-122"/>
                <a:cs typeface="华文楷体" panose="02010600040101010101" charset="-122"/>
              </a:rPr>
              <a:t>用户名</a:t>
            </a:r>
            <a:r>
              <a:rPr sz="1200" b="1" spc="15" dirty="0">
                <a:solidFill>
                  <a:srgbClr val="FFFFFF"/>
                </a:solidFill>
                <a:latin typeface="华文楷体" panose="02010600040101010101" charset="-122"/>
                <a:cs typeface="华文楷体" panose="02010600040101010101" charset="-122"/>
              </a:rPr>
              <a:t>长</a:t>
            </a:r>
            <a:r>
              <a:rPr sz="1200" b="1" spc="25" dirty="0">
                <a:solidFill>
                  <a:srgbClr val="FFFFFF"/>
                </a:solidFill>
                <a:latin typeface="华文楷体" panose="02010600040101010101" charset="-122"/>
                <a:cs typeface="华文楷体" panose="02010600040101010101" charset="-122"/>
              </a:rPr>
              <a:t>度</a:t>
            </a:r>
            <a:endParaRPr sz="1200">
              <a:latin typeface="华文楷体" panose="02010600040101010101" charset="-122"/>
              <a:cs typeface="华文楷体" panose="02010600040101010101" charset="-122"/>
            </a:endParaRPr>
          </a:p>
        </p:txBody>
      </p:sp>
      <p:sp>
        <p:nvSpPr>
          <p:cNvPr id="36" name="object 36"/>
          <p:cNvSpPr txBox="1"/>
          <p:nvPr/>
        </p:nvSpPr>
        <p:spPr>
          <a:xfrm>
            <a:off x="6777101" y="2822448"/>
            <a:ext cx="1734820" cy="962660"/>
          </a:xfrm>
          <a:prstGeom prst="rect">
            <a:avLst/>
          </a:prstGeom>
          <a:solidFill>
            <a:srgbClr val="EDECEA"/>
          </a:solidFill>
          <a:ln w="11137">
            <a:solidFill>
              <a:srgbClr val="FFFFFF"/>
            </a:solidFill>
          </a:ln>
        </p:spPr>
        <p:txBody>
          <a:bodyPr vert="horz" wrap="square" lIns="0" tIns="46990" rIns="0" bIns="0" rtlCol="0">
            <a:spAutoFit/>
          </a:bodyPr>
          <a:lstStyle/>
          <a:p>
            <a:pPr marL="59690">
              <a:lnSpc>
                <a:spcPct val="100000"/>
              </a:lnSpc>
              <a:spcBef>
                <a:spcPts val="370"/>
              </a:spcBef>
            </a:pPr>
            <a:r>
              <a:rPr sz="1050" i="1" spc="-10" dirty="0">
                <a:latin typeface="华文楷体" panose="02010600040101010101" charset="-122"/>
                <a:cs typeface="华文楷体" panose="02010600040101010101" charset="-122"/>
              </a:rPr>
              <a:t>⑤</a:t>
            </a:r>
            <a:r>
              <a:rPr sz="1050" spc="-10" dirty="0">
                <a:latin typeface="Franklin Gothic Book" panose="020B0503020102020204"/>
                <a:cs typeface="Franklin Gothic Book" panose="020B0503020102020204"/>
              </a:rPr>
              <a:t>[8—16]</a:t>
            </a:r>
            <a:r>
              <a:rPr sz="1050" i="1" dirty="0">
                <a:latin typeface="华文楷体" panose="02010600040101010101" charset="-122"/>
                <a:cs typeface="华文楷体" panose="02010600040101010101" charset="-122"/>
              </a:rPr>
              <a:t>数字字母组合</a:t>
            </a:r>
            <a:endParaRPr sz="1050">
              <a:latin typeface="华文楷体" panose="02010600040101010101" charset="-122"/>
              <a:cs typeface="华文楷体" panose="02010600040101010101" charset="-122"/>
            </a:endParaRPr>
          </a:p>
        </p:txBody>
      </p:sp>
      <p:sp>
        <p:nvSpPr>
          <p:cNvPr id="37" name="object 37"/>
          <p:cNvSpPr txBox="1"/>
          <p:nvPr/>
        </p:nvSpPr>
        <p:spPr>
          <a:xfrm>
            <a:off x="8511413" y="2822448"/>
            <a:ext cx="2092325" cy="962660"/>
          </a:xfrm>
          <a:prstGeom prst="rect">
            <a:avLst/>
          </a:prstGeom>
          <a:solidFill>
            <a:srgbClr val="EDECEA"/>
          </a:solidFill>
          <a:ln w="11137">
            <a:solidFill>
              <a:srgbClr val="FFFFFF"/>
            </a:solidFill>
          </a:ln>
        </p:spPr>
        <p:txBody>
          <a:bodyPr vert="horz" wrap="square" lIns="0" tIns="46990" rIns="0" bIns="0" rtlCol="0">
            <a:spAutoFit/>
          </a:bodyPr>
          <a:lstStyle/>
          <a:p>
            <a:pPr marL="59690">
              <a:lnSpc>
                <a:spcPct val="100000"/>
              </a:lnSpc>
              <a:spcBef>
                <a:spcPts val="370"/>
              </a:spcBef>
            </a:pPr>
            <a:r>
              <a:rPr sz="1050" i="1" dirty="0">
                <a:latin typeface="华文楷体" panose="02010600040101010101" charset="-122"/>
                <a:cs typeface="华文楷体" panose="02010600040101010101" charset="-122"/>
              </a:rPr>
              <a:t>⑥小于</a:t>
            </a:r>
            <a:r>
              <a:rPr sz="1050" dirty="0">
                <a:latin typeface="Franklin Gothic Book" panose="020B0503020102020204"/>
                <a:cs typeface="Franklin Gothic Book" panose="020B0503020102020204"/>
              </a:rPr>
              <a:t>8</a:t>
            </a:r>
            <a:r>
              <a:rPr sz="1050" i="1" dirty="0">
                <a:latin typeface="华文楷体" panose="02010600040101010101" charset="-122"/>
                <a:cs typeface="华文楷体" panose="02010600040101010101" charset="-122"/>
              </a:rPr>
              <a:t>位的数字字母组合</a:t>
            </a:r>
            <a:endParaRPr sz="1050">
              <a:latin typeface="华文楷体" panose="02010600040101010101" charset="-122"/>
              <a:cs typeface="华文楷体" panose="02010600040101010101" charset="-122"/>
            </a:endParaRPr>
          </a:p>
          <a:p>
            <a:pPr marL="59690">
              <a:lnSpc>
                <a:spcPct val="100000"/>
              </a:lnSpc>
              <a:spcBef>
                <a:spcPts val="630"/>
              </a:spcBef>
            </a:pPr>
            <a:r>
              <a:rPr sz="1050" i="1" dirty="0">
                <a:latin typeface="华文楷体" panose="02010600040101010101" charset="-122"/>
                <a:cs typeface="华文楷体" panose="02010600040101010101" charset="-122"/>
              </a:rPr>
              <a:t>⑦大于</a:t>
            </a:r>
            <a:r>
              <a:rPr sz="1050" spc="-20" dirty="0">
                <a:latin typeface="Franklin Gothic Book" panose="020B0503020102020204"/>
                <a:cs typeface="Franklin Gothic Book" panose="020B0503020102020204"/>
              </a:rPr>
              <a:t>16</a:t>
            </a:r>
            <a:r>
              <a:rPr sz="1050" i="1" dirty="0">
                <a:latin typeface="华文楷体" panose="02010600040101010101" charset="-122"/>
                <a:cs typeface="华文楷体" panose="02010600040101010101" charset="-122"/>
              </a:rPr>
              <a:t>位的数字字母组合</a:t>
            </a:r>
            <a:endParaRPr sz="1050">
              <a:latin typeface="华文楷体" panose="02010600040101010101" charset="-122"/>
              <a:cs typeface="华文楷体" panose="02010600040101010101" charset="-122"/>
            </a:endParaRPr>
          </a:p>
          <a:p>
            <a:pPr marL="59690">
              <a:lnSpc>
                <a:spcPct val="100000"/>
              </a:lnSpc>
              <a:spcBef>
                <a:spcPts val="635"/>
              </a:spcBef>
            </a:pPr>
            <a:r>
              <a:rPr sz="1050" i="1" dirty="0">
                <a:latin typeface="华文楷体" panose="02010600040101010101" charset="-122"/>
                <a:cs typeface="华文楷体" panose="02010600040101010101" charset="-122"/>
              </a:rPr>
              <a:t>⑧用户名为空</a:t>
            </a:r>
            <a:endParaRPr sz="1050">
              <a:latin typeface="华文楷体" panose="02010600040101010101" charset="-122"/>
              <a:cs typeface="华文楷体" panose="02010600040101010101" charset="-122"/>
            </a:endParaRPr>
          </a:p>
          <a:p>
            <a:pPr marL="59690">
              <a:lnSpc>
                <a:spcPct val="100000"/>
              </a:lnSpc>
              <a:spcBef>
                <a:spcPts val="640"/>
              </a:spcBef>
            </a:pPr>
            <a:r>
              <a:rPr sz="1050" i="1" dirty="0">
                <a:latin typeface="华文楷体" panose="02010600040101010101" charset="-122"/>
                <a:cs typeface="华文楷体" panose="02010600040101010101" charset="-122"/>
              </a:rPr>
              <a:t>⑨用户名为空格</a:t>
            </a:r>
            <a:endParaRPr sz="1050">
              <a:latin typeface="华文楷体" panose="02010600040101010101" charset="-122"/>
              <a:cs typeface="华文楷体" panose="02010600040101010101" charset="-122"/>
            </a:endParaRPr>
          </a:p>
        </p:txBody>
      </p:sp>
      <p:sp>
        <p:nvSpPr>
          <p:cNvPr id="38" name="object 38"/>
          <p:cNvSpPr txBox="1"/>
          <p:nvPr/>
        </p:nvSpPr>
        <p:spPr>
          <a:xfrm>
            <a:off x="5592451" y="3826258"/>
            <a:ext cx="807720" cy="213360"/>
          </a:xfrm>
          <a:prstGeom prst="rect">
            <a:avLst/>
          </a:prstGeom>
        </p:spPr>
        <p:txBody>
          <a:bodyPr vert="horz" wrap="square" lIns="0" tIns="16510" rIns="0" bIns="0" rtlCol="0">
            <a:spAutoFit/>
          </a:bodyPr>
          <a:lstStyle/>
          <a:p>
            <a:pPr marL="12700">
              <a:lnSpc>
                <a:spcPct val="100000"/>
              </a:lnSpc>
              <a:spcBef>
                <a:spcPts val="130"/>
              </a:spcBef>
            </a:pPr>
            <a:r>
              <a:rPr sz="1200" b="1" spc="25" dirty="0">
                <a:solidFill>
                  <a:srgbClr val="FFFFFF"/>
                </a:solidFill>
                <a:latin typeface="华文楷体" panose="02010600040101010101" charset="-122"/>
                <a:cs typeface="华文楷体" panose="02010600040101010101" charset="-122"/>
              </a:rPr>
              <a:t>用户名</a:t>
            </a:r>
            <a:r>
              <a:rPr sz="1200" b="1" spc="15" dirty="0">
                <a:solidFill>
                  <a:srgbClr val="FFFFFF"/>
                </a:solidFill>
                <a:latin typeface="华文楷体" panose="02010600040101010101" charset="-122"/>
                <a:cs typeface="华文楷体" panose="02010600040101010101" charset="-122"/>
              </a:rPr>
              <a:t>格</a:t>
            </a:r>
            <a:r>
              <a:rPr sz="1200" b="1" spc="25" dirty="0">
                <a:solidFill>
                  <a:srgbClr val="FFFFFF"/>
                </a:solidFill>
                <a:latin typeface="华文楷体" panose="02010600040101010101" charset="-122"/>
                <a:cs typeface="华文楷体" panose="02010600040101010101" charset="-122"/>
              </a:rPr>
              <a:t>式</a:t>
            </a:r>
            <a:endParaRPr sz="1200">
              <a:latin typeface="华文楷体" panose="02010600040101010101" charset="-122"/>
              <a:cs typeface="华文楷体" panose="02010600040101010101" charset="-122"/>
            </a:endParaRPr>
          </a:p>
        </p:txBody>
      </p:sp>
      <p:sp>
        <p:nvSpPr>
          <p:cNvPr id="39" name="object 39"/>
          <p:cNvSpPr txBox="1"/>
          <p:nvPr/>
        </p:nvSpPr>
        <p:spPr>
          <a:xfrm>
            <a:off x="6777101" y="3784853"/>
            <a:ext cx="1734820" cy="481330"/>
          </a:xfrm>
          <a:prstGeom prst="rect">
            <a:avLst/>
          </a:prstGeom>
          <a:solidFill>
            <a:srgbClr val="DAD7D2"/>
          </a:solidFill>
          <a:ln w="11137">
            <a:solidFill>
              <a:srgbClr val="FFFFFF"/>
            </a:solidFill>
          </a:ln>
        </p:spPr>
        <p:txBody>
          <a:bodyPr vert="horz" wrap="square" lIns="0" tIns="46990" rIns="0" bIns="0" rtlCol="0">
            <a:spAutoFit/>
          </a:bodyPr>
          <a:lstStyle/>
          <a:p>
            <a:pPr marL="59690">
              <a:lnSpc>
                <a:spcPct val="100000"/>
              </a:lnSpc>
              <a:spcBef>
                <a:spcPts val="370"/>
              </a:spcBef>
            </a:pPr>
            <a:r>
              <a:rPr sz="1050" i="1" dirty="0">
                <a:latin typeface="华文楷体" panose="02010600040101010101" charset="-122"/>
                <a:cs typeface="华文楷体" panose="02010600040101010101" charset="-122"/>
              </a:rPr>
              <a:t>⑩字母开头的用户名</a:t>
            </a:r>
            <a:endParaRPr sz="1050">
              <a:latin typeface="华文楷体" panose="02010600040101010101" charset="-122"/>
              <a:cs typeface="华文楷体" panose="02010600040101010101" charset="-122"/>
            </a:endParaRPr>
          </a:p>
        </p:txBody>
      </p:sp>
      <p:sp>
        <p:nvSpPr>
          <p:cNvPr id="40" name="object 40"/>
          <p:cNvSpPr txBox="1"/>
          <p:nvPr/>
        </p:nvSpPr>
        <p:spPr>
          <a:xfrm>
            <a:off x="8511413" y="3784853"/>
            <a:ext cx="2092325" cy="481330"/>
          </a:xfrm>
          <a:prstGeom prst="rect">
            <a:avLst/>
          </a:prstGeom>
          <a:solidFill>
            <a:srgbClr val="DAD7D2"/>
          </a:solidFill>
          <a:ln w="11137">
            <a:solidFill>
              <a:srgbClr val="FFFFFF"/>
            </a:solidFill>
          </a:ln>
        </p:spPr>
        <p:txBody>
          <a:bodyPr vert="horz" wrap="square" lIns="0" tIns="46990" rIns="0" bIns="0" rtlCol="0">
            <a:spAutoFit/>
          </a:bodyPr>
          <a:lstStyle/>
          <a:p>
            <a:pPr marL="59690">
              <a:lnSpc>
                <a:spcPct val="100000"/>
              </a:lnSpc>
              <a:spcBef>
                <a:spcPts val="370"/>
              </a:spcBef>
            </a:pPr>
            <a:r>
              <a:rPr sz="1050" spc="-5" dirty="0">
                <a:latin typeface="Cambria" panose="02040503050406030204"/>
                <a:cs typeface="Cambria" panose="02040503050406030204"/>
              </a:rPr>
              <a:t>⑪</a:t>
            </a:r>
            <a:r>
              <a:rPr sz="1050" i="1" dirty="0">
                <a:latin typeface="华文楷体" panose="02010600040101010101" charset="-122"/>
                <a:cs typeface="华文楷体" panose="02010600040101010101" charset="-122"/>
              </a:rPr>
              <a:t>数字开头的用户名</a:t>
            </a:r>
            <a:endParaRPr sz="1050">
              <a:latin typeface="华文楷体" panose="02010600040101010101" charset="-122"/>
              <a:cs typeface="华文楷体" panose="02010600040101010101" charset="-122"/>
            </a:endParaRPr>
          </a:p>
          <a:p>
            <a:pPr marL="59690">
              <a:lnSpc>
                <a:spcPct val="100000"/>
              </a:lnSpc>
              <a:spcBef>
                <a:spcPts val="630"/>
              </a:spcBef>
            </a:pPr>
            <a:r>
              <a:rPr sz="1050" spc="-5" dirty="0">
                <a:latin typeface="Cambria" panose="02040503050406030204"/>
                <a:cs typeface="Cambria" panose="02040503050406030204"/>
              </a:rPr>
              <a:t>⑫</a:t>
            </a:r>
            <a:r>
              <a:rPr sz="1050" i="1" dirty="0">
                <a:latin typeface="华文楷体" panose="02010600040101010101" charset="-122"/>
                <a:cs typeface="华文楷体" panose="02010600040101010101" charset="-122"/>
              </a:rPr>
              <a:t>其他字符开头的用户名</a:t>
            </a:r>
            <a:endParaRPr sz="1050">
              <a:latin typeface="华文楷体" panose="02010600040101010101" charset="-122"/>
              <a:cs typeface="华文楷体" panose="02010600040101010101" charset="-122"/>
            </a:endParaRPr>
          </a:p>
        </p:txBody>
      </p:sp>
      <p:sp>
        <p:nvSpPr>
          <p:cNvPr id="41" name="object 41"/>
          <p:cNvSpPr txBox="1"/>
          <p:nvPr/>
        </p:nvSpPr>
        <p:spPr>
          <a:xfrm>
            <a:off x="3213987" y="4204055"/>
            <a:ext cx="3367404" cy="694690"/>
          </a:xfrm>
          <a:prstGeom prst="rect">
            <a:avLst/>
          </a:prstGeom>
        </p:spPr>
        <p:txBody>
          <a:bodyPr vert="horz" wrap="square" lIns="0" tIns="133350" rIns="0" bIns="0" rtlCol="0">
            <a:spAutoFit/>
          </a:bodyPr>
          <a:lstStyle/>
          <a:p>
            <a:pPr marL="38100">
              <a:lnSpc>
                <a:spcPct val="100000"/>
              </a:lnSpc>
              <a:spcBef>
                <a:spcPts val="1050"/>
              </a:spcBef>
            </a:pPr>
            <a:r>
              <a:rPr sz="1400" i="1" dirty="0">
                <a:solidFill>
                  <a:srgbClr val="191B0E"/>
                </a:solidFill>
                <a:latin typeface="华文楷体" panose="02010600040101010101" charset="-122"/>
                <a:cs typeface="华文楷体" panose="02010600040101010101" charset="-122"/>
              </a:rPr>
              <a:t>不能为空、空格和特殊字符；</a:t>
            </a:r>
            <a:endParaRPr sz="1400">
              <a:latin typeface="华文楷体" panose="02010600040101010101" charset="-122"/>
              <a:cs typeface="华文楷体" panose="02010600040101010101" charset="-122"/>
            </a:endParaRPr>
          </a:p>
          <a:p>
            <a:pPr marL="394335">
              <a:lnSpc>
                <a:spcPct val="100000"/>
              </a:lnSpc>
              <a:spcBef>
                <a:spcPts val="955"/>
              </a:spcBef>
            </a:pPr>
            <a:r>
              <a:rPr sz="1400" i="1" dirty="0">
                <a:solidFill>
                  <a:srgbClr val="191B0E"/>
                </a:solidFill>
                <a:latin typeface="华文楷体" panose="02010600040101010101" charset="-122"/>
                <a:cs typeface="华文楷体" panose="02010600040101010101" charset="-122"/>
              </a:rPr>
              <a:t>密码与用户名要求一致；</a:t>
            </a:r>
            <a:r>
              <a:rPr sz="1400" i="1" spc="-95" dirty="0">
                <a:solidFill>
                  <a:srgbClr val="191B0E"/>
                </a:solidFill>
                <a:latin typeface="华文楷体" panose="02010600040101010101" charset="-122"/>
                <a:cs typeface="华文楷体" panose="02010600040101010101" charset="-122"/>
              </a:rPr>
              <a:t> </a:t>
            </a:r>
            <a:r>
              <a:rPr sz="1800" b="1" spc="37" baseline="35000" dirty="0">
                <a:solidFill>
                  <a:srgbClr val="FFFFFF"/>
                </a:solidFill>
                <a:latin typeface="华文楷体" panose="02010600040101010101" charset="-122"/>
                <a:cs typeface="华文楷体" panose="02010600040101010101" charset="-122"/>
              </a:rPr>
              <a:t>密码字</a:t>
            </a:r>
            <a:r>
              <a:rPr sz="1800" b="1" spc="22" baseline="35000" dirty="0">
                <a:solidFill>
                  <a:srgbClr val="FFFFFF"/>
                </a:solidFill>
                <a:latin typeface="华文楷体" panose="02010600040101010101" charset="-122"/>
                <a:cs typeface="华文楷体" panose="02010600040101010101" charset="-122"/>
              </a:rPr>
              <a:t>符</a:t>
            </a:r>
            <a:r>
              <a:rPr sz="1800" b="1" spc="37" baseline="35000" dirty="0">
                <a:solidFill>
                  <a:srgbClr val="FFFFFF"/>
                </a:solidFill>
                <a:latin typeface="华文楷体" panose="02010600040101010101" charset="-122"/>
                <a:cs typeface="华文楷体" panose="02010600040101010101" charset="-122"/>
              </a:rPr>
              <a:t>组合</a:t>
            </a:r>
            <a:endParaRPr sz="1800" baseline="35000">
              <a:latin typeface="华文楷体" panose="02010600040101010101" charset="-122"/>
              <a:cs typeface="华文楷体" panose="02010600040101010101" charset="-122"/>
            </a:endParaRPr>
          </a:p>
        </p:txBody>
      </p:sp>
      <p:sp>
        <p:nvSpPr>
          <p:cNvPr id="42" name="object 42"/>
          <p:cNvSpPr txBox="1"/>
          <p:nvPr/>
        </p:nvSpPr>
        <p:spPr>
          <a:xfrm>
            <a:off x="6777101" y="4265676"/>
            <a:ext cx="1734820" cy="721995"/>
          </a:xfrm>
          <a:prstGeom prst="rect">
            <a:avLst/>
          </a:prstGeom>
          <a:solidFill>
            <a:srgbClr val="EDECEA"/>
          </a:solidFill>
          <a:ln w="11137">
            <a:solidFill>
              <a:srgbClr val="FFFFFF"/>
            </a:solidFill>
          </a:ln>
        </p:spPr>
        <p:txBody>
          <a:bodyPr vert="horz" wrap="square" lIns="0" tIns="47625" rIns="0" bIns="0" rtlCol="0">
            <a:spAutoFit/>
          </a:bodyPr>
          <a:lstStyle/>
          <a:p>
            <a:pPr marL="59690">
              <a:lnSpc>
                <a:spcPct val="100000"/>
              </a:lnSpc>
              <a:spcBef>
                <a:spcPts val="375"/>
              </a:spcBef>
            </a:pPr>
            <a:r>
              <a:rPr sz="1050" spc="-5" dirty="0">
                <a:latin typeface="Cambria" panose="02040503050406030204"/>
                <a:cs typeface="Cambria" panose="02040503050406030204"/>
              </a:rPr>
              <a:t>⑬</a:t>
            </a:r>
            <a:r>
              <a:rPr sz="1050" i="1" dirty="0">
                <a:latin typeface="华文楷体" panose="02010600040101010101" charset="-122"/>
                <a:cs typeface="华文楷体" panose="02010600040101010101" charset="-122"/>
              </a:rPr>
              <a:t>字母</a:t>
            </a:r>
            <a:r>
              <a:rPr sz="1050" i="1" spc="-5" dirty="0">
                <a:latin typeface="华文楷体" panose="02010600040101010101" charset="-122"/>
                <a:cs typeface="华文楷体" panose="02010600040101010101" charset="-122"/>
              </a:rPr>
              <a:t>（</a:t>
            </a:r>
            <a:r>
              <a:rPr sz="1050" spc="-5" dirty="0">
                <a:latin typeface="Franklin Gothic Book" panose="020B0503020102020204"/>
                <a:cs typeface="Franklin Gothic Book" panose="020B0503020102020204"/>
              </a:rPr>
              <a:t>a~z</a:t>
            </a:r>
            <a:r>
              <a:rPr sz="1050" i="1" dirty="0">
                <a:latin typeface="华文楷体" panose="02010600040101010101" charset="-122"/>
                <a:cs typeface="华文楷体" panose="02010600040101010101" charset="-122"/>
              </a:rPr>
              <a:t>或</a:t>
            </a:r>
            <a:r>
              <a:rPr sz="1050" spc="-5" dirty="0">
                <a:latin typeface="Franklin Gothic Book" panose="020B0503020102020204"/>
                <a:cs typeface="Franklin Gothic Book" panose="020B0503020102020204"/>
              </a:rPr>
              <a:t>A~Z</a:t>
            </a:r>
            <a:r>
              <a:rPr sz="1050" i="1" spc="-5" dirty="0">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a:p>
            <a:pPr marL="59690">
              <a:lnSpc>
                <a:spcPct val="100000"/>
              </a:lnSpc>
              <a:spcBef>
                <a:spcPts val="630"/>
              </a:spcBef>
            </a:pPr>
            <a:r>
              <a:rPr sz="1050" i="1" dirty="0">
                <a:latin typeface="华文楷体" panose="02010600040101010101" charset="-122"/>
                <a:cs typeface="华文楷体" panose="02010600040101010101" charset="-122"/>
              </a:rPr>
              <a:t>和数字（</a:t>
            </a:r>
            <a:r>
              <a:rPr sz="1050" dirty="0">
                <a:latin typeface="Franklin Gothic Book" panose="020B0503020102020204"/>
                <a:cs typeface="Franklin Gothic Book" panose="020B0503020102020204"/>
              </a:rPr>
              <a:t>0~9</a:t>
            </a:r>
            <a:r>
              <a:rPr sz="1050" i="1" dirty="0">
                <a:latin typeface="华文楷体" panose="02010600040101010101" charset="-122"/>
                <a:cs typeface="华文楷体" panose="02010600040101010101" charset="-122"/>
              </a:rPr>
              <a:t>）组合</a:t>
            </a:r>
            <a:endParaRPr sz="1050">
              <a:latin typeface="华文楷体" panose="02010600040101010101" charset="-122"/>
              <a:cs typeface="华文楷体" panose="02010600040101010101" charset="-122"/>
            </a:endParaRPr>
          </a:p>
        </p:txBody>
      </p:sp>
      <p:sp>
        <p:nvSpPr>
          <p:cNvPr id="43" name="object 43"/>
          <p:cNvSpPr txBox="1"/>
          <p:nvPr/>
        </p:nvSpPr>
        <p:spPr>
          <a:xfrm>
            <a:off x="8511413" y="4265676"/>
            <a:ext cx="2092325" cy="721995"/>
          </a:xfrm>
          <a:prstGeom prst="rect">
            <a:avLst/>
          </a:prstGeom>
          <a:solidFill>
            <a:srgbClr val="EDECEA"/>
          </a:solidFill>
          <a:ln w="11137">
            <a:solidFill>
              <a:srgbClr val="FFFFFF"/>
            </a:solidFill>
          </a:ln>
        </p:spPr>
        <p:txBody>
          <a:bodyPr vert="horz" wrap="square" lIns="0" tIns="47625" rIns="0" bIns="0" rtlCol="0">
            <a:spAutoFit/>
          </a:bodyPr>
          <a:lstStyle/>
          <a:p>
            <a:pPr marL="59690">
              <a:lnSpc>
                <a:spcPct val="100000"/>
              </a:lnSpc>
              <a:spcBef>
                <a:spcPts val="375"/>
              </a:spcBef>
            </a:pPr>
            <a:r>
              <a:rPr sz="1050" spc="-5" dirty="0">
                <a:latin typeface="Cambria" panose="02040503050406030204"/>
                <a:cs typeface="Cambria" panose="02040503050406030204"/>
              </a:rPr>
              <a:t>⑭</a:t>
            </a:r>
            <a:r>
              <a:rPr sz="1050" i="1" dirty="0">
                <a:latin typeface="华文楷体" panose="02010600040101010101" charset="-122"/>
                <a:cs typeface="华文楷体" panose="02010600040101010101" charset="-122"/>
              </a:rPr>
              <a:t>特殊字符</a:t>
            </a:r>
            <a:endParaRPr sz="1050">
              <a:latin typeface="华文楷体" panose="02010600040101010101" charset="-122"/>
              <a:cs typeface="华文楷体" panose="02010600040101010101" charset="-122"/>
            </a:endParaRPr>
          </a:p>
          <a:p>
            <a:pPr marL="59690">
              <a:lnSpc>
                <a:spcPct val="100000"/>
              </a:lnSpc>
              <a:spcBef>
                <a:spcPts val="630"/>
              </a:spcBef>
            </a:pPr>
            <a:r>
              <a:rPr sz="1050" spc="-5" dirty="0">
                <a:latin typeface="Cambria" panose="02040503050406030204"/>
                <a:cs typeface="Cambria" panose="02040503050406030204"/>
              </a:rPr>
              <a:t>⑮</a:t>
            </a:r>
            <a:r>
              <a:rPr sz="1050" i="1" dirty="0">
                <a:latin typeface="华文楷体" panose="02010600040101010101" charset="-122"/>
                <a:cs typeface="华文楷体" panose="02010600040101010101" charset="-122"/>
              </a:rPr>
              <a:t>纯数字组合</a:t>
            </a:r>
            <a:endParaRPr sz="1050">
              <a:latin typeface="华文楷体" panose="02010600040101010101" charset="-122"/>
              <a:cs typeface="华文楷体" panose="02010600040101010101" charset="-122"/>
            </a:endParaRPr>
          </a:p>
          <a:p>
            <a:pPr marL="59690">
              <a:lnSpc>
                <a:spcPct val="100000"/>
              </a:lnSpc>
              <a:spcBef>
                <a:spcPts val="640"/>
              </a:spcBef>
            </a:pPr>
            <a:r>
              <a:rPr sz="1050" spc="-5" dirty="0">
                <a:latin typeface="Cambria" panose="02040503050406030204"/>
                <a:cs typeface="Cambria" panose="02040503050406030204"/>
              </a:rPr>
              <a:t>⑯</a:t>
            </a:r>
            <a:r>
              <a:rPr sz="1050" i="1" dirty="0">
                <a:latin typeface="华文楷体" panose="02010600040101010101" charset="-122"/>
                <a:cs typeface="华文楷体" panose="02010600040101010101" charset="-122"/>
              </a:rPr>
              <a:t>纯字母组合</a:t>
            </a:r>
            <a:endParaRPr sz="1050">
              <a:latin typeface="华文楷体" panose="02010600040101010101" charset="-122"/>
              <a:cs typeface="华文楷体" panose="02010600040101010101" charset="-122"/>
            </a:endParaRPr>
          </a:p>
        </p:txBody>
      </p:sp>
      <p:sp>
        <p:nvSpPr>
          <p:cNvPr id="44" name="object 44"/>
          <p:cNvSpPr txBox="1"/>
          <p:nvPr/>
        </p:nvSpPr>
        <p:spPr>
          <a:xfrm>
            <a:off x="5544959" y="4987290"/>
            <a:ext cx="1232535" cy="962660"/>
          </a:xfrm>
          <a:prstGeom prst="rect">
            <a:avLst/>
          </a:prstGeom>
          <a:solidFill>
            <a:srgbClr val="897B61"/>
          </a:solidFill>
          <a:ln w="11137">
            <a:solidFill>
              <a:srgbClr val="FFFFFF"/>
            </a:solidFill>
          </a:ln>
        </p:spPr>
        <p:txBody>
          <a:bodyPr vert="horz" wrap="square" lIns="0" tIns="3175" rIns="0" bIns="0" rtlCol="0">
            <a:spAutoFit/>
          </a:bodyPr>
          <a:lstStyle/>
          <a:p>
            <a:pPr>
              <a:lnSpc>
                <a:spcPct val="100000"/>
              </a:lnSpc>
              <a:spcBef>
                <a:spcPts val="25"/>
              </a:spcBef>
            </a:pPr>
            <a:endParaRPr sz="2300">
              <a:latin typeface="Times New Roman" panose="02020603050405020304"/>
              <a:cs typeface="Times New Roman" panose="02020603050405020304"/>
            </a:endParaRPr>
          </a:p>
          <a:p>
            <a:pPr marL="59690">
              <a:lnSpc>
                <a:spcPct val="100000"/>
              </a:lnSpc>
            </a:pPr>
            <a:r>
              <a:rPr sz="1200" b="1" spc="25" dirty="0">
                <a:solidFill>
                  <a:srgbClr val="FFFFFF"/>
                </a:solidFill>
                <a:latin typeface="华文楷体" panose="02010600040101010101" charset="-122"/>
                <a:cs typeface="华文楷体" panose="02010600040101010101" charset="-122"/>
              </a:rPr>
              <a:t>密码长度</a:t>
            </a:r>
            <a:endParaRPr sz="1200">
              <a:latin typeface="华文楷体" panose="02010600040101010101" charset="-122"/>
              <a:cs typeface="华文楷体" panose="02010600040101010101" charset="-122"/>
            </a:endParaRPr>
          </a:p>
        </p:txBody>
      </p:sp>
      <p:sp>
        <p:nvSpPr>
          <p:cNvPr id="45" name="object 45"/>
          <p:cNvSpPr txBox="1"/>
          <p:nvPr/>
        </p:nvSpPr>
        <p:spPr>
          <a:xfrm>
            <a:off x="6777101" y="4987290"/>
            <a:ext cx="1734820" cy="962660"/>
          </a:xfrm>
          <a:prstGeom prst="rect">
            <a:avLst/>
          </a:prstGeom>
          <a:solidFill>
            <a:srgbClr val="DAD7D2"/>
          </a:solidFill>
          <a:ln w="11137">
            <a:solidFill>
              <a:srgbClr val="FFFFFF"/>
            </a:solidFill>
          </a:ln>
        </p:spPr>
        <p:txBody>
          <a:bodyPr vert="horz" wrap="square" lIns="0" tIns="47625" rIns="0" bIns="0" rtlCol="0">
            <a:spAutoFit/>
          </a:bodyPr>
          <a:lstStyle/>
          <a:p>
            <a:pPr marL="59690">
              <a:lnSpc>
                <a:spcPct val="100000"/>
              </a:lnSpc>
              <a:spcBef>
                <a:spcPts val="375"/>
              </a:spcBef>
            </a:pPr>
            <a:r>
              <a:rPr sz="1050" spc="-10" dirty="0">
                <a:latin typeface="Cambria" panose="02040503050406030204"/>
                <a:cs typeface="Cambria" panose="02040503050406030204"/>
              </a:rPr>
              <a:t>⑰</a:t>
            </a:r>
            <a:r>
              <a:rPr sz="1050" spc="-10" dirty="0">
                <a:latin typeface="Franklin Gothic Book" panose="020B0503020102020204"/>
                <a:cs typeface="Franklin Gothic Book" panose="020B0503020102020204"/>
              </a:rPr>
              <a:t>[8—16]</a:t>
            </a:r>
            <a:r>
              <a:rPr sz="1050" i="1" dirty="0">
                <a:latin typeface="华文楷体" panose="02010600040101010101" charset="-122"/>
                <a:cs typeface="华文楷体" panose="02010600040101010101" charset="-122"/>
              </a:rPr>
              <a:t>数字字母组合</a:t>
            </a:r>
            <a:endParaRPr sz="1050">
              <a:latin typeface="华文楷体" panose="02010600040101010101" charset="-122"/>
              <a:cs typeface="华文楷体" panose="02010600040101010101" charset="-122"/>
            </a:endParaRPr>
          </a:p>
        </p:txBody>
      </p:sp>
      <p:sp>
        <p:nvSpPr>
          <p:cNvPr id="46" name="object 46"/>
          <p:cNvSpPr txBox="1"/>
          <p:nvPr/>
        </p:nvSpPr>
        <p:spPr>
          <a:xfrm>
            <a:off x="8511413" y="4987290"/>
            <a:ext cx="2092325" cy="962660"/>
          </a:xfrm>
          <a:prstGeom prst="rect">
            <a:avLst/>
          </a:prstGeom>
          <a:solidFill>
            <a:srgbClr val="DAD7D2"/>
          </a:solidFill>
          <a:ln w="11137">
            <a:solidFill>
              <a:srgbClr val="FFFFFF"/>
            </a:solidFill>
          </a:ln>
        </p:spPr>
        <p:txBody>
          <a:bodyPr vert="horz" wrap="square" lIns="0" tIns="47625" rIns="0" bIns="0" rtlCol="0">
            <a:spAutoFit/>
          </a:bodyPr>
          <a:lstStyle/>
          <a:p>
            <a:pPr marL="59690">
              <a:lnSpc>
                <a:spcPct val="100000"/>
              </a:lnSpc>
              <a:spcBef>
                <a:spcPts val="375"/>
              </a:spcBef>
            </a:pPr>
            <a:r>
              <a:rPr sz="1050" spc="-5" dirty="0">
                <a:latin typeface="Cambria" panose="02040503050406030204"/>
                <a:cs typeface="Cambria" panose="02040503050406030204"/>
              </a:rPr>
              <a:t>⑱</a:t>
            </a:r>
            <a:r>
              <a:rPr sz="1050" i="1" dirty="0">
                <a:latin typeface="华文楷体" panose="02010600040101010101" charset="-122"/>
                <a:cs typeface="华文楷体" panose="02010600040101010101" charset="-122"/>
              </a:rPr>
              <a:t>小于</a:t>
            </a:r>
            <a:r>
              <a:rPr sz="1050" dirty="0">
                <a:latin typeface="Franklin Gothic Book" panose="020B0503020102020204"/>
                <a:cs typeface="Franklin Gothic Book" panose="020B0503020102020204"/>
              </a:rPr>
              <a:t>8</a:t>
            </a:r>
            <a:r>
              <a:rPr sz="1050" i="1" dirty="0">
                <a:latin typeface="华文楷体" panose="02010600040101010101" charset="-122"/>
                <a:cs typeface="华文楷体" panose="02010600040101010101" charset="-122"/>
              </a:rPr>
              <a:t>位的数字字母组合</a:t>
            </a:r>
            <a:endParaRPr sz="1050">
              <a:latin typeface="华文楷体" panose="02010600040101010101" charset="-122"/>
              <a:cs typeface="华文楷体" panose="02010600040101010101" charset="-122"/>
            </a:endParaRPr>
          </a:p>
          <a:p>
            <a:pPr marL="59690">
              <a:lnSpc>
                <a:spcPct val="100000"/>
              </a:lnSpc>
              <a:spcBef>
                <a:spcPts val="630"/>
              </a:spcBef>
            </a:pPr>
            <a:r>
              <a:rPr sz="1050" spc="-5" dirty="0">
                <a:latin typeface="Cambria" panose="02040503050406030204"/>
                <a:cs typeface="Cambria" panose="02040503050406030204"/>
              </a:rPr>
              <a:t>⑲</a:t>
            </a:r>
            <a:r>
              <a:rPr sz="1050" i="1" dirty="0">
                <a:latin typeface="华文楷体" panose="02010600040101010101" charset="-122"/>
                <a:cs typeface="华文楷体" panose="02010600040101010101" charset="-122"/>
              </a:rPr>
              <a:t>大于</a:t>
            </a:r>
            <a:r>
              <a:rPr sz="1050" spc="-20" dirty="0">
                <a:latin typeface="Franklin Gothic Book" panose="020B0503020102020204"/>
                <a:cs typeface="Franklin Gothic Book" panose="020B0503020102020204"/>
              </a:rPr>
              <a:t>16</a:t>
            </a:r>
            <a:r>
              <a:rPr sz="1050" i="1" dirty="0">
                <a:latin typeface="华文楷体" panose="02010600040101010101" charset="-122"/>
                <a:cs typeface="华文楷体" panose="02010600040101010101" charset="-122"/>
              </a:rPr>
              <a:t>位的数字字母组合</a:t>
            </a:r>
            <a:endParaRPr sz="1050">
              <a:latin typeface="华文楷体" panose="02010600040101010101" charset="-122"/>
              <a:cs typeface="华文楷体" panose="02010600040101010101" charset="-122"/>
            </a:endParaRPr>
          </a:p>
          <a:p>
            <a:pPr marL="59690">
              <a:lnSpc>
                <a:spcPct val="100000"/>
              </a:lnSpc>
              <a:spcBef>
                <a:spcPts val="635"/>
              </a:spcBef>
            </a:pPr>
            <a:r>
              <a:rPr sz="1050" spc="-5" dirty="0">
                <a:latin typeface="Cambria" panose="02040503050406030204"/>
                <a:cs typeface="Cambria" panose="02040503050406030204"/>
              </a:rPr>
              <a:t>⑳</a:t>
            </a:r>
            <a:r>
              <a:rPr sz="1050" i="1" dirty="0">
                <a:latin typeface="华文楷体" panose="02010600040101010101" charset="-122"/>
                <a:cs typeface="华文楷体" panose="02010600040101010101" charset="-122"/>
              </a:rPr>
              <a:t>密码为空</a:t>
            </a:r>
            <a:endParaRPr sz="1050">
              <a:latin typeface="华文楷体" panose="02010600040101010101" charset="-122"/>
              <a:cs typeface="华文楷体" panose="02010600040101010101" charset="-122"/>
            </a:endParaRPr>
          </a:p>
          <a:p>
            <a:pPr marL="59690">
              <a:lnSpc>
                <a:spcPct val="100000"/>
              </a:lnSpc>
              <a:spcBef>
                <a:spcPts val="640"/>
              </a:spcBef>
            </a:pPr>
            <a:r>
              <a:rPr sz="1050" spc="-20" dirty="0">
                <a:latin typeface="Franklin Gothic Book" panose="020B0503020102020204"/>
                <a:cs typeface="Franklin Gothic Book" panose="020B0503020102020204"/>
              </a:rPr>
              <a:t>21</a:t>
            </a:r>
            <a:r>
              <a:rPr sz="1050" i="1" dirty="0">
                <a:latin typeface="华文楷体" panose="02010600040101010101" charset="-122"/>
                <a:cs typeface="华文楷体" panose="02010600040101010101" charset="-122"/>
              </a:rPr>
              <a:t>密码为空格</a:t>
            </a:r>
            <a:endParaRPr sz="1050">
              <a:latin typeface="华文楷体" panose="02010600040101010101" charset="-122"/>
              <a:cs typeface="华文楷体" panose="02010600040101010101" charset="-122"/>
            </a:endParaRPr>
          </a:p>
        </p:txBody>
      </p:sp>
      <p:sp>
        <p:nvSpPr>
          <p:cNvPr id="47" name="object 47"/>
          <p:cNvSpPr txBox="1"/>
          <p:nvPr/>
        </p:nvSpPr>
        <p:spPr>
          <a:xfrm>
            <a:off x="5544959" y="5949696"/>
            <a:ext cx="1232535" cy="481965"/>
          </a:xfrm>
          <a:prstGeom prst="rect">
            <a:avLst/>
          </a:prstGeom>
          <a:solidFill>
            <a:srgbClr val="897B61"/>
          </a:solidFill>
          <a:ln w="11137">
            <a:solidFill>
              <a:srgbClr val="FFFFFF"/>
            </a:solidFill>
          </a:ln>
        </p:spPr>
        <p:txBody>
          <a:bodyPr vert="horz" wrap="square" lIns="0" tIns="58419" rIns="0" bIns="0" rtlCol="0">
            <a:spAutoFit/>
          </a:bodyPr>
          <a:lstStyle/>
          <a:p>
            <a:pPr marL="59690">
              <a:lnSpc>
                <a:spcPct val="100000"/>
              </a:lnSpc>
              <a:spcBef>
                <a:spcPts val="460"/>
              </a:spcBef>
            </a:pPr>
            <a:r>
              <a:rPr sz="1200" b="1" spc="25" dirty="0">
                <a:solidFill>
                  <a:srgbClr val="FFFFFF"/>
                </a:solidFill>
                <a:latin typeface="华文楷体" panose="02010600040101010101" charset="-122"/>
                <a:cs typeface="华文楷体" panose="02010600040101010101" charset="-122"/>
              </a:rPr>
              <a:t>密码格式</a:t>
            </a:r>
            <a:endParaRPr sz="1200">
              <a:latin typeface="华文楷体" panose="02010600040101010101" charset="-122"/>
              <a:cs typeface="华文楷体" panose="02010600040101010101" charset="-122"/>
            </a:endParaRPr>
          </a:p>
        </p:txBody>
      </p:sp>
      <p:sp>
        <p:nvSpPr>
          <p:cNvPr id="48" name="object 48"/>
          <p:cNvSpPr txBox="1"/>
          <p:nvPr/>
        </p:nvSpPr>
        <p:spPr>
          <a:xfrm>
            <a:off x="6777101" y="5949696"/>
            <a:ext cx="1734820" cy="481965"/>
          </a:xfrm>
          <a:prstGeom prst="rect">
            <a:avLst/>
          </a:prstGeom>
          <a:solidFill>
            <a:srgbClr val="EDECEA"/>
          </a:solidFill>
          <a:ln w="11137">
            <a:solidFill>
              <a:srgbClr val="FFFFFF"/>
            </a:solidFill>
          </a:ln>
        </p:spPr>
        <p:txBody>
          <a:bodyPr vert="horz" wrap="square" lIns="0" tIns="47625" rIns="0" bIns="0" rtlCol="0">
            <a:spAutoFit/>
          </a:bodyPr>
          <a:lstStyle/>
          <a:p>
            <a:pPr marL="59690">
              <a:lnSpc>
                <a:spcPct val="100000"/>
              </a:lnSpc>
              <a:spcBef>
                <a:spcPts val="375"/>
              </a:spcBef>
            </a:pPr>
            <a:r>
              <a:rPr sz="1050" dirty="0">
                <a:latin typeface="Franklin Gothic Book" panose="020B0503020102020204"/>
                <a:cs typeface="Franklin Gothic Book" panose="020B0503020102020204"/>
              </a:rPr>
              <a:t>22</a:t>
            </a:r>
            <a:r>
              <a:rPr sz="1050" i="1" dirty="0">
                <a:latin typeface="华文楷体" panose="02010600040101010101" charset="-122"/>
                <a:cs typeface="华文楷体" panose="02010600040101010101" charset="-122"/>
              </a:rPr>
              <a:t>字母开头的密码</a:t>
            </a:r>
            <a:endParaRPr sz="1050">
              <a:latin typeface="华文楷体" panose="02010600040101010101" charset="-122"/>
              <a:cs typeface="华文楷体" panose="02010600040101010101" charset="-122"/>
            </a:endParaRPr>
          </a:p>
        </p:txBody>
      </p:sp>
      <p:sp>
        <p:nvSpPr>
          <p:cNvPr id="49" name="object 49"/>
          <p:cNvSpPr txBox="1"/>
          <p:nvPr/>
        </p:nvSpPr>
        <p:spPr>
          <a:xfrm>
            <a:off x="8511413" y="5949696"/>
            <a:ext cx="2092325" cy="481965"/>
          </a:xfrm>
          <a:prstGeom prst="rect">
            <a:avLst/>
          </a:prstGeom>
          <a:solidFill>
            <a:srgbClr val="EDECEA"/>
          </a:solidFill>
          <a:ln w="11137">
            <a:solidFill>
              <a:srgbClr val="FFFFFF"/>
            </a:solidFill>
          </a:ln>
        </p:spPr>
        <p:txBody>
          <a:bodyPr vert="horz" wrap="square" lIns="0" tIns="47625" rIns="0" bIns="0" rtlCol="0">
            <a:spAutoFit/>
          </a:bodyPr>
          <a:lstStyle/>
          <a:p>
            <a:pPr marL="59690">
              <a:lnSpc>
                <a:spcPct val="100000"/>
              </a:lnSpc>
              <a:spcBef>
                <a:spcPts val="375"/>
              </a:spcBef>
            </a:pPr>
            <a:r>
              <a:rPr sz="1050" dirty="0">
                <a:latin typeface="Franklin Gothic Book" panose="020B0503020102020204"/>
                <a:cs typeface="Franklin Gothic Book" panose="020B0503020102020204"/>
              </a:rPr>
              <a:t>23</a:t>
            </a:r>
            <a:r>
              <a:rPr sz="1050" i="1" dirty="0">
                <a:latin typeface="华文楷体" panose="02010600040101010101" charset="-122"/>
                <a:cs typeface="华文楷体" panose="02010600040101010101" charset="-122"/>
              </a:rPr>
              <a:t>数字开头的密码</a:t>
            </a:r>
            <a:endParaRPr sz="1050">
              <a:latin typeface="华文楷体" panose="02010600040101010101" charset="-122"/>
              <a:cs typeface="华文楷体" panose="02010600040101010101" charset="-122"/>
            </a:endParaRPr>
          </a:p>
          <a:p>
            <a:pPr marL="59690">
              <a:lnSpc>
                <a:spcPct val="100000"/>
              </a:lnSpc>
              <a:spcBef>
                <a:spcPts val="630"/>
              </a:spcBef>
            </a:pPr>
            <a:r>
              <a:rPr sz="1050" spc="-25" dirty="0">
                <a:latin typeface="Franklin Gothic Book" panose="020B0503020102020204"/>
                <a:cs typeface="Franklin Gothic Book" panose="020B0503020102020204"/>
              </a:rPr>
              <a:t>24</a:t>
            </a:r>
            <a:r>
              <a:rPr sz="1050" i="1" dirty="0">
                <a:latin typeface="华文楷体" panose="02010600040101010101" charset="-122"/>
                <a:cs typeface="华文楷体" panose="02010600040101010101" charset="-122"/>
              </a:rPr>
              <a:t>其他字符开头的密码</a:t>
            </a:r>
            <a:endParaRPr sz="1050">
              <a:latin typeface="华文楷体" panose="02010600040101010101" charset="-122"/>
              <a:cs typeface="华文楷体" panose="0201060004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18"/>
            <a:ext cx="592836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a:t>
            </a:r>
            <a:r>
              <a:rPr dirty="0"/>
              <a:t>法</a:t>
            </a:r>
            <a:r>
              <a:rPr i="0" spc="-5" dirty="0">
                <a:latin typeface="Franklin Gothic Book" panose="020B0503020102020204"/>
                <a:cs typeface="Franklin Gothic Book" panose="020B0503020102020204"/>
              </a:rPr>
              <a:t>-</a:t>
            </a:r>
            <a:r>
              <a:rPr spc="5" dirty="0"/>
              <a:t>等价类划分法</a:t>
            </a:r>
            <a:endParaRPr spc="5" dirty="0"/>
          </a:p>
        </p:txBody>
      </p:sp>
      <p:graphicFrame>
        <p:nvGraphicFramePr>
          <p:cNvPr id="4" name="object 4"/>
          <p:cNvGraphicFramePr>
            <a:graphicFrameLocks noGrp="1"/>
          </p:cNvGraphicFramePr>
          <p:nvPr/>
        </p:nvGraphicFramePr>
        <p:xfrm>
          <a:off x="1413160" y="1936768"/>
          <a:ext cx="2940685" cy="2163445"/>
        </p:xfrm>
        <a:graphic>
          <a:graphicData uri="http://schemas.openxmlformats.org/drawingml/2006/table">
            <a:tbl>
              <a:tblPr firstRow="1" bandRow="1">
                <a:tableStyleId>{2D5ABB26-0587-4C30-8999-92F81FD0307C}</a:tableStyleId>
              </a:tblPr>
              <a:tblGrid>
                <a:gridCol w="254635"/>
                <a:gridCol w="693420"/>
                <a:gridCol w="618490"/>
                <a:gridCol w="444500"/>
                <a:gridCol w="444500"/>
                <a:gridCol w="466725"/>
              </a:tblGrid>
              <a:tr h="762000">
                <a:tc>
                  <a:txBody>
                    <a:bodyPr/>
                    <a:lstStyle/>
                    <a:p>
                      <a:pPr>
                        <a:lnSpc>
                          <a:spcPct val="100000"/>
                        </a:lnSpc>
                        <a:spcBef>
                          <a:spcPts val="50"/>
                        </a:spcBef>
                      </a:pPr>
                      <a:endParaRPr sz="1500">
                        <a:latin typeface="Times New Roman" panose="02020603050405020304"/>
                        <a:cs typeface="Times New Roman" panose="02020603050405020304"/>
                      </a:endParaRPr>
                    </a:p>
                    <a:p>
                      <a:pPr marL="60325" marR="40640" algn="just">
                        <a:lnSpc>
                          <a:spcPct val="106000"/>
                        </a:lnSpc>
                        <a:spcBef>
                          <a:spcPts val="5"/>
                        </a:spcBef>
                      </a:pPr>
                      <a:r>
                        <a:rPr sz="1100" b="1" dirty="0">
                          <a:solidFill>
                            <a:srgbClr val="FFFFFF"/>
                          </a:solidFill>
                          <a:latin typeface="华文楷体" panose="02010600040101010101" charset="-122"/>
                          <a:cs typeface="华文楷体" panose="02010600040101010101" charset="-122"/>
                        </a:rPr>
                        <a:t>用 例  </a:t>
                      </a:r>
                      <a:r>
                        <a:rPr sz="1100" spc="5" dirty="0">
                          <a:solidFill>
                            <a:srgbClr val="FFFFFF"/>
                          </a:solidFill>
                          <a:latin typeface="Franklin Gothic Book" panose="020B0503020102020204"/>
                          <a:cs typeface="Franklin Gothic Book" panose="020B0503020102020204"/>
                        </a:rPr>
                        <a:t>ID</a:t>
                      </a:r>
                      <a:endParaRPr sz="1100">
                        <a:latin typeface="Franklin Gothic Book" panose="020B0503020102020204"/>
                        <a:cs typeface="Franklin Gothic Book" panose="020B0503020102020204"/>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a:txBody>
                    <a:bodyPr/>
                    <a:lstStyle/>
                    <a:p>
                      <a:pPr>
                        <a:lnSpc>
                          <a:spcPct val="100000"/>
                        </a:lnSpc>
                        <a:spcBef>
                          <a:spcPts val="20"/>
                        </a:spcBef>
                      </a:pPr>
                      <a:endParaRPr sz="1600">
                        <a:latin typeface="Times New Roman" panose="02020603050405020304"/>
                        <a:cs typeface="Times New Roman" panose="02020603050405020304"/>
                      </a:endParaRPr>
                    </a:p>
                    <a:p>
                      <a:pPr marL="59690">
                        <a:lnSpc>
                          <a:spcPct val="100000"/>
                        </a:lnSpc>
                        <a:spcBef>
                          <a:spcPts val="5"/>
                        </a:spcBef>
                      </a:pPr>
                      <a:r>
                        <a:rPr sz="1100" b="1" spc="40" dirty="0">
                          <a:solidFill>
                            <a:srgbClr val="FFFFFF"/>
                          </a:solidFill>
                          <a:latin typeface="华文楷体" panose="02010600040101010101" charset="-122"/>
                          <a:cs typeface="华文楷体" panose="02010600040101010101" charset="-122"/>
                        </a:rPr>
                        <a:t>功能点</a:t>
                      </a:r>
                      <a:endParaRPr sz="1100">
                        <a:latin typeface="华文楷体" panose="02010600040101010101" charset="-122"/>
                        <a:cs typeface="华文楷体" panose="02010600040101010101" charset="-122"/>
                      </a:endParaRPr>
                    </a:p>
                  </a:txBody>
                  <a:tcPr marL="0" marR="0" marT="25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a:txBody>
                    <a:bodyPr/>
                    <a:lstStyle/>
                    <a:p>
                      <a:pPr>
                        <a:lnSpc>
                          <a:spcPct val="100000"/>
                        </a:lnSpc>
                        <a:spcBef>
                          <a:spcPts val="15"/>
                        </a:spcBef>
                      </a:pPr>
                      <a:endParaRPr sz="1550">
                        <a:latin typeface="Times New Roman" panose="02020603050405020304"/>
                        <a:cs typeface="Times New Roman" panose="02020603050405020304"/>
                      </a:endParaRPr>
                    </a:p>
                    <a:p>
                      <a:pPr marL="60325" marR="113030">
                        <a:lnSpc>
                          <a:spcPct val="104000"/>
                        </a:lnSpc>
                      </a:pPr>
                      <a:r>
                        <a:rPr sz="1100" b="1" spc="5" dirty="0">
                          <a:solidFill>
                            <a:srgbClr val="FFFFFF"/>
                          </a:solidFill>
                          <a:latin typeface="华文楷体" panose="02010600040101010101" charset="-122"/>
                          <a:cs typeface="华文楷体" panose="02010600040101010101" charset="-122"/>
                        </a:rPr>
                        <a:t>测试输 </a:t>
                      </a:r>
                      <a:r>
                        <a:rPr sz="1100" b="1" spc="35" dirty="0">
                          <a:solidFill>
                            <a:srgbClr val="FFFFFF"/>
                          </a:solidFill>
                          <a:latin typeface="华文楷体" panose="02010600040101010101" charset="-122"/>
                          <a:cs typeface="华文楷体" panose="02010600040101010101" charset="-122"/>
                        </a:rPr>
                        <a:t>入</a:t>
                      </a:r>
                      <a:endParaRPr sz="1100">
                        <a:latin typeface="华文楷体" panose="02010600040101010101" charset="-122"/>
                        <a:cs typeface="华文楷体" panose="02010600040101010101"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a:txBody>
                    <a:bodyPr/>
                    <a:lstStyle/>
                    <a:p>
                      <a:pPr>
                        <a:lnSpc>
                          <a:spcPct val="100000"/>
                        </a:lnSpc>
                        <a:spcBef>
                          <a:spcPts val="15"/>
                        </a:spcBef>
                      </a:pPr>
                      <a:endParaRPr sz="1550">
                        <a:latin typeface="Times New Roman" panose="02020603050405020304"/>
                        <a:cs typeface="Times New Roman" panose="02020603050405020304"/>
                      </a:endParaRPr>
                    </a:p>
                    <a:p>
                      <a:pPr marL="60325" marR="85090">
                        <a:lnSpc>
                          <a:spcPct val="104000"/>
                        </a:lnSpc>
                      </a:pPr>
                      <a:r>
                        <a:rPr sz="1100" b="1" spc="5" dirty="0">
                          <a:solidFill>
                            <a:srgbClr val="FFFFFF"/>
                          </a:solidFill>
                          <a:latin typeface="华文楷体" panose="02010600040101010101" charset="-122"/>
                          <a:cs typeface="华文楷体" panose="02010600040101010101" charset="-122"/>
                        </a:rPr>
                        <a:t>预期 结果</a:t>
                      </a:r>
                      <a:endParaRPr sz="1100">
                        <a:latin typeface="华文楷体" panose="02010600040101010101" charset="-122"/>
                        <a:cs typeface="华文楷体" panose="02010600040101010101"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a:txBody>
                    <a:bodyPr/>
                    <a:lstStyle/>
                    <a:p>
                      <a:pPr>
                        <a:lnSpc>
                          <a:spcPct val="100000"/>
                        </a:lnSpc>
                        <a:spcBef>
                          <a:spcPts val="15"/>
                        </a:spcBef>
                      </a:pPr>
                      <a:endParaRPr sz="1550">
                        <a:latin typeface="Times New Roman" panose="02020603050405020304"/>
                        <a:cs typeface="Times New Roman" panose="02020603050405020304"/>
                      </a:endParaRPr>
                    </a:p>
                    <a:p>
                      <a:pPr marL="59690" marR="85725">
                        <a:lnSpc>
                          <a:spcPct val="104000"/>
                        </a:lnSpc>
                      </a:pPr>
                      <a:r>
                        <a:rPr sz="1100" b="1" spc="5" dirty="0">
                          <a:solidFill>
                            <a:srgbClr val="FFFFFF"/>
                          </a:solidFill>
                          <a:latin typeface="华文楷体" panose="02010600040101010101" charset="-122"/>
                          <a:cs typeface="华文楷体" panose="02010600040101010101" charset="-122"/>
                        </a:rPr>
                        <a:t>实际 结果</a:t>
                      </a:r>
                      <a:endParaRPr sz="1100">
                        <a:latin typeface="华文楷体" panose="02010600040101010101" charset="-122"/>
                        <a:cs typeface="华文楷体" panose="02010600040101010101"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a:txBody>
                    <a:bodyPr/>
                    <a:lstStyle/>
                    <a:p>
                      <a:pPr>
                        <a:lnSpc>
                          <a:spcPct val="100000"/>
                        </a:lnSpc>
                        <a:spcBef>
                          <a:spcPts val="15"/>
                        </a:spcBef>
                      </a:pPr>
                      <a:endParaRPr sz="1550">
                        <a:latin typeface="Times New Roman" panose="02020603050405020304"/>
                        <a:cs typeface="Times New Roman" panose="02020603050405020304"/>
                      </a:endParaRPr>
                    </a:p>
                    <a:p>
                      <a:pPr marL="59690" marR="107950" algn="just">
                        <a:lnSpc>
                          <a:spcPct val="104000"/>
                        </a:lnSpc>
                      </a:pPr>
                      <a:r>
                        <a:rPr sz="1100" b="1" spc="5" dirty="0">
                          <a:solidFill>
                            <a:srgbClr val="FFFFFF"/>
                          </a:solidFill>
                          <a:latin typeface="华文楷体" panose="02010600040101010101" charset="-122"/>
                          <a:cs typeface="华文楷体" panose="02010600040101010101" charset="-122"/>
                        </a:rPr>
                        <a:t>覆盖 的等 价类</a:t>
                      </a:r>
                      <a:endParaRPr sz="1100">
                        <a:latin typeface="华文楷体" panose="02010600040101010101" charset="-122"/>
                        <a:cs typeface="华文楷体" panose="02010600040101010101"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r>
              <a:tr h="170179">
                <a:tc>
                  <a:txBody>
                    <a:bodyPr/>
                    <a:lstStyle/>
                    <a:p>
                      <a:pPr marL="60325">
                        <a:lnSpc>
                          <a:spcPts val="1235"/>
                        </a:lnSpc>
                        <a:spcBef>
                          <a:spcPts val="5"/>
                        </a:spcBef>
                      </a:pPr>
                      <a:r>
                        <a:rPr sz="1100" dirty="0">
                          <a:solidFill>
                            <a:srgbClr val="FFFFFF"/>
                          </a:solidFill>
                          <a:latin typeface="Franklin Gothic Book" panose="020B0503020102020204"/>
                          <a:cs typeface="Franklin Gothic Book" panose="020B0503020102020204"/>
                        </a:rPr>
                        <a:t>Y</a:t>
                      </a:r>
                      <a:endParaRPr sz="1100">
                        <a:latin typeface="Franklin Gothic Book" panose="020B0503020102020204"/>
                        <a:cs typeface="Franklin Gothic Book" panose="020B0503020102020204"/>
                      </a:endParaRPr>
                    </a:p>
                  </a:txBody>
                  <a:tcPr marL="0" marR="0" marT="635" marB="0">
                    <a:lnL w="12700">
                      <a:solidFill>
                        <a:srgbClr val="FFFFFF"/>
                      </a:solidFill>
                      <a:prstDash val="solid"/>
                    </a:lnL>
                    <a:lnR w="12700">
                      <a:solidFill>
                        <a:srgbClr val="FFFFFF"/>
                      </a:solidFill>
                      <a:prstDash val="solid"/>
                    </a:lnR>
                    <a:lnT w="38100">
                      <a:solidFill>
                        <a:srgbClr val="FFFFFF"/>
                      </a:solidFill>
                      <a:prstDash val="solid"/>
                    </a:lnT>
                    <a:solidFill>
                      <a:srgbClr val="8C8D86"/>
                    </a:solidFill>
                  </a:tcPr>
                </a:tc>
                <a:tc>
                  <a:txBody>
                    <a:bodyPr/>
                    <a:lstStyle/>
                    <a:p>
                      <a:pPr marL="59690">
                        <a:lnSpc>
                          <a:spcPts val="1240"/>
                        </a:lnSpc>
                      </a:pPr>
                      <a:r>
                        <a:rPr sz="1100" i="1" spc="40" dirty="0">
                          <a:latin typeface="华文楷体" panose="02010600040101010101" charset="-122"/>
                          <a:cs typeface="华文楷体" panose="02010600040101010101" charset="-122"/>
                        </a:rPr>
                        <a:t>用户登</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solidFill>
                      <a:srgbClr val="DBDBD9"/>
                    </a:solidFill>
                  </a:tcPr>
                </a:tc>
                <a:tc rowSpan="7">
                  <a:txBody>
                    <a:bodyPr/>
                    <a:lstStyle/>
                    <a:p>
                      <a:pPr marL="60325">
                        <a:lnSpc>
                          <a:spcPts val="1270"/>
                        </a:lnSpc>
                      </a:pPr>
                      <a:r>
                        <a:rPr sz="1100" i="1" spc="40" dirty="0">
                          <a:latin typeface="华文楷体" panose="02010600040101010101" charset="-122"/>
                          <a:cs typeface="华文楷体" panose="02010600040101010101" charset="-122"/>
                        </a:rPr>
                        <a:t>用户名</a:t>
                      </a:r>
                      <a:endParaRPr sz="1100">
                        <a:latin typeface="华文楷体" panose="02010600040101010101" charset="-122"/>
                        <a:cs typeface="华文楷体" panose="02010600040101010101" charset="-122"/>
                      </a:endParaRPr>
                    </a:p>
                    <a:p>
                      <a:pPr marL="60325" marR="92710">
                        <a:lnSpc>
                          <a:spcPct val="100000"/>
                        </a:lnSpc>
                        <a:spcBef>
                          <a:spcPts val="100"/>
                        </a:spcBef>
                      </a:pPr>
                      <a:r>
                        <a:rPr sz="1100" dirty="0">
                          <a:latin typeface="Franklin Gothic Book" panose="020B0503020102020204"/>
                          <a:cs typeface="Franklin Gothic Book" panose="020B0503020102020204"/>
                        </a:rPr>
                        <a:t>Ahoz</a:t>
                      </a:r>
                      <a:r>
                        <a:rPr sz="1100" spc="-45" dirty="0">
                          <a:latin typeface="Franklin Gothic Book" panose="020B0503020102020204"/>
                          <a:cs typeface="Franklin Gothic Book" panose="020B0503020102020204"/>
                        </a:rPr>
                        <a:t>0</a:t>
                      </a:r>
                      <a:r>
                        <a:rPr sz="1100" dirty="0">
                          <a:latin typeface="Franklin Gothic Book" panose="020B0503020102020204"/>
                          <a:cs typeface="Franklin Gothic Book" panose="020B0503020102020204"/>
                        </a:rPr>
                        <a:t>1  </a:t>
                      </a:r>
                      <a:r>
                        <a:rPr sz="1100" spc="25" dirty="0">
                          <a:latin typeface="Franklin Gothic Book" panose="020B0503020102020204"/>
                          <a:cs typeface="Franklin Gothic Book" panose="020B0503020102020204"/>
                        </a:rPr>
                        <a:t>59</a:t>
                      </a:r>
                      <a:r>
                        <a:rPr sz="1100" i="1" spc="25" dirty="0">
                          <a:latin typeface="华文楷体" panose="02010600040101010101" charset="-122"/>
                          <a:cs typeface="华文楷体" panose="02010600040101010101" charset="-122"/>
                        </a:rPr>
                        <a:t>；</a:t>
                      </a:r>
                      <a:endParaRPr sz="1100">
                        <a:latin typeface="华文楷体" panose="02010600040101010101" charset="-122"/>
                        <a:cs typeface="华文楷体" panose="02010600040101010101" charset="-122"/>
                      </a:endParaRPr>
                    </a:p>
                    <a:p>
                      <a:pPr marL="60325" marR="80645" algn="just">
                        <a:lnSpc>
                          <a:spcPct val="106000"/>
                        </a:lnSpc>
                        <a:spcBef>
                          <a:spcPts val="495"/>
                        </a:spcBef>
                      </a:pPr>
                      <a:r>
                        <a:rPr sz="1100" i="1" spc="40" dirty="0">
                          <a:latin typeface="华文楷体" panose="02010600040101010101" charset="-122"/>
                          <a:cs typeface="华文楷体" panose="02010600040101010101" charset="-122"/>
                        </a:rPr>
                        <a:t>密码：  </a:t>
                      </a:r>
                      <a:r>
                        <a:rPr sz="1100" spc="-5" dirty="0">
                          <a:latin typeface="Franklin Gothic Book" panose="020B0503020102020204"/>
                          <a:cs typeface="Franklin Gothic Book" panose="020B0503020102020204"/>
                        </a:rPr>
                        <a:t>zwvb96  </a:t>
                      </a:r>
                      <a:r>
                        <a:rPr sz="1100" dirty="0">
                          <a:latin typeface="Franklin Gothic Book" panose="020B0503020102020204"/>
                          <a:cs typeface="Franklin Gothic Book" panose="020B0503020102020204"/>
                        </a:rPr>
                        <a:t>41asdf</a:t>
                      </a:r>
                      <a:endParaRPr sz="1100">
                        <a:latin typeface="Franklin Gothic Book" panose="020B0503020102020204"/>
                        <a:cs typeface="Franklin Gothic Book" panose="020B0503020102020204"/>
                      </a:endParaRPr>
                    </a:p>
                    <a:p>
                      <a:pPr marL="60325">
                        <a:lnSpc>
                          <a:spcPct val="100000"/>
                        </a:lnSpc>
                        <a:spcBef>
                          <a:spcPts val="40"/>
                        </a:spcBef>
                      </a:pPr>
                      <a:r>
                        <a:rPr sz="1100" spc="15" dirty="0">
                          <a:latin typeface="Franklin Gothic Book" panose="020B0503020102020204"/>
                          <a:cs typeface="Franklin Gothic Book" panose="020B0503020102020204"/>
                        </a:rPr>
                        <a:t>1234</a:t>
                      </a:r>
                      <a:endParaRPr sz="110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R="86360" algn="r">
                        <a:lnSpc>
                          <a:spcPts val="1240"/>
                        </a:lnSpc>
                      </a:pPr>
                      <a:r>
                        <a:rPr sz="1100" i="1" spc="40" dirty="0">
                          <a:latin typeface="华文楷体" panose="02010600040101010101" charset="-122"/>
                          <a:cs typeface="华文楷体" panose="02010600040101010101" charset="-122"/>
                        </a:rPr>
                        <a:t>：</a:t>
                      </a:r>
                      <a:r>
                        <a:rPr sz="1100" i="1" spc="-65" dirty="0">
                          <a:latin typeface="华文楷体" panose="02010600040101010101" charset="-122"/>
                          <a:cs typeface="华文楷体" panose="02010600040101010101" charset="-122"/>
                        </a:rPr>
                        <a:t> </a:t>
                      </a:r>
                      <a:r>
                        <a:rPr sz="1100" i="1" spc="40" dirty="0">
                          <a:latin typeface="华文楷体" panose="02010600040101010101" charset="-122"/>
                          <a:cs typeface="华文楷体" panose="02010600040101010101" charset="-122"/>
                        </a:rPr>
                        <a:t>登录</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solidFill>
                      <a:srgbClr val="DBDBD9"/>
                    </a:solidFill>
                  </a:tcPr>
                </a:tc>
                <a:tc>
                  <a:txBody>
                    <a:bodyPr/>
                    <a:lstStyle/>
                    <a:p>
                      <a:pPr marL="59690">
                        <a:lnSpc>
                          <a:spcPts val="1240"/>
                        </a:lnSpc>
                      </a:pPr>
                      <a:r>
                        <a:rPr sz="1100" i="1" spc="40" dirty="0">
                          <a:latin typeface="华文楷体" panose="02010600040101010101" charset="-122"/>
                          <a:cs typeface="华文楷体" panose="02010600040101010101" charset="-122"/>
                        </a:rPr>
                        <a:t>登录</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solidFill>
                      <a:srgbClr val="DBDBD9"/>
                    </a:solidFill>
                  </a:tcPr>
                </a:tc>
                <a:tc>
                  <a:txBody>
                    <a:bodyPr/>
                    <a:lstStyle/>
                    <a:p>
                      <a:pPr marL="59690">
                        <a:lnSpc>
                          <a:spcPts val="1240"/>
                        </a:lnSpc>
                      </a:pPr>
                      <a:r>
                        <a:rPr sz="1100" spc="40" dirty="0">
                          <a:latin typeface="微软雅黑" panose="020B0503020204020204" charset="-122"/>
                          <a:cs typeface="微软雅黑" panose="020B0503020204020204" charset="-122"/>
                        </a:rPr>
                        <a:t>①</a:t>
                      </a:r>
                      <a:r>
                        <a:rPr sz="1100" i="1" spc="40" dirty="0">
                          <a:latin typeface="华文楷体" panose="02010600040101010101" charset="-122"/>
                          <a:cs typeface="华文楷体" panose="02010600040101010101" charset="-122"/>
                        </a:rPr>
                        <a:t>、</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solidFill>
                      <a:srgbClr val="DBDBD9"/>
                    </a:solidFill>
                  </a:tcPr>
                </a:tc>
              </a:tr>
              <a:tr h="350461">
                <a:tc>
                  <a:txBody>
                    <a:bodyPr/>
                    <a:lstStyle/>
                    <a:p>
                      <a:pPr marL="60325" marR="92075">
                        <a:lnSpc>
                          <a:spcPts val="1370"/>
                        </a:lnSpc>
                        <a:spcBef>
                          <a:spcPts val="35"/>
                        </a:spcBef>
                      </a:pPr>
                      <a:r>
                        <a:rPr sz="1100" dirty="0">
                          <a:solidFill>
                            <a:srgbClr val="FFFFFF"/>
                          </a:solidFill>
                          <a:latin typeface="Franklin Gothic Book" panose="020B0503020102020204"/>
                          <a:cs typeface="Franklin Gothic Book" panose="020B0503020102020204"/>
                        </a:rPr>
                        <a:t>H  D</a:t>
                      </a:r>
                      <a:endParaRPr sz="1100">
                        <a:latin typeface="Franklin Gothic Book" panose="020B0503020102020204"/>
                        <a:cs typeface="Franklin Gothic Book" panose="020B0503020102020204"/>
                      </a:endParaRPr>
                    </a:p>
                  </a:txBody>
                  <a:tcPr marL="0" marR="0" marT="4445" marB="0">
                    <a:lnL w="12700">
                      <a:solidFill>
                        <a:srgbClr val="FFFFFF"/>
                      </a:solidFill>
                      <a:prstDash val="solid"/>
                    </a:lnL>
                    <a:lnR w="12700">
                      <a:solidFill>
                        <a:srgbClr val="FFFFFF"/>
                      </a:solidFill>
                      <a:prstDash val="solid"/>
                    </a:lnR>
                    <a:solidFill>
                      <a:srgbClr val="8C8D86"/>
                    </a:solidFill>
                  </a:tcPr>
                </a:tc>
                <a:tc>
                  <a:txBody>
                    <a:bodyPr/>
                    <a:lstStyle/>
                    <a:p>
                      <a:pPr marL="59690">
                        <a:lnSpc>
                          <a:spcPts val="1310"/>
                        </a:lnSpc>
                      </a:pPr>
                      <a:r>
                        <a:rPr sz="1100" i="1" dirty="0">
                          <a:latin typeface="华文楷体" panose="02010600040101010101" charset="-122"/>
                          <a:cs typeface="华文楷体" panose="02010600040101010101" charset="-122"/>
                        </a:rPr>
                        <a:t>录</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solidFill>
                      <a:srgbClr val="DBDBD9"/>
                    </a:solidFill>
                  </a:tcPr>
                </a:tc>
                <a:tc vMerge="1">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R="86360" algn="r">
                        <a:lnSpc>
                          <a:spcPts val="1310"/>
                        </a:lnSpc>
                      </a:pPr>
                      <a:r>
                        <a:rPr sz="1100" i="1" dirty="0">
                          <a:latin typeface="华文楷体" panose="02010600040101010101" charset="-122"/>
                          <a:cs typeface="华文楷体" panose="02010600040101010101" charset="-122"/>
                        </a:rPr>
                        <a:t>成功</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solidFill>
                      <a:srgbClr val="DBDBD9"/>
                    </a:solidFill>
                  </a:tcPr>
                </a:tc>
                <a:tc>
                  <a:txBody>
                    <a:bodyPr/>
                    <a:lstStyle/>
                    <a:p>
                      <a:pPr marL="59690">
                        <a:lnSpc>
                          <a:spcPts val="1310"/>
                        </a:lnSpc>
                      </a:pPr>
                      <a:r>
                        <a:rPr sz="1100" i="1" spc="40" dirty="0">
                          <a:latin typeface="华文楷体" panose="02010600040101010101" charset="-122"/>
                          <a:cs typeface="华文楷体" panose="02010600040101010101" charset="-122"/>
                        </a:rPr>
                        <a:t>成功</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solidFill>
                      <a:srgbClr val="DBDBD9"/>
                    </a:solidFill>
                  </a:tcPr>
                </a:tc>
                <a:tc>
                  <a:txBody>
                    <a:bodyPr/>
                    <a:lstStyle/>
                    <a:p>
                      <a:pPr marL="59690">
                        <a:lnSpc>
                          <a:spcPts val="1310"/>
                        </a:lnSpc>
                      </a:pPr>
                      <a:r>
                        <a:rPr sz="1100" dirty="0">
                          <a:latin typeface="微软雅黑" panose="020B0503020204020204" charset="-122"/>
                          <a:cs typeface="微软雅黑" panose="020B0503020204020204" charset="-122"/>
                        </a:rPr>
                        <a:t>⑤</a:t>
                      </a:r>
                      <a:r>
                        <a:rPr sz="1100" i="1" dirty="0">
                          <a:latin typeface="华文楷体" panose="02010600040101010101" charset="-122"/>
                          <a:cs typeface="华文楷体" panose="02010600040101010101" charset="-122"/>
                        </a:rPr>
                        <a:t>、</a:t>
                      </a:r>
                      <a:endParaRPr sz="1100">
                        <a:latin typeface="华文楷体" panose="02010600040101010101" charset="-122"/>
                        <a:cs typeface="华文楷体" panose="02010600040101010101" charset="-122"/>
                      </a:endParaRPr>
                    </a:p>
                    <a:p>
                      <a:pPr marL="59690">
                        <a:lnSpc>
                          <a:spcPts val="1300"/>
                        </a:lnSpc>
                        <a:spcBef>
                          <a:spcPts val="45"/>
                        </a:spcBef>
                      </a:pPr>
                      <a:r>
                        <a:rPr sz="1100" dirty="0">
                          <a:latin typeface="微软雅黑" panose="020B0503020204020204" charset="-122"/>
                          <a:cs typeface="微软雅黑" panose="020B0503020204020204" charset="-122"/>
                        </a:rPr>
                        <a:t>⑩</a:t>
                      </a:r>
                      <a:r>
                        <a:rPr sz="1100" i="1" dirty="0">
                          <a:latin typeface="华文楷体" panose="02010600040101010101" charset="-122"/>
                          <a:cs typeface="华文楷体" panose="02010600040101010101" charset="-122"/>
                        </a:rPr>
                        <a:t>、</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solidFill>
                      <a:srgbClr val="DBDBD9"/>
                    </a:solidFill>
                  </a:tcPr>
                </a:tc>
              </a:tr>
              <a:tr h="171772">
                <a:tc>
                  <a:txBody>
                    <a:bodyPr/>
                    <a:lstStyle/>
                    <a:p>
                      <a:pPr marL="60325">
                        <a:lnSpc>
                          <a:spcPts val="1260"/>
                        </a:lnSpc>
                        <a:spcBef>
                          <a:spcPts val="5"/>
                        </a:spcBef>
                      </a:pPr>
                      <a:r>
                        <a:rPr sz="1100" spc="-90" dirty="0">
                          <a:solidFill>
                            <a:srgbClr val="FFFFFF"/>
                          </a:solidFill>
                          <a:latin typeface="Franklin Gothic Book" panose="020B0503020102020204"/>
                          <a:cs typeface="Franklin Gothic Book" panose="020B0503020102020204"/>
                        </a:rPr>
                        <a:t>L-</a:t>
                      </a:r>
                      <a:endParaRPr sz="1100">
                        <a:latin typeface="Franklin Gothic Book" panose="020B0503020102020204"/>
                        <a:cs typeface="Franklin Gothic Book" panose="020B0503020102020204"/>
                      </a:endParaRPr>
                    </a:p>
                  </a:txBody>
                  <a:tcPr marL="0" marR="0" marT="635" marB="0">
                    <a:lnL w="12700">
                      <a:solidFill>
                        <a:srgbClr val="FFFFFF"/>
                      </a:solidFill>
                      <a:prstDash val="solid"/>
                    </a:lnL>
                    <a:lnR w="12700">
                      <a:solidFill>
                        <a:srgbClr val="FFFFFF"/>
                      </a:solidFill>
                      <a:prstDash val="solid"/>
                    </a:lnR>
                    <a:solidFill>
                      <a:srgbClr val="8C8D86"/>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solidFill>
                      <a:srgbClr val="DBDBD9"/>
                    </a:solidFill>
                  </a:tcPr>
                </a:tc>
                <a:tc vMerge="1">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solidFill>
                      <a:srgbClr val="DBDBD9"/>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solidFill>
                      <a:srgbClr val="DBDBD9"/>
                    </a:solidFill>
                  </a:tcPr>
                </a:tc>
                <a:tc>
                  <a:txBody>
                    <a:bodyPr/>
                    <a:lstStyle/>
                    <a:p>
                      <a:pPr marL="59690">
                        <a:lnSpc>
                          <a:spcPts val="1270"/>
                        </a:lnSpc>
                      </a:pPr>
                      <a:r>
                        <a:rPr sz="1100" spc="40" dirty="0">
                          <a:latin typeface="Cambria" panose="02040503050406030204"/>
                          <a:cs typeface="Cambria" panose="02040503050406030204"/>
                        </a:rPr>
                        <a:t>⑬</a:t>
                      </a:r>
                      <a:r>
                        <a:rPr sz="1100" i="1" spc="40" dirty="0">
                          <a:latin typeface="华文楷体" panose="02010600040101010101" charset="-122"/>
                          <a:cs typeface="华文楷体" panose="02010600040101010101" charset="-122"/>
                        </a:rPr>
                        <a:t>、</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solidFill>
                      <a:srgbClr val="DBDBD9"/>
                    </a:solidFill>
                  </a:tcPr>
                </a:tc>
              </a:tr>
              <a:tr h="181051">
                <a:tc>
                  <a:txBody>
                    <a:bodyPr/>
                    <a:lstStyle/>
                    <a:p>
                      <a:pPr marL="60325">
                        <a:lnSpc>
                          <a:spcPts val="1315"/>
                        </a:lnSpc>
                        <a:spcBef>
                          <a:spcPts val="5"/>
                        </a:spcBef>
                      </a:pPr>
                      <a:r>
                        <a:rPr sz="1100" dirty="0">
                          <a:solidFill>
                            <a:srgbClr val="FFFFFF"/>
                          </a:solidFill>
                          <a:latin typeface="Franklin Gothic Book" panose="020B0503020102020204"/>
                          <a:cs typeface="Franklin Gothic Book" panose="020B0503020102020204"/>
                        </a:rPr>
                        <a:t>0</a:t>
                      </a:r>
                      <a:endParaRPr sz="1100">
                        <a:latin typeface="Franklin Gothic Book" panose="020B0503020102020204"/>
                        <a:cs typeface="Franklin Gothic Book" panose="020B0503020102020204"/>
                      </a:endParaRPr>
                    </a:p>
                  </a:txBody>
                  <a:tcPr marL="0" marR="0" marT="635" marB="0">
                    <a:lnL w="12700">
                      <a:solidFill>
                        <a:srgbClr val="FFFFFF"/>
                      </a:solidFill>
                      <a:prstDash val="solid"/>
                    </a:lnL>
                    <a:lnR w="12700">
                      <a:solidFill>
                        <a:srgbClr val="FFFFFF"/>
                      </a:solidFill>
                      <a:prstDash val="solid"/>
                    </a:lnR>
                    <a:solidFill>
                      <a:srgbClr val="8C8D86"/>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solidFill>
                      <a:srgbClr val="DBDBD9"/>
                    </a:solidFill>
                  </a:tcPr>
                </a:tc>
                <a:tc vMerge="1">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solidFill>
                      <a:srgbClr val="DBDBD9"/>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solidFill>
                      <a:srgbClr val="DBDBD9"/>
                    </a:solidFill>
                  </a:tcPr>
                </a:tc>
                <a:tc>
                  <a:txBody>
                    <a:bodyPr/>
                    <a:lstStyle/>
                    <a:p>
                      <a:pPr marL="59690">
                        <a:lnSpc>
                          <a:spcPts val="1285"/>
                        </a:lnSpc>
                      </a:pPr>
                      <a:r>
                        <a:rPr sz="1100" spc="40" dirty="0">
                          <a:latin typeface="Cambria" panose="02040503050406030204"/>
                          <a:cs typeface="Cambria" panose="02040503050406030204"/>
                        </a:rPr>
                        <a:t>⑰</a:t>
                      </a:r>
                      <a:r>
                        <a:rPr sz="1100" i="1" spc="40" dirty="0">
                          <a:latin typeface="华文楷体" panose="02010600040101010101" charset="-122"/>
                          <a:cs typeface="华文楷体" panose="02010600040101010101" charset="-122"/>
                        </a:rPr>
                        <a:t>、</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solidFill>
                      <a:srgbClr val="DBDBD9"/>
                    </a:solidFill>
                  </a:tcPr>
                </a:tc>
              </a:tr>
              <a:tr h="169710">
                <a:tc>
                  <a:txBody>
                    <a:bodyPr/>
                    <a:lstStyle/>
                    <a:p>
                      <a:pPr marL="60325">
                        <a:lnSpc>
                          <a:spcPts val="1235"/>
                        </a:lnSpc>
                      </a:pPr>
                      <a:r>
                        <a:rPr sz="1100" dirty="0">
                          <a:solidFill>
                            <a:srgbClr val="FFFFFF"/>
                          </a:solidFill>
                          <a:latin typeface="Franklin Gothic Book" panose="020B0503020102020204"/>
                          <a:cs typeface="Franklin Gothic Book" panose="020B0503020102020204"/>
                        </a:rPr>
                        <a:t>0</a:t>
                      </a:r>
                      <a:endParaRPr sz="110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solidFill>
                      <a:srgbClr val="8C8D86"/>
                    </a:solidFill>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solidFill>
                      <a:srgbClr val="DBDBD9"/>
                    </a:solidFill>
                  </a:tcPr>
                </a:tc>
                <a:tc vMerge="1">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solidFill>
                      <a:srgbClr val="DBDBD9"/>
                    </a:solidFill>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solidFill>
                      <a:srgbClr val="DBDBD9"/>
                    </a:solidFill>
                  </a:tcPr>
                </a:tc>
                <a:tc>
                  <a:txBody>
                    <a:bodyPr/>
                    <a:lstStyle/>
                    <a:p>
                      <a:pPr marL="59690">
                        <a:lnSpc>
                          <a:spcPts val="1235"/>
                        </a:lnSpc>
                      </a:pPr>
                      <a:r>
                        <a:rPr sz="1100" spc="15" dirty="0">
                          <a:latin typeface="Franklin Gothic Book" panose="020B0503020102020204"/>
                          <a:cs typeface="Franklin Gothic Book" panose="020B0503020102020204"/>
                        </a:rPr>
                        <a:t>22</a:t>
                      </a:r>
                      <a:endParaRPr sz="110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solidFill>
                      <a:srgbClr val="DBDBD9"/>
                    </a:solidFill>
                  </a:tcPr>
                </a:tc>
              </a:tr>
              <a:tr h="173352">
                <a:tc>
                  <a:txBody>
                    <a:bodyPr/>
                    <a:lstStyle/>
                    <a:p>
                      <a:pPr marL="60325">
                        <a:lnSpc>
                          <a:spcPts val="1265"/>
                        </a:lnSpc>
                      </a:pPr>
                      <a:r>
                        <a:rPr sz="1100" dirty="0">
                          <a:solidFill>
                            <a:srgbClr val="FFFFFF"/>
                          </a:solidFill>
                          <a:latin typeface="Franklin Gothic Book" panose="020B0503020102020204"/>
                          <a:cs typeface="Franklin Gothic Book" panose="020B0503020102020204"/>
                        </a:rPr>
                        <a:t>0</a:t>
                      </a:r>
                      <a:endParaRPr sz="110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solidFill>
                      <a:srgbClr val="8C8D86"/>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solidFill>
                      <a:srgbClr val="DBDBD9"/>
                    </a:solidFill>
                  </a:tcPr>
                </a:tc>
                <a:tc vMerge="1">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solidFill>
                      <a:srgbClr val="DBDBD9"/>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solidFill>
                      <a:srgbClr val="DBDBD9"/>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solidFill>
                      <a:srgbClr val="DBDBD9"/>
                    </a:solidFill>
                  </a:tcPr>
                </a:tc>
              </a:tr>
              <a:tr h="171396">
                <a:tc>
                  <a:txBody>
                    <a:bodyPr/>
                    <a:lstStyle/>
                    <a:p>
                      <a:pPr marL="60325">
                        <a:lnSpc>
                          <a:spcPts val="1250"/>
                        </a:lnSpc>
                      </a:pPr>
                      <a:r>
                        <a:rPr sz="1100" dirty="0">
                          <a:solidFill>
                            <a:srgbClr val="FFFFFF"/>
                          </a:solidFill>
                          <a:latin typeface="Franklin Gothic Book" panose="020B0503020102020204"/>
                          <a:cs typeface="Franklin Gothic Book" panose="020B0503020102020204"/>
                        </a:rPr>
                        <a:t>1</a:t>
                      </a:r>
                      <a:endParaRPr sz="110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8C8D86"/>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DBDBD9"/>
                    </a:solidFill>
                  </a:tcPr>
                </a:tc>
                <a:tc vMerge="1">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DBDBD9"/>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DBDBD9"/>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DBDBD9"/>
                    </a:solidFill>
                  </a:tcPr>
                </a:tc>
              </a:tr>
            </a:tbl>
          </a:graphicData>
        </a:graphic>
      </p:graphicFrame>
      <p:sp>
        <p:nvSpPr>
          <p:cNvPr id="5" name="object 5"/>
          <p:cNvSpPr/>
          <p:nvPr/>
        </p:nvSpPr>
        <p:spPr>
          <a:xfrm>
            <a:off x="4439297" y="1946148"/>
            <a:ext cx="5809615" cy="303530"/>
          </a:xfrm>
          <a:custGeom>
            <a:avLst/>
            <a:gdLst/>
            <a:ahLst/>
            <a:cxnLst/>
            <a:rect l="l" t="t" r="r" b="b"/>
            <a:pathLst>
              <a:path w="5809615" h="303530">
                <a:moveTo>
                  <a:pt x="0" y="0"/>
                </a:moveTo>
                <a:lnTo>
                  <a:pt x="0" y="303276"/>
                </a:lnTo>
                <a:lnTo>
                  <a:pt x="5809488" y="303275"/>
                </a:lnTo>
                <a:lnTo>
                  <a:pt x="5809488" y="0"/>
                </a:lnTo>
                <a:lnTo>
                  <a:pt x="0" y="0"/>
                </a:lnTo>
                <a:close/>
              </a:path>
            </a:pathLst>
          </a:custGeom>
          <a:solidFill>
            <a:srgbClr val="8C8D86"/>
          </a:solidFill>
        </p:spPr>
        <p:txBody>
          <a:bodyPr wrap="square" lIns="0" tIns="0" rIns="0" bIns="0" rtlCol="0"/>
          <a:lstStyle/>
          <a:p/>
        </p:txBody>
      </p:sp>
      <p:sp>
        <p:nvSpPr>
          <p:cNvPr id="6" name="object 6"/>
          <p:cNvSpPr/>
          <p:nvPr/>
        </p:nvSpPr>
        <p:spPr>
          <a:xfrm>
            <a:off x="4439297" y="2249423"/>
            <a:ext cx="958850" cy="473709"/>
          </a:xfrm>
          <a:custGeom>
            <a:avLst/>
            <a:gdLst/>
            <a:ahLst/>
            <a:cxnLst/>
            <a:rect l="l" t="t" r="r" b="b"/>
            <a:pathLst>
              <a:path w="958850" h="473710">
                <a:moveTo>
                  <a:pt x="0" y="0"/>
                </a:moveTo>
                <a:lnTo>
                  <a:pt x="0" y="473201"/>
                </a:lnTo>
                <a:lnTo>
                  <a:pt x="958596" y="473201"/>
                </a:lnTo>
                <a:lnTo>
                  <a:pt x="958596" y="0"/>
                </a:lnTo>
                <a:lnTo>
                  <a:pt x="0" y="0"/>
                </a:lnTo>
                <a:close/>
              </a:path>
            </a:pathLst>
          </a:custGeom>
          <a:solidFill>
            <a:srgbClr val="8C8D86"/>
          </a:solidFill>
        </p:spPr>
        <p:txBody>
          <a:bodyPr wrap="square" lIns="0" tIns="0" rIns="0" bIns="0" rtlCol="0"/>
          <a:lstStyle/>
          <a:p/>
        </p:txBody>
      </p:sp>
      <p:sp>
        <p:nvSpPr>
          <p:cNvPr id="7" name="object 7"/>
          <p:cNvSpPr/>
          <p:nvPr/>
        </p:nvSpPr>
        <p:spPr>
          <a:xfrm>
            <a:off x="5397893" y="2249423"/>
            <a:ext cx="4851400" cy="473709"/>
          </a:xfrm>
          <a:custGeom>
            <a:avLst/>
            <a:gdLst/>
            <a:ahLst/>
            <a:cxnLst/>
            <a:rect l="l" t="t" r="r" b="b"/>
            <a:pathLst>
              <a:path w="4851400" h="473710">
                <a:moveTo>
                  <a:pt x="0" y="0"/>
                </a:moveTo>
                <a:lnTo>
                  <a:pt x="0" y="473202"/>
                </a:lnTo>
                <a:lnTo>
                  <a:pt x="4850892" y="473201"/>
                </a:lnTo>
                <a:lnTo>
                  <a:pt x="4850892" y="0"/>
                </a:lnTo>
                <a:lnTo>
                  <a:pt x="0" y="0"/>
                </a:lnTo>
                <a:close/>
              </a:path>
            </a:pathLst>
          </a:custGeom>
          <a:solidFill>
            <a:srgbClr val="DBDBD9"/>
          </a:solidFill>
        </p:spPr>
        <p:txBody>
          <a:bodyPr wrap="square" lIns="0" tIns="0" rIns="0" bIns="0" rtlCol="0"/>
          <a:lstStyle/>
          <a:p/>
        </p:txBody>
      </p:sp>
      <p:sp>
        <p:nvSpPr>
          <p:cNvPr id="8" name="object 8"/>
          <p:cNvSpPr/>
          <p:nvPr/>
        </p:nvSpPr>
        <p:spPr>
          <a:xfrm>
            <a:off x="4439297" y="2722626"/>
            <a:ext cx="958850" cy="473709"/>
          </a:xfrm>
          <a:custGeom>
            <a:avLst/>
            <a:gdLst/>
            <a:ahLst/>
            <a:cxnLst/>
            <a:rect l="l" t="t" r="r" b="b"/>
            <a:pathLst>
              <a:path w="958850" h="473710">
                <a:moveTo>
                  <a:pt x="0" y="0"/>
                </a:moveTo>
                <a:lnTo>
                  <a:pt x="0" y="473201"/>
                </a:lnTo>
                <a:lnTo>
                  <a:pt x="958596" y="473201"/>
                </a:lnTo>
                <a:lnTo>
                  <a:pt x="958596" y="0"/>
                </a:lnTo>
                <a:lnTo>
                  <a:pt x="0" y="0"/>
                </a:lnTo>
                <a:close/>
              </a:path>
            </a:pathLst>
          </a:custGeom>
          <a:solidFill>
            <a:srgbClr val="8C8D86"/>
          </a:solidFill>
        </p:spPr>
        <p:txBody>
          <a:bodyPr wrap="square" lIns="0" tIns="0" rIns="0" bIns="0" rtlCol="0"/>
          <a:lstStyle/>
          <a:p/>
        </p:txBody>
      </p:sp>
      <p:sp>
        <p:nvSpPr>
          <p:cNvPr id="9" name="object 9"/>
          <p:cNvSpPr/>
          <p:nvPr/>
        </p:nvSpPr>
        <p:spPr>
          <a:xfrm>
            <a:off x="5397893" y="2722626"/>
            <a:ext cx="4851400" cy="473709"/>
          </a:xfrm>
          <a:custGeom>
            <a:avLst/>
            <a:gdLst/>
            <a:ahLst/>
            <a:cxnLst/>
            <a:rect l="l" t="t" r="r" b="b"/>
            <a:pathLst>
              <a:path w="4851400" h="473710">
                <a:moveTo>
                  <a:pt x="0" y="0"/>
                </a:moveTo>
                <a:lnTo>
                  <a:pt x="0" y="473202"/>
                </a:lnTo>
                <a:lnTo>
                  <a:pt x="4850892" y="473201"/>
                </a:lnTo>
                <a:lnTo>
                  <a:pt x="4850892" y="0"/>
                </a:lnTo>
                <a:lnTo>
                  <a:pt x="0" y="0"/>
                </a:lnTo>
                <a:close/>
              </a:path>
            </a:pathLst>
          </a:custGeom>
          <a:solidFill>
            <a:srgbClr val="EEEEED"/>
          </a:solidFill>
        </p:spPr>
        <p:txBody>
          <a:bodyPr wrap="square" lIns="0" tIns="0" rIns="0" bIns="0" rtlCol="0"/>
          <a:lstStyle/>
          <a:p/>
        </p:txBody>
      </p:sp>
      <p:sp>
        <p:nvSpPr>
          <p:cNvPr id="10" name="object 10"/>
          <p:cNvSpPr/>
          <p:nvPr/>
        </p:nvSpPr>
        <p:spPr>
          <a:xfrm>
            <a:off x="4439297" y="3195827"/>
            <a:ext cx="958850" cy="473709"/>
          </a:xfrm>
          <a:custGeom>
            <a:avLst/>
            <a:gdLst/>
            <a:ahLst/>
            <a:cxnLst/>
            <a:rect l="l" t="t" r="r" b="b"/>
            <a:pathLst>
              <a:path w="958850" h="473710">
                <a:moveTo>
                  <a:pt x="0" y="0"/>
                </a:moveTo>
                <a:lnTo>
                  <a:pt x="0" y="473201"/>
                </a:lnTo>
                <a:lnTo>
                  <a:pt x="958596" y="473201"/>
                </a:lnTo>
                <a:lnTo>
                  <a:pt x="958596" y="0"/>
                </a:lnTo>
                <a:lnTo>
                  <a:pt x="0" y="0"/>
                </a:lnTo>
                <a:close/>
              </a:path>
            </a:pathLst>
          </a:custGeom>
          <a:solidFill>
            <a:srgbClr val="8C8D86"/>
          </a:solidFill>
        </p:spPr>
        <p:txBody>
          <a:bodyPr wrap="square" lIns="0" tIns="0" rIns="0" bIns="0" rtlCol="0"/>
          <a:lstStyle/>
          <a:p/>
        </p:txBody>
      </p:sp>
      <p:sp>
        <p:nvSpPr>
          <p:cNvPr id="11" name="object 11"/>
          <p:cNvSpPr/>
          <p:nvPr/>
        </p:nvSpPr>
        <p:spPr>
          <a:xfrm>
            <a:off x="5397893" y="3195827"/>
            <a:ext cx="4851400" cy="473709"/>
          </a:xfrm>
          <a:custGeom>
            <a:avLst/>
            <a:gdLst/>
            <a:ahLst/>
            <a:cxnLst/>
            <a:rect l="l" t="t" r="r" b="b"/>
            <a:pathLst>
              <a:path w="4851400" h="473710">
                <a:moveTo>
                  <a:pt x="0" y="0"/>
                </a:moveTo>
                <a:lnTo>
                  <a:pt x="0" y="473202"/>
                </a:lnTo>
                <a:lnTo>
                  <a:pt x="4850892" y="473201"/>
                </a:lnTo>
                <a:lnTo>
                  <a:pt x="4850892" y="0"/>
                </a:lnTo>
                <a:lnTo>
                  <a:pt x="0" y="0"/>
                </a:lnTo>
                <a:close/>
              </a:path>
            </a:pathLst>
          </a:custGeom>
          <a:solidFill>
            <a:srgbClr val="DBDBD9"/>
          </a:solidFill>
        </p:spPr>
        <p:txBody>
          <a:bodyPr wrap="square" lIns="0" tIns="0" rIns="0" bIns="0" rtlCol="0"/>
          <a:lstStyle/>
          <a:p/>
        </p:txBody>
      </p:sp>
      <p:sp>
        <p:nvSpPr>
          <p:cNvPr id="12" name="object 12"/>
          <p:cNvSpPr/>
          <p:nvPr/>
        </p:nvSpPr>
        <p:spPr>
          <a:xfrm>
            <a:off x="4439297" y="3669029"/>
            <a:ext cx="958850" cy="474345"/>
          </a:xfrm>
          <a:custGeom>
            <a:avLst/>
            <a:gdLst/>
            <a:ahLst/>
            <a:cxnLst/>
            <a:rect l="l" t="t" r="r" b="b"/>
            <a:pathLst>
              <a:path w="958850" h="474345">
                <a:moveTo>
                  <a:pt x="0" y="0"/>
                </a:moveTo>
                <a:lnTo>
                  <a:pt x="0" y="473963"/>
                </a:lnTo>
                <a:lnTo>
                  <a:pt x="958596" y="473963"/>
                </a:lnTo>
                <a:lnTo>
                  <a:pt x="958596" y="0"/>
                </a:lnTo>
                <a:lnTo>
                  <a:pt x="0" y="0"/>
                </a:lnTo>
                <a:close/>
              </a:path>
            </a:pathLst>
          </a:custGeom>
          <a:solidFill>
            <a:srgbClr val="8C8D86"/>
          </a:solidFill>
        </p:spPr>
        <p:txBody>
          <a:bodyPr wrap="square" lIns="0" tIns="0" rIns="0" bIns="0" rtlCol="0"/>
          <a:lstStyle/>
          <a:p/>
        </p:txBody>
      </p:sp>
      <p:sp>
        <p:nvSpPr>
          <p:cNvPr id="13" name="object 13"/>
          <p:cNvSpPr/>
          <p:nvPr/>
        </p:nvSpPr>
        <p:spPr>
          <a:xfrm>
            <a:off x="5397893" y="3669029"/>
            <a:ext cx="4851400" cy="474345"/>
          </a:xfrm>
          <a:custGeom>
            <a:avLst/>
            <a:gdLst/>
            <a:ahLst/>
            <a:cxnLst/>
            <a:rect l="l" t="t" r="r" b="b"/>
            <a:pathLst>
              <a:path w="4851400" h="474345">
                <a:moveTo>
                  <a:pt x="0" y="0"/>
                </a:moveTo>
                <a:lnTo>
                  <a:pt x="0" y="473964"/>
                </a:lnTo>
                <a:lnTo>
                  <a:pt x="4850892" y="473963"/>
                </a:lnTo>
                <a:lnTo>
                  <a:pt x="4850892" y="0"/>
                </a:lnTo>
                <a:lnTo>
                  <a:pt x="0" y="0"/>
                </a:lnTo>
                <a:close/>
              </a:path>
            </a:pathLst>
          </a:custGeom>
          <a:solidFill>
            <a:srgbClr val="EEEEED"/>
          </a:solidFill>
        </p:spPr>
        <p:txBody>
          <a:bodyPr wrap="square" lIns="0" tIns="0" rIns="0" bIns="0" rtlCol="0"/>
          <a:lstStyle/>
          <a:p/>
        </p:txBody>
      </p:sp>
      <p:sp>
        <p:nvSpPr>
          <p:cNvPr id="14" name="object 14"/>
          <p:cNvSpPr/>
          <p:nvPr/>
        </p:nvSpPr>
        <p:spPr>
          <a:xfrm>
            <a:off x="4439297" y="4142994"/>
            <a:ext cx="958850" cy="709930"/>
          </a:xfrm>
          <a:custGeom>
            <a:avLst/>
            <a:gdLst/>
            <a:ahLst/>
            <a:cxnLst/>
            <a:rect l="l" t="t" r="r" b="b"/>
            <a:pathLst>
              <a:path w="958850" h="709929">
                <a:moveTo>
                  <a:pt x="0" y="0"/>
                </a:moveTo>
                <a:lnTo>
                  <a:pt x="0" y="709422"/>
                </a:lnTo>
                <a:lnTo>
                  <a:pt x="958596" y="709422"/>
                </a:lnTo>
                <a:lnTo>
                  <a:pt x="958596" y="0"/>
                </a:lnTo>
                <a:lnTo>
                  <a:pt x="0" y="0"/>
                </a:lnTo>
                <a:close/>
              </a:path>
            </a:pathLst>
          </a:custGeom>
          <a:solidFill>
            <a:srgbClr val="8C8D86"/>
          </a:solidFill>
        </p:spPr>
        <p:txBody>
          <a:bodyPr wrap="square" lIns="0" tIns="0" rIns="0" bIns="0" rtlCol="0"/>
          <a:lstStyle/>
          <a:p/>
        </p:txBody>
      </p:sp>
      <p:sp>
        <p:nvSpPr>
          <p:cNvPr id="15" name="object 15"/>
          <p:cNvSpPr/>
          <p:nvPr/>
        </p:nvSpPr>
        <p:spPr>
          <a:xfrm>
            <a:off x="5397893" y="4142994"/>
            <a:ext cx="4851400" cy="709930"/>
          </a:xfrm>
          <a:custGeom>
            <a:avLst/>
            <a:gdLst/>
            <a:ahLst/>
            <a:cxnLst/>
            <a:rect l="l" t="t" r="r" b="b"/>
            <a:pathLst>
              <a:path w="4851400" h="709929">
                <a:moveTo>
                  <a:pt x="0" y="0"/>
                </a:moveTo>
                <a:lnTo>
                  <a:pt x="0" y="709422"/>
                </a:lnTo>
                <a:lnTo>
                  <a:pt x="4850892" y="709422"/>
                </a:lnTo>
                <a:lnTo>
                  <a:pt x="4850892" y="0"/>
                </a:lnTo>
                <a:lnTo>
                  <a:pt x="0" y="0"/>
                </a:lnTo>
                <a:close/>
              </a:path>
            </a:pathLst>
          </a:custGeom>
          <a:solidFill>
            <a:srgbClr val="DBDBD9"/>
          </a:solidFill>
        </p:spPr>
        <p:txBody>
          <a:bodyPr wrap="square" lIns="0" tIns="0" rIns="0" bIns="0" rtlCol="0"/>
          <a:lstStyle/>
          <a:p/>
        </p:txBody>
      </p:sp>
      <p:sp>
        <p:nvSpPr>
          <p:cNvPr id="16" name="object 16"/>
          <p:cNvSpPr/>
          <p:nvPr/>
        </p:nvSpPr>
        <p:spPr>
          <a:xfrm>
            <a:off x="4439297" y="4852415"/>
            <a:ext cx="958850" cy="474345"/>
          </a:xfrm>
          <a:custGeom>
            <a:avLst/>
            <a:gdLst/>
            <a:ahLst/>
            <a:cxnLst/>
            <a:rect l="l" t="t" r="r" b="b"/>
            <a:pathLst>
              <a:path w="958850" h="474345">
                <a:moveTo>
                  <a:pt x="0" y="0"/>
                </a:moveTo>
                <a:lnTo>
                  <a:pt x="0" y="473963"/>
                </a:lnTo>
                <a:lnTo>
                  <a:pt x="958596" y="473963"/>
                </a:lnTo>
                <a:lnTo>
                  <a:pt x="958596" y="0"/>
                </a:lnTo>
                <a:lnTo>
                  <a:pt x="0" y="0"/>
                </a:lnTo>
                <a:close/>
              </a:path>
            </a:pathLst>
          </a:custGeom>
          <a:solidFill>
            <a:srgbClr val="8C8D86"/>
          </a:solidFill>
        </p:spPr>
        <p:txBody>
          <a:bodyPr wrap="square" lIns="0" tIns="0" rIns="0" bIns="0" rtlCol="0"/>
          <a:lstStyle/>
          <a:p/>
        </p:txBody>
      </p:sp>
      <p:sp>
        <p:nvSpPr>
          <p:cNvPr id="17" name="object 17"/>
          <p:cNvSpPr/>
          <p:nvPr/>
        </p:nvSpPr>
        <p:spPr>
          <a:xfrm>
            <a:off x="5397893" y="4852415"/>
            <a:ext cx="4851400" cy="474345"/>
          </a:xfrm>
          <a:custGeom>
            <a:avLst/>
            <a:gdLst/>
            <a:ahLst/>
            <a:cxnLst/>
            <a:rect l="l" t="t" r="r" b="b"/>
            <a:pathLst>
              <a:path w="4851400" h="474345">
                <a:moveTo>
                  <a:pt x="0" y="0"/>
                </a:moveTo>
                <a:lnTo>
                  <a:pt x="0" y="473964"/>
                </a:lnTo>
                <a:lnTo>
                  <a:pt x="4850892" y="473963"/>
                </a:lnTo>
                <a:lnTo>
                  <a:pt x="4850892" y="0"/>
                </a:lnTo>
                <a:lnTo>
                  <a:pt x="0" y="0"/>
                </a:lnTo>
                <a:close/>
              </a:path>
            </a:pathLst>
          </a:custGeom>
          <a:solidFill>
            <a:srgbClr val="EEEEED"/>
          </a:solidFill>
        </p:spPr>
        <p:txBody>
          <a:bodyPr wrap="square" lIns="0" tIns="0" rIns="0" bIns="0" rtlCol="0"/>
          <a:lstStyle/>
          <a:p/>
        </p:txBody>
      </p:sp>
      <p:sp>
        <p:nvSpPr>
          <p:cNvPr id="18" name="object 18"/>
          <p:cNvSpPr/>
          <p:nvPr/>
        </p:nvSpPr>
        <p:spPr>
          <a:xfrm>
            <a:off x="4439297" y="5326379"/>
            <a:ext cx="958850" cy="473709"/>
          </a:xfrm>
          <a:custGeom>
            <a:avLst/>
            <a:gdLst/>
            <a:ahLst/>
            <a:cxnLst/>
            <a:rect l="l" t="t" r="r" b="b"/>
            <a:pathLst>
              <a:path w="958850" h="473710">
                <a:moveTo>
                  <a:pt x="0" y="0"/>
                </a:moveTo>
                <a:lnTo>
                  <a:pt x="0" y="473201"/>
                </a:lnTo>
                <a:lnTo>
                  <a:pt x="958596" y="473201"/>
                </a:lnTo>
                <a:lnTo>
                  <a:pt x="958596" y="0"/>
                </a:lnTo>
                <a:lnTo>
                  <a:pt x="0" y="0"/>
                </a:lnTo>
                <a:close/>
              </a:path>
            </a:pathLst>
          </a:custGeom>
          <a:solidFill>
            <a:srgbClr val="8C8D86"/>
          </a:solidFill>
        </p:spPr>
        <p:txBody>
          <a:bodyPr wrap="square" lIns="0" tIns="0" rIns="0" bIns="0" rtlCol="0"/>
          <a:lstStyle/>
          <a:p/>
        </p:txBody>
      </p:sp>
      <p:sp>
        <p:nvSpPr>
          <p:cNvPr id="19" name="object 19"/>
          <p:cNvSpPr/>
          <p:nvPr/>
        </p:nvSpPr>
        <p:spPr>
          <a:xfrm>
            <a:off x="5397893" y="5326379"/>
            <a:ext cx="4851400" cy="473709"/>
          </a:xfrm>
          <a:custGeom>
            <a:avLst/>
            <a:gdLst/>
            <a:ahLst/>
            <a:cxnLst/>
            <a:rect l="l" t="t" r="r" b="b"/>
            <a:pathLst>
              <a:path w="4851400" h="473710">
                <a:moveTo>
                  <a:pt x="0" y="0"/>
                </a:moveTo>
                <a:lnTo>
                  <a:pt x="0" y="473202"/>
                </a:lnTo>
                <a:lnTo>
                  <a:pt x="4850892" y="473201"/>
                </a:lnTo>
                <a:lnTo>
                  <a:pt x="4850892" y="0"/>
                </a:lnTo>
                <a:lnTo>
                  <a:pt x="0" y="0"/>
                </a:lnTo>
                <a:close/>
              </a:path>
            </a:pathLst>
          </a:custGeom>
          <a:solidFill>
            <a:srgbClr val="DBDBD9"/>
          </a:solidFill>
        </p:spPr>
        <p:txBody>
          <a:bodyPr wrap="square" lIns="0" tIns="0" rIns="0" bIns="0" rtlCol="0"/>
          <a:lstStyle/>
          <a:p/>
        </p:txBody>
      </p:sp>
      <p:sp>
        <p:nvSpPr>
          <p:cNvPr id="20" name="object 20"/>
          <p:cNvSpPr/>
          <p:nvPr/>
        </p:nvSpPr>
        <p:spPr>
          <a:xfrm>
            <a:off x="4439297" y="5799582"/>
            <a:ext cx="958850" cy="473709"/>
          </a:xfrm>
          <a:custGeom>
            <a:avLst/>
            <a:gdLst/>
            <a:ahLst/>
            <a:cxnLst/>
            <a:rect l="l" t="t" r="r" b="b"/>
            <a:pathLst>
              <a:path w="958850" h="473710">
                <a:moveTo>
                  <a:pt x="0" y="0"/>
                </a:moveTo>
                <a:lnTo>
                  <a:pt x="0" y="473201"/>
                </a:lnTo>
                <a:lnTo>
                  <a:pt x="958596" y="473201"/>
                </a:lnTo>
                <a:lnTo>
                  <a:pt x="958596" y="0"/>
                </a:lnTo>
                <a:lnTo>
                  <a:pt x="0" y="0"/>
                </a:lnTo>
                <a:close/>
              </a:path>
            </a:pathLst>
          </a:custGeom>
          <a:solidFill>
            <a:srgbClr val="8C8D86"/>
          </a:solidFill>
        </p:spPr>
        <p:txBody>
          <a:bodyPr wrap="square" lIns="0" tIns="0" rIns="0" bIns="0" rtlCol="0"/>
          <a:lstStyle/>
          <a:p/>
        </p:txBody>
      </p:sp>
      <p:sp>
        <p:nvSpPr>
          <p:cNvPr id="21" name="object 21"/>
          <p:cNvSpPr/>
          <p:nvPr/>
        </p:nvSpPr>
        <p:spPr>
          <a:xfrm>
            <a:off x="5397893" y="5799582"/>
            <a:ext cx="4851400" cy="473709"/>
          </a:xfrm>
          <a:custGeom>
            <a:avLst/>
            <a:gdLst/>
            <a:ahLst/>
            <a:cxnLst/>
            <a:rect l="l" t="t" r="r" b="b"/>
            <a:pathLst>
              <a:path w="4851400" h="473710">
                <a:moveTo>
                  <a:pt x="0" y="0"/>
                </a:moveTo>
                <a:lnTo>
                  <a:pt x="0" y="473202"/>
                </a:lnTo>
                <a:lnTo>
                  <a:pt x="4850892" y="473201"/>
                </a:lnTo>
                <a:lnTo>
                  <a:pt x="4850892" y="0"/>
                </a:lnTo>
                <a:lnTo>
                  <a:pt x="0" y="0"/>
                </a:lnTo>
                <a:close/>
              </a:path>
            </a:pathLst>
          </a:custGeom>
          <a:solidFill>
            <a:srgbClr val="EEEEED"/>
          </a:solidFill>
        </p:spPr>
        <p:txBody>
          <a:bodyPr wrap="square" lIns="0" tIns="0" rIns="0" bIns="0" rtlCol="0"/>
          <a:lstStyle/>
          <a:p/>
        </p:txBody>
      </p:sp>
      <p:sp>
        <p:nvSpPr>
          <p:cNvPr id="22" name="object 22"/>
          <p:cNvSpPr/>
          <p:nvPr/>
        </p:nvSpPr>
        <p:spPr>
          <a:xfrm>
            <a:off x="4439297" y="6272784"/>
            <a:ext cx="958850" cy="473709"/>
          </a:xfrm>
          <a:custGeom>
            <a:avLst/>
            <a:gdLst/>
            <a:ahLst/>
            <a:cxnLst/>
            <a:rect l="l" t="t" r="r" b="b"/>
            <a:pathLst>
              <a:path w="958850" h="473709">
                <a:moveTo>
                  <a:pt x="0" y="0"/>
                </a:moveTo>
                <a:lnTo>
                  <a:pt x="0" y="473202"/>
                </a:lnTo>
                <a:lnTo>
                  <a:pt x="958596" y="473202"/>
                </a:lnTo>
                <a:lnTo>
                  <a:pt x="958596" y="0"/>
                </a:lnTo>
                <a:lnTo>
                  <a:pt x="0" y="0"/>
                </a:lnTo>
                <a:close/>
              </a:path>
            </a:pathLst>
          </a:custGeom>
          <a:solidFill>
            <a:srgbClr val="8C8D86"/>
          </a:solidFill>
        </p:spPr>
        <p:txBody>
          <a:bodyPr wrap="square" lIns="0" tIns="0" rIns="0" bIns="0" rtlCol="0"/>
          <a:lstStyle/>
          <a:p/>
        </p:txBody>
      </p:sp>
      <p:sp>
        <p:nvSpPr>
          <p:cNvPr id="23" name="object 23"/>
          <p:cNvSpPr/>
          <p:nvPr/>
        </p:nvSpPr>
        <p:spPr>
          <a:xfrm>
            <a:off x="5397893" y="6272784"/>
            <a:ext cx="4851400" cy="473709"/>
          </a:xfrm>
          <a:custGeom>
            <a:avLst/>
            <a:gdLst/>
            <a:ahLst/>
            <a:cxnLst/>
            <a:rect l="l" t="t" r="r" b="b"/>
            <a:pathLst>
              <a:path w="4851400" h="473709">
                <a:moveTo>
                  <a:pt x="0" y="0"/>
                </a:moveTo>
                <a:lnTo>
                  <a:pt x="0" y="473202"/>
                </a:lnTo>
                <a:lnTo>
                  <a:pt x="4850891" y="473202"/>
                </a:lnTo>
                <a:lnTo>
                  <a:pt x="4850891" y="0"/>
                </a:lnTo>
                <a:lnTo>
                  <a:pt x="0" y="0"/>
                </a:lnTo>
                <a:close/>
              </a:path>
            </a:pathLst>
          </a:custGeom>
          <a:solidFill>
            <a:srgbClr val="DBDBD9"/>
          </a:solidFill>
        </p:spPr>
        <p:txBody>
          <a:bodyPr wrap="square" lIns="0" tIns="0" rIns="0" bIns="0" rtlCol="0"/>
          <a:lstStyle/>
          <a:p/>
        </p:txBody>
      </p:sp>
      <p:sp>
        <p:nvSpPr>
          <p:cNvPr id="24" name="object 24"/>
          <p:cNvSpPr/>
          <p:nvPr/>
        </p:nvSpPr>
        <p:spPr>
          <a:xfrm>
            <a:off x="5397893" y="1940051"/>
            <a:ext cx="0" cy="4812030"/>
          </a:xfrm>
          <a:custGeom>
            <a:avLst/>
            <a:gdLst/>
            <a:ahLst/>
            <a:cxnLst/>
            <a:rect l="l" t="t" r="r" b="b"/>
            <a:pathLst>
              <a:path h="4812030">
                <a:moveTo>
                  <a:pt x="0" y="0"/>
                </a:moveTo>
                <a:lnTo>
                  <a:pt x="0" y="4812030"/>
                </a:lnTo>
              </a:path>
            </a:pathLst>
          </a:custGeom>
          <a:ln w="11137">
            <a:solidFill>
              <a:srgbClr val="FFFFFF"/>
            </a:solidFill>
          </a:ln>
        </p:spPr>
        <p:txBody>
          <a:bodyPr wrap="square" lIns="0" tIns="0" rIns="0" bIns="0" rtlCol="0"/>
          <a:lstStyle/>
          <a:p/>
        </p:txBody>
      </p:sp>
      <p:sp>
        <p:nvSpPr>
          <p:cNvPr id="25" name="object 25"/>
          <p:cNvSpPr/>
          <p:nvPr/>
        </p:nvSpPr>
        <p:spPr>
          <a:xfrm>
            <a:off x="6138557" y="1940051"/>
            <a:ext cx="0" cy="4812030"/>
          </a:xfrm>
          <a:custGeom>
            <a:avLst/>
            <a:gdLst/>
            <a:ahLst/>
            <a:cxnLst/>
            <a:rect l="l" t="t" r="r" b="b"/>
            <a:pathLst>
              <a:path h="4812030">
                <a:moveTo>
                  <a:pt x="0" y="0"/>
                </a:moveTo>
                <a:lnTo>
                  <a:pt x="0" y="4812030"/>
                </a:lnTo>
              </a:path>
            </a:pathLst>
          </a:custGeom>
          <a:ln w="11137">
            <a:solidFill>
              <a:srgbClr val="FFFFFF"/>
            </a:solidFill>
          </a:ln>
        </p:spPr>
        <p:txBody>
          <a:bodyPr wrap="square" lIns="0" tIns="0" rIns="0" bIns="0" rtlCol="0"/>
          <a:lstStyle/>
          <a:p/>
        </p:txBody>
      </p:sp>
      <p:sp>
        <p:nvSpPr>
          <p:cNvPr id="26" name="object 26"/>
          <p:cNvSpPr/>
          <p:nvPr/>
        </p:nvSpPr>
        <p:spPr>
          <a:xfrm>
            <a:off x="7807337" y="1940051"/>
            <a:ext cx="0" cy="4812030"/>
          </a:xfrm>
          <a:custGeom>
            <a:avLst/>
            <a:gdLst/>
            <a:ahLst/>
            <a:cxnLst/>
            <a:rect l="l" t="t" r="r" b="b"/>
            <a:pathLst>
              <a:path h="4812030">
                <a:moveTo>
                  <a:pt x="0" y="0"/>
                </a:moveTo>
                <a:lnTo>
                  <a:pt x="0" y="4812030"/>
                </a:lnTo>
              </a:path>
            </a:pathLst>
          </a:custGeom>
          <a:ln w="11137">
            <a:solidFill>
              <a:srgbClr val="FFFFFF"/>
            </a:solidFill>
          </a:ln>
        </p:spPr>
        <p:txBody>
          <a:bodyPr wrap="square" lIns="0" tIns="0" rIns="0" bIns="0" rtlCol="0"/>
          <a:lstStyle/>
          <a:p/>
        </p:txBody>
      </p:sp>
      <p:sp>
        <p:nvSpPr>
          <p:cNvPr id="27" name="object 27"/>
          <p:cNvSpPr/>
          <p:nvPr/>
        </p:nvSpPr>
        <p:spPr>
          <a:xfrm>
            <a:off x="8547239" y="1940051"/>
            <a:ext cx="0" cy="4812030"/>
          </a:xfrm>
          <a:custGeom>
            <a:avLst/>
            <a:gdLst/>
            <a:ahLst/>
            <a:cxnLst/>
            <a:rect l="l" t="t" r="r" b="b"/>
            <a:pathLst>
              <a:path h="4812030">
                <a:moveTo>
                  <a:pt x="0" y="0"/>
                </a:moveTo>
                <a:lnTo>
                  <a:pt x="0" y="4812030"/>
                </a:lnTo>
              </a:path>
            </a:pathLst>
          </a:custGeom>
          <a:ln w="11137">
            <a:solidFill>
              <a:srgbClr val="FFFFFF"/>
            </a:solidFill>
          </a:ln>
        </p:spPr>
        <p:txBody>
          <a:bodyPr wrap="square" lIns="0" tIns="0" rIns="0" bIns="0" rtlCol="0"/>
          <a:lstStyle/>
          <a:p/>
        </p:txBody>
      </p:sp>
      <p:sp>
        <p:nvSpPr>
          <p:cNvPr id="28" name="object 28"/>
          <p:cNvSpPr/>
          <p:nvPr/>
        </p:nvSpPr>
        <p:spPr>
          <a:xfrm>
            <a:off x="9288665" y="1940051"/>
            <a:ext cx="0" cy="4812030"/>
          </a:xfrm>
          <a:custGeom>
            <a:avLst/>
            <a:gdLst/>
            <a:ahLst/>
            <a:cxnLst/>
            <a:rect l="l" t="t" r="r" b="b"/>
            <a:pathLst>
              <a:path h="4812030">
                <a:moveTo>
                  <a:pt x="0" y="0"/>
                </a:moveTo>
                <a:lnTo>
                  <a:pt x="0" y="4812030"/>
                </a:lnTo>
              </a:path>
            </a:pathLst>
          </a:custGeom>
          <a:ln w="11137">
            <a:solidFill>
              <a:srgbClr val="FFFFFF"/>
            </a:solidFill>
          </a:ln>
        </p:spPr>
        <p:txBody>
          <a:bodyPr wrap="square" lIns="0" tIns="0" rIns="0" bIns="0" rtlCol="0"/>
          <a:lstStyle/>
          <a:p/>
        </p:txBody>
      </p:sp>
      <p:sp>
        <p:nvSpPr>
          <p:cNvPr id="29" name="object 29"/>
          <p:cNvSpPr/>
          <p:nvPr/>
        </p:nvSpPr>
        <p:spPr>
          <a:xfrm>
            <a:off x="4433201" y="2249423"/>
            <a:ext cx="5821045" cy="0"/>
          </a:xfrm>
          <a:custGeom>
            <a:avLst/>
            <a:gdLst/>
            <a:ahLst/>
            <a:cxnLst/>
            <a:rect l="l" t="t" r="r" b="b"/>
            <a:pathLst>
              <a:path w="5821045">
                <a:moveTo>
                  <a:pt x="0" y="0"/>
                </a:moveTo>
                <a:lnTo>
                  <a:pt x="5820918" y="0"/>
                </a:lnTo>
              </a:path>
            </a:pathLst>
          </a:custGeom>
          <a:ln w="33413">
            <a:solidFill>
              <a:srgbClr val="FFFFFF"/>
            </a:solidFill>
          </a:ln>
        </p:spPr>
        <p:txBody>
          <a:bodyPr wrap="square" lIns="0" tIns="0" rIns="0" bIns="0" rtlCol="0"/>
          <a:lstStyle/>
          <a:p/>
        </p:txBody>
      </p:sp>
      <p:sp>
        <p:nvSpPr>
          <p:cNvPr id="30" name="object 30"/>
          <p:cNvSpPr/>
          <p:nvPr/>
        </p:nvSpPr>
        <p:spPr>
          <a:xfrm>
            <a:off x="4433201" y="2722626"/>
            <a:ext cx="5821045" cy="0"/>
          </a:xfrm>
          <a:custGeom>
            <a:avLst/>
            <a:gdLst/>
            <a:ahLst/>
            <a:cxnLst/>
            <a:rect l="l" t="t" r="r" b="b"/>
            <a:pathLst>
              <a:path w="5821045">
                <a:moveTo>
                  <a:pt x="0" y="0"/>
                </a:moveTo>
                <a:lnTo>
                  <a:pt x="5820918" y="0"/>
                </a:lnTo>
              </a:path>
            </a:pathLst>
          </a:custGeom>
          <a:ln w="11137">
            <a:solidFill>
              <a:srgbClr val="FFFFFF"/>
            </a:solidFill>
          </a:ln>
        </p:spPr>
        <p:txBody>
          <a:bodyPr wrap="square" lIns="0" tIns="0" rIns="0" bIns="0" rtlCol="0"/>
          <a:lstStyle/>
          <a:p/>
        </p:txBody>
      </p:sp>
      <p:sp>
        <p:nvSpPr>
          <p:cNvPr id="31" name="object 31"/>
          <p:cNvSpPr/>
          <p:nvPr/>
        </p:nvSpPr>
        <p:spPr>
          <a:xfrm>
            <a:off x="4433201" y="3195827"/>
            <a:ext cx="5821045" cy="0"/>
          </a:xfrm>
          <a:custGeom>
            <a:avLst/>
            <a:gdLst/>
            <a:ahLst/>
            <a:cxnLst/>
            <a:rect l="l" t="t" r="r" b="b"/>
            <a:pathLst>
              <a:path w="5821045">
                <a:moveTo>
                  <a:pt x="0" y="0"/>
                </a:moveTo>
                <a:lnTo>
                  <a:pt x="5820918" y="0"/>
                </a:lnTo>
              </a:path>
            </a:pathLst>
          </a:custGeom>
          <a:ln w="11137">
            <a:solidFill>
              <a:srgbClr val="FFFFFF"/>
            </a:solidFill>
          </a:ln>
        </p:spPr>
        <p:txBody>
          <a:bodyPr wrap="square" lIns="0" tIns="0" rIns="0" bIns="0" rtlCol="0"/>
          <a:lstStyle/>
          <a:p/>
        </p:txBody>
      </p:sp>
      <p:sp>
        <p:nvSpPr>
          <p:cNvPr id="32" name="object 32"/>
          <p:cNvSpPr/>
          <p:nvPr/>
        </p:nvSpPr>
        <p:spPr>
          <a:xfrm>
            <a:off x="4433201" y="3669029"/>
            <a:ext cx="5821045" cy="0"/>
          </a:xfrm>
          <a:custGeom>
            <a:avLst/>
            <a:gdLst/>
            <a:ahLst/>
            <a:cxnLst/>
            <a:rect l="l" t="t" r="r" b="b"/>
            <a:pathLst>
              <a:path w="5821045">
                <a:moveTo>
                  <a:pt x="0" y="0"/>
                </a:moveTo>
                <a:lnTo>
                  <a:pt x="5820918" y="0"/>
                </a:lnTo>
              </a:path>
            </a:pathLst>
          </a:custGeom>
          <a:ln w="11137">
            <a:solidFill>
              <a:srgbClr val="FFFFFF"/>
            </a:solidFill>
          </a:ln>
        </p:spPr>
        <p:txBody>
          <a:bodyPr wrap="square" lIns="0" tIns="0" rIns="0" bIns="0" rtlCol="0"/>
          <a:lstStyle/>
          <a:p/>
        </p:txBody>
      </p:sp>
      <p:sp>
        <p:nvSpPr>
          <p:cNvPr id="33" name="object 33"/>
          <p:cNvSpPr/>
          <p:nvPr/>
        </p:nvSpPr>
        <p:spPr>
          <a:xfrm>
            <a:off x="4433201" y="4142994"/>
            <a:ext cx="5821045" cy="0"/>
          </a:xfrm>
          <a:custGeom>
            <a:avLst/>
            <a:gdLst/>
            <a:ahLst/>
            <a:cxnLst/>
            <a:rect l="l" t="t" r="r" b="b"/>
            <a:pathLst>
              <a:path w="5821045">
                <a:moveTo>
                  <a:pt x="0" y="0"/>
                </a:moveTo>
                <a:lnTo>
                  <a:pt x="5820918" y="0"/>
                </a:lnTo>
              </a:path>
            </a:pathLst>
          </a:custGeom>
          <a:ln w="11137">
            <a:solidFill>
              <a:srgbClr val="FFFFFF"/>
            </a:solidFill>
          </a:ln>
        </p:spPr>
        <p:txBody>
          <a:bodyPr wrap="square" lIns="0" tIns="0" rIns="0" bIns="0" rtlCol="0"/>
          <a:lstStyle/>
          <a:p/>
        </p:txBody>
      </p:sp>
      <p:sp>
        <p:nvSpPr>
          <p:cNvPr id="34" name="object 34"/>
          <p:cNvSpPr/>
          <p:nvPr/>
        </p:nvSpPr>
        <p:spPr>
          <a:xfrm>
            <a:off x="4433201" y="4852415"/>
            <a:ext cx="5821045" cy="0"/>
          </a:xfrm>
          <a:custGeom>
            <a:avLst/>
            <a:gdLst/>
            <a:ahLst/>
            <a:cxnLst/>
            <a:rect l="l" t="t" r="r" b="b"/>
            <a:pathLst>
              <a:path w="5821045">
                <a:moveTo>
                  <a:pt x="0" y="0"/>
                </a:moveTo>
                <a:lnTo>
                  <a:pt x="5820918" y="0"/>
                </a:lnTo>
              </a:path>
            </a:pathLst>
          </a:custGeom>
          <a:ln w="11137">
            <a:solidFill>
              <a:srgbClr val="FFFFFF"/>
            </a:solidFill>
          </a:ln>
        </p:spPr>
        <p:txBody>
          <a:bodyPr wrap="square" lIns="0" tIns="0" rIns="0" bIns="0" rtlCol="0"/>
          <a:lstStyle/>
          <a:p/>
        </p:txBody>
      </p:sp>
      <p:sp>
        <p:nvSpPr>
          <p:cNvPr id="35" name="object 35"/>
          <p:cNvSpPr/>
          <p:nvPr/>
        </p:nvSpPr>
        <p:spPr>
          <a:xfrm>
            <a:off x="4433201" y="5326379"/>
            <a:ext cx="5821045" cy="0"/>
          </a:xfrm>
          <a:custGeom>
            <a:avLst/>
            <a:gdLst/>
            <a:ahLst/>
            <a:cxnLst/>
            <a:rect l="l" t="t" r="r" b="b"/>
            <a:pathLst>
              <a:path w="5821045">
                <a:moveTo>
                  <a:pt x="0" y="0"/>
                </a:moveTo>
                <a:lnTo>
                  <a:pt x="5820918" y="0"/>
                </a:lnTo>
              </a:path>
            </a:pathLst>
          </a:custGeom>
          <a:ln w="11137">
            <a:solidFill>
              <a:srgbClr val="FFFFFF"/>
            </a:solidFill>
          </a:ln>
        </p:spPr>
        <p:txBody>
          <a:bodyPr wrap="square" lIns="0" tIns="0" rIns="0" bIns="0" rtlCol="0"/>
          <a:lstStyle/>
          <a:p/>
        </p:txBody>
      </p:sp>
      <p:sp>
        <p:nvSpPr>
          <p:cNvPr id="36" name="object 36"/>
          <p:cNvSpPr/>
          <p:nvPr/>
        </p:nvSpPr>
        <p:spPr>
          <a:xfrm>
            <a:off x="4433201" y="5799582"/>
            <a:ext cx="5821045" cy="0"/>
          </a:xfrm>
          <a:custGeom>
            <a:avLst/>
            <a:gdLst/>
            <a:ahLst/>
            <a:cxnLst/>
            <a:rect l="l" t="t" r="r" b="b"/>
            <a:pathLst>
              <a:path w="5821045">
                <a:moveTo>
                  <a:pt x="0" y="0"/>
                </a:moveTo>
                <a:lnTo>
                  <a:pt x="5820918" y="0"/>
                </a:lnTo>
              </a:path>
            </a:pathLst>
          </a:custGeom>
          <a:ln w="11137">
            <a:solidFill>
              <a:srgbClr val="FFFFFF"/>
            </a:solidFill>
          </a:ln>
        </p:spPr>
        <p:txBody>
          <a:bodyPr wrap="square" lIns="0" tIns="0" rIns="0" bIns="0" rtlCol="0"/>
          <a:lstStyle/>
          <a:p/>
        </p:txBody>
      </p:sp>
      <p:sp>
        <p:nvSpPr>
          <p:cNvPr id="37" name="object 37"/>
          <p:cNvSpPr/>
          <p:nvPr/>
        </p:nvSpPr>
        <p:spPr>
          <a:xfrm>
            <a:off x="4433201" y="6272784"/>
            <a:ext cx="5821045" cy="0"/>
          </a:xfrm>
          <a:custGeom>
            <a:avLst/>
            <a:gdLst/>
            <a:ahLst/>
            <a:cxnLst/>
            <a:rect l="l" t="t" r="r" b="b"/>
            <a:pathLst>
              <a:path w="5821045">
                <a:moveTo>
                  <a:pt x="0" y="0"/>
                </a:moveTo>
                <a:lnTo>
                  <a:pt x="5820918" y="0"/>
                </a:lnTo>
              </a:path>
            </a:pathLst>
          </a:custGeom>
          <a:ln w="11137">
            <a:solidFill>
              <a:srgbClr val="FFFFFF"/>
            </a:solidFill>
          </a:ln>
        </p:spPr>
        <p:txBody>
          <a:bodyPr wrap="square" lIns="0" tIns="0" rIns="0" bIns="0" rtlCol="0"/>
          <a:lstStyle/>
          <a:p/>
        </p:txBody>
      </p:sp>
      <p:sp>
        <p:nvSpPr>
          <p:cNvPr id="38" name="object 38"/>
          <p:cNvSpPr/>
          <p:nvPr/>
        </p:nvSpPr>
        <p:spPr>
          <a:xfrm>
            <a:off x="4439297" y="1940051"/>
            <a:ext cx="0" cy="4812030"/>
          </a:xfrm>
          <a:custGeom>
            <a:avLst/>
            <a:gdLst/>
            <a:ahLst/>
            <a:cxnLst/>
            <a:rect l="l" t="t" r="r" b="b"/>
            <a:pathLst>
              <a:path h="4812030">
                <a:moveTo>
                  <a:pt x="0" y="0"/>
                </a:moveTo>
                <a:lnTo>
                  <a:pt x="0" y="4812030"/>
                </a:lnTo>
              </a:path>
            </a:pathLst>
          </a:custGeom>
          <a:ln w="11137">
            <a:solidFill>
              <a:srgbClr val="FFFFFF"/>
            </a:solidFill>
          </a:ln>
        </p:spPr>
        <p:txBody>
          <a:bodyPr wrap="square" lIns="0" tIns="0" rIns="0" bIns="0" rtlCol="0"/>
          <a:lstStyle/>
          <a:p/>
        </p:txBody>
      </p:sp>
      <p:sp>
        <p:nvSpPr>
          <p:cNvPr id="39" name="object 39"/>
          <p:cNvSpPr/>
          <p:nvPr/>
        </p:nvSpPr>
        <p:spPr>
          <a:xfrm>
            <a:off x="10248786" y="1940051"/>
            <a:ext cx="0" cy="4812030"/>
          </a:xfrm>
          <a:custGeom>
            <a:avLst/>
            <a:gdLst/>
            <a:ahLst/>
            <a:cxnLst/>
            <a:rect l="l" t="t" r="r" b="b"/>
            <a:pathLst>
              <a:path h="4812030">
                <a:moveTo>
                  <a:pt x="0" y="0"/>
                </a:moveTo>
                <a:lnTo>
                  <a:pt x="0" y="4812030"/>
                </a:lnTo>
              </a:path>
            </a:pathLst>
          </a:custGeom>
          <a:ln w="11137">
            <a:solidFill>
              <a:srgbClr val="FFFFFF"/>
            </a:solidFill>
          </a:ln>
        </p:spPr>
        <p:txBody>
          <a:bodyPr wrap="square" lIns="0" tIns="0" rIns="0" bIns="0" rtlCol="0"/>
          <a:lstStyle/>
          <a:p/>
        </p:txBody>
      </p:sp>
      <p:sp>
        <p:nvSpPr>
          <p:cNvPr id="40" name="object 40"/>
          <p:cNvSpPr/>
          <p:nvPr/>
        </p:nvSpPr>
        <p:spPr>
          <a:xfrm>
            <a:off x="4433201" y="1946148"/>
            <a:ext cx="5821045" cy="0"/>
          </a:xfrm>
          <a:custGeom>
            <a:avLst/>
            <a:gdLst/>
            <a:ahLst/>
            <a:cxnLst/>
            <a:rect l="l" t="t" r="r" b="b"/>
            <a:pathLst>
              <a:path w="5821045">
                <a:moveTo>
                  <a:pt x="0" y="0"/>
                </a:moveTo>
                <a:lnTo>
                  <a:pt x="5820918" y="0"/>
                </a:lnTo>
              </a:path>
            </a:pathLst>
          </a:custGeom>
          <a:ln w="11137">
            <a:solidFill>
              <a:srgbClr val="FFFFFF"/>
            </a:solidFill>
          </a:ln>
        </p:spPr>
        <p:txBody>
          <a:bodyPr wrap="square" lIns="0" tIns="0" rIns="0" bIns="0" rtlCol="0"/>
          <a:lstStyle/>
          <a:p/>
        </p:txBody>
      </p:sp>
      <p:sp>
        <p:nvSpPr>
          <p:cNvPr id="41" name="object 41"/>
          <p:cNvSpPr/>
          <p:nvPr/>
        </p:nvSpPr>
        <p:spPr>
          <a:xfrm>
            <a:off x="4433201" y="6745985"/>
            <a:ext cx="5821045" cy="0"/>
          </a:xfrm>
          <a:custGeom>
            <a:avLst/>
            <a:gdLst/>
            <a:ahLst/>
            <a:cxnLst/>
            <a:rect l="l" t="t" r="r" b="b"/>
            <a:pathLst>
              <a:path w="5821045">
                <a:moveTo>
                  <a:pt x="0" y="0"/>
                </a:moveTo>
                <a:lnTo>
                  <a:pt x="5820918" y="0"/>
                </a:lnTo>
              </a:path>
            </a:pathLst>
          </a:custGeom>
          <a:ln w="11137">
            <a:solidFill>
              <a:srgbClr val="FFFFFF"/>
            </a:solidFill>
          </a:ln>
        </p:spPr>
        <p:txBody>
          <a:bodyPr wrap="square" lIns="0" tIns="0" rIns="0" bIns="0" rtlCol="0"/>
          <a:lstStyle/>
          <a:p/>
        </p:txBody>
      </p:sp>
      <p:sp>
        <p:nvSpPr>
          <p:cNvPr id="42" name="object 42"/>
          <p:cNvSpPr txBox="1"/>
          <p:nvPr/>
        </p:nvSpPr>
        <p:spPr>
          <a:xfrm>
            <a:off x="4479169" y="1924303"/>
            <a:ext cx="2261235" cy="185420"/>
          </a:xfrm>
          <a:prstGeom prst="rect">
            <a:avLst/>
          </a:prstGeom>
        </p:spPr>
        <p:txBody>
          <a:bodyPr vert="horz" wrap="square" lIns="0" tIns="12700" rIns="0" bIns="0" rtlCol="0">
            <a:spAutoFit/>
          </a:bodyPr>
          <a:lstStyle/>
          <a:p>
            <a:pPr marL="12700">
              <a:lnSpc>
                <a:spcPct val="100000"/>
              </a:lnSpc>
              <a:spcBef>
                <a:spcPts val="100"/>
              </a:spcBef>
              <a:tabLst>
                <a:tab pos="970280" algn="l"/>
                <a:tab pos="1711325" algn="l"/>
              </a:tabLst>
            </a:pPr>
            <a:r>
              <a:rPr sz="1050" b="1" dirty="0">
                <a:solidFill>
                  <a:srgbClr val="FFFFFF"/>
                </a:solidFill>
                <a:latin typeface="华文楷体" panose="02010600040101010101" charset="-122"/>
                <a:cs typeface="华文楷体" panose="02010600040101010101" charset="-122"/>
              </a:rPr>
              <a:t>用例</a:t>
            </a:r>
            <a:r>
              <a:rPr sz="1050" spc="5" dirty="0">
                <a:solidFill>
                  <a:srgbClr val="FFFFFF"/>
                </a:solidFill>
                <a:latin typeface="Franklin Gothic Book" panose="020B0503020102020204"/>
                <a:cs typeface="Franklin Gothic Book" panose="020B0503020102020204"/>
              </a:rPr>
              <a:t>I</a:t>
            </a:r>
            <a:r>
              <a:rPr sz="1050" dirty="0">
                <a:solidFill>
                  <a:srgbClr val="FFFFFF"/>
                </a:solidFill>
                <a:latin typeface="Franklin Gothic Book" panose="020B0503020102020204"/>
                <a:cs typeface="Franklin Gothic Book" panose="020B0503020102020204"/>
              </a:rPr>
              <a:t>D	</a:t>
            </a:r>
            <a:r>
              <a:rPr sz="1050" b="1" dirty="0">
                <a:solidFill>
                  <a:srgbClr val="FFFFFF"/>
                </a:solidFill>
                <a:latin typeface="华文楷体" panose="02010600040101010101" charset="-122"/>
                <a:cs typeface="华文楷体" panose="02010600040101010101" charset="-122"/>
              </a:rPr>
              <a:t>功能</a:t>
            </a:r>
            <a:r>
              <a:rPr sz="1050" b="1" spc="-5" dirty="0">
                <a:solidFill>
                  <a:srgbClr val="FFFFFF"/>
                </a:solidFill>
                <a:latin typeface="华文楷体" panose="02010600040101010101" charset="-122"/>
                <a:cs typeface="华文楷体" panose="02010600040101010101" charset="-122"/>
              </a:rPr>
              <a:t>点</a:t>
            </a:r>
            <a:r>
              <a:rPr sz="1050" b="1" dirty="0">
                <a:solidFill>
                  <a:srgbClr val="FFFFFF"/>
                </a:solidFill>
                <a:latin typeface="华文楷体" panose="02010600040101010101" charset="-122"/>
                <a:cs typeface="华文楷体" panose="02010600040101010101" charset="-122"/>
              </a:rPr>
              <a:t>	</a:t>
            </a:r>
            <a:r>
              <a:rPr sz="1050" b="1" dirty="0">
                <a:solidFill>
                  <a:srgbClr val="FFFFFF"/>
                </a:solidFill>
                <a:latin typeface="华文楷体" panose="02010600040101010101" charset="-122"/>
                <a:cs typeface="华文楷体" panose="02010600040101010101" charset="-122"/>
              </a:rPr>
              <a:t>测试输入</a:t>
            </a:r>
            <a:endParaRPr sz="1050">
              <a:latin typeface="华文楷体" panose="02010600040101010101" charset="-122"/>
              <a:cs typeface="华文楷体" panose="02010600040101010101" charset="-122"/>
            </a:endParaRPr>
          </a:p>
        </p:txBody>
      </p:sp>
      <p:sp>
        <p:nvSpPr>
          <p:cNvPr id="43" name="object 43"/>
          <p:cNvSpPr txBox="1"/>
          <p:nvPr/>
        </p:nvSpPr>
        <p:spPr>
          <a:xfrm>
            <a:off x="7847205" y="1924306"/>
            <a:ext cx="561975"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FFFFFF"/>
                </a:solidFill>
                <a:latin typeface="华文楷体" panose="02010600040101010101" charset="-122"/>
                <a:cs typeface="华文楷体" panose="02010600040101010101" charset="-122"/>
              </a:rPr>
              <a:t>预期结果</a:t>
            </a:r>
            <a:endParaRPr sz="1050">
              <a:latin typeface="华文楷体" panose="02010600040101010101" charset="-122"/>
              <a:cs typeface="华文楷体" panose="02010600040101010101" charset="-122"/>
            </a:endParaRPr>
          </a:p>
        </p:txBody>
      </p:sp>
      <p:sp>
        <p:nvSpPr>
          <p:cNvPr id="44" name="object 44"/>
          <p:cNvSpPr txBox="1"/>
          <p:nvPr/>
        </p:nvSpPr>
        <p:spPr>
          <a:xfrm>
            <a:off x="8587096" y="1924306"/>
            <a:ext cx="561975"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FFFFFF"/>
                </a:solidFill>
                <a:latin typeface="华文楷体" panose="02010600040101010101" charset="-122"/>
                <a:cs typeface="华文楷体" panose="02010600040101010101" charset="-122"/>
              </a:rPr>
              <a:t>实际结果</a:t>
            </a:r>
            <a:endParaRPr sz="1050">
              <a:latin typeface="华文楷体" panose="02010600040101010101" charset="-122"/>
              <a:cs typeface="华文楷体" panose="02010600040101010101" charset="-122"/>
            </a:endParaRPr>
          </a:p>
        </p:txBody>
      </p:sp>
      <p:sp>
        <p:nvSpPr>
          <p:cNvPr id="45" name="object 45"/>
          <p:cNvSpPr txBox="1"/>
          <p:nvPr/>
        </p:nvSpPr>
        <p:spPr>
          <a:xfrm>
            <a:off x="9328508" y="1924306"/>
            <a:ext cx="830580"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FFFFFF"/>
                </a:solidFill>
                <a:latin typeface="华文楷体" panose="02010600040101010101" charset="-122"/>
                <a:cs typeface="华文楷体" panose="02010600040101010101" charset="-122"/>
              </a:rPr>
              <a:t>覆盖的等价类</a:t>
            </a:r>
            <a:endParaRPr sz="1050">
              <a:latin typeface="华文楷体" panose="02010600040101010101" charset="-122"/>
              <a:cs typeface="华文楷体" panose="02010600040101010101" charset="-122"/>
            </a:endParaRPr>
          </a:p>
        </p:txBody>
      </p:sp>
      <p:sp>
        <p:nvSpPr>
          <p:cNvPr id="46" name="object 46"/>
          <p:cNvSpPr txBox="1"/>
          <p:nvPr/>
        </p:nvSpPr>
        <p:spPr>
          <a:xfrm>
            <a:off x="4479169" y="2232914"/>
            <a:ext cx="2990850" cy="185420"/>
          </a:xfrm>
          <a:prstGeom prst="rect">
            <a:avLst/>
          </a:prstGeom>
        </p:spPr>
        <p:txBody>
          <a:bodyPr vert="horz" wrap="square" lIns="0" tIns="12700" rIns="0" bIns="0" rtlCol="0">
            <a:spAutoFit/>
          </a:bodyPr>
          <a:lstStyle/>
          <a:p>
            <a:pPr marL="12700">
              <a:lnSpc>
                <a:spcPct val="100000"/>
              </a:lnSpc>
              <a:spcBef>
                <a:spcPts val="100"/>
              </a:spcBef>
              <a:tabLst>
                <a:tab pos="970280" algn="l"/>
                <a:tab pos="1711325" algn="l"/>
              </a:tabLst>
            </a:pPr>
            <a:r>
              <a:rPr sz="1050" spc="-15" dirty="0">
                <a:solidFill>
                  <a:srgbClr val="FFFFFF"/>
                </a:solidFill>
                <a:latin typeface="Franklin Gothic Book" panose="020B0503020102020204"/>
                <a:cs typeface="Franklin Gothic Book" panose="020B0503020102020204"/>
              </a:rPr>
              <a:t>YHDL-0002	</a:t>
            </a:r>
            <a:r>
              <a:rPr sz="1575" b="1" baseline="3000" dirty="0">
                <a:solidFill>
                  <a:srgbClr val="7E7E7E"/>
                </a:solidFill>
                <a:latin typeface="华文楷体" panose="02010600040101010101" charset="-122"/>
                <a:cs typeface="华文楷体" panose="02010600040101010101" charset="-122"/>
              </a:rPr>
              <a:t>用户登</a:t>
            </a:r>
            <a:r>
              <a:rPr sz="1575" b="1" spc="-7" baseline="3000" dirty="0">
                <a:solidFill>
                  <a:srgbClr val="7E7E7E"/>
                </a:solidFill>
                <a:latin typeface="华文楷体" panose="02010600040101010101" charset="-122"/>
                <a:cs typeface="华文楷体" panose="02010600040101010101" charset="-122"/>
              </a:rPr>
              <a:t>录	</a:t>
            </a:r>
            <a:r>
              <a:rPr sz="1575" b="1" baseline="3000" dirty="0">
                <a:solidFill>
                  <a:srgbClr val="7E7E7E"/>
                </a:solidFill>
                <a:latin typeface="华文楷体" panose="02010600040101010101" charset="-122"/>
                <a:cs typeface="华文楷体" panose="02010600040101010101" charset="-122"/>
              </a:rPr>
              <a:t>用户名</a:t>
            </a:r>
            <a:r>
              <a:rPr sz="1575" b="1" spc="-7" baseline="3000" dirty="0">
                <a:solidFill>
                  <a:srgbClr val="7E7E7E"/>
                </a:solidFill>
                <a:latin typeface="华文楷体" panose="02010600040101010101" charset="-122"/>
                <a:cs typeface="华文楷体" panose="02010600040101010101" charset="-122"/>
              </a:rPr>
              <a:t>：</a:t>
            </a:r>
            <a:r>
              <a:rPr sz="1575" spc="-7" baseline="3000" dirty="0">
                <a:solidFill>
                  <a:srgbClr val="7E7E7E"/>
                </a:solidFill>
                <a:latin typeface="Franklin Gothic Book" panose="020B0503020102020204"/>
                <a:cs typeface="Franklin Gothic Book" panose="020B0503020102020204"/>
              </a:rPr>
              <a:t>adf@1234</a:t>
            </a:r>
            <a:r>
              <a:rPr sz="1575" b="1" spc="-7" baseline="3000" dirty="0">
                <a:solidFill>
                  <a:srgbClr val="7E7E7E"/>
                </a:solidFill>
                <a:latin typeface="华文楷体" panose="02010600040101010101" charset="-122"/>
                <a:cs typeface="华文楷体" panose="02010600040101010101" charset="-122"/>
              </a:rPr>
              <a:t>；</a:t>
            </a:r>
            <a:endParaRPr sz="1575" baseline="3000">
              <a:latin typeface="华文楷体" panose="02010600040101010101" charset="-122"/>
              <a:cs typeface="华文楷体" panose="02010600040101010101" charset="-122"/>
            </a:endParaRPr>
          </a:p>
        </p:txBody>
      </p:sp>
      <p:sp>
        <p:nvSpPr>
          <p:cNvPr id="47" name="object 47"/>
          <p:cNvSpPr txBox="1"/>
          <p:nvPr/>
        </p:nvSpPr>
        <p:spPr>
          <a:xfrm>
            <a:off x="6178427" y="2388356"/>
            <a:ext cx="1700530"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7E7E7E"/>
                </a:solidFill>
                <a:latin typeface="华文楷体" panose="02010600040101010101" charset="-122"/>
                <a:cs typeface="华文楷体" panose="02010600040101010101" charset="-122"/>
              </a:rPr>
              <a:t>密</a:t>
            </a:r>
            <a:r>
              <a:rPr sz="1050" b="1" spc="-5" dirty="0">
                <a:solidFill>
                  <a:srgbClr val="7E7E7E"/>
                </a:solidFill>
                <a:latin typeface="华文楷体" panose="02010600040101010101" charset="-122"/>
                <a:cs typeface="华文楷体" panose="02010600040101010101" charset="-122"/>
              </a:rPr>
              <a:t>码：</a:t>
            </a:r>
            <a:r>
              <a:rPr sz="1050" spc="-5" dirty="0">
                <a:solidFill>
                  <a:srgbClr val="7E7E7E"/>
                </a:solidFill>
                <a:latin typeface="Franklin Gothic Book" panose="020B0503020102020204"/>
                <a:cs typeface="Franklin Gothic Book" panose="020B0503020102020204"/>
              </a:rPr>
              <a:t>zwvb9641asdf1234</a:t>
            </a:r>
            <a:r>
              <a:rPr sz="1050" b="1" spc="-5" dirty="0">
                <a:solidFill>
                  <a:srgbClr val="7E7E7E"/>
                </a:solidFill>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p:txBody>
      </p:sp>
      <p:sp>
        <p:nvSpPr>
          <p:cNvPr id="48" name="object 48"/>
          <p:cNvSpPr txBox="1"/>
          <p:nvPr/>
        </p:nvSpPr>
        <p:spPr>
          <a:xfrm>
            <a:off x="7847208" y="2227587"/>
            <a:ext cx="561975"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7E7E7E"/>
                </a:solidFill>
                <a:latin typeface="华文楷体" panose="02010600040101010101" charset="-122"/>
                <a:cs typeface="华文楷体" panose="02010600040101010101" charset="-122"/>
              </a:rPr>
              <a:t>登录失败</a:t>
            </a:r>
            <a:endParaRPr sz="1050">
              <a:latin typeface="华文楷体" panose="02010600040101010101" charset="-122"/>
              <a:cs typeface="华文楷体" panose="02010600040101010101" charset="-122"/>
            </a:endParaRPr>
          </a:p>
        </p:txBody>
      </p:sp>
      <p:sp>
        <p:nvSpPr>
          <p:cNvPr id="49" name="object 49"/>
          <p:cNvSpPr txBox="1"/>
          <p:nvPr/>
        </p:nvSpPr>
        <p:spPr>
          <a:xfrm>
            <a:off x="8587100" y="2227587"/>
            <a:ext cx="561975"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7E7E7E"/>
                </a:solidFill>
                <a:latin typeface="华文楷体" panose="02010600040101010101" charset="-122"/>
                <a:cs typeface="华文楷体" panose="02010600040101010101" charset="-122"/>
              </a:rPr>
              <a:t>登录失败</a:t>
            </a:r>
            <a:endParaRPr sz="1050">
              <a:latin typeface="华文楷体" panose="02010600040101010101" charset="-122"/>
              <a:cs typeface="华文楷体" panose="02010600040101010101" charset="-122"/>
            </a:endParaRPr>
          </a:p>
        </p:txBody>
      </p:sp>
      <p:sp>
        <p:nvSpPr>
          <p:cNvPr id="50" name="object 50"/>
          <p:cNvSpPr txBox="1"/>
          <p:nvPr/>
        </p:nvSpPr>
        <p:spPr>
          <a:xfrm>
            <a:off x="9328537" y="2232152"/>
            <a:ext cx="158750"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7E7E7E"/>
                </a:solidFill>
                <a:latin typeface="微软雅黑" panose="020B0503020204020204" charset="-122"/>
                <a:cs typeface="微软雅黑" panose="020B0503020204020204" charset="-122"/>
              </a:rPr>
              <a:t>②</a:t>
            </a:r>
            <a:endParaRPr sz="1050">
              <a:latin typeface="微软雅黑" panose="020B0503020204020204" charset="-122"/>
              <a:cs typeface="微软雅黑" panose="020B0503020204020204" charset="-122"/>
            </a:endParaRPr>
          </a:p>
        </p:txBody>
      </p:sp>
      <p:sp>
        <p:nvSpPr>
          <p:cNvPr id="51" name="object 51"/>
          <p:cNvSpPr txBox="1"/>
          <p:nvPr/>
        </p:nvSpPr>
        <p:spPr>
          <a:xfrm>
            <a:off x="4479171" y="2706117"/>
            <a:ext cx="667385" cy="185420"/>
          </a:xfrm>
          <a:prstGeom prst="rect">
            <a:avLst/>
          </a:prstGeom>
        </p:spPr>
        <p:txBody>
          <a:bodyPr vert="horz" wrap="square" lIns="0" tIns="12700" rIns="0" bIns="0" rtlCol="0">
            <a:spAutoFit/>
          </a:bodyPr>
          <a:lstStyle/>
          <a:p>
            <a:pPr marL="12700">
              <a:lnSpc>
                <a:spcPct val="100000"/>
              </a:lnSpc>
              <a:spcBef>
                <a:spcPts val="100"/>
              </a:spcBef>
            </a:pPr>
            <a:r>
              <a:rPr sz="1050" spc="-15" dirty="0">
                <a:solidFill>
                  <a:srgbClr val="FFFFFF"/>
                </a:solidFill>
                <a:latin typeface="Franklin Gothic Book" panose="020B0503020102020204"/>
                <a:cs typeface="Franklin Gothic Book" panose="020B0503020102020204"/>
              </a:rPr>
              <a:t>YHDL-0003</a:t>
            </a:r>
            <a:endParaRPr sz="1050">
              <a:latin typeface="Franklin Gothic Book" panose="020B0503020102020204"/>
              <a:cs typeface="Franklin Gothic Book" panose="020B0503020102020204"/>
            </a:endParaRPr>
          </a:p>
        </p:txBody>
      </p:sp>
      <p:sp>
        <p:nvSpPr>
          <p:cNvPr id="52" name="object 52"/>
          <p:cNvSpPr txBox="1"/>
          <p:nvPr/>
        </p:nvSpPr>
        <p:spPr>
          <a:xfrm>
            <a:off x="5437003" y="2700784"/>
            <a:ext cx="561975"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7E7E7E"/>
                </a:solidFill>
                <a:latin typeface="华文楷体" panose="02010600040101010101" charset="-122"/>
                <a:cs typeface="华文楷体" panose="02010600040101010101" charset="-122"/>
              </a:rPr>
              <a:t>用户登录</a:t>
            </a:r>
            <a:endParaRPr sz="1050">
              <a:latin typeface="华文楷体" panose="02010600040101010101" charset="-122"/>
              <a:cs typeface="华文楷体" panose="02010600040101010101" charset="-122"/>
            </a:endParaRPr>
          </a:p>
        </p:txBody>
      </p:sp>
      <p:sp>
        <p:nvSpPr>
          <p:cNvPr id="53" name="object 53"/>
          <p:cNvSpPr txBox="1"/>
          <p:nvPr/>
        </p:nvSpPr>
        <p:spPr>
          <a:xfrm>
            <a:off x="8587100" y="2700789"/>
            <a:ext cx="561975"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7E7E7E"/>
                </a:solidFill>
                <a:latin typeface="华文楷体" panose="02010600040101010101" charset="-122"/>
                <a:cs typeface="华文楷体" panose="02010600040101010101" charset="-122"/>
              </a:rPr>
              <a:t>登录失败</a:t>
            </a:r>
            <a:endParaRPr sz="1050">
              <a:latin typeface="华文楷体" panose="02010600040101010101" charset="-122"/>
              <a:cs typeface="华文楷体" panose="02010600040101010101" charset="-122"/>
            </a:endParaRPr>
          </a:p>
        </p:txBody>
      </p:sp>
      <p:sp>
        <p:nvSpPr>
          <p:cNvPr id="54" name="object 54"/>
          <p:cNvSpPr txBox="1"/>
          <p:nvPr/>
        </p:nvSpPr>
        <p:spPr>
          <a:xfrm>
            <a:off x="9328537" y="2705353"/>
            <a:ext cx="158750"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7E7E7E"/>
                </a:solidFill>
                <a:latin typeface="微软雅黑" panose="020B0503020204020204" charset="-122"/>
                <a:cs typeface="微软雅黑" panose="020B0503020204020204" charset="-122"/>
              </a:rPr>
              <a:t>③</a:t>
            </a:r>
            <a:endParaRPr sz="1050">
              <a:latin typeface="微软雅黑" panose="020B0503020204020204" charset="-122"/>
              <a:cs typeface="微软雅黑" panose="020B0503020204020204" charset="-122"/>
            </a:endParaRPr>
          </a:p>
        </p:txBody>
      </p:sp>
      <p:sp>
        <p:nvSpPr>
          <p:cNvPr id="55" name="object 55"/>
          <p:cNvSpPr txBox="1"/>
          <p:nvPr/>
        </p:nvSpPr>
        <p:spPr>
          <a:xfrm>
            <a:off x="4479171" y="3180079"/>
            <a:ext cx="667385" cy="185420"/>
          </a:xfrm>
          <a:prstGeom prst="rect">
            <a:avLst/>
          </a:prstGeom>
        </p:spPr>
        <p:txBody>
          <a:bodyPr vert="horz" wrap="square" lIns="0" tIns="12700" rIns="0" bIns="0" rtlCol="0">
            <a:spAutoFit/>
          </a:bodyPr>
          <a:lstStyle/>
          <a:p>
            <a:pPr marL="12700">
              <a:lnSpc>
                <a:spcPct val="100000"/>
              </a:lnSpc>
              <a:spcBef>
                <a:spcPts val="100"/>
              </a:spcBef>
            </a:pPr>
            <a:r>
              <a:rPr sz="1050" spc="-15" dirty="0">
                <a:solidFill>
                  <a:srgbClr val="FFFFFF"/>
                </a:solidFill>
                <a:latin typeface="Franklin Gothic Book" panose="020B0503020102020204"/>
                <a:cs typeface="Franklin Gothic Book" panose="020B0503020102020204"/>
              </a:rPr>
              <a:t>YHDL-0004</a:t>
            </a:r>
            <a:endParaRPr sz="1050">
              <a:latin typeface="Franklin Gothic Book" panose="020B0503020102020204"/>
              <a:cs typeface="Franklin Gothic Book" panose="020B0503020102020204"/>
            </a:endParaRPr>
          </a:p>
        </p:txBody>
      </p:sp>
      <p:sp>
        <p:nvSpPr>
          <p:cNvPr id="56" name="object 56"/>
          <p:cNvSpPr txBox="1"/>
          <p:nvPr/>
        </p:nvSpPr>
        <p:spPr>
          <a:xfrm>
            <a:off x="5437003" y="3174748"/>
            <a:ext cx="561975"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7E7E7E"/>
                </a:solidFill>
                <a:latin typeface="华文楷体" panose="02010600040101010101" charset="-122"/>
                <a:cs typeface="华文楷体" panose="02010600040101010101" charset="-122"/>
              </a:rPr>
              <a:t>用户登录</a:t>
            </a:r>
            <a:endParaRPr sz="1050">
              <a:latin typeface="华文楷体" panose="02010600040101010101" charset="-122"/>
              <a:cs typeface="华文楷体" panose="02010600040101010101" charset="-122"/>
            </a:endParaRPr>
          </a:p>
        </p:txBody>
      </p:sp>
      <p:sp>
        <p:nvSpPr>
          <p:cNvPr id="57" name="object 57"/>
          <p:cNvSpPr txBox="1"/>
          <p:nvPr/>
        </p:nvSpPr>
        <p:spPr>
          <a:xfrm>
            <a:off x="8587100" y="3179317"/>
            <a:ext cx="900430" cy="185420"/>
          </a:xfrm>
          <a:prstGeom prst="rect">
            <a:avLst/>
          </a:prstGeom>
        </p:spPr>
        <p:txBody>
          <a:bodyPr vert="horz" wrap="square" lIns="0" tIns="12700" rIns="0" bIns="0" rtlCol="0">
            <a:spAutoFit/>
          </a:bodyPr>
          <a:lstStyle/>
          <a:p>
            <a:pPr marL="12700">
              <a:lnSpc>
                <a:spcPct val="100000"/>
              </a:lnSpc>
              <a:spcBef>
                <a:spcPts val="100"/>
              </a:spcBef>
              <a:tabLst>
                <a:tab pos="753745" algn="l"/>
              </a:tabLst>
            </a:pPr>
            <a:r>
              <a:rPr sz="1575" b="1" baseline="3000" dirty="0">
                <a:solidFill>
                  <a:srgbClr val="7E7E7E"/>
                </a:solidFill>
                <a:latin typeface="华文楷体" panose="02010600040101010101" charset="-122"/>
                <a:cs typeface="华文楷体" panose="02010600040101010101" charset="-122"/>
              </a:rPr>
              <a:t>登录失</a:t>
            </a:r>
            <a:r>
              <a:rPr sz="1575" b="1" spc="-7" baseline="3000" dirty="0">
                <a:solidFill>
                  <a:srgbClr val="7E7E7E"/>
                </a:solidFill>
                <a:latin typeface="华文楷体" panose="02010600040101010101" charset="-122"/>
                <a:cs typeface="华文楷体" panose="02010600040101010101" charset="-122"/>
              </a:rPr>
              <a:t>败</a:t>
            </a:r>
            <a:r>
              <a:rPr sz="1575" b="1" baseline="3000" dirty="0">
                <a:solidFill>
                  <a:srgbClr val="7E7E7E"/>
                </a:solidFill>
                <a:latin typeface="华文楷体" panose="02010600040101010101" charset="-122"/>
                <a:cs typeface="华文楷体" panose="02010600040101010101" charset="-122"/>
              </a:rPr>
              <a:t>	</a:t>
            </a:r>
            <a:r>
              <a:rPr sz="1050" b="1" dirty="0">
                <a:solidFill>
                  <a:srgbClr val="7E7E7E"/>
                </a:solidFill>
                <a:latin typeface="微软雅黑" panose="020B0503020204020204" charset="-122"/>
                <a:cs typeface="微软雅黑" panose="020B0503020204020204" charset="-122"/>
              </a:rPr>
              <a:t>④</a:t>
            </a:r>
            <a:endParaRPr sz="1050">
              <a:latin typeface="微软雅黑" panose="020B0503020204020204" charset="-122"/>
              <a:cs typeface="微软雅黑" panose="020B0503020204020204" charset="-122"/>
            </a:endParaRPr>
          </a:p>
        </p:txBody>
      </p:sp>
      <p:sp>
        <p:nvSpPr>
          <p:cNvPr id="58" name="object 58"/>
          <p:cNvSpPr txBox="1"/>
          <p:nvPr/>
        </p:nvSpPr>
        <p:spPr>
          <a:xfrm>
            <a:off x="4479171" y="3653283"/>
            <a:ext cx="667385" cy="185420"/>
          </a:xfrm>
          <a:prstGeom prst="rect">
            <a:avLst/>
          </a:prstGeom>
        </p:spPr>
        <p:txBody>
          <a:bodyPr vert="horz" wrap="square" lIns="0" tIns="12700" rIns="0" bIns="0" rtlCol="0">
            <a:spAutoFit/>
          </a:bodyPr>
          <a:lstStyle/>
          <a:p>
            <a:pPr marL="12700">
              <a:lnSpc>
                <a:spcPct val="100000"/>
              </a:lnSpc>
              <a:spcBef>
                <a:spcPts val="100"/>
              </a:spcBef>
            </a:pPr>
            <a:r>
              <a:rPr sz="1050" spc="-15" dirty="0">
                <a:solidFill>
                  <a:srgbClr val="FFFFFF"/>
                </a:solidFill>
                <a:latin typeface="Franklin Gothic Book" panose="020B0503020102020204"/>
                <a:cs typeface="Franklin Gothic Book" panose="020B0503020102020204"/>
              </a:rPr>
              <a:t>YHDL-0005</a:t>
            </a:r>
            <a:endParaRPr sz="1050">
              <a:latin typeface="Franklin Gothic Book" panose="020B0503020102020204"/>
              <a:cs typeface="Franklin Gothic Book" panose="020B0503020102020204"/>
            </a:endParaRPr>
          </a:p>
        </p:txBody>
      </p:sp>
      <p:sp>
        <p:nvSpPr>
          <p:cNvPr id="59" name="object 59"/>
          <p:cNvSpPr txBox="1"/>
          <p:nvPr/>
        </p:nvSpPr>
        <p:spPr>
          <a:xfrm>
            <a:off x="5437003" y="3647950"/>
            <a:ext cx="561975"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7E7E7E"/>
                </a:solidFill>
                <a:latin typeface="华文楷体" panose="02010600040101010101" charset="-122"/>
                <a:cs typeface="华文楷体" panose="02010600040101010101" charset="-122"/>
              </a:rPr>
              <a:t>用户登录</a:t>
            </a:r>
            <a:endParaRPr sz="1050">
              <a:latin typeface="华文楷体" panose="02010600040101010101" charset="-122"/>
              <a:cs typeface="华文楷体" panose="02010600040101010101" charset="-122"/>
            </a:endParaRPr>
          </a:p>
        </p:txBody>
      </p:sp>
      <p:sp>
        <p:nvSpPr>
          <p:cNvPr id="60" name="object 60"/>
          <p:cNvSpPr txBox="1"/>
          <p:nvPr/>
        </p:nvSpPr>
        <p:spPr>
          <a:xfrm>
            <a:off x="8587100" y="3652520"/>
            <a:ext cx="900430" cy="185420"/>
          </a:xfrm>
          <a:prstGeom prst="rect">
            <a:avLst/>
          </a:prstGeom>
        </p:spPr>
        <p:txBody>
          <a:bodyPr vert="horz" wrap="square" lIns="0" tIns="12700" rIns="0" bIns="0" rtlCol="0">
            <a:spAutoFit/>
          </a:bodyPr>
          <a:lstStyle/>
          <a:p>
            <a:pPr marL="12700">
              <a:lnSpc>
                <a:spcPct val="100000"/>
              </a:lnSpc>
              <a:spcBef>
                <a:spcPts val="100"/>
              </a:spcBef>
              <a:tabLst>
                <a:tab pos="753745" algn="l"/>
              </a:tabLst>
            </a:pPr>
            <a:r>
              <a:rPr sz="1575" b="1" baseline="3000" dirty="0">
                <a:solidFill>
                  <a:srgbClr val="7E7E7E"/>
                </a:solidFill>
                <a:latin typeface="华文楷体" panose="02010600040101010101" charset="-122"/>
                <a:cs typeface="华文楷体" panose="02010600040101010101" charset="-122"/>
              </a:rPr>
              <a:t>登录失</a:t>
            </a:r>
            <a:r>
              <a:rPr sz="1575" b="1" spc="-7" baseline="3000" dirty="0">
                <a:solidFill>
                  <a:srgbClr val="7E7E7E"/>
                </a:solidFill>
                <a:latin typeface="华文楷体" panose="02010600040101010101" charset="-122"/>
                <a:cs typeface="华文楷体" panose="02010600040101010101" charset="-122"/>
              </a:rPr>
              <a:t>败</a:t>
            </a:r>
            <a:r>
              <a:rPr sz="1575" b="1" baseline="3000" dirty="0">
                <a:solidFill>
                  <a:srgbClr val="7E7E7E"/>
                </a:solidFill>
                <a:latin typeface="华文楷体" panose="02010600040101010101" charset="-122"/>
                <a:cs typeface="华文楷体" panose="02010600040101010101" charset="-122"/>
              </a:rPr>
              <a:t>	</a:t>
            </a:r>
            <a:r>
              <a:rPr sz="1050" b="1" dirty="0">
                <a:solidFill>
                  <a:srgbClr val="7E7E7E"/>
                </a:solidFill>
                <a:latin typeface="微软雅黑" panose="020B0503020204020204" charset="-122"/>
                <a:cs typeface="微软雅黑" panose="020B0503020204020204" charset="-122"/>
              </a:rPr>
              <a:t>⑥</a:t>
            </a:r>
            <a:endParaRPr sz="1050">
              <a:latin typeface="微软雅黑" panose="020B0503020204020204" charset="-122"/>
              <a:cs typeface="微软雅黑" panose="020B0503020204020204" charset="-122"/>
            </a:endParaRPr>
          </a:p>
        </p:txBody>
      </p:sp>
      <p:sp>
        <p:nvSpPr>
          <p:cNvPr id="61" name="object 61"/>
          <p:cNvSpPr txBox="1"/>
          <p:nvPr/>
        </p:nvSpPr>
        <p:spPr>
          <a:xfrm>
            <a:off x="4479171" y="4126485"/>
            <a:ext cx="667385" cy="185420"/>
          </a:xfrm>
          <a:prstGeom prst="rect">
            <a:avLst/>
          </a:prstGeom>
        </p:spPr>
        <p:txBody>
          <a:bodyPr vert="horz" wrap="square" lIns="0" tIns="12700" rIns="0" bIns="0" rtlCol="0">
            <a:spAutoFit/>
          </a:bodyPr>
          <a:lstStyle/>
          <a:p>
            <a:pPr marL="12700">
              <a:lnSpc>
                <a:spcPct val="100000"/>
              </a:lnSpc>
              <a:spcBef>
                <a:spcPts val="100"/>
              </a:spcBef>
            </a:pPr>
            <a:r>
              <a:rPr sz="1050" spc="-15" dirty="0">
                <a:solidFill>
                  <a:srgbClr val="FFFFFF"/>
                </a:solidFill>
                <a:latin typeface="Franklin Gothic Book" panose="020B0503020102020204"/>
                <a:cs typeface="Franklin Gothic Book" panose="020B0503020102020204"/>
              </a:rPr>
              <a:t>YHDL-0006</a:t>
            </a:r>
            <a:endParaRPr sz="1050">
              <a:latin typeface="Franklin Gothic Book" panose="020B0503020102020204"/>
              <a:cs typeface="Franklin Gothic Book" panose="020B0503020102020204"/>
            </a:endParaRPr>
          </a:p>
        </p:txBody>
      </p:sp>
      <p:sp>
        <p:nvSpPr>
          <p:cNvPr id="62" name="object 62"/>
          <p:cNvSpPr txBox="1"/>
          <p:nvPr/>
        </p:nvSpPr>
        <p:spPr>
          <a:xfrm>
            <a:off x="5437003" y="4121152"/>
            <a:ext cx="561975"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7E7E7E"/>
                </a:solidFill>
                <a:latin typeface="华文楷体" panose="02010600040101010101" charset="-122"/>
                <a:cs typeface="华文楷体" panose="02010600040101010101" charset="-122"/>
              </a:rPr>
              <a:t>用户登录</a:t>
            </a:r>
            <a:endParaRPr sz="1050">
              <a:latin typeface="华文楷体" panose="02010600040101010101" charset="-122"/>
              <a:cs typeface="华文楷体" panose="02010600040101010101" charset="-122"/>
            </a:endParaRPr>
          </a:p>
        </p:txBody>
      </p:sp>
      <p:sp>
        <p:nvSpPr>
          <p:cNvPr id="63" name="object 63"/>
          <p:cNvSpPr txBox="1"/>
          <p:nvPr/>
        </p:nvSpPr>
        <p:spPr>
          <a:xfrm>
            <a:off x="6178429" y="4281932"/>
            <a:ext cx="1700530" cy="345440"/>
          </a:xfrm>
          <a:prstGeom prst="rect">
            <a:avLst/>
          </a:prstGeom>
        </p:spPr>
        <p:txBody>
          <a:bodyPr vert="horz" wrap="square" lIns="0" tIns="12700" rIns="0" bIns="0" rtlCol="0">
            <a:spAutoFit/>
          </a:bodyPr>
          <a:lstStyle/>
          <a:p>
            <a:pPr marL="12700">
              <a:lnSpc>
                <a:spcPct val="100000"/>
              </a:lnSpc>
              <a:spcBef>
                <a:spcPts val="100"/>
              </a:spcBef>
            </a:pPr>
            <a:r>
              <a:rPr sz="1050" spc="-5" dirty="0">
                <a:solidFill>
                  <a:srgbClr val="7E7E7E"/>
                </a:solidFill>
                <a:latin typeface="Franklin Gothic Book" panose="020B0503020102020204"/>
                <a:cs typeface="Franklin Gothic Book" panose="020B0503020102020204"/>
              </a:rPr>
              <a:t>qwer1234asdf1234z</a:t>
            </a:r>
            <a:r>
              <a:rPr sz="1050" b="1" spc="-5" dirty="0">
                <a:solidFill>
                  <a:srgbClr val="7E7E7E"/>
                </a:solidFill>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a:p>
            <a:pPr marL="12700">
              <a:lnSpc>
                <a:spcPct val="100000"/>
              </a:lnSpc>
            </a:pPr>
            <a:r>
              <a:rPr sz="1050" b="1" dirty="0">
                <a:solidFill>
                  <a:srgbClr val="7E7E7E"/>
                </a:solidFill>
                <a:latin typeface="华文楷体" panose="02010600040101010101" charset="-122"/>
                <a:cs typeface="华文楷体" panose="02010600040101010101" charset="-122"/>
              </a:rPr>
              <a:t>密</a:t>
            </a:r>
            <a:r>
              <a:rPr sz="1050" b="1" spc="-5" dirty="0">
                <a:solidFill>
                  <a:srgbClr val="7E7E7E"/>
                </a:solidFill>
                <a:latin typeface="华文楷体" panose="02010600040101010101" charset="-122"/>
                <a:cs typeface="华文楷体" panose="02010600040101010101" charset="-122"/>
              </a:rPr>
              <a:t>码：</a:t>
            </a:r>
            <a:r>
              <a:rPr sz="1050" spc="-5" dirty="0">
                <a:solidFill>
                  <a:srgbClr val="7E7E7E"/>
                </a:solidFill>
                <a:latin typeface="Franklin Gothic Book" panose="020B0503020102020204"/>
                <a:cs typeface="Franklin Gothic Book" panose="020B0503020102020204"/>
              </a:rPr>
              <a:t>zwvb9641asdf1234</a:t>
            </a:r>
            <a:r>
              <a:rPr sz="1050" b="1" spc="-5" dirty="0">
                <a:solidFill>
                  <a:srgbClr val="7E7E7E"/>
                </a:solidFill>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p:txBody>
      </p:sp>
      <p:sp>
        <p:nvSpPr>
          <p:cNvPr id="64" name="object 64"/>
          <p:cNvSpPr txBox="1"/>
          <p:nvPr/>
        </p:nvSpPr>
        <p:spPr>
          <a:xfrm>
            <a:off x="6178415" y="2700782"/>
            <a:ext cx="2230755" cy="1605915"/>
          </a:xfrm>
          <a:prstGeom prst="rect">
            <a:avLst/>
          </a:prstGeom>
        </p:spPr>
        <p:txBody>
          <a:bodyPr vert="horz" wrap="square" lIns="0" tIns="12700" rIns="0" bIns="0" rtlCol="0">
            <a:spAutoFit/>
          </a:bodyPr>
          <a:lstStyle/>
          <a:p>
            <a:pPr marL="12700" marR="5080" indent="-635">
              <a:lnSpc>
                <a:spcPct val="100000"/>
              </a:lnSpc>
              <a:spcBef>
                <a:spcPts val="100"/>
              </a:spcBef>
              <a:tabLst>
                <a:tab pos="1680845" algn="l"/>
              </a:tabLst>
            </a:pPr>
            <a:r>
              <a:rPr sz="1050" b="1" dirty="0">
                <a:solidFill>
                  <a:srgbClr val="7E7E7E"/>
                </a:solidFill>
                <a:latin typeface="华文楷体" panose="02010600040101010101" charset="-122"/>
                <a:cs typeface="华文楷体" panose="02010600040101010101" charset="-122"/>
              </a:rPr>
              <a:t>用户名：</a:t>
            </a:r>
            <a:r>
              <a:rPr sz="1050" dirty="0">
                <a:solidFill>
                  <a:srgbClr val="7E7E7E"/>
                </a:solidFill>
                <a:latin typeface="Franklin Gothic Book" panose="020B0503020102020204"/>
                <a:cs typeface="Franklin Gothic Book" panose="020B0503020102020204"/>
              </a:rPr>
              <a:t>1</a:t>
            </a:r>
            <a:r>
              <a:rPr sz="1050" spc="-5" dirty="0">
                <a:solidFill>
                  <a:srgbClr val="7E7E7E"/>
                </a:solidFill>
                <a:latin typeface="Franklin Gothic Book" panose="020B0503020102020204"/>
                <a:cs typeface="Franklin Gothic Book" panose="020B0503020102020204"/>
              </a:rPr>
              <a:t>234</a:t>
            </a:r>
            <a:r>
              <a:rPr sz="1050" dirty="0">
                <a:solidFill>
                  <a:srgbClr val="7E7E7E"/>
                </a:solidFill>
                <a:latin typeface="Franklin Gothic Book" panose="020B0503020102020204"/>
                <a:cs typeface="Franklin Gothic Book" panose="020B0503020102020204"/>
              </a:rPr>
              <a:t>5</a:t>
            </a:r>
            <a:r>
              <a:rPr sz="1050" spc="-5" dirty="0">
                <a:solidFill>
                  <a:srgbClr val="7E7E7E"/>
                </a:solidFill>
                <a:latin typeface="Franklin Gothic Book" panose="020B0503020102020204"/>
                <a:cs typeface="Franklin Gothic Book" panose="020B0503020102020204"/>
              </a:rPr>
              <a:t>67</a:t>
            </a:r>
            <a:r>
              <a:rPr sz="1050" dirty="0">
                <a:solidFill>
                  <a:srgbClr val="7E7E7E"/>
                </a:solidFill>
                <a:latin typeface="Franklin Gothic Book" panose="020B0503020102020204"/>
                <a:cs typeface="Franklin Gothic Book" panose="020B0503020102020204"/>
              </a:rPr>
              <a:t>8</a:t>
            </a:r>
            <a:r>
              <a:rPr sz="1050" spc="-5" dirty="0">
                <a:solidFill>
                  <a:srgbClr val="7E7E7E"/>
                </a:solidFill>
                <a:latin typeface="Franklin Gothic Book" panose="020B0503020102020204"/>
                <a:cs typeface="Franklin Gothic Book" panose="020B0503020102020204"/>
              </a:rPr>
              <a:t>9</a:t>
            </a:r>
            <a:r>
              <a:rPr sz="1050" dirty="0">
                <a:solidFill>
                  <a:srgbClr val="7E7E7E"/>
                </a:solidFill>
                <a:latin typeface="Franklin Gothic Book" panose="020B0503020102020204"/>
                <a:cs typeface="Franklin Gothic Book" panose="020B0503020102020204"/>
              </a:rPr>
              <a:t>0</a:t>
            </a:r>
            <a:r>
              <a:rPr sz="1050" b="1" spc="-5" dirty="0">
                <a:solidFill>
                  <a:srgbClr val="7E7E7E"/>
                </a:solidFill>
                <a:latin typeface="华文楷体" panose="02010600040101010101" charset="-122"/>
                <a:cs typeface="华文楷体" panose="02010600040101010101" charset="-122"/>
              </a:rPr>
              <a:t>；</a:t>
            </a:r>
            <a:r>
              <a:rPr sz="1050" b="1" dirty="0">
                <a:solidFill>
                  <a:srgbClr val="7E7E7E"/>
                </a:solidFill>
                <a:latin typeface="华文楷体" panose="02010600040101010101" charset="-122"/>
                <a:cs typeface="华文楷体" panose="02010600040101010101" charset="-122"/>
              </a:rPr>
              <a:t>	</a:t>
            </a:r>
            <a:r>
              <a:rPr sz="1050" b="1" dirty="0">
                <a:solidFill>
                  <a:srgbClr val="7E7E7E"/>
                </a:solidFill>
                <a:latin typeface="华文楷体" panose="02010600040101010101" charset="-122"/>
                <a:cs typeface="华文楷体" panose="02010600040101010101" charset="-122"/>
              </a:rPr>
              <a:t>登录失败 </a:t>
            </a:r>
            <a:r>
              <a:rPr sz="1050" b="1" dirty="0">
                <a:solidFill>
                  <a:srgbClr val="7E7E7E"/>
                </a:solidFill>
                <a:latin typeface="华文楷体" panose="02010600040101010101" charset="-122"/>
                <a:cs typeface="华文楷体" panose="02010600040101010101" charset="-122"/>
              </a:rPr>
              <a:t>密</a:t>
            </a:r>
            <a:r>
              <a:rPr sz="1050" b="1" spc="-5" dirty="0">
                <a:solidFill>
                  <a:srgbClr val="7E7E7E"/>
                </a:solidFill>
                <a:latin typeface="华文楷体" panose="02010600040101010101" charset="-122"/>
                <a:cs typeface="华文楷体" panose="02010600040101010101" charset="-122"/>
              </a:rPr>
              <a:t>码：</a:t>
            </a:r>
            <a:r>
              <a:rPr sz="1050" spc="-5" dirty="0">
                <a:solidFill>
                  <a:srgbClr val="7E7E7E"/>
                </a:solidFill>
                <a:latin typeface="Franklin Gothic Book" panose="020B0503020102020204"/>
                <a:cs typeface="Franklin Gothic Book" panose="020B0503020102020204"/>
              </a:rPr>
              <a:t>zwvb9641asdf1234</a:t>
            </a:r>
            <a:r>
              <a:rPr sz="1050" b="1" spc="-5" dirty="0">
                <a:solidFill>
                  <a:srgbClr val="7E7E7E"/>
                </a:solidFill>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a:p>
            <a:pPr>
              <a:lnSpc>
                <a:spcPct val="100000"/>
              </a:lnSpc>
            </a:pPr>
            <a:endParaRPr sz="1050">
              <a:latin typeface="Times New Roman" panose="02020603050405020304"/>
              <a:cs typeface="Times New Roman" panose="02020603050405020304"/>
            </a:endParaRPr>
          </a:p>
          <a:p>
            <a:pPr marL="12700" marR="5080" indent="-635">
              <a:lnSpc>
                <a:spcPct val="100000"/>
              </a:lnSpc>
              <a:spcBef>
                <a:spcPts val="5"/>
              </a:spcBef>
              <a:tabLst>
                <a:tab pos="1680845" algn="l"/>
              </a:tabLst>
            </a:pPr>
            <a:r>
              <a:rPr sz="1050" b="1" dirty="0">
                <a:solidFill>
                  <a:srgbClr val="7E7E7E"/>
                </a:solidFill>
                <a:latin typeface="华文楷体" panose="02010600040101010101" charset="-122"/>
                <a:cs typeface="华文楷体" panose="02010600040101010101" charset="-122"/>
              </a:rPr>
              <a:t>用户名</a:t>
            </a:r>
            <a:r>
              <a:rPr sz="1050" b="1" spc="-5" dirty="0">
                <a:solidFill>
                  <a:srgbClr val="7E7E7E"/>
                </a:solidFill>
                <a:latin typeface="华文楷体" panose="02010600040101010101" charset="-122"/>
                <a:cs typeface="华文楷体" panose="02010600040101010101" charset="-122"/>
              </a:rPr>
              <a:t>：</a:t>
            </a:r>
            <a:r>
              <a:rPr sz="1050" dirty="0">
                <a:solidFill>
                  <a:srgbClr val="7E7E7E"/>
                </a:solidFill>
                <a:latin typeface="Franklin Gothic Book" panose="020B0503020102020204"/>
                <a:cs typeface="Franklin Gothic Book" panose="020B0503020102020204"/>
              </a:rPr>
              <a:t>q</a:t>
            </a:r>
            <a:r>
              <a:rPr sz="1050" spc="-10" dirty="0">
                <a:solidFill>
                  <a:srgbClr val="7E7E7E"/>
                </a:solidFill>
                <a:latin typeface="Franklin Gothic Book" panose="020B0503020102020204"/>
                <a:cs typeface="Franklin Gothic Book" panose="020B0503020102020204"/>
              </a:rPr>
              <a:t>w</a:t>
            </a:r>
            <a:r>
              <a:rPr sz="1050" dirty="0">
                <a:solidFill>
                  <a:srgbClr val="7E7E7E"/>
                </a:solidFill>
                <a:latin typeface="Franklin Gothic Book" panose="020B0503020102020204"/>
                <a:cs typeface="Franklin Gothic Book" panose="020B0503020102020204"/>
              </a:rPr>
              <a:t>e</a:t>
            </a:r>
            <a:r>
              <a:rPr sz="1050" spc="5" dirty="0">
                <a:solidFill>
                  <a:srgbClr val="7E7E7E"/>
                </a:solidFill>
                <a:latin typeface="Franklin Gothic Book" panose="020B0503020102020204"/>
                <a:cs typeface="Franklin Gothic Book" panose="020B0503020102020204"/>
              </a:rPr>
              <a:t>r</a:t>
            </a:r>
            <a:r>
              <a:rPr sz="1050" dirty="0">
                <a:solidFill>
                  <a:srgbClr val="7E7E7E"/>
                </a:solidFill>
                <a:latin typeface="Franklin Gothic Book" panose="020B0503020102020204"/>
                <a:cs typeface="Franklin Gothic Book" panose="020B0503020102020204"/>
              </a:rPr>
              <a:t>asdfz</a:t>
            </a:r>
            <a:r>
              <a:rPr sz="1050" spc="-15" dirty="0">
                <a:solidFill>
                  <a:srgbClr val="7E7E7E"/>
                </a:solidFill>
                <a:latin typeface="Franklin Gothic Book" panose="020B0503020102020204"/>
                <a:cs typeface="Franklin Gothic Book" panose="020B0503020102020204"/>
              </a:rPr>
              <a:t>x</a:t>
            </a:r>
            <a:r>
              <a:rPr sz="1050" dirty="0">
                <a:solidFill>
                  <a:srgbClr val="7E7E7E"/>
                </a:solidFill>
                <a:latin typeface="Franklin Gothic Book" panose="020B0503020102020204"/>
                <a:cs typeface="Franklin Gothic Book" panose="020B0503020102020204"/>
              </a:rPr>
              <a:t>cv</a:t>
            </a:r>
            <a:r>
              <a:rPr sz="1050" b="1" spc="-5" dirty="0">
                <a:solidFill>
                  <a:srgbClr val="7E7E7E"/>
                </a:solidFill>
                <a:latin typeface="华文楷体" panose="02010600040101010101" charset="-122"/>
                <a:cs typeface="华文楷体" panose="02010600040101010101" charset="-122"/>
              </a:rPr>
              <a:t>；</a:t>
            </a:r>
            <a:r>
              <a:rPr sz="1050" b="1" dirty="0">
                <a:solidFill>
                  <a:srgbClr val="7E7E7E"/>
                </a:solidFill>
                <a:latin typeface="华文楷体" panose="02010600040101010101" charset="-122"/>
                <a:cs typeface="华文楷体" panose="02010600040101010101" charset="-122"/>
              </a:rPr>
              <a:t>	</a:t>
            </a:r>
            <a:r>
              <a:rPr sz="1050" b="1" dirty="0">
                <a:solidFill>
                  <a:srgbClr val="7E7E7E"/>
                </a:solidFill>
                <a:latin typeface="华文楷体" panose="02010600040101010101" charset="-122"/>
                <a:cs typeface="华文楷体" panose="02010600040101010101" charset="-122"/>
              </a:rPr>
              <a:t>登录失败 </a:t>
            </a:r>
            <a:r>
              <a:rPr sz="1050" b="1" dirty="0">
                <a:solidFill>
                  <a:srgbClr val="7E7E7E"/>
                </a:solidFill>
                <a:latin typeface="华文楷体" panose="02010600040101010101" charset="-122"/>
                <a:cs typeface="华文楷体" panose="02010600040101010101" charset="-122"/>
              </a:rPr>
              <a:t>密</a:t>
            </a:r>
            <a:r>
              <a:rPr sz="1050" b="1" spc="-5" dirty="0">
                <a:solidFill>
                  <a:srgbClr val="7E7E7E"/>
                </a:solidFill>
                <a:latin typeface="华文楷体" panose="02010600040101010101" charset="-122"/>
                <a:cs typeface="华文楷体" panose="02010600040101010101" charset="-122"/>
              </a:rPr>
              <a:t>码：</a:t>
            </a:r>
            <a:r>
              <a:rPr sz="1050" spc="-5" dirty="0">
                <a:solidFill>
                  <a:srgbClr val="7E7E7E"/>
                </a:solidFill>
                <a:latin typeface="Franklin Gothic Book" panose="020B0503020102020204"/>
                <a:cs typeface="Franklin Gothic Book" panose="020B0503020102020204"/>
              </a:rPr>
              <a:t>zwvb9641asdf1234</a:t>
            </a:r>
            <a:r>
              <a:rPr sz="1050" b="1" spc="-5" dirty="0">
                <a:solidFill>
                  <a:srgbClr val="7E7E7E"/>
                </a:solidFill>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a:p>
            <a:pPr>
              <a:lnSpc>
                <a:spcPct val="100000"/>
              </a:lnSpc>
              <a:spcBef>
                <a:spcPts val="55"/>
              </a:spcBef>
            </a:pPr>
            <a:endParaRPr sz="1000">
              <a:latin typeface="Times New Roman" panose="02020603050405020304"/>
              <a:cs typeface="Times New Roman" panose="02020603050405020304"/>
            </a:endParaRPr>
          </a:p>
          <a:p>
            <a:pPr marL="12700" marR="5080" indent="-635">
              <a:lnSpc>
                <a:spcPct val="100000"/>
              </a:lnSpc>
              <a:tabLst>
                <a:tab pos="1680845" algn="l"/>
              </a:tabLst>
            </a:pPr>
            <a:r>
              <a:rPr sz="1050" b="1" dirty="0">
                <a:solidFill>
                  <a:srgbClr val="7E7E7E"/>
                </a:solidFill>
                <a:latin typeface="华文楷体" panose="02010600040101010101" charset="-122"/>
                <a:cs typeface="华文楷体" panose="02010600040101010101" charset="-122"/>
              </a:rPr>
              <a:t>用户名：</a:t>
            </a:r>
            <a:r>
              <a:rPr sz="1050" dirty="0">
                <a:solidFill>
                  <a:srgbClr val="7E7E7E"/>
                </a:solidFill>
                <a:latin typeface="Franklin Gothic Book" panose="020B0503020102020204"/>
                <a:cs typeface="Franklin Gothic Book" panose="020B0503020102020204"/>
              </a:rPr>
              <a:t>a</a:t>
            </a:r>
            <a:r>
              <a:rPr sz="1050" spc="5" dirty="0">
                <a:solidFill>
                  <a:srgbClr val="7E7E7E"/>
                </a:solidFill>
                <a:latin typeface="Franklin Gothic Book" panose="020B0503020102020204"/>
                <a:cs typeface="Franklin Gothic Book" panose="020B0503020102020204"/>
              </a:rPr>
              <a:t>sd</a:t>
            </a:r>
            <a:r>
              <a:rPr sz="1050" dirty="0">
                <a:solidFill>
                  <a:srgbClr val="7E7E7E"/>
                </a:solidFill>
                <a:latin typeface="Franklin Gothic Book" panose="020B0503020102020204"/>
                <a:cs typeface="Franklin Gothic Book" panose="020B0503020102020204"/>
              </a:rPr>
              <a:t>1</a:t>
            </a:r>
            <a:r>
              <a:rPr sz="1050" spc="-5" dirty="0">
                <a:solidFill>
                  <a:srgbClr val="7E7E7E"/>
                </a:solidFill>
                <a:latin typeface="Franklin Gothic Book" panose="020B0503020102020204"/>
                <a:cs typeface="Franklin Gothic Book" panose="020B0503020102020204"/>
              </a:rPr>
              <a:t>23</a:t>
            </a:r>
            <a:r>
              <a:rPr sz="1050" dirty="0">
                <a:solidFill>
                  <a:srgbClr val="7E7E7E"/>
                </a:solidFill>
                <a:latin typeface="Franklin Gothic Book" panose="020B0503020102020204"/>
                <a:cs typeface="Franklin Gothic Book" panose="020B0503020102020204"/>
              </a:rPr>
              <a:t>4</a:t>
            </a:r>
            <a:r>
              <a:rPr sz="1050" b="1" spc="-5" dirty="0">
                <a:solidFill>
                  <a:srgbClr val="7E7E7E"/>
                </a:solidFill>
                <a:latin typeface="华文楷体" panose="02010600040101010101" charset="-122"/>
                <a:cs typeface="华文楷体" panose="02010600040101010101" charset="-122"/>
              </a:rPr>
              <a:t>；</a:t>
            </a:r>
            <a:r>
              <a:rPr sz="1050" b="1" dirty="0">
                <a:solidFill>
                  <a:srgbClr val="7E7E7E"/>
                </a:solidFill>
                <a:latin typeface="华文楷体" panose="02010600040101010101" charset="-122"/>
                <a:cs typeface="华文楷体" panose="02010600040101010101" charset="-122"/>
              </a:rPr>
              <a:t>	</a:t>
            </a:r>
            <a:r>
              <a:rPr sz="1050" b="1" dirty="0">
                <a:solidFill>
                  <a:srgbClr val="7E7E7E"/>
                </a:solidFill>
                <a:latin typeface="华文楷体" panose="02010600040101010101" charset="-122"/>
                <a:cs typeface="华文楷体" panose="02010600040101010101" charset="-122"/>
              </a:rPr>
              <a:t>登录失败 </a:t>
            </a:r>
            <a:r>
              <a:rPr sz="1050" b="1" dirty="0">
                <a:solidFill>
                  <a:srgbClr val="7E7E7E"/>
                </a:solidFill>
                <a:latin typeface="华文楷体" panose="02010600040101010101" charset="-122"/>
                <a:cs typeface="华文楷体" panose="02010600040101010101" charset="-122"/>
              </a:rPr>
              <a:t>密</a:t>
            </a:r>
            <a:r>
              <a:rPr sz="1050" b="1" spc="-5" dirty="0">
                <a:solidFill>
                  <a:srgbClr val="7E7E7E"/>
                </a:solidFill>
                <a:latin typeface="华文楷体" panose="02010600040101010101" charset="-122"/>
                <a:cs typeface="华文楷体" panose="02010600040101010101" charset="-122"/>
              </a:rPr>
              <a:t>码：</a:t>
            </a:r>
            <a:r>
              <a:rPr sz="1050" spc="-5" dirty="0">
                <a:solidFill>
                  <a:srgbClr val="7E7E7E"/>
                </a:solidFill>
                <a:latin typeface="Franklin Gothic Book" panose="020B0503020102020204"/>
                <a:cs typeface="Franklin Gothic Book" panose="020B0503020102020204"/>
              </a:rPr>
              <a:t>zwvb9641asdf1234</a:t>
            </a:r>
            <a:r>
              <a:rPr sz="1050" b="1" spc="-5" dirty="0">
                <a:solidFill>
                  <a:srgbClr val="7E7E7E"/>
                </a:solidFill>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a:p>
            <a:pPr>
              <a:lnSpc>
                <a:spcPct val="100000"/>
              </a:lnSpc>
              <a:spcBef>
                <a:spcPts val="55"/>
              </a:spcBef>
            </a:pPr>
            <a:endParaRPr sz="1000">
              <a:latin typeface="Times New Roman" panose="02020603050405020304"/>
              <a:cs typeface="Times New Roman" panose="02020603050405020304"/>
            </a:endParaRPr>
          </a:p>
          <a:p>
            <a:pPr marL="12700">
              <a:lnSpc>
                <a:spcPct val="100000"/>
              </a:lnSpc>
              <a:tabLst>
                <a:tab pos="1680845" algn="l"/>
              </a:tabLst>
            </a:pPr>
            <a:r>
              <a:rPr sz="1050" b="1" dirty="0">
                <a:solidFill>
                  <a:srgbClr val="7E7E7E"/>
                </a:solidFill>
                <a:latin typeface="华文楷体" panose="02010600040101010101" charset="-122"/>
                <a:cs typeface="华文楷体" panose="02010600040101010101" charset="-122"/>
              </a:rPr>
              <a:t>用户名</a:t>
            </a:r>
            <a:r>
              <a:rPr sz="1050" b="1" spc="-5" dirty="0">
                <a:solidFill>
                  <a:srgbClr val="7E7E7E"/>
                </a:solidFill>
                <a:latin typeface="华文楷体" panose="02010600040101010101" charset="-122"/>
                <a:cs typeface="华文楷体" panose="02010600040101010101" charset="-122"/>
              </a:rPr>
              <a:t>：</a:t>
            </a:r>
            <a:r>
              <a:rPr sz="1050" b="1" dirty="0">
                <a:solidFill>
                  <a:srgbClr val="7E7E7E"/>
                </a:solidFill>
                <a:latin typeface="华文楷体" panose="02010600040101010101" charset="-122"/>
                <a:cs typeface="华文楷体" panose="02010600040101010101" charset="-122"/>
              </a:rPr>
              <a:t>	</a:t>
            </a:r>
            <a:r>
              <a:rPr sz="1050" b="1" dirty="0">
                <a:solidFill>
                  <a:srgbClr val="7E7E7E"/>
                </a:solidFill>
                <a:latin typeface="华文楷体" panose="02010600040101010101" charset="-122"/>
                <a:cs typeface="华文楷体" panose="02010600040101010101" charset="-122"/>
              </a:rPr>
              <a:t>登录失败</a:t>
            </a:r>
            <a:endParaRPr sz="1050">
              <a:latin typeface="华文楷体" panose="02010600040101010101" charset="-122"/>
              <a:cs typeface="华文楷体" panose="02010600040101010101" charset="-122"/>
            </a:endParaRPr>
          </a:p>
        </p:txBody>
      </p:sp>
      <p:sp>
        <p:nvSpPr>
          <p:cNvPr id="65" name="object 65"/>
          <p:cNvSpPr txBox="1"/>
          <p:nvPr/>
        </p:nvSpPr>
        <p:spPr>
          <a:xfrm>
            <a:off x="8587100" y="4121147"/>
            <a:ext cx="561975"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7E7E7E"/>
                </a:solidFill>
                <a:latin typeface="华文楷体" panose="02010600040101010101" charset="-122"/>
                <a:cs typeface="华文楷体" panose="02010600040101010101" charset="-122"/>
              </a:rPr>
              <a:t>登录失败</a:t>
            </a:r>
            <a:endParaRPr sz="1050">
              <a:latin typeface="华文楷体" panose="02010600040101010101" charset="-122"/>
              <a:cs typeface="华文楷体" panose="02010600040101010101" charset="-122"/>
            </a:endParaRPr>
          </a:p>
        </p:txBody>
      </p:sp>
      <p:sp>
        <p:nvSpPr>
          <p:cNvPr id="66" name="object 66"/>
          <p:cNvSpPr txBox="1"/>
          <p:nvPr/>
        </p:nvSpPr>
        <p:spPr>
          <a:xfrm>
            <a:off x="9328537" y="4125721"/>
            <a:ext cx="158750"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7E7E7E"/>
                </a:solidFill>
                <a:latin typeface="微软雅黑" panose="020B0503020204020204" charset="-122"/>
                <a:cs typeface="微软雅黑" panose="020B0503020204020204" charset="-122"/>
              </a:rPr>
              <a:t>⑦</a:t>
            </a:r>
            <a:endParaRPr sz="1050">
              <a:latin typeface="微软雅黑" panose="020B0503020204020204" charset="-122"/>
              <a:cs typeface="微软雅黑" panose="020B0503020204020204" charset="-122"/>
            </a:endParaRPr>
          </a:p>
        </p:txBody>
      </p:sp>
      <p:sp>
        <p:nvSpPr>
          <p:cNvPr id="67" name="object 67"/>
          <p:cNvSpPr txBox="1"/>
          <p:nvPr/>
        </p:nvSpPr>
        <p:spPr>
          <a:xfrm>
            <a:off x="4479171" y="4836664"/>
            <a:ext cx="660400" cy="185420"/>
          </a:xfrm>
          <a:prstGeom prst="rect">
            <a:avLst/>
          </a:prstGeom>
        </p:spPr>
        <p:txBody>
          <a:bodyPr vert="horz" wrap="square" lIns="0" tIns="12700" rIns="0" bIns="0" rtlCol="0">
            <a:spAutoFit/>
          </a:bodyPr>
          <a:lstStyle/>
          <a:p>
            <a:pPr marL="12700">
              <a:lnSpc>
                <a:spcPct val="100000"/>
              </a:lnSpc>
              <a:spcBef>
                <a:spcPts val="100"/>
              </a:spcBef>
            </a:pPr>
            <a:r>
              <a:rPr sz="1050" spc="-20" dirty="0">
                <a:solidFill>
                  <a:srgbClr val="FFFFFF"/>
                </a:solidFill>
                <a:latin typeface="Franklin Gothic Book" panose="020B0503020102020204"/>
                <a:cs typeface="Franklin Gothic Book" panose="020B0503020102020204"/>
              </a:rPr>
              <a:t>YHDL-0007</a:t>
            </a:r>
            <a:endParaRPr sz="1050">
              <a:latin typeface="Franklin Gothic Book" panose="020B0503020102020204"/>
              <a:cs typeface="Franklin Gothic Book" panose="020B0503020102020204"/>
            </a:endParaRPr>
          </a:p>
        </p:txBody>
      </p:sp>
      <p:sp>
        <p:nvSpPr>
          <p:cNvPr id="68" name="object 68"/>
          <p:cNvSpPr txBox="1"/>
          <p:nvPr/>
        </p:nvSpPr>
        <p:spPr>
          <a:xfrm>
            <a:off x="5437003" y="4831336"/>
            <a:ext cx="561975"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7E7E7E"/>
                </a:solidFill>
                <a:latin typeface="华文楷体" panose="02010600040101010101" charset="-122"/>
                <a:cs typeface="华文楷体" panose="02010600040101010101" charset="-122"/>
              </a:rPr>
              <a:t>用户登录</a:t>
            </a:r>
            <a:endParaRPr sz="1050">
              <a:latin typeface="华文楷体" panose="02010600040101010101" charset="-122"/>
              <a:cs typeface="华文楷体" panose="02010600040101010101" charset="-122"/>
            </a:endParaRPr>
          </a:p>
        </p:txBody>
      </p:sp>
      <p:sp>
        <p:nvSpPr>
          <p:cNvPr id="69" name="object 69"/>
          <p:cNvSpPr txBox="1"/>
          <p:nvPr/>
        </p:nvSpPr>
        <p:spPr>
          <a:xfrm>
            <a:off x="8587100" y="4831341"/>
            <a:ext cx="561975"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7E7E7E"/>
                </a:solidFill>
                <a:latin typeface="华文楷体" panose="02010600040101010101" charset="-122"/>
                <a:cs typeface="华文楷体" panose="02010600040101010101" charset="-122"/>
              </a:rPr>
              <a:t>登录失败</a:t>
            </a:r>
            <a:endParaRPr sz="1050">
              <a:latin typeface="华文楷体" panose="02010600040101010101" charset="-122"/>
              <a:cs typeface="华文楷体" panose="02010600040101010101" charset="-122"/>
            </a:endParaRPr>
          </a:p>
        </p:txBody>
      </p:sp>
      <p:sp>
        <p:nvSpPr>
          <p:cNvPr id="70" name="object 70"/>
          <p:cNvSpPr txBox="1"/>
          <p:nvPr/>
        </p:nvSpPr>
        <p:spPr>
          <a:xfrm>
            <a:off x="9328537" y="4835905"/>
            <a:ext cx="158750"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7E7E7E"/>
                </a:solidFill>
                <a:latin typeface="微软雅黑" panose="020B0503020204020204" charset="-122"/>
                <a:cs typeface="微软雅黑" panose="020B0503020204020204" charset="-122"/>
              </a:rPr>
              <a:t>⑧</a:t>
            </a:r>
            <a:endParaRPr sz="1050">
              <a:latin typeface="微软雅黑" panose="020B0503020204020204" charset="-122"/>
              <a:cs typeface="微软雅黑" panose="020B0503020204020204" charset="-122"/>
            </a:endParaRPr>
          </a:p>
        </p:txBody>
      </p:sp>
      <p:sp>
        <p:nvSpPr>
          <p:cNvPr id="71" name="object 71"/>
          <p:cNvSpPr txBox="1"/>
          <p:nvPr/>
        </p:nvSpPr>
        <p:spPr>
          <a:xfrm>
            <a:off x="4479171" y="5309872"/>
            <a:ext cx="667385" cy="185420"/>
          </a:xfrm>
          <a:prstGeom prst="rect">
            <a:avLst/>
          </a:prstGeom>
        </p:spPr>
        <p:txBody>
          <a:bodyPr vert="horz" wrap="square" lIns="0" tIns="12700" rIns="0" bIns="0" rtlCol="0">
            <a:spAutoFit/>
          </a:bodyPr>
          <a:lstStyle/>
          <a:p>
            <a:pPr marL="12700">
              <a:lnSpc>
                <a:spcPct val="100000"/>
              </a:lnSpc>
              <a:spcBef>
                <a:spcPts val="100"/>
              </a:spcBef>
            </a:pPr>
            <a:r>
              <a:rPr sz="1050" spc="-15" dirty="0">
                <a:solidFill>
                  <a:srgbClr val="FFFFFF"/>
                </a:solidFill>
                <a:latin typeface="Franklin Gothic Book" panose="020B0503020102020204"/>
                <a:cs typeface="Franklin Gothic Book" panose="020B0503020102020204"/>
              </a:rPr>
              <a:t>YHDL-0008</a:t>
            </a:r>
            <a:endParaRPr sz="1050">
              <a:latin typeface="Franklin Gothic Book" panose="020B0503020102020204"/>
              <a:cs typeface="Franklin Gothic Book" panose="020B0503020102020204"/>
            </a:endParaRPr>
          </a:p>
        </p:txBody>
      </p:sp>
      <p:sp>
        <p:nvSpPr>
          <p:cNvPr id="72" name="object 72"/>
          <p:cNvSpPr txBox="1"/>
          <p:nvPr/>
        </p:nvSpPr>
        <p:spPr>
          <a:xfrm>
            <a:off x="5437003" y="5304538"/>
            <a:ext cx="561975"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7E7E7E"/>
                </a:solidFill>
                <a:latin typeface="华文楷体" panose="02010600040101010101" charset="-122"/>
                <a:cs typeface="华文楷体" panose="02010600040101010101" charset="-122"/>
              </a:rPr>
              <a:t>用户登录</a:t>
            </a:r>
            <a:endParaRPr sz="1050">
              <a:latin typeface="华文楷体" panose="02010600040101010101" charset="-122"/>
              <a:cs typeface="华文楷体" panose="02010600040101010101" charset="-122"/>
            </a:endParaRPr>
          </a:p>
        </p:txBody>
      </p:sp>
      <p:sp>
        <p:nvSpPr>
          <p:cNvPr id="73" name="object 73"/>
          <p:cNvSpPr txBox="1"/>
          <p:nvPr/>
        </p:nvSpPr>
        <p:spPr>
          <a:xfrm>
            <a:off x="8587098" y="5304543"/>
            <a:ext cx="561975"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7E7E7E"/>
                </a:solidFill>
                <a:latin typeface="华文楷体" panose="02010600040101010101" charset="-122"/>
                <a:cs typeface="华文楷体" panose="02010600040101010101" charset="-122"/>
              </a:rPr>
              <a:t>登录失败</a:t>
            </a:r>
            <a:endParaRPr sz="1050">
              <a:latin typeface="华文楷体" panose="02010600040101010101" charset="-122"/>
              <a:cs typeface="华文楷体" panose="02010600040101010101" charset="-122"/>
            </a:endParaRPr>
          </a:p>
        </p:txBody>
      </p:sp>
      <p:sp>
        <p:nvSpPr>
          <p:cNvPr id="74" name="object 74"/>
          <p:cNvSpPr txBox="1"/>
          <p:nvPr/>
        </p:nvSpPr>
        <p:spPr>
          <a:xfrm>
            <a:off x="9328537" y="5309107"/>
            <a:ext cx="158750"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7E7E7E"/>
                </a:solidFill>
                <a:latin typeface="微软雅黑" panose="020B0503020204020204" charset="-122"/>
                <a:cs typeface="微软雅黑" panose="020B0503020204020204" charset="-122"/>
              </a:rPr>
              <a:t>⑨</a:t>
            </a:r>
            <a:endParaRPr sz="1050">
              <a:latin typeface="微软雅黑" panose="020B0503020204020204" charset="-122"/>
              <a:cs typeface="微软雅黑" panose="020B0503020204020204" charset="-122"/>
            </a:endParaRPr>
          </a:p>
        </p:txBody>
      </p:sp>
      <p:sp>
        <p:nvSpPr>
          <p:cNvPr id="75" name="object 75"/>
          <p:cNvSpPr txBox="1"/>
          <p:nvPr/>
        </p:nvSpPr>
        <p:spPr>
          <a:xfrm>
            <a:off x="4479171" y="5783074"/>
            <a:ext cx="667385" cy="185420"/>
          </a:xfrm>
          <a:prstGeom prst="rect">
            <a:avLst/>
          </a:prstGeom>
        </p:spPr>
        <p:txBody>
          <a:bodyPr vert="horz" wrap="square" lIns="0" tIns="12700" rIns="0" bIns="0" rtlCol="0">
            <a:spAutoFit/>
          </a:bodyPr>
          <a:lstStyle/>
          <a:p>
            <a:pPr marL="12700">
              <a:lnSpc>
                <a:spcPct val="100000"/>
              </a:lnSpc>
              <a:spcBef>
                <a:spcPts val="100"/>
              </a:spcBef>
            </a:pPr>
            <a:r>
              <a:rPr sz="1050" spc="-15" dirty="0">
                <a:solidFill>
                  <a:srgbClr val="FFFFFF"/>
                </a:solidFill>
                <a:latin typeface="Franklin Gothic Book" panose="020B0503020102020204"/>
                <a:cs typeface="Franklin Gothic Book" panose="020B0503020102020204"/>
              </a:rPr>
              <a:t>YHDL-0009</a:t>
            </a:r>
            <a:endParaRPr sz="1050">
              <a:latin typeface="Franklin Gothic Book" panose="020B0503020102020204"/>
              <a:cs typeface="Franklin Gothic Book" panose="020B0503020102020204"/>
            </a:endParaRPr>
          </a:p>
        </p:txBody>
      </p:sp>
      <p:sp>
        <p:nvSpPr>
          <p:cNvPr id="76" name="object 76"/>
          <p:cNvSpPr txBox="1"/>
          <p:nvPr/>
        </p:nvSpPr>
        <p:spPr>
          <a:xfrm>
            <a:off x="5437003" y="5777740"/>
            <a:ext cx="561975"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7E7E7E"/>
                </a:solidFill>
                <a:latin typeface="华文楷体" panose="02010600040101010101" charset="-122"/>
                <a:cs typeface="华文楷体" panose="02010600040101010101" charset="-122"/>
              </a:rPr>
              <a:t>用户登录</a:t>
            </a:r>
            <a:endParaRPr sz="1050">
              <a:latin typeface="华文楷体" panose="02010600040101010101" charset="-122"/>
              <a:cs typeface="华文楷体" panose="02010600040101010101" charset="-122"/>
            </a:endParaRPr>
          </a:p>
        </p:txBody>
      </p:sp>
      <p:sp>
        <p:nvSpPr>
          <p:cNvPr id="77" name="object 77"/>
          <p:cNvSpPr txBox="1"/>
          <p:nvPr/>
        </p:nvSpPr>
        <p:spPr>
          <a:xfrm>
            <a:off x="8587098" y="5783071"/>
            <a:ext cx="927100" cy="185420"/>
          </a:xfrm>
          <a:prstGeom prst="rect">
            <a:avLst/>
          </a:prstGeom>
        </p:spPr>
        <p:txBody>
          <a:bodyPr vert="horz" wrap="square" lIns="0" tIns="12700" rIns="0" bIns="0" rtlCol="0">
            <a:spAutoFit/>
          </a:bodyPr>
          <a:lstStyle/>
          <a:p>
            <a:pPr marL="12700">
              <a:lnSpc>
                <a:spcPct val="100000"/>
              </a:lnSpc>
              <a:spcBef>
                <a:spcPts val="100"/>
              </a:spcBef>
              <a:tabLst>
                <a:tab pos="753745" algn="l"/>
              </a:tabLst>
            </a:pPr>
            <a:r>
              <a:rPr sz="1575" b="1" baseline="3000" dirty="0">
                <a:solidFill>
                  <a:srgbClr val="7E7E7E"/>
                </a:solidFill>
                <a:latin typeface="华文楷体" panose="02010600040101010101" charset="-122"/>
                <a:cs typeface="华文楷体" panose="02010600040101010101" charset="-122"/>
              </a:rPr>
              <a:t>登录失</a:t>
            </a:r>
            <a:r>
              <a:rPr sz="1575" b="1" spc="-7" baseline="3000" dirty="0">
                <a:solidFill>
                  <a:srgbClr val="7E7E7E"/>
                </a:solidFill>
                <a:latin typeface="华文楷体" panose="02010600040101010101" charset="-122"/>
                <a:cs typeface="华文楷体" panose="02010600040101010101" charset="-122"/>
              </a:rPr>
              <a:t>败</a:t>
            </a:r>
            <a:r>
              <a:rPr sz="1575" b="1" baseline="3000" dirty="0">
                <a:solidFill>
                  <a:srgbClr val="7E7E7E"/>
                </a:solidFill>
                <a:latin typeface="华文楷体" panose="02010600040101010101" charset="-122"/>
                <a:cs typeface="华文楷体" panose="02010600040101010101" charset="-122"/>
              </a:rPr>
              <a:t>	</a:t>
            </a:r>
            <a:r>
              <a:rPr sz="1050" b="1" dirty="0">
                <a:solidFill>
                  <a:srgbClr val="7E7E7E"/>
                </a:solidFill>
                <a:latin typeface="Cambria" panose="02040503050406030204"/>
                <a:cs typeface="Cambria" panose="02040503050406030204"/>
              </a:rPr>
              <a:t>⑪</a:t>
            </a:r>
            <a:endParaRPr sz="1050">
              <a:latin typeface="Cambria" panose="02040503050406030204"/>
              <a:cs typeface="Cambria" panose="02040503050406030204"/>
            </a:endParaRPr>
          </a:p>
        </p:txBody>
      </p:sp>
      <p:sp>
        <p:nvSpPr>
          <p:cNvPr id="78" name="object 78"/>
          <p:cNvSpPr txBox="1"/>
          <p:nvPr/>
        </p:nvSpPr>
        <p:spPr>
          <a:xfrm>
            <a:off x="4479171" y="6256277"/>
            <a:ext cx="658495" cy="185420"/>
          </a:xfrm>
          <a:prstGeom prst="rect">
            <a:avLst/>
          </a:prstGeom>
        </p:spPr>
        <p:txBody>
          <a:bodyPr vert="horz" wrap="square" lIns="0" tIns="12700" rIns="0" bIns="0" rtlCol="0">
            <a:spAutoFit/>
          </a:bodyPr>
          <a:lstStyle/>
          <a:p>
            <a:pPr marL="12700">
              <a:lnSpc>
                <a:spcPct val="100000"/>
              </a:lnSpc>
              <a:spcBef>
                <a:spcPts val="100"/>
              </a:spcBef>
            </a:pPr>
            <a:r>
              <a:rPr sz="1050" dirty="0">
                <a:solidFill>
                  <a:srgbClr val="FFFFFF"/>
                </a:solidFill>
                <a:latin typeface="Franklin Gothic Book" panose="020B0503020102020204"/>
                <a:cs typeface="Franklin Gothic Book" panose="020B0503020102020204"/>
              </a:rPr>
              <a:t>YHD</a:t>
            </a:r>
            <a:r>
              <a:rPr sz="1050" spc="-85" dirty="0">
                <a:solidFill>
                  <a:srgbClr val="FFFFFF"/>
                </a:solidFill>
                <a:latin typeface="Franklin Gothic Book" panose="020B0503020102020204"/>
                <a:cs typeface="Franklin Gothic Book" panose="020B0503020102020204"/>
              </a:rPr>
              <a:t>L</a:t>
            </a:r>
            <a:r>
              <a:rPr sz="1050" dirty="0">
                <a:solidFill>
                  <a:srgbClr val="FFFFFF"/>
                </a:solidFill>
                <a:latin typeface="Franklin Gothic Book" panose="020B0503020102020204"/>
                <a:cs typeface="Franklin Gothic Book" panose="020B0503020102020204"/>
              </a:rPr>
              <a:t>-0</a:t>
            </a:r>
            <a:r>
              <a:rPr sz="1050" spc="-50" dirty="0">
                <a:solidFill>
                  <a:srgbClr val="FFFFFF"/>
                </a:solidFill>
                <a:latin typeface="Franklin Gothic Book" panose="020B0503020102020204"/>
                <a:cs typeface="Franklin Gothic Book" panose="020B0503020102020204"/>
              </a:rPr>
              <a:t>0</a:t>
            </a:r>
            <a:r>
              <a:rPr sz="1050" spc="-35" dirty="0">
                <a:solidFill>
                  <a:srgbClr val="FFFFFF"/>
                </a:solidFill>
                <a:latin typeface="Franklin Gothic Book" panose="020B0503020102020204"/>
                <a:cs typeface="Franklin Gothic Book" panose="020B0503020102020204"/>
              </a:rPr>
              <a:t>1</a:t>
            </a:r>
            <a:r>
              <a:rPr sz="1050" dirty="0">
                <a:solidFill>
                  <a:srgbClr val="FFFFFF"/>
                </a:solidFill>
                <a:latin typeface="Franklin Gothic Book" panose="020B0503020102020204"/>
                <a:cs typeface="Franklin Gothic Book" panose="020B0503020102020204"/>
              </a:rPr>
              <a:t>0</a:t>
            </a:r>
            <a:endParaRPr sz="1050">
              <a:latin typeface="Franklin Gothic Book" panose="020B0503020102020204"/>
              <a:cs typeface="Franklin Gothic Book" panose="020B0503020102020204"/>
            </a:endParaRPr>
          </a:p>
        </p:txBody>
      </p:sp>
      <p:sp>
        <p:nvSpPr>
          <p:cNvPr id="79" name="object 79"/>
          <p:cNvSpPr txBox="1"/>
          <p:nvPr/>
        </p:nvSpPr>
        <p:spPr>
          <a:xfrm>
            <a:off x="5437003" y="6250942"/>
            <a:ext cx="561975" cy="185420"/>
          </a:xfrm>
          <a:prstGeom prst="rect">
            <a:avLst/>
          </a:prstGeom>
        </p:spPr>
        <p:txBody>
          <a:bodyPr vert="horz" wrap="square" lIns="0" tIns="12700" rIns="0" bIns="0" rtlCol="0">
            <a:spAutoFit/>
          </a:bodyPr>
          <a:lstStyle/>
          <a:p>
            <a:pPr marL="12700">
              <a:lnSpc>
                <a:spcPct val="100000"/>
              </a:lnSpc>
              <a:spcBef>
                <a:spcPts val="100"/>
              </a:spcBef>
            </a:pPr>
            <a:r>
              <a:rPr sz="1050" b="1" dirty="0">
                <a:solidFill>
                  <a:srgbClr val="7E7E7E"/>
                </a:solidFill>
                <a:latin typeface="华文楷体" panose="02010600040101010101" charset="-122"/>
                <a:cs typeface="华文楷体" panose="02010600040101010101" charset="-122"/>
              </a:rPr>
              <a:t>用户登录</a:t>
            </a:r>
            <a:endParaRPr sz="1050">
              <a:latin typeface="华文楷体" panose="02010600040101010101" charset="-122"/>
              <a:cs typeface="华文楷体" panose="02010600040101010101" charset="-122"/>
            </a:endParaRPr>
          </a:p>
        </p:txBody>
      </p:sp>
      <p:sp>
        <p:nvSpPr>
          <p:cNvPr id="80" name="object 80"/>
          <p:cNvSpPr txBox="1"/>
          <p:nvPr/>
        </p:nvSpPr>
        <p:spPr>
          <a:xfrm>
            <a:off x="6178415" y="4831336"/>
            <a:ext cx="2230755" cy="1765935"/>
          </a:xfrm>
          <a:prstGeom prst="rect">
            <a:avLst/>
          </a:prstGeom>
        </p:spPr>
        <p:txBody>
          <a:bodyPr vert="horz" wrap="square" lIns="0" tIns="12700" rIns="0" bIns="0" rtlCol="0">
            <a:spAutoFit/>
          </a:bodyPr>
          <a:lstStyle/>
          <a:p>
            <a:pPr marL="12700" marR="5080" indent="-635">
              <a:lnSpc>
                <a:spcPct val="100000"/>
              </a:lnSpc>
              <a:spcBef>
                <a:spcPts val="100"/>
              </a:spcBef>
              <a:tabLst>
                <a:tab pos="1680845" algn="l"/>
              </a:tabLst>
            </a:pPr>
            <a:r>
              <a:rPr sz="1050" b="1" dirty="0">
                <a:solidFill>
                  <a:srgbClr val="7E7E7E"/>
                </a:solidFill>
                <a:latin typeface="华文楷体" panose="02010600040101010101" charset="-122"/>
                <a:cs typeface="华文楷体" panose="02010600040101010101" charset="-122"/>
              </a:rPr>
              <a:t>用户名：为</a:t>
            </a:r>
            <a:r>
              <a:rPr sz="1050" b="1" spc="-5" dirty="0">
                <a:solidFill>
                  <a:srgbClr val="7E7E7E"/>
                </a:solidFill>
                <a:latin typeface="华文楷体" panose="02010600040101010101" charset="-122"/>
                <a:cs typeface="华文楷体" panose="02010600040101010101" charset="-122"/>
              </a:rPr>
              <a:t>空；</a:t>
            </a:r>
            <a:r>
              <a:rPr sz="1050" b="1" dirty="0">
                <a:solidFill>
                  <a:srgbClr val="7E7E7E"/>
                </a:solidFill>
                <a:latin typeface="华文楷体" panose="02010600040101010101" charset="-122"/>
                <a:cs typeface="华文楷体" panose="02010600040101010101" charset="-122"/>
              </a:rPr>
              <a:t>	</a:t>
            </a:r>
            <a:r>
              <a:rPr sz="1050" b="1" dirty="0">
                <a:solidFill>
                  <a:srgbClr val="7E7E7E"/>
                </a:solidFill>
                <a:latin typeface="华文楷体" panose="02010600040101010101" charset="-122"/>
                <a:cs typeface="华文楷体" panose="02010600040101010101" charset="-122"/>
              </a:rPr>
              <a:t>登录失败 </a:t>
            </a:r>
            <a:r>
              <a:rPr sz="1050" b="1" dirty="0">
                <a:solidFill>
                  <a:srgbClr val="7E7E7E"/>
                </a:solidFill>
                <a:latin typeface="华文楷体" panose="02010600040101010101" charset="-122"/>
                <a:cs typeface="华文楷体" panose="02010600040101010101" charset="-122"/>
              </a:rPr>
              <a:t>密</a:t>
            </a:r>
            <a:r>
              <a:rPr sz="1050" b="1" spc="-5" dirty="0">
                <a:solidFill>
                  <a:srgbClr val="7E7E7E"/>
                </a:solidFill>
                <a:latin typeface="华文楷体" panose="02010600040101010101" charset="-122"/>
                <a:cs typeface="华文楷体" panose="02010600040101010101" charset="-122"/>
              </a:rPr>
              <a:t>码：</a:t>
            </a:r>
            <a:r>
              <a:rPr sz="1050" spc="-5" dirty="0">
                <a:solidFill>
                  <a:srgbClr val="7E7E7E"/>
                </a:solidFill>
                <a:latin typeface="Franklin Gothic Book" panose="020B0503020102020204"/>
                <a:cs typeface="Franklin Gothic Book" panose="020B0503020102020204"/>
              </a:rPr>
              <a:t>zwvb9641asdf1234</a:t>
            </a:r>
            <a:r>
              <a:rPr sz="1050" b="1" spc="-5" dirty="0">
                <a:solidFill>
                  <a:srgbClr val="7E7E7E"/>
                </a:solidFill>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a:p>
            <a:pPr>
              <a:lnSpc>
                <a:spcPct val="100000"/>
              </a:lnSpc>
              <a:spcBef>
                <a:spcPts val="55"/>
              </a:spcBef>
            </a:pPr>
            <a:endParaRPr sz="1000">
              <a:latin typeface="Times New Roman" panose="02020603050405020304"/>
              <a:cs typeface="Times New Roman" panose="02020603050405020304"/>
            </a:endParaRPr>
          </a:p>
          <a:p>
            <a:pPr marL="12700" marR="5080" indent="-635">
              <a:lnSpc>
                <a:spcPct val="100000"/>
              </a:lnSpc>
              <a:tabLst>
                <a:tab pos="1680845" algn="l"/>
              </a:tabLst>
            </a:pPr>
            <a:r>
              <a:rPr sz="1050" b="1" dirty="0">
                <a:solidFill>
                  <a:srgbClr val="7E7E7E"/>
                </a:solidFill>
                <a:latin typeface="华文楷体" panose="02010600040101010101" charset="-122"/>
                <a:cs typeface="华文楷体" panose="02010600040101010101" charset="-122"/>
              </a:rPr>
              <a:t>用户名</a:t>
            </a:r>
            <a:r>
              <a:rPr sz="1050" b="1" spc="-5" dirty="0">
                <a:solidFill>
                  <a:srgbClr val="7E7E7E"/>
                </a:solidFill>
                <a:latin typeface="华文楷体" panose="02010600040101010101" charset="-122"/>
                <a:cs typeface="华文楷体" panose="02010600040101010101" charset="-122"/>
              </a:rPr>
              <a:t>：</a:t>
            </a:r>
            <a:r>
              <a:rPr sz="1050" b="1" spc="-15" dirty="0">
                <a:solidFill>
                  <a:srgbClr val="7E7E7E"/>
                </a:solidFill>
                <a:latin typeface="华文楷体" panose="02010600040101010101" charset="-122"/>
                <a:cs typeface="华文楷体" panose="02010600040101010101" charset="-122"/>
              </a:rPr>
              <a:t> </a:t>
            </a:r>
            <a:r>
              <a:rPr sz="1050" b="1" dirty="0">
                <a:solidFill>
                  <a:srgbClr val="7E7E7E"/>
                </a:solidFill>
                <a:latin typeface="华文楷体" panose="02010600040101010101" charset="-122"/>
                <a:cs typeface="华文楷体" panose="02010600040101010101" charset="-122"/>
              </a:rPr>
              <a:t>（空格）</a:t>
            </a:r>
            <a:r>
              <a:rPr sz="1050" b="1" spc="-5" dirty="0">
                <a:solidFill>
                  <a:srgbClr val="7E7E7E"/>
                </a:solidFill>
                <a:latin typeface="华文楷体" panose="02010600040101010101" charset="-122"/>
                <a:cs typeface="华文楷体" panose="02010600040101010101" charset="-122"/>
              </a:rPr>
              <a:t>；</a:t>
            </a:r>
            <a:r>
              <a:rPr sz="1050" b="1" dirty="0">
                <a:solidFill>
                  <a:srgbClr val="7E7E7E"/>
                </a:solidFill>
                <a:latin typeface="华文楷体" panose="02010600040101010101" charset="-122"/>
                <a:cs typeface="华文楷体" panose="02010600040101010101" charset="-122"/>
              </a:rPr>
              <a:t>	</a:t>
            </a:r>
            <a:r>
              <a:rPr sz="1050" b="1" dirty="0">
                <a:solidFill>
                  <a:srgbClr val="7E7E7E"/>
                </a:solidFill>
                <a:latin typeface="华文楷体" panose="02010600040101010101" charset="-122"/>
                <a:cs typeface="华文楷体" panose="02010600040101010101" charset="-122"/>
              </a:rPr>
              <a:t>登录失败 </a:t>
            </a:r>
            <a:r>
              <a:rPr sz="1050" b="1" dirty="0">
                <a:solidFill>
                  <a:srgbClr val="7E7E7E"/>
                </a:solidFill>
                <a:latin typeface="华文楷体" panose="02010600040101010101" charset="-122"/>
                <a:cs typeface="华文楷体" panose="02010600040101010101" charset="-122"/>
              </a:rPr>
              <a:t>密码</a:t>
            </a:r>
            <a:r>
              <a:rPr sz="1050" spc="-10" dirty="0">
                <a:solidFill>
                  <a:srgbClr val="7E7E7E"/>
                </a:solidFill>
                <a:latin typeface="Franklin Gothic Book" panose="020B0503020102020204"/>
                <a:cs typeface="Franklin Gothic Book" panose="020B0503020102020204"/>
              </a:rPr>
              <a:t>zwvb9641asdf1234</a:t>
            </a:r>
            <a:r>
              <a:rPr sz="1050" b="1" spc="-10" dirty="0">
                <a:solidFill>
                  <a:srgbClr val="7E7E7E"/>
                </a:solidFill>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a:p>
            <a:pPr>
              <a:lnSpc>
                <a:spcPct val="100000"/>
              </a:lnSpc>
              <a:spcBef>
                <a:spcPts val="55"/>
              </a:spcBef>
            </a:pPr>
            <a:endParaRPr sz="1000">
              <a:latin typeface="Times New Roman" panose="02020603050405020304"/>
              <a:cs typeface="Times New Roman" panose="02020603050405020304"/>
            </a:endParaRPr>
          </a:p>
          <a:p>
            <a:pPr marL="12700" marR="5080" indent="-635">
              <a:lnSpc>
                <a:spcPct val="100000"/>
              </a:lnSpc>
              <a:tabLst>
                <a:tab pos="1680845" algn="l"/>
              </a:tabLst>
            </a:pPr>
            <a:r>
              <a:rPr sz="1050" b="1" dirty="0">
                <a:solidFill>
                  <a:srgbClr val="7E7E7E"/>
                </a:solidFill>
                <a:latin typeface="华文楷体" panose="02010600040101010101" charset="-122"/>
                <a:cs typeface="华文楷体" panose="02010600040101010101" charset="-122"/>
              </a:rPr>
              <a:t>用户名：</a:t>
            </a:r>
            <a:r>
              <a:rPr sz="1050" dirty="0">
                <a:solidFill>
                  <a:srgbClr val="7E7E7E"/>
                </a:solidFill>
                <a:latin typeface="Franklin Gothic Book" panose="020B0503020102020204"/>
                <a:cs typeface="Franklin Gothic Book" panose="020B0503020102020204"/>
              </a:rPr>
              <a:t>1</a:t>
            </a:r>
            <a:r>
              <a:rPr sz="1050" spc="-5" dirty="0">
                <a:solidFill>
                  <a:srgbClr val="7E7E7E"/>
                </a:solidFill>
                <a:latin typeface="Franklin Gothic Book" panose="020B0503020102020204"/>
                <a:cs typeface="Franklin Gothic Book" panose="020B0503020102020204"/>
              </a:rPr>
              <a:t>234</a:t>
            </a:r>
            <a:r>
              <a:rPr sz="1050" dirty="0">
                <a:solidFill>
                  <a:srgbClr val="7E7E7E"/>
                </a:solidFill>
                <a:latin typeface="Franklin Gothic Book" panose="020B0503020102020204"/>
                <a:cs typeface="Franklin Gothic Book" panose="020B0503020102020204"/>
              </a:rPr>
              <a:t>q</a:t>
            </a:r>
            <a:r>
              <a:rPr sz="1050" spc="-15" dirty="0">
                <a:solidFill>
                  <a:srgbClr val="7E7E7E"/>
                </a:solidFill>
                <a:latin typeface="Franklin Gothic Book" panose="020B0503020102020204"/>
                <a:cs typeface="Franklin Gothic Book" panose="020B0503020102020204"/>
              </a:rPr>
              <a:t>w</a:t>
            </a:r>
            <a:r>
              <a:rPr sz="1050" dirty="0">
                <a:solidFill>
                  <a:srgbClr val="7E7E7E"/>
                </a:solidFill>
                <a:latin typeface="Franklin Gothic Book" panose="020B0503020102020204"/>
                <a:cs typeface="Franklin Gothic Book" panose="020B0503020102020204"/>
              </a:rPr>
              <a:t>e</a:t>
            </a:r>
            <a:r>
              <a:rPr sz="1050" spc="5" dirty="0">
                <a:solidFill>
                  <a:srgbClr val="7E7E7E"/>
                </a:solidFill>
                <a:latin typeface="Franklin Gothic Book" panose="020B0503020102020204"/>
                <a:cs typeface="Franklin Gothic Book" panose="020B0503020102020204"/>
              </a:rPr>
              <a:t>r</a:t>
            </a:r>
            <a:r>
              <a:rPr sz="1050" b="1" spc="-5" dirty="0">
                <a:solidFill>
                  <a:srgbClr val="7E7E7E"/>
                </a:solidFill>
                <a:latin typeface="华文楷体" panose="02010600040101010101" charset="-122"/>
                <a:cs typeface="华文楷体" panose="02010600040101010101" charset="-122"/>
              </a:rPr>
              <a:t>；</a:t>
            </a:r>
            <a:r>
              <a:rPr sz="1050" b="1" dirty="0">
                <a:solidFill>
                  <a:srgbClr val="7E7E7E"/>
                </a:solidFill>
                <a:latin typeface="华文楷体" panose="02010600040101010101" charset="-122"/>
                <a:cs typeface="华文楷体" panose="02010600040101010101" charset="-122"/>
              </a:rPr>
              <a:t>	</a:t>
            </a:r>
            <a:r>
              <a:rPr sz="1050" b="1" dirty="0">
                <a:solidFill>
                  <a:srgbClr val="7E7E7E"/>
                </a:solidFill>
                <a:latin typeface="华文楷体" panose="02010600040101010101" charset="-122"/>
                <a:cs typeface="华文楷体" panose="02010600040101010101" charset="-122"/>
              </a:rPr>
              <a:t>登录失败 </a:t>
            </a:r>
            <a:r>
              <a:rPr sz="1050" b="1" dirty="0">
                <a:solidFill>
                  <a:srgbClr val="7E7E7E"/>
                </a:solidFill>
                <a:latin typeface="华文楷体" panose="02010600040101010101" charset="-122"/>
                <a:cs typeface="华文楷体" panose="02010600040101010101" charset="-122"/>
              </a:rPr>
              <a:t>密码</a:t>
            </a:r>
            <a:r>
              <a:rPr sz="1050" spc="-10" dirty="0">
                <a:solidFill>
                  <a:srgbClr val="7E7E7E"/>
                </a:solidFill>
                <a:latin typeface="Franklin Gothic Book" panose="020B0503020102020204"/>
                <a:cs typeface="Franklin Gothic Book" panose="020B0503020102020204"/>
              </a:rPr>
              <a:t>zwvb9641asdf1234</a:t>
            </a:r>
            <a:r>
              <a:rPr sz="1050" b="1" spc="-10" dirty="0">
                <a:solidFill>
                  <a:srgbClr val="7E7E7E"/>
                </a:solidFill>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a:p>
            <a:pPr>
              <a:lnSpc>
                <a:spcPct val="100000"/>
              </a:lnSpc>
            </a:pPr>
            <a:endParaRPr sz="1050">
              <a:latin typeface="Times New Roman" panose="02020603050405020304"/>
              <a:cs typeface="Times New Roman" panose="02020603050405020304"/>
            </a:endParaRPr>
          </a:p>
          <a:p>
            <a:pPr marL="12700" marR="5080" indent="-635">
              <a:lnSpc>
                <a:spcPct val="100000"/>
              </a:lnSpc>
              <a:tabLst>
                <a:tab pos="1680845" algn="l"/>
              </a:tabLst>
            </a:pPr>
            <a:r>
              <a:rPr sz="1050" b="1" dirty="0">
                <a:solidFill>
                  <a:srgbClr val="7E7E7E"/>
                </a:solidFill>
                <a:latin typeface="华文楷体" panose="02010600040101010101" charset="-122"/>
                <a:cs typeface="华文楷体" panose="02010600040101010101" charset="-122"/>
              </a:rPr>
              <a:t>用户名：</a:t>
            </a:r>
            <a:r>
              <a:rPr sz="1050" b="1" spc="-5" dirty="0">
                <a:solidFill>
                  <a:srgbClr val="7E7E7E"/>
                </a:solidFill>
                <a:latin typeface="华文楷体" panose="02010600040101010101" charset="-122"/>
                <a:cs typeface="华文楷体" panose="02010600040101010101" charset="-122"/>
              </a:rPr>
              <a:t>我</a:t>
            </a:r>
            <a:r>
              <a:rPr sz="1050" dirty="0">
                <a:solidFill>
                  <a:srgbClr val="7E7E7E"/>
                </a:solidFill>
                <a:latin typeface="Franklin Gothic Book" panose="020B0503020102020204"/>
                <a:cs typeface="Franklin Gothic Book" panose="020B0503020102020204"/>
              </a:rPr>
              <a:t>1</a:t>
            </a:r>
            <a:r>
              <a:rPr sz="1050" spc="-5" dirty="0">
                <a:solidFill>
                  <a:srgbClr val="7E7E7E"/>
                </a:solidFill>
                <a:latin typeface="Franklin Gothic Book" panose="020B0503020102020204"/>
                <a:cs typeface="Franklin Gothic Book" panose="020B0503020102020204"/>
              </a:rPr>
              <a:t>2</a:t>
            </a:r>
            <a:r>
              <a:rPr sz="1050" dirty="0">
                <a:solidFill>
                  <a:srgbClr val="7E7E7E"/>
                </a:solidFill>
                <a:latin typeface="Franklin Gothic Book" panose="020B0503020102020204"/>
                <a:cs typeface="Franklin Gothic Book" panose="020B0503020102020204"/>
              </a:rPr>
              <a:t>3</a:t>
            </a:r>
            <a:r>
              <a:rPr sz="1050" spc="-5" dirty="0">
                <a:solidFill>
                  <a:srgbClr val="7E7E7E"/>
                </a:solidFill>
                <a:latin typeface="Franklin Gothic Book" panose="020B0503020102020204"/>
                <a:cs typeface="Franklin Gothic Book" panose="020B0503020102020204"/>
              </a:rPr>
              <a:t>4q</a:t>
            </a:r>
            <a:r>
              <a:rPr sz="1050" spc="-15" dirty="0">
                <a:solidFill>
                  <a:srgbClr val="7E7E7E"/>
                </a:solidFill>
                <a:latin typeface="Franklin Gothic Book" panose="020B0503020102020204"/>
                <a:cs typeface="Franklin Gothic Book" panose="020B0503020102020204"/>
              </a:rPr>
              <a:t>w</a:t>
            </a:r>
            <a:r>
              <a:rPr sz="1050" dirty="0">
                <a:solidFill>
                  <a:srgbClr val="7E7E7E"/>
                </a:solidFill>
                <a:latin typeface="Franklin Gothic Book" panose="020B0503020102020204"/>
                <a:cs typeface="Franklin Gothic Book" panose="020B0503020102020204"/>
              </a:rPr>
              <a:t>er</a:t>
            </a:r>
            <a:r>
              <a:rPr sz="1050" b="1" spc="-5" dirty="0">
                <a:solidFill>
                  <a:srgbClr val="7E7E7E"/>
                </a:solidFill>
                <a:latin typeface="华文楷体" panose="02010600040101010101" charset="-122"/>
                <a:cs typeface="华文楷体" panose="02010600040101010101" charset="-122"/>
              </a:rPr>
              <a:t>；</a:t>
            </a:r>
            <a:r>
              <a:rPr sz="1050" b="1" dirty="0">
                <a:solidFill>
                  <a:srgbClr val="7E7E7E"/>
                </a:solidFill>
                <a:latin typeface="华文楷体" panose="02010600040101010101" charset="-122"/>
                <a:cs typeface="华文楷体" panose="02010600040101010101" charset="-122"/>
              </a:rPr>
              <a:t>	</a:t>
            </a:r>
            <a:r>
              <a:rPr sz="1050" b="1" dirty="0">
                <a:solidFill>
                  <a:srgbClr val="7E7E7E"/>
                </a:solidFill>
                <a:latin typeface="华文楷体" panose="02010600040101010101" charset="-122"/>
                <a:cs typeface="华文楷体" panose="02010600040101010101" charset="-122"/>
              </a:rPr>
              <a:t>登录失败 </a:t>
            </a:r>
            <a:r>
              <a:rPr sz="1050" b="1" dirty="0">
                <a:solidFill>
                  <a:srgbClr val="7E7E7E"/>
                </a:solidFill>
                <a:latin typeface="华文楷体" panose="02010600040101010101" charset="-122"/>
                <a:cs typeface="华文楷体" panose="02010600040101010101" charset="-122"/>
              </a:rPr>
              <a:t>密</a:t>
            </a:r>
            <a:r>
              <a:rPr sz="1050" b="1" spc="-5" dirty="0">
                <a:solidFill>
                  <a:srgbClr val="7E7E7E"/>
                </a:solidFill>
                <a:latin typeface="华文楷体" panose="02010600040101010101" charset="-122"/>
                <a:cs typeface="华文楷体" panose="02010600040101010101" charset="-122"/>
              </a:rPr>
              <a:t>码：</a:t>
            </a:r>
            <a:r>
              <a:rPr sz="1050" spc="-5" dirty="0">
                <a:solidFill>
                  <a:srgbClr val="7E7E7E"/>
                </a:solidFill>
                <a:latin typeface="Franklin Gothic Book" panose="020B0503020102020204"/>
                <a:cs typeface="Franklin Gothic Book" panose="020B0503020102020204"/>
              </a:rPr>
              <a:t>zwvb9641asdf1234</a:t>
            </a:r>
            <a:r>
              <a:rPr sz="1050" b="1" spc="-5" dirty="0">
                <a:solidFill>
                  <a:srgbClr val="7E7E7E"/>
                </a:solidFill>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p:txBody>
      </p:sp>
      <p:sp>
        <p:nvSpPr>
          <p:cNvPr id="81" name="object 81"/>
          <p:cNvSpPr txBox="1"/>
          <p:nvPr/>
        </p:nvSpPr>
        <p:spPr>
          <a:xfrm>
            <a:off x="8587100" y="6256272"/>
            <a:ext cx="927100" cy="185420"/>
          </a:xfrm>
          <a:prstGeom prst="rect">
            <a:avLst/>
          </a:prstGeom>
        </p:spPr>
        <p:txBody>
          <a:bodyPr vert="horz" wrap="square" lIns="0" tIns="12700" rIns="0" bIns="0" rtlCol="0">
            <a:spAutoFit/>
          </a:bodyPr>
          <a:lstStyle/>
          <a:p>
            <a:pPr marL="12700">
              <a:lnSpc>
                <a:spcPct val="100000"/>
              </a:lnSpc>
              <a:spcBef>
                <a:spcPts val="100"/>
              </a:spcBef>
              <a:tabLst>
                <a:tab pos="753745" algn="l"/>
              </a:tabLst>
            </a:pPr>
            <a:r>
              <a:rPr sz="1575" b="1" baseline="3000" dirty="0">
                <a:solidFill>
                  <a:srgbClr val="7E7E7E"/>
                </a:solidFill>
                <a:latin typeface="华文楷体" panose="02010600040101010101" charset="-122"/>
                <a:cs typeface="华文楷体" panose="02010600040101010101" charset="-122"/>
              </a:rPr>
              <a:t>登录失</a:t>
            </a:r>
            <a:r>
              <a:rPr sz="1575" b="1" spc="-7" baseline="3000" dirty="0">
                <a:solidFill>
                  <a:srgbClr val="7E7E7E"/>
                </a:solidFill>
                <a:latin typeface="华文楷体" panose="02010600040101010101" charset="-122"/>
                <a:cs typeface="华文楷体" panose="02010600040101010101" charset="-122"/>
              </a:rPr>
              <a:t>败</a:t>
            </a:r>
            <a:r>
              <a:rPr sz="1575" b="1" baseline="3000" dirty="0">
                <a:solidFill>
                  <a:srgbClr val="7E7E7E"/>
                </a:solidFill>
                <a:latin typeface="华文楷体" panose="02010600040101010101" charset="-122"/>
                <a:cs typeface="华文楷体" panose="02010600040101010101" charset="-122"/>
              </a:rPr>
              <a:t>	</a:t>
            </a:r>
            <a:r>
              <a:rPr sz="1050" b="1" dirty="0">
                <a:solidFill>
                  <a:srgbClr val="7E7E7E"/>
                </a:solidFill>
                <a:latin typeface="Cambria" panose="02040503050406030204"/>
                <a:cs typeface="Cambria" panose="02040503050406030204"/>
              </a:rPr>
              <a:t>⑫</a:t>
            </a:r>
            <a:endParaRPr sz="1050">
              <a:latin typeface="Cambria" panose="02040503050406030204"/>
              <a:cs typeface="Cambria" panose="02040503050406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18"/>
            <a:ext cx="3517900" cy="560705"/>
          </a:xfrm>
          <a:prstGeom prst="rect">
            <a:avLst/>
          </a:prstGeom>
        </p:spPr>
        <p:txBody>
          <a:bodyPr vert="horz" wrap="square" lIns="0" tIns="13970" rIns="0" bIns="0" rtlCol="0">
            <a:spAutoFit/>
          </a:bodyPr>
          <a:lstStyle/>
          <a:p>
            <a:pPr marL="12700">
              <a:lnSpc>
                <a:spcPct val="100000"/>
              </a:lnSpc>
              <a:spcBef>
                <a:spcPts val="110"/>
              </a:spcBef>
            </a:pPr>
            <a:r>
              <a:rPr spc="10" dirty="0"/>
              <a:t>等价分类法</a:t>
            </a:r>
            <a:r>
              <a:rPr i="0" spc="-5" dirty="0">
                <a:latin typeface="Franklin Gothic Book" panose="020B0503020102020204"/>
                <a:cs typeface="Franklin Gothic Book" panose="020B0503020102020204"/>
              </a:rPr>
              <a:t>-</a:t>
            </a:r>
            <a:r>
              <a:rPr spc="10" dirty="0"/>
              <a:t>示</a:t>
            </a:r>
            <a:r>
              <a:rPr dirty="0"/>
              <a:t>例</a:t>
            </a:r>
            <a:r>
              <a:rPr i="0" spc="5" dirty="0">
                <a:latin typeface="Franklin Gothic Book" panose="020B0503020102020204"/>
                <a:cs typeface="Franklin Gothic Book" panose="020B0503020102020204"/>
              </a:rPr>
              <a:t>2</a:t>
            </a:r>
            <a:endParaRPr i="0" spc="5" dirty="0">
              <a:latin typeface="Franklin Gothic Book" panose="020B0503020102020204"/>
              <a:cs typeface="Franklin Gothic Book" panose="020B0503020102020204"/>
            </a:endParaRPr>
          </a:p>
        </p:txBody>
      </p:sp>
      <p:sp>
        <p:nvSpPr>
          <p:cNvPr id="4" name="object 4"/>
          <p:cNvSpPr txBox="1"/>
          <p:nvPr/>
        </p:nvSpPr>
        <p:spPr>
          <a:xfrm>
            <a:off x="2417683" y="2855779"/>
            <a:ext cx="445134" cy="306070"/>
          </a:xfrm>
          <a:prstGeom prst="rect">
            <a:avLst/>
          </a:prstGeom>
        </p:spPr>
        <p:txBody>
          <a:bodyPr vert="horz" wrap="square" lIns="0" tIns="0" rIns="0" bIns="0" rtlCol="0">
            <a:spAutoFit/>
          </a:bodyPr>
          <a:lstStyle/>
          <a:p>
            <a:pPr>
              <a:lnSpc>
                <a:spcPts val="2195"/>
              </a:lnSpc>
            </a:pPr>
            <a:r>
              <a:rPr sz="1850" i="1" spc="-100" dirty="0">
                <a:solidFill>
                  <a:srgbClr val="191B0E"/>
                </a:solidFill>
                <a:latin typeface="华文楷体" panose="02010600040101010101" charset="-122"/>
                <a:cs typeface="华文楷体" panose="02010600040101010101" charset="-122"/>
              </a:rPr>
              <a:t>则</a:t>
            </a:r>
            <a:r>
              <a:rPr sz="1850" i="1" spc="-150" dirty="0">
                <a:solidFill>
                  <a:srgbClr val="191B0E"/>
                </a:solidFill>
                <a:latin typeface="华文楷体" panose="02010600040101010101" charset="-122"/>
                <a:cs typeface="华文楷体" panose="02010600040101010101" charset="-122"/>
              </a:rPr>
              <a:t>：</a:t>
            </a:r>
            <a:endParaRPr sz="1850">
              <a:latin typeface="华文楷体" panose="02010600040101010101" charset="-122"/>
              <a:cs typeface="华文楷体" panose="02010600040101010101" charset="-122"/>
            </a:endParaRPr>
          </a:p>
        </p:txBody>
      </p:sp>
      <p:sp>
        <p:nvSpPr>
          <p:cNvPr id="5" name="object 5"/>
          <p:cNvSpPr txBox="1"/>
          <p:nvPr/>
        </p:nvSpPr>
        <p:spPr>
          <a:xfrm>
            <a:off x="1272673" y="1895731"/>
            <a:ext cx="8286750" cy="2239645"/>
          </a:xfrm>
          <a:prstGeom prst="rect">
            <a:avLst/>
          </a:prstGeom>
        </p:spPr>
        <p:txBody>
          <a:bodyPr vert="horz" wrap="square" lIns="0" tIns="59690" rIns="0" bIns="0" rtlCol="0">
            <a:spAutoFit/>
          </a:bodyPr>
          <a:lstStyle/>
          <a:p>
            <a:pPr marL="349250" indent="-337185">
              <a:lnSpc>
                <a:spcPct val="100000"/>
              </a:lnSpc>
              <a:spcBef>
                <a:spcPts val="47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三角形问题：</a:t>
            </a:r>
            <a:endParaRPr sz="1750">
              <a:latin typeface="华文楷体" panose="02010600040101010101" charset="-122"/>
              <a:cs typeface="华文楷体" panose="02010600040101010101" charset="-122"/>
            </a:endParaRPr>
          </a:p>
          <a:p>
            <a:pPr marL="476885" marR="5080">
              <a:lnSpc>
                <a:spcPts val="1980"/>
              </a:lnSpc>
              <a:spcBef>
                <a:spcPts val="655"/>
              </a:spcBef>
            </a:pPr>
            <a:r>
              <a:rPr sz="1850" i="1" spc="-100" dirty="0">
                <a:solidFill>
                  <a:srgbClr val="191B0E"/>
                </a:solidFill>
                <a:latin typeface="华文楷体" panose="02010600040101010101" charset="-122"/>
                <a:cs typeface="华文楷体" panose="02010600040101010101" charset="-122"/>
              </a:rPr>
              <a:t>输入三个</a:t>
            </a:r>
            <a:r>
              <a:rPr sz="1750" i="1" spc="-25" dirty="0">
                <a:solidFill>
                  <a:srgbClr val="191B0E"/>
                </a:solidFill>
                <a:latin typeface="Franklin Gothic Book" panose="020B0503020102020204"/>
                <a:cs typeface="Franklin Gothic Book" panose="020B0503020102020204"/>
              </a:rPr>
              <a:t>100</a:t>
            </a:r>
            <a:r>
              <a:rPr sz="1850" i="1" spc="-100" dirty="0">
                <a:solidFill>
                  <a:srgbClr val="191B0E"/>
                </a:solidFill>
                <a:latin typeface="华文楷体" panose="02010600040101010101" charset="-122"/>
                <a:cs typeface="华文楷体" panose="02010600040101010101" charset="-122"/>
              </a:rPr>
              <a:t>以内的整数</a:t>
            </a:r>
            <a:r>
              <a:rPr sz="1750" i="1" spc="-5" dirty="0">
                <a:solidFill>
                  <a:srgbClr val="191B0E"/>
                </a:solidFill>
                <a:latin typeface="Franklin Gothic Book" panose="020B0503020102020204"/>
                <a:cs typeface="Franklin Gothic Book" panose="020B0503020102020204"/>
              </a:rPr>
              <a:t>a,b</a:t>
            </a:r>
            <a:r>
              <a:rPr sz="1850" i="1" spc="-100" dirty="0">
                <a:solidFill>
                  <a:srgbClr val="191B0E"/>
                </a:solidFill>
                <a:latin typeface="华文楷体" panose="02010600040101010101" charset="-122"/>
                <a:cs typeface="华文楷体" panose="02010600040101010101" charset="-122"/>
              </a:rPr>
              <a:t>和</a:t>
            </a:r>
            <a:r>
              <a:rPr sz="1750" i="1" dirty="0">
                <a:solidFill>
                  <a:srgbClr val="191B0E"/>
                </a:solidFill>
                <a:latin typeface="Franklin Gothic Book" panose="020B0503020102020204"/>
                <a:cs typeface="Franklin Gothic Book" panose="020B0503020102020204"/>
              </a:rPr>
              <a:t>c</a:t>
            </a:r>
            <a:r>
              <a:rPr sz="1850" i="1" spc="-100" dirty="0">
                <a:solidFill>
                  <a:srgbClr val="191B0E"/>
                </a:solidFill>
                <a:latin typeface="华文楷体" panose="02010600040101010101" charset="-122"/>
                <a:cs typeface="华文楷体" panose="02010600040101010101" charset="-122"/>
              </a:rPr>
              <a:t>分别作为三角形</a:t>
            </a:r>
            <a:r>
              <a:rPr sz="1850" i="1" spc="-95" dirty="0">
                <a:solidFill>
                  <a:srgbClr val="191B0E"/>
                </a:solidFill>
                <a:latin typeface="华文楷体" panose="02010600040101010101" charset="-122"/>
                <a:cs typeface="华文楷体" panose="02010600040101010101" charset="-122"/>
              </a:rPr>
              <a:t>的</a:t>
            </a:r>
            <a:r>
              <a:rPr sz="1750" i="1" spc="-5" dirty="0">
                <a:solidFill>
                  <a:srgbClr val="191B0E"/>
                </a:solidFill>
                <a:latin typeface="Franklin Gothic Book" panose="020B0503020102020204"/>
                <a:cs typeface="Franklin Gothic Book" panose="020B0503020102020204"/>
              </a:rPr>
              <a:t>3</a:t>
            </a:r>
            <a:r>
              <a:rPr sz="1850" i="1" spc="-100" dirty="0">
                <a:solidFill>
                  <a:srgbClr val="191B0E"/>
                </a:solidFill>
                <a:latin typeface="华文楷体" panose="02010600040101010101" charset="-122"/>
                <a:cs typeface="华文楷体" panose="02010600040101010101" charset="-122"/>
              </a:rPr>
              <a:t>条边，通过程序判断由</a:t>
            </a:r>
            <a:r>
              <a:rPr sz="1850" i="1" spc="-95" dirty="0">
                <a:solidFill>
                  <a:srgbClr val="191B0E"/>
                </a:solidFill>
                <a:latin typeface="华文楷体" panose="02010600040101010101" charset="-122"/>
                <a:cs typeface="华文楷体" panose="02010600040101010101" charset="-122"/>
              </a:rPr>
              <a:t>这</a:t>
            </a:r>
            <a:r>
              <a:rPr sz="1750" i="1" spc="-5" dirty="0">
                <a:solidFill>
                  <a:srgbClr val="191B0E"/>
                </a:solidFill>
                <a:latin typeface="Franklin Gothic Book" panose="020B0503020102020204"/>
                <a:cs typeface="Franklin Gothic Book" panose="020B0503020102020204"/>
              </a:rPr>
              <a:t>3</a:t>
            </a:r>
            <a:r>
              <a:rPr sz="1850" i="1" spc="-100" dirty="0">
                <a:solidFill>
                  <a:srgbClr val="191B0E"/>
                </a:solidFill>
                <a:latin typeface="华文楷体" panose="02010600040101010101" charset="-122"/>
                <a:cs typeface="华文楷体" panose="02010600040101010101" charset="-122"/>
              </a:rPr>
              <a:t>条 边构成的三角形的类型是：等边三角形</a:t>
            </a:r>
            <a:r>
              <a:rPr sz="1850" i="1" spc="-95" dirty="0">
                <a:solidFill>
                  <a:srgbClr val="191B0E"/>
                </a:solidFill>
                <a:latin typeface="华文楷体" panose="02010600040101010101" charset="-122"/>
                <a:cs typeface="华文楷体" panose="02010600040101010101" charset="-122"/>
              </a:rPr>
              <a:t>、</a:t>
            </a:r>
            <a:r>
              <a:rPr sz="1850" i="1" spc="-100" dirty="0">
                <a:solidFill>
                  <a:srgbClr val="191B0E"/>
                </a:solidFill>
                <a:latin typeface="华文楷体" panose="02010600040101010101" charset="-122"/>
                <a:cs typeface="华文楷体" panose="02010600040101010101" charset="-122"/>
              </a:rPr>
              <a:t>等腰三角形、一般三角形或非三角形。</a:t>
            </a:r>
            <a:endParaRPr sz="1850">
              <a:latin typeface="华文楷体" panose="02010600040101010101" charset="-122"/>
              <a:cs typeface="华文楷体" panose="02010600040101010101" charset="-122"/>
            </a:endParaRPr>
          </a:p>
          <a:p>
            <a:pPr marL="476885">
              <a:lnSpc>
                <a:spcPct val="100000"/>
              </a:lnSpc>
              <a:spcBef>
                <a:spcPts val="350"/>
              </a:spcBef>
            </a:pPr>
            <a:r>
              <a:rPr sz="1850" i="1" spc="-100" dirty="0">
                <a:solidFill>
                  <a:srgbClr val="191B0E"/>
                </a:solidFill>
                <a:latin typeface="华文楷体" panose="02010600040101010101" charset="-122"/>
                <a:cs typeface="华文楷体" panose="02010600040101010101" charset="-122"/>
              </a:rPr>
              <a:t>隐含规</a:t>
            </a:r>
            <a:endParaRPr sz="1850">
              <a:latin typeface="华文楷体" panose="02010600040101010101" charset="-122"/>
              <a:cs typeface="华文楷体" panose="02010600040101010101" charset="-122"/>
            </a:endParaRPr>
          </a:p>
          <a:p>
            <a:pPr marL="814070">
              <a:lnSpc>
                <a:spcPct val="100000"/>
              </a:lnSpc>
              <a:spcBef>
                <a:spcPts val="535"/>
              </a:spcBef>
            </a:pPr>
            <a:r>
              <a:rPr sz="1750" i="1" spc="-5" dirty="0">
                <a:solidFill>
                  <a:srgbClr val="191B0E"/>
                </a:solidFill>
                <a:latin typeface="Franklin Gothic Book" panose="020B0503020102020204"/>
                <a:cs typeface="Franklin Gothic Book" panose="020B0503020102020204"/>
              </a:rPr>
              <a:t>1&lt;=a</a:t>
            </a:r>
            <a:endParaRPr sz="1750">
              <a:latin typeface="Franklin Gothic Book" panose="020B0503020102020204"/>
              <a:cs typeface="Franklin Gothic Book" panose="020B0503020102020204"/>
            </a:endParaRPr>
          </a:p>
          <a:p>
            <a:pPr marL="814070">
              <a:lnSpc>
                <a:spcPct val="100000"/>
              </a:lnSpc>
              <a:spcBef>
                <a:spcPts val="495"/>
              </a:spcBef>
            </a:pPr>
            <a:r>
              <a:rPr sz="1750" i="1" dirty="0">
                <a:solidFill>
                  <a:srgbClr val="191B0E"/>
                </a:solidFill>
                <a:latin typeface="Franklin Gothic Book" panose="020B0503020102020204"/>
                <a:cs typeface="Franklin Gothic Book" panose="020B0503020102020204"/>
              </a:rPr>
              <a:t>a&lt;b+</a:t>
            </a:r>
            <a:endParaRPr sz="1750">
              <a:latin typeface="Franklin Gothic Book" panose="020B0503020102020204"/>
              <a:cs typeface="Franklin Gothic Book" panose="020B0503020102020204"/>
            </a:endParaRPr>
          </a:p>
          <a:p>
            <a:pPr marL="476885">
              <a:lnSpc>
                <a:spcPct val="100000"/>
              </a:lnSpc>
              <a:spcBef>
                <a:spcPts val="325"/>
              </a:spcBef>
              <a:tabLst>
                <a:tab pos="813435" algn="l"/>
              </a:tabLst>
            </a:pPr>
            <a:r>
              <a:rPr sz="1750" dirty="0">
                <a:solidFill>
                  <a:srgbClr val="191B0E"/>
                </a:solidFill>
                <a:latin typeface="Franklin Gothic Book" panose="020B0503020102020204"/>
                <a:cs typeface="Franklin Gothic Book" panose="020B0503020102020204"/>
              </a:rPr>
              <a:t>–</a:t>
            </a:r>
            <a:r>
              <a:rPr sz="1750" dirty="0">
                <a:solidFill>
                  <a:srgbClr val="191B0E"/>
                </a:solidFill>
                <a:latin typeface="Franklin Gothic Book" panose="020B0503020102020204"/>
                <a:cs typeface="Franklin Gothic Book" panose="020B0503020102020204"/>
              </a:rPr>
              <a:t>	</a:t>
            </a:r>
            <a:r>
              <a:rPr sz="1850" i="1" spc="-100" dirty="0">
                <a:solidFill>
                  <a:srgbClr val="191B0E"/>
                </a:solidFill>
                <a:latin typeface="华文楷体" panose="02010600040101010101" charset="-122"/>
                <a:cs typeface="华文楷体" panose="02010600040101010101" charset="-122"/>
              </a:rPr>
              <a:t>等价</a:t>
            </a:r>
            <a:endParaRPr sz="1850">
              <a:latin typeface="华文楷体" panose="02010600040101010101" charset="-122"/>
              <a:cs typeface="华文楷体" panose="02010600040101010101" charset="-122"/>
            </a:endParaRPr>
          </a:p>
        </p:txBody>
      </p:sp>
      <p:sp>
        <p:nvSpPr>
          <p:cNvPr id="6" name="object 6"/>
          <p:cNvSpPr txBox="1"/>
          <p:nvPr/>
        </p:nvSpPr>
        <p:spPr>
          <a:xfrm>
            <a:off x="2532000" y="3221264"/>
            <a:ext cx="3286125" cy="928369"/>
          </a:xfrm>
          <a:prstGeom prst="rect">
            <a:avLst/>
          </a:prstGeom>
        </p:spPr>
        <p:txBody>
          <a:bodyPr vert="horz" wrap="square" lIns="0" tIns="0" rIns="0" bIns="0" rtlCol="0">
            <a:spAutoFit/>
          </a:bodyPr>
          <a:lstStyle/>
          <a:p>
            <a:pPr marL="64770">
              <a:lnSpc>
                <a:spcPts val="1955"/>
              </a:lnSpc>
            </a:pPr>
            <a:r>
              <a:rPr sz="1750" i="1" spc="-15" dirty="0">
                <a:solidFill>
                  <a:srgbClr val="191B0E"/>
                </a:solidFill>
                <a:latin typeface="Franklin Gothic Book" panose="020B0503020102020204"/>
                <a:cs typeface="Franklin Gothic Book" panose="020B0503020102020204"/>
              </a:rPr>
              <a:t>&lt;=100, </a:t>
            </a:r>
            <a:r>
              <a:rPr sz="1750" i="1" spc="-10" dirty="0">
                <a:solidFill>
                  <a:srgbClr val="191B0E"/>
                </a:solidFill>
                <a:latin typeface="Franklin Gothic Book" panose="020B0503020102020204"/>
                <a:cs typeface="Franklin Gothic Book" panose="020B0503020102020204"/>
              </a:rPr>
              <a:t>1&lt;=b&lt;=100,</a:t>
            </a:r>
            <a:r>
              <a:rPr sz="1750" i="1" spc="25" dirty="0">
                <a:solidFill>
                  <a:srgbClr val="191B0E"/>
                </a:solidFill>
                <a:latin typeface="Franklin Gothic Book" panose="020B0503020102020204"/>
                <a:cs typeface="Franklin Gothic Book" panose="020B0503020102020204"/>
              </a:rPr>
              <a:t> </a:t>
            </a:r>
            <a:r>
              <a:rPr sz="1750" i="1" spc="-15" dirty="0">
                <a:solidFill>
                  <a:srgbClr val="191B0E"/>
                </a:solidFill>
                <a:latin typeface="Franklin Gothic Book" panose="020B0503020102020204"/>
                <a:cs typeface="Franklin Gothic Book" panose="020B0503020102020204"/>
              </a:rPr>
              <a:t>1&lt;=c&lt;=100,</a:t>
            </a:r>
            <a:endParaRPr sz="1750">
              <a:latin typeface="Franklin Gothic Book" panose="020B0503020102020204"/>
              <a:cs typeface="Franklin Gothic Book" panose="020B0503020102020204"/>
            </a:endParaRPr>
          </a:p>
          <a:p>
            <a:pPr marL="54610">
              <a:lnSpc>
                <a:spcPct val="100000"/>
              </a:lnSpc>
              <a:spcBef>
                <a:spcPts val="490"/>
              </a:spcBef>
            </a:pPr>
            <a:r>
              <a:rPr sz="1750" i="1" dirty="0">
                <a:solidFill>
                  <a:srgbClr val="191B0E"/>
                </a:solidFill>
                <a:latin typeface="Franklin Gothic Book" panose="020B0503020102020204"/>
                <a:cs typeface="Franklin Gothic Book" panose="020B0503020102020204"/>
              </a:rPr>
              <a:t>c,b&lt;a+c,c&lt;a+b</a:t>
            </a:r>
            <a:endParaRPr sz="1750">
              <a:latin typeface="Franklin Gothic Book" panose="020B0503020102020204"/>
              <a:cs typeface="Franklin Gothic Book" panose="020B0503020102020204"/>
            </a:endParaRPr>
          </a:p>
          <a:p>
            <a:pPr>
              <a:lnSpc>
                <a:spcPct val="100000"/>
              </a:lnSpc>
              <a:spcBef>
                <a:spcPts val="325"/>
              </a:spcBef>
            </a:pPr>
            <a:r>
              <a:rPr sz="1850" i="1" spc="-100" dirty="0">
                <a:solidFill>
                  <a:srgbClr val="191B0E"/>
                </a:solidFill>
                <a:latin typeface="华文楷体" panose="02010600040101010101" charset="-122"/>
                <a:cs typeface="华文楷体" panose="02010600040101010101" charset="-122"/>
              </a:rPr>
              <a:t>类</a:t>
            </a:r>
            <a:endParaRPr sz="1850">
              <a:latin typeface="华文楷体" panose="02010600040101010101" charset="-122"/>
              <a:cs typeface="华文楷体" panose="02010600040101010101" charset="-122"/>
            </a:endParaRPr>
          </a:p>
        </p:txBody>
      </p:sp>
      <p:sp>
        <p:nvSpPr>
          <p:cNvPr id="7" name="object 7"/>
          <p:cNvSpPr/>
          <p:nvPr/>
        </p:nvSpPr>
        <p:spPr>
          <a:xfrm>
            <a:off x="2637167" y="4009644"/>
            <a:ext cx="7127875" cy="802005"/>
          </a:xfrm>
          <a:custGeom>
            <a:avLst/>
            <a:gdLst/>
            <a:ahLst/>
            <a:cxnLst/>
            <a:rect l="l" t="t" r="r" b="b"/>
            <a:pathLst>
              <a:path w="7127875" h="802004">
                <a:moveTo>
                  <a:pt x="0" y="0"/>
                </a:moveTo>
                <a:lnTo>
                  <a:pt x="0" y="801624"/>
                </a:lnTo>
                <a:lnTo>
                  <a:pt x="7127748" y="801624"/>
                </a:lnTo>
                <a:lnTo>
                  <a:pt x="7127748" y="0"/>
                </a:lnTo>
                <a:lnTo>
                  <a:pt x="0" y="0"/>
                </a:lnTo>
                <a:close/>
              </a:path>
            </a:pathLst>
          </a:custGeom>
          <a:solidFill>
            <a:srgbClr val="EEEEED"/>
          </a:solidFill>
        </p:spPr>
        <p:txBody>
          <a:bodyPr wrap="square" lIns="0" tIns="0" rIns="0" bIns="0" rtlCol="0"/>
          <a:lstStyle/>
          <a:p/>
        </p:txBody>
      </p:sp>
      <p:graphicFrame>
        <p:nvGraphicFramePr>
          <p:cNvPr id="8" name="object 8"/>
          <p:cNvGraphicFramePr>
            <a:graphicFrameLocks noGrp="1"/>
          </p:cNvGraphicFramePr>
          <p:nvPr/>
        </p:nvGraphicFramePr>
        <p:xfrm>
          <a:off x="2631598" y="2876315"/>
          <a:ext cx="7145020" cy="3704590"/>
        </p:xfrm>
        <a:graphic>
          <a:graphicData uri="http://schemas.openxmlformats.org/drawingml/2006/table">
            <a:tbl>
              <a:tblPr firstRow="1" bandRow="1">
                <a:tableStyleId>{2D5ABB26-0587-4C30-8999-92F81FD0307C}</a:tableStyleId>
              </a:tblPr>
              <a:tblGrid>
                <a:gridCol w="1005840"/>
                <a:gridCol w="2405380"/>
                <a:gridCol w="3716020"/>
              </a:tblGrid>
              <a:tr h="325374">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a:txBody>
                    <a:bodyPr/>
                    <a:lstStyle/>
                    <a:p>
                      <a:pPr marL="80645">
                        <a:lnSpc>
                          <a:spcPct val="100000"/>
                        </a:lnSpc>
                        <a:spcBef>
                          <a:spcPts val="235"/>
                        </a:spcBef>
                      </a:pPr>
                      <a:r>
                        <a:rPr sz="1550" b="1" spc="25" dirty="0">
                          <a:solidFill>
                            <a:srgbClr val="FFFFFF"/>
                          </a:solidFill>
                          <a:latin typeface="华文楷体" panose="02010600040101010101" charset="-122"/>
                          <a:cs typeface="华文楷体" panose="02010600040101010101" charset="-122"/>
                        </a:rPr>
                        <a:t>有效等价类</a:t>
                      </a:r>
                      <a:endParaRPr sz="1550">
                        <a:latin typeface="华文楷体" panose="02010600040101010101" charset="-122"/>
                        <a:cs typeface="华文楷体" panose="02010600040101010101" charset="-122"/>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a:txBody>
                    <a:bodyPr/>
                    <a:lstStyle/>
                    <a:p>
                      <a:pPr marL="80645">
                        <a:lnSpc>
                          <a:spcPct val="100000"/>
                        </a:lnSpc>
                        <a:spcBef>
                          <a:spcPts val="235"/>
                        </a:spcBef>
                      </a:pPr>
                      <a:r>
                        <a:rPr sz="1550" b="1" spc="25" dirty="0">
                          <a:solidFill>
                            <a:srgbClr val="FFFFFF"/>
                          </a:solidFill>
                          <a:latin typeface="华文楷体" panose="02010600040101010101" charset="-122"/>
                          <a:cs typeface="华文楷体" panose="02010600040101010101" charset="-122"/>
                        </a:rPr>
                        <a:t>无效等价类</a:t>
                      </a:r>
                      <a:endParaRPr sz="1550">
                        <a:latin typeface="华文楷体" panose="02010600040101010101" charset="-122"/>
                        <a:cs typeface="华文楷体" panose="02010600040101010101" charset="-122"/>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r>
              <a:tr h="802386">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80645">
                        <a:lnSpc>
                          <a:spcPct val="100000"/>
                        </a:lnSpc>
                        <a:spcBef>
                          <a:spcPts val="235"/>
                        </a:spcBef>
                      </a:pPr>
                      <a:r>
                        <a:rPr sz="1550" i="1" spc="25" dirty="0">
                          <a:latin typeface="华文楷体" panose="02010600040101010101" charset="-122"/>
                          <a:cs typeface="华文楷体" panose="02010600040101010101" charset="-122"/>
                        </a:rPr>
                        <a:t>整数</a:t>
                      </a:r>
                      <a:endParaRPr sz="1550">
                        <a:latin typeface="华文楷体" panose="02010600040101010101" charset="-122"/>
                        <a:cs typeface="华文楷体" panose="02010600040101010101" charset="-122"/>
                      </a:endParaRPr>
                    </a:p>
                  </a:txBody>
                  <a:tcPr marL="0" marR="0" marT="298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80645" marR="2425065" algn="just">
                        <a:lnSpc>
                          <a:spcPct val="102000"/>
                        </a:lnSpc>
                        <a:spcBef>
                          <a:spcPts val="205"/>
                        </a:spcBef>
                      </a:pPr>
                      <a:r>
                        <a:rPr sz="1550" i="1" dirty="0">
                          <a:latin typeface="华文楷体" panose="02010600040101010101" charset="-122"/>
                          <a:cs typeface="华文楷体" panose="02010600040101010101" charset="-122"/>
                        </a:rPr>
                        <a:t>一边为非整数 二边为非整数 三边为非整数</a:t>
                      </a:r>
                      <a:endParaRPr sz="1550">
                        <a:latin typeface="华文楷体" panose="02010600040101010101" charset="-122"/>
                        <a:cs typeface="华文楷体" panose="02010600040101010101" charset="-122"/>
                      </a:endParaRPr>
                    </a:p>
                  </a:txBody>
                  <a:tcPr marL="0" marR="0" marT="2603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r>
              <a:tr h="801624">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80645">
                        <a:lnSpc>
                          <a:spcPct val="100000"/>
                        </a:lnSpc>
                        <a:spcBef>
                          <a:spcPts val="230"/>
                        </a:spcBef>
                      </a:pPr>
                      <a:r>
                        <a:rPr sz="1550" spc="10" dirty="0">
                          <a:latin typeface="Franklin Gothic Book" panose="020B0503020102020204"/>
                          <a:cs typeface="Franklin Gothic Book" panose="020B0503020102020204"/>
                        </a:rPr>
                        <a:t>3</a:t>
                      </a:r>
                      <a:r>
                        <a:rPr sz="1550" i="1" spc="25" dirty="0">
                          <a:latin typeface="华文楷体" panose="02010600040101010101" charset="-122"/>
                          <a:cs typeface="华文楷体" panose="02010600040101010101" charset="-122"/>
                        </a:rPr>
                        <a:t>个数</a:t>
                      </a:r>
                      <a:endParaRPr sz="1550">
                        <a:latin typeface="华文楷体" panose="02010600040101010101" charset="-122"/>
                        <a:cs typeface="华文楷体" panose="02010600040101010101" charset="-122"/>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80645" marR="2625725" algn="just">
                        <a:lnSpc>
                          <a:spcPct val="102000"/>
                        </a:lnSpc>
                        <a:spcBef>
                          <a:spcPts val="195"/>
                        </a:spcBef>
                      </a:pPr>
                      <a:r>
                        <a:rPr sz="1550" i="1" dirty="0">
                          <a:latin typeface="华文楷体" panose="02010600040101010101" charset="-122"/>
                          <a:cs typeface="华文楷体" panose="02010600040101010101" charset="-122"/>
                        </a:rPr>
                        <a:t>只有一条边 只有二条边 只有三条边</a:t>
                      </a:r>
                      <a:endParaRPr sz="1550">
                        <a:latin typeface="华文楷体" panose="02010600040101010101" charset="-122"/>
                        <a:cs typeface="华文楷体" panose="02010600040101010101" charset="-122"/>
                      </a:endParaRPr>
                    </a:p>
                  </a:txBody>
                  <a:tcPr marL="0" marR="0" marT="247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r h="280218">
                <a:tc rowSpan="6">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80645">
                        <a:lnSpc>
                          <a:spcPts val="1810"/>
                        </a:lnSpc>
                        <a:spcBef>
                          <a:spcPts val="295"/>
                        </a:spcBef>
                      </a:pPr>
                      <a:r>
                        <a:rPr sz="1550" spc="5" dirty="0">
                          <a:latin typeface="Franklin Gothic Book" panose="020B0503020102020204"/>
                          <a:cs typeface="Franklin Gothic Book" panose="020B0503020102020204"/>
                        </a:rPr>
                        <a:t>1&lt;=a&lt;=100</a:t>
                      </a:r>
                      <a:endParaRPr sz="1550">
                        <a:latin typeface="Franklin Gothic Book" panose="020B0503020102020204"/>
                        <a:cs typeface="Franklin Gothic Book" panose="020B0503020102020204"/>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solidFill>
                      <a:srgbClr val="DBDBD9"/>
                    </a:solidFill>
                  </a:tcPr>
                </a:tc>
                <a:tc>
                  <a:txBody>
                    <a:bodyPr/>
                    <a:lstStyle/>
                    <a:p>
                      <a:pPr marL="80645">
                        <a:lnSpc>
                          <a:spcPct val="100000"/>
                        </a:lnSpc>
                        <a:spcBef>
                          <a:spcPts val="235"/>
                        </a:spcBef>
                      </a:pPr>
                      <a:r>
                        <a:rPr sz="1550" i="1" spc="25" dirty="0">
                          <a:latin typeface="华文楷体" panose="02010600040101010101" charset="-122"/>
                          <a:cs typeface="华文楷体" panose="02010600040101010101" charset="-122"/>
                        </a:rPr>
                        <a:t>一边</a:t>
                      </a:r>
                      <a:r>
                        <a:rPr sz="1550" spc="10" dirty="0">
                          <a:latin typeface="Franklin Gothic Book" panose="020B0503020102020204"/>
                          <a:cs typeface="Franklin Gothic Book" panose="020B0503020102020204"/>
                        </a:rPr>
                        <a:t>&lt;1</a:t>
                      </a:r>
                      <a:endParaRPr sz="1550">
                        <a:latin typeface="Franklin Gothic Book" panose="020B0503020102020204"/>
                        <a:cs typeface="Franklin Gothic Book" panose="020B0503020102020204"/>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solidFill>
                      <a:srgbClr val="DBDBD9"/>
                    </a:solidFill>
                  </a:tcPr>
                </a:tc>
              </a:tr>
              <a:tr h="240407">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80645">
                        <a:lnSpc>
                          <a:spcPts val="1795"/>
                        </a:lnSpc>
                      </a:pPr>
                      <a:r>
                        <a:rPr sz="1550" spc="5" dirty="0">
                          <a:latin typeface="Franklin Gothic Book" panose="020B0503020102020204"/>
                          <a:cs typeface="Franklin Gothic Book" panose="020B0503020102020204"/>
                        </a:rPr>
                        <a:t>1&lt;=b&lt;=100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solidFill>
                      <a:srgbClr val="DBDBD9"/>
                    </a:solidFill>
                  </a:tcPr>
                </a:tc>
                <a:tc>
                  <a:txBody>
                    <a:bodyPr/>
                    <a:lstStyle/>
                    <a:p>
                      <a:pPr marL="80645">
                        <a:lnSpc>
                          <a:spcPts val="1785"/>
                        </a:lnSpc>
                      </a:pPr>
                      <a:r>
                        <a:rPr sz="1550" i="1" spc="25" dirty="0">
                          <a:latin typeface="华文楷体" panose="02010600040101010101" charset="-122"/>
                          <a:cs typeface="华文楷体" panose="02010600040101010101" charset="-122"/>
                        </a:rPr>
                        <a:t>二边</a:t>
                      </a:r>
                      <a:r>
                        <a:rPr sz="1550" spc="10" dirty="0">
                          <a:latin typeface="Franklin Gothic Book" panose="020B0503020102020204"/>
                          <a:cs typeface="Franklin Gothic Book" panose="020B0503020102020204"/>
                        </a:rPr>
                        <a:t>&lt;1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solidFill>
                      <a:srgbClr val="DBDBD9"/>
                    </a:solidFill>
                  </a:tcPr>
                </a:tc>
              </a:tr>
              <a:tr h="240407">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80645">
                        <a:lnSpc>
                          <a:spcPts val="1795"/>
                        </a:lnSpc>
                      </a:pPr>
                      <a:r>
                        <a:rPr sz="1550" dirty="0">
                          <a:latin typeface="Franklin Gothic Book" panose="020B0503020102020204"/>
                          <a:cs typeface="Franklin Gothic Book" panose="020B0503020102020204"/>
                        </a:rPr>
                        <a:t>1&lt;=c&lt;=100,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solidFill>
                      <a:srgbClr val="DBDBD9"/>
                    </a:solidFill>
                  </a:tcPr>
                </a:tc>
                <a:tc>
                  <a:txBody>
                    <a:bodyPr/>
                    <a:lstStyle/>
                    <a:p>
                      <a:pPr marL="80645">
                        <a:lnSpc>
                          <a:spcPts val="1785"/>
                        </a:lnSpc>
                      </a:pPr>
                      <a:r>
                        <a:rPr sz="1550" i="1" spc="25" dirty="0">
                          <a:latin typeface="华文楷体" panose="02010600040101010101" charset="-122"/>
                          <a:cs typeface="华文楷体" panose="02010600040101010101" charset="-122"/>
                        </a:rPr>
                        <a:t>三边</a:t>
                      </a:r>
                      <a:r>
                        <a:rPr sz="1550" spc="10" dirty="0">
                          <a:latin typeface="Franklin Gothic Book" panose="020B0503020102020204"/>
                          <a:cs typeface="Franklin Gothic Book" panose="020B0503020102020204"/>
                        </a:rPr>
                        <a:t>&lt;1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solidFill>
                      <a:srgbClr val="DBDBD9"/>
                    </a:solidFill>
                  </a:tcPr>
                </a:tc>
              </a:tr>
              <a:tr h="240787">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a:lnSpc>
                          <a:spcPct val="100000"/>
                        </a:lnSpc>
                      </a:pPr>
                      <a:endParaRPr sz="14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solidFill>
                      <a:srgbClr val="DBDBD9"/>
                    </a:solidFill>
                  </a:tcPr>
                </a:tc>
                <a:tc>
                  <a:txBody>
                    <a:bodyPr/>
                    <a:lstStyle/>
                    <a:p>
                      <a:pPr marL="80645">
                        <a:lnSpc>
                          <a:spcPts val="1785"/>
                        </a:lnSpc>
                      </a:pPr>
                      <a:r>
                        <a:rPr sz="1550" i="1" spc="25" dirty="0">
                          <a:latin typeface="华文楷体" panose="02010600040101010101" charset="-122"/>
                          <a:cs typeface="华文楷体" panose="02010600040101010101" charset="-122"/>
                        </a:rPr>
                        <a:t>一边</a:t>
                      </a:r>
                      <a:r>
                        <a:rPr sz="1550" spc="-5" dirty="0">
                          <a:latin typeface="Franklin Gothic Book" panose="020B0503020102020204"/>
                          <a:cs typeface="Franklin Gothic Book" panose="020B0503020102020204"/>
                        </a:rPr>
                        <a:t>&gt;100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solidFill>
                      <a:srgbClr val="DBDBD9"/>
                    </a:solidFill>
                  </a:tcPr>
                </a:tc>
              </a:tr>
              <a:tr h="240407">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a:lnSpc>
                          <a:spcPct val="100000"/>
                        </a:lnSpc>
                      </a:pPr>
                      <a:endParaRPr sz="14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solidFill>
                      <a:srgbClr val="DBDBD9"/>
                    </a:solidFill>
                  </a:tcPr>
                </a:tc>
                <a:tc>
                  <a:txBody>
                    <a:bodyPr/>
                    <a:lstStyle/>
                    <a:p>
                      <a:pPr marL="80645">
                        <a:lnSpc>
                          <a:spcPts val="1785"/>
                        </a:lnSpc>
                      </a:pPr>
                      <a:r>
                        <a:rPr sz="1550" i="1" spc="25" dirty="0">
                          <a:latin typeface="华文楷体" panose="02010600040101010101" charset="-122"/>
                          <a:cs typeface="华文楷体" panose="02010600040101010101" charset="-122"/>
                        </a:rPr>
                        <a:t>二边</a:t>
                      </a:r>
                      <a:r>
                        <a:rPr sz="1550" spc="-5" dirty="0">
                          <a:latin typeface="Franklin Gothic Book" panose="020B0503020102020204"/>
                          <a:cs typeface="Franklin Gothic Book" panose="020B0503020102020204"/>
                        </a:rPr>
                        <a:t>&gt;100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solidFill>
                      <a:srgbClr val="DBDBD9"/>
                    </a:solidFill>
                  </a:tcPr>
                </a:tc>
              </a:tr>
              <a:tr h="521802">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DBDBD9"/>
                    </a:solidFill>
                  </a:tcPr>
                </a:tc>
                <a:tc>
                  <a:txBody>
                    <a:bodyPr/>
                    <a:lstStyle/>
                    <a:p>
                      <a:pPr marL="80645">
                        <a:lnSpc>
                          <a:spcPts val="1785"/>
                        </a:lnSpc>
                      </a:pPr>
                      <a:r>
                        <a:rPr sz="1550" i="1" spc="25" dirty="0">
                          <a:latin typeface="华文楷体" panose="02010600040101010101" charset="-122"/>
                          <a:cs typeface="华文楷体" panose="02010600040101010101" charset="-122"/>
                        </a:rPr>
                        <a:t>三边</a:t>
                      </a:r>
                      <a:r>
                        <a:rPr sz="1550" spc="-5" dirty="0">
                          <a:latin typeface="Franklin Gothic Book" panose="020B0503020102020204"/>
                          <a:cs typeface="Franklin Gothic Book" panose="020B0503020102020204"/>
                        </a:rPr>
                        <a:t>&gt;100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DBDBD9"/>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4926330" cy="560705"/>
          </a:xfrm>
          <a:prstGeom prst="rect">
            <a:avLst/>
          </a:prstGeom>
        </p:spPr>
        <p:txBody>
          <a:bodyPr vert="horz" wrap="square" lIns="0" tIns="13970" rIns="0" bIns="0" rtlCol="0">
            <a:spAutoFit/>
          </a:bodyPr>
          <a:lstStyle/>
          <a:p>
            <a:pPr marL="12700">
              <a:lnSpc>
                <a:spcPct val="100000"/>
              </a:lnSpc>
              <a:spcBef>
                <a:spcPts val="110"/>
              </a:spcBef>
            </a:pPr>
            <a:r>
              <a:rPr spc="5" dirty="0"/>
              <a:t>黑盒测试的方法（练习）</a:t>
            </a:r>
            <a:endParaRPr spc="5" dirty="0"/>
          </a:p>
        </p:txBody>
      </p:sp>
      <p:sp>
        <p:nvSpPr>
          <p:cNvPr id="4" name="object 4"/>
          <p:cNvSpPr txBox="1"/>
          <p:nvPr/>
        </p:nvSpPr>
        <p:spPr>
          <a:xfrm>
            <a:off x="1272673" y="1824780"/>
            <a:ext cx="8188325" cy="2318385"/>
          </a:xfrm>
          <a:prstGeom prst="rect">
            <a:avLst/>
          </a:prstGeom>
        </p:spPr>
        <p:txBody>
          <a:bodyPr vert="horz" wrap="square" lIns="0" tIns="130810" rIns="0" bIns="0" rtlCol="0">
            <a:spAutoFit/>
          </a:bodyPr>
          <a:lstStyle/>
          <a:p>
            <a:pPr marL="349250" indent="-337185">
              <a:lnSpc>
                <a:spcPct val="100000"/>
              </a:lnSpc>
              <a:spcBef>
                <a:spcPts val="10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等价类划分法</a:t>
            </a:r>
            <a:endParaRPr sz="1750">
              <a:latin typeface="华文楷体" panose="02010600040101010101" charset="-122"/>
              <a:cs typeface="华文楷体" panose="02010600040101010101" charset="-122"/>
            </a:endParaRPr>
          </a:p>
          <a:p>
            <a:pPr marL="680720" marR="4162425" indent="-668655">
              <a:lnSpc>
                <a:spcPct val="144000"/>
              </a:lnSpc>
            </a:pPr>
            <a:r>
              <a:rPr sz="1750" i="1" dirty="0">
                <a:solidFill>
                  <a:srgbClr val="191B0E"/>
                </a:solidFill>
                <a:latin typeface="华文楷体" panose="02010600040101010101" charset="-122"/>
                <a:cs typeface="华文楷体" panose="02010600040101010101" charset="-122"/>
              </a:rPr>
              <a:t>某保险公司人寿保险的保费计算方式为： </a:t>
            </a:r>
            <a:r>
              <a:rPr sz="1750" i="1" dirty="0">
                <a:solidFill>
                  <a:srgbClr val="191B0E"/>
                </a:solidFill>
                <a:latin typeface="华文楷体" panose="02010600040101010101" charset="-122"/>
                <a:cs typeface="华文楷体" panose="02010600040101010101" charset="-122"/>
              </a:rPr>
              <a:t>保费＝投保额×保险费率</a:t>
            </a:r>
            <a:endParaRPr sz="1750">
              <a:latin typeface="华文楷体" panose="02010600040101010101" charset="-122"/>
              <a:cs typeface="华文楷体" panose="02010600040101010101" charset="-122"/>
            </a:endParaRPr>
          </a:p>
          <a:p>
            <a:pPr marL="349250" marR="5080" indent="-3175" algn="just">
              <a:lnSpc>
                <a:spcPct val="94000"/>
              </a:lnSpc>
              <a:spcBef>
                <a:spcPts val="1050"/>
              </a:spcBef>
            </a:pPr>
            <a:r>
              <a:rPr sz="1750" i="1" dirty="0">
                <a:solidFill>
                  <a:srgbClr val="191B0E"/>
                </a:solidFill>
                <a:latin typeface="华文楷体" panose="02010600040101010101" charset="-122"/>
                <a:cs typeface="华文楷体" panose="02010600040101010101" charset="-122"/>
              </a:rPr>
              <a:t>其中，</a:t>
            </a:r>
            <a:r>
              <a:rPr sz="1750" i="1" dirty="0">
                <a:latin typeface="华文楷体" panose="02010600040101010101" charset="-122"/>
                <a:cs typeface="华文楷体" panose="02010600040101010101" charset="-122"/>
              </a:rPr>
              <a:t>保险费率</a:t>
            </a:r>
            <a:r>
              <a:rPr sz="1750" i="1" dirty="0">
                <a:solidFill>
                  <a:srgbClr val="191B0E"/>
                </a:solidFill>
                <a:latin typeface="华文楷体" panose="02010600040101010101" charset="-122"/>
                <a:cs typeface="华文楷体" panose="02010600040101010101" charset="-122"/>
              </a:rPr>
              <a:t>根据年龄、性别、婚姻状况和抚养人数的不同而有所不同，体现 在不同年龄、性别、婚姻状况和抚养人数，点数设定不同，</a:t>
            </a:r>
            <a:r>
              <a:rPr sz="1750" dirty="0">
                <a:solidFill>
                  <a:srgbClr val="191B0E"/>
                </a:solidFill>
                <a:latin typeface="Times New Roman" panose="02020603050405020304"/>
                <a:cs typeface="Times New Roman" panose="02020603050405020304"/>
              </a:rPr>
              <a:t>10</a:t>
            </a:r>
            <a:r>
              <a:rPr sz="1750" i="1" dirty="0">
                <a:solidFill>
                  <a:srgbClr val="191B0E"/>
                </a:solidFill>
                <a:latin typeface="华文楷体" panose="02010600040101010101" charset="-122"/>
                <a:cs typeface="华文楷体" panose="02010600040101010101" charset="-122"/>
              </a:rPr>
              <a:t>点</a:t>
            </a:r>
            <a:r>
              <a:rPr sz="1750" i="1" spc="5" dirty="0">
                <a:solidFill>
                  <a:srgbClr val="191B0E"/>
                </a:solidFill>
                <a:latin typeface="华文楷体" panose="02010600040101010101" charset="-122"/>
                <a:cs typeface="华文楷体" panose="02010600040101010101" charset="-122"/>
              </a:rPr>
              <a:t>及</a:t>
            </a:r>
            <a:r>
              <a:rPr sz="1750" dirty="0">
                <a:solidFill>
                  <a:srgbClr val="191B0E"/>
                </a:solidFill>
                <a:latin typeface="Times New Roman" panose="02020603050405020304"/>
                <a:cs typeface="Times New Roman" panose="02020603050405020304"/>
              </a:rPr>
              <a:t>10</a:t>
            </a:r>
            <a:r>
              <a:rPr sz="1750" i="1" dirty="0">
                <a:solidFill>
                  <a:srgbClr val="191B0E"/>
                </a:solidFill>
                <a:latin typeface="华文楷体" panose="02010600040101010101" charset="-122"/>
                <a:cs typeface="华文楷体" panose="02010600040101010101" charset="-122"/>
              </a:rPr>
              <a:t>点以上保险 </a:t>
            </a:r>
            <a:r>
              <a:rPr sz="1750" i="1" dirty="0">
                <a:solidFill>
                  <a:srgbClr val="191B0E"/>
                </a:solidFill>
                <a:latin typeface="华文楷体" panose="02010600040101010101" charset="-122"/>
                <a:cs typeface="华文楷体" panose="02010600040101010101" charset="-122"/>
              </a:rPr>
              <a:t>费率为</a:t>
            </a:r>
            <a:r>
              <a:rPr sz="1750" dirty="0">
                <a:solidFill>
                  <a:srgbClr val="191B0E"/>
                </a:solidFill>
                <a:latin typeface="Times New Roman" panose="02020603050405020304"/>
                <a:cs typeface="Times New Roman" panose="02020603050405020304"/>
              </a:rPr>
              <a:t>0.6</a:t>
            </a:r>
            <a:r>
              <a:rPr sz="1750" spc="-5" dirty="0">
                <a:solidFill>
                  <a:srgbClr val="191B0E"/>
                </a:solidFill>
                <a:latin typeface="Times New Roman" panose="02020603050405020304"/>
                <a:cs typeface="Times New Roman" panose="02020603050405020304"/>
              </a:rPr>
              <a:t>%</a:t>
            </a:r>
            <a:r>
              <a:rPr sz="1750" i="1" dirty="0">
                <a:solidFill>
                  <a:srgbClr val="191B0E"/>
                </a:solidFill>
                <a:latin typeface="华文楷体" panose="02010600040101010101" charset="-122"/>
                <a:cs typeface="华文楷体" panose="02010600040101010101" charset="-122"/>
              </a:rPr>
              <a:t>，</a:t>
            </a:r>
            <a:r>
              <a:rPr sz="1750" dirty="0">
                <a:solidFill>
                  <a:srgbClr val="191B0E"/>
                </a:solidFill>
                <a:latin typeface="Times New Roman" panose="02020603050405020304"/>
                <a:cs typeface="Times New Roman" panose="02020603050405020304"/>
              </a:rPr>
              <a:t>10</a:t>
            </a:r>
            <a:r>
              <a:rPr sz="1750" i="1" dirty="0">
                <a:solidFill>
                  <a:srgbClr val="191B0E"/>
                </a:solidFill>
                <a:latin typeface="华文楷体" panose="02010600040101010101" charset="-122"/>
                <a:cs typeface="华文楷体" panose="02010600040101010101" charset="-122"/>
              </a:rPr>
              <a:t>点以下保险费率为</a:t>
            </a:r>
            <a:r>
              <a:rPr sz="1750" dirty="0">
                <a:solidFill>
                  <a:srgbClr val="191B0E"/>
                </a:solidFill>
                <a:latin typeface="Times New Roman" panose="02020603050405020304"/>
                <a:cs typeface="Times New Roman" panose="02020603050405020304"/>
              </a:rPr>
              <a:t>0.1</a:t>
            </a:r>
            <a:r>
              <a:rPr sz="1750" spc="-5" dirty="0">
                <a:solidFill>
                  <a:srgbClr val="191B0E"/>
                </a:solidFill>
                <a:latin typeface="Times New Roman" panose="02020603050405020304"/>
                <a:cs typeface="Times New Roman" panose="02020603050405020304"/>
              </a:rPr>
              <a:t>%</a:t>
            </a:r>
            <a:r>
              <a:rPr sz="1750" i="1" dirty="0">
                <a:solidFill>
                  <a:srgbClr val="191B0E"/>
                </a:solidFill>
                <a:latin typeface="华文楷体" panose="02010600040101010101" charset="-122"/>
                <a:cs typeface="华文楷体" panose="02010600040101010101" charset="-122"/>
              </a:rPr>
              <a:t>；而点数又是由投保人的年龄、性别、婚 </a:t>
            </a:r>
            <a:r>
              <a:rPr sz="1750" i="1" dirty="0">
                <a:solidFill>
                  <a:srgbClr val="191B0E"/>
                </a:solidFill>
                <a:latin typeface="华文楷体" panose="02010600040101010101" charset="-122"/>
                <a:cs typeface="华文楷体" panose="02010600040101010101" charset="-122"/>
              </a:rPr>
              <a:t>姻状况和抚养人数来决定。</a:t>
            </a:r>
            <a:endParaRPr sz="1750">
              <a:latin typeface="华文楷体" panose="02010600040101010101" charset="-122"/>
              <a:cs typeface="华文楷体" panose="02010600040101010101" charset="-122"/>
            </a:endParaRPr>
          </a:p>
        </p:txBody>
      </p:sp>
      <p:graphicFrame>
        <p:nvGraphicFramePr>
          <p:cNvPr id="5" name="object 5"/>
          <p:cNvGraphicFramePr>
            <a:graphicFrameLocks noGrp="1"/>
          </p:cNvGraphicFramePr>
          <p:nvPr/>
        </p:nvGraphicFramePr>
        <p:xfrm>
          <a:off x="2101246" y="4313447"/>
          <a:ext cx="6498590" cy="1192530"/>
        </p:xfrm>
        <a:graphic>
          <a:graphicData uri="http://schemas.openxmlformats.org/drawingml/2006/table">
            <a:tbl>
              <a:tblPr firstRow="1" bandRow="1">
                <a:tableStyleId>{2D5ABB26-0587-4C30-8999-92F81FD0307C}</a:tableStyleId>
              </a:tblPr>
              <a:tblGrid>
                <a:gridCol w="935990"/>
                <a:gridCol w="821055"/>
                <a:gridCol w="606425"/>
                <a:gridCol w="546100"/>
                <a:gridCol w="485139"/>
                <a:gridCol w="606425"/>
                <a:gridCol w="624204"/>
                <a:gridCol w="1861185"/>
              </a:tblGrid>
              <a:tr h="320801">
                <a:tc gridSpan="3">
                  <a:txBody>
                    <a:bodyPr/>
                    <a:lstStyle/>
                    <a:p>
                      <a:pPr algn="ctr">
                        <a:lnSpc>
                          <a:spcPct val="100000"/>
                        </a:lnSpc>
                        <a:spcBef>
                          <a:spcPts val="235"/>
                        </a:spcBef>
                      </a:pPr>
                      <a:r>
                        <a:rPr sz="1550" i="1" spc="25" dirty="0">
                          <a:latin typeface="华文楷体" panose="02010600040101010101" charset="-122"/>
                          <a:cs typeface="华文楷体" panose="02010600040101010101" charset="-122"/>
                        </a:rPr>
                        <a:t>年龄</a:t>
                      </a:r>
                      <a:endParaRPr sz="1550">
                        <a:latin typeface="华文楷体" panose="02010600040101010101" charset="-122"/>
                        <a:cs typeface="华文楷体" panose="02010600040101010101" charset="-122"/>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hMerge="1">
                  <a:tcPr marL="0" marR="0" marT="0" marB="0"/>
                </a:tc>
                <a:tc hMerge="1">
                  <a:tcPr marL="0" marR="0" marT="0" marB="0"/>
                </a:tc>
                <a:tc gridSpan="2">
                  <a:txBody>
                    <a:bodyPr/>
                    <a:lstStyle/>
                    <a:p>
                      <a:pPr marL="314960">
                        <a:lnSpc>
                          <a:spcPct val="100000"/>
                        </a:lnSpc>
                        <a:spcBef>
                          <a:spcPts val="235"/>
                        </a:spcBef>
                      </a:pPr>
                      <a:r>
                        <a:rPr sz="1550" i="1" spc="25" dirty="0">
                          <a:latin typeface="华文楷体" panose="02010600040101010101" charset="-122"/>
                          <a:cs typeface="华文楷体" panose="02010600040101010101" charset="-122"/>
                        </a:rPr>
                        <a:t>性别</a:t>
                      </a:r>
                      <a:endParaRPr sz="1550">
                        <a:latin typeface="华文楷体" panose="02010600040101010101" charset="-122"/>
                        <a:cs typeface="华文楷体" panose="02010600040101010101" charset="-122"/>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hMerge="1">
                  <a:tcPr marL="0" marR="0" marT="0" marB="0"/>
                </a:tc>
                <a:tc gridSpan="2">
                  <a:txBody>
                    <a:bodyPr/>
                    <a:lstStyle/>
                    <a:p>
                      <a:pPr marL="213360">
                        <a:lnSpc>
                          <a:spcPct val="100000"/>
                        </a:lnSpc>
                        <a:spcBef>
                          <a:spcPts val="235"/>
                        </a:spcBef>
                      </a:pPr>
                      <a:r>
                        <a:rPr sz="1550" i="1" spc="25" dirty="0">
                          <a:latin typeface="华文楷体" panose="02010600040101010101" charset="-122"/>
                          <a:cs typeface="华文楷体" panose="02010600040101010101" charset="-122"/>
                        </a:rPr>
                        <a:t>婚姻状况</a:t>
                      </a:r>
                      <a:endParaRPr sz="1550">
                        <a:latin typeface="华文楷体" panose="02010600040101010101" charset="-122"/>
                        <a:cs typeface="华文楷体" panose="02010600040101010101" charset="-122"/>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hMerge="1">
                  <a:tcPr marL="0" marR="0" marT="0" marB="0"/>
                </a:tc>
                <a:tc>
                  <a:txBody>
                    <a:bodyPr/>
                    <a:lstStyle/>
                    <a:p>
                      <a:pPr marL="528955">
                        <a:lnSpc>
                          <a:spcPct val="100000"/>
                        </a:lnSpc>
                        <a:spcBef>
                          <a:spcPts val="235"/>
                        </a:spcBef>
                      </a:pPr>
                      <a:r>
                        <a:rPr sz="1550" i="1" spc="25" dirty="0">
                          <a:latin typeface="华文楷体" panose="02010600040101010101" charset="-122"/>
                          <a:cs typeface="华文楷体" panose="02010600040101010101" charset="-122"/>
                        </a:rPr>
                        <a:t>抚养人数</a:t>
                      </a:r>
                      <a:endParaRPr sz="1550">
                        <a:latin typeface="华文楷体" panose="02010600040101010101" charset="-122"/>
                        <a:cs typeface="华文楷体" panose="02010600040101010101" charset="-122"/>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r>
              <a:tr h="459486">
                <a:tc>
                  <a:txBody>
                    <a:bodyPr/>
                    <a:lstStyle/>
                    <a:p>
                      <a:pPr algn="ctr">
                        <a:lnSpc>
                          <a:spcPct val="100000"/>
                        </a:lnSpc>
                        <a:spcBef>
                          <a:spcPts val="290"/>
                        </a:spcBef>
                      </a:pPr>
                      <a:r>
                        <a:rPr sz="1550" spc="10" dirty="0">
                          <a:latin typeface="Franklin Gothic Book" panose="020B0503020102020204"/>
                          <a:cs typeface="Franklin Gothic Book" panose="020B0503020102020204"/>
                        </a:rPr>
                        <a:t>20~39</a:t>
                      </a:r>
                      <a:endParaRPr sz="1550">
                        <a:latin typeface="Franklin Gothic Book" panose="020B0503020102020204"/>
                        <a:cs typeface="Franklin Gothic Book" panose="020B0503020102020204"/>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gn="ctr">
                        <a:lnSpc>
                          <a:spcPct val="100000"/>
                        </a:lnSpc>
                        <a:spcBef>
                          <a:spcPts val="290"/>
                        </a:spcBef>
                      </a:pPr>
                      <a:r>
                        <a:rPr sz="1550" spc="10" dirty="0">
                          <a:latin typeface="Franklin Gothic Book" panose="020B0503020102020204"/>
                          <a:cs typeface="Franklin Gothic Book" panose="020B0503020102020204"/>
                        </a:rPr>
                        <a:t>40~59</a:t>
                      </a:r>
                      <a:endParaRPr sz="1550">
                        <a:latin typeface="Franklin Gothic Book" panose="020B0503020102020204"/>
                        <a:cs typeface="Franklin Gothic Book" panose="020B0503020102020204"/>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102235">
                        <a:lnSpc>
                          <a:spcPct val="100000"/>
                        </a:lnSpc>
                        <a:spcBef>
                          <a:spcPts val="235"/>
                        </a:spcBef>
                      </a:pPr>
                      <a:r>
                        <a:rPr sz="1550" i="1" spc="25" dirty="0">
                          <a:latin typeface="华文楷体" panose="02010600040101010101" charset="-122"/>
                          <a:cs typeface="华文楷体" panose="02010600040101010101" charset="-122"/>
                        </a:rPr>
                        <a:t>其它</a:t>
                      </a:r>
                      <a:endParaRPr sz="1550">
                        <a:latin typeface="华文楷体" panose="02010600040101010101" charset="-122"/>
                        <a:cs typeface="华文楷体" panose="02010600040101010101" charset="-122"/>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gn="ctr">
                        <a:lnSpc>
                          <a:spcPct val="100000"/>
                        </a:lnSpc>
                        <a:spcBef>
                          <a:spcPts val="290"/>
                        </a:spcBef>
                      </a:pPr>
                      <a:r>
                        <a:rPr sz="1550" dirty="0">
                          <a:latin typeface="Franklin Gothic Book" panose="020B0503020102020204"/>
                          <a:cs typeface="Franklin Gothic Book" panose="020B0503020102020204"/>
                        </a:rPr>
                        <a:t>M</a:t>
                      </a:r>
                      <a:endParaRPr sz="1550">
                        <a:latin typeface="Franklin Gothic Book" panose="020B0503020102020204"/>
                        <a:cs typeface="Franklin Gothic Book" panose="020B0503020102020204"/>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gn="ctr">
                        <a:lnSpc>
                          <a:spcPct val="100000"/>
                        </a:lnSpc>
                        <a:spcBef>
                          <a:spcPts val="290"/>
                        </a:spcBef>
                      </a:pPr>
                      <a:r>
                        <a:rPr sz="1550" dirty="0">
                          <a:latin typeface="Franklin Gothic Book" panose="020B0503020102020204"/>
                          <a:cs typeface="Franklin Gothic Book" panose="020B0503020102020204"/>
                        </a:rPr>
                        <a:t>F</a:t>
                      </a:r>
                      <a:endParaRPr sz="1550">
                        <a:latin typeface="Franklin Gothic Book" panose="020B0503020102020204"/>
                        <a:cs typeface="Franklin Gothic Book" panose="020B0503020102020204"/>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gn="ctr">
                        <a:lnSpc>
                          <a:spcPct val="100000"/>
                        </a:lnSpc>
                        <a:spcBef>
                          <a:spcPts val="235"/>
                        </a:spcBef>
                      </a:pPr>
                      <a:r>
                        <a:rPr sz="1550" i="1" spc="25" dirty="0">
                          <a:latin typeface="华文楷体" panose="02010600040101010101" charset="-122"/>
                          <a:cs typeface="华文楷体" panose="02010600040101010101" charset="-122"/>
                        </a:rPr>
                        <a:t>已婚</a:t>
                      </a:r>
                      <a:endParaRPr sz="1550">
                        <a:latin typeface="华文楷体" panose="02010600040101010101" charset="-122"/>
                        <a:cs typeface="华文楷体" panose="02010600040101010101" charset="-122"/>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gn="ctr">
                        <a:lnSpc>
                          <a:spcPct val="100000"/>
                        </a:lnSpc>
                        <a:spcBef>
                          <a:spcPts val="235"/>
                        </a:spcBef>
                      </a:pPr>
                      <a:r>
                        <a:rPr sz="1550" i="1" spc="25" dirty="0">
                          <a:latin typeface="华文楷体" panose="02010600040101010101" charset="-122"/>
                          <a:cs typeface="华文楷体" panose="02010600040101010101" charset="-122"/>
                        </a:rPr>
                        <a:t>未婚</a:t>
                      </a:r>
                      <a:endParaRPr sz="1550">
                        <a:latin typeface="华文楷体" panose="02010600040101010101" charset="-122"/>
                        <a:cs typeface="华文楷体" panose="02010600040101010101" charset="-122"/>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rowSpan="2">
                  <a:txBody>
                    <a:bodyPr/>
                    <a:lstStyle/>
                    <a:p>
                      <a:pPr marL="470535" marR="320040" indent="-142875">
                        <a:lnSpc>
                          <a:spcPct val="102000"/>
                        </a:lnSpc>
                        <a:spcBef>
                          <a:spcPts val="200"/>
                        </a:spcBef>
                      </a:pPr>
                      <a:r>
                        <a:rPr sz="1550" spc="-5" dirty="0">
                          <a:latin typeface="Franklin Gothic Book" panose="020B0503020102020204"/>
                          <a:cs typeface="Franklin Gothic Book" panose="020B0503020102020204"/>
                        </a:rPr>
                        <a:t>1</a:t>
                      </a:r>
                      <a:r>
                        <a:rPr sz="1550" i="1" dirty="0">
                          <a:latin typeface="华文楷体" panose="02010600040101010101" charset="-122"/>
                          <a:cs typeface="华文楷体" panose="02010600040101010101" charset="-122"/>
                        </a:rPr>
                        <a:t>人扣</a:t>
                      </a:r>
                      <a:r>
                        <a:rPr sz="1550" spc="-5" dirty="0">
                          <a:latin typeface="Franklin Gothic Book" panose="020B0503020102020204"/>
                          <a:cs typeface="Franklin Gothic Book" panose="020B0503020102020204"/>
                        </a:rPr>
                        <a:t>0.5</a:t>
                      </a:r>
                      <a:r>
                        <a:rPr sz="1550" i="1" dirty="0">
                          <a:latin typeface="华文楷体" panose="02010600040101010101" charset="-122"/>
                          <a:cs typeface="华文楷体" panose="02010600040101010101" charset="-122"/>
                        </a:rPr>
                        <a:t>点， </a:t>
                      </a:r>
                      <a:r>
                        <a:rPr sz="1550" i="1" spc="25" dirty="0">
                          <a:latin typeface="华文楷体" panose="02010600040101010101" charset="-122"/>
                          <a:cs typeface="华文楷体" panose="02010600040101010101" charset="-122"/>
                        </a:rPr>
                        <a:t>最多扣</a:t>
                      </a:r>
                      <a:r>
                        <a:rPr sz="1550" spc="10" dirty="0">
                          <a:latin typeface="Franklin Gothic Book" panose="020B0503020102020204"/>
                          <a:cs typeface="Franklin Gothic Book" panose="020B0503020102020204"/>
                        </a:rPr>
                        <a:t>3</a:t>
                      </a:r>
                      <a:r>
                        <a:rPr sz="1550" i="1" spc="25" dirty="0">
                          <a:latin typeface="华文楷体" panose="02010600040101010101" charset="-122"/>
                          <a:cs typeface="华文楷体" panose="02010600040101010101" charset="-122"/>
                        </a:rPr>
                        <a:t>点</a:t>
                      </a:r>
                      <a:endParaRPr sz="1550">
                        <a:latin typeface="华文楷体" panose="02010600040101010101" charset="-122"/>
                        <a:cs typeface="华文楷体" panose="02010600040101010101" charset="-122"/>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r>
              <a:tr h="400812">
                <a:tc>
                  <a:txBody>
                    <a:bodyPr/>
                    <a:lstStyle/>
                    <a:p>
                      <a:pPr algn="ctr">
                        <a:lnSpc>
                          <a:spcPct val="100000"/>
                        </a:lnSpc>
                        <a:spcBef>
                          <a:spcPts val="235"/>
                        </a:spcBef>
                      </a:pPr>
                      <a:r>
                        <a:rPr sz="1550" spc="10" dirty="0">
                          <a:latin typeface="Franklin Gothic Book" panose="020B0503020102020204"/>
                          <a:cs typeface="Franklin Gothic Book" panose="020B0503020102020204"/>
                        </a:rPr>
                        <a:t>6</a:t>
                      </a:r>
                      <a:r>
                        <a:rPr sz="1550" i="1" spc="25" dirty="0">
                          <a:latin typeface="华文楷体" panose="02010600040101010101" charset="-122"/>
                          <a:cs typeface="华文楷体" panose="02010600040101010101" charset="-122"/>
                        </a:rPr>
                        <a:t>点</a:t>
                      </a:r>
                      <a:endParaRPr sz="1550">
                        <a:latin typeface="华文楷体" panose="02010600040101010101" charset="-122"/>
                        <a:cs typeface="华文楷体" panose="02010600040101010101" charset="-122"/>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gn="ctr">
                        <a:lnSpc>
                          <a:spcPct val="100000"/>
                        </a:lnSpc>
                        <a:spcBef>
                          <a:spcPts val="235"/>
                        </a:spcBef>
                      </a:pPr>
                      <a:r>
                        <a:rPr sz="1550" spc="10" dirty="0">
                          <a:latin typeface="Franklin Gothic Book" panose="020B0503020102020204"/>
                          <a:cs typeface="Franklin Gothic Book" panose="020B0503020102020204"/>
                        </a:rPr>
                        <a:t>4</a:t>
                      </a:r>
                      <a:r>
                        <a:rPr sz="1550" i="1" spc="25" dirty="0">
                          <a:latin typeface="华文楷体" panose="02010600040101010101" charset="-122"/>
                          <a:cs typeface="华文楷体" panose="02010600040101010101" charset="-122"/>
                        </a:rPr>
                        <a:t>点</a:t>
                      </a:r>
                      <a:endParaRPr sz="1550">
                        <a:latin typeface="华文楷体" panose="02010600040101010101" charset="-122"/>
                        <a:cs typeface="华文楷体" panose="02010600040101010101" charset="-122"/>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144780">
                        <a:lnSpc>
                          <a:spcPct val="100000"/>
                        </a:lnSpc>
                        <a:spcBef>
                          <a:spcPts val="235"/>
                        </a:spcBef>
                      </a:pPr>
                      <a:r>
                        <a:rPr sz="1550" spc="10" dirty="0">
                          <a:latin typeface="Franklin Gothic Book" panose="020B0503020102020204"/>
                          <a:cs typeface="Franklin Gothic Book" panose="020B0503020102020204"/>
                        </a:rPr>
                        <a:t>2</a:t>
                      </a:r>
                      <a:r>
                        <a:rPr sz="1550" i="1" spc="25" dirty="0">
                          <a:latin typeface="华文楷体" panose="02010600040101010101" charset="-122"/>
                          <a:cs typeface="华文楷体" panose="02010600040101010101" charset="-122"/>
                        </a:rPr>
                        <a:t>点</a:t>
                      </a:r>
                      <a:endParaRPr sz="1550">
                        <a:latin typeface="华文楷体" panose="02010600040101010101" charset="-122"/>
                        <a:cs typeface="华文楷体" panose="02010600040101010101" charset="-122"/>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gn="ctr">
                        <a:lnSpc>
                          <a:spcPct val="100000"/>
                        </a:lnSpc>
                        <a:spcBef>
                          <a:spcPts val="235"/>
                        </a:spcBef>
                      </a:pPr>
                      <a:r>
                        <a:rPr sz="1550" spc="10" dirty="0">
                          <a:latin typeface="Franklin Gothic Book" panose="020B0503020102020204"/>
                          <a:cs typeface="Franklin Gothic Book" panose="020B0503020102020204"/>
                        </a:rPr>
                        <a:t>4</a:t>
                      </a:r>
                      <a:r>
                        <a:rPr sz="1550" i="1" spc="25" dirty="0">
                          <a:latin typeface="华文楷体" panose="02010600040101010101" charset="-122"/>
                          <a:cs typeface="华文楷体" panose="02010600040101010101" charset="-122"/>
                        </a:rPr>
                        <a:t>点</a:t>
                      </a:r>
                      <a:endParaRPr sz="1550">
                        <a:latin typeface="华文楷体" panose="02010600040101010101" charset="-122"/>
                        <a:cs typeface="华文楷体" panose="02010600040101010101" charset="-122"/>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gn="ctr">
                        <a:lnSpc>
                          <a:spcPct val="100000"/>
                        </a:lnSpc>
                        <a:spcBef>
                          <a:spcPts val="235"/>
                        </a:spcBef>
                      </a:pPr>
                      <a:r>
                        <a:rPr sz="1550" spc="10" dirty="0">
                          <a:latin typeface="Franklin Gothic Book" panose="020B0503020102020204"/>
                          <a:cs typeface="Franklin Gothic Book" panose="020B0503020102020204"/>
                        </a:rPr>
                        <a:t>3</a:t>
                      </a:r>
                      <a:r>
                        <a:rPr sz="1550" i="1" spc="25" dirty="0">
                          <a:latin typeface="华文楷体" panose="02010600040101010101" charset="-122"/>
                          <a:cs typeface="华文楷体" panose="02010600040101010101" charset="-122"/>
                        </a:rPr>
                        <a:t>点</a:t>
                      </a:r>
                      <a:endParaRPr sz="1550">
                        <a:latin typeface="华文楷体" panose="02010600040101010101" charset="-122"/>
                        <a:cs typeface="华文楷体" panose="02010600040101010101" charset="-122"/>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gn="ctr">
                        <a:lnSpc>
                          <a:spcPct val="100000"/>
                        </a:lnSpc>
                        <a:spcBef>
                          <a:spcPts val="235"/>
                        </a:spcBef>
                      </a:pPr>
                      <a:r>
                        <a:rPr sz="1550" spc="10" dirty="0">
                          <a:latin typeface="Franklin Gothic Book" panose="020B0503020102020204"/>
                          <a:cs typeface="Franklin Gothic Book" panose="020B0503020102020204"/>
                        </a:rPr>
                        <a:t>3</a:t>
                      </a:r>
                      <a:r>
                        <a:rPr sz="1550" i="1" spc="25" dirty="0">
                          <a:latin typeface="华文楷体" panose="02010600040101010101" charset="-122"/>
                          <a:cs typeface="华文楷体" panose="02010600040101010101" charset="-122"/>
                        </a:rPr>
                        <a:t>点</a:t>
                      </a:r>
                      <a:endParaRPr sz="1550">
                        <a:latin typeface="华文楷体" panose="02010600040101010101" charset="-122"/>
                        <a:cs typeface="华文楷体" panose="02010600040101010101" charset="-122"/>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gn="ctr">
                        <a:lnSpc>
                          <a:spcPct val="100000"/>
                        </a:lnSpc>
                        <a:spcBef>
                          <a:spcPts val="235"/>
                        </a:spcBef>
                      </a:pPr>
                      <a:r>
                        <a:rPr sz="1550" spc="10" dirty="0">
                          <a:latin typeface="Franklin Gothic Book" panose="020B0503020102020204"/>
                          <a:cs typeface="Franklin Gothic Book" panose="020B0503020102020204"/>
                        </a:rPr>
                        <a:t>5</a:t>
                      </a:r>
                      <a:r>
                        <a:rPr sz="1550" i="1" spc="25" dirty="0">
                          <a:latin typeface="华文楷体" panose="02010600040101010101" charset="-122"/>
                          <a:cs typeface="华文楷体" panose="02010600040101010101" charset="-122"/>
                        </a:rPr>
                        <a:t>点</a:t>
                      </a:r>
                      <a:endParaRPr sz="1550">
                        <a:latin typeface="华文楷体" panose="02010600040101010101" charset="-122"/>
                        <a:cs typeface="华文楷体" panose="02010600040101010101" charset="-122"/>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vMerge="1">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5816600" cy="560705"/>
          </a:xfrm>
          <a:prstGeom prst="rect">
            <a:avLst/>
          </a:prstGeom>
        </p:spPr>
        <p:txBody>
          <a:bodyPr vert="horz" wrap="square" lIns="0" tIns="13970" rIns="0" bIns="0" rtlCol="0">
            <a:spAutoFit/>
          </a:bodyPr>
          <a:lstStyle/>
          <a:p>
            <a:pPr marL="12700">
              <a:lnSpc>
                <a:spcPct val="100000"/>
              </a:lnSpc>
              <a:spcBef>
                <a:spcPts val="110"/>
              </a:spcBef>
            </a:pPr>
            <a:r>
              <a:rPr spc="5" dirty="0"/>
              <a:t>黑盒测试的方法（练习答案）</a:t>
            </a:r>
            <a:endParaRPr spc="5" dirty="0"/>
          </a:p>
        </p:txBody>
      </p:sp>
      <p:sp>
        <p:nvSpPr>
          <p:cNvPr id="4" name="object 4"/>
          <p:cNvSpPr/>
          <p:nvPr/>
        </p:nvSpPr>
        <p:spPr>
          <a:xfrm>
            <a:off x="3779405" y="2379726"/>
            <a:ext cx="6151626" cy="3903726"/>
          </a:xfrm>
          <a:prstGeom prst="rect">
            <a:avLst/>
          </a:prstGeom>
          <a:blipFill>
            <a:blip r:embed="rId2" cstate="print"/>
            <a:stretch>
              <a:fillRect/>
            </a:stretch>
          </a:blipFill>
        </p:spPr>
        <p:txBody>
          <a:bodyPr wrap="square" lIns="0" tIns="0" rIns="0" bIns="0" rtlCol="0"/>
          <a:lstStyle/>
          <a:p/>
        </p:txBody>
      </p:sp>
      <p:graphicFrame>
        <p:nvGraphicFramePr>
          <p:cNvPr id="5" name="object 5"/>
          <p:cNvGraphicFramePr>
            <a:graphicFrameLocks noGrp="1"/>
          </p:cNvGraphicFramePr>
          <p:nvPr/>
        </p:nvGraphicFramePr>
        <p:xfrm>
          <a:off x="3780694" y="2032018"/>
          <a:ext cx="6156960" cy="4759960"/>
        </p:xfrm>
        <a:graphic>
          <a:graphicData uri="http://schemas.openxmlformats.org/drawingml/2006/table">
            <a:tbl>
              <a:tblPr firstRow="1" bandRow="1">
                <a:tableStyleId>{2D5ABB26-0587-4C30-8999-92F81FD0307C}</a:tableStyleId>
              </a:tblPr>
              <a:tblGrid>
                <a:gridCol w="1191260"/>
                <a:gridCol w="1275715"/>
                <a:gridCol w="781685"/>
                <a:gridCol w="2013585"/>
                <a:gridCol w="877570"/>
              </a:tblGrid>
              <a:tr h="347472">
                <a:tc>
                  <a:txBody>
                    <a:bodyPr/>
                    <a:lstStyle/>
                    <a:p>
                      <a:pPr marL="149860">
                        <a:lnSpc>
                          <a:spcPct val="100000"/>
                        </a:lnSpc>
                        <a:spcBef>
                          <a:spcPts val="275"/>
                        </a:spcBef>
                      </a:pPr>
                      <a:r>
                        <a:rPr sz="1750" dirty="0">
                          <a:latin typeface="黑体" panose="02010609060101010101" charset="-122"/>
                          <a:cs typeface="黑体" panose="02010609060101010101" charset="-122"/>
                        </a:rPr>
                        <a:t>输入条件</a:t>
                      </a:r>
                      <a:endParaRPr sz="1750">
                        <a:latin typeface="黑体" panose="02010609060101010101" charset="-122"/>
                        <a:cs typeface="黑体" panose="02010609060101010101" charset="-122"/>
                      </a:endParaRPr>
                    </a:p>
                  </a:txBody>
                  <a:tcPr marL="0" marR="0" marT="34925" marB="0">
                    <a:lnL w="12700">
                      <a:solidFill>
                        <a:srgbClr val="4F81BD"/>
                      </a:solidFill>
                      <a:prstDash val="solid"/>
                    </a:lnL>
                    <a:lnR w="12700">
                      <a:solidFill>
                        <a:srgbClr val="4F81BD"/>
                      </a:solidFill>
                      <a:prstDash val="solid"/>
                    </a:lnR>
                    <a:lnT w="12700">
                      <a:solidFill>
                        <a:srgbClr val="4F81BD"/>
                      </a:solidFill>
                      <a:prstDash val="solid"/>
                    </a:lnT>
                    <a:lnB w="28575">
                      <a:solidFill>
                        <a:srgbClr val="4F81BD"/>
                      </a:solidFill>
                      <a:prstDash val="solid"/>
                    </a:lnB>
                    <a:solidFill>
                      <a:srgbClr val="EFEDE3"/>
                    </a:solidFill>
                  </a:tcPr>
                </a:tc>
                <a:tc>
                  <a:txBody>
                    <a:bodyPr/>
                    <a:lstStyle/>
                    <a:p>
                      <a:pPr marR="74295" algn="r">
                        <a:lnSpc>
                          <a:spcPct val="100000"/>
                        </a:lnSpc>
                        <a:spcBef>
                          <a:spcPts val="275"/>
                        </a:spcBef>
                      </a:pPr>
                      <a:r>
                        <a:rPr sz="1750" dirty="0">
                          <a:latin typeface="黑体" panose="02010609060101010101" charset="-122"/>
                          <a:cs typeface="黑体" panose="02010609060101010101" charset="-122"/>
                        </a:rPr>
                        <a:t>有效等价类</a:t>
                      </a:r>
                      <a:endParaRPr sz="1750">
                        <a:latin typeface="黑体" panose="02010609060101010101" charset="-122"/>
                        <a:cs typeface="黑体" panose="02010609060101010101" charset="-122"/>
                      </a:endParaRPr>
                    </a:p>
                  </a:txBody>
                  <a:tcPr marL="0" marR="0" marT="34925" marB="0">
                    <a:lnL w="12700">
                      <a:solidFill>
                        <a:srgbClr val="4F81BD"/>
                      </a:solidFill>
                      <a:prstDash val="solid"/>
                    </a:lnL>
                    <a:lnR w="12700">
                      <a:solidFill>
                        <a:srgbClr val="4F81BD"/>
                      </a:solidFill>
                      <a:prstDash val="solid"/>
                    </a:lnR>
                    <a:lnT w="12700">
                      <a:solidFill>
                        <a:srgbClr val="4F81BD"/>
                      </a:solidFill>
                      <a:prstDash val="solid"/>
                    </a:lnT>
                    <a:lnB w="28575">
                      <a:solidFill>
                        <a:srgbClr val="4F81BD"/>
                      </a:solidFill>
                      <a:prstDash val="solid"/>
                    </a:lnB>
                    <a:solidFill>
                      <a:srgbClr val="EFEDE3"/>
                    </a:solidFill>
                  </a:tcPr>
                </a:tc>
                <a:tc>
                  <a:txBody>
                    <a:bodyPr/>
                    <a:lstStyle/>
                    <a:p>
                      <a:pPr marL="167640">
                        <a:lnSpc>
                          <a:spcPct val="100000"/>
                        </a:lnSpc>
                        <a:spcBef>
                          <a:spcPts val="275"/>
                        </a:spcBef>
                      </a:pPr>
                      <a:r>
                        <a:rPr sz="1750" dirty="0">
                          <a:latin typeface="黑体" panose="02010609060101010101" charset="-122"/>
                          <a:cs typeface="黑体" panose="02010609060101010101" charset="-122"/>
                        </a:rPr>
                        <a:t>编号</a:t>
                      </a:r>
                      <a:endParaRPr sz="1750">
                        <a:latin typeface="黑体" panose="02010609060101010101" charset="-122"/>
                        <a:cs typeface="黑体" panose="02010609060101010101" charset="-122"/>
                      </a:endParaRPr>
                    </a:p>
                  </a:txBody>
                  <a:tcPr marL="0" marR="0" marT="34925" marB="0">
                    <a:lnL w="12700">
                      <a:solidFill>
                        <a:srgbClr val="4F81BD"/>
                      </a:solidFill>
                      <a:prstDash val="solid"/>
                    </a:lnL>
                    <a:lnR w="12700">
                      <a:solidFill>
                        <a:srgbClr val="4F81BD"/>
                      </a:solidFill>
                      <a:prstDash val="solid"/>
                    </a:lnR>
                    <a:lnT w="12700">
                      <a:solidFill>
                        <a:srgbClr val="4F81BD"/>
                      </a:solidFill>
                      <a:prstDash val="solid"/>
                    </a:lnT>
                    <a:lnB w="28575">
                      <a:solidFill>
                        <a:srgbClr val="4F81BD"/>
                      </a:solidFill>
                      <a:prstDash val="solid"/>
                    </a:lnB>
                    <a:solidFill>
                      <a:srgbClr val="EFEDE3"/>
                    </a:solidFill>
                  </a:tcPr>
                </a:tc>
                <a:tc>
                  <a:txBody>
                    <a:bodyPr/>
                    <a:lstStyle/>
                    <a:p>
                      <a:pPr algn="ctr">
                        <a:lnSpc>
                          <a:spcPct val="100000"/>
                        </a:lnSpc>
                        <a:spcBef>
                          <a:spcPts val="275"/>
                        </a:spcBef>
                      </a:pPr>
                      <a:r>
                        <a:rPr sz="1750" dirty="0">
                          <a:latin typeface="黑体" panose="02010609060101010101" charset="-122"/>
                          <a:cs typeface="黑体" panose="02010609060101010101" charset="-122"/>
                        </a:rPr>
                        <a:t>无效等价类</a:t>
                      </a:r>
                      <a:endParaRPr sz="1750">
                        <a:latin typeface="黑体" panose="02010609060101010101" charset="-122"/>
                        <a:cs typeface="黑体" panose="02010609060101010101" charset="-122"/>
                      </a:endParaRPr>
                    </a:p>
                  </a:txBody>
                  <a:tcPr marL="0" marR="0" marT="34925" marB="0">
                    <a:lnL w="12700">
                      <a:solidFill>
                        <a:srgbClr val="4F81BD"/>
                      </a:solidFill>
                      <a:prstDash val="solid"/>
                    </a:lnL>
                    <a:lnR w="12700">
                      <a:solidFill>
                        <a:srgbClr val="4F81BD"/>
                      </a:solidFill>
                      <a:prstDash val="solid"/>
                    </a:lnR>
                    <a:lnT w="12700">
                      <a:solidFill>
                        <a:srgbClr val="4F81BD"/>
                      </a:solidFill>
                      <a:prstDash val="solid"/>
                    </a:lnT>
                    <a:lnB w="28575">
                      <a:solidFill>
                        <a:srgbClr val="4F81BD"/>
                      </a:solidFill>
                      <a:prstDash val="solid"/>
                    </a:lnB>
                    <a:solidFill>
                      <a:srgbClr val="EFEDE3"/>
                    </a:solidFill>
                  </a:tcPr>
                </a:tc>
                <a:tc>
                  <a:txBody>
                    <a:bodyPr/>
                    <a:lstStyle/>
                    <a:p>
                      <a:pPr algn="ctr">
                        <a:lnSpc>
                          <a:spcPct val="100000"/>
                        </a:lnSpc>
                        <a:spcBef>
                          <a:spcPts val="275"/>
                        </a:spcBef>
                      </a:pPr>
                      <a:r>
                        <a:rPr sz="1750" dirty="0">
                          <a:latin typeface="黑体" panose="02010609060101010101" charset="-122"/>
                          <a:cs typeface="黑体" panose="02010609060101010101" charset="-122"/>
                        </a:rPr>
                        <a:t>编号</a:t>
                      </a:r>
                      <a:endParaRPr sz="1750">
                        <a:latin typeface="黑体" panose="02010609060101010101" charset="-122"/>
                        <a:cs typeface="黑体" panose="02010609060101010101" charset="-122"/>
                      </a:endParaRPr>
                    </a:p>
                  </a:txBody>
                  <a:tcPr marL="0" marR="0" marT="34925" marB="0">
                    <a:lnL w="12700">
                      <a:solidFill>
                        <a:srgbClr val="4F81BD"/>
                      </a:solidFill>
                      <a:prstDash val="solid"/>
                    </a:lnL>
                    <a:lnR w="12700">
                      <a:solidFill>
                        <a:srgbClr val="4F81BD"/>
                      </a:solidFill>
                      <a:prstDash val="solid"/>
                    </a:lnR>
                    <a:lnT w="12700">
                      <a:solidFill>
                        <a:srgbClr val="4F81BD"/>
                      </a:solidFill>
                      <a:prstDash val="solid"/>
                    </a:lnT>
                    <a:lnB w="28575">
                      <a:solidFill>
                        <a:srgbClr val="4F81BD"/>
                      </a:solidFill>
                      <a:prstDash val="solid"/>
                    </a:lnB>
                    <a:solidFill>
                      <a:srgbClr val="EFEDE3"/>
                    </a:solidFill>
                  </a:tcPr>
                </a:tc>
              </a:tr>
              <a:tr h="560832">
                <a:tc rowSpan="4">
                  <a:txBody>
                    <a:bodyPr/>
                    <a:lstStyle/>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marL="635" algn="ctr">
                        <a:lnSpc>
                          <a:spcPct val="100000"/>
                        </a:lnSpc>
                        <a:spcBef>
                          <a:spcPts val="1145"/>
                        </a:spcBef>
                      </a:pPr>
                      <a:r>
                        <a:rPr sz="1400" dirty="0">
                          <a:latin typeface="黑体" panose="02010609060101010101" charset="-122"/>
                          <a:cs typeface="黑体" panose="02010609060101010101" charset="-122"/>
                        </a:rPr>
                        <a:t>年龄</a:t>
                      </a:r>
                      <a:endParaRPr sz="1400">
                        <a:latin typeface="黑体" panose="02010609060101010101" charset="-122"/>
                        <a:cs typeface="黑体" panose="02010609060101010101" charset="-122"/>
                      </a:endParaRPr>
                    </a:p>
                  </a:txBody>
                  <a:tcPr marL="0" marR="0" marT="0" marB="0">
                    <a:lnL w="12700">
                      <a:solidFill>
                        <a:srgbClr val="4F81BD"/>
                      </a:solidFill>
                      <a:prstDash val="solid"/>
                    </a:lnL>
                    <a:lnR w="12700">
                      <a:solidFill>
                        <a:srgbClr val="4F81BD"/>
                      </a:solidFill>
                      <a:prstDash val="solid"/>
                    </a:lnR>
                    <a:lnT w="28575">
                      <a:solidFill>
                        <a:srgbClr val="4F81BD"/>
                      </a:solidFill>
                      <a:prstDash val="solid"/>
                    </a:lnT>
                    <a:lnB w="12700">
                      <a:solidFill>
                        <a:srgbClr val="4F81BD"/>
                      </a:solidFill>
                      <a:prstDash val="solid"/>
                    </a:lnB>
                  </a:tcPr>
                </a:tc>
                <a:tc>
                  <a:txBody>
                    <a:bodyPr/>
                    <a:lstStyle/>
                    <a:p>
                      <a:pPr marR="73025" algn="r">
                        <a:lnSpc>
                          <a:spcPct val="100000"/>
                        </a:lnSpc>
                        <a:spcBef>
                          <a:spcPts val="1340"/>
                        </a:spcBef>
                      </a:pPr>
                      <a:r>
                        <a:rPr sz="1400" dirty="0">
                          <a:latin typeface="Times New Roman" panose="02020603050405020304"/>
                          <a:cs typeface="Times New Roman" panose="02020603050405020304"/>
                        </a:rPr>
                        <a:t>20~39</a:t>
                      </a:r>
                      <a:r>
                        <a:rPr sz="1400" dirty="0">
                          <a:latin typeface="黑体" panose="02010609060101010101" charset="-122"/>
                          <a:cs typeface="黑体" panose="02010609060101010101" charset="-122"/>
                        </a:rPr>
                        <a:t>岁</a:t>
                      </a:r>
                      <a:endParaRPr sz="1400">
                        <a:latin typeface="黑体" panose="02010609060101010101" charset="-122"/>
                        <a:cs typeface="黑体" panose="02010609060101010101" charset="-122"/>
                      </a:endParaRPr>
                    </a:p>
                  </a:txBody>
                  <a:tcPr marL="0" marR="0" marT="170180" marB="0">
                    <a:lnL w="12700">
                      <a:solidFill>
                        <a:srgbClr val="4F81BD"/>
                      </a:solidFill>
                      <a:prstDash val="solid"/>
                    </a:lnL>
                    <a:lnR w="12700">
                      <a:solidFill>
                        <a:srgbClr val="4F81BD"/>
                      </a:solidFill>
                      <a:prstDash val="solid"/>
                    </a:lnR>
                    <a:lnT w="28575">
                      <a:solidFill>
                        <a:srgbClr val="4F81BD"/>
                      </a:solidFill>
                      <a:prstDash val="solid"/>
                    </a:lnT>
                    <a:lnB w="12700">
                      <a:solidFill>
                        <a:srgbClr val="4F81BD"/>
                      </a:solidFill>
                      <a:prstDash val="solid"/>
                    </a:lnB>
                  </a:tcPr>
                </a:tc>
                <a:tc>
                  <a:txBody>
                    <a:bodyPr/>
                    <a:lstStyle/>
                    <a:p>
                      <a:pPr marR="73025" algn="r">
                        <a:lnSpc>
                          <a:spcPct val="100000"/>
                        </a:lnSpc>
                        <a:spcBef>
                          <a:spcPts val="132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168275" marB="0">
                    <a:lnL w="12700">
                      <a:solidFill>
                        <a:srgbClr val="4F81BD"/>
                      </a:solidFill>
                      <a:prstDash val="solid"/>
                    </a:lnL>
                    <a:lnR w="12700">
                      <a:solidFill>
                        <a:srgbClr val="4F81BD"/>
                      </a:solidFill>
                      <a:prstDash val="solid"/>
                    </a:lnR>
                    <a:lnT w="28575">
                      <a:solidFill>
                        <a:srgbClr val="4F81BD"/>
                      </a:solidFill>
                      <a:prstDash val="solid"/>
                    </a:lnT>
                    <a:lnB w="12700">
                      <a:solidFill>
                        <a:srgbClr val="4F81BD"/>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L w="12700">
                      <a:solidFill>
                        <a:srgbClr val="4F81BD"/>
                      </a:solidFill>
                      <a:prstDash val="solid"/>
                    </a:lnL>
                    <a:lnR w="12700">
                      <a:solidFill>
                        <a:srgbClr val="4F81BD"/>
                      </a:solidFill>
                      <a:prstDash val="solid"/>
                    </a:lnR>
                    <a:lnT w="28575">
                      <a:solidFill>
                        <a:srgbClr val="4F81BD"/>
                      </a:solidFill>
                      <a:prstDash val="solid"/>
                    </a:lnT>
                    <a:lnB w="12700">
                      <a:solidFill>
                        <a:srgbClr val="4F81BD"/>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L w="12700">
                      <a:solidFill>
                        <a:srgbClr val="4F81BD"/>
                      </a:solidFill>
                      <a:prstDash val="solid"/>
                    </a:lnL>
                    <a:lnR w="12700">
                      <a:solidFill>
                        <a:srgbClr val="4F81BD"/>
                      </a:solidFill>
                      <a:prstDash val="solid"/>
                    </a:lnR>
                    <a:lnT w="28575">
                      <a:solidFill>
                        <a:srgbClr val="4F81BD"/>
                      </a:solidFill>
                      <a:prstDash val="solid"/>
                    </a:lnT>
                    <a:lnB w="12700">
                      <a:solidFill>
                        <a:srgbClr val="4F81BD"/>
                      </a:solidFill>
                      <a:prstDash val="solid"/>
                    </a:lnB>
                  </a:tcPr>
                </a:tc>
              </a:tr>
              <a:tr h="561593">
                <a:tc vMerge="1">
                  <a:tcPr marL="0" marR="0" marT="0" marB="0">
                    <a:lnL w="12700">
                      <a:solidFill>
                        <a:srgbClr val="4F81BD"/>
                      </a:solidFill>
                      <a:prstDash val="solid"/>
                    </a:lnL>
                    <a:lnR w="12700">
                      <a:solidFill>
                        <a:srgbClr val="4F81BD"/>
                      </a:solidFill>
                      <a:prstDash val="solid"/>
                    </a:lnR>
                    <a:lnT w="28575">
                      <a:solidFill>
                        <a:srgbClr val="4F81BD"/>
                      </a:solidFill>
                      <a:prstDash val="solid"/>
                    </a:lnT>
                    <a:lnB w="12700">
                      <a:solidFill>
                        <a:srgbClr val="4F81BD"/>
                      </a:solidFill>
                      <a:prstDash val="solid"/>
                    </a:lnB>
                  </a:tcPr>
                </a:tc>
                <a:tc>
                  <a:txBody>
                    <a:bodyPr/>
                    <a:lstStyle/>
                    <a:p>
                      <a:pPr marL="321310">
                        <a:lnSpc>
                          <a:spcPct val="100000"/>
                        </a:lnSpc>
                        <a:spcBef>
                          <a:spcPts val="1345"/>
                        </a:spcBef>
                      </a:pPr>
                      <a:r>
                        <a:rPr sz="1400" dirty="0">
                          <a:latin typeface="Times New Roman" panose="02020603050405020304"/>
                          <a:cs typeface="Times New Roman" panose="02020603050405020304"/>
                        </a:rPr>
                        <a:t>40~59</a:t>
                      </a:r>
                      <a:r>
                        <a:rPr sz="1400" dirty="0">
                          <a:latin typeface="黑体" panose="02010609060101010101" charset="-122"/>
                          <a:cs typeface="黑体" panose="02010609060101010101" charset="-122"/>
                        </a:rPr>
                        <a:t>岁</a:t>
                      </a:r>
                      <a:endParaRPr sz="1400">
                        <a:latin typeface="黑体" panose="02010609060101010101" charset="-122"/>
                        <a:cs typeface="黑体" panose="02010609060101010101" charset="-122"/>
                      </a:endParaRPr>
                    </a:p>
                  </a:txBody>
                  <a:tcPr marL="0" marR="0" marT="17081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marL="635" algn="ctr">
                        <a:lnSpc>
                          <a:spcPct val="100000"/>
                        </a:lnSpc>
                        <a:spcBef>
                          <a:spcPts val="1330"/>
                        </a:spcBef>
                      </a:pPr>
                      <a:r>
                        <a:rPr sz="1400" dirty="0">
                          <a:latin typeface="Times New Roman" panose="02020603050405020304"/>
                          <a:cs typeface="Times New Roman" panose="02020603050405020304"/>
                        </a:rPr>
                        <a:t>2</a:t>
                      </a:r>
                      <a:endParaRPr sz="1400">
                        <a:latin typeface="Times New Roman" panose="02020603050405020304"/>
                        <a:cs typeface="Times New Roman" panose="02020603050405020304"/>
                      </a:endParaRPr>
                    </a:p>
                  </a:txBody>
                  <a:tcPr marL="0" marR="0" marT="168910"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r>
              <a:tr h="307848">
                <a:tc vMerge="1">
                  <a:tcPr marL="0" marR="0" marT="0" marB="0">
                    <a:lnL w="12700">
                      <a:solidFill>
                        <a:srgbClr val="4F81BD"/>
                      </a:solidFill>
                      <a:prstDash val="solid"/>
                    </a:lnL>
                    <a:lnR w="12700">
                      <a:solidFill>
                        <a:srgbClr val="4F81BD"/>
                      </a:solidFill>
                      <a:prstDash val="solid"/>
                    </a:lnR>
                    <a:lnT w="28575">
                      <a:solidFill>
                        <a:srgbClr val="4F81BD"/>
                      </a:solidFill>
                      <a:prstDash val="solid"/>
                    </a:lnT>
                    <a:lnB w="12700">
                      <a:solidFill>
                        <a:srgbClr val="4F81BD"/>
                      </a:solidFill>
                      <a:prstDash val="solid"/>
                    </a:lnB>
                  </a:tcPr>
                </a:tc>
                <a:tc>
                  <a:txBody>
                    <a:bodyPr/>
                    <a:lstStyle/>
                    <a:p>
                      <a:pPr marL="499745">
                        <a:lnSpc>
                          <a:spcPct val="100000"/>
                        </a:lnSpc>
                        <a:spcBef>
                          <a:spcPts val="345"/>
                        </a:spcBef>
                      </a:pPr>
                      <a:r>
                        <a:rPr sz="1400" dirty="0">
                          <a:latin typeface="Times New Roman" panose="02020603050405020304"/>
                          <a:cs typeface="Times New Roman" panose="02020603050405020304"/>
                        </a:rPr>
                        <a:t>1~19</a:t>
                      </a:r>
                      <a:r>
                        <a:rPr sz="1400" dirty="0">
                          <a:latin typeface="黑体" panose="02010609060101010101" charset="-122"/>
                          <a:cs typeface="黑体" panose="02010609060101010101" charset="-122"/>
                        </a:rPr>
                        <a:t>岁</a:t>
                      </a:r>
                      <a:endParaRPr sz="1400">
                        <a:latin typeface="黑体" panose="02010609060101010101" charset="-122"/>
                        <a:cs typeface="黑体" panose="02010609060101010101" charset="-122"/>
                      </a:endParaRPr>
                    </a:p>
                  </a:txBody>
                  <a:tcPr marL="0" marR="0" marT="4381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rowSpan="2">
                  <a:txBody>
                    <a:bodyPr/>
                    <a:lstStyle/>
                    <a:p>
                      <a:pPr>
                        <a:lnSpc>
                          <a:spcPct val="100000"/>
                        </a:lnSpc>
                        <a:spcBef>
                          <a:spcPts val="45"/>
                        </a:spcBef>
                      </a:pPr>
                      <a:endParaRPr sz="1300">
                        <a:latin typeface="Times New Roman" panose="02020603050405020304"/>
                        <a:cs typeface="Times New Roman" panose="02020603050405020304"/>
                      </a:endParaRPr>
                    </a:p>
                    <a:p>
                      <a:pPr marL="635" algn="ctr">
                        <a:lnSpc>
                          <a:spcPct val="100000"/>
                        </a:lnSpc>
                      </a:pPr>
                      <a:r>
                        <a:rPr sz="1400" dirty="0">
                          <a:latin typeface="Times New Roman" panose="02020603050405020304"/>
                          <a:cs typeface="Times New Roman" panose="02020603050405020304"/>
                        </a:rPr>
                        <a:t>3</a:t>
                      </a:r>
                      <a:endParaRPr sz="1400">
                        <a:latin typeface="Times New Roman" panose="02020603050405020304"/>
                        <a:cs typeface="Times New Roman" panose="02020603050405020304"/>
                      </a:endParaRPr>
                    </a:p>
                  </a:txBody>
                  <a:tcPr marL="0" marR="0" marT="571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algn="ctr">
                        <a:lnSpc>
                          <a:spcPct val="100000"/>
                        </a:lnSpc>
                        <a:spcBef>
                          <a:spcPts val="345"/>
                        </a:spcBef>
                      </a:pPr>
                      <a:r>
                        <a:rPr sz="1400" dirty="0">
                          <a:latin typeface="黑体" panose="02010609060101010101" charset="-122"/>
                          <a:cs typeface="黑体" panose="02010609060101010101" charset="-122"/>
                        </a:rPr>
                        <a:t>小于</a:t>
                      </a: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4381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algn="ctr">
                        <a:lnSpc>
                          <a:spcPct val="100000"/>
                        </a:lnSpc>
                        <a:spcBef>
                          <a:spcPts val="325"/>
                        </a:spcBef>
                      </a:pPr>
                      <a:r>
                        <a:rPr sz="1400" dirty="0">
                          <a:latin typeface="Times New Roman" panose="02020603050405020304"/>
                          <a:cs typeface="Times New Roman" panose="02020603050405020304"/>
                        </a:rPr>
                        <a:t>12</a:t>
                      </a:r>
                      <a:endParaRPr sz="1400">
                        <a:latin typeface="Times New Roman" panose="02020603050405020304"/>
                        <a:cs typeface="Times New Roman" panose="02020603050405020304"/>
                      </a:endParaRPr>
                    </a:p>
                  </a:txBody>
                  <a:tcPr marL="0" marR="0" marT="4127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r>
              <a:tr h="307848">
                <a:tc vMerge="1">
                  <a:tcPr marL="0" marR="0" marT="0" marB="0">
                    <a:lnL w="12700">
                      <a:solidFill>
                        <a:srgbClr val="4F81BD"/>
                      </a:solidFill>
                      <a:prstDash val="solid"/>
                    </a:lnL>
                    <a:lnR w="12700">
                      <a:solidFill>
                        <a:srgbClr val="4F81BD"/>
                      </a:solidFill>
                      <a:prstDash val="solid"/>
                    </a:lnR>
                    <a:lnT w="28575">
                      <a:solidFill>
                        <a:srgbClr val="4F81BD"/>
                      </a:solidFill>
                      <a:prstDash val="solid"/>
                    </a:lnT>
                    <a:lnB w="12700">
                      <a:solidFill>
                        <a:srgbClr val="4F81BD"/>
                      </a:solidFill>
                      <a:prstDash val="solid"/>
                    </a:lnB>
                  </a:tcPr>
                </a:tc>
                <a:tc>
                  <a:txBody>
                    <a:bodyPr/>
                    <a:lstStyle/>
                    <a:p>
                      <a:pPr marR="135890" algn="r">
                        <a:lnSpc>
                          <a:spcPct val="100000"/>
                        </a:lnSpc>
                        <a:spcBef>
                          <a:spcPts val="345"/>
                        </a:spcBef>
                      </a:pPr>
                      <a:r>
                        <a:rPr sz="1400" dirty="0">
                          <a:latin typeface="Times New Roman" panose="02020603050405020304"/>
                          <a:cs typeface="Times New Roman" panose="02020603050405020304"/>
                        </a:rPr>
                        <a:t>60~120</a:t>
                      </a:r>
                      <a:r>
                        <a:rPr sz="1400" dirty="0">
                          <a:latin typeface="黑体" panose="02010609060101010101" charset="-122"/>
                          <a:cs typeface="黑体" panose="02010609060101010101" charset="-122"/>
                        </a:rPr>
                        <a:t>岁</a:t>
                      </a:r>
                      <a:endParaRPr sz="1400">
                        <a:latin typeface="黑体" panose="02010609060101010101" charset="-122"/>
                        <a:cs typeface="黑体" panose="02010609060101010101" charset="-122"/>
                      </a:endParaRPr>
                    </a:p>
                  </a:txBody>
                  <a:tcPr marL="0" marR="0" marT="4381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vMerge="1">
                  <a:tcPr marL="0" marR="0" marT="571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algn="ctr">
                        <a:lnSpc>
                          <a:spcPct val="100000"/>
                        </a:lnSpc>
                        <a:spcBef>
                          <a:spcPts val="345"/>
                        </a:spcBef>
                      </a:pPr>
                      <a:r>
                        <a:rPr sz="1400" dirty="0">
                          <a:latin typeface="黑体" panose="02010609060101010101" charset="-122"/>
                          <a:cs typeface="黑体" panose="02010609060101010101" charset="-122"/>
                        </a:rPr>
                        <a:t>大于</a:t>
                      </a:r>
                      <a:r>
                        <a:rPr sz="1400" dirty="0">
                          <a:latin typeface="Times New Roman" panose="02020603050405020304"/>
                          <a:cs typeface="Times New Roman" panose="02020603050405020304"/>
                        </a:rPr>
                        <a:t>120</a:t>
                      </a:r>
                      <a:endParaRPr sz="1400">
                        <a:latin typeface="Times New Roman" panose="02020603050405020304"/>
                        <a:cs typeface="Times New Roman" panose="02020603050405020304"/>
                      </a:endParaRPr>
                    </a:p>
                  </a:txBody>
                  <a:tcPr marL="0" marR="0" marT="4381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algn="ctr">
                        <a:lnSpc>
                          <a:spcPct val="100000"/>
                        </a:lnSpc>
                        <a:spcBef>
                          <a:spcPts val="325"/>
                        </a:spcBef>
                      </a:pPr>
                      <a:r>
                        <a:rPr sz="1400" dirty="0">
                          <a:latin typeface="Times New Roman" panose="02020603050405020304"/>
                          <a:cs typeface="Times New Roman" panose="02020603050405020304"/>
                        </a:rPr>
                        <a:t>13</a:t>
                      </a:r>
                      <a:endParaRPr sz="1400">
                        <a:latin typeface="Times New Roman" panose="02020603050405020304"/>
                        <a:cs typeface="Times New Roman" panose="02020603050405020304"/>
                      </a:endParaRPr>
                    </a:p>
                  </a:txBody>
                  <a:tcPr marL="0" marR="0" marT="4127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r>
              <a:tr h="307847">
                <a:tc rowSpan="2">
                  <a:txBody>
                    <a:bodyPr/>
                    <a:lstStyle/>
                    <a:p>
                      <a:pPr>
                        <a:lnSpc>
                          <a:spcPct val="100000"/>
                        </a:lnSpc>
                        <a:spcBef>
                          <a:spcPts val="5"/>
                        </a:spcBef>
                      </a:pPr>
                      <a:endParaRPr sz="1350">
                        <a:latin typeface="Times New Roman" panose="02020603050405020304"/>
                        <a:cs typeface="Times New Roman" panose="02020603050405020304"/>
                      </a:endParaRPr>
                    </a:p>
                    <a:p>
                      <a:pPr algn="ctr">
                        <a:lnSpc>
                          <a:spcPct val="100000"/>
                        </a:lnSpc>
                      </a:pPr>
                      <a:r>
                        <a:rPr sz="1400" dirty="0">
                          <a:latin typeface="黑体" panose="02010609060101010101" charset="-122"/>
                          <a:cs typeface="黑体" panose="02010609060101010101" charset="-122"/>
                        </a:rPr>
                        <a:t>性别</a:t>
                      </a:r>
                      <a:endParaRPr sz="1400">
                        <a:latin typeface="黑体" panose="02010609060101010101" charset="-122"/>
                        <a:cs typeface="黑体" panose="02010609060101010101" charset="-122"/>
                      </a:endParaRPr>
                    </a:p>
                  </a:txBody>
                  <a:tcPr marL="0" marR="0" marT="63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algn="ctr">
                        <a:lnSpc>
                          <a:spcPct val="100000"/>
                        </a:lnSpc>
                        <a:spcBef>
                          <a:spcPts val="345"/>
                        </a:spcBef>
                      </a:pPr>
                      <a:r>
                        <a:rPr sz="1400" spc="-5" dirty="0">
                          <a:latin typeface="黑体" panose="02010609060101010101" charset="-122"/>
                          <a:cs typeface="黑体" panose="02010609060101010101" charset="-122"/>
                        </a:rPr>
                        <a:t>‘</a:t>
                      </a:r>
                      <a:r>
                        <a:rPr sz="1400" spc="-5" dirty="0">
                          <a:latin typeface="Times New Roman" panose="02020603050405020304"/>
                          <a:cs typeface="Times New Roman" panose="02020603050405020304"/>
                        </a:rPr>
                        <a:t>M’</a:t>
                      </a:r>
                      <a:endParaRPr sz="1400">
                        <a:latin typeface="Times New Roman" panose="02020603050405020304"/>
                        <a:cs typeface="Times New Roman" panose="02020603050405020304"/>
                      </a:endParaRPr>
                    </a:p>
                  </a:txBody>
                  <a:tcPr marL="0" marR="0" marT="4381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algn="ctr">
                        <a:lnSpc>
                          <a:spcPct val="100000"/>
                        </a:lnSpc>
                        <a:spcBef>
                          <a:spcPts val="325"/>
                        </a:spcBef>
                      </a:pPr>
                      <a:r>
                        <a:rPr sz="1400" dirty="0">
                          <a:latin typeface="Times New Roman" panose="02020603050405020304"/>
                          <a:cs typeface="Times New Roman" panose="02020603050405020304"/>
                        </a:rPr>
                        <a:t>4</a:t>
                      </a:r>
                      <a:endParaRPr sz="1400">
                        <a:latin typeface="Times New Roman" panose="02020603050405020304"/>
                        <a:cs typeface="Times New Roman" panose="02020603050405020304"/>
                      </a:endParaRPr>
                    </a:p>
                  </a:txBody>
                  <a:tcPr marL="0" marR="0" marT="4127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rowSpan="2">
                  <a:txBody>
                    <a:bodyPr/>
                    <a:lstStyle/>
                    <a:p>
                      <a:pPr marL="104775">
                        <a:lnSpc>
                          <a:spcPct val="100000"/>
                        </a:lnSpc>
                        <a:spcBef>
                          <a:spcPts val="715"/>
                        </a:spcBef>
                      </a:pPr>
                      <a:r>
                        <a:rPr sz="1400" dirty="0">
                          <a:latin typeface="黑体" panose="02010609060101010101" charset="-122"/>
                          <a:cs typeface="黑体" panose="02010609060101010101" charset="-122"/>
                        </a:rPr>
                        <a:t>除‘</a:t>
                      </a:r>
                      <a:r>
                        <a:rPr sz="1400" dirty="0">
                          <a:latin typeface="Times New Roman" panose="02020603050405020304"/>
                          <a:cs typeface="Times New Roman" panose="02020603050405020304"/>
                        </a:rPr>
                        <a:t>M’</a:t>
                      </a:r>
                      <a:r>
                        <a:rPr sz="1400" dirty="0">
                          <a:latin typeface="黑体" panose="02010609060101010101" charset="-122"/>
                          <a:cs typeface="黑体" panose="02010609060101010101" charset="-122"/>
                        </a:rPr>
                        <a:t>和‘</a:t>
                      </a:r>
                      <a:r>
                        <a:rPr sz="1400" dirty="0">
                          <a:latin typeface="Times New Roman" panose="02020603050405020304"/>
                          <a:cs typeface="Times New Roman" panose="02020603050405020304"/>
                        </a:rPr>
                        <a:t>F’</a:t>
                      </a:r>
                      <a:r>
                        <a:rPr sz="1400" dirty="0">
                          <a:latin typeface="黑体" panose="02010609060101010101" charset="-122"/>
                          <a:cs typeface="黑体" panose="02010609060101010101" charset="-122"/>
                        </a:rPr>
                        <a:t>之外的其</a:t>
                      </a:r>
                      <a:endParaRPr sz="1400">
                        <a:latin typeface="黑体" panose="02010609060101010101" charset="-122"/>
                        <a:cs typeface="黑体" panose="02010609060101010101" charset="-122"/>
                      </a:endParaRPr>
                    </a:p>
                    <a:p>
                      <a:pPr marL="889635">
                        <a:lnSpc>
                          <a:spcPct val="100000"/>
                        </a:lnSpc>
                      </a:pPr>
                      <a:r>
                        <a:rPr sz="1400" dirty="0">
                          <a:latin typeface="黑体" panose="02010609060101010101" charset="-122"/>
                          <a:cs typeface="黑体" panose="02010609060101010101" charset="-122"/>
                        </a:rPr>
                        <a:t>它字符</a:t>
                      </a:r>
                      <a:endParaRPr sz="1400">
                        <a:latin typeface="黑体" panose="02010609060101010101" charset="-122"/>
                        <a:cs typeface="黑体" panose="02010609060101010101" charset="-122"/>
                      </a:endParaRPr>
                    </a:p>
                  </a:txBody>
                  <a:tcPr marL="0" marR="0" marT="9080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rowSpan="2">
                  <a:txBody>
                    <a:bodyPr/>
                    <a:lstStyle/>
                    <a:p>
                      <a:pPr>
                        <a:lnSpc>
                          <a:spcPct val="100000"/>
                        </a:lnSpc>
                        <a:spcBef>
                          <a:spcPts val="45"/>
                        </a:spcBef>
                      </a:pPr>
                      <a:endParaRPr sz="1300">
                        <a:latin typeface="Times New Roman" panose="02020603050405020304"/>
                        <a:cs typeface="Times New Roman" panose="02020603050405020304"/>
                      </a:endParaRPr>
                    </a:p>
                    <a:p>
                      <a:pPr algn="ctr">
                        <a:lnSpc>
                          <a:spcPct val="100000"/>
                        </a:lnSpc>
                      </a:pPr>
                      <a:r>
                        <a:rPr sz="1400" dirty="0">
                          <a:latin typeface="Times New Roman" panose="02020603050405020304"/>
                          <a:cs typeface="Times New Roman" panose="02020603050405020304"/>
                        </a:rPr>
                        <a:t>14</a:t>
                      </a:r>
                      <a:endParaRPr sz="1400">
                        <a:latin typeface="Times New Roman" panose="02020603050405020304"/>
                        <a:cs typeface="Times New Roman" panose="02020603050405020304"/>
                      </a:endParaRPr>
                    </a:p>
                  </a:txBody>
                  <a:tcPr marL="0" marR="0" marT="571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r>
              <a:tr h="307847">
                <a:tc vMerge="1">
                  <a:tcPr marL="0" marR="0" marT="63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algn="ctr">
                        <a:lnSpc>
                          <a:spcPct val="100000"/>
                        </a:lnSpc>
                        <a:spcBef>
                          <a:spcPts val="345"/>
                        </a:spcBef>
                      </a:pPr>
                      <a:r>
                        <a:rPr sz="1400" spc="-5" dirty="0">
                          <a:latin typeface="黑体" panose="02010609060101010101" charset="-122"/>
                          <a:cs typeface="黑体" panose="02010609060101010101" charset="-122"/>
                        </a:rPr>
                        <a:t>‘</a:t>
                      </a:r>
                      <a:r>
                        <a:rPr sz="1400" spc="-5" dirty="0">
                          <a:latin typeface="Times New Roman" panose="02020603050405020304"/>
                          <a:cs typeface="Times New Roman" panose="02020603050405020304"/>
                        </a:rPr>
                        <a:t>F’</a:t>
                      </a:r>
                      <a:endParaRPr sz="1400">
                        <a:latin typeface="Times New Roman" panose="02020603050405020304"/>
                        <a:cs typeface="Times New Roman" panose="02020603050405020304"/>
                      </a:endParaRPr>
                    </a:p>
                  </a:txBody>
                  <a:tcPr marL="0" marR="0" marT="4381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algn="ctr">
                        <a:lnSpc>
                          <a:spcPct val="100000"/>
                        </a:lnSpc>
                        <a:spcBef>
                          <a:spcPts val="325"/>
                        </a:spcBef>
                      </a:pPr>
                      <a:r>
                        <a:rPr sz="1400" dirty="0">
                          <a:latin typeface="Times New Roman" panose="02020603050405020304"/>
                          <a:cs typeface="Times New Roman" panose="02020603050405020304"/>
                        </a:rPr>
                        <a:t>5</a:t>
                      </a:r>
                      <a:endParaRPr sz="1400">
                        <a:latin typeface="Times New Roman" panose="02020603050405020304"/>
                        <a:cs typeface="Times New Roman" panose="02020603050405020304"/>
                      </a:endParaRPr>
                    </a:p>
                  </a:txBody>
                  <a:tcPr marL="0" marR="0" marT="4127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vMerge="1">
                  <a:tcPr marL="0" marR="0" marT="9080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vMerge="1">
                  <a:tcPr marL="0" marR="0" marT="571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r>
              <a:tr h="307848">
                <a:tc rowSpan="2">
                  <a:txBody>
                    <a:bodyPr/>
                    <a:lstStyle/>
                    <a:p>
                      <a:pPr>
                        <a:lnSpc>
                          <a:spcPct val="100000"/>
                        </a:lnSpc>
                        <a:spcBef>
                          <a:spcPts val="10"/>
                        </a:spcBef>
                      </a:pPr>
                      <a:endParaRPr sz="1350">
                        <a:latin typeface="Times New Roman" panose="02020603050405020304"/>
                        <a:cs typeface="Times New Roman" panose="02020603050405020304"/>
                      </a:endParaRPr>
                    </a:p>
                    <a:p>
                      <a:pPr algn="ctr">
                        <a:lnSpc>
                          <a:spcPct val="100000"/>
                        </a:lnSpc>
                      </a:pPr>
                      <a:r>
                        <a:rPr sz="1400" dirty="0">
                          <a:latin typeface="黑体" panose="02010609060101010101" charset="-122"/>
                          <a:cs typeface="黑体" panose="02010609060101010101" charset="-122"/>
                        </a:rPr>
                        <a:t>婚姻</a:t>
                      </a:r>
                      <a:endParaRPr sz="1400">
                        <a:latin typeface="黑体" panose="02010609060101010101" charset="-122"/>
                        <a:cs typeface="黑体" panose="02010609060101010101" charset="-122"/>
                      </a:endParaRPr>
                    </a:p>
                  </a:txBody>
                  <a:tcPr marL="0" marR="0" marT="1270"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algn="ctr">
                        <a:lnSpc>
                          <a:spcPct val="100000"/>
                        </a:lnSpc>
                        <a:spcBef>
                          <a:spcPts val="345"/>
                        </a:spcBef>
                      </a:pPr>
                      <a:r>
                        <a:rPr sz="1400" dirty="0">
                          <a:latin typeface="黑体" panose="02010609060101010101" charset="-122"/>
                          <a:cs typeface="黑体" panose="02010609060101010101" charset="-122"/>
                        </a:rPr>
                        <a:t>已婚</a:t>
                      </a:r>
                      <a:endParaRPr sz="1400">
                        <a:latin typeface="黑体" panose="02010609060101010101" charset="-122"/>
                        <a:cs typeface="黑体" panose="02010609060101010101" charset="-122"/>
                      </a:endParaRPr>
                    </a:p>
                  </a:txBody>
                  <a:tcPr marL="0" marR="0" marT="4381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algn="ctr">
                        <a:lnSpc>
                          <a:spcPct val="100000"/>
                        </a:lnSpc>
                        <a:spcBef>
                          <a:spcPts val="325"/>
                        </a:spcBef>
                      </a:pPr>
                      <a:r>
                        <a:rPr sz="1400" dirty="0">
                          <a:latin typeface="Times New Roman" panose="02020603050405020304"/>
                          <a:cs typeface="Times New Roman" panose="02020603050405020304"/>
                        </a:rPr>
                        <a:t>6</a:t>
                      </a:r>
                      <a:endParaRPr sz="1400">
                        <a:latin typeface="Times New Roman" panose="02020603050405020304"/>
                        <a:cs typeface="Times New Roman" panose="02020603050405020304"/>
                      </a:endParaRPr>
                    </a:p>
                  </a:txBody>
                  <a:tcPr marL="0" marR="0" marT="4127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rowSpan="2">
                  <a:txBody>
                    <a:bodyPr/>
                    <a:lstStyle/>
                    <a:p>
                      <a:pPr marL="534035" marR="108585" indent="-418465">
                        <a:lnSpc>
                          <a:spcPts val="1610"/>
                        </a:lnSpc>
                        <a:spcBef>
                          <a:spcPts val="900"/>
                        </a:spcBef>
                      </a:pPr>
                      <a:r>
                        <a:rPr sz="1400" spc="-5" dirty="0">
                          <a:latin typeface="黑体" panose="02010609060101010101" charset="-122"/>
                          <a:cs typeface="黑体" panose="02010609060101010101" charset="-122"/>
                        </a:rPr>
                        <a:t>除‘已婚’和‘未婚’ </a:t>
                      </a:r>
                      <a:r>
                        <a:rPr sz="1400" spc="-5" dirty="0">
                          <a:latin typeface="黑体" panose="02010609060101010101" charset="-122"/>
                          <a:cs typeface="黑体" panose="02010609060101010101" charset="-122"/>
                        </a:rPr>
                        <a:t>之外的其它字符</a:t>
                      </a:r>
                      <a:endParaRPr sz="1400">
                        <a:latin typeface="黑体" panose="02010609060101010101" charset="-122"/>
                        <a:cs typeface="黑体" panose="02010609060101010101" charset="-122"/>
                      </a:endParaRPr>
                    </a:p>
                  </a:txBody>
                  <a:tcPr marL="0" marR="0" marT="114300"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rowSpan="2">
                  <a:txBody>
                    <a:bodyPr/>
                    <a:lstStyle/>
                    <a:p>
                      <a:pPr>
                        <a:lnSpc>
                          <a:spcPct val="100000"/>
                        </a:lnSpc>
                        <a:spcBef>
                          <a:spcPts val="50"/>
                        </a:spcBef>
                      </a:pPr>
                      <a:endParaRPr sz="1300">
                        <a:latin typeface="Times New Roman" panose="02020603050405020304"/>
                        <a:cs typeface="Times New Roman" panose="02020603050405020304"/>
                      </a:endParaRPr>
                    </a:p>
                    <a:p>
                      <a:pPr algn="ctr">
                        <a:lnSpc>
                          <a:spcPct val="100000"/>
                        </a:lnSpc>
                      </a:pPr>
                      <a:r>
                        <a:rPr sz="1400" dirty="0">
                          <a:latin typeface="Times New Roman" panose="02020603050405020304"/>
                          <a:cs typeface="Times New Roman" panose="02020603050405020304"/>
                        </a:rPr>
                        <a:t>15</a:t>
                      </a:r>
                      <a:endParaRPr sz="1400">
                        <a:latin typeface="Times New Roman" panose="02020603050405020304"/>
                        <a:cs typeface="Times New Roman" panose="02020603050405020304"/>
                      </a:endParaRPr>
                    </a:p>
                  </a:txBody>
                  <a:tcPr marL="0" marR="0" marT="6350"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r>
              <a:tr h="308610">
                <a:tc vMerge="1">
                  <a:tcPr marL="0" marR="0" marT="1270"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algn="ctr">
                        <a:lnSpc>
                          <a:spcPct val="100000"/>
                        </a:lnSpc>
                        <a:spcBef>
                          <a:spcPts val="350"/>
                        </a:spcBef>
                      </a:pPr>
                      <a:r>
                        <a:rPr sz="1400" dirty="0">
                          <a:latin typeface="黑体" panose="02010609060101010101" charset="-122"/>
                          <a:cs typeface="黑体" panose="02010609060101010101" charset="-122"/>
                        </a:rPr>
                        <a:t>未婚</a:t>
                      </a:r>
                      <a:endParaRPr sz="1400">
                        <a:latin typeface="黑体" panose="02010609060101010101" charset="-122"/>
                        <a:cs typeface="黑体" panose="02010609060101010101" charset="-122"/>
                      </a:endParaRPr>
                    </a:p>
                  </a:txBody>
                  <a:tcPr marL="0" marR="0" marT="44450"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algn="ctr">
                        <a:lnSpc>
                          <a:spcPct val="100000"/>
                        </a:lnSpc>
                        <a:spcBef>
                          <a:spcPts val="335"/>
                        </a:spcBef>
                      </a:pPr>
                      <a:r>
                        <a:rPr sz="1400" dirty="0">
                          <a:latin typeface="Times New Roman" panose="02020603050405020304"/>
                          <a:cs typeface="Times New Roman" panose="02020603050405020304"/>
                        </a:rPr>
                        <a:t>7</a:t>
                      </a:r>
                      <a:endParaRPr sz="1400">
                        <a:latin typeface="Times New Roman" panose="02020603050405020304"/>
                        <a:cs typeface="Times New Roman" panose="02020603050405020304"/>
                      </a:endParaRPr>
                    </a:p>
                  </a:txBody>
                  <a:tcPr marL="0" marR="0" marT="42544"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vMerge="1">
                  <a:tcPr marL="0" marR="0" marT="114300"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vMerge="1">
                  <a:tcPr marL="0" marR="0" marT="6350"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r>
              <a:tr h="307847">
                <a:tc rowSpan="4">
                  <a:txBody>
                    <a:bodyPr/>
                    <a:lstStyle/>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a:lnSpc>
                          <a:spcPct val="100000"/>
                        </a:lnSpc>
                        <a:spcBef>
                          <a:spcPts val="50"/>
                        </a:spcBef>
                      </a:pPr>
                      <a:endParaRPr sz="1300">
                        <a:latin typeface="Times New Roman" panose="02020603050405020304"/>
                        <a:cs typeface="Times New Roman" panose="02020603050405020304"/>
                      </a:endParaRPr>
                    </a:p>
                    <a:p>
                      <a:pPr marL="238760">
                        <a:lnSpc>
                          <a:spcPct val="100000"/>
                        </a:lnSpc>
                        <a:spcBef>
                          <a:spcPts val="5"/>
                        </a:spcBef>
                      </a:pPr>
                      <a:r>
                        <a:rPr sz="1400" dirty="0">
                          <a:latin typeface="黑体" panose="02010609060101010101" charset="-122"/>
                          <a:cs typeface="黑体" panose="02010609060101010101" charset="-122"/>
                        </a:rPr>
                        <a:t>抚养人数</a:t>
                      </a:r>
                      <a:endParaRPr sz="1400">
                        <a:latin typeface="黑体" panose="02010609060101010101" charset="-122"/>
                        <a:cs typeface="黑体" panose="02010609060101010101" charset="-122"/>
                      </a:endParaRPr>
                    </a:p>
                  </a:txBody>
                  <a:tcPr marL="0" marR="0" marT="0"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algn="ctr">
                        <a:lnSpc>
                          <a:spcPct val="100000"/>
                        </a:lnSpc>
                        <a:spcBef>
                          <a:spcPts val="345"/>
                        </a:spcBef>
                      </a:pPr>
                      <a:r>
                        <a:rPr sz="1400" dirty="0">
                          <a:latin typeface="黑体" panose="02010609060101010101" charset="-122"/>
                          <a:cs typeface="黑体" panose="02010609060101010101" charset="-122"/>
                        </a:rPr>
                        <a:t>空白</a:t>
                      </a:r>
                      <a:endParaRPr sz="1400">
                        <a:latin typeface="黑体" panose="02010609060101010101" charset="-122"/>
                        <a:cs typeface="黑体" panose="02010609060101010101" charset="-122"/>
                      </a:endParaRPr>
                    </a:p>
                  </a:txBody>
                  <a:tcPr marL="0" marR="0" marT="4381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algn="ctr">
                        <a:lnSpc>
                          <a:spcPct val="100000"/>
                        </a:lnSpc>
                        <a:spcBef>
                          <a:spcPts val="325"/>
                        </a:spcBef>
                      </a:pPr>
                      <a:r>
                        <a:rPr sz="1400" dirty="0">
                          <a:latin typeface="Times New Roman" panose="02020603050405020304"/>
                          <a:cs typeface="Times New Roman" panose="02020603050405020304"/>
                        </a:rPr>
                        <a:t>8</a:t>
                      </a:r>
                      <a:endParaRPr sz="1400">
                        <a:latin typeface="Times New Roman" panose="02020603050405020304"/>
                        <a:cs typeface="Times New Roman" panose="02020603050405020304"/>
                      </a:endParaRPr>
                    </a:p>
                  </a:txBody>
                  <a:tcPr marL="0" marR="0" marT="4127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rowSpan="2">
                  <a:txBody>
                    <a:bodyPr/>
                    <a:lstStyle/>
                    <a:p>
                      <a:pPr marL="382905" marR="108585" indent="-267970">
                        <a:lnSpc>
                          <a:spcPct val="100000"/>
                        </a:lnSpc>
                        <a:spcBef>
                          <a:spcPts val="710"/>
                        </a:spcBef>
                      </a:pPr>
                      <a:r>
                        <a:rPr sz="1400" spc="-5" dirty="0">
                          <a:latin typeface="黑体" panose="02010609060101010101" charset="-122"/>
                          <a:cs typeface="黑体" panose="02010609060101010101" charset="-122"/>
                        </a:rPr>
                        <a:t>除空白和‘无’和数字 </a:t>
                      </a:r>
                      <a:r>
                        <a:rPr sz="1400" spc="-5" dirty="0">
                          <a:latin typeface="黑体" panose="02010609060101010101" charset="-122"/>
                          <a:cs typeface="黑体" panose="02010609060101010101" charset="-122"/>
                        </a:rPr>
                        <a:t>之外的其它字符</a:t>
                      </a:r>
                      <a:endParaRPr sz="1400">
                        <a:latin typeface="黑体" panose="02010609060101010101" charset="-122"/>
                        <a:cs typeface="黑体" panose="02010609060101010101" charset="-122"/>
                      </a:endParaRPr>
                    </a:p>
                  </a:txBody>
                  <a:tcPr marL="0" marR="0" marT="90170"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rowSpan="2">
                  <a:txBody>
                    <a:bodyPr/>
                    <a:lstStyle/>
                    <a:p>
                      <a:pPr>
                        <a:lnSpc>
                          <a:spcPct val="100000"/>
                        </a:lnSpc>
                        <a:spcBef>
                          <a:spcPts val="45"/>
                        </a:spcBef>
                      </a:pPr>
                      <a:endParaRPr sz="1300">
                        <a:latin typeface="Times New Roman" panose="02020603050405020304"/>
                        <a:cs typeface="Times New Roman" panose="02020603050405020304"/>
                      </a:endParaRPr>
                    </a:p>
                    <a:p>
                      <a:pPr algn="ctr">
                        <a:lnSpc>
                          <a:spcPct val="100000"/>
                        </a:lnSpc>
                      </a:pPr>
                      <a:r>
                        <a:rPr sz="1400" dirty="0">
                          <a:latin typeface="Times New Roman" panose="02020603050405020304"/>
                          <a:cs typeface="Times New Roman" panose="02020603050405020304"/>
                        </a:rPr>
                        <a:t>16</a:t>
                      </a:r>
                      <a:endParaRPr sz="1400">
                        <a:latin typeface="Times New Roman" panose="02020603050405020304"/>
                        <a:cs typeface="Times New Roman" panose="02020603050405020304"/>
                      </a:endParaRPr>
                    </a:p>
                  </a:txBody>
                  <a:tcPr marL="0" marR="0" marT="571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r>
              <a:tr h="307847">
                <a:tc vMerge="1">
                  <a:tcPr marL="0" marR="0" marT="0"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algn="ctr">
                        <a:lnSpc>
                          <a:spcPct val="100000"/>
                        </a:lnSpc>
                        <a:spcBef>
                          <a:spcPts val="345"/>
                        </a:spcBef>
                      </a:pPr>
                      <a:r>
                        <a:rPr sz="1400" dirty="0">
                          <a:latin typeface="黑体" panose="02010609060101010101" charset="-122"/>
                          <a:cs typeface="黑体" panose="02010609060101010101" charset="-122"/>
                        </a:rPr>
                        <a:t>无</a:t>
                      </a:r>
                      <a:endParaRPr sz="1400">
                        <a:latin typeface="黑体" panose="02010609060101010101" charset="-122"/>
                        <a:cs typeface="黑体" panose="02010609060101010101" charset="-122"/>
                      </a:endParaRPr>
                    </a:p>
                  </a:txBody>
                  <a:tcPr marL="0" marR="0" marT="4381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algn="ctr">
                        <a:lnSpc>
                          <a:spcPct val="100000"/>
                        </a:lnSpc>
                        <a:spcBef>
                          <a:spcPts val="325"/>
                        </a:spcBef>
                      </a:pPr>
                      <a:r>
                        <a:rPr sz="1400" dirty="0">
                          <a:latin typeface="Times New Roman" panose="02020603050405020304"/>
                          <a:cs typeface="Times New Roman" panose="02020603050405020304"/>
                        </a:rPr>
                        <a:t>9</a:t>
                      </a:r>
                      <a:endParaRPr sz="1400">
                        <a:latin typeface="Times New Roman" panose="02020603050405020304"/>
                        <a:cs typeface="Times New Roman" panose="02020603050405020304"/>
                      </a:endParaRPr>
                    </a:p>
                  </a:txBody>
                  <a:tcPr marL="0" marR="0" marT="4127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vMerge="1">
                  <a:tcPr marL="0" marR="0" marT="90170"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vMerge="1">
                  <a:tcPr marL="0" marR="0" marT="571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r>
              <a:tr h="307847">
                <a:tc vMerge="1">
                  <a:tcPr marL="0" marR="0" marT="0"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marL="410210">
                        <a:lnSpc>
                          <a:spcPct val="100000"/>
                        </a:lnSpc>
                        <a:spcBef>
                          <a:spcPts val="345"/>
                        </a:spcBef>
                      </a:pPr>
                      <a:r>
                        <a:rPr sz="1400" dirty="0">
                          <a:latin typeface="Times New Roman" panose="02020603050405020304"/>
                          <a:cs typeface="Times New Roman" panose="02020603050405020304"/>
                        </a:rPr>
                        <a:t>1~6</a:t>
                      </a:r>
                      <a:r>
                        <a:rPr sz="1400" dirty="0">
                          <a:latin typeface="黑体" panose="02010609060101010101" charset="-122"/>
                          <a:cs typeface="黑体" panose="02010609060101010101" charset="-122"/>
                        </a:rPr>
                        <a:t>人</a:t>
                      </a:r>
                      <a:endParaRPr sz="1400">
                        <a:latin typeface="黑体" panose="02010609060101010101" charset="-122"/>
                        <a:cs typeface="黑体" panose="02010609060101010101" charset="-122"/>
                      </a:endParaRPr>
                    </a:p>
                  </a:txBody>
                  <a:tcPr marL="0" marR="0" marT="4381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algn="ctr">
                        <a:lnSpc>
                          <a:spcPct val="100000"/>
                        </a:lnSpc>
                        <a:spcBef>
                          <a:spcPts val="325"/>
                        </a:spcBef>
                      </a:pPr>
                      <a:r>
                        <a:rPr sz="1400" dirty="0">
                          <a:latin typeface="Times New Roman" panose="02020603050405020304"/>
                          <a:cs typeface="Times New Roman" panose="02020603050405020304"/>
                        </a:rPr>
                        <a:t>10</a:t>
                      </a:r>
                      <a:endParaRPr sz="1400">
                        <a:latin typeface="Times New Roman" panose="02020603050405020304"/>
                        <a:cs typeface="Times New Roman" panose="02020603050405020304"/>
                      </a:endParaRPr>
                    </a:p>
                  </a:txBody>
                  <a:tcPr marL="0" marR="0" marT="4127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algn="ctr">
                        <a:lnSpc>
                          <a:spcPct val="100000"/>
                        </a:lnSpc>
                        <a:spcBef>
                          <a:spcPts val="345"/>
                        </a:spcBef>
                      </a:pPr>
                      <a:r>
                        <a:rPr sz="1400" dirty="0">
                          <a:latin typeface="黑体" panose="02010609060101010101" charset="-122"/>
                          <a:cs typeface="黑体" panose="02010609060101010101" charset="-122"/>
                        </a:rPr>
                        <a:t>小于</a:t>
                      </a: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4381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algn="ctr">
                        <a:lnSpc>
                          <a:spcPct val="100000"/>
                        </a:lnSpc>
                        <a:spcBef>
                          <a:spcPts val="325"/>
                        </a:spcBef>
                      </a:pPr>
                      <a:r>
                        <a:rPr sz="1400" dirty="0">
                          <a:latin typeface="Times New Roman" panose="02020603050405020304"/>
                          <a:cs typeface="Times New Roman" panose="02020603050405020304"/>
                        </a:rPr>
                        <a:t>17</a:t>
                      </a:r>
                      <a:endParaRPr sz="1400">
                        <a:latin typeface="Times New Roman" panose="02020603050405020304"/>
                        <a:cs typeface="Times New Roman" panose="02020603050405020304"/>
                      </a:endParaRPr>
                    </a:p>
                  </a:txBody>
                  <a:tcPr marL="0" marR="0" marT="4127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r>
              <a:tr h="507492">
                <a:tc vMerge="1">
                  <a:tcPr marL="0" marR="0" marT="0"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tcPr>
                </a:tc>
                <a:tc>
                  <a:txBody>
                    <a:bodyPr/>
                    <a:lstStyle/>
                    <a:p>
                      <a:pPr marL="146685">
                        <a:lnSpc>
                          <a:spcPct val="100000"/>
                        </a:lnSpc>
                        <a:spcBef>
                          <a:spcPts val="290"/>
                        </a:spcBef>
                      </a:pPr>
                      <a:r>
                        <a:rPr sz="1400" dirty="0">
                          <a:latin typeface="Times New Roman" panose="02020603050405020304"/>
                          <a:cs typeface="Times New Roman" panose="02020603050405020304"/>
                        </a:rPr>
                        <a:t>6</a:t>
                      </a:r>
                      <a:r>
                        <a:rPr sz="1400" dirty="0">
                          <a:latin typeface="黑体" panose="02010609060101010101" charset="-122"/>
                          <a:cs typeface="黑体" panose="02010609060101010101" charset="-122"/>
                        </a:rPr>
                        <a:t>人以上，小</a:t>
                      </a:r>
                      <a:endParaRPr sz="1400">
                        <a:latin typeface="黑体" panose="02010609060101010101" charset="-122"/>
                        <a:cs typeface="黑体" panose="02010609060101010101" charset="-122"/>
                      </a:endParaRPr>
                    </a:p>
                    <a:p>
                      <a:pPr marL="608965">
                        <a:lnSpc>
                          <a:spcPct val="100000"/>
                        </a:lnSpc>
                      </a:pPr>
                      <a:r>
                        <a:rPr sz="1400" dirty="0">
                          <a:latin typeface="黑体" panose="02010609060101010101" charset="-122"/>
                          <a:cs typeface="黑体" panose="02010609060101010101" charset="-122"/>
                        </a:rPr>
                        <a:t>于</a:t>
                      </a:r>
                      <a:r>
                        <a:rPr sz="1400" dirty="0">
                          <a:latin typeface="Times New Roman" panose="02020603050405020304"/>
                          <a:cs typeface="Times New Roman" panose="02020603050405020304"/>
                        </a:rPr>
                        <a:t>20</a:t>
                      </a:r>
                      <a:endParaRPr sz="1400">
                        <a:latin typeface="Times New Roman" panose="02020603050405020304"/>
                        <a:cs typeface="Times New Roman" panose="02020603050405020304"/>
                      </a:endParaRPr>
                    </a:p>
                  </a:txBody>
                  <a:tcPr marL="0" marR="0" marT="36830"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solidFill>
                      <a:srgbClr val="EFEDE3"/>
                    </a:solidFill>
                  </a:tcPr>
                </a:tc>
                <a:tc>
                  <a:txBody>
                    <a:bodyPr/>
                    <a:lstStyle/>
                    <a:p>
                      <a:pPr algn="ctr">
                        <a:lnSpc>
                          <a:spcPct val="100000"/>
                        </a:lnSpc>
                        <a:spcBef>
                          <a:spcPts val="1115"/>
                        </a:spcBef>
                      </a:pPr>
                      <a:r>
                        <a:rPr sz="1400" spc="-55" dirty="0">
                          <a:latin typeface="Times New Roman" panose="02020603050405020304"/>
                          <a:cs typeface="Times New Roman" panose="02020603050405020304"/>
                        </a:rPr>
                        <a:t>11</a:t>
                      </a:r>
                      <a:endParaRPr sz="1400">
                        <a:latin typeface="Times New Roman" panose="02020603050405020304"/>
                        <a:cs typeface="Times New Roman" panose="02020603050405020304"/>
                      </a:endParaRPr>
                    </a:p>
                  </a:txBody>
                  <a:tcPr marL="0" marR="0" marT="14160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solidFill>
                      <a:srgbClr val="EFEDE3"/>
                    </a:solidFill>
                  </a:tcPr>
                </a:tc>
                <a:tc>
                  <a:txBody>
                    <a:bodyPr/>
                    <a:lstStyle/>
                    <a:p>
                      <a:pPr algn="ctr">
                        <a:lnSpc>
                          <a:spcPct val="100000"/>
                        </a:lnSpc>
                        <a:spcBef>
                          <a:spcPts val="1130"/>
                        </a:spcBef>
                      </a:pPr>
                      <a:r>
                        <a:rPr sz="1400" dirty="0">
                          <a:latin typeface="黑体" panose="02010609060101010101" charset="-122"/>
                          <a:cs typeface="黑体" panose="02010609060101010101" charset="-122"/>
                        </a:rPr>
                        <a:t>大于</a:t>
                      </a:r>
                      <a:r>
                        <a:rPr sz="1400" dirty="0">
                          <a:latin typeface="Times New Roman" panose="02020603050405020304"/>
                          <a:cs typeface="Times New Roman" panose="02020603050405020304"/>
                        </a:rPr>
                        <a:t>20</a:t>
                      </a:r>
                      <a:endParaRPr sz="1400">
                        <a:latin typeface="Times New Roman" panose="02020603050405020304"/>
                        <a:cs typeface="Times New Roman" panose="02020603050405020304"/>
                      </a:endParaRPr>
                    </a:p>
                  </a:txBody>
                  <a:tcPr marL="0" marR="0" marT="143510"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solidFill>
                      <a:srgbClr val="EFEDE3"/>
                    </a:solidFill>
                  </a:tcPr>
                </a:tc>
                <a:tc>
                  <a:txBody>
                    <a:bodyPr/>
                    <a:lstStyle/>
                    <a:p>
                      <a:pPr algn="ctr">
                        <a:lnSpc>
                          <a:spcPct val="100000"/>
                        </a:lnSpc>
                        <a:spcBef>
                          <a:spcPts val="1115"/>
                        </a:spcBef>
                      </a:pPr>
                      <a:r>
                        <a:rPr sz="1400" dirty="0">
                          <a:latin typeface="Times New Roman" panose="02020603050405020304"/>
                          <a:cs typeface="Times New Roman" panose="02020603050405020304"/>
                        </a:rPr>
                        <a:t>18</a:t>
                      </a:r>
                      <a:endParaRPr sz="1400">
                        <a:latin typeface="Times New Roman" panose="02020603050405020304"/>
                        <a:cs typeface="Times New Roman" panose="02020603050405020304"/>
                      </a:endParaRPr>
                    </a:p>
                  </a:txBody>
                  <a:tcPr marL="0" marR="0" marT="141605" marB="0">
                    <a:lnL w="12700">
                      <a:solidFill>
                        <a:srgbClr val="4F81BD"/>
                      </a:solidFill>
                      <a:prstDash val="solid"/>
                    </a:lnL>
                    <a:lnR w="12700">
                      <a:solidFill>
                        <a:srgbClr val="4F81BD"/>
                      </a:solidFill>
                      <a:prstDash val="solid"/>
                    </a:lnR>
                    <a:lnT w="12700">
                      <a:solidFill>
                        <a:srgbClr val="4F81BD"/>
                      </a:solidFill>
                      <a:prstDash val="solid"/>
                    </a:lnT>
                    <a:lnB w="12700">
                      <a:solidFill>
                        <a:srgbClr val="4F81BD"/>
                      </a:solidFill>
                      <a:prstDash val="solid"/>
                    </a:lnB>
                    <a:solidFill>
                      <a:srgbClr val="EFEDE3"/>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18"/>
            <a:ext cx="592836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a:t>
            </a:r>
            <a:r>
              <a:rPr dirty="0"/>
              <a:t>法</a:t>
            </a:r>
            <a:r>
              <a:rPr i="0" spc="-5" dirty="0">
                <a:latin typeface="Franklin Gothic Book" panose="020B0503020102020204"/>
                <a:cs typeface="Franklin Gothic Book" panose="020B0503020102020204"/>
              </a:rPr>
              <a:t>-</a:t>
            </a:r>
            <a:r>
              <a:rPr spc="5" dirty="0"/>
              <a:t>边界值分析法</a:t>
            </a:r>
            <a:endParaRPr spc="5" dirty="0"/>
          </a:p>
        </p:txBody>
      </p:sp>
      <p:sp>
        <p:nvSpPr>
          <p:cNvPr id="4" name="object 4"/>
          <p:cNvSpPr txBox="1"/>
          <p:nvPr/>
        </p:nvSpPr>
        <p:spPr>
          <a:xfrm>
            <a:off x="1272673" y="1897894"/>
            <a:ext cx="8171180" cy="1172210"/>
          </a:xfrm>
          <a:prstGeom prst="rect">
            <a:avLst/>
          </a:prstGeom>
        </p:spPr>
        <p:txBody>
          <a:bodyPr vert="horz" wrap="square" lIns="0" tIns="57150" rIns="0" bIns="0" rtlCol="0">
            <a:spAutoFit/>
          </a:bodyPr>
          <a:lstStyle/>
          <a:p>
            <a:pPr marL="349250" indent="-337185" algn="just">
              <a:lnSpc>
                <a:spcPct val="100000"/>
              </a:lnSpc>
              <a:spcBef>
                <a:spcPts val="450"/>
              </a:spcBef>
              <a:buFont typeface="Franklin Gothic Book" panose="020B0503020102020204"/>
              <a:buChar char="■"/>
              <a:tabLst>
                <a:tab pos="349885" algn="l"/>
              </a:tabLst>
            </a:pPr>
            <a:r>
              <a:rPr sz="1750" i="1" dirty="0">
                <a:solidFill>
                  <a:srgbClr val="191B0E"/>
                </a:solidFill>
                <a:latin typeface="华文楷体" panose="02010600040101010101" charset="-122"/>
                <a:cs typeface="华文楷体" panose="02010600040101010101" charset="-122"/>
              </a:rPr>
              <a:t>边界值分析法</a:t>
            </a:r>
            <a:endParaRPr sz="1750">
              <a:latin typeface="华文楷体" panose="02010600040101010101" charset="-122"/>
              <a:cs typeface="华文楷体" panose="02010600040101010101" charset="-122"/>
            </a:endParaRPr>
          </a:p>
          <a:p>
            <a:pPr marL="814070" marR="5080" indent="-337185" algn="just">
              <a:lnSpc>
                <a:spcPct val="90000"/>
              </a:lnSpc>
              <a:spcBef>
                <a:spcPts val="605"/>
              </a:spcBef>
            </a:pPr>
            <a:r>
              <a:rPr sz="1750" dirty="0">
                <a:solidFill>
                  <a:srgbClr val="191B0E"/>
                </a:solidFill>
                <a:latin typeface="Franklin Gothic Book" panose="020B0503020102020204"/>
                <a:cs typeface="Franklin Gothic Book" panose="020B0503020102020204"/>
              </a:rPr>
              <a:t>–</a:t>
            </a:r>
            <a:r>
              <a:rPr sz="1750" spc="270" dirty="0">
                <a:solidFill>
                  <a:srgbClr val="191B0E"/>
                </a:solidFill>
                <a:latin typeface="Franklin Gothic Book" panose="020B0503020102020204"/>
                <a:cs typeface="Franklin Gothic Book" panose="020B0503020102020204"/>
              </a:rPr>
              <a:t> </a:t>
            </a:r>
            <a:r>
              <a:rPr sz="1850" i="1" spc="-100" dirty="0">
                <a:solidFill>
                  <a:srgbClr val="191B0E"/>
                </a:solidFill>
                <a:latin typeface="华文楷体" panose="02010600040101010101" charset="-122"/>
                <a:cs typeface="华文楷体" panose="02010600040101010101" charset="-122"/>
              </a:rPr>
              <a:t>用于对输入或输出的边界值进行测试的一种典型、重要的黑盒测试方法。在 </a:t>
            </a:r>
            <a:r>
              <a:rPr sz="1850" i="1" spc="-100" dirty="0">
                <a:solidFill>
                  <a:srgbClr val="191B0E"/>
                </a:solidFill>
                <a:latin typeface="华文楷体" panose="02010600040101010101" charset="-122"/>
                <a:cs typeface="华文楷体" panose="02010600040101010101" charset="-122"/>
              </a:rPr>
              <a:t>测试过程中，边界值分析法是作为对等价类划分法的补充，专注于每个等价 </a:t>
            </a:r>
            <a:r>
              <a:rPr sz="1850" i="1" spc="-100" dirty="0">
                <a:solidFill>
                  <a:srgbClr val="191B0E"/>
                </a:solidFill>
                <a:latin typeface="华文楷体" panose="02010600040101010101" charset="-122"/>
                <a:cs typeface="华文楷体" panose="02010600040101010101" charset="-122"/>
              </a:rPr>
              <a:t>类的边界值，区别是在等价类中随机选取一个测试点</a:t>
            </a:r>
            <a:endParaRPr sz="1850">
              <a:latin typeface="华文楷体" panose="02010600040101010101" charset="-122"/>
              <a:cs typeface="华文楷体" panose="0201060004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2254250" cy="560705"/>
          </a:xfrm>
          <a:prstGeom prst="rect">
            <a:avLst/>
          </a:prstGeom>
        </p:spPr>
        <p:txBody>
          <a:bodyPr vert="horz" wrap="square" lIns="0" tIns="13970" rIns="0" bIns="0" rtlCol="0">
            <a:spAutoFit/>
          </a:bodyPr>
          <a:lstStyle/>
          <a:p>
            <a:pPr marL="12700">
              <a:lnSpc>
                <a:spcPct val="100000"/>
              </a:lnSpc>
              <a:spcBef>
                <a:spcPts val="110"/>
              </a:spcBef>
            </a:pPr>
            <a:r>
              <a:rPr spc="10" dirty="0"/>
              <a:t>边界值分析</a:t>
            </a:r>
            <a:endParaRPr spc="10" dirty="0"/>
          </a:p>
        </p:txBody>
      </p:sp>
      <p:sp>
        <p:nvSpPr>
          <p:cNvPr id="4" name="object 4"/>
          <p:cNvSpPr txBox="1"/>
          <p:nvPr/>
        </p:nvSpPr>
        <p:spPr>
          <a:xfrm>
            <a:off x="1272673" y="1922020"/>
            <a:ext cx="1845310" cy="280035"/>
          </a:xfrm>
          <a:prstGeom prst="rect">
            <a:avLst/>
          </a:prstGeom>
        </p:spPr>
        <p:txBody>
          <a:bodyPr vert="horz" wrap="square" lIns="0" tIns="14604" rIns="0" bIns="0" rtlCol="0">
            <a:spAutoFit/>
          </a:bodyPr>
          <a:lstStyle/>
          <a:p>
            <a:pPr marL="349250" indent="-337185">
              <a:lnSpc>
                <a:spcPct val="100000"/>
              </a:lnSpc>
              <a:spcBef>
                <a:spcPts val="115"/>
              </a:spcBef>
              <a:buFont typeface="Franklin Gothic Book" panose="020B0503020102020204"/>
              <a:buChar char="■"/>
              <a:tabLst>
                <a:tab pos="349250" algn="l"/>
                <a:tab pos="349885" algn="l"/>
              </a:tabLst>
            </a:pPr>
            <a:r>
              <a:rPr sz="1650" i="1" spc="15" dirty="0">
                <a:solidFill>
                  <a:srgbClr val="191B0E"/>
                </a:solidFill>
                <a:latin typeface="华文楷体" panose="02010600040101010101" charset="-122"/>
                <a:cs typeface="华文楷体" panose="02010600040101010101" charset="-122"/>
              </a:rPr>
              <a:t>测试用例的原则</a:t>
            </a:r>
            <a:endParaRPr sz="1650">
              <a:latin typeface="华文楷体" panose="02010600040101010101" charset="-122"/>
              <a:cs typeface="华文楷体" panose="02010600040101010101" charset="-122"/>
            </a:endParaRPr>
          </a:p>
        </p:txBody>
      </p:sp>
      <p:sp>
        <p:nvSpPr>
          <p:cNvPr id="5" name="object 5"/>
          <p:cNvSpPr txBox="1"/>
          <p:nvPr/>
        </p:nvSpPr>
        <p:spPr>
          <a:xfrm>
            <a:off x="1737493" y="2201057"/>
            <a:ext cx="7769225" cy="294640"/>
          </a:xfrm>
          <a:prstGeom prst="rect">
            <a:avLst/>
          </a:prstGeom>
        </p:spPr>
        <p:txBody>
          <a:bodyPr vert="horz" wrap="square" lIns="0" tIns="13970" rIns="0" bIns="0" rtlCol="0">
            <a:spAutoFit/>
          </a:bodyPr>
          <a:lstStyle/>
          <a:p>
            <a:pPr marL="12700">
              <a:lnSpc>
                <a:spcPct val="100000"/>
              </a:lnSpc>
              <a:spcBef>
                <a:spcPts val="110"/>
              </a:spcBef>
              <a:tabLst>
                <a:tab pos="349250" algn="l"/>
              </a:tabLst>
            </a:pPr>
            <a:r>
              <a:rPr sz="1650" spc="10" dirty="0">
                <a:solidFill>
                  <a:srgbClr val="191B0E"/>
                </a:solidFill>
                <a:latin typeface="Franklin Gothic Book" panose="020B0503020102020204"/>
                <a:cs typeface="Franklin Gothic Book" panose="020B0503020102020204"/>
              </a:rPr>
              <a:t>–	</a:t>
            </a:r>
            <a:r>
              <a:rPr sz="1750" i="1" spc="-90" dirty="0">
                <a:solidFill>
                  <a:srgbClr val="191B0E"/>
                </a:solidFill>
                <a:latin typeface="华文楷体" panose="02010600040101010101" charset="-122"/>
                <a:cs typeface="华文楷体" panose="02010600040101010101" charset="-122"/>
              </a:rPr>
              <a:t>如果输入条件规定了值的范围，则应取刚刚到达</a:t>
            </a:r>
            <a:r>
              <a:rPr sz="1750" i="1" spc="-95" dirty="0">
                <a:solidFill>
                  <a:srgbClr val="191B0E"/>
                </a:solidFill>
                <a:latin typeface="华文楷体" panose="02010600040101010101" charset="-122"/>
                <a:cs typeface="华文楷体" panose="02010600040101010101" charset="-122"/>
              </a:rPr>
              <a:t>这</a:t>
            </a:r>
            <a:r>
              <a:rPr sz="1750" i="1" spc="-90" dirty="0">
                <a:solidFill>
                  <a:srgbClr val="191B0E"/>
                </a:solidFill>
                <a:latin typeface="华文楷体" panose="02010600040101010101" charset="-122"/>
                <a:cs typeface="华文楷体" panose="02010600040101010101" charset="-122"/>
              </a:rPr>
              <a:t>个范围边界的值，以及刚刚超</a:t>
            </a:r>
            <a:endParaRPr sz="1750">
              <a:latin typeface="华文楷体" panose="02010600040101010101" charset="-122"/>
              <a:cs typeface="华文楷体" panose="02010600040101010101" charset="-122"/>
            </a:endParaRPr>
          </a:p>
        </p:txBody>
      </p:sp>
      <p:sp>
        <p:nvSpPr>
          <p:cNvPr id="6" name="object 6"/>
          <p:cNvSpPr txBox="1"/>
          <p:nvPr/>
        </p:nvSpPr>
        <p:spPr>
          <a:xfrm>
            <a:off x="1737493" y="2366354"/>
            <a:ext cx="7769225" cy="3007995"/>
          </a:xfrm>
          <a:prstGeom prst="rect">
            <a:avLst/>
          </a:prstGeom>
        </p:spPr>
        <p:txBody>
          <a:bodyPr vert="horz" wrap="square" lIns="0" tIns="62230" rIns="0" bIns="0" rtlCol="0">
            <a:spAutoFit/>
          </a:bodyPr>
          <a:lstStyle/>
          <a:p>
            <a:pPr marL="349250">
              <a:lnSpc>
                <a:spcPct val="100000"/>
              </a:lnSpc>
              <a:spcBef>
                <a:spcPts val="490"/>
              </a:spcBef>
            </a:pPr>
            <a:r>
              <a:rPr sz="1750" i="1" spc="-90" dirty="0">
                <a:solidFill>
                  <a:srgbClr val="191B0E"/>
                </a:solidFill>
                <a:latin typeface="华文楷体" panose="02010600040101010101" charset="-122"/>
                <a:cs typeface="华文楷体" panose="02010600040101010101" charset="-122"/>
              </a:rPr>
              <a:t>过这个范围边界的值作为测试输入数据。</a:t>
            </a:r>
            <a:endParaRPr sz="1750">
              <a:latin typeface="华文楷体" panose="02010600040101010101" charset="-122"/>
              <a:cs typeface="华文楷体" panose="02010600040101010101" charset="-122"/>
            </a:endParaRPr>
          </a:p>
          <a:p>
            <a:pPr marL="749935" indent="-337185">
              <a:lnSpc>
                <a:spcPct val="100000"/>
              </a:lnSpc>
              <a:spcBef>
                <a:spcPts val="360"/>
              </a:spcBef>
              <a:buFont typeface="Franklin Gothic Book" panose="020B0503020102020204"/>
              <a:buChar char="■"/>
              <a:tabLst>
                <a:tab pos="749935" algn="l"/>
                <a:tab pos="750570" algn="l"/>
              </a:tabLst>
            </a:pPr>
            <a:r>
              <a:rPr sz="1450" i="1" spc="35" dirty="0">
                <a:solidFill>
                  <a:srgbClr val="191B0E"/>
                </a:solidFill>
                <a:latin typeface="华文楷体" panose="02010600040101010101" charset="-122"/>
                <a:cs typeface="华文楷体" panose="02010600040101010101" charset="-122"/>
              </a:rPr>
              <a:t>例如，某数据的取值范围为</a:t>
            </a:r>
            <a:r>
              <a:rPr sz="1450" spc="15" dirty="0">
                <a:solidFill>
                  <a:srgbClr val="191B0E"/>
                </a:solidFill>
                <a:latin typeface="Franklin Gothic Book" panose="020B0503020102020204"/>
                <a:cs typeface="Franklin Gothic Book" panose="020B0503020102020204"/>
              </a:rPr>
              <a:t>-1.0</a:t>
            </a:r>
            <a:r>
              <a:rPr sz="1450" i="1" spc="15" dirty="0">
                <a:solidFill>
                  <a:srgbClr val="191B0E"/>
                </a:solidFill>
                <a:latin typeface="华文楷体" panose="02010600040101010101" charset="-122"/>
                <a:cs typeface="华文楷体" panose="02010600040101010101" charset="-122"/>
              </a:rPr>
              <a:t>～</a:t>
            </a:r>
            <a:r>
              <a:rPr sz="1450" spc="15" dirty="0">
                <a:solidFill>
                  <a:srgbClr val="191B0E"/>
                </a:solidFill>
                <a:latin typeface="Franklin Gothic Book" panose="020B0503020102020204"/>
                <a:cs typeface="Franklin Gothic Book" panose="020B0503020102020204"/>
              </a:rPr>
              <a:t>1.0</a:t>
            </a:r>
            <a:r>
              <a:rPr sz="1450" i="1" spc="15" dirty="0">
                <a:solidFill>
                  <a:srgbClr val="191B0E"/>
                </a:solidFill>
                <a:latin typeface="华文楷体" panose="02010600040101010101" charset="-122"/>
                <a:cs typeface="华文楷体" panose="02010600040101010101" charset="-122"/>
              </a:rPr>
              <a:t>，</a:t>
            </a:r>
            <a:r>
              <a:rPr sz="1450" i="1" spc="35" dirty="0">
                <a:solidFill>
                  <a:srgbClr val="191B0E"/>
                </a:solidFill>
                <a:latin typeface="华文楷体" panose="02010600040101010101" charset="-122"/>
                <a:cs typeface="华文楷体" panose="02010600040101010101" charset="-122"/>
              </a:rPr>
              <a:t>测试数据可取</a:t>
            </a:r>
            <a:r>
              <a:rPr sz="1450" spc="10" dirty="0">
                <a:solidFill>
                  <a:srgbClr val="191B0E"/>
                </a:solidFill>
                <a:latin typeface="Franklin Gothic Book" panose="020B0503020102020204"/>
                <a:cs typeface="Franklin Gothic Book" panose="020B0503020102020204"/>
              </a:rPr>
              <a:t>-1.0</a:t>
            </a:r>
            <a:r>
              <a:rPr sz="1450" i="1" spc="40" dirty="0">
                <a:solidFill>
                  <a:srgbClr val="191B0E"/>
                </a:solidFill>
                <a:latin typeface="华文楷体" panose="02010600040101010101" charset="-122"/>
                <a:cs typeface="华文楷体" panose="02010600040101010101" charset="-122"/>
              </a:rPr>
              <a:t>、</a:t>
            </a:r>
            <a:r>
              <a:rPr sz="1450" spc="20" dirty="0">
                <a:solidFill>
                  <a:srgbClr val="191B0E"/>
                </a:solidFill>
                <a:latin typeface="Franklin Gothic Book" panose="020B0503020102020204"/>
                <a:cs typeface="Franklin Gothic Book" panose="020B0503020102020204"/>
              </a:rPr>
              <a:t>1.0</a:t>
            </a:r>
            <a:r>
              <a:rPr sz="1450" i="1" spc="20" dirty="0">
                <a:solidFill>
                  <a:srgbClr val="191B0E"/>
                </a:solidFill>
                <a:latin typeface="华文楷体" panose="02010600040101010101" charset="-122"/>
                <a:cs typeface="华文楷体" panose="02010600040101010101" charset="-122"/>
              </a:rPr>
              <a:t>，</a:t>
            </a:r>
            <a:r>
              <a:rPr sz="1450" i="1" spc="35" dirty="0">
                <a:solidFill>
                  <a:srgbClr val="191B0E"/>
                </a:solidFill>
                <a:latin typeface="华文楷体" panose="02010600040101010101" charset="-122"/>
                <a:cs typeface="华文楷体" panose="02010600040101010101" charset="-122"/>
              </a:rPr>
              <a:t>以</a:t>
            </a:r>
            <a:r>
              <a:rPr sz="1450" i="1" spc="30" dirty="0">
                <a:solidFill>
                  <a:srgbClr val="191B0E"/>
                </a:solidFill>
                <a:latin typeface="华文楷体" panose="02010600040101010101" charset="-122"/>
                <a:cs typeface="华文楷体" panose="02010600040101010101" charset="-122"/>
              </a:rPr>
              <a:t>及</a:t>
            </a:r>
            <a:r>
              <a:rPr sz="1450" spc="-5" dirty="0">
                <a:solidFill>
                  <a:srgbClr val="191B0E"/>
                </a:solidFill>
                <a:latin typeface="Franklin Gothic Book" panose="020B0503020102020204"/>
                <a:cs typeface="Franklin Gothic Book" panose="020B0503020102020204"/>
              </a:rPr>
              <a:t>-1.1</a:t>
            </a:r>
            <a:r>
              <a:rPr sz="1450" i="1" spc="40" dirty="0">
                <a:solidFill>
                  <a:srgbClr val="191B0E"/>
                </a:solidFill>
                <a:latin typeface="华文楷体" panose="02010600040101010101" charset="-122"/>
                <a:cs typeface="华文楷体" panose="02010600040101010101" charset="-122"/>
              </a:rPr>
              <a:t>、</a:t>
            </a:r>
            <a:r>
              <a:rPr sz="1450" spc="-5" dirty="0">
                <a:solidFill>
                  <a:srgbClr val="191B0E"/>
                </a:solidFill>
                <a:latin typeface="Franklin Gothic Book" panose="020B0503020102020204"/>
                <a:cs typeface="Franklin Gothic Book" panose="020B0503020102020204"/>
              </a:rPr>
              <a:t>1.1</a:t>
            </a:r>
            <a:endParaRPr sz="1450">
              <a:latin typeface="Franklin Gothic Book" panose="020B0503020102020204"/>
              <a:cs typeface="Franklin Gothic Book" panose="020B0503020102020204"/>
            </a:endParaRPr>
          </a:p>
          <a:p>
            <a:pPr marL="349250" marR="92075" indent="-337185">
              <a:lnSpc>
                <a:spcPct val="80000"/>
              </a:lnSpc>
              <a:spcBef>
                <a:spcPts val="625"/>
              </a:spcBef>
              <a:buSzPct val="94000"/>
              <a:buFont typeface="Franklin Gothic Book" panose="020B0503020102020204"/>
              <a:buChar char="–"/>
              <a:tabLst>
                <a:tab pos="349250" algn="l"/>
                <a:tab pos="349885" algn="l"/>
              </a:tabLst>
            </a:pPr>
            <a:r>
              <a:rPr sz="1750" i="1" spc="-90" dirty="0">
                <a:solidFill>
                  <a:srgbClr val="191B0E"/>
                </a:solidFill>
                <a:latin typeface="华文楷体" panose="02010600040101010101" charset="-122"/>
                <a:cs typeface="华文楷体" panose="02010600040101010101" charset="-122"/>
              </a:rPr>
              <a:t>如果输入条件规定了值的个数，则应取最大</a:t>
            </a:r>
            <a:r>
              <a:rPr sz="1750" i="1" spc="-95" dirty="0">
                <a:solidFill>
                  <a:srgbClr val="191B0E"/>
                </a:solidFill>
                <a:latin typeface="华文楷体" panose="02010600040101010101" charset="-122"/>
                <a:cs typeface="华文楷体" panose="02010600040101010101" charset="-122"/>
              </a:rPr>
              <a:t>个</a:t>
            </a:r>
            <a:r>
              <a:rPr sz="1750" i="1" spc="-90" dirty="0">
                <a:solidFill>
                  <a:srgbClr val="191B0E"/>
                </a:solidFill>
                <a:latin typeface="华文楷体" panose="02010600040101010101" charset="-122"/>
                <a:cs typeface="华文楷体" panose="02010600040101010101" charset="-122"/>
              </a:rPr>
              <a:t>数、最小个数、比最大个数</a:t>
            </a:r>
            <a:r>
              <a:rPr sz="1750" i="1" spc="-95" dirty="0">
                <a:solidFill>
                  <a:srgbClr val="191B0E"/>
                </a:solidFill>
                <a:latin typeface="华文楷体" panose="02010600040101010101" charset="-122"/>
                <a:cs typeface="华文楷体" panose="02010600040101010101" charset="-122"/>
              </a:rPr>
              <a:t>多</a:t>
            </a:r>
            <a:r>
              <a:rPr sz="1650" i="1" spc="-40" dirty="0">
                <a:solidFill>
                  <a:srgbClr val="191B0E"/>
                </a:solidFill>
                <a:latin typeface="Franklin Gothic Book" panose="020B0503020102020204"/>
                <a:cs typeface="Franklin Gothic Book" panose="020B0503020102020204"/>
              </a:rPr>
              <a:t>1</a:t>
            </a:r>
            <a:r>
              <a:rPr sz="1750" i="1" spc="-40" dirty="0">
                <a:solidFill>
                  <a:srgbClr val="191B0E"/>
                </a:solidFill>
                <a:latin typeface="华文楷体" panose="02010600040101010101" charset="-122"/>
                <a:cs typeface="华文楷体" panose="02010600040101010101" charset="-122"/>
              </a:rPr>
              <a:t>，  </a:t>
            </a:r>
            <a:r>
              <a:rPr sz="1750" i="1" spc="-85" dirty="0">
                <a:solidFill>
                  <a:srgbClr val="191B0E"/>
                </a:solidFill>
                <a:latin typeface="华文楷体" panose="02010600040101010101" charset="-122"/>
                <a:cs typeface="华文楷体" panose="02010600040101010101" charset="-122"/>
              </a:rPr>
              <a:t>比最小个数少</a:t>
            </a:r>
            <a:r>
              <a:rPr sz="1650" i="1" spc="5" dirty="0">
                <a:solidFill>
                  <a:srgbClr val="191B0E"/>
                </a:solidFill>
                <a:latin typeface="Franklin Gothic Book" panose="020B0503020102020204"/>
                <a:cs typeface="Franklin Gothic Book" panose="020B0503020102020204"/>
              </a:rPr>
              <a:t>1</a:t>
            </a:r>
            <a:r>
              <a:rPr sz="1750" i="1" spc="-90" dirty="0">
                <a:solidFill>
                  <a:srgbClr val="191B0E"/>
                </a:solidFill>
                <a:latin typeface="华文楷体" panose="02010600040101010101" charset="-122"/>
                <a:cs typeface="华文楷体" panose="02010600040101010101" charset="-122"/>
              </a:rPr>
              <a:t>的数作为测试输入数据。</a:t>
            </a:r>
            <a:endParaRPr sz="1750">
              <a:latin typeface="华文楷体" panose="02010600040101010101" charset="-122"/>
              <a:cs typeface="华文楷体" panose="02010600040101010101" charset="-122"/>
            </a:endParaRPr>
          </a:p>
          <a:p>
            <a:pPr marL="749935" lvl="1" indent="-337185">
              <a:lnSpc>
                <a:spcPct val="100000"/>
              </a:lnSpc>
              <a:spcBef>
                <a:spcPts val="360"/>
              </a:spcBef>
              <a:buFont typeface="Franklin Gothic Book" panose="020B0503020102020204"/>
              <a:buChar char="■"/>
              <a:tabLst>
                <a:tab pos="749935" algn="l"/>
                <a:tab pos="750570" algn="l"/>
              </a:tabLst>
            </a:pPr>
            <a:r>
              <a:rPr sz="1450" i="1" spc="35" dirty="0">
                <a:solidFill>
                  <a:srgbClr val="191B0E"/>
                </a:solidFill>
                <a:latin typeface="华文楷体" panose="02010600040101010101" charset="-122"/>
                <a:cs typeface="华文楷体" panose="02010600040101010101" charset="-122"/>
              </a:rPr>
              <a:t>例如，某文件有</a:t>
            </a:r>
            <a:r>
              <a:rPr sz="1450" spc="15" dirty="0">
                <a:solidFill>
                  <a:srgbClr val="191B0E"/>
                </a:solidFill>
                <a:latin typeface="Franklin Gothic Book" panose="020B0503020102020204"/>
                <a:cs typeface="Franklin Gothic Book" panose="020B0503020102020204"/>
              </a:rPr>
              <a:t>255</a:t>
            </a:r>
            <a:r>
              <a:rPr sz="1450" i="1" spc="35" dirty="0">
                <a:solidFill>
                  <a:srgbClr val="191B0E"/>
                </a:solidFill>
                <a:latin typeface="华文楷体" panose="02010600040101010101" charset="-122"/>
                <a:cs typeface="华文楷体" panose="02010600040101010101" charset="-122"/>
              </a:rPr>
              <a:t>个记录，测试数据可</a:t>
            </a:r>
            <a:r>
              <a:rPr sz="1450" i="1" spc="40" dirty="0">
                <a:solidFill>
                  <a:srgbClr val="191B0E"/>
                </a:solidFill>
                <a:latin typeface="华文楷体" panose="02010600040101010101" charset="-122"/>
                <a:cs typeface="华文楷体" panose="02010600040101010101" charset="-122"/>
              </a:rPr>
              <a:t>取</a:t>
            </a:r>
            <a:r>
              <a:rPr sz="1450" spc="15" dirty="0">
                <a:solidFill>
                  <a:srgbClr val="191B0E"/>
                </a:solidFill>
                <a:latin typeface="Franklin Gothic Book" panose="020B0503020102020204"/>
                <a:cs typeface="Franklin Gothic Book" panose="020B0503020102020204"/>
              </a:rPr>
              <a:t>1</a:t>
            </a:r>
            <a:r>
              <a:rPr sz="1450" i="1" spc="40" dirty="0">
                <a:solidFill>
                  <a:srgbClr val="191B0E"/>
                </a:solidFill>
                <a:latin typeface="华文楷体" panose="02010600040101010101" charset="-122"/>
                <a:cs typeface="华文楷体" panose="02010600040101010101" charset="-122"/>
              </a:rPr>
              <a:t>、</a:t>
            </a:r>
            <a:r>
              <a:rPr sz="1450" spc="25" dirty="0">
                <a:solidFill>
                  <a:srgbClr val="191B0E"/>
                </a:solidFill>
                <a:latin typeface="Franklin Gothic Book" panose="020B0503020102020204"/>
                <a:cs typeface="Franklin Gothic Book" panose="020B0503020102020204"/>
              </a:rPr>
              <a:t>255</a:t>
            </a:r>
            <a:r>
              <a:rPr sz="1450" i="1" spc="25" dirty="0">
                <a:solidFill>
                  <a:srgbClr val="191B0E"/>
                </a:solidFill>
                <a:latin typeface="华文楷体" panose="02010600040101010101" charset="-122"/>
                <a:cs typeface="华文楷体" panose="02010600040101010101" charset="-122"/>
              </a:rPr>
              <a:t>，</a:t>
            </a:r>
            <a:r>
              <a:rPr sz="1450" i="1" spc="35" dirty="0">
                <a:solidFill>
                  <a:srgbClr val="191B0E"/>
                </a:solidFill>
                <a:latin typeface="华文楷体" panose="02010600040101010101" charset="-122"/>
                <a:cs typeface="华文楷体" panose="02010600040101010101" charset="-122"/>
              </a:rPr>
              <a:t>以</a:t>
            </a:r>
            <a:r>
              <a:rPr sz="1450" i="1" spc="40" dirty="0">
                <a:solidFill>
                  <a:srgbClr val="191B0E"/>
                </a:solidFill>
                <a:latin typeface="华文楷体" panose="02010600040101010101" charset="-122"/>
                <a:cs typeface="华文楷体" panose="02010600040101010101" charset="-122"/>
              </a:rPr>
              <a:t>及</a:t>
            </a:r>
            <a:r>
              <a:rPr sz="1450" spc="15" dirty="0">
                <a:solidFill>
                  <a:srgbClr val="191B0E"/>
                </a:solidFill>
                <a:latin typeface="Franklin Gothic Book" panose="020B0503020102020204"/>
                <a:cs typeface="Franklin Gothic Book" panose="020B0503020102020204"/>
              </a:rPr>
              <a:t>0</a:t>
            </a:r>
            <a:r>
              <a:rPr sz="1450" i="1" spc="40" dirty="0">
                <a:solidFill>
                  <a:srgbClr val="191B0E"/>
                </a:solidFill>
                <a:latin typeface="华文楷体" panose="02010600040101010101" charset="-122"/>
                <a:cs typeface="华文楷体" panose="02010600040101010101" charset="-122"/>
              </a:rPr>
              <a:t>、</a:t>
            </a:r>
            <a:r>
              <a:rPr sz="1450" spc="20" dirty="0">
                <a:solidFill>
                  <a:srgbClr val="191B0E"/>
                </a:solidFill>
                <a:latin typeface="Franklin Gothic Book" panose="020B0503020102020204"/>
                <a:cs typeface="Franklin Gothic Book" panose="020B0503020102020204"/>
              </a:rPr>
              <a:t>256</a:t>
            </a:r>
            <a:r>
              <a:rPr sz="1450" i="1" spc="35" dirty="0">
                <a:solidFill>
                  <a:srgbClr val="191B0E"/>
                </a:solidFill>
                <a:latin typeface="华文楷体" panose="02010600040101010101" charset="-122"/>
                <a:cs typeface="华文楷体" panose="02010600040101010101" charset="-122"/>
              </a:rPr>
              <a:t>。</a:t>
            </a:r>
            <a:endParaRPr sz="1450">
              <a:latin typeface="华文楷体" panose="02010600040101010101" charset="-122"/>
              <a:cs typeface="华文楷体" panose="02010600040101010101" charset="-122"/>
            </a:endParaRPr>
          </a:p>
          <a:p>
            <a:pPr marL="349250" indent="-337185">
              <a:lnSpc>
                <a:spcPct val="100000"/>
              </a:lnSpc>
              <a:spcBef>
                <a:spcPts val="210"/>
              </a:spcBef>
              <a:buSzPct val="94000"/>
              <a:buFont typeface="Franklin Gothic Book" panose="020B0503020102020204"/>
              <a:buChar char="–"/>
              <a:tabLst>
                <a:tab pos="349250" algn="l"/>
                <a:tab pos="349885" algn="l"/>
              </a:tabLst>
            </a:pPr>
            <a:r>
              <a:rPr sz="1750" i="1" spc="-90" dirty="0">
                <a:solidFill>
                  <a:srgbClr val="191B0E"/>
                </a:solidFill>
                <a:latin typeface="华文楷体" panose="02010600040101010101" charset="-122"/>
                <a:cs typeface="华文楷体" panose="02010600040101010101" charset="-122"/>
              </a:rPr>
              <a:t>根据规格说明和每个输出条件，使用原则</a:t>
            </a:r>
            <a:r>
              <a:rPr sz="1650" i="1" spc="5" dirty="0">
                <a:solidFill>
                  <a:srgbClr val="191B0E"/>
                </a:solidFill>
                <a:latin typeface="Franklin Gothic Book" panose="020B0503020102020204"/>
                <a:cs typeface="Franklin Gothic Book" panose="020B0503020102020204"/>
              </a:rPr>
              <a:t>(1)</a:t>
            </a:r>
            <a:r>
              <a:rPr sz="1750" i="1" spc="-85" dirty="0">
                <a:solidFill>
                  <a:srgbClr val="191B0E"/>
                </a:solidFill>
                <a:latin typeface="华文楷体" panose="02010600040101010101" charset="-122"/>
                <a:cs typeface="华文楷体" panose="02010600040101010101" charset="-122"/>
              </a:rPr>
              <a:t>。</a:t>
            </a:r>
            <a:endParaRPr sz="1750">
              <a:latin typeface="华文楷体" panose="02010600040101010101" charset="-122"/>
              <a:cs typeface="华文楷体" panose="02010600040101010101" charset="-122"/>
            </a:endParaRPr>
          </a:p>
          <a:p>
            <a:pPr marL="749935" lvl="1" indent="-337185">
              <a:lnSpc>
                <a:spcPct val="100000"/>
              </a:lnSpc>
              <a:spcBef>
                <a:spcPts val="360"/>
              </a:spcBef>
              <a:buFont typeface="Franklin Gothic Book" panose="020B0503020102020204"/>
              <a:buChar char="■"/>
              <a:tabLst>
                <a:tab pos="749935" algn="l"/>
                <a:tab pos="750570" algn="l"/>
              </a:tabLst>
            </a:pPr>
            <a:r>
              <a:rPr sz="1450" i="1" spc="35" dirty="0">
                <a:solidFill>
                  <a:srgbClr val="191B0E"/>
                </a:solidFill>
                <a:latin typeface="华文楷体" panose="02010600040101010101" charset="-122"/>
                <a:cs typeface="华文楷体" panose="02010600040101010101" charset="-122"/>
              </a:rPr>
              <a:t>例如，研究生录取分数范</a:t>
            </a:r>
            <a:r>
              <a:rPr sz="1450" i="1" spc="40" dirty="0">
                <a:solidFill>
                  <a:srgbClr val="191B0E"/>
                </a:solidFill>
                <a:latin typeface="华文楷体" panose="02010600040101010101" charset="-122"/>
                <a:cs typeface="华文楷体" panose="02010600040101010101" charset="-122"/>
              </a:rPr>
              <a:t>围</a:t>
            </a:r>
            <a:r>
              <a:rPr sz="1450" spc="20" dirty="0">
                <a:solidFill>
                  <a:srgbClr val="191B0E"/>
                </a:solidFill>
                <a:latin typeface="Franklin Gothic Book" panose="020B0503020102020204"/>
                <a:cs typeface="Franklin Gothic Book" panose="020B0503020102020204"/>
              </a:rPr>
              <a:t>84</a:t>
            </a:r>
            <a:r>
              <a:rPr sz="1450" i="1" spc="20" dirty="0">
                <a:solidFill>
                  <a:srgbClr val="191B0E"/>
                </a:solidFill>
                <a:latin typeface="华文楷体" panose="02010600040101010101" charset="-122"/>
                <a:cs typeface="华文楷体" panose="02010600040101010101" charset="-122"/>
              </a:rPr>
              <a:t>～</a:t>
            </a:r>
            <a:r>
              <a:rPr sz="1450" spc="20" dirty="0">
                <a:solidFill>
                  <a:srgbClr val="191B0E"/>
                </a:solidFill>
                <a:latin typeface="Franklin Gothic Book" panose="020B0503020102020204"/>
                <a:cs typeface="Franklin Gothic Book" panose="020B0503020102020204"/>
              </a:rPr>
              <a:t>150</a:t>
            </a:r>
            <a:r>
              <a:rPr sz="1450" i="1" spc="20" dirty="0">
                <a:solidFill>
                  <a:srgbClr val="191B0E"/>
                </a:solidFill>
                <a:latin typeface="华文楷体" panose="02010600040101010101" charset="-122"/>
                <a:cs typeface="华文楷体" panose="02010600040101010101" charset="-122"/>
              </a:rPr>
              <a:t>，</a:t>
            </a:r>
            <a:r>
              <a:rPr sz="1450" i="1" spc="35" dirty="0">
                <a:solidFill>
                  <a:srgbClr val="191B0E"/>
                </a:solidFill>
                <a:latin typeface="华文楷体" panose="02010600040101010101" charset="-122"/>
                <a:cs typeface="华文楷体" panose="02010600040101010101" charset="-122"/>
              </a:rPr>
              <a:t>测试数据可</a:t>
            </a:r>
            <a:r>
              <a:rPr sz="1450" i="1" spc="40" dirty="0">
                <a:solidFill>
                  <a:srgbClr val="191B0E"/>
                </a:solidFill>
                <a:latin typeface="华文楷体" panose="02010600040101010101" charset="-122"/>
                <a:cs typeface="华文楷体" panose="02010600040101010101" charset="-122"/>
              </a:rPr>
              <a:t>取</a:t>
            </a:r>
            <a:r>
              <a:rPr sz="1450" spc="20" dirty="0">
                <a:solidFill>
                  <a:srgbClr val="191B0E"/>
                </a:solidFill>
                <a:latin typeface="Franklin Gothic Book" panose="020B0503020102020204"/>
                <a:cs typeface="Franklin Gothic Book" panose="020B0503020102020204"/>
              </a:rPr>
              <a:t>84</a:t>
            </a:r>
            <a:r>
              <a:rPr sz="1450" i="1" spc="40" dirty="0">
                <a:solidFill>
                  <a:srgbClr val="191B0E"/>
                </a:solidFill>
                <a:latin typeface="华文楷体" panose="02010600040101010101" charset="-122"/>
                <a:cs typeface="华文楷体" panose="02010600040101010101" charset="-122"/>
              </a:rPr>
              <a:t>、</a:t>
            </a:r>
            <a:r>
              <a:rPr sz="1450" spc="20" dirty="0">
                <a:solidFill>
                  <a:srgbClr val="191B0E"/>
                </a:solidFill>
                <a:latin typeface="Franklin Gothic Book" panose="020B0503020102020204"/>
                <a:cs typeface="Franklin Gothic Book" panose="020B0503020102020204"/>
              </a:rPr>
              <a:t>150</a:t>
            </a:r>
            <a:r>
              <a:rPr sz="1450" i="1" spc="20" dirty="0">
                <a:solidFill>
                  <a:srgbClr val="191B0E"/>
                </a:solidFill>
                <a:latin typeface="华文楷体" panose="02010600040101010101" charset="-122"/>
                <a:cs typeface="华文楷体" panose="02010600040101010101" charset="-122"/>
              </a:rPr>
              <a:t>，</a:t>
            </a:r>
            <a:r>
              <a:rPr sz="1450" i="1" spc="35" dirty="0">
                <a:solidFill>
                  <a:srgbClr val="191B0E"/>
                </a:solidFill>
                <a:latin typeface="华文楷体" panose="02010600040101010101" charset="-122"/>
                <a:cs typeface="华文楷体" panose="02010600040101010101" charset="-122"/>
              </a:rPr>
              <a:t>以</a:t>
            </a:r>
            <a:r>
              <a:rPr sz="1450" i="1" spc="40" dirty="0">
                <a:solidFill>
                  <a:srgbClr val="191B0E"/>
                </a:solidFill>
                <a:latin typeface="华文楷体" panose="02010600040101010101" charset="-122"/>
                <a:cs typeface="华文楷体" panose="02010600040101010101" charset="-122"/>
              </a:rPr>
              <a:t>及</a:t>
            </a:r>
            <a:r>
              <a:rPr sz="1450" spc="20" dirty="0">
                <a:solidFill>
                  <a:srgbClr val="191B0E"/>
                </a:solidFill>
                <a:latin typeface="Franklin Gothic Book" panose="020B0503020102020204"/>
                <a:cs typeface="Franklin Gothic Book" panose="020B0503020102020204"/>
              </a:rPr>
              <a:t>83</a:t>
            </a:r>
            <a:r>
              <a:rPr sz="1450" i="1" spc="40" dirty="0">
                <a:solidFill>
                  <a:srgbClr val="191B0E"/>
                </a:solidFill>
                <a:latin typeface="华文楷体" panose="02010600040101010101" charset="-122"/>
                <a:cs typeface="华文楷体" panose="02010600040101010101" charset="-122"/>
              </a:rPr>
              <a:t>、</a:t>
            </a:r>
            <a:r>
              <a:rPr sz="1450" spc="-15" dirty="0">
                <a:solidFill>
                  <a:srgbClr val="191B0E"/>
                </a:solidFill>
                <a:latin typeface="Franklin Gothic Book" panose="020B0503020102020204"/>
                <a:cs typeface="Franklin Gothic Book" panose="020B0503020102020204"/>
              </a:rPr>
              <a:t>151</a:t>
            </a:r>
            <a:r>
              <a:rPr sz="1450" i="1" spc="35" dirty="0">
                <a:solidFill>
                  <a:srgbClr val="191B0E"/>
                </a:solidFill>
                <a:latin typeface="华文楷体" panose="02010600040101010101" charset="-122"/>
                <a:cs typeface="华文楷体" panose="02010600040101010101" charset="-122"/>
              </a:rPr>
              <a:t>。</a:t>
            </a:r>
            <a:endParaRPr sz="1450">
              <a:latin typeface="华文楷体" panose="02010600040101010101" charset="-122"/>
              <a:cs typeface="华文楷体" panose="02010600040101010101" charset="-122"/>
            </a:endParaRPr>
          </a:p>
          <a:p>
            <a:pPr marL="349250" indent="-337185">
              <a:lnSpc>
                <a:spcPct val="100000"/>
              </a:lnSpc>
              <a:spcBef>
                <a:spcPts val="210"/>
              </a:spcBef>
              <a:buSzPct val="94000"/>
              <a:buFont typeface="Franklin Gothic Book" panose="020B0503020102020204"/>
              <a:buChar char="–"/>
              <a:tabLst>
                <a:tab pos="349250" algn="l"/>
                <a:tab pos="349885" algn="l"/>
              </a:tabLst>
            </a:pPr>
            <a:r>
              <a:rPr sz="1750" i="1" spc="-90" dirty="0">
                <a:solidFill>
                  <a:srgbClr val="191B0E"/>
                </a:solidFill>
                <a:latin typeface="华文楷体" panose="02010600040101010101" charset="-122"/>
                <a:cs typeface="华文楷体" panose="02010600040101010101" charset="-122"/>
              </a:rPr>
              <a:t>根据规格说明和每个输出条件，使用原则</a:t>
            </a:r>
            <a:r>
              <a:rPr sz="1650" i="1" spc="5" dirty="0">
                <a:solidFill>
                  <a:srgbClr val="191B0E"/>
                </a:solidFill>
                <a:latin typeface="Franklin Gothic Book" panose="020B0503020102020204"/>
                <a:cs typeface="Franklin Gothic Book" panose="020B0503020102020204"/>
              </a:rPr>
              <a:t>(2)</a:t>
            </a:r>
            <a:r>
              <a:rPr sz="1750" i="1" spc="-85" dirty="0">
                <a:solidFill>
                  <a:srgbClr val="191B0E"/>
                </a:solidFill>
                <a:latin typeface="华文楷体" panose="02010600040101010101" charset="-122"/>
                <a:cs typeface="华文楷体" panose="02010600040101010101" charset="-122"/>
              </a:rPr>
              <a:t>。</a:t>
            </a:r>
            <a:endParaRPr sz="1750">
              <a:latin typeface="华文楷体" panose="02010600040101010101" charset="-122"/>
              <a:cs typeface="华文楷体" panose="02010600040101010101" charset="-122"/>
            </a:endParaRPr>
          </a:p>
          <a:p>
            <a:pPr marL="749935" lvl="1" indent="-337185">
              <a:lnSpc>
                <a:spcPct val="100000"/>
              </a:lnSpc>
              <a:spcBef>
                <a:spcPts val="360"/>
              </a:spcBef>
              <a:buFont typeface="Franklin Gothic Book" panose="020B0503020102020204"/>
              <a:buChar char="■"/>
              <a:tabLst>
                <a:tab pos="749935" algn="l"/>
                <a:tab pos="750570" algn="l"/>
              </a:tabLst>
            </a:pPr>
            <a:r>
              <a:rPr sz="1450" i="1" spc="35" dirty="0">
                <a:solidFill>
                  <a:srgbClr val="191B0E"/>
                </a:solidFill>
                <a:latin typeface="华文楷体" panose="02010600040101010101" charset="-122"/>
                <a:cs typeface="华文楷体" panose="02010600040101010101" charset="-122"/>
              </a:rPr>
              <a:t>例如，研究生录取人数</a:t>
            </a:r>
            <a:r>
              <a:rPr sz="1450" spc="20" dirty="0">
                <a:solidFill>
                  <a:srgbClr val="191B0E"/>
                </a:solidFill>
                <a:latin typeface="Franklin Gothic Book" panose="020B0503020102020204"/>
                <a:cs typeface="Franklin Gothic Book" panose="020B0503020102020204"/>
              </a:rPr>
              <a:t>34</a:t>
            </a:r>
            <a:r>
              <a:rPr sz="1450" i="1" spc="35" dirty="0">
                <a:solidFill>
                  <a:srgbClr val="191B0E"/>
                </a:solidFill>
                <a:latin typeface="华文楷体" panose="02010600040101010101" charset="-122"/>
                <a:cs typeface="华文楷体" panose="02010600040101010101" charset="-122"/>
              </a:rPr>
              <a:t>人，测试数据可</a:t>
            </a:r>
            <a:r>
              <a:rPr sz="1450" i="1" spc="40" dirty="0">
                <a:solidFill>
                  <a:srgbClr val="191B0E"/>
                </a:solidFill>
                <a:latin typeface="华文楷体" panose="02010600040101010101" charset="-122"/>
                <a:cs typeface="华文楷体" panose="02010600040101010101" charset="-122"/>
              </a:rPr>
              <a:t>取</a:t>
            </a:r>
            <a:r>
              <a:rPr sz="1450" spc="20" dirty="0">
                <a:solidFill>
                  <a:srgbClr val="191B0E"/>
                </a:solidFill>
                <a:latin typeface="Franklin Gothic Book" panose="020B0503020102020204"/>
                <a:cs typeface="Franklin Gothic Book" panose="020B0503020102020204"/>
              </a:rPr>
              <a:t>1</a:t>
            </a:r>
            <a:r>
              <a:rPr sz="1450" i="1" spc="40" dirty="0">
                <a:solidFill>
                  <a:srgbClr val="191B0E"/>
                </a:solidFill>
                <a:latin typeface="华文楷体" panose="02010600040101010101" charset="-122"/>
                <a:cs typeface="华文楷体" panose="02010600040101010101" charset="-122"/>
              </a:rPr>
              <a:t>、</a:t>
            </a:r>
            <a:r>
              <a:rPr sz="1450" spc="15" dirty="0">
                <a:solidFill>
                  <a:srgbClr val="191B0E"/>
                </a:solidFill>
                <a:latin typeface="Franklin Gothic Book" panose="020B0503020102020204"/>
                <a:cs typeface="Franklin Gothic Book" panose="020B0503020102020204"/>
              </a:rPr>
              <a:t>34</a:t>
            </a:r>
            <a:r>
              <a:rPr sz="1450" i="1" spc="35" dirty="0">
                <a:solidFill>
                  <a:srgbClr val="191B0E"/>
                </a:solidFill>
                <a:latin typeface="华文楷体" panose="02010600040101010101" charset="-122"/>
                <a:cs typeface="华文楷体" panose="02010600040101010101" charset="-122"/>
              </a:rPr>
              <a:t>、以</a:t>
            </a:r>
            <a:r>
              <a:rPr sz="1450" i="1" spc="40" dirty="0">
                <a:solidFill>
                  <a:srgbClr val="191B0E"/>
                </a:solidFill>
                <a:latin typeface="华文楷体" panose="02010600040101010101" charset="-122"/>
                <a:cs typeface="华文楷体" panose="02010600040101010101" charset="-122"/>
              </a:rPr>
              <a:t>及</a:t>
            </a:r>
            <a:r>
              <a:rPr sz="1450" spc="20" dirty="0">
                <a:solidFill>
                  <a:srgbClr val="191B0E"/>
                </a:solidFill>
                <a:latin typeface="Franklin Gothic Book" panose="020B0503020102020204"/>
                <a:cs typeface="Franklin Gothic Book" panose="020B0503020102020204"/>
              </a:rPr>
              <a:t>0</a:t>
            </a:r>
            <a:r>
              <a:rPr sz="1450" i="1" spc="40" dirty="0">
                <a:solidFill>
                  <a:srgbClr val="191B0E"/>
                </a:solidFill>
                <a:latin typeface="华文楷体" panose="02010600040101010101" charset="-122"/>
                <a:cs typeface="华文楷体" panose="02010600040101010101" charset="-122"/>
              </a:rPr>
              <a:t>、</a:t>
            </a:r>
            <a:r>
              <a:rPr sz="1450" spc="15" dirty="0">
                <a:solidFill>
                  <a:srgbClr val="191B0E"/>
                </a:solidFill>
                <a:latin typeface="Franklin Gothic Book" panose="020B0503020102020204"/>
                <a:cs typeface="Franklin Gothic Book" panose="020B0503020102020204"/>
              </a:rPr>
              <a:t>35</a:t>
            </a:r>
            <a:r>
              <a:rPr sz="1450" i="1" spc="35" dirty="0">
                <a:solidFill>
                  <a:srgbClr val="191B0E"/>
                </a:solidFill>
                <a:latin typeface="华文楷体" panose="02010600040101010101" charset="-122"/>
                <a:cs typeface="华文楷体" panose="02010600040101010101" charset="-122"/>
              </a:rPr>
              <a:t>。</a:t>
            </a:r>
            <a:endParaRPr sz="1450">
              <a:latin typeface="华文楷体" panose="02010600040101010101" charset="-122"/>
              <a:cs typeface="华文楷体" panose="02010600040101010101" charset="-122"/>
            </a:endParaRPr>
          </a:p>
          <a:p>
            <a:pPr marL="349250" marR="5080" indent="-337185">
              <a:lnSpc>
                <a:spcPct val="80000"/>
              </a:lnSpc>
              <a:spcBef>
                <a:spcPts val="625"/>
              </a:spcBef>
              <a:buSzPct val="94000"/>
              <a:buFont typeface="Franklin Gothic Book" panose="020B0503020102020204"/>
              <a:buChar char="–"/>
              <a:tabLst>
                <a:tab pos="349250" algn="l"/>
                <a:tab pos="349885" algn="l"/>
              </a:tabLst>
            </a:pPr>
            <a:r>
              <a:rPr sz="1750" i="1" spc="-90" dirty="0">
                <a:solidFill>
                  <a:srgbClr val="191B0E"/>
                </a:solidFill>
                <a:latin typeface="华文楷体" panose="02010600040101010101" charset="-122"/>
                <a:cs typeface="华文楷体" panose="02010600040101010101" charset="-122"/>
              </a:rPr>
              <a:t>如果程序的规格说明给出的输入域或输出域是有</a:t>
            </a:r>
            <a:r>
              <a:rPr sz="1750" i="1" spc="-95" dirty="0">
                <a:solidFill>
                  <a:srgbClr val="191B0E"/>
                </a:solidFill>
                <a:latin typeface="华文楷体" panose="02010600040101010101" charset="-122"/>
                <a:cs typeface="华文楷体" panose="02010600040101010101" charset="-122"/>
              </a:rPr>
              <a:t>序</a:t>
            </a:r>
            <a:r>
              <a:rPr sz="1750" i="1" spc="-90" dirty="0">
                <a:solidFill>
                  <a:srgbClr val="191B0E"/>
                </a:solidFill>
                <a:latin typeface="华文楷体" panose="02010600040101010101" charset="-122"/>
                <a:cs typeface="华文楷体" panose="02010600040101010101" charset="-122"/>
              </a:rPr>
              <a:t>集合（如有序表），则选取集 合的第一个元素和最后一个元素作为测试用例。</a:t>
            </a:r>
            <a:endParaRPr sz="1750">
              <a:latin typeface="华文楷体" panose="02010600040101010101" charset="-122"/>
              <a:cs typeface="华文楷体" panose="02010600040101010101" charset="-122"/>
            </a:endParaRPr>
          </a:p>
        </p:txBody>
      </p:sp>
      <p:sp>
        <p:nvSpPr>
          <p:cNvPr id="7" name="object 7"/>
          <p:cNvSpPr txBox="1"/>
          <p:nvPr/>
        </p:nvSpPr>
        <p:spPr>
          <a:xfrm>
            <a:off x="1737493" y="5389117"/>
            <a:ext cx="7769225" cy="949325"/>
          </a:xfrm>
          <a:prstGeom prst="rect">
            <a:avLst/>
          </a:prstGeom>
        </p:spPr>
        <p:txBody>
          <a:bodyPr vert="horz" wrap="square" lIns="0" tIns="48260" rIns="0" bIns="0" rtlCol="0">
            <a:spAutoFit/>
          </a:bodyPr>
          <a:lstStyle/>
          <a:p>
            <a:pPr marL="749935" marR="22225" indent="-337185">
              <a:lnSpc>
                <a:spcPts val="1510"/>
              </a:lnSpc>
              <a:spcBef>
                <a:spcPts val="380"/>
              </a:spcBef>
              <a:buFont typeface="Franklin Gothic Book" panose="020B0503020102020204"/>
              <a:buChar char="■"/>
              <a:tabLst>
                <a:tab pos="749935" algn="l"/>
                <a:tab pos="750570" algn="l"/>
              </a:tabLst>
            </a:pPr>
            <a:r>
              <a:rPr sz="1450" i="1" spc="35" dirty="0">
                <a:solidFill>
                  <a:srgbClr val="191B0E"/>
                </a:solidFill>
                <a:latin typeface="华文楷体" panose="02010600040101010101" charset="-122"/>
                <a:cs typeface="华文楷体" panose="02010600040101010101" charset="-122"/>
              </a:rPr>
              <a:t>例如，学生文件的学生记录按学号存放，班上总</a:t>
            </a:r>
            <a:r>
              <a:rPr sz="1450" i="1" spc="40" dirty="0">
                <a:solidFill>
                  <a:srgbClr val="191B0E"/>
                </a:solidFill>
                <a:latin typeface="华文楷体" panose="02010600040101010101" charset="-122"/>
                <a:cs typeface="华文楷体" panose="02010600040101010101" charset="-122"/>
              </a:rPr>
              <a:t>共</a:t>
            </a:r>
            <a:r>
              <a:rPr sz="1450" spc="15" dirty="0">
                <a:solidFill>
                  <a:srgbClr val="191B0E"/>
                </a:solidFill>
                <a:latin typeface="Franklin Gothic Book" panose="020B0503020102020204"/>
                <a:cs typeface="Franklin Gothic Book" panose="020B0503020102020204"/>
              </a:rPr>
              <a:t>30</a:t>
            </a:r>
            <a:r>
              <a:rPr sz="1450" i="1" spc="35" dirty="0">
                <a:solidFill>
                  <a:srgbClr val="191B0E"/>
                </a:solidFill>
                <a:latin typeface="华文楷体" panose="02010600040101010101" charset="-122"/>
                <a:cs typeface="华文楷体" panose="02010600040101010101" charset="-122"/>
              </a:rPr>
              <a:t>人，测试数据可取</a:t>
            </a:r>
            <a:r>
              <a:rPr sz="1450" i="1" spc="40" dirty="0">
                <a:solidFill>
                  <a:srgbClr val="191B0E"/>
                </a:solidFill>
                <a:latin typeface="华文楷体" panose="02010600040101010101" charset="-122"/>
                <a:cs typeface="华文楷体" panose="02010600040101010101" charset="-122"/>
              </a:rPr>
              <a:t>第</a:t>
            </a:r>
            <a:r>
              <a:rPr sz="1450" spc="20" dirty="0">
                <a:solidFill>
                  <a:srgbClr val="191B0E"/>
                </a:solidFill>
                <a:latin typeface="Franklin Gothic Book" panose="020B0503020102020204"/>
                <a:cs typeface="Franklin Gothic Book" panose="020B0503020102020204"/>
              </a:rPr>
              <a:t>1</a:t>
            </a:r>
            <a:r>
              <a:rPr sz="1450" i="1" spc="35" dirty="0">
                <a:solidFill>
                  <a:srgbClr val="191B0E"/>
                </a:solidFill>
                <a:latin typeface="华文楷体" panose="02010600040101010101" charset="-122"/>
                <a:cs typeface="华文楷体" panose="02010600040101010101" charset="-122"/>
              </a:rPr>
              <a:t>、</a:t>
            </a:r>
            <a:r>
              <a:rPr sz="1450" i="1" spc="40" dirty="0">
                <a:solidFill>
                  <a:srgbClr val="191B0E"/>
                </a:solidFill>
                <a:latin typeface="华文楷体" panose="02010600040101010101" charset="-122"/>
                <a:cs typeface="华文楷体" panose="02010600040101010101" charset="-122"/>
              </a:rPr>
              <a:t>第</a:t>
            </a:r>
            <a:r>
              <a:rPr sz="1450" spc="20" dirty="0">
                <a:solidFill>
                  <a:srgbClr val="191B0E"/>
                </a:solidFill>
                <a:latin typeface="Franklin Gothic Book" panose="020B0503020102020204"/>
                <a:cs typeface="Franklin Gothic Book" panose="020B0503020102020204"/>
              </a:rPr>
              <a:t>30</a:t>
            </a:r>
            <a:r>
              <a:rPr sz="1450" i="1" spc="35" dirty="0">
                <a:solidFill>
                  <a:srgbClr val="191B0E"/>
                </a:solidFill>
                <a:latin typeface="华文楷体" panose="02010600040101010101" charset="-122"/>
                <a:cs typeface="华文楷体" panose="02010600040101010101" charset="-122"/>
              </a:rPr>
              <a:t>个 学生。</a:t>
            </a:r>
            <a:endParaRPr sz="1450">
              <a:latin typeface="华文楷体" panose="02010600040101010101" charset="-122"/>
              <a:cs typeface="华文楷体" panose="02010600040101010101" charset="-122"/>
            </a:endParaRPr>
          </a:p>
          <a:p>
            <a:pPr marL="349250" marR="5080" indent="-337185">
              <a:lnSpc>
                <a:spcPct val="80000"/>
              </a:lnSpc>
              <a:spcBef>
                <a:spcPts val="605"/>
              </a:spcBef>
              <a:tabLst>
                <a:tab pos="349250" algn="l"/>
              </a:tabLst>
            </a:pPr>
            <a:r>
              <a:rPr sz="1650" spc="10" dirty="0">
                <a:solidFill>
                  <a:srgbClr val="191B0E"/>
                </a:solidFill>
                <a:latin typeface="Franklin Gothic Book" panose="020B0503020102020204"/>
                <a:cs typeface="Franklin Gothic Book" panose="020B0503020102020204"/>
              </a:rPr>
              <a:t>–	</a:t>
            </a:r>
            <a:r>
              <a:rPr sz="1750" i="1" spc="-90" dirty="0">
                <a:solidFill>
                  <a:srgbClr val="191B0E"/>
                </a:solidFill>
                <a:latin typeface="华文楷体" panose="02010600040101010101" charset="-122"/>
                <a:cs typeface="华文楷体" panose="02010600040101010101" charset="-122"/>
              </a:rPr>
              <a:t>如果程序中使用了一个内部数据结构，则应选择</a:t>
            </a:r>
            <a:r>
              <a:rPr sz="1750" i="1" spc="-95" dirty="0">
                <a:solidFill>
                  <a:srgbClr val="191B0E"/>
                </a:solidFill>
                <a:latin typeface="华文楷体" panose="02010600040101010101" charset="-122"/>
                <a:cs typeface="华文楷体" panose="02010600040101010101" charset="-122"/>
              </a:rPr>
              <a:t>此</a:t>
            </a:r>
            <a:r>
              <a:rPr sz="1750" i="1" spc="-90" dirty="0">
                <a:solidFill>
                  <a:srgbClr val="191B0E"/>
                </a:solidFill>
                <a:latin typeface="华文楷体" panose="02010600040101010101" charset="-122"/>
                <a:cs typeface="华文楷体" panose="02010600040101010101" charset="-122"/>
              </a:rPr>
              <a:t>数据结构的边界上的值作为测 </a:t>
            </a:r>
            <a:r>
              <a:rPr sz="1750" i="1" spc="-85" dirty="0">
                <a:solidFill>
                  <a:srgbClr val="191B0E"/>
                </a:solidFill>
                <a:latin typeface="华文楷体" panose="02010600040101010101" charset="-122"/>
                <a:cs typeface="华文楷体" panose="02010600040101010101" charset="-122"/>
              </a:rPr>
              <a:t>试用例。</a:t>
            </a:r>
            <a:endParaRPr sz="1750">
              <a:latin typeface="华文楷体" panose="02010600040101010101" charset="-122"/>
              <a:cs typeface="华文楷体" panose="0201060004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18"/>
            <a:ext cx="592836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a:t>
            </a:r>
            <a:r>
              <a:rPr dirty="0"/>
              <a:t>法</a:t>
            </a:r>
            <a:r>
              <a:rPr i="0" spc="-5" dirty="0">
                <a:latin typeface="Franklin Gothic Book" panose="020B0503020102020204"/>
                <a:cs typeface="Franklin Gothic Book" panose="020B0503020102020204"/>
              </a:rPr>
              <a:t>-</a:t>
            </a:r>
            <a:r>
              <a:rPr spc="5" dirty="0"/>
              <a:t>边界值分析法</a:t>
            </a:r>
            <a:endParaRPr spc="5" dirty="0"/>
          </a:p>
        </p:txBody>
      </p:sp>
      <p:sp>
        <p:nvSpPr>
          <p:cNvPr id="4" name="object 4"/>
          <p:cNvSpPr txBox="1"/>
          <p:nvPr/>
        </p:nvSpPr>
        <p:spPr>
          <a:xfrm>
            <a:off x="1272673" y="1895731"/>
            <a:ext cx="4310380" cy="3002915"/>
          </a:xfrm>
          <a:prstGeom prst="rect">
            <a:avLst/>
          </a:prstGeom>
        </p:spPr>
        <p:txBody>
          <a:bodyPr vert="horz" wrap="square" lIns="0" tIns="59690" rIns="0" bIns="0" rtlCol="0">
            <a:spAutoFit/>
          </a:bodyPr>
          <a:lstStyle/>
          <a:p>
            <a:pPr marL="349250" indent="-337185">
              <a:lnSpc>
                <a:spcPct val="100000"/>
              </a:lnSpc>
              <a:spcBef>
                <a:spcPts val="47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边界值分析法</a:t>
            </a:r>
            <a:endParaRPr sz="1750">
              <a:latin typeface="华文楷体" panose="02010600040101010101" charset="-122"/>
              <a:cs typeface="华文楷体" panose="02010600040101010101" charset="-122"/>
            </a:endParaRPr>
          </a:p>
          <a:p>
            <a:pPr marL="814070" lvl="1" indent="-337820">
              <a:lnSpc>
                <a:spcPct val="100000"/>
              </a:lnSpc>
              <a:spcBef>
                <a:spcPts val="39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示例</a:t>
            </a:r>
            <a:endParaRPr sz="1850">
              <a:latin typeface="华文楷体" panose="02010600040101010101" charset="-122"/>
              <a:cs typeface="华文楷体" panose="02010600040101010101" charset="-122"/>
            </a:endParaRPr>
          </a:p>
          <a:p>
            <a:pPr marL="814070" lvl="1" indent="-337820">
              <a:lnSpc>
                <a:spcPct val="100000"/>
              </a:lnSpc>
              <a:spcBef>
                <a:spcPts val="37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“用户登录”的功能需求如下：</a:t>
            </a:r>
            <a:endParaRPr sz="1850">
              <a:latin typeface="华文楷体" panose="02010600040101010101" charset="-122"/>
              <a:cs typeface="华文楷体" panose="02010600040101010101" charset="-122"/>
            </a:endParaRPr>
          </a:p>
          <a:p>
            <a:pPr>
              <a:lnSpc>
                <a:spcPct val="100000"/>
              </a:lnSpc>
              <a:spcBef>
                <a:spcPts val="40"/>
              </a:spcBef>
            </a:pPr>
            <a:endParaRPr sz="3050">
              <a:latin typeface="Times New Roman" panose="02020603050405020304"/>
              <a:cs typeface="Times New Roman" panose="02020603050405020304"/>
            </a:endParaRPr>
          </a:p>
          <a:p>
            <a:pPr marR="5080" algn="r">
              <a:lnSpc>
                <a:spcPct val="100000"/>
              </a:lnSpc>
              <a:spcBef>
                <a:spcPts val="5"/>
              </a:spcBef>
            </a:pPr>
            <a:r>
              <a:rPr sz="1400" i="1" spc="-5" dirty="0">
                <a:solidFill>
                  <a:srgbClr val="191B0E"/>
                </a:solidFill>
                <a:latin typeface="华文楷体" panose="02010600040101010101" charset="-122"/>
                <a:cs typeface="华文楷体" panose="02010600040101010101" charset="-122"/>
              </a:rPr>
              <a:t>用户名为字母、数字的组合，且字母不区分大小写；</a:t>
            </a:r>
            <a:endParaRPr sz="1400">
              <a:latin typeface="华文楷体" panose="02010600040101010101" charset="-122"/>
              <a:cs typeface="华文楷体" panose="02010600040101010101" charset="-122"/>
            </a:endParaRPr>
          </a:p>
          <a:p>
            <a:pPr marL="2385060" marR="5080" indent="-49530" algn="r">
              <a:lnSpc>
                <a:spcPct val="157000"/>
              </a:lnSpc>
            </a:pPr>
            <a:r>
              <a:rPr sz="1400" i="1" dirty="0">
                <a:solidFill>
                  <a:srgbClr val="191B0E"/>
                </a:solidFill>
                <a:latin typeface="华文楷体" panose="02010600040101010101" charset="-122"/>
                <a:cs typeface="华文楷体" panose="02010600040101010101" charset="-122"/>
              </a:rPr>
              <a:t>用户名只能以字母开头； 用户名长度为</a:t>
            </a:r>
            <a:r>
              <a:rPr sz="1400" spc="-5" dirty="0">
                <a:solidFill>
                  <a:srgbClr val="191B0E"/>
                </a:solidFill>
                <a:latin typeface="Franklin Gothic Book" panose="020B0503020102020204"/>
                <a:cs typeface="Franklin Gothic Book" panose="020B0503020102020204"/>
              </a:rPr>
              <a:t>8</a:t>
            </a:r>
            <a:r>
              <a:rPr sz="1400" i="1" dirty="0">
                <a:solidFill>
                  <a:srgbClr val="191B0E"/>
                </a:solidFill>
                <a:latin typeface="华文楷体" panose="02010600040101010101" charset="-122"/>
                <a:cs typeface="华文楷体" panose="02010600040101010101" charset="-122"/>
              </a:rPr>
              <a:t>到</a:t>
            </a:r>
            <a:r>
              <a:rPr sz="1400" spc="-50" dirty="0">
                <a:solidFill>
                  <a:srgbClr val="191B0E"/>
                </a:solidFill>
                <a:latin typeface="Franklin Gothic Book" panose="020B0503020102020204"/>
                <a:cs typeface="Franklin Gothic Book" panose="020B0503020102020204"/>
              </a:rPr>
              <a:t>1</a:t>
            </a:r>
            <a:r>
              <a:rPr sz="1400" spc="-5" dirty="0">
                <a:solidFill>
                  <a:srgbClr val="191B0E"/>
                </a:solidFill>
                <a:latin typeface="Franklin Gothic Book" panose="020B0503020102020204"/>
                <a:cs typeface="Franklin Gothic Book" panose="020B0503020102020204"/>
              </a:rPr>
              <a:t>6</a:t>
            </a:r>
            <a:r>
              <a:rPr sz="1400" i="1" dirty="0">
                <a:solidFill>
                  <a:srgbClr val="191B0E"/>
                </a:solidFill>
                <a:latin typeface="华文楷体" panose="02010600040101010101" charset="-122"/>
                <a:cs typeface="华文楷体" panose="02010600040101010101" charset="-122"/>
              </a:rPr>
              <a:t>位；</a:t>
            </a:r>
            <a:endParaRPr sz="1400">
              <a:latin typeface="华文楷体" panose="02010600040101010101" charset="-122"/>
              <a:cs typeface="华文楷体" panose="02010600040101010101" charset="-122"/>
            </a:endParaRPr>
          </a:p>
          <a:p>
            <a:pPr marL="2335530" marR="5080" indent="-356870" algn="r">
              <a:lnSpc>
                <a:spcPct val="157000"/>
              </a:lnSpc>
            </a:pPr>
            <a:r>
              <a:rPr sz="1400" i="1" dirty="0">
                <a:solidFill>
                  <a:srgbClr val="191B0E"/>
                </a:solidFill>
                <a:latin typeface="华文楷体" panose="02010600040101010101" charset="-122"/>
                <a:cs typeface="华文楷体" panose="02010600040101010101" charset="-122"/>
              </a:rPr>
              <a:t>不能为空、空格和特殊字符； 密码与用户名要求一致；</a:t>
            </a:r>
            <a:endParaRPr sz="1400">
              <a:latin typeface="华文楷体" panose="02010600040101010101" charset="-122"/>
              <a:cs typeface="华文楷体" panose="02010600040101010101" charset="-122"/>
            </a:endParaRPr>
          </a:p>
        </p:txBody>
      </p:sp>
      <p:sp>
        <p:nvSpPr>
          <p:cNvPr id="5" name="object 5"/>
          <p:cNvSpPr/>
          <p:nvPr/>
        </p:nvSpPr>
        <p:spPr>
          <a:xfrm>
            <a:off x="8151748" y="2887217"/>
            <a:ext cx="2075814" cy="178435"/>
          </a:xfrm>
          <a:custGeom>
            <a:avLst/>
            <a:gdLst/>
            <a:ahLst/>
            <a:cxnLst/>
            <a:rect l="l" t="t" r="r" b="b"/>
            <a:pathLst>
              <a:path w="2075815" h="178435">
                <a:moveTo>
                  <a:pt x="0" y="0"/>
                </a:moveTo>
                <a:lnTo>
                  <a:pt x="0" y="178308"/>
                </a:lnTo>
                <a:lnTo>
                  <a:pt x="2075687" y="178308"/>
                </a:lnTo>
                <a:lnTo>
                  <a:pt x="2075687" y="0"/>
                </a:lnTo>
                <a:lnTo>
                  <a:pt x="0" y="0"/>
                </a:lnTo>
                <a:close/>
              </a:path>
            </a:pathLst>
          </a:custGeom>
          <a:solidFill>
            <a:srgbClr val="EEEEED"/>
          </a:solidFill>
        </p:spPr>
        <p:txBody>
          <a:bodyPr wrap="square" lIns="0" tIns="0" rIns="0" bIns="0" rtlCol="0"/>
          <a:lstStyle/>
          <a:p/>
        </p:txBody>
      </p:sp>
      <p:sp>
        <p:nvSpPr>
          <p:cNvPr id="6" name="object 6"/>
          <p:cNvSpPr/>
          <p:nvPr/>
        </p:nvSpPr>
        <p:spPr>
          <a:xfrm>
            <a:off x="8151748" y="3243833"/>
            <a:ext cx="2075814" cy="179070"/>
          </a:xfrm>
          <a:custGeom>
            <a:avLst/>
            <a:gdLst/>
            <a:ahLst/>
            <a:cxnLst/>
            <a:rect l="l" t="t" r="r" b="b"/>
            <a:pathLst>
              <a:path w="2075815" h="179070">
                <a:moveTo>
                  <a:pt x="0" y="0"/>
                </a:moveTo>
                <a:lnTo>
                  <a:pt x="0" y="179069"/>
                </a:lnTo>
                <a:lnTo>
                  <a:pt x="2075687" y="179069"/>
                </a:lnTo>
                <a:lnTo>
                  <a:pt x="2075687" y="0"/>
                </a:lnTo>
                <a:lnTo>
                  <a:pt x="0" y="0"/>
                </a:lnTo>
                <a:close/>
              </a:path>
            </a:pathLst>
          </a:custGeom>
          <a:solidFill>
            <a:srgbClr val="EEEEED"/>
          </a:solidFill>
        </p:spPr>
        <p:txBody>
          <a:bodyPr wrap="square" lIns="0" tIns="0" rIns="0" bIns="0" rtlCol="0"/>
          <a:lstStyle/>
          <a:p/>
        </p:txBody>
      </p:sp>
      <p:sp>
        <p:nvSpPr>
          <p:cNvPr id="7" name="object 7"/>
          <p:cNvSpPr/>
          <p:nvPr/>
        </p:nvSpPr>
        <p:spPr>
          <a:xfrm>
            <a:off x="8151748" y="3601211"/>
            <a:ext cx="2075814" cy="178435"/>
          </a:xfrm>
          <a:custGeom>
            <a:avLst/>
            <a:gdLst/>
            <a:ahLst/>
            <a:cxnLst/>
            <a:rect l="l" t="t" r="r" b="b"/>
            <a:pathLst>
              <a:path w="2075815" h="178435">
                <a:moveTo>
                  <a:pt x="0" y="0"/>
                </a:moveTo>
                <a:lnTo>
                  <a:pt x="0" y="178308"/>
                </a:lnTo>
                <a:lnTo>
                  <a:pt x="2075687" y="178308"/>
                </a:lnTo>
                <a:lnTo>
                  <a:pt x="2075687" y="0"/>
                </a:lnTo>
                <a:lnTo>
                  <a:pt x="0" y="0"/>
                </a:lnTo>
                <a:close/>
              </a:path>
            </a:pathLst>
          </a:custGeom>
          <a:solidFill>
            <a:srgbClr val="EEEEED"/>
          </a:solidFill>
        </p:spPr>
        <p:txBody>
          <a:bodyPr wrap="square" lIns="0" tIns="0" rIns="0" bIns="0" rtlCol="0"/>
          <a:lstStyle/>
          <a:p/>
        </p:txBody>
      </p:sp>
      <p:sp>
        <p:nvSpPr>
          <p:cNvPr id="8" name="object 8"/>
          <p:cNvSpPr/>
          <p:nvPr/>
        </p:nvSpPr>
        <p:spPr>
          <a:xfrm>
            <a:off x="8151748" y="3957828"/>
            <a:ext cx="2075814" cy="179070"/>
          </a:xfrm>
          <a:custGeom>
            <a:avLst/>
            <a:gdLst/>
            <a:ahLst/>
            <a:cxnLst/>
            <a:rect l="l" t="t" r="r" b="b"/>
            <a:pathLst>
              <a:path w="2075815" h="179070">
                <a:moveTo>
                  <a:pt x="0" y="0"/>
                </a:moveTo>
                <a:lnTo>
                  <a:pt x="0" y="179070"/>
                </a:lnTo>
                <a:lnTo>
                  <a:pt x="2075687" y="179070"/>
                </a:lnTo>
                <a:lnTo>
                  <a:pt x="2075687" y="0"/>
                </a:lnTo>
                <a:lnTo>
                  <a:pt x="0" y="0"/>
                </a:lnTo>
                <a:close/>
              </a:path>
            </a:pathLst>
          </a:custGeom>
          <a:solidFill>
            <a:srgbClr val="EEEEED"/>
          </a:solidFill>
        </p:spPr>
        <p:txBody>
          <a:bodyPr wrap="square" lIns="0" tIns="0" rIns="0" bIns="0" rtlCol="0"/>
          <a:lstStyle/>
          <a:p/>
        </p:txBody>
      </p:sp>
      <p:sp>
        <p:nvSpPr>
          <p:cNvPr id="9" name="object 9"/>
          <p:cNvSpPr/>
          <p:nvPr/>
        </p:nvSpPr>
        <p:spPr>
          <a:xfrm>
            <a:off x="6846455" y="4315205"/>
            <a:ext cx="1305560" cy="357505"/>
          </a:xfrm>
          <a:custGeom>
            <a:avLst/>
            <a:gdLst/>
            <a:ahLst/>
            <a:cxnLst/>
            <a:rect l="l" t="t" r="r" b="b"/>
            <a:pathLst>
              <a:path w="1305559" h="357504">
                <a:moveTo>
                  <a:pt x="0" y="0"/>
                </a:moveTo>
                <a:lnTo>
                  <a:pt x="0" y="357377"/>
                </a:lnTo>
                <a:lnTo>
                  <a:pt x="1305305" y="357377"/>
                </a:lnTo>
                <a:lnTo>
                  <a:pt x="1305305" y="0"/>
                </a:lnTo>
                <a:lnTo>
                  <a:pt x="0" y="0"/>
                </a:lnTo>
                <a:close/>
              </a:path>
            </a:pathLst>
          </a:custGeom>
          <a:solidFill>
            <a:srgbClr val="EEEEED"/>
          </a:solidFill>
        </p:spPr>
        <p:txBody>
          <a:bodyPr wrap="square" lIns="0" tIns="0" rIns="0" bIns="0" rtlCol="0"/>
          <a:lstStyle/>
          <a:p/>
        </p:txBody>
      </p:sp>
      <p:sp>
        <p:nvSpPr>
          <p:cNvPr id="10" name="object 10"/>
          <p:cNvSpPr/>
          <p:nvPr/>
        </p:nvSpPr>
        <p:spPr>
          <a:xfrm>
            <a:off x="8151748" y="4315205"/>
            <a:ext cx="2075814" cy="178435"/>
          </a:xfrm>
          <a:custGeom>
            <a:avLst/>
            <a:gdLst/>
            <a:ahLst/>
            <a:cxnLst/>
            <a:rect l="l" t="t" r="r" b="b"/>
            <a:pathLst>
              <a:path w="2075815" h="178435">
                <a:moveTo>
                  <a:pt x="0" y="0"/>
                </a:moveTo>
                <a:lnTo>
                  <a:pt x="0" y="178308"/>
                </a:lnTo>
                <a:lnTo>
                  <a:pt x="2075687" y="178308"/>
                </a:lnTo>
                <a:lnTo>
                  <a:pt x="2075687" y="0"/>
                </a:lnTo>
                <a:lnTo>
                  <a:pt x="0" y="0"/>
                </a:lnTo>
                <a:close/>
              </a:path>
            </a:pathLst>
          </a:custGeom>
          <a:solidFill>
            <a:srgbClr val="EEEEED"/>
          </a:solidFill>
        </p:spPr>
        <p:txBody>
          <a:bodyPr wrap="square" lIns="0" tIns="0" rIns="0" bIns="0" rtlCol="0"/>
          <a:lstStyle/>
          <a:p/>
        </p:txBody>
      </p:sp>
      <p:sp>
        <p:nvSpPr>
          <p:cNvPr id="11" name="object 11"/>
          <p:cNvSpPr/>
          <p:nvPr/>
        </p:nvSpPr>
        <p:spPr>
          <a:xfrm>
            <a:off x="6846455" y="4672584"/>
            <a:ext cx="1305560" cy="356870"/>
          </a:xfrm>
          <a:custGeom>
            <a:avLst/>
            <a:gdLst/>
            <a:ahLst/>
            <a:cxnLst/>
            <a:rect l="l" t="t" r="r" b="b"/>
            <a:pathLst>
              <a:path w="1305559" h="356870">
                <a:moveTo>
                  <a:pt x="0" y="0"/>
                </a:moveTo>
                <a:lnTo>
                  <a:pt x="0" y="356615"/>
                </a:lnTo>
                <a:lnTo>
                  <a:pt x="1305305" y="356615"/>
                </a:lnTo>
                <a:lnTo>
                  <a:pt x="1305305" y="0"/>
                </a:lnTo>
                <a:lnTo>
                  <a:pt x="0" y="0"/>
                </a:lnTo>
                <a:close/>
              </a:path>
            </a:pathLst>
          </a:custGeom>
          <a:solidFill>
            <a:srgbClr val="EEEEED"/>
          </a:solidFill>
        </p:spPr>
        <p:txBody>
          <a:bodyPr wrap="square" lIns="0" tIns="0" rIns="0" bIns="0" rtlCol="0"/>
          <a:lstStyle/>
          <a:p/>
        </p:txBody>
      </p:sp>
      <p:sp>
        <p:nvSpPr>
          <p:cNvPr id="12" name="object 12"/>
          <p:cNvSpPr/>
          <p:nvPr/>
        </p:nvSpPr>
        <p:spPr>
          <a:xfrm>
            <a:off x="8151748" y="4672584"/>
            <a:ext cx="2075814" cy="178435"/>
          </a:xfrm>
          <a:custGeom>
            <a:avLst/>
            <a:gdLst/>
            <a:ahLst/>
            <a:cxnLst/>
            <a:rect l="l" t="t" r="r" b="b"/>
            <a:pathLst>
              <a:path w="2075815" h="178435">
                <a:moveTo>
                  <a:pt x="0" y="0"/>
                </a:moveTo>
                <a:lnTo>
                  <a:pt x="0" y="178308"/>
                </a:lnTo>
                <a:lnTo>
                  <a:pt x="2075687" y="178308"/>
                </a:lnTo>
                <a:lnTo>
                  <a:pt x="2075687" y="0"/>
                </a:lnTo>
                <a:lnTo>
                  <a:pt x="0" y="0"/>
                </a:lnTo>
                <a:close/>
              </a:path>
            </a:pathLst>
          </a:custGeom>
          <a:solidFill>
            <a:srgbClr val="EEEEED"/>
          </a:solidFill>
        </p:spPr>
        <p:txBody>
          <a:bodyPr wrap="square" lIns="0" tIns="0" rIns="0" bIns="0" rtlCol="0"/>
          <a:lstStyle/>
          <a:p/>
        </p:txBody>
      </p:sp>
      <p:sp>
        <p:nvSpPr>
          <p:cNvPr id="13" name="object 13"/>
          <p:cNvSpPr/>
          <p:nvPr/>
        </p:nvSpPr>
        <p:spPr>
          <a:xfrm>
            <a:off x="6846455" y="5029200"/>
            <a:ext cx="1305560" cy="893444"/>
          </a:xfrm>
          <a:custGeom>
            <a:avLst/>
            <a:gdLst/>
            <a:ahLst/>
            <a:cxnLst/>
            <a:rect l="l" t="t" r="r" b="b"/>
            <a:pathLst>
              <a:path w="1305559" h="893445">
                <a:moveTo>
                  <a:pt x="0" y="0"/>
                </a:moveTo>
                <a:lnTo>
                  <a:pt x="0" y="893063"/>
                </a:lnTo>
                <a:lnTo>
                  <a:pt x="1305305" y="893063"/>
                </a:lnTo>
                <a:lnTo>
                  <a:pt x="1305305" y="0"/>
                </a:lnTo>
                <a:lnTo>
                  <a:pt x="0" y="0"/>
                </a:lnTo>
                <a:close/>
              </a:path>
            </a:pathLst>
          </a:custGeom>
          <a:solidFill>
            <a:srgbClr val="EEEEED"/>
          </a:solidFill>
        </p:spPr>
        <p:txBody>
          <a:bodyPr wrap="square" lIns="0" tIns="0" rIns="0" bIns="0" rtlCol="0"/>
          <a:lstStyle/>
          <a:p/>
        </p:txBody>
      </p:sp>
      <p:sp>
        <p:nvSpPr>
          <p:cNvPr id="14" name="object 14"/>
          <p:cNvSpPr/>
          <p:nvPr/>
        </p:nvSpPr>
        <p:spPr>
          <a:xfrm>
            <a:off x="8151748" y="5029200"/>
            <a:ext cx="2075814" cy="178435"/>
          </a:xfrm>
          <a:custGeom>
            <a:avLst/>
            <a:gdLst/>
            <a:ahLst/>
            <a:cxnLst/>
            <a:rect l="l" t="t" r="r" b="b"/>
            <a:pathLst>
              <a:path w="2075815" h="178435">
                <a:moveTo>
                  <a:pt x="0" y="0"/>
                </a:moveTo>
                <a:lnTo>
                  <a:pt x="0" y="178308"/>
                </a:lnTo>
                <a:lnTo>
                  <a:pt x="2075687" y="178308"/>
                </a:lnTo>
                <a:lnTo>
                  <a:pt x="2075687" y="0"/>
                </a:lnTo>
                <a:lnTo>
                  <a:pt x="0" y="0"/>
                </a:lnTo>
                <a:close/>
              </a:path>
            </a:pathLst>
          </a:custGeom>
          <a:solidFill>
            <a:srgbClr val="EEEEED"/>
          </a:solidFill>
        </p:spPr>
        <p:txBody>
          <a:bodyPr wrap="square" lIns="0" tIns="0" rIns="0" bIns="0" rtlCol="0"/>
          <a:lstStyle/>
          <a:p/>
        </p:txBody>
      </p:sp>
      <p:sp>
        <p:nvSpPr>
          <p:cNvPr id="15" name="object 15"/>
          <p:cNvSpPr/>
          <p:nvPr/>
        </p:nvSpPr>
        <p:spPr>
          <a:xfrm>
            <a:off x="8151748" y="5386578"/>
            <a:ext cx="2075814" cy="178435"/>
          </a:xfrm>
          <a:custGeom>
            <a:avLst/>
            <a:gdLst/>
            <a:ahLst/>
            <a:cxnLst/>
            <a:rect l="l" t="t" r="r" b="b"/>
            <a:pathLst>
              <a:path w="2075815" h="178435">
                <a:moveTo>
                  <a:pt x="0" y="0"/>
                </a:moveTo>
                <a:lnTo>
                  <a:pt x="0" y="178308"/>
                </a:lnTo>
                <a:lnTo>
                  <a:pt x="2075687" y="178308"/>
                </a:lnTo>
                <a:lnTo>
                  <a:pt x="2075687" y="0"/>
                </a:lnTo>
                <a:lnTo>
                  <a:pt x="0" y="0"/>
                </a:lnTo>
                <a:close/>
              </a:path>
            </a:pathLst>
          </a:custGeom>
          <a:solidFill>
            <a:srgbClr val="EEEEED"/>
          </a:solidFill>
        </p:spPr>
        <p:txBody>
          <a:bodyPr wrap="square" lIns="0" tIns="0" rIns="0" bIns="0" rtlCol="0"/>
          <a:lstStyle/>
          <a:p/>
        </p:txBody>
      </p:sp>
      <p:sp>
        <p:nvSpPr>
          <p:cNvPr id="16" name="object 16"/>
          <p:cNvSpPr/>
          <p:nvPr/>
        </p:nvSpPr>
        <p:spPr>
          <a:xfrm>
            <a:off x="8151748" y="5743194"/>
            <a:ext cx="2075814" cy="179070"/>
          </a:xfrm>
          <a:custGeom>
            <a:avLst/>
            <a:gdLst/>
            <a:ahLst/>
            <a:cxnLst/>
            <a:rect l="l" t="t" r="r" b="b"/>
            <a:pathLst>
              <a:path w="2075815" h="179070">
                <a:moveTo>
                  <a:pt x="0" y="0"/>
                </a:moveTo>
                <a:lnTo>
                  <a:pt x="0" y="179070"/>
                </a:lnTo>
                <a:lnTo>
                  <a:pt x="2075687" y="179070"/>
                </a:lnTo>
                <a:lnTo>
                  <a:pt x="2075687" y="0"/>
                </a:lnTo>
                <a:lnTo>
                  <a:pt x="0" y="0"/>
                </a:lnTo>
                <a:close/>
              </a:path>
            </a:pathLst>
          </a:custGeom>
          <a:solidFill>
            <a:srgbClr val="EEEEED"/>
          </a:solidFill>
        </p:spPr>
        <p:txBody>
          <a:bodyPr wrap="square" lIns="0" tIns="0" rIns="0" bIns="0" rtlCol="0"/>
          <a:lstStyle/>
          <a:p/>
        </p:txBody>
      </p:sp>
      <p:graphicFrame>
        <p:nvGraphicFramePr>
          <p:cNvPr id="17" name="object 17"/>
          <p:cNvGraphicFramePr>
            <a:graphicFrameLocks noGrp="1"/>
          </p:cNvGraphicFramePr>
          <p:nvPr/>
        </p:nvGraphicFramePr>
        <p:xfrm>
          <a:off x="5966872" y="2443499"/>
          <a:ext cx="4281805" cy="3484879"/>
        </p:xfrm>
        <a:graphic>
          <a:graphicData uri="http://schemas.openxmlformats.org/drawingml/2006/table">
            <a:tbl>
              <a:tblPr firstRow="1" bandRow="1">
                <a:tableStyleId>{2D5ABB26-0587-4C30-8999-92F81FD0307C}</a:tableStyleId>
              </a:tblPr>
              <a:tblGrid>
                <a:gridCol w="873760"/>
                <a:gridCol w="1304925"/>
                <a:gridCol w="584200"/>
                <a:gridCol w="1499869"/>
              </a:tblGrid>
              <a:tr h="259079">
                <a:tc>
                  <a:txBody>
                    <a:bodyPr/>
                    <a:lstStyle/>
                    <a:p>
                      <a:pPr marL="59690">
                        <a:lnSpc>
                          <a:spcPts val="1280"/>
                        </a:lnSpc>
                      </a:pPr>
                      <a:r>
                        <a:rPr sz="1100" b="1" spc="40" dirty="0">
                          <a:solidFill>
                            <a:srgbClr val="FFFFFF"/>
                          </a:solidFill>
                          <a:latin typeface="华文楷体" panose="02010600040101010101" charset="-122"/>
                          <a:cs typeface="华文楷体" panose="02010600040101010101" charset="-122"/>
                        </a:rPr>
                        <a:t>输入条件</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a:txBody>
                    <a:bodyPr/>
                    <a:lstStyle/>
                    <a:p>
                      <a:pPr marL="60960">
                        <a:lnSpc>
                          <a:spcPts val="1280"/>
                        </a:lnSpc>
                      </a:pPr>
                      <a:r>
                        <a:rPr sz="1100" b="1" spc="40" dirty="0">
                          <a:solidFill>
                            <a:srgbClr val="FFFFFF"/>
                          </a:solidFill>
                          <a:latin typeface="华文楷体" panose="02010600040101010101" charset="-122"/>
                          <a:cs typeface="华文楷体" panose="02010600040101010101" charset="-122"/>
                        </a:rPr>
                        <a:t>边界值</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a:txBody>
                    <a:bodyPr/>
                    <a:lstStyle/>
                    <a:p>
                      <a:pPr marL="59690" marR="3175">
                        <a:lnSpc>
                          <a:spcPts val="1280"/>
                        </a:lnSpc>
                      </a:pPr>
                      <a:r>
                        <a:rPr sz="1100" b="1" spc="40" dirty="0">
                          <a:solidFill>
                            <a:srgbClr val="FFFFFF"/>
                          </a:solidFill>
                          <a:latin typeface="华文楷体" panose="02010600040101010101" charset="-122"/>
                          <a:cs typeface="华文楷体" panose="02010600040101010101" charset="-122"/>
                        </a:rPr>
                        <a:t>取值</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a:txBody>
                    <a:bodyPr/>
                    <a:lstStyle/>
                    <a:p>
                      <a:pPr marL="59690">
                        <a:lnSpc>
                          <a:spcPts val="1280"/>
                        </a:lnSpc>
                      </a:pPr>
                      <a:r>
                        <a:rPr sz="1100" b="1" spc="40" dirty="0">
                          <a:solidFill>
                            <a:srgbClr val="FFFFFF"/>
                          </a:solidFill>
                          <a:latin typeface="华文楷体" panose="02010600040101010101" charset="-122"/>
                          <a:cs typeface="华文楷体" panose="02010600040101010101" charset="-122"/>
                        </a:rPr>
                        <a:t>编号</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r>
              <a:tr h="179069">
                <a:tc rowSpan="4">
                  <a:txBody>
                    <a:bodyPr/>
                    <a:lstStyle/>
                    <a:p>
                      <a:pPr>
                        <a:lnSpc>
                          <a:spcPct val="100000"/>
                        </a:lnSpc>
                        <a:spcBef>
                          <a:spcPts val="20"/>
                        </a:spcBef>
                      </a:pPr>
                      <a:endParaRPr sz="1600">
                        <a:latin typeface="Times New Roman" panose="02020603050405020304"/>
                        <a:cs typeface="Times New Roman" panose="02020603050405020304"/>
                      </a:endParaRPr>
                    </a:p>
                    <a:p>
                      <a:pPr marL="59690">
                        <a:lnSpc>
                          <a:spcPct val="100000"/>
                        </a:lnSpc>
                        <a:spcBef>
                          <a:spcPts val="5"/>
                        </a:spcBef>
                      </a:pPr>
                      <a:r>
                        <a:rPr sz="1100" b="1" spc="40" dirty="0">
                          <a:solidFill>
                            <a:srgbClr val="FFFFFF"/>
                          </a:solidFill>
                          <a:latin typeface="华文楷体" panose="02010600040101010101" charset="-122"/>
                          <a:cs typeface="华文楷体" panose="02010600040101010101" charset="-122"/>
                        </a:rPr>
                        <a:t>用户名</a:t>
                      </a:r>
                      <a:r>
                        <a:rPr sz="1100" b="1" spc="35" dirty="0">
                          <a:solidFill>
                            <a:srgbClr val="FFFFFF"/>
                          </a:solidFill>
                          <a:latin typeface="华文楷体" panose="02010600040101010101" charset="-122"/>
                          <a:cs typeface="华文楷体" panose="02010600040101010101" charset="-122"/>
                        </a:rPr>
                        <a:t>组合</a:t>
                      </a:r>
                      <a:endParaRPr sz="1100">
                        <a:latin typeface="华文楷体" panose="02010600040101010101" charset="-122"/>
                        <a:cs typeface="华文楷体" panose="02010600040101010101" charset="-122"/>
                      </a:endParaRPr>
                    </a:p>
                  </a:txBody>
                  <a:tcPr marL="0" marR="0" marT="25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8C8D86"/>
                    </a:solidFill>
                  </a:tcPr>
                </a:tc>
                <a:tc rowSpan="2">
                  <a:txBody>
                    <a:bodyPr/>
                    <a:lstStyle/>
                    <a:p>
                      <a:pPr marL="60325">
                        <a:lnSpc>
                          <a:spcPts val="1290"/>
                        </a:lnSpc>
                      </a:pPr>
                      <a:r>
                        <a:rPr sz="1100" i="1" spc="40" dirty="0">
                          <a:latin typeface="华文楷体" panose="02010600040101010101" charset="-122"/>
                          <a:cs typeface="华文楷体" panose="02010600040101010101" charset="-122"/>
                        </a:rPr>
                        <a:t>字母</a:t>
                      </a:r>
                      <a:r>
                        <a:rPr sz="1100" i="1" spc="10" dirty="0">
                          <a:latin typeface="华文楷体" panose="02010600040101010101" charset="-122"/>
                          <a:cs typeface="华文楷体" panose="02010600040101010101" charset="-122"/>
                        </a:rPr>
                        <a:t>（</a:t>
                      </a:r>
                      <a:r>
                        <a:rPr sz="1100" spc="10" dirty="0">
                          <a:latin typeface="Franklin Gothic Book" panose="020B0503020102020204"/>
                          <a:cs typeface="Franklin Gothic Book" panose="020B0503020102020204"/>
                        </a:rPr>
                        <a:t>a----z</a:t>
                      </a:r>
                      <a:r>
                        <a:rPr sz="1100" i="1" spc="40" dirty="0">
                          <a:latin typeface="华文楷体" panose="02010600040101010101" charset="-122"/>
                          <a:cs typeface="华文楷体" panose="02010600040101010101" charset="-122"/>
                        </a:rPr>
                        <a:t>或</a:t>
                      </a:r>
                      <a:r>
                        <a:rPr sz="1100" spc="15" dirty="0">
                          <a:latin typeface="Franklin Gothic Book" panose="020B0503020102020204"/>
                          <a:cs typeface="Franklin Gothic Book" panose="020B0503020102020204"/>
                        </a:rPr>
                        <a:t>A----Z</a:t>
                      </a:r>
                      <a:endParaRPr sz="110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R="3175">
                        <a:lnSpc>
                          <a:spcPts val="1300"/>
                        </a:lnSpc>
                        <a:spcBef>
                          <a:spcPts val="10"/>
                        </a:spcBef>
                      </a:pPr>
                      <a:r>
                        <a:rPr sz="1650" i="1" spc="22" baseline="3000" dirty="0">
                          <a:latin typeface="华文楷体" panose="02010600040101010101" charset="-122"/>
                          <a:cs typeface="华文楷体" panose="02010600040101010101" charset="-122"/>
                        </a:rPr>
                        <a:t>）</a:t>
                      </a:r>
                      <a:r>
                        <a:rPr sz="1100" spc="15" dirty="0">
                          <a:latin typeface="Franklin Gothic Book" panose="020B0503020102020204"/>
                          <a:cs typeface="Franklin Gothic Book" panose="020B0503020102020204"/>
                        </a:rPr>
                        <a:t>a</a:t>
                      </a:r>
                      <a:endParaRPr sz="1100">
                        <a:latin typeface="Franklin Gothic Book" panose="020B0503020102020204"/>
                        <a:cs typeface="Franklin Gothic Book" panose="020B0503020102020204"/>
                      </a:endParaRPr>
                    </a:p>
                  </a:txBody>
                  <a:tcPr marL="0" marR="0" marT="12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59690">
                        <a:lnSpc>
                          <a:spcPts val="1290"/>
                        </a:lnSpc>
                      </a:pPr>
                      <a:r>
                        <a:rPr sz="1100" i="1" dirty="0">
                          <a:latin typeface="华文楷体" panose="02010600040101010101" charset="-122"/>
                          <a:cs typeface="华文楷体" panose="02010600040101010101" charset="-122"/>
                        </a:rPr>
                        <a:t>①</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r>
              <a:tr h="178308">
                <a:tc vMerge="1">
                  <a:tcPr marL="0" marR="0" marT="25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8C8D86"/>
                    </a:solidFill>
                  </a:tcPr>
                </a:tc>
                <a:tc vMerge="1">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59690" marR="3175">
                        <a:lnSpc>
                          <a:spcPts val="1300"/>
                        </a:lnSpc>
                        <a:spcBef>
                          <a:spcPts val="5"/>
                        </a:spcBef>
                      </a:pPr>
                      <a:r>
                        <a:rPr sz="1100" dirty="0">
                          <a:latin typeface="Franklin Gothic Book" panose="020B0503020102020204"/>
                          <a:cs typeface="Franklin Gothic Book" panose="020B0503020102020204"/>
                        </a:rPr>
                        <a:t>z</a:t>
                      </a:r>
                      <a:endParaRPr sz="1100">
                        <a:latin typeface="Franklin Gothic Book" panose="020B0503020102020204"/>
                        <a:cs typeface="Franklin Gothic Book" panose="020B0503020102020204"/>
                      </a:endParaRPr>
                    </a:p>
                  </a:txBody>
                  <a:tcPr marL="0" marR="0" marT="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a:lnSpc>
                          <a:spcPts val="1280"/>
                        </a:lnSpc>
                      </a:pPr>
                      <a:r>
                        <a:rPr sz="1100" i="1" dirty="0">
                          <a:latin typeface="华文楷体" panose="02010600040101010101" charset="-122"/>
                          <a:cs typeface="华文楷体" panose="02010600040101010101" charset="-122"/>
                        </a:rPr>
                        <a:t>②</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r h="178307">
                <a:tc vMerge="1">
                  <a:tcPr marL="0" marR="0" marT="25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8C8D86"/>
                    </a:solidFill>
                  </a:tcPr>
                </a:tc>
                <a:tc rowSpan="2">
                  <a:txBody>
                    <a:bodyPr/>
                    <a:lstStyle/>
                    <a:p>
                      <a:pPr marL="60325">
                        <a:lnSpc>
                          <a:spcPts val="1280"/>
                        </a:lnSpc>
                      </a:pPr>
                      <a:r>
                        <a:rPr sz="1100" i="1" spc="40" dirty="0">
                          <a:latin typeface="华文楷体" panose="02010600040101010101" charset="-122"/>
                          <a:cs typeface="华文楷体" panose="02010600040101010101" charset="-122"/>
                        </a:rPr>
                        <a:t>数字</a:t>
                      </a:r>
                      <a:r>
                        <a:rPr sz="1100" i="1" spc="20" dirty="0">
                          <a:latin typeface="华文楷体" panose="02010600040101010101" charset="-122"/>
                          <a:cs typeface="华文楷体" panose="02010600040101010101" charset="-122"/>
                        </a:rPr>
                        <a:t>（</a:t>
                      </a:r>
                      <a:r>
                        <a:rPr sz="1100" spc="20" dirty="0">
                          <a:latin typeface="Franklin Gothic Book" panose="020B0503020102020204"/>
                          <a:cs typeface="Franklin Gothic Book" panose="020B0503020102020204"/>
                        </a:rPr>
                        <a:t>0----9</a:t>
                      </a:r>
                      <a:r>
                        <a:rPr sz="1100" i="1" spc="20" dirty="0">
                          <a:latin typeface="华文楷体" panose="02010600040101010101" charset="-122"/>
                          <a:cs typeface="华文楷体" panose="02010600040101010101" charset="-122"/>
                        </a:rPr>
                        <a:t>）</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690" marR="3175">
                        <a:lnSpc>
                          <a:spcPts val="1300"/>
                        </a:lnSpc>
                        <a:spcBef>
                          <a:spcPts val="5"/>
                        </a:spcBef>
                      </a:pPr>
                      <a:r>
                        <a:rPr sz="1100" dirty="0">
                          <a:latin typeface="Franklin Gothic Book" panose="020B0503020102020204"/>
                          <a:cs typeface="Franklin Gothic Book" panose="020B0503020102020204"/>
                        </a:rPr>
                        <a:t>0</a:t>
                      </a:r>
                      <a:endParaRPr sz="1100">
                        <a:latin typeface="Franklin Gothic Book" panose="020B0503020102020204"/>
                        <a:cs typeface="Franklin Gothic Book" panose="020B0503020102020204"/>
                      </a:endParaRPr>
                    </a:p>
                  </a:txBody>
                  <a:tcPr marL="0" marR="0" marT="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690">
                        <a:lnSpc>
                          <a:spcPts val="1280"/>
                        </a:lnSpc>
                      </a:pPr>
                      <a:r>
                        <a:rPr sz="1100" i="1" dirty="0">
                          <a:latin typeface="华文楷体" panose="02010600040101010101" charset="-122"/>
                          <a:cs typeface="华文楷体" panose="02010600040101010101" charset="-122"/>
                        </a:rPr>
                        <a:t>③</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r>
              <a:tr h="179070">
                <a:tc vMerge="1">
                  <a:tcPr marL="0" marR="0" marT="25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8C8D86"/>
                    </a:solidFill>
                  </a:tcPr>
                </a:tc>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690" marR="3175">
                        <a:lnSpc>
                          <a:spcPts val="1300"/>
                        </a:lnSpc>
                        <a:spcBef>
                          <a:spcPts val="10"/>
                        </a:spcBef>
                      </a:pPr>
                      <a:r>
                        <a:rPr sz="1100" dirty="0">
                          <a:latin typeface="Franklin Gothic Book" panose="020B0503020102020204"/>
                          <a:cs typeface="Franklin Gothic Book" panose="020B0503020102020204"/>
                        </a:rPr>
                        <a:t>9</a:t>
                      </a:r>
                      <a:endParaRPr sz="1100">
                        <a:latin typeface="Franklin Gothic Book" panose="020B0503020102020204"/>
                        <a:cs typeface="Franklin Gothic Book" panose="020B0503020102020204"/>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a:lnSpc>
                          <a:spcPts val="1290"/>
                        </a:lnSpc>
                      </a:pPr>
                      <a:r>
                        <a:rPr sz="1100" i="1" dirty="0">
                          <a:latin typeface="华文楷体" panose="02010600040101010101" charset="-122"/>
                          <a:cs typeface="华文楷体" panose="02010600040101010101" charset="-122"/>
                        </a:rPr>
                        <a:t>④</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r h="178307">
                <a:tc rowSpan="5">
                  <a:txBody>
                    <a:bodyPr/>
                    <a:lstStyle/>
                    <a:p>
                      <a:pPr>
                        <a:lnSpc>
                          <a:spcPct val="100000"/>
                        </a:lnSpc>
                        <a:spcBef>
                          <a:spcPts val="15"/>
                        </a:spcBef>
                      </a:pPr>
                      <a:endParaRPr sz="1600">
                        <a:latin typeface="Times New Roman" panose="02020603050405020304"/>
                        <a:cs typeface="Times New Roman" panose="02020603050405020304"/>
                      </a:endParaRPr>
                    </a:p>
                    <a:p>
                      <a:pPr marL="59690">
                        <a:lnSpc>
                          <a:spcPct val="100000"/>
                        </a:lnSpc>
                      </a:pPr>
                      <a:r>
                        <a:rPr sz="1100" b="1" spc="40" dirty="0">
                          <a:solidFill>
                            <a:srgbClr val="FFFFFF"/>
                          </a:solidFill>
                          <a:latin typeface="华文楷体" panose="02010600040101010101" charset="-122"/>
                          <a:cs typeface="华文楷体" panose="02010600040101010101" charset="-122"/>
                        </a:rPr>
                        <a:t>用户名</a:t>
                      </a:r>
                      <a:r>
                        <a:rPr sz="1100" b="1" spc="35" dirty="0">
                          <a:solidFill>
                            <a:srgbClr val="FFFFFF"/>
                          </a:solidFill>
                          <a:latin typeface="华文楷体" panose="02010600040101010101" charset="-122"/>
                          <a:cs typeface="华文楷体" panose="02010600040101010101" charset="-122"/>
                        </a:rPr>
                        <a:t>长度</a:t>
                      </a:r>
                      <a:endParaRPr sz="1100">
                        <a:latin typeface="华文楷体" panose="02010600040101010101" charset="-122"/>
                        <a:cs typeface="华文楷体" panose="02010600040101010101"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rowSpan="5">
                  <a:txBody>
                    <a:bodyPr/>
                    <a:lstStyle/>
                    <a:p>
                      <a:pPr marL="60325">
                        <a:lnSpc>
                          <a:spcPts val="1280"/>
                        </a:lnSpc>
                      </a:pPr>
                      <a:r>
                        <a:rPr sz="1100" spc="5" dirty="0">
                          <a:latin typeface="Franklin Gothic Book" panose="020B0503020102020204"/>
                          <a:cs typeface="Franklin Gothic Book" panose="020B0503020102020204"/>
                        </a:rPr>
                        <a:t>[8----16]</a:t>
                      </a:r>
                      <a:r>
                        <a:rPr sz="1100" i="1" spc="40" dirty="0">
                          <a:latin typeface="华文楷体" panose="02010600040101010101" charset="-122"/>
                          <a:cs typeface="华文楷体" panose="02010600040101010101" charset="-122"/>
                        </a:rPr>
                        <a:t>位</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690" marR="3175">
                        <a:lnSpc>
                          <a:spcPts val="1300"/>
                        </a:lnSpc>
                      </a:pPr>
                      <a:r>
                        <a:rPr sz="1100" spc="15" dirty="0">
                          <a:latin typeface="Franklin Gothic Book" panose="020B0503020102020204"/>
                          <a:cs typeface="Franklin Gothic Book" panose="020B0503020102020204"/>
                        </a:rPr>
                        <a:t>NULL</a:t>
                      </a:r>
                      <a:endParaRPr sz="110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690">
                        <a:lnSpc>
                          <a:spcPts val="1280"/>
                        </a:lnSpc>
                      </a:pPr>
                      <a:r>
                        <a:rPr sz="1100" i="1" dirty="0">
                          <a:latin typeface="华文楷体" panose="02010600040101010101" charset="-122"/>
                          <a:cs typeface="华文楷体" panose="02010600040101010101" charset="-122"/>
                        </a:rPr>
                        <a:t>⑤</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r>
              <a:tr h="178308">
                <a:tc vMerge="1">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690" marR="3175">
                        <a:lnSpc>
                          <a:spcPts val="1280"/>
                        </a:lnSpc>
                      </a:pPr>
                      <a:r>
                        <a:rPr sz="1100" spc="15" dirty="0">
                          <a:latin typeface="Franklin Gothic Book" panose="020B0503020102020204"/>
                          <a:cs typeface="Franklin Gothic Book" panose="020B0503020102020204"/>
                        </a:rPr>
                        <a:t>7</a:t>
                      </a:r>
                      <a:r>
                        <a:rPr sz="1100" i="1" spc="40" dirty="0">
                          <a:latin typeface="华文楷体" panose="02010600040101010101" charset="-122"/>
                          <a:cs typeface="华文楷体" panose="02010600040101010101" charset="-122"/>
                        </a:rPr>
                        <a:t>位</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a:lnSpc>
                          <a:spcPts val="1280"/>
                        </a:lnSpc>
                      </a:pPr>
                      <a:r>
                        <a:rPr sz="1100" i="1" dirty="0">
                          <a:latin typeface="华文楷体" panose="02010600040101010101" charset="-122"/>
                          <a:cs typeface="华文楷体" panose="02010600040101010101" charset="-122"/>
                        </a:rPr>
                        <a:t>⑥</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r h="178308">
                <a:tc vMerge="1">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690" marR="3175">
                        <a:lnSpc>
                          <a:spcPts val="1280"/>
                        </a:lnSpc>
                      </a:pPr>
                      <a:r>
                        <a:rPr sz="1100" spc="15" dirty="0">
                          <a:latin typeface="Franklin Gothic Book" panose="020B0503020102020204"/>
                          <a:cs typeface="Franklin Gothic Book" panose="020B0503020102020204"/>
                        </a:rPr>
                        <a:t>8</a:t>
                      </a:r>
                      <a:r>
                        <a:rPr sz="1100" i="1" spc="40" dirty="0">
                          <a:latin typeface="华文楷体" panose="02010600040101010101" charset="-122"/>
                          <a:cs typeface="华文楷体" panose="02010600040101010101" charset="-122"/>
                        </a:rPr>
                        <a:t>位</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690">
                        <a:lnSpc>
                          <a:spcPts val="1280"/>
                        </a:lnSpc>
                      </a:pPr>
                      <a:r>
                        <a:rPr sz="1100" i="1" dirty="0">
                          <a:latin typeface="华文楷体" panose="02010600040101010101" charset="-122"/>
                          <a:cs typeface="华文楷体" panose="02010600040101010101" charset="-122"/>
                        </a:rPr>
                        <a:t>⑦</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r>
              <a:tr h="179070">
                <a:tc vMerge="1">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690" marR="3175">
                        <a:lnSpc>
                          <a:spcPts val="1290"/>
                        </a:lnSpc>
                      </a:pPr>
                      <a:r>
                        <a:rPr sz="1100" spc="-5" dirty="0">
                          <a:latin typeface="Franklin Gothic Book" panose="020B0503020102020204"/>
                          <a:cs typeface="Franklin Gothic Book" panose="020B0503020102020204"/>
                        </a:rPr>
                        <a:t>16</a:t>
                      </a:r>
                      <a:r>
                        <a:rPr sz="1100" i="1" spc="40" dirty="0">
                          <a:latin typeface="华文楷体" panose="02010600040101010101" charset="-122"/>
                          <a:cs typeface="华文楷体" panose="02010600040101010101" charset="-122"/>
                        </a:rPr>
                        <a:t>位</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a:lnSpc>
                          <a:spcPts val="1290"/>
                        </a:lnSpc>
                      </a:pPr>
                      <a:r>
                        <a:rPr sz="1100" i="1" dirty="0">
                          <a:latin typeface="华文楷体" panose="02010600040101010101" charset="-122"/>
                          <a:cs typeface="华文楷体" panose="02010600040101010101" charset="-122"/>
                        </a:rPr>
                        <a:t>⑧</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r h="178308">
                <a:tc vMerge="1">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690" marR="3175">
                        <a:lnSpc>
                          <a:spcPts val="1280"/>
                        </a:lnSpc>
                      </a:pPr>
                      <a:r>
                        <a:rPr sz="1100" spc="-25" dirty="0">
                          <a:latin typeface="Franklin Gothic Book" panose="020B0503020102020204"/>
                          <a:cs typeface="Franklin Gothic Book" panose="020B0503020102020204"/>
                        </a:rPr>
                        <a:t>17</a:t>
                      </a:r>
                      <a:r>
                        <a:rPr sz="1100" i="1" spc="40" dirty="0">
                          <a:latin typeface="华文楷体" panose="02010600040101010101" charset="-122"/>
                          <a:cs typeface="华文楷体" panose="02010600040101010101" charset="-122"/>
                        </a:rPr>
                        <a:t>位</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690">
                        <a:lnSpc>
                          <a:spcPts val="1280"/>
                        </a:lnSpc>
                      </a:pPr>
                      <a:r>
                        <a:rPr sz="1100" i="1" dirty="0">
                          <a:latin typeface="华文楷体" panose="02010600040101010101" charset="-122"/>
                          <a:cs typeface="华文楷体" panose="02010600040101010101" charset="-122"/>
                        </a:rPr>
                        <a:t>⑨</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r>
              <a:tr h="178307">
                <a:tc rowSpan="4">
                  <a:txBody>
                    <a:bodyPr/>
                    <a:lstStyle/>
                    <a:p>
                      <a:pPr>
                        <a:lnSpc>
                          <a:spcPct val="100000"/>
                        </a:lnSpc>
                        <a:spcBef>
                          <a:spcPts val="15"/>
                        </a:spcBef>
                      </a:pPr>
                      <a:endParaRPr sz="1600">
                        <a:latin typeface="Times New Roman" panose="02020603050405020304"/>
                        <a:cs typeface="Times New Roman" panose="02020603050405020304"/>
                      </a:endParaRPr>
                    </a:p>
                    <a:p>
                      <a:pPr marL="59690">
                        <a:lnSpc>
                          <a:spcPct val="100000"/>
                        </a:lnSpc>
                      </a:pPr>
                      <a:r>
                        <a:rPr sz="1100" b="1" spc="40" dirty="0">
                          <a:solidFill>
                            <a:srgbClr val="FFFFFF"/>
                          </a:solidFill>
                          <a:latin typeface="华文楷体" panose="02010600040101010101" charset="-122"/>
                          <a:cs typeface="华文楷体" panose="02010600040101010101" charset="-122"/>
                        </a:rPr>
                        <a:t>密码组合</a:t>
                      </a:r>
                      <a:endParaRPr sz="1100">
                        <a:latin typeface="华文楷体" panose="02010600040101010101" charset="-122"/>
                        <a:cs typeface="华文楷体" panose="02010600040101010101"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rowSpan="2">
                  <a:txBody>
                    <a:bodyPr/>
                    <a:lstStyle/>
                    <a:p>
                      <a:pPr marL="60325">
                        <a:lnSpc>
                          <a:spcPts val="1280"/>
                        </a:lnSpc>
                      </a:pPr>
                      <a:r>
                        <a:rPr sz="1100" i="1" spc="40" dirty="0">
                          <a:latin typeface="华文楷体" panose="02010600040101010101" charset="-122"/>
                          <a:cs typeface="华文楷体" panose="02010600040101010101" charset="-122"/>
                        </a:rPr>
                        <a:t>字母</a:t>
                      </a:r>
                      <a:r>
                        <a:rPr sz="1100" i="1" spc="10" dirty="0">
                          <a:latin typeface="华文楷体" panose="02010600040101010101" charset="-122"/>
                          <a:cs typeface="华文楷体" panose="02010600040101010101" charset="-122"/>
                        </a:rPr>
                        <a:t>（</a:t>
                      </a:r>
                      <a:r>
                        <a:rPr sz="1100" spc="10" dirty="0">
                          <a:latin typeface="Franklin Gothic Book" panose="020B0503020102020204"/>
                          <a:cs typeface="Franklin Gothic Book" panose="020B0503020102020204"/>
                        </a:rPr>
                        <a:t>a----z</a:t>
                      </a:r>
                      <a:r>
                        <a:rPr sz="1100" i="1" spc="40" dirty="0">
                          <a:latin typeface="华文楷体" panose="02010600040101010101" charset="-122"/>
                          <a:cs typeface="华文楷体" panose="02010600040101010101" charset="-122"/>
                        </a:rPr>
                        <a:t>或</a:t>
                      </a:r>
                      <a:r>
                        <a:rPr sz="1100" spc="15" dirty="0">
                          <a:latin typeface="Franklin Gothic Book" panose="020B0503020102020204"/>
                          <a:cs typeface="Franklin Gothic Book" panose="020B0503020102020204"/>
                        </a:rPr>
                        <a:t>A----Z</a:t>
                      </a:r>
                      <a:endParaRPr sz="110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R="3175">
                        <a:lnSpc>
                          <a:spcPts val="1300"/>
                        </a:lnSpc>
                        <a:spcBef>
                          <a:spcPts val="5"/>
                        </a:spcBef>
                      </a:pPr>
                      <a:r>
                        <a:rPr sz="1650" i="1" spc="22" baseline="3000" dirty="0">
                          <a:latin typeface="华文楷体" panose="02010600040101010101" charset="-122"/>
                          <a:cs typeface="华文楷体" panose="02010600040101010101" charset="-122"/>
                        </a:rPr>
                        <a:t>）</a:t>
                      </a:r>
                      <a:r>
                        <a:rPr sz="1100" spc="15" dirty="0">
                          <a:latin typeface="Franklin Gothic Book" panose="020B0503020102020204"/>
                          <a:cs typeface="Franklin Gothic Book" panose="020B0503020102020204"/>
                        </a:rPr>
                        <a:t>a</a:t>
                      </a:r>
                      <a:endParaRPr sz="1100">
                        <a:latin typeface="Franklin Gothic Book" panose="020B0503020102020204"/>
                        <a:cs typeface="Franklin Gothic Book" panose="020B0503020102020204"/>
                      </a:endParaRPr>
                    </a:p>
                  </a:txBody>
                  <a:tcPr marL="0" marR="0" marT="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a:lnSpc>
                          <a:spcPts val="1280"/>
                        </a:lnSpc>
                      </a:pPr>
                      <a:r>
                        <a:rPr sz="1100" i="1" dirty="0">
                          <a:latin typeface="华文楷体" panose="02010600040101010101" charset="-122"/>
                          <a:cs typeface="华文楷体" panose="02010600040101010101" charset="-122"/>
                        </a:rPr>
                        <a:t>⑩</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r h="179069">
                <a:tc vMerge="1">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marR="3175">
                        <a:lnSpc>
                          <a:spcPts val="1300"/>
                        </a:lnSpc>
                        <a:spcBef>
                          <a:spcPts val="10"/>
                        </a:spcBef>
                      </a:pPr>
                      <a:r>
                        <a:rPr sz="1100" dirty="0">
                          <a:latin typeface="Franklin Gothic Book" panose="020B0503020102020204"/>
                          <a:cs typeface="Franklin Gothic Book" panose="020B0503020102020204"/>
                        </a:rPr>
                        <a:t>z</a:t>
                      </a:r>
                      <a:endParaRPr sz="1100">
                        <a:latin typeface="Franklin Gothic Book" panose="020B0503020102020204"/>
                        <a:cs typeface="Franklin Gothic Book" panose="020B0503020102020204"/>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690">
                        <a:lnSpc>
                          <a:spcPts val="1300"/>
                        </a:lnSpc>
                        <a:spcBef>
                          <a:spcPts val="10"/>
                        </a:spcBef>
                      </a:pPr>
                      <a:r>
                        <a:rPr sz="1100" dirty="0">
                          <a:latin typeface="Cambria" panose="02040503050406030204"/>
                          <a:cs typeface="Cambria" panose="02040503050406030204"/>
                        </a:rPr>
                        <a:t>⑪</a:t>
                      </a:r>
                      <a:endParaRPr sz="1100">
                        <a:latin typeface="Cambria" panose="02040503050406030204"/>
                        <a:cs typeface="Cambria" panose="02040503050406030204"/>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r>
              <a:tr h="178307">
                <a:tc vMerge="1">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rowSpan="2">
                  <a:txBody>
                    <a:bodyPr/>
                    <a:lstStyle/>
                    <a:p>
                      <a:pPr marL="60325">
                        <a:lnSpc>
                          <a:spcPts val="1280"/>
                        </a:lnSpc>
                      </a:pPr>
                      <a:r>
                        <a:rPr sz="1100" i="1" spc="40" dirty="0">
                          <a:latin typeface="华文楷体" panose="02010600040101010101" charset="-122"/>
                          <a:cs typeface="华文楷体" panose="02010600040101010101" charset="-122"/>
                        </a:rPr>
                        <a:t>数字</a:t>
                      </a:r>
                      <a:r>
                        <a:rPr sz="1100" i="1" spc="20" dirty="0">
                          <a:latin typeface="华文楷体" panose="02010600040101010101" charset="-122"/>
                          <a:cs typeface="华文楷体" panose="02010600040101010101" charset="-122"/>
                        </a:rPr>
                        <a:t>（</a:t>
                      </a:r>
                      <a:r>
                        <a:rPr sz="1100" spc="20" dirty="0">
                          <a:latin typeface="Franklin Gothic Book" panose="020B0503020102020204"/>
                          <a:cs typeface="Franklin Gothic Book" panose="020B0503020102020204"/>
                        </a:rPr>
                        <a:t>0----9</a:t>
                      </a:r>
                      <a:r>
                        <a:rPr sz="1100" i="1" spc="20" dirty="0">
                          <a:latin typeface="华文楷体" panose="02010600040101010101" charset="-122"/>
                          <a:cs typeface="华文楷体" panose="02010600040101010101" charset="-122"/>
                        </a:rPr>
                        <a:t>）</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marR="3175">
                        <a:lnSpc>
                          <a:spcPts val="1300"/>
                        </a:lnSpc>
                        <a:spcBef>
                          <a:spcPts val="5"/>
                        </a:spcBef>
                      </a:pPr>
                      <a:r>
                        <a:rPr sz="1100" dirty="0">
                          <a:latin typeface="Franklin Gothic Book" panose="020B0503020102020204"/>
                          <a:cs typeface="Franklin Gothic Book" panose="020B0503020102020204"/>
                        </a:rPr>
                        <a:t>0</a:t>
                      </a:r>
                      <a:endParaRPr sz="1100">
                        <a:latin typeface="Franklin Gothic Book" panose="020B0503020102020204"/>
                        <a:cs typeface="Franklin Gothic Book" panose="020B0503020102020204"/>
                      </a:endParaRPr>
                    </a:p>
                  </a:txBody>
                  <a:tcPr marL="0" marR="0" marT="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a:lnSpc>
                          <a:spcPts val="1300"/>
                        </a:lnSpc>
                        <a:spcBef>
                          <a:spcPts val="5"/>
                        </a:spcBef>
                      </a:pPr>
                      <a:r>
                        <a:rPr sz="1100" dirty="0">
                          <a:latin typeface="Cambria" panose="02040503050406030204"/>
                          <a:cs typeface="Cambria" panose="02040503050406030204"/>
                        </a:rPr>
                        <a:t>⑫</a:t>
                      </a:r>
                      <a:endParaRPr sz="1100">
                        <a:latin typeface="Cambria" panose="02040503050406030204"/>
                        <a:cs typeface="Cambria" panose="02040503050406030204"/>
                      </a:endParaRPr>
                    </a:p>
                  </a:txBody>
                  <a:tcPr marL="0" marR="0" marT="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r h="178307">
                <a:tc vMerge="1">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marR="3175">
                        <a:lnSpc>
                          <a:spcPts val="1300"/>
                        </a:lnSpc>
                        <a:spcBef>
                          <a:spcPts val="5"/>
                        </a:spcBef>
                      </a:pPr>
                      <a:r>
                        <a:rPr sz="1100" dirty="0">
                          <a:latin typeface="Franklin Gothic Book" panose="020B0503020102020204"/>
                          <a:cs typeface="Franklin Gothic Book" panose="020B0503020102020204"/>
                        </a:rPr>
                        <a:t>9</a:t>
                      </a:r>
                      <a:endParaRPr sz="1100">
                        <a:latin typeface="Franklin Gothic Book" panose="020B0503020102020204"/>
                        <a:cs typeface="Franklin Gothic Book" panose="020B0503020102020204"/>
                      </a:endParaRPr>
                    </a:p>
                  </a:txBody>
                  <a:tcPr marL="0" marR="0" marT="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690">
                        <a:lnSpc>
                          <a:spcPts val="1300"/>
                        </a:lnSpc>
                        <a:spcBef>
                          <a:spcPts val="5"/>
                        </a:spcBef>
                      </a:pPr>
                      <a:r>
                        <a:rPr sz="1100" dirty="0">
                          <a:latin typeface="Cambria" panose="02040503050406030204"/>
                          <a:cs typeface="Cambria" panose="02040503050406030204"/>
                        </a:rPr>
                        <a:t>⑬</a:t>
                      </a:r>
                      <a:endParaRPr sz="1100">
                        <a:latin typeface="Cambria" panose="02040503050406030204"/>
                        <a:cs typeface="Cambria" panose="02040503050406030204"/>
                      </a:endParaRPr>
                    </a:p>
                  </a:txBody>
                  <a:tcPr marL="0" marR="0" marT="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r>
              <a:tr h="178308">
                <a:tc rowSpan="5">
                  <a:txBody>
                    <a:bodyPr/>
                    <a:lstStyle/>
                    <a:p>
                      <a:pPr>
                        <a:lnSpc>
                          <a:spcPct val="100000"/>
                        </a:lnSpc>
                        <a:spcBef>
                          <a:spcPts val="20"/>
                        </a:spcBef>
                      </a:pPr>
                      <a:endParaRPr sz="1600">
                        <a:latin typeface="Times New Roman" panose="02020603050405020304"/>
                        <a:cs typeface="Times New Roman" panose="02020603050405020304"/>
                      </a:endParaRPr>
                    </a:p>
                    <a:p>
                      <a:pPr marL="59690">
                        <a:lnSpc>
                          <a:spcPct val="100000"/>
                        </a:lnSpc>
                        <a:spcBef>
                          <a:spcPts val="5"/>
                        </a:spcBef>
                      </a:pPr>
                      <a:r>
                        <a:rPr sz="1100" b="1" spc="40" dirty="0">
                          <a:solidFill>
                            <a:srgbClr val="FFFFFF"/>
                          </a:solidFill>
                          <a:latin typeface="华文楷体" panose="02010600040101010101" charset="-122"/>
                          <a:cs typeface="华文楷体" panose="02010600040101010101" charset="-122"/>
                        </a:rPr>
                        <a:t>密码长度</a:t>
                      </a:r>
                      <a:endParaRPr sz="1100">
                        <a:latin typeface="华文楷体" panose="02010600040101010101" charset="-122"/>
                        <a:cs typeface="华文楷体" panose="02010600040101010101" charset="-122"/>
                      </a:endParaRPr>
                    </a:p>
                  </a:txBody>
                  <a:tcPr marL="0" marR="0" marT="25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rowSpan="5">
                  <a:txBody>
                    <a:bodyPr/>
                    <a:lstStyle/>
                    <a:p>
                      <a:pPr marL="60325">
                        <a:lnSpc>
                          <a:spcPts val="1290"/>
                        </a:lnSpc>
                      </a:pPr>
                      <a:r>
                        <a:rPr sz="1100" spc="5" dirty="0">
                          <a:latin typeface="Franklin Gothic Book" panose="020B0503020102020204"/>
                          <a:cs typeface="Franklin Gothic Book" panose="020B0503020102020204"/>
                        </a:rPr>
                        <a:t>[8----16]</a:t>
                      </a:r>
                      <a:r>
                        <a:rPr sz="1100" i="1" spc="40" dirty="0">
                          <a:latin typeface="华文楷体" panose="02010600040101010101" charset="-122"/>
                          <a:cs typeface="华文楷体" panose="02010600040101010101" charset="-122"/>
                        </a:rPr>
                        <a:t>位</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a:lnSpc>
                          <a:spcPts val="1290"/>
                        </a:lnSpc>
                      </a:pPr>
                      <a:r>
                        <a:rPr sz="1100" spc="-5" dirty="0">
                          <a:latin typeface="Franklin Gothic Book" panose="020B0503020102020204"/>
                          <a:cs typeface="Franklin Gothic Book" panose="020B0503020102020204"/>
                        </a:rPr>
                        <a:t>0</a:t>
                      </a:r>
                      <a:r>
                        <a:rPr sz="1100" i="1" dirty="0">
                          <a:latin typeface="华文楷体" panose="02010600040101010101" charset="-122"/>
                          <a:cs typeface="华文楷体" panose="02010600040101010101" charset="-122"/>
                        </a:rPr>
                        <a:t>（空）</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a:lnSpc>
                          <a:spcPts val="1295"/>
                        </a:lnSpc>
                        <a:spcBef>
                          <a:spcPts val="10"/>
                        </a:spcBef>
                      </a:pPr>
                      <a:r>
                        <a:rPr sz="1100" dirty="0">
                          <a:latin typeface="Cambria" panose="02040503050406030204"/>
                          <a:cs typeface="Cambria" panose="02040503050406030204"/>
                        </a:rPr>
                        <a:t>⑭</a:t>
                      </a:r>
                      <a:endParaRPr sz="1100">
                        <a:latin typeface="Cambria" panose="02040503050406030204"/>
                        <a:cs typeface="Cambria" panose="02040503050406030204"/>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r h="179069">
                <a:tc vMerge="1">
                  <a:tcPr marL="0" marR="0" marT="25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marR="3175">
                        <a:lnSpc>
                          <a:spcPts val="1290"/>
                        </a:lnSpc>
                      </a:pPr>
                      <a:r>
                        <a:rPr sz="1100" spc="15" dirty="0">
                          <a:latin typeface="Franklin Gothic Book" panose="020B0503020102020204"/>
                          <a:cs typeface="Franklin Gothic Book" panose="020B0503020102020204"/>
                        </a:rPr>
                        <a:t>7</a:t>
                      </a:r>
                      <a:r>
                        <a:rPr sz="1100" i="1" spc="40" dirty="0">
                          <a:latin typeface="华文楷体" panose="02010600040101010101" charset="-122"/>
                          <a:cs typeface="华文楷体" panose="02010600040101010101" charset="-122"/>
                        </a:rPr>
                        <a:t>位</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690">
                        <a:lnSpc>
                          <a:spcPts val="1300"/>
                        </a:lnSpc>
                        <a:spcBef>
                          <a:spcPts val="10"/>
                        </a:spcBef>
                      </a:pPr>
                      <a:r>
                        <a:rPr sz="1100" dirty="0">
                          <a:latin typeface="Cambria" panose="02040503050406030204"/>
                          <a:cs typeface="Cambria" panose="02040503050406030204"/>
                        </a:rPr>
                        <a:t>⑮</a:t>
                      </a:r>
                      <a:endParaRPr sz="1100">
                        <a:latin typeface="Cambria" panose="02040503050406030204"/>
                        <a:cs typeface="Cambria" panose="02040503050406030204"/>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r>
              <a:tr h="178307">
                <a:tc vMerge="1">
                  <a:tcPr marL="0" marR="0" marT="25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marR="3175">
                        <a:lnSpc>
                          <a:spcPts val="1280"/>
                        </a:lnSpc>
                      </a:pPr>
                      <a:r>
                        <a:rPr sz="1100" spc="15" dirty="0">
                          <a:latin typeface="Franklin Gothic Book" panose="020B0503020102020204"/>
                          <a:cs typeface="Franklin Gothic Book" panose="020B0503020102020204"/>
                        </a:rPr>
                        <a:t>8</a:t>
                      </a:r>
                      <a:r>
                        <a:rPr sz="1100" i="1" spc="40" dirty="0">
                          <a:latin typeface="华文楷体" panose="02010600040101010101" charset="-122"/>
                          <a:cs typeface="华文楷体" panose="02010600040101010101" charset="-122"/>
                        </a:rPr>
                        <a:t>位</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a:lnSpc>
                          <a:spcPts val="1300"/>
                        </a:lnSpc>
                      </a:pPr>
                      <a:r>
                        <a:rPr sz="1100" dirty="0">
                          <a:latin typeface="Cambria" panose="02040503050406030204"/>
                          <a:cs typeface="Cambria" panose="02040503050406030204"/>
                        </a:rPr>
                        <a:t>⑯</a:t>
                      </a:r>
                      <a:endParaRPr sz="1100">
                        <a:latin typeface="Cambria" panose="02040503050406030204"/>
                        <a:cs typeface="Cambria" panose="02040503050406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r h="178307">
                <a:tc vMerge="1">
                  <a:tcPr marL="0" marR="0" marT="25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marR="3175">
                        <a:lnSpc>
                          <a:spcPts val="1280"/>
                        </a:lnSpc>
                      </a:pPr>
                      <a:r>
                        <a:rPr sz="1100" spc="-5" dirty="0">
                          <a:latin typeface="Franklin Gothic Book" panose="020B0503020102020204"/>
                          <a:cs typeface="Franklin Gothic Book" panose="020B0503020102020204"/>
                        </a:rPr>
                        <a:t>16</a:t>
                      </a:r>
                      <a:r>
                        <a:rPr sz="1100" i="1" spc="40" dirty="0">
                          <a:latin typeface="华文楷体" panose="02010600040101010101" charset="-122"/>
                          <a:cs typeface="华文楷体" panose="02010600040101010101" charset="-122"/>
                        </a:rPr>
                        <a:t>位</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690">
                        <a:lnSpc>
                          <a:spcPts val="1300"/>
                        </a:lnSpc>
                        <a:spcBef>
                          <a:spcPts val="5"/>
                        </a:spcBef>
                      </a:pPr>
                      <a:r>
                        <a:rPr sz="1100" dirty="0">
                          <a:latin typeface="Cambria" panose="02040503050406030204"/>
                          <a:cs typeface="Cambria" panose="02040503050406030204"/>
                        </a:rPr>
                        <a:t>⑰</a:t>
                      </a:r>
                      <a:endParaRPr sz="1100">
                        <a:latin typeface="Cambria" panose="02040503050406030204"/>
                        <a:cs typeface="Cambria" panose="02040503050406030204"/>
                      </a:endParaRPr>
                    </a:p>
                  </a:txBody>
                  <a:tcPr marL="0" marR="0" marT="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r>
              <a:tr h="179070">
                <a:tc vMerge="1">
                  <a:tcPr marL="0" marR="0" marT="25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marR="3175">
                        <a:lnSpc>
                          <a:spcPts val="1290"/>
                        </a:lnSpc>
                      </a:pPr>
                      <a:r>
                        <a:rPr sz="1100" spc="-25" dirty="0">
                          <a:latin typeface="Franklin Gothic Book" panose="020B0503020102020204"/>
                          <a:cs typeface="Franklin Gothic Book" panose="020B0503020102020204"/>
                        </a:rPr>
                        <a:t>17</a:t>
                      </a:r>
                      <a:r>
                        <a:rPr sz="1100" i="1" spc="40" dirty="0">
                          <a:latin typeface="华文楷体" panose="02010600040101010101" charset="-122"/>
                          <a:cs typeface="华文楷体" panose="02010600040101010101" charset="-122"/>
                        </a:rPr>
                        <a:t>位</a:t>
                      </a:r>
                      <a:endParaRPr sz="11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a:lnSpc>
                          <a:spcPts val="1300"/>
                        </a:lnSpc>
                        <a:spcBef>
                          <a:spcPts val="10"/>
                        </a:spcBef>
                      </a:pPr>
                      <a:r>
                        <a:rPr sz="1100" dirty="0">
                          <a:latin typeface="Cambria" panose="02040503050406030204"/>
                          <a:cs typeface="Cambria" panose="02040503050406030204"/>
                        </a:rPr>
                        <a:t>⑱</a:t>
                      </a:r>
                      <a:endParaRPr sz="1100">
                        <a:latin typeface="Cambria" panose="02040503050406030204"/>
                        <a:cs typeface="Cambria" panose="02040503050406030204"/>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03" y="771905"/>
            <a:ext cx="10692130" cy="6014720"/>
          </a:xfrm>
          <a:custGeom>
            <a:avLst/>
            <a:gdLst/>
            <a:ahLst/>
            <a:cxnLst/>
            <a:rect l="l" t="t" r="r" b="b"/>
            <a:pathLst>
              <a:path w="10692130" h="6014720">
                <a:moveTo>
                  <a:pt x="0" y="0"/>
                </a:moveTo>
                <a:lnTo>
                  <a:pt x="0" y="6014466"/>
                </a:lnTo>
                <a:lnTo>
                  <a:pt x="10691749" y="6014466"/>
                </a:lnTo>
                <a:lnTo>
                  <a:pt x="10691749" y="0"/>
                </a:lnTo>
                <a:lnTo>
                  <a:pt x="0" y="0"/>
                </a:lnTo>
                <a:close/>
              </a:path>
            </a:pathLst>
          </a:custGeom>
          <a:solidFill>
            <a:srgbClr val="191B0E"/>
          </a:solidFill>
        </p:spPr>
        <p:txBody>
          <a:bodyPr wrap="square" lIns="0" tIns="0" rIns="0" bIns="0" rtlCol="0"/>
          <a:lstStyle/>
          <a:p/>
        </p:txBody>
      </p:sp>
      <p:sp>
        <p:nvSpPr>
          <p:cNvPr id="3" name="object 3"/>
          <p:cNvSpPr/>
          <p:nvPr/>
        </p:nvSpPr>
        <p:spPr>
          <a:xfrm>
            <a:off x="7150748" y="5782055"/>
            <a:ext cx="2515870" cy="334645"/>
          </a:xfrm>
          <a:custGeom>
            <a:avLst/>
            <a:gdLst/>
            <a:ahLst/>
            <a:cxnLst/>
            <a:rect l="l" t="t" r="r" b="b"/>
            <a:pathLst>
              <a:path w="2515870" h="334645">
                <a:moveTo>
                  <a:pt x="0" y="0"/>
                </a:moveTo>
                <a:lnTo>
                  <a:pt x="0" y="334517"/>
                </a:lnTo>
                <a:lnTo>
                  <a:pt x="2515870" y="334517"/>
                </a:lnTo>
                <a:lnTo>
                  <a:pt x="2515870" y="0"/>
                </a:lnTo>
                <a:lnTo>
                  <a:pt x="0" y="0"/>
                </a:lnTo>
                <a:close/>
              </a:path>
            </a:pathLst>
          </a:custGeom>
          <a:solidFill>
            <a:srgbClr val="EFEDE3"/>
          </a:solidFill>
        </p:spPr>
        <p:txBody>
          <a:bodyPr wrap="square" lIns="0" tIns="0" rIns="0" bIns="0" rtlCol="0"/>
          <a:lstStyle/>
          <a:p/>
        </p:txBody>
      </p:sp>
      <p:sp>
        <p:nvSpPr>
          <p:cNvPr id="4" name="object 4"/>
          <p:cNvSpPr/>
          <p:nvPr/>
        </p:nvSpPr>
        <p:spPr>
          <a:xfrm>
            <a:off x="9666617" y="2250185"/>
            <a:ext cx="355600" cy="3866515"/>
          </a:xfrm>
          <a:custGeom>
            <a:avLst/>
            <a:gdLst/>
            <a:ahLst/>
            <a:cxnLst/>
            <a:rect l="l" t="t" r="r" b="b"/>
            <a:pathLst>
              <a:path w="355600" h="3866515">
                <a:moveTo>
                  <a:pt x="0" y="0"/>
                </a:moveTo>
                <a:lnTo>
                  <a:pt x="0" y="3866388"/>
                </a:lnTo>
                <a:lnTo>
                  <a:pt x="355600" y="3866388"/>
                </a:lnTo>
                <a:lnTo>
                  <a:pt x="355600" y="0"/>
                </a:lnTo>
                <a:lnTo>
                  <a:pt x="0" y="0"/>
                </a:lnTo>
                <a:close/>
              </a:path>
            </a:pathLst>
          </a:custGeom>
          <a:solidFill>
            <a:srgbClr val="EFEDE3"/>
          </a:solidFill>
        </p:spPr>
        <p:txBody>
          <a:bodyPr wrap="square" lIns="0" tIns="0" rIns="0" bIns="0" rtlCol="0"/>
          <a:lstStyle/>
          <a:p/>
        </p:txBody>
      </p:sp>
      <p:sp>
        <p:nvSpPr>
          <p:cNvPr id="5" name="object 5"/>
          <p:cNvSpPr txBox="1">
            <a:spLocks noGrp="1"/>
          </p:cNvSpPr>
          <p:nvPr>
            <p:ph type="title"/>
          </p:nvPr>
        </p:nvSpPr>
        <p:spPr>
          <a:xfrm>
            <a:off x="5800477" y="3346196"/>
            <a:ext cx="3232150" cy="987425"/>
          </a:xfrm>
          <a:prstGeom prst="rect">
            <a:avLst/>
          </a:prstGeom>
        </p:spPr>
        <p:txBody>
          <a:bodyPr vert="horz" wrap="square" lIns="0" tIns="13970" rIns="0" bIns="0" rtlCol="0">
            <a:spAutoFit/>
          </a:bodyPr>
          <a:lstStyle/>
          <a:p>
            <a:pPr marL="12700">
              <a:lnSpc>
                <a:spcPct val="100000"/>
              </a:lnSpc>
              <a:spcBef>
                <a:spcPts val="110"/>
              </a:spcBef>
            </a:pPr>
            <a:r>
              <a:rPr sz="6300" spc="10" dirty="0">
                <a:solidFill>
                  <a:srgbClr val="EFEDE3"/>
                </a:solidFill>
              </a:rPr>
              <a:t>黑盒测试</a:t>
            </a:r>
            <a:endParaRPr sz="63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314579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942594"/>
            <a:ext cx="1697355" cy="292735"/>
          </a:xfrm>
          <a:prstGeom prst="rect">
            <a:avLst/>
          </a:prstGeom>
        </p:spPr>
        <p:txBody>
          <a:bodyPr vert="horz" wrap="square" lIns="0" tIns="12700" rIns="0" bIns="0" rtlCol="0">
            <a:spAutoFit/>
          </a:bodyPr>
          <a:lstStyle/>
          <a:p>
            <a:pPr marL="349250" indent="-337185">
              <a:lnSpc>
                <a:spcPct val="100000"/>
              </a:lnSpc>
              <a:spcBef>
                <a:spcPts val="10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边界值分析法</a:t>
            </a:r>
            <a:endParaRPr sz="1750">
              <a:latin typeface="华文楷体" panose="02010600040101010101" charset="-122"/>
              <a:cs typeface="华文楷体" panose="02010600040101010101" charset="-122"/>
            </a:endParaRPr>
          </a:p>
        </p:txBody>
      </p:sp>
      <p:sp>
        <p:nvSpPr>
          <p:cNvPr id="5" name="object 5"/>
          <p:cNvSpPr/>
          <p:nvPr/>
        </p:nvSpPr>
        <p:spPr>
          <a:xfrm>
            <a:off x="2849003" y="2918460"/>
            <a:ext cx="6164580" cy="349250"/>
          </a:xfrm>
          <a:custGeom>
            <a:avLst/>
            <a:gdLst/>
            <a:ahLst/>
            <a:cxnLst/>
            <a:rect l="l" t="t" r="r" b="b"/>
            <a:pathLst>
              <a:path w="6164580" h="349250">
                <a:moveTo>
                  <a:pt x="0" y="0"/>
                </a:moveTo>
                <a:lnTo>
                  <a:pt x="0" y="348996"/>
                </a:lnTo>
                <a:lnTo>
                  <a:pt x="6164580" y="348996"/>
                </a:lnTo>
                <a:lnTo>
                  <a:pt x="6164580" y="0"/>
                </a:lnTo>
                <a:lnTo>
                  <a:pt x="0" y="0"/>
                </a:lnTo>
                <a:close/>
              </a:path>
            </a:pathLst>
          </a:custGeom>
          <a:solidFill>
            <a:srgbClr val="EEEEED"/>
          </a:solidFill>
        </p:spPr>
        <p:txBody>
          <a:bodyPr wrap="square" lIns="0" tIns="0" rIns="0" bIns="0" rtlCol="0"/>
          <a:lstStyle/>
          <a:p/>
        </p:txBody>
      </p:sp>
      <p:sp>
        <p:nvSpPr>
          <p:cNvPr id="6" name="object 6"/>
          <p:cNvSpPr/>
          <p:nvPr/>
        </p:nvSpPr>
        <p:spPr>
          <a:xfrm>
            <a:off x="2849003" y="3615690"/>
            <a:ext cx="6164580" cy="349250"/>
          </a:xfrm>
          <a:custGeom>
            <a:avLst/>
            <a:gdLst/>
            <a:ahLst/>
            <a:cxnLst/>
            <a:rect l="l" t="t" r="r" b="b"/>
            <a:pathLst>
              <a:path w="6164580" h="349250">
                <a:moveTo>
                  <a:pt x="0" y="0"/>
                </a:moveTo>
                <a:lnTo>
                  <a:pt x="0" y="348996"/>
                </a:lnTo>
                <a:lnTo>
                  <a:pt x="6164580" y="348996"/>
                </a:lnTo>
                <a:lnTo>
                  <a:pt x="6164580" y="0"/>
                </a:lnTo>
                <a:lnTo>
                  <a:pt x="0" y="0"/>
                </a:lnTo>
                <a:close/>
              </a:path>
            </a:pathLst>
          </a:custGeom>
          <a:solidFill>
            <a:srgbClr val="EEEEED"/>
          </a:solidFill>
        </p:spPr>
        <p:txBody>
          <a:bodyPr wrap="square" lIns="0" tIns="0" rIns="0" bIns="0" rtlCol="0"/>
          <a:lstStyle/>
          <a:p/>
        </p:txBody>
      </p:sp>
      <p:sp>
        <p:nvSpPr>
          <p:cNvPr id="7" name="object 7"/>
          <p:cNvSpPr/>
          <p:nvPr/>
        </p:nvSpPr>
        <p:spPr>
          <a:xfrm>
            <a:off x="2849003" y="4313682"/>
            <a:ext cx="6164580" cy="348615"/>
          </a:xfrm>
          <a:custGeom>
            <a:avLst/>
            <a:gdLst/>
            <a:ahLst/>
            <a:cxnLst/>
            <a:rect l="l" t="t" r="r" b="b"/>
            <a:pathLst>
              <a:path w="6164580" h="348614">
                <a:moveTo>
                  <a:pt x="0" y="0"/>
                </a:moveTo>
                <a:lnTo>
                  <a:pt x="0" y="348234"/>
                </a:lnTo>
                <a:lnTo>
                  <a:pt x="6164580" y="348234"/>
                </a:lnTo>
                <a:lnTo>
                  <a:pt x="6164580" y="0"/>
                </a:lnTo>
                <a:lnTo>
                  <a:pt x="0" y="0"/>
                </a:lnTo>
                <a:close/>
              </a:path>
            </a:pathLst>
          </a:custGeom>
          <a:solidFill>
            <a:srgbClr val="EEEEED"/>
          </a:solidFill>
        </p:spPr>
        <p:txBody>
          <a:bodyPr wrap="square" lIns="0" tIns="0" rIns="0" bIns="0" rtlCol="0"/>
          <a:lstStyle/>
          <a:p/>
        </p:txBody>
      </p:sp>
      <p:sp>
        <p:nvSpPr>
          <p:cNvPr id="8" name="object 8"/>
          <p:cNvSpPr/>
          <p:nvPr/>
        </p:nvSpPr>
        <p:spPr>
          <a:xfrm>
            <a:off x="2849003" y="5010911"/>
            <a:ext cx="6164580" cy="348615"/>
          </a:xfrm>
          <a:custGeom>
            <a:avLst/>
            <a:gdLst/>
            <a:ahLst/>
            <a:cxnLst/>
            <a:rect l="l" t="t" r="r" b="b"/>
            <a:pathLst>
              <a:path w="6164580" h="348614">
                <a:moveTo>
                  <a:pt x="0" y="0"/>
                </a:moveTo>
                <a:lnTo>
                  <a:pt x="0" y="348234"/>
                </a:lnTo>
                <a:lnTo>
                  <a:pt x="6164580" y="348234"/>
                </a:lnTo>
                <a:lnTo>
                  <a:pt x="6164580" y="0"/>
                </a:lnTo>
                <a:lnTo>
                  <a:pt x="0" y="0"/>
                </a:lnTo>
                <a:close/>
              </a:path>
            </a:pathLst>
          </a:custGeom>
          <a:solidFill>
            <a:srgbClr val="EEEEED"/>
          </a:solidFill>
        </p:spPr>
        <p:txBody>
          <a:bodyPr wrap="square" lIns="0" tIns="0" rIns="0" bIns="0" rtlCol="0"/>
          <a:lstStyle/>
          <a:p/>
        </p:txBody>
      </p:sp>
      <p:sp>
        <p:nvSpPr>
          <p:cNvPr id="9" name="object 9"/>
          <p:cNvSpPr/>
          <p:nvPr/>
        </p:nvSpPr>
        <p:spPr>
          <a:xfrm>
            <a:off x="2849003" y="5708141"/>
            <a:ext cx="6164580" cy="349250"/>
          </a:xfrm>
          <a:custGeom>
            <a:avLst/>
            <a:gdLst/>
            <a:ahLst/>
            <a:cxnLst/>
            <a:rect l="l" t="t" r="r" b="b"/>
            <a:pathLst>
              <a:path w="6164580" h="349250">
                <a:moveTo>
                  <a:pt x="0" y="0"/>
                </a:moveTo>
                <a:lnTo>
                  <a:pt x="0" y="348996"/>
                </a:lnTo>
                <a:lnTo>
                  <a:pt x="6164580" y="348996"/>
                </a:lnTo>
                <a:lnTo>
                  <a:pt x="6164580" y="0"/>
                </a:lnTo>
                <a:lnTo>
                  <a:pt x="0" y="0"/>
                </a:lnTo>
                <a:close/>
              </a:path>
            </a:pathLst>
          </a:custGeom>
          <a:solidFill>
            <a:srgbClr val="EEEEED"/>
          </a:solidFill>
        </p:spPr>
        <p:txBody>
          <a:bodyPr wrap="square" lIns="0" tIns="0" rIns="0" bIns="0" rtlCol="0"/>
          <a:lstStyle/>
          <a:p/>
        </p:txBody>
      </p:sp>
      <p:graphicFrame>
        <p:nvGraphicFramePr>
          <p:cNvPr id="10" name="object 10"/>
          <p:cNvGraphicFramePr>
            <a:graphicFrameLocks noGrp="1"/>
          </p:cNvGraphicFramePr>
          <p:nvPr/>
        </p:nvGraphicFramePr>
        <p:xfrm>
          <a:off x="1809400" y="2358155"/>
          <a:ext cx="7215505" cy="4053204"/>
        </p:xfrm>
        <a:graphic>
          <a:graphicData uri="http://schemas.openxmlformats.org/drawingml/2006/table">
            <a:tbl>
              <a:tblPr firstRow="1" bandRow="1">
                <a:tableStyleId>{2D5ABB26-0587-4C30-8999-92F81FD0307C}</a:tableStyleId>
              </a:tblPr>
              <a:tblGrid>
                <a:gridCol w="1033780"/>
                <a:gridCol w="862965"/>
                <a:gridCol w="2383790"/>
                <a:gridCol w="862964"/>
                <a:gridCol w="863600"/>
                <a:gridCol w="1188720"/>
              </a:tblGrid>
              <a:tr h="206502">
                <a:tc>
                  <a:txBody>
                    <a:bodyPr/>
                    <a:lstStyle/>
                    <a:p>
                      <a:pPr marL="53975">
                        <a:lnSpc>
                          <a:spcPts val="1195"/>
                        </a:lnSpc>
                      </a:pPr>
                      <a:r>
                        <a:rPr sz="1050" b="1" dirty="0">
                          <a:solidFill>
                            <a:srgbClr val="FFFFFF"/>
                          </a:solidFill>
                          <a:latin typeface="华文楷体" panose="02010600040101010101" charset="-122"/>
                          <a:cs typeface="华文楷体" panose="02010600040101010101" charset="-122"/>
                        </a:rPr>
                        <a:t>用例</a:t>
                      </a:r>
                      <a:r>
                        <a:rPr sz="1050" spc="5" dirty="0">
                          <a:solidFill>
                            <a:srgbClr val="FFFFFF"/>
                          </a:solidFill>
                          <a:latin typeface="Franklin Gothic Book" panose="020B0503020102020204"/>
                          <a:cs typeface="Franklin Gothic Book" panose="020B0503020102020204"/>
                        </a:rPr>
                        <a:t>ID</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a:txBody>
                    <a:bodyPr/>
                    <a:lstStyle/>
                    <a:p>
                      <a:pPr marL="52705">
                        <a:lnSpc>
                          <a:spcPts val="1195"/>
                        </a:lnSpc>
                      </a:pPr>
                      <a:r>
                        <a:rPr sz="1050" b="1" dirty="0">
                          <a:solidFill>
                            <a:srgbClr val="FFFFFF"/>
                          </a:solidFill>
                          <a:latin typeface="华文楷体" panose="02010600040101010101" charset="-122"/>
                          <a:cs typeface="华文楷体" panose="02010600040101010101" charset="-122"/>
                        </a:rPr>
                        <a:t>功能点</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a:txBody>
                    <a:bodyPr/>
                    <a:lstStyle/>
                    <a:p>
                      <a:pPr marL="53975">
                        <a:lnSpc>
                          <a:spcPts val="1195"/>
                        </a:lnSpc>
                      </a:pPr>
                      <a:r>
                        <a:rPr sz="1050" b="1" dirty="0">
                          <a:solidFill>
                            <a:srgbClr val="FFFFFF"/>
                          </a:solidFill>
                          <a:latin typeface="华文楷体" panose="02010600040101010101" charset="-122"/>
                          <a:cs typeface="华文楷体" panose="02010600040101010101" charset="-122"/>
                        </a:rPr>
                        <a:t>测试输入</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a:txBody>
                    <a:bodyPr/>
                    <a:lstStyle/>
                    <a:p>
                      <a:pPr marL="53975">
                        <a:lnSpc>
                          <a:spcPts val="1195"/>
                        </a:lnSpc>
                      </a:pPr>
                      <a:r>
                        <a:rPr sz="1050" b="1" dirty="0">
                          <a:solidFill>
                            <a:srgbClr val="FFFFFF"/>
                          </a:solidFill>
                          <a:latin typeface="华文楷体" panose="02010600040101010101" charset="-122"/>
                          <a:cs typeface="华文楷体" panose="02010600040101010101" charset="-122"/>
                        </a:rPr>
                        <a:t>预期结果</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a:txBody>
                    <a:bodyPr/>
                    <a:lstStyle/>
                    <a:p>
                      <a:pPr marL="53975">
                        <a:lnSpc>
                          <a:spcPts val="1195"/>
                        </a:lnSpc>
                      </a:pPr>
                      <a:r>
                        <a:rPr sz="1050" b="1" dirty="0">
                          <a:solidFill>
                            <a:srgbClr val="FFFFFF"/>
                          </a:solidFill>
                          <a:latin typeface="华文楷体" panose="02010600040101010101" charset="-122"/>
                          <a:cs typeface="华文楷体" panose="02010600040101010101" charset="-122"/>
                        </a:rPr>
                        <a:t>实际结果</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a:txBody>
                    <a:bodyPr/>
                    <a:lstStyle/>
                    <a:p>
                      <a:pPr marL="52705">
                        <a:lnSpc>
                          <a:spcPts val="1195"/>
                        </a:lnSpc>
                      </a:pPr>
                      <a:r>
                        <a:rPr sz="1050" b="1" dirty="0">
                          <a:solidFill>
                            <a:srgbClr val="FFFFFF"/>
                          </a:solidFill>
                          <a:latin typeface="华文楷体" panose="02010600040101010101" charset="-122"/>
                          <a:cs typeface="华文楷体" panose="02010600040101010101" charset="-122"/>
                        </a:rPr>
                        <a:t>覆盖的边界值</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r>
              <a:tr h="348233">
                <a:tc>
                  <a:txBody>
                    <a:bodyPr/>
                    <a:lstStyle/>
                    <a:p>
                      <a:pPr marL="53975">
                        <a:lnSpc>
                          <a:spcPts val="1225"/>
                        </a:lnSpc>
                      </a:pPr>
                      <a:r>
                        <a:rPr sz="1050" spc="-15" dirty="0">
                          <a:solidFill>
                            <a:srgbClr val="FFFFFF"/>
                          </a:solidFill>
                          <a:latin typeface="Franklin Gothic Book" panose="020B0503020102020204"/>
                          <a:cs typeface="Franklin Gothic Book" panose="020B0503020102020204"/>
                        </a:rPr>
                        <a:t>YHDL-bjz0001</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8C8D86"/>
                    </a:solidFill>
                  </a:tcPr>
                </a:tc>
                <a:tc>
                  <a:txBody>
                    <a:bodyPr/>
                    <a:lstStyle/>
                    <a:p>
                      <a:pPr marL="52705">
                        <a:lnSpc>
                          <a:spcPts val="1190"/>
                        </a:lnSpc>
                      </a:pPr>
                      <a:r>
                        <a:rPr sz="1050" i="1" dirty="0">
                          <a:latin typeface="华文楷体" panose="02010600040101010101" charset="-122"/>
                          <a:cs typeface="华文楷体" panose="02010600040101010101" charset="-122"/>
                        </a:rPr>
                        <a:t>用户登录</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53975">
                        <a:lnSpc>
                          <a:spcPts val="1190"/>
                        </a:lnSpc>
                      </a:pPr>
                      <a:r>
                        <a:rPr sz="1050" i="1" dirty="0">
                          <a:latin typeface="华文楷体" panose="02010600040101010101" charset="-122"/>
                          <a:cs typeface="华文楷体" panose="02010600040101010101" charset="-122"/>
                        </a:rPr>
                        <a:t>用户名</a:t>
                      </a:r>
                      <a:r>
                        <a:rPr sz="1050" i="1" spc="-5" dirty="0">
                          <a:latin typeface="华文楷体" panose="02010600040101010101" charset="-122"/>
                          <a:cs typeface="华文楷体" panose="02010600040101010101" charset="-122"/>
                        </a:rPr>
                        <a:t>：</a:t>
                      </a:r>
                      <a:r>
                        <a:rPr sz="1050" spc="-5" dirty="0">
                          <a:latin typeface="Franklin Gothic Book" panose="020B0503020102020204"/>
                          <a:cs typeface="Franklin Gothic Book" panose="020B0503020102020204"/>
                        </a:rPr>
                        <a:t>a1234567</a:t>
                      </a:r>
                      <a:r>
                        <a:rPr sz="1050" i="1" spc="-5" dirty="0">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a:p>
                      <a:pPr marL="53975">
                        <a:lnSpc>
                          <a:spcPct val="100000"/>
                        </a:lnSpc>
                        <a:spcBef>
                          <a:spcPts val="5"/>
                        </a:spcBef>
                      </a:pPr>
                      <a:r>
                        <a:rPr sz="1050" i="1" dirty="0">
                          <a:latin typeface="华文楷体" panose="02010600040101010101" charset="-122"/>
                          <a:cs typeface="华文楷体" panose="02010600040101010101" charset="-122"/>
                        </a:rPr>
                        <a:t>密码</a:t>
                      </a:r>
                      <a:r>
                        <a:rPr sz="1050" i="1" spc="-5" dirty="0">
                          <a:latin typeface="华文楷体" panose="02010600040101010101" charset="-122"/>
                          <a:cs typeface="华文楷体" panose="02010600040101010101" charset="-122"/>
                        </a:rPr>
                        <a:t>：</a:t>
                      </a:r>
                      <a:r>
                        <a:rPr sz="1050" spc="-5" dirty="0">
                          <a:latin typeface="Franklin Gothic Book" panose="020B0503020102020204"/>
                          <a:cs typeface="Franklin Gothic Book" panose="020B0503020102020204"/>
                        </a:rPr>
                        <a:t>cwvb9641asdf1234</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53975">
                        <a:lnSpc>
                          <a:spcPts val="1190"/>
                        </a:lnSpc>
                      </a:pPr>
                      <a:r>
                        <a:rPr sz="1050" i="1" dirty="0">
                          <a:latin typeface="华文楷体" panose="02010600040101010101" charset="-122"/>
                          <a:cs typeface="华文楷体" panose="02010600040101010101" charset="-122"/>
                        </a:rPr>
                        <a:t>登录成功</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53975">
                        <a:lnSpc>
                          <a:spcPts val="1190"/>
                        </a:lnSpc>
                      </a:pPr>
                      <a:r>
                        <a:rPr sz="1050" i="1" dirty="0">
                          <a:latin typeface="华文楷体" panose="02010600040101010101" charset="-122"/>
                          <a:cs typeface="华文楷体" panose="02010600040101010101" charset="-122"/>
                        </a:rPr>
                        <a:t>登录成功</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52705">
                        <a:lnSpc>
                          <a:spcPts val="1190"/>
                        </a:lnSpc>
                      </a:pPr>
                      <a:r>
                        <a:rPr sz="1050" i="1" dirty="0">
                          <a:latin typeface="华文楷体" panose="02010600040101010101" charset="-122"/>
                          <a:cs typeface="华文楷体" panose="02010600040101010101" charset="-122"/>
                        </a:rPr>
                        <a:t>①</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r>
              <a:tr h="348996">
                <a:tc>
                  <a:txBody>
                    <a:bodyPr/>
                    <a:lstStyle/>
                    <a:p>
                      <a:pPr marL="53975">
                        <a:lnSpc>
                          <a:spcPts val="1230"/>
                        </a:lnSpc>
                      </a:pPr>
                      <a:r>
                        <a:rPr sz="1050" spc="-10" dirty="0">
                          <a:solidFill>
                            <a:srgbClr val="FFFFFF"/>
                          </a:solidFill>
                          <a:latin typeface="Franklin Gothic Book" panose="020B0503020102020204"/>
                          <a:cs typeface="Franklin Gothic Book" panose="020B0503020102020204"/>
                        </a:rPr>
                        <a:t>YHDL-bjz0002</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marL="52705">
                        <a:lnSpc>
                          <a:spcPts val="1195"/>
                        </a:lnSpc>
                      </a:pPr>
                      <a:r>
                        <a:rPr sz="1050" i="1" dirty="0">
                          <a:latin typeface="华文楷体" panose="02010600040101010101" charset="-122"/>
                          <a:cs typeface="华文楷体" panose="02010600040101010101" charset="-122"/>
                        </a:rPr>
                        <a:t>用户登录</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3975">
                        <a:lnSpc>
                          <a:spcPts val="1195"/>
                        </a:lnSpc>
                      </a:pPr>
                      <a:r>
                        <a:rPr sz="1050" i="1" dirty="0">
                          <a:latin typeface="华文楷体" panose="02010600040101010101" charset="-122"/>
                          <a:cs typeface="华文楷体" panose="02010600040101010101" charset="-122"/>
                        </a:rPr>
                        <a:t>用户名：</a:t>
                      </a:r>
                      <a:r>
                        <a:rPr sz="1050" dirty="0">
                          <a:latin typeface="Franklin Gothic Book" panose="020B0503020102020204"/>
                          <a:cs typeface="Franklin Gothic Book" panose="020B0503020102020204"/>
                        </a:rPr>
                        <a:t>z1234567</a:t>
                      </a:r>
                      <a:r>
                        <a:rPr sz="1050" i="1" dirty="0">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a:p>
                      <a:pPr marL="53975">
                        <a:lnSpc>
                          <a:spcPct val="100000"/>
                        </a:lnSpc>
                        <a:spcBef>
                          <a:spcPts val="5"/>
                        </a:spcBef>
                      </a:pPr>
                      <a:r>
                        <a:rPr sz="1050" i="1" dirty="0">
                          <a:latin typeface="华文楷体" panose="02010600040101010101" charset="-122"/>
                          <a:cs typeface="华文楷体" panose="02010600040101010101" charset="-122"/>
                        </a:rPr>
                        <a:t>密码</a:t>
                      </a:r>
                      <a:r>
                        <a:rPr sz="1050" i="1" spc="-5" dirty="0">
                          <a:latin typeface="华文楷体" panose="02010600040101010101" charset="-122"/>
                          <a:cs typeface="华文楷体" panose="02010600040101010101" charset="-122"/>
                        </a:rPr>
                        <a:t>：</a:t>
                      </a:r>
                      <a:r>
                        <a:rPr sz="1050" spc="-5" dirty="0">
                          <a:latin typeface="Franklin Gothic Book" panose="020B0503020102020204"/>
                          <a:cs typeface="Franklin Gothic Book" panose="020B0503020102020204"/>
                        </a:rPr>
                        <a:t>cwvb9641asdf1234</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3975">
                        <a:lnSpc>
                          <a:spcPts val="1195"/>
                        </a:lnSpc>
                      </a:pPr>
                      <a:r>
                        <a:rPr sz="1050" i="1" dirty="0">
                          <a:latin typeface="华文楷体" panose="02010600040101010101" charset="-122"/>
                          <a:cs typeface="华文楷体" panose="02010600040101010101" charset="-122"/>
                        </a:rPr>
                        <a:t>登录成功</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3975">
                        <a:lnSpc>
                          <a:spcPts val="1195"/>
                        </a:lnSpc>
                      </a:pPr>
                      <a:r>
                        <a:rPr sz="1050" i="1" dirty="0">
                          <a:latin typeface="华文楷体" panose="02010600040101010101" charset="-122"/>
                          <a:cs typeface="华文楷体" panose="02010600040101010101" charset="-122"/>
                        </a:rPr>
                        <a:t>登录成功</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2705">
                        <a:lnSpc>
                          <a:spcPts val="1195"/>
                        </a:lnSpc>
                      </a:pPr>
                      <a:r>
                        <a:rPr sz="1050" i="1" dirty="0">
                          <a:latin typeface="华文楷体" panose="02010600040101010101" charset="-122"/>
                          <a:cs typeface="华文楷体" panose="02010600040101010101" charset="-122"/>
                        </a:rPr>
                        <a:t>②</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r h="348234">
                <a:tc>
                  <a:txBody>
                    <a:bodyPr/>
                    <a:lstStyle/>
                    <a:p>
                      <a:pPr marL="53975">
                        <a:lnSpc>
                          <a:spcPts val="1225"/>
                        </a:lnSpc>
                      </a:pPr>
                      <a:r>
                        <a:rPr sz="1050" spc="-10" dirty="0">
                          <a:solidFill>
                            <a:srgbClr val="FFFFFF"/>
                          </a:solidFill>
                          <a:latin typeface="Franklin Gothic Book" panose="020B0503020102020204"/>
                          <a:cs typeface="Franklin Gothic Book" panose="020B0503020102020204"/>
                        </a:rPr>
                        <a:t>YHDL-bjz0003</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marL="52705">
                        <a:lnSpc>
                          <a:spcPts val="1190"/>
                        </a:lnSpc>
                      </a:pPr>
                      <a:r>
                        <a:rPr sz="1050" i="1" dirty="0">
                          <a:latin typeface="华文楷体" panose="02010600040101010101" charset="-122"/>
                          <a:cs typeface="华文楷体" panose="02010600040101010101" charset="-122"/>
                        </a:rPr>
                        <a:t>用户登录</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3975">
                        <a:lnSpc>
                          <a:spcPts val="1190"/>
                        </a:lnSpc>
                      </a:pPr>
                      <a:r>
                        <a:rPr sz="1050" i="1" dirty="0">
                          <a:latin typeface="华文楷体" panose="02010600040101010101" charset="-122"/>
                          <a:cs typeface="华文楷体" panose="02010600040101010101" charset="-122"/>
                        </a:rPr>
                        <a:t>用户名</a:t>
                      </a:r>
                      <a:r>
                        <a:rPr sz="1050" i="1" spc="-5" dirty="0">
                          <a:latin typeface="华文楷体" panose="02010600040101010101" charset="-122"/>
                          <a:cs typeface="华文楷体" panose="02010600040101010101" charset="-122"/>
                        </a:rPr>
                        <a:t>：</a:t>
                      </a:r>
                      <a:r>
                        <a:rPr sz="1050" spc="-5" dirty="0">
                          <a:latin typeface="Franklin Gothic Book" panose="020B0503020102020204"/>
                          <a:cs typeface="Franklin Gothic Book" panose="020B0503020102020204"/>
                        </a:rPr>
                        <a:t>asdfzxc0</a:t>
                      </a:r>
                      <a:r>
                        <a:rPr sz="1050" i="1" spc="-5" dirty="0">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a:p>
                      <a:pPr marL="53975">
                        <a:lnSpc>
                          <a:spcPct val="100000"/>
                        </a:lnSpc>
                        <a:spcBef>
                          <a:spcPts val="5"/>
                        </a:spcBef>
                      </a:pPr>
                      <a:r>
                        <a:rPr sz="1050" i="1" dirty="0">
                          <a:latin typeface="华文楷体" panose="02010600040101010101" charset="-122"/>
                          <a:cs typeface="华文楷体" panose="02010600040101010101" charset="-122"/>
                        </a:rPr>
                        <a:t>密码</a:t>
                      </a:r>
                      <a:r>
                        <a:rPr sz="1050" i="1" spc="-5" dirty="0">
                          <a:latin typeface="华文楷体" panose="02010600040101010101" charset="-122"/>
                          <a:cs typeface="华文楷体" panose="02010600040101010101" charset="-122"/>
                        </a:rPr>
                        <a:t>：</a:t>
                      </a:r>
                      <a:r>
                        <a:rPr sz="1050" spc="-5" dirty="0">
                          <a:latin typeface="Franklin Gothic Book" panose="020B0503020102020204"/>
                          <a:cs typeface="Franklin Gothic Book" panose="020B0503020102020204"/>
                        </a:rPr>
                        <a:t>cwvb9641asdf1234</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3975">
                        <a:lnSpc>
                          <a:spcPts val="1190"/>
                        </a:lnSpc>
                      </a:pPr>
                      <a:r>
                        <a:rPr sz="1050" i="1" dirty="0">
                          <a:latin typeface="华文楷体" panose="02010600040101010101" charset="-122"/>
                          <a:cs typeface="华文楷体" panose="02010600040101010101" charset="-122"/>
                        </a:rPr>
                        <a:t>登录成功</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3975">
                        <a:lnSpc>
                          <a:spcPts val="1190"/>
                        </a:lnSpc>
                      </a:pPr>
                      <a:r>
                        <a:rPr sz="1050" i="1" dirty="0">
                          <a:latin typeface="华文楷体" panose="02010600040101010101" charset="-122"/>
                          <a:cs typeface="华文楷体" panose="02010600040101010101" charset="-122"/>
                        </a:rPr>
                        <a:t>登录成功</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2705">
                        <a:lnSpc>
                          <a:spcPts val="1190"/>
                        </a:lnSpc>
                      </a:pPr>
                      <a:r>
                        <a:rPr sz="1050" i="1" dirty="0">
                          <a:latin typeface="华文楷体" panose="02010600040101010101" charset="-122"/>
                          <a:cs typeface="华文楷体" panose="02010600040101010101" charset="-122"/>
                        </a:rPr>
                        <a:t>③</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r>
              <a:tr h="348996">
                <a:tc>
                  <a:txBody>
                    <a:bodyPr/>
                    <a:lstStyle/>
                    <a:p>
                      <a:pPr marL="53975">
                        <a:lnSpc>
                          <a:spcPts val="1230"/>
                        </a:lnSpc>
                      </a:pPr>
                      <a:r>
                        <a:rPr sz="1050" spc="-10" dirty="0">
                          <a:solidFill>
                            <a:srgbClr val="FFFFFF"/>
                          </a:solidFill>
                          <a:latin typeface="Franklin Gothic Book" panose="020B0503020102020204"/>
                          <a:cs typeface="Franklin Gothic Book" panose="020B0503020102020204"/>
                        </a:rPr>
                        <a:t>YHDL-bjz0004</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marL="52705">
                        <a:lnSpc>
                          <a:spcPts val="1195"/>
                        </a:lnSpc>
                      </a:pPr>
                      <a:r>
                        <a:rPr sz="1050" i="1" dirty="0">
                          <a:latin typeface="华文楷体" panose="02010600040101010101" charset="-122"/>
                          <a:cs typeface="华文楷体" panose="02010600040101010101" charset="-122"/>
                        </a:rPr>
                        <a:t>用户登录</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3975">
                        <a:lnSpc>
                          <a:spcPts val="1195"/>
                        </a:lnSpc>
                      </a:pPr>
                      <a:r>
                        <a:rPr sz="1050" i="1" dirty="0">
                          <a:latin typeface="华文楷体" panose="02010600040101010101" charset="-122"/>
                          <a:cs typeface="华文楷体" panose="02010600040101010101" charset="-122"/>
                        </a:rPr>
                        <a:t>用户名</a:t>
                      </a:r>
                      <a:r>
                        <a:rPr sz="1050" i="1" spc="-5" dirty="0">
                          <a:latin typeface="华文楷体" panose="02010600040101010101" charset="-122"/>
                          <a:cs typeface="华文楷体" panose="02010600040101010101" charset="-122"/>
                        </a:rPr>
                        <a:t>：</a:t>
                      </a:r>
                      <a:r>
                        <a:rPr sz="1050" spc="-5" dirty="0">
                          <a:latin typeface="Franklin Gothic Book" panose="020B0503020102020204"/>
                          <a:cs typeface="Franklin Gothic Book" panose="020B0503020102020204"/>
                        </a:rPr>
                        <a:t>asdfzxc9</a:t>
                      </a:r>
                      <a:r>
                        <a:rPr sz="1050" i="1" spc="-5" dirty="0">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a:p>
                      <a:pPr marL="53975">
                        <a:lnSpc>
                          <a:spcPct val="100000"/>
                        </a:lnSpc>
                        <a:spcBef>
                          <a:spcPts val="5"/>
                        </a:spcBef>
                      </a:pPr>
                      <a:r>
                        <a:rPr sz="1050" i="1" dirty="0">
                          <a:latin typeface="华文楷体" panose="02010600040101010101" charset="-122"/>
                          <a:cs typeface="华文楷体" panose="02010600040101010101" charset="-122"/>
                        </a:rPr>
                        <a:t>密码</a:t>
                      </a:r>
                      <a:r>
                        <a:rPr sz="1050" i="1" spc="-5" dirty="0">
                          <a:latin typeface="华文楷体" panose="02010600040101010101" charset="-122"/>
                          <a:cs typeface="华文楷体" panose="02010600040101010101" charset="-122"/>
                        </a:rPr>
                        <a:t>：</a:t>
                      </a:r>
                      <a:r>
                        <a:rPr sz="1050" spc="-5" dirty="0">
                          <a:latin typeface="Franklin Gothic Book" panose="020B0503020102020204"/>
                          <a:cs typeface="Franklin Gothic Book" panose="020B0503020102020204"/>
                        </a:rPr>
                        <a:t>cwvb9641asdf1234</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3975">
                        <a:lnSpc>
                          <a:spcPts val="1195"/>
                        </a:lnSpc>
                      </a:pPr>
                      <a:r>
                        <a:rPr sz="1050" i="1" dirty="0">
                          <a:latin typeface="华文楷体" panose="02010600040101010101" charset="-122"/>
                          <a:cs typeface="华文楷体" panose="02010600040101010101" charset="-122"/>
                        </a:rPr>
                        <a:t>登录成功</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3975">
                        <a:lnSpc>
                          <a:spcPts val="1195"/>
                        </a:lnSpc>
                      </a:pPr>
                      <a:r>
                        <a:rPr sz="1050" i="1" dirty="0">
                          <a:latin typeface="华文楷体" panose="02010600040101010101" charset="-122"/>
                          <a:cs typeface="华文楷体" panose="02010600040101010101" charset="-122"/>
                        </a:rPr>
                        <a:t>登录成功</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2705">
                        <a:lnSpc>
                          <a:spcPts val="1195"/>
                        </a:lnSpc>
                      </a:pPr>
                      <a:r>
                        <a:rPr sz="1050" i="1" dirty="0">
                          <a:latin typeface="华文楷体" panose="02010600040101010101" charset="-122"/>
                          <a:cs typeface="华文楷体" panose="02010600040101010101" charset="-122"/>
                        </a:rPr>
                        <a:t>④</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r h="348995">
                <a:tc>
                  <a:txBody>
                    <a:bodyPr/>
                    <a:lstStyle/>
                    <a:p>
                      <a:pPr marL="53975">
                        <a:lnSpc>
                          <a:spcPts val="1225"/>
                        </a:lnSpc>
                      </a:pPr>
                      <a:r>
                        <a:rPr sz="1050" spc="-10" dirty="0">
                          <a:solidFill>
                            <a:srgbClr val="FFFFFF"/>
                          </a:solidFill>
                          <a:latin typeface="Franklin Gothic Book" panose="020B0503020102020204"/>
                          <a:cs typeface="Franklin Gothic Book" panose="020B0503020102020204"/>
                        </a:rPr>
                        <a:t>YHDL-bjz0005</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marL="52705">
                        <a:lnSpc>
                          <a:spcPts val="1190"/>
                        </a:lnSpc>
                      </a:pPr>
                      <a:r>
                        <a:rPr sz="1050" i="1" dirty="0">
                          <a:latin typeface="华文楷体" panose="02010600040101010101" charset="-122"/>
                          <a:cs typeface="华文楷体" panose="02010600040101010101" charset="-122"/>
                        </a:rPr>
                        <a:t>用户登录</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3975">
                        <a:lnSpc>
                          <a:spcPts val="1190"/>
                        </a:lnSpc>
                      </a:pPr>
                      <a:r>
                        <a:rPr sz="1050" i="1" dirty="0">
                          <a:latin typeface="华文楷体" panose="02010600040101010101" charset="-122"/>
                          <a:cs typeface="华文楷体" panose="02010600040101010101" charset="-122"/>
                        </a:rPr>
                        <a:t>用户名</a:t>
                      </a:r>
                      <a:r>
                        <a:rPr sz="1050" i="1" spc="-5" dirty="0">
                          <a:latin typeface="华文楷体" panose="02010600040101010101" charset="-122"/>
                          <a:cs typeface="华文楷体" panose="02010600040101010101" charset="-122"/>
                        </a:rPr>
                        <a:t>：</a:t>
                      </a:r>
                      <a:r>
                        <a:rPr sz="1050" spc="-5" dirty="0">
                          <a:latin typeface="Franklin Gothic Book" panose="020B0503020102020204"/>
                          <a:cs typeface="Franklin Gothic Book" panose="020B0503020102020204"/>
                        </a:rPr>
                        <a:t>Null</a:t>
                      </a:r>
                      <a:r>
                        <a:rPr sz="1050" i="1" spc="-5" dirty="0">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a:p>
                      <a:pPr marL="53975">
                        <a:lnSpc>
                          <a:spcPct val="100000"/>
                        </a:lnSpc>
                        <a:spcBef>
                          <a:spcPts val="5"/>
                        </a:spcBef>
                      </a:pPr>
                      <a:r>
                        <a:rPr sz="1050" i="1" dirty="0">
                          <a:latin typeface="华文楷体" panose="02010600040101010101" charset="-122"/>
                          <a:cs typeface="华文楷体" panose="02010600040101010101" charset="-122"/>
                        </a:rPr>
                        <a:t>密码</a:t>
                      </a:r>
                      <a:r>
                        <a:rPr sz="1050" i="1" spc="-5" dirty="0">
                          <a:latin typeface="华文楷体" panose="02010600040101010101" charset="-122"/>
                          <a:cs typeface="华文楷体" panose="02010600040101010101" charset="-122"/>
                        </a:rPr>
                        <a:t>：</a:t>
                      </a:r>
                      <a:r>
                        <a:rPr sz="1050" spc="-5" dirty="0">
                          <a:latin typeface="Franklin Gothic Book" panose="020B0503020102020204"/>
                          <a:cs typeface="Franklin Gothic Book" panose="020B0503020102020204"/>
                        </a:rPr>
                        <a:t>cwvb9641asdf1234</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3975">
                        <a:lnSpc>
                          <a:spcPts val="1190"/>
                        </a:lnSpc>
                      </a:pPr>
                      <a:r>
                        <a:rPr sz="1050" i="1" dirty="0">
                          <a:latin typeface="华文楷体" panose="02010600040101010101" charset="-122"/>
                          <a:cs typeface="华文楷体" panose="02010600040101010101" charset="-122"/>
                        </a:rPr>
                        <a:t>登录失败</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3975">
                        <a:lnSpc>
                          <a:spcPts val="1190"/>
                        </a:lnSpc>
                      </a:pPr>
                      <a:r>
                        <a:rPr sz="1050" i="1" dirty="0">
                          <a:latin typeface="华文楷体" panose="02010600040101010101" charset="-122"/>
                          <a:cs typeface="华文楷体" panose="02010600040101010101" charset="-122"/>
                        </a:rPr>
                        <a:t>登录失败</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2705">
                        <a:lnSpc>
                          <a:spcPts val="1190"/>
                        </a:lnSpc>
                      </a:pPr>
                      <a:r>
                        <a:rPr sz="1050" i="1" dirty="0">
                          <a:latin typeface="华文楷体" panose="02010600040101010101" charset="-122"/>
                          <a:cs typeface="华文楷体" panose="02010600040101010101" charset="-122"/>
                        </a:rPr>
                        <a:t>⑤</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r>
              <a:tr h="348234">
                <a:tc>
                  <a:txBody>
                    <a:bodyPr/>
                    <a:lstStyle/>
                    <a:p>
                      <a:pPr marL="53975">
                        <a:lnSpc>
                          <a:spcPts val="1225"/>
                        </a:lnSpc>
                      </a:pPr>
                      <a:r>
                        <a:rPr sz="1050" spc="-10" dirty="0">
                          <a:solidFill>
                            <a:srgbClr val="FFFFFF"/>
                          </a:solidFill>
                          <a:latin typeface="Franklin Gothic Book" panose="020B0503020102020204"/>
                          <a:cs typeface="Franklin Gothic Book" panose="020B0503020102020204"/>
                        </a:rPr>
                        <a:t>YHDL-bjz0006</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marL="52705">
                        <a:lnSpc>
                          <a:spcPts val="1190"/>
                        </a:lnSpc>
                      </a:pPr>
                      <a:r>
                        <a:rPr sz="1050" i="1" dirty="0">
                          <a:latin typeface="华文楷体" panose="02010600040101010101" charset="-122"/>
                          <a:cs typeface="华文楷体" panose="02010600040101010101" charset="-122"/>
                        </a:rPr>
                        <a:t>用户登录</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3975">
                        <a:lnSpc>
                          <a:spcPts val="1190"/>
                        </a:lnSpc>
                      </a:pPr>
                      <a:r>
                        <a:rPr sz="1050" i="1" dirty="0">
                          <a:latin typeface="华文楷体" panose="02010600040101010101" charset="-122"/>
                          <a:cs typeface="华文楷体" panose="02010600040101010101" charset="-122"/>
                        </a:rPr>
                        <a:t>用户名：</a:t>
                      </a:r>
                      <a:r>
                        <a:rPr sz="1050" dirty="0">
                          <a:latin typeface="Franklin Gothic Book" panose="020B0503020102020204"/>
                          <a:cs typeface="Franklin Gothic Book" panose="020B0503020102020204"/>
                        </a:rPr>
                        <a:t>a123456</a:t>
                      </a:r>
                      <a:r>
                        <a:rPr sz="1050" i="1" dirty="0">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a:p>
                      <a:pPr marL="53975">
                        <a:lnSpc>
                          <a:spcPct val="100000"/>
                        </a:lnSpc>
                        <a:spcBef>
                          <a:spcPts val="5"/>
                        </a:spcBef>
                      </a:pPr>
                      <a:r>
                        <a:rPr sz="1050" i="1" dirty="0">
                          <a:latin typeface="华文楷体" panose="02010600040101010101" charset="-122"/>
                          <a:cs typeface="华文楷体" panose="02010600040101010101" charset="-122"/>
                        </a:rPr>
                        <a:t>密码</a:t>
                      </a:r>
                      <a:r>
                        <a:rPr sz="1050" i="1" spc="-5" dirty="0">
                          <a:latin typeface="华文楷体" panose="02010600040101010101" charset="-122"/>
                          <a:cs typeface="华文楷体" panose="02010600040101010101" charset="-122"/>
                        </a:rPr>
                        <a:t>：</a:t>
                      </a:r>
                      <a:r>
                        <a:rPr sz="1050" spc="-5" dirty="0">
                          <a:latin typeface="Franklin Gothic Book" panose="020B0503020102020204"/>
                          <a:cs typeface="Franklin Gothic Book" panose="020B0503020102020204"/>
                        </a:rPr>
                        <a:t>cwvb9641asdf1234</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3975">
                        <a:lnSpc>
                          <a:spcPts val="1190"/>
                        </a:lnSpc>
                      </a:pPr>
                      <a:r>
                        <a:rPr sz="1050" i="1" dirty="0">
                          <a:latin typeface="华文楷体" panose="02010600040101010101" charset="-122"/>
                          <a:cs typeface="华文楷体" panose="02010600040101010101" charset="-122"/>
                        </a:rPr>
                        <a:t>登录失败</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3975">
                        <a:lnSpc>
                          <a:spcPts val="1190"/>
                        </a:lnSpc>
                      </a:pPr>
                      <a:r>
                        <a:rPr sz="1050" i="1" dirty="0">
                          <a:latin typeface="华文楷体" panose="02010600040101010101" charset="-122"/>
                          <a:cs typeface="华文楷体" panose="02010600040101010101" charset="-122"/>
                        </a:rPr>
                        <a:t>登录失败</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2705">
                        <a:lnSpc>
                          <a:spcPts val="1190"/>
                        </a:lnSpc>
                      </a:pPr>
                      <a:r>
                        <a:rPr sz="1050" i="1" dirty="0">
                          <a:latin typeface="华文楷体" panose="02010600040101010101" charset="-122"/>
                          <a:cs typeface="华文楷体" panose="02010600040101010101" charset="-122"/>
                        </a:rPr>
                        <a:t>⑥</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r h="348995">
                <a:tc>
                  <a:txBody>
                    <a:bodyPr/>
                    <a:lstStyle/>
                    <a:p>
                      <a:pPr marL="53975">
                        <a:lnSpc>
                          <a:spcPts val="1230"/>
                        </a:lnSpc>
                      </a:pPr>
                      <a:r>
                        <a:rPr sz="1050" spc="-15" dirty="0">
                          <a:solidFill>
                            <a:srgbClr val="FFFFFF"/>
                          </a:solidFill>
                          <a:latin typeface="Franklin Gothic Book" panose="020B0503020102020204"/>
                          <a:cs typeface="Franklin Gothic Book" panose="020B0503020102020204"/>
                        </a:rPr>
                        <a:t>YHDL-bjz0007</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marL="52705">
                        <a:lnSpc>
                          <a:spcPts val="1195"/>
                        </a:lnSpc>
                      </a:pPr>
                      <a:r>
                        <a:rPr sz="1050" i="1" dirty="0">
                          <a:latin typeface="华文楷体" panose="02010600040101010101" charset="-122"/>
                          <a:cs typeface="华文楷体" panose="02010600040101010101" charset="-122"/>
                        </a:rPr>
                        <a:t>用户登录</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3975">
                        <a:lnSpc>
                          <a:spcPts val="1195"/>
                        </a:lnSpc>
                      </a:pPr>
                      <a:r>
                        <a:rPr sz="1050" i="1" dirty="0">
                          <a:latin typeface="华文楷体" panose="02010600040101010101" charset="-122"/>
                          <a:cs typeface="华文楷体" panose="02010600040101010101" charset="-122"/>
                        </a:rPr>
                        <a:t>用户名</a:t>
                      </a:r>
                      <a:r>
                        <a:rPr sz="1050" i="1" spc="-5" dirty="0">
                          <a:latin typeface="华文楷体" panose="02010600040101010101" charset="-122"/>
                          <a:cs typeface="华文楷体" panose="02010600040101010101" charset="-122"/>
                        </a:rPr>
                        <a:t>：</a:t>
                      </a:r>
                      <a:r>
                        <a:rPr sz="1050" spc="-5" dirty="0">
                          <a:latin typeface="Franklin Gothic Book" panose="020B0503020102020204"/>
                          <a:cs typeface="Franklin Gothic Book" panose="020B0503020102020204"/>
                        </a:rPr>
                        <a:t>a1234567</a:t>
                      </a:r>
                      <a:r>
                        <a:rPr sz="1050" i="1" spc="-5" dirty="0">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a:p>
                      <a:pPr marL="53975">
                        <a:lnSpc>
                          <a:spcPct val="100000"/>
                        </a:lnSpc>
                        <a:spcBef>
                          <a:spcPts val="5"/>
                        </a:spcBef>
                      </a:pPr>
                      <a:r>
                        <a:rPr sz="1050" i="1" dirty="0">
                          <a:latin typeface="华文楷体" panose="02010600040101010101" charset="-122"/>
                          <a:cs typeface="华文楷体" panose="02010600040101010101" charset="-122"/>
                        </a:rPr>
                        <a:t>密码</a:t>
                      </a:r>
                      <a:r>
                        <a:rPr sz="1050" i="1" spc="-5" dirty="0">
                          <a:latin typeface="华文楷体" panose="02010600040101010101" charset="-122"/>
                          <a:cs typeface="华文楷体" panose="02010600040101010101" charset="-122"/>
                        </a:rPr>
                        <a:t>：</a:t>
                      </a:r>
                      <a:r>
                        <a:rPr sz="1050" spc="-5" dirty="0">
                          <a:latin typeface="Franklin Gothic Book" panose="020B0503020102020204"/>
                          <a:cs typeface="Franklin Gothic Book" panose="020B0503020102020204"/>
                        </a:rPr>
                        <a:t>cwvb9641asdf1234</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3975">
                        <a:lnSpc>
                          <a:spcPts val="1195"/>
                        </a:lnSpc>
                      </a:pPr>
                      <a:r>
                        <a:rPr sz="1050" i="1" dirty="0">
                          <a:latin typeface="华文楷体" panose="02010600040101010101" charset="-122"/>
                          <a:cs typeface="华文楷体" panose="02010600040101010101" charset="-122"/>
                        </a:rPr>
                        <a:t>登录成功</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3975">
                        <a:lnSpc>
                          <a:spcPts val="1195"/>
                        </a:lnSpc>
                      </a:pPr>
                      <a:r>
                        <a:rPr sz="1050" i="1" dirty="0">
                          <a:latin typeface="华文楷体" panose="02010600040101010101" charset="-122"/>
                          <a:cs typeface="华文楷体" panose="02010600040101010101" charset="-122"/>
                        </a:rPr>
                        <a:t>登录成功</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2705">
                        <a:lnSpc>
                          <a:spcPts val="1195"/>
                        </a:lnSpc>
                      </a:pPr>
                      <a:r>
                        <a:rPr sz="1050" i="1" dirty="0">
                          <a:latin typeface="华文楷体" panose="02010600040101010101" charset="-122"/>
                          <a:cs typeface="华文楷体" panose="02010600040101010101" charset="-122"/>
                        </a:rPr>
                        <a:t>⑦</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r>
              <a:tr h="348234">
                <a:tc>
                  <a:txBody>
                    <a:bodyPr/>
                    <a:lstStyle/>
                    <a:p>
                      <a:pPr marL="53975">
                        <a:lnSpc>
                          <a:spcPts val="1225"/>
                        </a:lnSpc>
                      </a:pPr>
                      <a:r>
                        <a:rPr sz="1050" spc="-10" dirty="0">
                          <a:solidFill>
                            <a:srgbClr val="FFFFFF"/>
                          </a:solidFill>
                          <a:latin typeface="Franklin Gothic Book" panose="020B0503020102020204"/>
                          <a:cs typeface="Franklin Gothic Book" panose="020B0503020102020204"/>
                        </a:rPr>
                        <a:t>YHDL-bjz0008</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marL="52705">
                        <a:lnSpc>
                          <a:spcPts val="1190"/>
                        </a:lnSpc>
                      </a:pPr>
                      <a:r>
                        <a:rPr sz="1050" i="1" dirty="0">
                          <a:latin typeface="华文楷体" panose="02010600040101010101" charset="-122"/>
                          <a:cs typeface="华文楷体" panose="02010600040101010101" charset="-122"/>
                        </a:rPr>
                        <a:t>用户登录</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3975">
                        <a:lnSpc>
                          <a:spcPts val="1190"/>
                        </a:lnSpc>
                      </a:pPr>
                      <a:r>
                        <a:rPr sz="1050" i="1" dirty="0">
                          <a:latin typeface="华文楷体" panose="02010600040101010101" charset="-122"/>
                          <a:cs typeface="华文楷体" panose="02010600040101010101" charset="-122"/>
                        </a:rPr>
                        <a:t>用户名</a:t>
                      </a:r>
                      <a:r>
                        <a:rPr sz="1050" i="1" spc="-5" dirty="0">
                          <a:latin typeface="华文楷体" panose="02010600040101010101" charset="-122"/>
                          <a:cs typeface="华文楷体" panose="02010600040101010101" charset="-122"/>
                        </a:rPr>
                        <a:t>：</a:t>
                      </a:r>
                      <a:r>
                        <a:rPr sz="1050" spc="-5" dirty="0">
                          <a:latin typeface="Franklin Gothic Book" panose="020B0503020102020204"/>
                          <a:cs typeface="Franklin Gothic Book" panose="020B0503020102020204"/>
                        </a:rPr>
                        <a:t>asdfzxcv12345678</a:t>
                      </a:r>
                      <a:r>
                        <a:rPr sz="1050" i="1" spc="-5" dirty="0">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a:p>
                      <a:pPr marL="53975">
                        <a:lnSpc>
                          <a:spcPct val="100000"/>
                        </a:lnSpc>
                        <a:spcBef>
                          <a:spcPts val="5"/>
                        </a:spcBef>
                      </a:pPr>
                      <a:r>
                        <a:rPr sz="1050" i="1" dirty="0">
                          <a:latin typeface="华文楷体" panose="02010600040101010101" charset="-122"/>
                          <a:cs typeface="华文楷体" panose="02010600040101010101" charset="-122"/>
                        </a:rPr>
                        <a:t>密码</a:t>
                      </a:r>
                      <a:r>
                        <a:rPr sz="1050" i="1" spc="-5" dirty="0">
                          <a:latin typeface="华文楷体" panose="02010600040101010101" charset="-122"/>
                          <a:cs typeface="华文楷体" panose="02010600040101010101" charset="-122"/>
                        </a:rPr>
                        <a:t>：</a:t>
                      </a:r>
                      <a:r>
                        <a:rPr sz="1050" spc="-5" dirty="0">
                          <a:latin typeface="Franklin Gothic Book" panose="020B0503020102020204"/>
                          <a:cs typeface="Franklin Gothic Book" panose="020B0503020102020204"/>
                        </a:rPr>
                        <a:t>cwvb9641asdf1234</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3975">
                        <a:lnSpc>
                          <a:spcPts val="1190"/>
                        </a:lnSpc>
                      </a:pPr>
                      <a:r>
                        <a:rPr sz="1050" i="1" dirty="0">
                          <a:latin typeface="华文楷体" panose="02010600040101010101" charset="-122"/>
                          <a:cs typeface="华文楷体" panose="02010600040101010101" charset="-122"/>
                        </a:rPr>
                        <a:t>登录成功</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3975">
                        <a:lnSpc>
                          <a:spcPts val="1190"/>
                        </a:lnSpc>
                      </a:pPr>
                      <a:r>
                        <a:rPr sz="1050" i="1" dirty="0">
                          <a:latin typeface="华文楷体" panose="02010600040101010101" charset="-122"/>
                          <a:cs typeface="华文楷体" panose="02010600040101010101" charset="-122"/>
                        </a:rPr>
                        <a:t>登录成功</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2705">
                        <a:lnSpc>
                          <a:spcPts val="1190"/>
                        </a:lnSpc>
                      </a:pPr>
                      <a:r>
                        <a:rPr sz="1050" i="1" dirty="0">
                          <a:latin typeface="华文楷体" panose="02010600040101010101" charset="-122"/>
                          <a:cs typeface="华文楷体" panose="02010600040101010101" charset="-122"/>
                        </a:rPr>
                        <a:t>⑧</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r h="348995">
                <a:tc>
                  <a:txBody>
                    <a:bodyPr/>
                    <a:lstStyle/>
                    <a:p>
                      <a:pPr marL="53975">
                        <a:lnSpc>
                          <a:spcPts val="1230"/>
                        </a:lnSpc>
                      </a:pPr>
                      <a:r>
                        <a:rPr sz="1050" spc="-10" dirty="0">
                          <a:solidFill>
                            <a:srgbClr val="FFFFFF"/>
                          </a:solidFill>
                          <a:latin typeface="Franklin Gothic Book" panose="020B0503020102020204"/>
                          <a:cs typeface="Franklin Gothic Book" panose="020B0503020102020204"/>
                        </a:rPr>
                        <a:t>YHDL-bjz0009</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marL="52705">
                        <a:lnSpc>
                          <a:spcPts val="1195"/>
                        </a:lnSpc>
                      </a:pPr>
                      <a:r>
                        <a:rPr sz="1050" i="1" dirty="0">
                          <a:latin typeface="华文楷体" panose="02010600040101010101" charset="-122"/>
                          <a:cs typeface="华文楷体" panose="02010600040101010101" charset="-122"/>
                        </a:rPr>
                        <a:t>用户登录</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3975">
                        <a:lnSpc>
                          <a:spcPts val="1195"/>
                        </a:lnSpc>
                      </a:pPr>
                      <a:r>
                        <a:rPr sz="1050" i="1" dirty="0">
                          <a:latin typeface="华文楷体" panose="02010600040101010101" charset="-122"/>
                          <a:cs typeface="华文楷体" panose="02010600040101010101" charset="-122"/>
                        </a:rPr>
                        <a:t>用户名</a:t>
                      </a:r>
                      <a:r>
                        <a:rPr sz="1050" i="1" spc="-5" dirty="0">
                          <a:latin typeface="华文楷体" panose="02010600040101010101" charset="-122"/>
                          <a:cs typeface="华文楷体" panose="02010600040101010101" charset="-122"/>
                        </a:rPr>
                        <a:t>：</a:t>
                      </a:r>
                      <a:r>
                        <a:rPr sz="1050" spc="-5" dirty="0">
                          <a:latin typeface="Franklin Gothic Book" panose="020B0503020102020204"/>
                          <a:cs typeface="Franklin Gothic Book" panose="020B0503020102020204"/>
                        </a:rPr>
                        <a:t>asdfzxcv123456789</a:t>
                      </a:r>
                      <a:r>
                        <a:rPr sz="1050" i="1" spc="-5" dirty="0">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a:p>
                      <a:pPr marL="53975">
                        <a:lnSpc>
                          <a:spcPct val="100000"/>
                        </a:lnSpc>
                        <a:spcBef>
                          <a:spcPts val="5"/>
                        </a:spcBef>
                      </a:pPr>
                      <a:r>
                        <a:rPr sz="1050" i="1" dirty="0">
                          <a:latin typeface="华文楷体" panose="02010600040101010101" charset="-122"/>
                          <a:cs typeface="华文楷体" panose="02010600040101010101" charset="-122"/>
                        </a:rPr>
                        <a:t>密码</a:t>
                      </a:r>
                      <a:r>
                        <a:rPr sz="1050" i="1" spc="-5" dirty="0">
                          <a:latin typeface="华文楷体" panose="02010600040101010101" charset="-122"/>
                          <a:cs typeface="华文楷体" panose="02010600040101010101" charset="-122"/>
                        </a:rPr>
                        <a:t>：</a:t>
                      </a:r>
                      <a:r>
                        <a:rPr sz="1050" spc="-5" dirty="0">
                          <a:latin typeface="Franklin Gothic Book" panose="020B0503020102020204"/>
                          <a:cs typeface="Franklin Gothic Book" panose="020B0503020102020204"/>
                        </a:rPr>
                        <a:t>cwvb9641asdf1234</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3975">
                        <a:lnSpc>
                          <a:spcPts val="1195"/>
                        </a:lnSpc>
                      </a:pPr>
                      <a:r>
                        <a:rPr sz="1050" i="1" dirty="0">
                          <a:latin typeface="华文楷体" panose="02010600040101010101" charset="-122"/>
                          <a:cs typeface="华文楷体" panose="02010600040101010101" charset="-122"/>
                        </a:rPr>
                        <a:t>登录失败</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3975">
                        <a:lnSpc>
                          <a:spcPts val="1195"/>
                        </a:lnSpc>
                      </a:pPr>
                      <a:r>
                        <a:rPr sz="1050" i="1" dirty="0">
                          <a:latin typeface="华文楷体" panose="02010600040101010101" charset="-122"/>
                          <a:cs typeface="华文楷体" panose="02010600040101010101" charset="-122"/>
                        </a:rPr>
                        <a:t>登录失败</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2705">
                        <a:lnSpc>
                          <a:spcPts val="1195"/>
                        </a:lnSpc>
                      </a:pPr>
                      <a:r>
                        <a:rPr sz="1050" i="1" dirty="0">
                          <a:latin typeface="华文楷体" panose="02010600040101010101" charset="-122"/>
                          <a:cs typeface="华文楷体" panose="02010600040101010101" charset="-122"/>
                        </a:rPr>
                        <a:t>⑨</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r>
              <a:tr h="348996">
                <a:tc>
                  <a:txBody>
                    <a:bodyPr/>
                    <a:lstStyle/>
                    <a:p>
                      <a:pPr marL="53975">
                        <a:lnSpc>
                          <a:spcPts val="1225"/>
                        </a:lnSpc>
                      </a:pPr>
                      <a:r>
                        <a:rPr sz="1050" spc="-15" dirty="0">
                          <a:solidFill>
                            <a:srgbClr val="FFFFFF"/>
                          </a:solidFill>
                          <a:latin typeface="Franklin Gothic Book" panose="020B0503020102020204"/>
                          <a:cs typeface="Franklin Gothic Book" panose="020B0503020102020204"/>
                        </a:rPr>
                        <a:t>YHDL-bjz0010</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marL="52705">
                        <a:lnSpc>
                          <a:spcPts val="1190"/>
                        </a:lnSpc>
                      </a:pPr>
                      <a:r>
                        <a:rPr sz="1050" i="1" dirty="0">
                          <a:latin typeface="华文楷体" panose="02010600040101010101" charset="-122"/>
                          <a:cs typeface="华文楷体" panose="02010600040101010101" charset="-122"/>
                        </a:rPr>
                        <a:t>用户登录</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3975">
                        <a:lnSpc>
                          <a:spcPts val="1190"/>
                        </a:lnSpc>
                      </a:pPr>
                      <a:r>
                        <a:rPr sz="1050" i="1" dirty="0">
                          <a:latin typeface="华文楷体" panose="02010600040101010101" charset="-122"/>
                          <a:cs typeface="华文楷体" panose="02010600040101010101" charset="-122"/>
                        </a:rPr>
                        <a:t>用户名</a:t>
                      </a:r>
                      <a:r>
                        <a:rPr sz="1050" i="1" spc="-5" dirty="0">
                          <a:latin typeface="华文楷体" panose="02010600040101010101" charset="-122"/>
                          <a:cs typeface="华文楷体" panose="02010600040101010101" charset="-122"/>
                        </a:rPr>
                        <a:t>：</a:t>
                      </a:r>
                      <a:r>
                        <a:rPr sz="1050" spc="-5" dirty="0">
                          <a:latin typeface="Franklin Gothic Book" panose="020B0503020102020204"/>
                          <a:cs typeface="Franklin Gothic Book" panose="020B0503020102020204"/>
                        </a:rPr>
                        <a:t>asdf4567</a:t>
                      </a:r>
                      <a:r>
                        <a:rPr sz="1050" i="1" spc="-5" dirty="0">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a:p>
                      <a:pPr marL="53975">
                        <a:lnSpc>
                          <a:spcPct val="100000"/>
                        </a:lnSpc>
                        <a:spcBef>
                          <a:spcPts val="5"/>
                        </a:spcBef>
                      </a:pPr>
                      <a:r>
                        <a:rPr sz="1050" i="1" dirty="0">
                          <a:latin typeface="华文楷体" panose="02010600040101010101" charset="-122"/>
                          <a:cs typeface="华文楷体" panose="02010600040101010101" charset="-122"/>
                        </a:rPr>
                        <a:t>密码：</a:t>
                      </a:r>
                      <a:r>
                        <a:rPr sz="1050" dirty="0">
                          <a:latin typeface="Franklin Gothic Book" panose="020B0503020102020204"/>
                          <a:cs typeface="Franklin Gothic Book" panose="020B0503020102020204"/>
                        </a:rPr>
                        <a:t>a1234567</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3975">
                        <a:lnSpc>
                          <a:spcPts val="1190"/>
                        </a:lnSpc>
                      </a:pPr>
                      <a:r>
                        <a:rPr sz="1050" i="1" dirty="0">
                          <a:latin typeface="华文楷体" panose="02010600040101010101" charset="-122"/>
                          <a:cs typeface="华文楷体" panose="02010600040101010101" charset="-122"/>
                        </a:rPr>
                        <a:t>登录成功</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3975">
                        <a:lnSpc>
                          <a:spcPts val="1190"/>
                        </a:lnSpc>
                      </a:pPr>
                      <a:r>
                        <a:rPr sz="1050" i="1" dirty="0">
                          <a:latin typeface="华文楷体" panose="02010600040101010101" charset="-122"/>
                          <a:cs typeface="华文楷体" panose="02010600040101010101" charset="-122"/>
                        </a:rPr>
                        <a:t>登录成功</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2705">
                        <a:lnSpc>
                          <a:spcPts val="1190"/>
                        </a:lnSpc>
                      </a:pPr>
                      <a:r>
                        <a:rPr sz="1050" i="1" dirty="0">
                          <a:latin typeface="华文楷体" panose="02010600040101010101" charset="-122"/>
                          <a:cs typeface="华文楷体" panose="02010600040101010101" charset="-122"/>
                        </a:rPr>
                        <a:t>⑩</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r h="348233">
                <a:tc>
                  <a:txBody>
                    <a:bodyPr/>
                    <a:lstStyle/>
                    <a:p>
                      <a:pPr marL="53975">
                        <a:lnSpc>
                          <a:spcPts val="1225"/>
                        </a:lnSpc>
                      </a:pPr>
                      <a:r>
                        <a:rPr sz="1050" spc="-15" dirty="0">
                          <a:solidFill>
                            <a:srgbClr val="FFFFFF"/>
                          </a:solidFill>
                          <a:latin typeface="Franklin Gothic Book" panose="020B0503020102020204"/>
                          <a:cs typeface="Franklin Gothic Book" panose="020B0503020102020204"/>
                        </a:rPr>
                        <a:t>YHDL-bjz0011</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marL="52705">
                        <a:lnSpc>
                          <a:spcPts val="1190"/>
                        </a:lnSpc>
                      </a:pPr>
                      <a:r>
                        <a:rPr sz="1050" i="1" dirty="0">
                          <a:latin typeface="华文楷体" panose="02010600040101010101" charset="-122"/>
                          <a:cs typeface="华文楷体" panose="02010600040101010101" charset="-122"/>
                        </a:rPr>
                        <a:t>用户登录</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3975">
                        <a:lnSpc>
                          <a:spcPts val="1190"/>
                        </a:lnSpc>
                      </a:pPr>
                      <a:r>
                        <a:rPr sz="1050" i="1" dirty="0">
                          <a:latin typeface="华文楷体" panose="02010600040101010101" charset="-122"/>
                          <a:cs typeface="华文楷体" panose="02010600040101010101" charset="-122"/>
                        </a:rPr>
                        <a:t>用户名</a:t>
                      </a:r>
                      <a:r>
                        <a:rPr sz="1050" i="1" spc="-5" dirty="0">
                          <a:latin typeface="华文楷体" panose="02010600040101010101" charset="-122"/>
                          <a:cs typeface="华文楷体" panose="02010600040101010101" charset="-122"/>
                        </a:rPr>
                        <a:t>：</a:t>
                      </a:r>
                      <a:r>
                        <a:rPr sz="1050" spc="-5" dirty="0">
                          <a:latin typeface="Franklin Gothic Book" panose="020B0503020102020204"/>
                          <a:cs typeface="Franklin Gothic Book" panose="020B0503020102020204"/>
                        </a:rPr>
                        <a:t>asdf1234</a:t>
                      </a:r>
                      <a:r>
                        <a:rPr sz="1050" i="1" spc="-5" dirty="0">
                          <a:latin typeface="华文楷体" panose="02010600040101010101" charset="-122"/>
                          <a:cs typeface="华文楷体" panose="02010600040101010101" charset="-122"/>
                        </a:rPr>
                        <a:t>；</a:t>
                      </a:r>
                      <a:endParaRPr sz="1050">
                        <a:latin typeface="华文楷体" panose="02010600040101010101" charset="-122"/>
                        <a:cs typeface="华文楷体" panose="02010600040101010101" charset="-122"/>
                      </a:endParaRPr>
                    </a:p>
                    <a:p>
                      <a:pPr marL="53975">
                        <a:lnSpc>
                          <a:spcPct val="100000"/>
                        </a:lnSpc>
                        <a:spcBef>
                          <a:spcPts val="5"/>
                        </a:spcBef>
                      </a:pPr>
                      <a:r>
                        <a:rPr sz="1050" i="1" dirty="0">
                          <a:latin typeface="华文楷体" panose="02010600040101010101" charset="-122"/>
                          <a:cs typeface="华文楷体" panose="02010600040101010101" charset="-122"/>
                        </a:rPr>
                        <a:t>密码：</a:t>
                      </a:r>
                      <a:r>
                        <a:rPr sz="1050" dirty="0">
                          <a:latin typeface="Franklin Gothic Book" panose="020B0503020102020204"/>
                          <a:cs typeface="Franklin Gothic Book" panose="020B0503020102020204"/>
                        </a:rPr>
                        <a:t>z1234567</a:t>
                      </a:r>
                      <a:endParaRPr sz="10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3975">
                        <a:lnSpc>
                          <a:spcPts val="1190"/>
                        </a:lnSpc>
                      </a:pPr>
                      <a:r>
                        <a:rPr sz="1050" i="1" dirty="0">
                          <a:latin typeface="华文楷体" panose="02010600040101010101" charset="-122"/>
                          <a:cs typeface="华文楷体" panose="02010600040101010101" charset="-122"/>
                        </a:rPr>
                        <a:t>登录成功</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3975">
                        <a:lnSpc>
                          <a:spcPts val="1190"/>
                        </a:lnSpc>
                      </a:pPr>
                      <a:r>
                        <a:rPr sz="1050" i="1" dirty="0">
                          <a:latin typeface="华文楷体" panose="02010600040101010101" charset="-122"/>
                          <a:cs typeface="华文楷体" panose="02010600040101010101" charset="-122"/>
                        </a:rPr>
                        <a:t>登录成功</a:t>
                      </a:r>
                      <a:endParaRPr sz="10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2705">
                        <a:lnSpc>
                          <a:spcPts val="1230"/>
                        </a:lnSpc>
                      </a:pPr>
                      <a:r>
                        <a:rPr sz="1050" dirty="0">
                          <a:latin typeface="Cambria" panose="02040503050406030204"/>
                          <a:cs typeface="Cambria" panose="02040503050406030204"/>
                        </a:rPr>
                        <a:t>⑪</a:t>
                      </a:r>
                      <a:endParaRPr sz="1050">
                        <a:latin typeface="Cambria" panose="02040503050406030204"/>
                        <a:cs typeface="Cambria" panose="02040503050406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18"/>
            <a:ext cx="5038725"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a:t>
            </a:r>
            <a:r>
              <a:rPr dirty="0"/>
              <a:t>法</a:t>
            </a:r>
            <a:r>
              <a:rPr i="0" spc="-5" dirty="0">
                <a:latin typeface="Franklin Gothic Book" panose="020B0503020102020204"/>
                <a:cs typeface="Franklin Gothic Book" panose="020B0503020102020204"/>
              </a:rPr>
              <a:t>-</a:t>
            </a:r>
            <a:r>
              <a:rPr spc="5" dirty="0"/>
              <a:t>因果图法</a:t>
            </a:r>
            <a:endParaRPr spc="5" dirty="0"/>
          </a:p>
        </p:txBody>
      </p:sp>
      <p:sp>
        <p:nvSpPr>
          <p:cNvPr id="4" name="object 4"/>
          <p:cNvSpPr txBox="1"/>
          <p:nvPr/>
        </p:nvSpPr>
        <p:spPr>
          <a:xfrm>
            <a:off x="1259973" y="1897894"/>
            <a:ext cx="8290559" cy="3414395"/>
          </a:xfrm>
          <a:prstGeom prst="rect">
            <a:avLst/>
          </a:prstGeom>
        </p:spPr>
        <p:txBody>
          <a:bodyPr vert="horz" wrap="square" lIns="0" tIns="57150" rIns="0" bIns="0" rtlCol="0">
            <a:spAutoFit/>
          </a:bodyPr>
          <a:lstStyle/>
          <a:p>
            <a:pPr marL="361950" indent="-337185">
              <a:lnSpc>
                <a:spcPct val="100000"/>
              </a:lnSpc>
              <a:spcBef>
                <a:spcPts val="450"/>
              </a:spcBef>
              <a:buFont typeface="Franklin Gothic Book" panose="020B0503020102020204"/>
              <a:buChar char="■"/>
              <a:tabLst>
                <a:tab pos="361950" algn="l"/>
                <a:tab pos="362585" algn="l"/>
              </a:tabLst>
            </a:pPr>
            <a:r>
              <a:rPr sz="1750" i="1" dirty="0">
                <a:solidFill>
                  <a:srgbClr val="191B0E"/>
                </a:solidFill>
                <a:latin typeface="华文楷体" panose="02010600040101010101" charset="-122"/>
                <a:cs typeface="华文楷体" panose="02010600040101010101" charset="-122"/>
              </a:rPr>
              <a:t>因果图法</a:t>
            </a:r>
            <a:endParaRPr sz="1750">
              <a:latin typeface="华文楷体" panose="02010600040101010101" charset="-122"/>
              <a:cs typeface="华文楷体" panose="02010600040101010101" charset="-122"/>
            </a:endParaRPr>
          </a:p>
          <a:p>
            <a:pPr marL="826770" marR="111760" lvl="1" indent="-337185">
              <a:lnSpc>
                <a:spcPct val="89000"/>
              </a:lnSpc>
              <a:spcBef>
                <a:spcPts val="615"/>
              </a:spcBef>
              <a:buSzPct val="95000"/>
              <a:buFont typeface="Franklin Gothic Book" panose="020B0503020102020204"/>
              <a:buChar char="–"/>
              <a:tabLst>
                <a:tab pos="826135" algn="l"/>
                <a:tab pos="827405" algn="l"/>
              </a:tabLst>
            </a:pPr>
            <a:r>
              <a:rPr sz="1850" i="1" spc="-100" dirty="0">
                <a:solidFill>
                  <a:srgbClr val="191B0E"/>
                </a:solidFill>
                <a:latin typeface="华文楷体" panose="02010600040101010101" charset="-122"/>
                <a:cs typeface="华文楷体" panose="02010600040101010101" charset="-122"/>
              </a:rPr>
              <a:t>一种适合于描述对于多种输入条件组合的测试方法，根据输入条件的组合、 约束关系和输出条件的因果关系，分析输入条件的各种组合情况，从而设计 测试用例的方法，它适合于检查程序输入条件到输出结果的各种组合情况。 因果图法一般和判定表结合使用通过映射同时发生相互影响的多个输入来确 </a:t>
            </a:r>
            <a:r>
              <a:rPr sz="1850" i="1" spc="-100" dirty="0">
                <a:solidFill>
                  <a:srgbClr val="191B0E"/>
                </a:solidFill>
                <a:latin typeface="华文楷体" panose="02010600040101010101" charset="-122"/>
                <a:cs typeface="华文楷体" panose="02010600040101010101" charset="-122"/>
              </a:rPr>
              <a:t>定判定条件。因果图法最终生成的就是判定表</a:t>
            </a:r>
            <a:r>
              <a:rPr sz="1750" i="1" dirty="0">
                <a:solidFill>
                  <a:srgbClr val="191B0E"/>
                </a:solidFill>
                <a:latin typeface="Franklin Gothic Book" panose="020B0503020102020204"/>
                <a:cs typeface="Franklin Gothic Book" panose="020B0503020102020204"/>
              </a:rPr>
              <a:t>.</a:t>
            </a:r>
            <a:r>
              <a:rPr sz="1750" i="1" spc="15" dirty="0">
                <a:solidFill>
                  <a:srgbClr val="191B0E"/>
                </a:solidFill>
                <a:latin typeface="Franklin Gothic Book" panose="020B0503020102020204"/>
                <a:cs typeface="Franklin Gothic Book" panose="020B0503020102020204"/>
              </a:rPr>
              <a:t> </a:t>
            </a:r>
            <a:r>
              <a:rPr sz="1850" i="1" spc="-100" dirty="0">
                <a:solidFill>
                  <a:srgbClr val="191B0E"/>
                </a:solidFill>
                <a:latin typeface="华文楷体" panose="02010600040101010101" charset="-122"/>
                <a:cs typeface="华文楷体" panose="02010600040101010101" charset="-122"/>
              </a:rPr>
              <a:t>它适合于检查程序输入条件 的各种组合情况</a:t>
            </a:r>
            <a:endParaRPr sz="1850">
              <a:latin typeface="华文楷体" panose="02010600040101010101" charset="-122"/>
              <a:cs typeface="华文楷体" panose="02010600040101010101" charset="-122"/>
            </a:endParaRPr>
          </a:p>
          <a:p>
            <a:pPr marL="826770" lvl="1" indent="-337185">
              <a:lnSpc>
                <a:spcPct val="100000"/>
              </a:lnSpc>
              <a:spcBef>
                <a:spcPts val="375"/>
              </a:spcBef>
              <a:buSzPct val="95000"/>
              <a:buFont typeface="Franklin Gothic Book" panose="020B0503020102020204"/>
              <a:buChar char="–"/>
              <a:tabLst>
                <a:tab pos="826135" algn="l"/>
                <a:tab pos="827405" algn="l"/>
              </a:tabLst>
            </a:pPr>
            <a:r>
              <a:rPr sz="1850" i="1" spc="-100" dirty="0">
                <a:solidFill>
                  <a:srgbClr val="191B0E"/>
                </a:solidFill>
                <a:latin typeface="华文楷体" panose="02010600040101010101" charset="-122"/>
                <a:cs typeface="华文楷体" panose="02010600040101010101" charset="-122"/>
              </a:rPr>
              <a:t>因果图法关系符号</a:t>
            </a:r>
            <a:r>
              <a:rPr sz="1850" i="1" spc="55" dirty="0">
                <a:solidFill>
                  <a:srgbClr val="191B0E"/>
                </a:solidFill>
                <a:latin typeface="华文楷体" panose="02010600040101010101" charset="-122"/>
                <a:cs typeface="华文楷体" panose="02010600040101010101" charset="-122"/>
              </a:rPr>
              <a:t> </a:t>
            </a:r>
            <a:r>
              <a:rPr sz="1750" i="1" spc="-5" dirty="0">
                <a:solidFill>
                  <a:srgbClr val="191B0E"/>
                </a:solidFill>
                <a:latin typeface="Franklin Gothic Book" panose="020B0503020102020204"/>
                <a:cs typeface="Franklin Gothic Book" panose="020B0503020102020204"/>
              </a:rPr>
              <a:t>C</a:t>
            </a:r>
            <a:r>
              <a:rPr sz="1850" i="1" spc="-100" dirty="0">
                <a:solidFill>
                  <a:srgbClr val="191B0E"/>
                </a:solidFill>
                <a:latin typeface="华文楷体" panose="02010600040101010101" charset="-122"/>
                <a:cs typeface="华文楷体" panose="02010600040101010101" charset="-122"/>
              </a:rPr>
              <a:t>代表原因，</a:t>
            </a:r>
            <a:r>
              <a:rPr sz="1850" i="1" spc="55" dirty="0">
                <a:solidFill>
                  <a:srgbClr val="191B0E"/>
                </a:solidFill>
                <a:latin typeface="华文楷体" panose="02010600040101010101" charset="-122"/>
                <a:cs typeface="华文楷体" panose="02010600040101010101" charset="-122"/>
              </a:rPr>
              <a:t> </a:t>
            </a:r>
            <a:r>
              <a:rPr sz="1750" i="1" spc="-5" dirty="0">
                <a:solidFill>
                  <a:srgbClr val="191B0E"/>
                </a:solidFill>
                <a:latin typeface="Franklin Gothic Book" panose="020B0503020102020204"/>
                <a:cs typeface="Franklin Gothic Book" panose="020B0503020102020204"/>
              </a:rPr>
              <a:t>E</a:t>
            </a:r>
            <a:r>
              <a:rPr sz="1850" i="1" spc="-100" dirty="0">
                <a:solidFill>
                  <a:srgbClr val="191B0E"/>
                </a:solidFill>
                <a:latin typeface="华文楷体" panose="02010600040101010101" charset="-122"/>
                <a:cs typeface="华文楷体" panose="02010600040101010101" charset="-122"/>
              </a:rPr>
              <a:t>代表结果</a:t>
            </a:r>
            <a:endParaRPr sz="1850">
              <a:latin typeface="华文楷体" panose="02010600040101010101" charset="-122"/>
              <a:cs typeface="华文楷体" panose="02010600040101010101" charset="-122"/>
            </a:endParaRPr>
          </a:p>
          <a:p>
            <a:pPr marL="826770" marR="111760" lvl="1" indent="-337185">
              <a:lnSpc>
                <a:spcPts val="2000"/>
              </a:lnSpc>
              <a:spcBef>
                <a:spcPts val="600"/>
              </a:spcBef>
              <a:buSzPct val="95000"/>
              <a:buFont typeface="Franklin Gothic Book" panose="020B0503020102020204"/>
              <a:buChar char="–"/>
              <a:tabLst>
                <a:tab pos="826135" algn="l"/>
                <a:tab pos="827405" algn="l"/>
              </a:tabLst>
            </a:pPr>
            <a:r>
              <a:rPr sz="1850" i="1" spc="-100" dirty="0">
                <a:solidFill>
                  <a:srgbClr val="191B0E"/>
                </a:solidFill>
                <a:latin typeface="华文楷体" panose="02010600040101010101" charset="-122"/>
                <a:cs typeface="华文楷体" panose="02010600040101010101" charset="-122"/>
              </a:rPr>
              <a:t>因果图中使用了简单的逻辑符号，以直线联接左右结点。左结点表示输入状 </a:t>
            </a:r>
            <a:r>
              <a:rPr sz="1850" i="1" spc="-100" dirty="0">
                <a:solidFill>
                  <a:srgbClr val="191B0E"/>
                </a:solidFill>
                <a:latin typeface="华文楷体" panose="02010600040101010101" charset="-122"/>
                <a:cs typeface="华文楷体" panose="02010600040101010101" charset="-122"/>
              </a:rPr>
              <a:t>态（或称原因），右结点表示输出状态（或称结果）</a:t>
            </a:r>
            <a:endParaRPr sz="1850">
              <a:latin typeface="华文楷体" panose="02010600040101010101" charset="-122"/>
              <a:cs typeface="华文楷体" panose="02010600040101010101" charset="-122"/>
            </a:endParaRPr>
          </a:p>
          <a:p>
            <a:pPr marL="826770" marR="81280" lvl="1" indent="-337185">
              <a:lnSpc>
                <a:spcPts val="1970"/>
              </a:lnSpc>
              <a:spcBef>
                <a:spcPts val="615"/>
              </a:spcBef>
              <a:buFont typeface="Franklin Gothic Book" panose="020B0503020102020204"/>
              <a:buChar char="–"/>
              <a:tabLst>
                <a:tab pos="826135" algn="l"/>
                <a:tab pos="827405" algn="l"/>
              </a:tabLst>
            </a:pPr>
            <a:r>
              <a:rPr sz="1750" i="1" dirty="0">
                <a:solidFill>
                  <a:srgbClr val="191B0E"/>
                </a:solidFill>
                <a:latin typeface="Franklin Gothic Book" panose="020B0503020102020204"/>
                <a:cs typeface="Franklin Gothic Book" panose="020B0503020102020204"/>
              </a:rPr>
              <a:t>C</a:t>
            </a:r>
            <a:r>
              <a:rPr sz="1725" i="1" baseline="-22000" dirty="0">
                <a:solidFill>
                  <a:srgbClr val="191B0E"/>
                </a:solidFill>
                <a:latin typeface="Franklin Gothic Book" panose="020B0503020102020204"/>
                <a:cs typeface="Franklin Gothic Book" panose="020B0503020102020204"/>
              </a:rPr>
              <a:t>i</a:t>
            </a:r>
            <a:r>
              <a:rPr sz="1850" i="1" spc="-100" dirty="0">
                <a:solidFill>
                  <a:srgbClr val="191B0E"/>
                </a:solidFill>
                <a:latin typeface="华文楷体" panose="02010600040101010101" charset="-122"/>
                <a:cs typeface="华文楷体" panose="02010600040101010101" charset="-122"/>
              </a:rPr>
              <a:t>表示原因，通常置于图的左部</a:t>
            </a:r>
            <a:r>
              <a:rPr sz="1850" i="1" spc="-35" dirty="0">
                <a:solidFill>
                  <a:srgbClr val="191B0E"/>
                </a:solidFill>
                <a:latin typeface="华文楷体" panose="02010600040101010101" charset="-122"/>
                <a:cs typeface="华文楷体" panose="02010600040101010101" charset="-122"/>
              </a:rPr>
              <a:t>；</a:t>
            </a:r>
            <a:r>
              <a:rPr sz="1750" i="1" spc="-35" dirty="0">
                <a:solidFill>
                  <a:srgbClr val="191B0E"/>
                </a:solidFill>
                <a:latin typeface="Franklin Gothic Book" panose="020B0503020102020204"/>
                <a:cs typeface="Franklin Gothic Book" panose="020B0503020102020204"/>
              </a:rPr>
              <a:t>E</a:t>
            </a:r>
            <a:r>
              <a:rPr sz="1725" i="1" spc="-52" baseline="-22000" dirty="0">
                <a:solidFill>
                  <a:srgbClr val="191B0E"/>
                </a:solidFill>
                <a:latin typeface="Franklin Gothic Book" panose="020B0503020102020204"/>
                <a:cs typeface="Franklin Gothic Book" panose="020B0503020102020204"/>
              </a:rPr>
              <a:t>i</a:t>
            </a:r>
            <a:r>
              <a:rPr sz="1850" i="1" spc="-100" dirty="0">
                <a:solidFill>
                  <a:srgbClr val="191B0E"/>
                </a:solidFill>
                <a:latin typeface="华文楷体" panose="02010600040101010101" charset="-122"/>
                <a:cs typeface="华文楷体" panose="02010600040101010101" charset="-122"/>
              </a:rPr>
              <a:t>表示结果，通常在图的右部。</a:t>
            </a:r>
            <a:r>
              <a:rPr sz="1850" i="1" spc="-40" dirty="0">
                <a:solidFill>
                  <a:srgbClr val="191B0E"/>
                </a:solidFill>
                <a:latin typeface="华文楷体" panose="02010600040101010101" charset="-122"/>
                <a:cs typeface="华文楷体" panose="02010600040101010101" charset="-122"/>
              </a:rPr>
              <a:t> </a:t>
            </a:r>
            <a:r>
              <a:rPr sz="1750" i="1" dirty="0">
                <a:solidFill>
                  <a:srgbClr val="191B0E"/>
                </a:solidFill>
                <a:latin typeface="Franklin Gothic Book" panose="020B0503020102020204"/>
                <a:cs typeface="Franklin Gothic Book" panose="020B0503020102020204"/>
              </a:rPr>
              <a:t>C</a:t>
            </a:r>
            <a:r>
              <a:rPr sz="1725" i="1" baseline="-22000" dirty="0">
                <a:solidFill>
                  <a:srgbClr val="191B0E"/>
                </a:solidFill>
                <a:latin typeface="Franklin Gothic Book" panose="020B0503020102020204"/>
                <a:cs typeface="Franklin Gothic Book" panose="020B0503020102020204"/>
              </a:rPr>
              <a:t>i</a:t>
            </a:r>
            <a:r>
              <a:rPr sz="1850" i="1" spc="-100" dirty="0">
                <a:solidFill>
                  <a:srgbClr val="191B0E"/>
                </a:solidFill>
                <a:latin typeface="华文楷体" panose="02010600040101010101" charset="-122"/>
                <a:cs typeface="华文楷体" panose="02010600040101010101" charset="-122"/>
              </a:rPr>
              <a:t>和</a:t>
            </a:r>
            <a:r>
              <a:rPr sz="1750" i="1" dirty="0">
                <a:solidFill>
                  <a:srgbClr val="191B0E"/>
                </a:solidFill>
                <a:latin typeface="Franklin Gothic Book" panose="020B0503020102020204"/>
                <a:cs typeface="Franklin Gothic Book" panose="020B0503020102020204"/>
              </a:rPr>
              <a:t>E</a:t>
            </a:r>
            <a:r>
              <a:rPr sz="1725" i="1" baseline="-22000" dirty="0">
                <a:solidFill>
                  <a:srgbClr val="191B0E"/>
                </a:solidFill>
                <a:latin typeface="Franklin Gothic Book" panose="020B0503020102020204"/>
                <a:cs typeface="Franklin Gothic Book" panose="020B0503020102020204"/>
              </a:rPr>
              <a:t>i</a:t>
            </a:r>
            <a:r>
              <a:rPr sz="1850" i="1" spc="-100" dirty="0">
                <a:solidFill>
                  <a:srgbClr val="191B0E"/>
                </a:solidFill>
                <a:latin typeface="华文楷体" panose="02010600040101010101" charset="-122"/>
                <a:cs typeface="华文楷体" panose="02010600040101010101" charset="-122"/>
              </a:rPr>
              <a:t>均可 取值</a:t>
            </a:r>
            <a:r>
              <a:rPr sz="1750" i="1" spc="-5" dirty="0">
                <a:solidFill>
                  <a:srgbClr val="191B0E"/>
                </a:solidFill>
                <a:latin typeface="Franklin Gothic Book" panose="020B0503020102020204"/>
                <a:cs typeface="Franklin Gothic Book" panose="020B0503020102020204"/>
              </a:rPr>
              <a:t>0</a:t>
            </a:r>
            <a:r>
              <a:rPr sz="1850" i="1" spc="-100" dirty="0">
                <a:solidFill>
                  <a:srgbClr val="191B0E"/>
                </a:solidFill>
                <a:latin typeface="华文楷体" panose="02010600040101010101" charset="-122"/>
                <a:cs typeface="华文楷体" panose="02010600040101010101" charset="-122"/>
              </a:rPr>
              <a:t>或</a:t>
            </a:r>
            <a:r>
              <a:rPr sz="1750" i="1" spc="-40" dirty="0">
                <a:solidFill>
                  <a:srgbClr val="191B0E"/>
                </a:solidFill>
                <a:latin typeface="Franklin Gothic Book" panose="020B0503020102020204"/>
                <a:cs typeface="Franklin Gothic Book" panose="020B0503020102020204"/>
              </a:rPr>
              <a:t>1</a:t>
            </a:r>
            <a:r>
              <a:rPr sz="1850" i="1" spc="-40" dirty="0">
                <a:solidFill>
                  <a:srgbClr val="191B0E"/>
                </a:solidFill>
                <a:latin typeface="华文楷体" panose="02010600040101010101" charset="-122"/>
                <a:cs typeface="华文楷体" panose="02010600040101010101" charset="-122"/>
              </a:rPr>
              <a:t>，</a:t>
            </a:r>
            <a:r>
              <a:rPr sz="1750" i="1" spc="-40" dirty="0">
                <a:solidFill>
                  <a:srgbClr val="191B0E"/>
                </a:solidFill>
                <a:latin typeface="Franklin Gothic Book" panose="020B0503020102020204"/>
                <a:cs typeface="Franklin Gothic Book" panose="020B0503020102020204"/>
              </a:rPr>
              <a:t>0</a:t>
            </a:r>
            <a:r>
              <a:rPr sz="1850" i="1" spc="-100" dirty="0">
                <a:solidFill>
                  <a:srgbClr val="191B0E"/>
                </a:solidFill>
                <a:latin typeface="华文楷体" panose="02010600040101010101" charset="-122"/>
                <a:cs typeface="华文楷体" panose="02010600040101010101" charset="-122"/>
              </a:rPr>
              <a:t>表示某状态不出现</a:t>
            </a:r>
            <a:r>
              <a:rPr sz="1850" i="1" spc="-50" dirty="0">
                <a:solidFill>
                  <a:srgbClr val="191B0E"/>
                </a:solidFill>
                <a:latin typeface="华文楷体" panose="02010600040101010101" charset="-122"/>
                <a:cs typeface="华文楷体" panose="02010600040101010101" charset="-122"/>
              </a:rPr>
              <a:t>，</a:t>
            </a:r>
            <a:r>
              <a:rPr sz="1750" i="1" spc="-50" dirty="0">
                <a:solidFill>
                  <a:srgbClr val="191B0E"/>
                </a:solidFill>
                <a:latin typeface="Franklin Gothic Book" panose="020B0503020102020204"/>
                <a:cs typeface="Franklin Gothic Book" panose="020B0503020102020204"/>
              </a:rPr>
              <a:t>1</a:t>
            </a:r>
            <a:r>
              <a:rPr sz="1850" i="1" spc="-100" dirty="0">
                <a:solidFill>
                  <a:srgbClr val="191B0E"/>
                </a:solidFill>
                <a:latin typeface="华文楷体" panose="02010600040101010101" charset="-122"/>
                <a:cs typeface="华文楷体" panose="02010600040101010101" charset="-122"/>
              </a:rPr>
              <a:t>表示某状态出现</a:t>
            </a:r>
            <a:endParaRPr sz="1850">
              <a:latin typeface="华文楷体" panose="02010600040101010101" charset="-122"/>
              <a:cs typeface="华文楷体" panose="02010600040101010101" charset="-122"/>
            </a:endParaRPr>
          </a:p>
        </p:txBody>
      </p:sp>
      <p:sp>
        <p:nvSpPr>
          <p:cNvPr id="5" name="object 5"/>
          <p:cNvSpPr/>
          <p:nvPr/>
        </p:nvSpPr>
        <p:spPr>
          <a:xfrm>
            <a:off x="3558425" y="5565647"/>
            <a:ext cx="1698625" cy="0"/>
          </a:xfrm>
          <a:custGeom>
            <a:avLst/>
            <a:gdLst/>
            <a:ahLst/>
            <a:cxnLst/>
            <a:rect l="l" t="t" r="r" b="b"/>
            <a:pathLst>
              <a:path w="1698625">
                <a:moveTo>
                  <a:pt x="0" y="0"/>
                </a:moveTo>
                <a:lnTo>
                  <a:pt x="1698498" y="0"/>
                </a:lnTo>
              </a:path>
            </a:pathLst>
          </a:custGeom>
          <a:ln w="18745">
            <a:solidFill>
              <a:srgbClr val="000000"/>
            </a:solidFill>
          </a:ln>
        </p:spPr>
        <p:txBody>
          <a:bodyPr wrap="square" lIns="0" tIns="0" rIns="0" bIns="0" rtlCol="0"/>
          <a:lstStyle/>
          <a:p/>
        </p:txBody>
      </p:sp>
      <p:sp>
        <p:nvSpPr>
          <p:cNvPr id="6" name="object 6"/>
          <p:cNvSpPr/>
          <p:nvPr/>
        </p:nvSpPr>
        <p:spPr>
          <a:xfrm>
            <a:off x="2692031" y="5470397"/>
            <a:ext cx="236981" cy="148589"/>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3041789" y="5297423"/>
            <a:ext cx="516890" cy="508000"/>
          </a:xfrm>
          <a:custGeom>
            <a:avLst/>
            <a:gdLst/>
            <a:ahLst/>
            <a:cxnLst/>
            <a:rect l="l" t="t" r="r" b="b"/>
            <a:pathLst>
              <a:path w="516889" h="508000">
                <a:moveTo>
                  <a:pt x="516636" y="253746"/>
                </a:moveTo>
                <a:lnTo>
                  <a:pt x="512493" y="208116"/>
                </a:lnTo>
                <a:lnTo>
                  <a:pt x="500543" y="165178"/>
                </a:lnTo>
                <a:lnTo>
                  <a:pt x="481499" y="125645"/>
                </a:lnTo>
                <a:lnTo>
                  <a:pt x="456077" y="90232"/>
                </a:lnTo>
                <a:lnTo>
                  <a:pt x="424992" y="59655"/>
                </a:lnTo>
                <a:lnTo>
                  <a:pt x="388958" y="34628"/>
                </a:lnTo>
                <a:lnTo>
                  <a:pt x="348691" y="15867"/>
                </a:lnTo>
                <a:lnTo>
                  <a:pt x="304906" y="4085"/>
                </a:lnTo>
                <a:lnTo>
                  <a:pt x="258318" y="0"/>
                </a:lnTo>
                <a:lnTo>
                  <a:pt x="211930" y="4085"/>
                </a:lnTo>
                <a:lnTo>
                  <a:pt x="168251" y="15867"/>
                </a:lnTo>
                <a:lnTo>
                  <a:pt x="128015" y="34628"/>
                </a:lnTo>
                <a:lnTo>
                  <a:pt x="91957" y="59655"/>
                </a:lnTo>
                <a:lnTo>
                  <a:pt x="60809" y="90232"/>
                </a:lnTo>
                <a:lnTo>
                  <a:pt x="35306" y="125645"/>
                </a:lnTo>
                <a:lnTo>
                  <a:pt x="16180" y="165178"/>
                </a:lnTo>
                <a:lnTo>
                  <a:pt x="4167" y="208116"/>
                </a:lnTo>
                <a:lnTo>
                  <a:pt x="0" y="253746"/>
                </a:lnTo>
                <a:lnTo>
                  <a:pt x="4167" y="299375"/>
                </a:lnTo>
                <a:lnTo>
                  <a:pt x="16180" y="342313"/>
                </a:lnTo>
                <a:lnTo>
                  <a:pt x="35306" y="381846"/>
                </a:lnTo>
                <a:lnTo>
                  <a:pt x="60809" y="417259"/>
                </a:lnTo>
                <a:lnTo>
                  <a:pt x="91957" y="447836"/>
                </a:lnTo>
                <a:lnTo>
                  <a:pt x="128015" y="472863"/>
                </a:lnTo>
                <a:lnTo>
                  <a:pt x="168251" y="491624"/>
                </a:lnTo>
                <a:lnTo>
                  <a:pt x="211930" y="503406"/>
                </a:lnTo>
                <a:lnTo>
                  <a:pt x="258318" y="507492"/>
                </a:lnTo>
                <a:lnTo>
                  <a:pt x="304906" y="503406"/>
                </a:lnTo>
                <a:lnTo>
                  <a:pt x="348691" y="491624"/>
                </a:lnTo>
                <a:lnTo>
                  <a:pt x="388958" y="472863"/>
                </a:lnTo>
                <a:lnTo>
                  <a:pt x="424992" y="447836"/>
                </a:lnTo>
                <a:lnTo>
                  <a:pt x="456077" y="417259"/>
                </a:lnTo>
                <a:lnTo>
                  <a:pt x="481499" y="381846"/>
                </a:lnTo>
                <a:lnTo>
                  <a:pt x="500543" y="342313"/>
                </a:lnTo>
                <a:lnTo>
                  <a:pt x="512493" y="299375"/>
                </a:lnTo>
                <a:lnTo>
                  <a:pt x="516636" y="253746"/>
                </a:lnTo>
                <a:close/>
              </a:path>
            </a:pathLst>
          </a:custGeom>
          <a:solidFill>
            <a:srgbClr val="FFFFFF"/>
          </a:solidFill>
        </p:spPr>
        <p:txBody>
          <a:bodyPr wrap="square" lIns="0" tIns="0" rIns="0" bIns="0" rtlCol="0"/>
          <a:lstStyle/>
          <a:p/>
        </p:txBody>
      </p:sp>
      <p:sp>
        <p:nvSpPr>
          <p:cNvPr id="8" name="object 8"/>
          <p:cNvSpPr/>
          <p:nvPr/>
        </p:nvSpPr>
        <p:spPr>
          <a:xfrm>
            <a:off x="3041789" y="5297423"/>
            <a:ext cx="516890" cy="508000"/>
          </a:xfrm>
          <a:custGeom>
            <a:avLst/>
            <a:gdLst/>
            <a:ahLst/>
            <a:cxnLst/>
            <a:rect l="l" t="t" r="r" b="b"/>
            <a:pathLst>
              <a:path w="516889" h="508000">
                <a:moveTo>
                  <a:pt x="516636" y="253746"/>
                </a:moveTo>
                <a:lnTo>
                  <a:pt x="512493" y="208116"/>
                </a:lnTo>
                <a:lnTo>
                  <a:pt x="500543" y="165178"/>
                </a:lnTo>
                <a:lnTo>
                  <a:pt x="481499" y="125645"/>
                </a:lnTo>
                <a:lnTo>
                  <a:pt x="456077" y="90232"/>
                </a:lnTo>
                <a:lnTo>
                  <a:pt x="424992" y="59655"/>
                </a:lnTo>
                <a:lnTo>
                  <a:pt x="388958" y="34628"/>
                </a:lnTo>
                <a:lnTo>
                  <a:pt x="348691" y="15867"/>
                </a:lnTo>
                <a:lnTo>
                  <a:pt x="304906" y="4085"/>
                </a:lnTo>
                <a:lnTo>
                  <a:pt x="258318" y="0"/>
                </a:lnTo>
                <a:lnTo>
                  <a:pt x="211930" y="4085"/>
                </a:lnTo>
                <a:lnTo>
                  <a:pt x="168251" y="15867"/>
                </a:lnTo>
                <a:lnTo>
                  <a:pt x="128016" y="34628"/>
                </a:lnTo>
                <a:lnTo>
                  <a:pt x="91957" y="59655"/>
                </a:lnTo>
                <a:lnTo>
                  <a:pt x="60809" y="90232"/>
                </a:lnTo>
                <a:lnTo>
                  <a:pt x="35306" y="125645"/>
                </a:lnTo>
                <a:lnTo>
                  <a:pt x="16180" y="165178"/>
                </a:lnTo>
                <a:lnTo>
                  <a:pt x="4167" y="208116"/>
                </a:lnTo>
                <a:lnTo>
                  <a:pt x="0" y="253746"/>
                </a:lnTo>
                <a:lnTo>
                  <a:pt x="4167" y="299375"/>
                </a:lnTo>
                <a:lnTo>
                  <a:pt x="16180" y="342313"/>
                </a:lnTo>
                <a:lnTo>
                  <a:pt x="35306" y="381846"/>
                </a:lnTo>
                <a:lnTo>
                  <a:pt x="60809" y="417259"/>
                </a:lnTo>
                <a:lnTo>
                  <a:pt x="91957" y="447836"/>
                </a:lnTo>
                <a:lnTo>
                  <a:pt x="128015" y="472863"/>
                </a:lnTo>
                <a:lnTo>
                  <a:pt x="168251" y="491624"/>
                </a:lnTo>
                <a:lnTo>
                  <a:pt x="211930" y="503406"/>
                </a:lnTo>
                <a:lnTo>
                  <a:pt x="258318" y="507492"/>
                </a:lnTo>
                <a:lnTo>
                  <a:pt x="304906" y="503406"/>
                </a:lnTo>
                <a:lnTo>
                  <a:pt x="348691" y="491624"/>
                </a:lnTo>
                <a:lnTo>
                  <a:pt x="388958" y="472863"/>
                </a:lnTo>
                <a:lnTo>
                  <a:pt x="424992" y="447836"/>
                </a:lnTo>
                <a:lnTo>
                  <a:pt x="456077" y="417259"/>
                </a:lnTo>
                <a:lnTo>
                  <a:pt x="481499" y="381846"/>
                </a:lnTo>
                <a:lnTo>
                  <a:pt x="500543" y="342313"/>
                </a:lnTo>
                <a:lnTo>
                  <a:pt x="512493" y="299375"/>
                </a:lnTo>
                <a:lnTo>
                  <a:pt x="516636" y="253746"/>
                </a:lnTo>
                <a:close/>
              </a:path>
            </a:pathLst>
          </a:custGeom>
          <a:ln w="18745">
            <a:solidFill>
              <a:srgbClr val="000000"/>
            </a:solidFill>
          </a:ln>
        </p:spPr>
        <p:txBody>
          <a:bodyPr wrap="square" lIns="0" tIns="0" rIns="0" bIns="0" rtlCol="0"/>
          <a:lstStyle/>
          <a:p/>
        </p:txBody>
      </p:sp>
      <p:sp>
        <p:nvSpPr>
          <p:cNvPr id="9" name="object 9"/>
          <p:cNvSpPr/>
          <p:nvPr/>
        </p:nvSpPr>
        <p:spPr>
          <a:xfrm>
            <a:off x="5869571" y="5470397"/>
            <a:ext cx="227075" cy="144780"/>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5256923" y="5314188"/>
            <a:ext cx="516890" cy="508000"/>
          </a:xfrm>
          <a:custGeom>
            <a:avLst/>
            <a:gdLst/>
            <a:ahLst/>
            <a:cxnLst/>
            <a:rect l="l" t="t" r="r" b="b"/>
            <a:pathLst>
              <a:path w="516889" h="508000">
                <a:moveTo>
                  <a:pt x="516636" y="253745"/>
                </a:moveTo>
                <a:lnTo>
                  <a:pt x="512468" y="208116"/>
                </a:lnTo>
                <a:lnTo>
                  <a:pt x="500455" y="165178"/>
                </a:lnTo>
                <a:lnTo>
                  <a:pt x="481330" y="125645"/>
                </a:lnTo>
                <a:lnTo>
                  <a:pt x="455826" y="90232"/>
                </a:lnTo>
                <a:lnTo>
                  <a:pt x="424678" y="59655"/>
                </a:lnTo>
                <a:lnTo>
                  <a:pt x="388620" y="34628"/>
                </a:lnTo>
                <a:lnTo>
                  <a:pt x="348384" y="15867"/>
                </a:lnTo>
                <a:lnTo>
                  <a:pt x="304705" y="4085"/>
                </a:lnTo>
                <a:lnTo>
                  <a:pt x="258318" y="0"/>
                </a:lnTo>
                <a:lnTo>
                  <a:pt x="211930" y="4085"/>
                </a:lnTo>
                <a:lnTo>
                  <a:pt x="168251" y="15867"/>
                </a:lnTo>
                <a:lnTo>
                  <a:pt x="128015" y="34628"/>
                </a:lnTo>
                <a:lnTo>
                  <a:pt x="91957" y="59655"/>
                </a:lnTo>
                <a:lnTo>
                  <a:pt x="60809" y="90232"/>
                </a:lnTo>
                <a:lnTo>
                  <a:pt x="35306" y="125645"/>
                </a:lnTo>
                <a:lnTo>
                  <a:pt x="16180" y="165178"/>
                </a:lnTo>
                <a:lnTo>
                  <a:pt x="4167" y="208116"/>
                </a:lnTo>
                <a:lnTo>
                  <a:pt x="0" y="253745"/>
                </a:lnTo>
                <a:lnTo>
                  <a:pt x="4167" y="299375"/>
                </a:lnTo>
                <a:lnTo>
                  <a:pt x="16180" y="342313"/>
                </a:lnTo>
                <a:lnTo>
                  <a:pt x="35306" y="381846"/>
                </a:lnTo>
                <a:lnTo>
                  <a:pt x="60809" y="417259"/>
                </a:lnTo>
                <a:lnTo>
                  <a:pt x="91957" y="447836"/>
                </a:lnTo>
                <a:lnTo>
                  <a:pt x="128015" y="472863"/>
                </a:lnTo>
                <a:lnTo>
                  <a:pt x="168251" y="491624"/>
                </a:lnTo>
                <a:lnTo>
                  <a:pt x="211930" y="503406"/>
                </a:lnTo>
                <a:lnTo>
                  <a:pt x="258318" y="507491"/>
                </a:lnTo>
                <a:lnTo>
                  <a:pt x="304705" y="503406"/>
                </a:lnTo>
                <a:lnTo>
                  <a:pt x="348384" y="491624"/>
                </a:lnTo>
                <a:lnTo>
                  <a:pt x="388620" y="472863"/>
                </a:lnTo>
                <a:lnTo>
                  <a:pt x="424678" y="447836"/>
                </a:lnTo>
                <a:lnTo>
                  <a:pt x="455826" y="417259"/>
                </a:lnTo>
                <a:lnTo>
                  <a:pt x="481330" y="381846"/>
                </a:lnTo>
                <a:lnTo>
                  <a:pt x="500455" y="342313"/>
                </a:lnTo>
                <a:lnTo>
                  <a:pt x="512468" y="299375"/>
                </a:lnTo>
                <a:lnTo>
                  <a:pt x="516636" y="253745"/>
                </a:lnTo>
                <a:close/>
              </a:path>
            </a:pathLst>
          </a:custGeom>
          <a:solidFill>
            <a:srgbClr val="FFFFFF"/>
          </a:solidFill>
        </p:spPr>
        <p:txBody>
          <a:bodyPr wrap="square" lIns="0" tIns="0" rIns="0" bIns="0" rtlCol="0"/>
          <a:lstStyle/>
          <a:p/>
        </p:txBody>
      </p:sp>
      <p:sp>
        <p:nvSpPr>
          <p:cNvPr id="11" name="object 11"/>
          <p:cNvSpPr/>
          <p:nvPr/>
        </p:nvSpPr>
        <p:spPr>
          <a:xfrm>
            <a:off x="5256923" y="5314188"/>
            <a:ext cx="516890" cy="508000"/>
          </a:xfrm>
          <a:custGeom>
            <a:avLst/>
            <a:gdLst/>
            <a:ahLst/>
            <a:cxnLst/>
            <a:rect l="l" t="t" r="r" b="b"/>
            <a:pathLst>
              <a:path w="516889" h="508000">
                <a:moveTo>
                  <a:pt x="516636" y="253745"/>
                </a:moveTo>
                <a:lnTo>
                  <a:pt x="512468" y="208116"/>
                </a:lnTo>
                <a:lnTo>
                  <a:pt x="500455" y="165178"/>
                </a:lnTo>
                <a:lnTo>
                  <a:pt x="481330" y="125645"/>
                </a:lnTo>
                <a:lnTo>
                  <a:pt x="455826" y="90232"/>
                </a:lnTo>
                <a:lnTo>
                  <a:pt x="424678" y="59655"/>
                </a:lnTo>
                <a:lnTo>
                  <a:pt x="388620" y="34628"/>
                </a:lnTo>
                <a:lnTo>
                  <a:pt x="348384" y="15867"/>
                </a:lnTo>
                <a:lnTo>
                  <a:pt x="304705" y="4085"/>
                </a:lnTo>
                <a:lnTo>
                  <a:pt x="258318" y="0"/>
                </a:lnTo>
                <a:lnTo>
                  <a:pt x="211930" y="4085"/>
                </a:lnTo>
                <a:lnTo>
                  <a:pt x="168251" y="15867"/>
                </a:lnTo>
                <a:lnTo>
                  <a:pt x="128016" y="34628"/>
                </a:lnTo>
                <a:lnTo>
                  <a:pt x="91957" y="59655"/>
                </a:lnTo>
                <a:lnTo>
                  <a:pt x="60809" y="90232"/>
                </a:lnTo>
                <a:lnTo>
                  <a:pt x="35306" y="125645"/>
                </a:lnTo>
                <a:lnTo>
                  <a:pt x="16180" y="165178"/>
                </a:lnTo>
                <a:lnTo>
                  <a:pt x="4167" y="208116"/>
                </a:lnTo>
                <a:lnTo>
                  <a:pt x="0" y="253745"/>
                </a:lnTo>
                <a:lnTo>
                  <a:pt x="4167" y="299375"/>
                </a:lnTo>
                <a:lnTo>
                  <a:pt x="16180" y="342313"/>
                </a:lnTo>
                <a:lnTo>
                  <a:pt x="35306" y="381846"/>
                </a:lnTo>
                <a:lnTo>
                  <a:pt x="60809" y="417259"/>
                </a:lnTo>
                <a:lnTo>
                  <a:pt x="91957" y="447836"/>
                </a:lnTo>
                <a:lnTo>
                  <a:pt x="128015" y="472863"/>
                </a:lnTo>
                <a:lnTo>
                  <a:pt x="168251" y="491624"/>
                </a:lnTo>
                <a:lnTo>
                  <a:pt x="211930" y="503406"/>
                </a:lnTo>
                <a:lnTo>
                  <a:pt x="258318" y="507491"/>
                </a:lnTo>
                <a:lnTo>
                  <a:pt x="304705" y="503406"/>
                </a:lnTo>
                <a:lnTo>
                  <a:pt x="348384" y="491624"/>
                </a:lnTo>
                <a:lnTo>
                  <a:pt x="388620" y="472863"/>
                </a:lnTo>
                <a:lnTo>
                  <a:pt x="424678" y="447836"/>
                </a:lnTo>
                <a:lnTo>
                  <a:pt x="455826" y="417259"/>
                </a:lnTo>
                <a:lnTo>
                  <a:pt x="481330" y="381846"/>
                </a:lnTo>
                <a:lnTo>
                  <a:pt x="500455" y="342313"/>
                </a:lnTo>
                <a:lnTo>
                  <a:pt x="512468" y="299375"/>
                </a:lnTo>
                <a:lnTo>
                  <a:pt x="516636" y="253745"/>
                </a:lnTo>
                <a:close/>
              </a:path>
            </a:pathLst>
          </a:custGeom>
          <a:ln w="18745">
            <a:solidFill>
              <a:srgbClr val="000000"/>
            </a:solidFill>
          </a:ln>
        </p:spPr>
        <p:txBody>
          <a:bodyPr wrap="square" lIns="0" tIns="0" rIns="0" bIns="0" rtlCol="0"/>
          <a:lstStyle/>
          <a:p/>
        </p:txBody>
      </p:sp>
      <p:sp>
        <p:nvSpPr>
          <p:cNvPr id="12" name="object 12"/>
          <p:cNvSpPr/>
          <p:nvPr/>
        </p:nvSpPr>
        <p:spPr>
          <a:xfrm>
            <a:off x="7260970" y="5544311"/>
            <a:ext cx="1510030" cy="0"/>
          </a:xfrm>
          <a:custGeom>
            <a:avLst/>
            <a:gdLst/>
            <a:ahLst/>
            <a:cxnLst/>
            <a:rect l="l" t="t" r="r" b="b"/>
            <a:pathLst>
              <a:path w="1510029">
                <a:moveTo>
                  <a:pt x="0" y="0"/>
                </a:moveTo>
                <a:lnTo>
                  <a:pt x="1509522" y="0"/>
                </a:lnTo>
              </a:path>
            </a:pathLst>
          </a:custGeom>
          <a:ln w="16662">
            <a:solidFill>
              <a:srgbClr val="000000"/>
            </a:solidFill>
          </a:ln>
        </p:spPr>
        <p:txBody>
          <a:bodyPr wrap="square" lIns="0" tIns="0" rIns="0" bIns="0" rtlCol="0"/>
          <a:lstStyle/>
          <a:p/>
        </p:txBody>
      </p:sp>
      <p:sp>
        <p:nvSpPr>
          <p:cNvPr id="13" name="object 13"/>
          <p:cNvSpPr/>
          <p:nvPr/>
        </p:nvSpPr>
        <p:spPr>
          <a:xfrm>
            <a:off x="6491351" y="5449823"/>
            <a:ext cx="213359" cy="438912"/>
          </a:xfrm>
          <a:prstGeom prst="rect">
            <a:avLst/>
          </a:prstGeom>
          <a:blipFill>
            <a:blip r:embed="rId4" cstate="print"/>
            <a:stretch>
              <a:fillRect/>
            </a:stretch>
          </a:blipFill>
        </p:spPr>
        <p:txBody>
          <a:bodyPr wrap="square" lIns="0" tIns="0" rIns="0" bIns="0" rtlCol="0"/>
          <a:lstStyle/>
          <a:p/>
        </p:txBody>
      </p:sp>
      <p:sp>
        <p:nvSpPr>
          <p:cNvPr id="14" name="object 14"/>
          <p:cNvSpPr/>
          <p:nvPr/>
        </p:nvSpPr>
        <p:spPr>
          <a:xfrm>
            <a:off x="6802259" y="5281421"/>
            <a:ext cx="459740" cy="498475"/>
          </a:xfrm>
          <a:custGeom>
            <a:avLst/>
            <a:gdLst/>
            <a:ahLst/>
            <a:cxnLst/>
            <a:rect l="l" t="t" r="r" b="b"/>
            <a:pathLst>
              <a:path w="459740" h="498475">
                <a:moveTo>
                  <a:pt x="459485" y="249174"/>
                </a:moveTo>
                <a:lnTo>
                  <a:pt x="454817" y="199087"/>
                </a:lnTo>
                <a:lnTo>
                  <a:pt x="441424" y="152376"/>
                </a:lnTo>
                <a:lnTo>
                  <a:pt x="420226" y="110058"/>
                </a:lnTo>
                <a:lnTo>
                  <a:pt x="392144" y="73152"/>
                </a:lnTo>
                <a:lnTo>
                  <a:pt x="358096" y="42674"/>
                </a:lnTo>
                <a:lnTo>
                  <a:pt x="319004" y="19645"/>
                </a:lnTo>
                <a:lnTo>
                  <a:pt x="275785" y="5080"/>
                </a:lnTo>
                <a:lnTo>
                  <a:pt x="229361" y="0"/>
                </a:lnTo>
                <a:lnTo>
                  <a:pt x="183189" y="5080"/>
                </a:lnTo>
                <a:lnTo>
                  <a:pt x="140160" y="19645"/>
                </a:lnTo>
                <a:lnTo>
                  <a:pt x="101203" y="42674"/>
                </a:lnTo>
                <a:lnTo>
                  <a:pt x="67246" y="73152"/>
                </a:lnTo>
                <a:lnTo>
                  <a:pt x="39219" y="110058"/>
                </a:lnTo>
                <a:lnTo>
                  <a:pt x="18049" y="152376"/>
                </a:lnTo>
                <a:lnTo>
                  <a:pt x="4667" y="199087"/>
                </a:lnTo>
                <a:lnTo>
                  <a:pt x="0" y="249174"/>
                </a:lnTo>
                <a:lnTo>
                  <a:pt x="4667" y="299260"/>
                </a:lnTo>
                <a:lnTo>
                  <a:pt x="18049" y="345971"/>
                </a:lnTo>
                <a:lnTo>
                  <a:pt x="39219" y="388289"/>
                </a:lnTo>
                <a:lnTo>
                  <a:pt x="67246" y="425196"/>
                </a:lnTo>
                <a:lnTo>
                  <a:pt x="101203" y="455673"/>
                </a:lnTo>
                <a:lnTo>
                  <a:pt x="140160" y="478702"/>
                </a:lnTo>
                <a:lnTo>
                  <a:pt x="183189" y="493267"/>
                </a:lnTo>
                <a:lnTo>
                  <a:pt x="229361" y="498348"/>
                </a:lnTo>
                <a:lnTo>
                  <a:pt x="275785" y="493267"/>
                </a:lnTo>
                <a:lnTo>
                  <a:pt x="319004" y="478702"/>
                </a:lnTo>
                <a:lnTo>
                  <a:pt x="358096" y="455673"/>
                </a:lnTo>
                <a:lnTo>
                  <a:pt x="392144" y="425196"/>
                </a:lnTo>
                <a:lnTo>
                  <a:pt x="420226" y="388289"/>
                </a:lnTo>
                <a:lnTo>
                  <a:pt x="441424" y="345971"/>
                </a:lnTo>
                <a:lnTo>
                  <a:pt x="454817" y="299260"/>
                </a:lnTo>
                <a:lnTo>
                  <a:pt x="459485" y="249174"/>
                </a:lnTo>
                <a:close/>
              </a:path>
            </a:pathLst>
          </a:custGeom>
          <a:solidFill>
            <a:srgbClr val="FFFFFF"/>
          </a:solidFill>
        </p:spPr>
        <p:txBody>
          <a:bodyPr wrap="square" lIns="0" tIns="0" rIns="0" bIns="0" rtlCol="0"/>
          <a:lstStyle/>
          <a:p/>
        </p:txBody>
      </p:sp>
      <p:sp>
        <p:nvSpPr>
          <p:cNvPr id="15" name="object 15"/>
          <p:cNvSpPr/>
          <p:nvPr/>
        </p:nvSpPr>
        <p:spPr>
          <a:xfrm>
            <a:off x="6802259" y="5281421"/>
            <a:ext cx="459740" cy="498475"/>
          </a:xfrm>
          <a:custGeom>
            <a:avLst/>
            <a:gdLst/>
            <a:ahLst/>
            <a:cxnLst/>
            <a:rect l="l" t="t" r="r" b="b"/>
            <a:pathLst>
              <a:path w="459740" h="498475">
                <a:moveTo>
                  <a:pt x="459485" y="249174"/>
                </a:moveTo>
                <a:lnTo>
                  <a:pt x="454817" y="199087"/>
                </a:lnTo>
                <a:lnTo>
                  <a:pt x="441424" y="152376"/>
                </a:lnTo>
                <a:lnTo>
                  <a:pt x="420226" y="110058"/>
                </a:lnTo>
                <a:lnTo>
                  <a:pt x="392144" y="73152"/>
                </a:lnTo>
                <a:lnTo>
                  <a:pt x="358096" y="42674"/>
                </a:lnTo>
                <a:lnTo>
                  <a:pt x="319004" y="19645"/>
                </a:lnTo>
                <a:lnTo>
                  <a:pt x="275785" y="5080"/>
                </a:lnTo>
                <a:lnTo>
                  <a:pt x="229361" y="0"/>
                </a:lnTo>
                <a:lnTo>
                  <a:pt x="183189" y="5080"/>
                </a:lnTo>
                <a:lnTo>
                  <a:pt x="140160" y="19645"/>
                </a:lnTo>
                <a:lnTo>
                  <a:pt x="101203" y="42674"/>
                </a:lnTo>
                <a:lnTo>
                  <a:pt x="67246" y="73152"/>
                </a:lnTo>
                <a:lnTo>
                  <a:pt x="39219" y="110058"/>
                </a:lnTo>
                <a:lnTo>
                  <a:pt x="18049" y="152376"/>
                </a:lnTo>
                <a:lnTo>
                  <a:pt x="4667" y="199087"/>
                </a:lnTo>
                <a:lnTo>
                  <a:pt x="0" y="249174"/>
                </a:lnTo>
                <a:lnTo>
                  <a:pt x="4667" y="299260"/>
                </a:lnTo>
                <a:lnTo>
                  <a:pt x="18049" y="345971"/>
                </a:lnTo>
                <a:lnTo>
                  <a:pt x="39219" y="388289"/>
                </a:lnTo>
                <a:lnTo>
                  <a:pt x="67246" y="425196"/>
                </a:lnTo>
                <a:lnTo>
                  <a:pt x="101203" y="455673"/>
                </a:lnTo>
                <a:lnTo>
                  <a:pt x="140160" y="478702"/>
                </a:lnTo>
                <a:lnTo>
                  <a:pt x="183189" y="493267"/>
                </a:lnTo>
                <a:lnTo>
                  <a:pt x="229361" y="498348"/>
                </a:lnTo>
                <a:lnTo>
                  <a:pt x="275785" y="493267"/>
                </a:lnTo>
                <a:lnTo>
                  <a:pt x="319004" y="478702"/>
                </a:lnTo>
                <a:lnTo>
                  <a:pt x="358096" y="455673"/>
                </a:lnTo>
                <a:lnTo>
                  <a:pt x="392144" y="425196"/>
                </a:lnTo>
                <a:lnTo>
                  <a:pt x="420226" y="388289"/>
                </a:lnTo>
                <a:lnTo>
                  <a:pt x="441424" y="345971"/>
                </a:lnTo>
                <a:lnTo>
                  <a:pt x="454817" y="299260"/>
                </a:lnTo>
                <a:lnTo>
                  <a:pt x="459485" y="249174"/>
                </a:lnTo>
                <a:close/>
              </a:path>
            </a:pathLst>
          </a:custGeom>
          <a:ln w="16662">
            <a:solidFill>
              <a:srgbClr val="000000"/>
            </a:solidFill>
          </a:ln>
        </p:spPr>
        <p:txBody>
          <a:bodyPr wrap="square" lIns="0" tIns="0" rIns="0" bIns="0" rtlCol="0"/>
          <a:lstStyle/>
          <a:p/>
        </p:txBody>
      </p:sp>
      <p:sp>
        <p:nvSpPr>
          <p:cNvPr id="16" name="object 16"/>
          <p:cNvSpPr/>
          <p:nvPr/>
        </p:nvSpPr>
        <p:spPr>
          <a:xfrm>
            <a:off x="9314560" y="5449823"/>
            <a:ext cx="207276" cy="429768"/>
          </a:xfrm>
          <a:prstGeom prst="rect">
            <a:avLst/>
          </a:prstGeom>
          <a:blipFill>
            <a:blip r:embed="rId5" cstate="print"/>
            <a:stretch>
              <a:fillRect/>
            </a:stretch>
          </a:blipFill>
        </p:spPr>
        <p:txBody>
          <a:bodyPr wrap="square" lIns="0" tIns="0" rIns="0" bIns="0" rtlCol="0"/>
          <a:lstStyle/>
          <a:p/>
        </p:txBody>
      </p:sp>
      <p:sp>
        <p:nvSpPr>
          <p:cNvPr id="17" name="object 17"/>
          <p:cNvSpPr/>
          <p:nvPr/>
        </p:nvSpPr>
        <p:spPr>
          <a:xfrm>
            <a:off x="8770505" y="5298185"/>
            <a:ext cx="459740" cy="497840"/>
          </a:xfrm>
          <a:custGeom>
            <a:avLst/>
            <a:gdLst/>
            <a:ahLst/>
            <a:cxnLst/>
            <a:rect l="l" t="t" r="r" b="b"/>
            <a:pathLst>
              <a:path w="459740" h="497839">
                <a:moveTo>
                  <a:pt x="459485" y="249174"/>
                </a:moveTo>
                <a:lnTo>
                  <a:pt x="454818" y="198868"/>
                </a:lnTo>
                <a:lnTo>
                  <a:pt x="441436" y="152054"/>
                </a:lnTo>
                <a:lnTo>
                  <a:pt x="420266" y="109723"/>
                </a:lnTo>
                <a:lnTo>
                  <a:pt x="392239" y="72866"/>
                </a:lnTo>
                <a:lnTo>
                  <a:pt x="358282" y="42474"/>
                </a:lnTo>
                <a:lnTo>
                  <a:pt x="319325" y="19538"/>
                </a:lnTo>
                <a:lnTo>
                  <a:pt x="276296" y="5049"/>
                </a:lnTo>
                <a:lnTo>
                  <a:pt x="230123" y="0"/>
                </a:lnTo>
                <a:lnTo>
                  <a:pt x="183700" y="5049"/>
                </a:lnTo>
                <a:lnTo>
                  <a:pt x="140481" y="19538"/>
                </a:lnTo>
                <a:lnTo>
                  <a:pt x="101389" y="42474"/>
                </a:lnTo>
                <a:lnTo>
                  <a:pt x="67341" y="72866"/>
                </a:lnTo>
                <a:lnTo>
                  <a:pt x="39259" y="109723"/>
                </a:lnTo>
                <a:lnTo>
                  <a:pt x="18061" y="152054"/>
                </a:lnTo>
                <a:lnTo>
                  <a:pt x="4668" y="198868"/>
                </a:lnTo>
                <a:lnTo>
                  <a:pt x="0" y="249174"/>
                </a:lnTo>
                <a:lnTo>
                  <a:pt x="4668" y="299227"/>
                </a:lnTo>
                <a:lnTo>
                  <a:pt x="18061" y="345852"/>
                </a:lnTo>
                <a:lnTo>
                  <a:pt x="39259" y="388048"/>
                </a:lnTo>
                <a:lnTo>
                  <a:pt x="67341" y="424815"/>
                </a:lnTo>
                <a:lnTo>
                  <a:pt x="101389" y="455152"/>
                </a:lnTo>
                <a:lnTo>
                  <a:pt x="140481" y="478059"/>
                </a:lnTo>
                <a:lnTo>
                  <a:pt x="183700" y="492537"/>
                </a:lnTo>
                <a:lnTo>
                  <a:pt x="230123" y="497586"/>
                </a:lnTo>
                <a:lnTo>
                  <a:pt x="276296" y="492537"/>
                </a:lnTo>
                <a:lnTo>
                  <a:pt x="319325" y="478059"/>
                </a:lnTo>
                <a:lnTo>
                  <a:pt x="358282" y="455152"/>
                </a:lnTo>
                <a:lnTo>
                  <a:pt x="392239" y="424815"/>
                </a:lnTo>
                <a:lnTo>
                  <a:pt x="420266" y="388048"/>
                </a:lnTo>
                <a:lnTo>
                  <a:pt x="441436" y="345852"/>
                </a:lnTo>
                <a:lnTo>
                  <a:pt x="454818" y="299227"/>
                </a:lnTo>
                <a:lnTo>
                  <a:pt x="459485" y="249174"/>
                </a:lnTo>
                <a:close/>
              </a:path>
            </a:pathLst>
          </a:custGeom>
          <a:solidFill>
            <a:srgbClr val="FFFFFF"/>
          </a:solidFill>
        </p:spPr>
        <p:txBody>
          <a:bodyPr wrap="square" lIns="0" tIns="0" rIns="0" bIns="0" rtlCol="0"/>
          <a:lstStyle/>
          <a:p/>
        </p:txBody>
      </p:sp>
      <p:sp>
        <p:nvSpPr>
          <p:cNvPr id="18" name="object 18"/>
          <p:cNvSpPr/>
          <p:nvPr/>
        </p:nvSpPr>
        <p:spPr>
          <a:xfrm>
            <a:off x="8770505" y="5298185"/>
            <a:ext cx="459740" cy="497840"/>
          </a:xfrm>
          <a:custGeom>
            <a:avLst/>
            <a:gdLst/>
            <a:ahLst/>
            <a:cxnLst/>
            <a:rect l="l" t="t" r="r" b="b"/>
            <a:pathLst>
              <a:path w="459740" h="497839">
                <a:moveTo>
                  <a:pt x="459485" y="249174"/>
                </a:moveTo>
                <a:lnTo>
                  <a:pt x="454818" y="198868"/>
                </a:lnTo>
                <a:lnTo>
                  <a:pt x="441436" y="152054"/>
                </a:lnTo>
                <a:lnTo>
                  <a:pt x="420266" y="109723"/>
                </a:lnTo>
                <a:lnTo>
                  <a:pt x="392239" y="72866"/>
                </a:lnTo>
                <a:lnTo>
                  <a:pt x="358282" y="42474"/>
                </a:lnTo>
                <a:lnTo>
                  <a:pt x="319325" y="19538"/>
                </a:lnTo>
                <a:lnTo>
                  <a:pt x="276296" y="5049"/>
                </a:lnTo>
                <a:lnTo>
                  <a:pt x="230123" y="0"/>
                </a:lnTo>
                <a:lnTo>
                  <a:pt x="183700" y="5049"/>
                </a:lnTo>
                <a:lnTo>
                  <a:pt x="140481" y="19538"/>
                </a:lnTo>
                <a:lnTo>
                  <a:pt x="101389" y="42474"/>
                </a:lnTo>
                <a:lnTo>
                  <a:pt x="67341" y="72866"/>
                </a:lnTo>
                <a:lnTo>
                  <a:pt x="39259" y="109723"/>
                </a:lnTo>
                <a:lnTo>
                  <a:pt x="18061" y="152054"/>
                </a:lnTo>
                <a:lnTo>
                  <a:pt x="4668" y="198868"/>
                </a:lnTo>
                <a:lnTo>
                  <a:pt x="0" y="249174"/>
                </a:lnTo>
                <a:lnTo>
                  <a:pt x="4668" y="299227"/>
                </a:lnTo>
                <a:lnTo>
                  <a:pt x="18061" y="345852"/>
                </a:lnTo>
                <a:lnTo>
                  <a:pt x="39259" y="388048"/>
                </a:lnTo>
                <a:lnTo>
                  <a:pt x="67341" y="424815"/>
                </a:lnTo>
                <a:lnTo>
                  <a:pt x="101389" y="455152"/>
                </a:lnTo>
                <a:lnTo>
                  <a:pt x="140481" y="478059"/>
                </a:lnTo>
                <a:lnTo>
                  <a:pt x="183700" y="492537"/>
                </a:lnTo>
                <a:lnTo>
                  <a:pt x="230123" y="497586"/>
                </a:lnTo>
                <a:lnTo>
                  <a:pt x="276296" y="492537"/>
                </a:lnTo>
                <a:lnTo>
                  <a:pt x="319325" y="478059"/>
                </a:lnTo>
                <a:lnTo>
                  <a:pt x="358282" y="455152"/>
                </a:lnTo>
                <a:lnTo>
                  <a:pt x="392239" y="424815"/>
                </a:lnTo>
                <a:lnTo>
                  <a:pt x="420266" y="388048"/>
                </a:lnTo>
                <a:lnTo>
                  <a:pt x="441436" y="345852"/>
                </a:lnTo>
                <a:lnTo>
                  <a:pt x="454818" y="299227"/>
                </a:lnTo>
                <a:lnTo>
                  <a:pt x="459485" y="249174"/>
                </a:lnTo>
                <a:close/>
              </a:path>
            </a:pathLst>
          </a:custGeom>
          <a:ln w="16662">
            <a:solidFill>
              <a:srgbClr val="000000"/>
            </a:solidFill>
          </a:ln>
        </p:spPr>
        <p:txBody>
          <a:bodyPr wrap="square" lIns="0" tIns="0" rIns="0" bIns="0" rtlCol="0"/>
          <a:lstStyle/>
          <a:p/>
        </p:txBody>
      </p:sp>
      <p:sp>
        <p:nvSpPr>
          <p:cNvPr id="19" name="object 19"/>
          <p:cNvSpPr/>
          <p:nvPr/>
        </p:nvSpPr>
        <p:spPr>
          <a:xfrm>
            <a:off x="7589405" y="5417058"/>
            <a:ext cx="123825" cy="127635"/>
          </a:xfrm>
          <a:custGeom>
            <a:avLst/>
            <a:gdLst/>
            <a:ahLst/>
            <a:cxnLst/>
            <a:rect l="l" t="t" r="r" b="b"/>
            <a:pathLst>
              <a:path w="123825" h="127635">
                <a:moveTo>
                  <a:pt x="0" y="127254"/>
                </a:moveTo>
                <a:lnTo>
                  <a:pt x="123444" y="0"/>
                </a:lnTo>
              </a:path>
            </a:pathLst>
          </a:custGeom>
          <a:ln w="16662">
            <a:solidFill>
              <a:srgbClr val="000000"/>
            </a:solidFill>
          </a:ln>
        </p:spPr>
        <p:txBody>
          <a:bodyPr wrap="square" lIns="0" tIns="0" rIns="0" bIns="0" rtlCol="0"/>
          <a:lstStyle/>
          <a:p/>
        </p:txBody>
      </p:sp>
      <p:sp>
        <p:nvSpPr>
          <p:cNvPr id="20" name="object 20"/>
          <p:cNvSpPr/>
          <p:nvPr/>
        </p:nvSpPr>
        <p:spPr>
          <a:xfrm>
            <a:off x="8188337" y="5544311"/>
            <a:ext cx="123825" cy="127635"/>
          </a:xfrm>
          <a:custGeom>
            <a:avLst/>
            <a:gdLst/>
            <a:ahLst/>
            <a:cxnLst/>
            <a:rect l="l" t="t" r="r" b="b"/>
            <a:pathLst>
              <a:path w="123825" h="127635">
                <a:moveTo>
                  <a:pt x="0" y="127254"/>
                </a:moveTo>
                <a:lnTo>
                  <a:pt x="123444" y="0"/>
                </a:lnTo>
              </a:path>
            </a:pathLst>
          </a:custGeom>
          <a:ln w="16662">
            <a:solidFill>
              <a:srgbClr val="000000"/>
            </a:solidFill>
          </a:ln>
        </p:spPr>
        <p:txBody>
          <a:bodyPr wrap="square" lIns="0" tIns="0" rIns="0" bIns="0" rtlCol="0"/>
          <a:lstStyle/>
          <a:p/>
        </p:txBody>
      </p:sp>
      <p:sp>
        <p:nvSpPr>
          <p:cNvPr id="21" name="object 21"/>
          <p:cNvSpPr/>
          <p:nvPr/>
        </p:nvSpPr>
        <p:spPr>
          <a:xfrm>
            <a:off x="7712849" y="5417058"/>
            <a:ext cx="475615" cy="254635"/>
          </a:xfrm>
          <a:custGeom>
            <a:avLst/>
            <a:gdLst/>
            <a:ahLst/>
            <a:cxnLst/>
            <a:rect l="l" t="t" r="r" b="b"/>
            <a:pathLst>
              <a:path w="475615" h="254635">
                <a:moveTo>
                  <a:pt x="0" y="0"/>
                </a:moveTo>
                <a:lnTo>
                  <a:pt x="475488" y="254508"/>
                </a:lnTo>
              </a:path>
            </a:pathLst>
          </a:custGeom>
          <a:ln w="16662">
            <a:solidFill>
              <a:srgbClr val="000000"/>
            </a:solidFill>
          </a:ln>
        </p:spPr>
        <p:txBody>
          <a:bodyPr wrap="square" lIns="0" tIns="0" rIns="0" bIns="0" rtlCol="0"/>
          <a:lstStyle/>
          <a:p/>
        </p:txBody>
      </p:sp>
      <p:sp>
        <p:nvSpPr>
          <p:cNvPr id="22" name="object 22"/>
          <p:cNvSpPr/>
          <p:nvPr/>
        </p:nvSpPr>
        <p:spPr>
          <a:xfrm>
            <a:off x="3570617" y="5996178"/>
            <a:ext cx="1774189" cy="267970"/>
          </a:xfrm>
          <a:custGeom>
            <a:avLst/>
            <a:gdLst/>
            <a:ahLst/>
            <a:cxnLst/>
            <a:rect l="l" t="t" r="r" b="b"/>
            <a:pathLst>
              <a:path w="1774189" h="267970">
                <a:moveTo>
                  <a:pt x="0" y="0"/>
                </a:moveTo>
                <a:lnTo>
                  <a:pt x="1773936" y="267461"/>
                </a:lnTo>
              </a:path>
            </a:pathLst>
          </a:custGeom>
          <a:ln w="19583">
            <a:solidFill>
              <a:srgbClr val="000000"/>
            </a:solidFill>
          </a:ln>
        </p:spPr>
        <p:txBody>
          <a:bodyPr wrap="square" lIns="0" tIns="0" rIns="0" bIns="0" rtlCol="0"/>
          <a:lstStyle/>
          <a:p/>
        </p:txBody>
      </p:sp>
      <p:sp>
        <p:nvSpPr>
          <p:cNvPr id="23" name="object 23"/>
          <p:cNvSpPr/>
          <p:nvPr/>
        </p:nvSpPr>
        <p:spPr>
          <a:xfrm>
            <a:off x="2666123" y="5921502"/>
            <a:ext cx="246887" cy="116575"/>
          </a:xfrm>
          <a:prstGeom prst="rect">
            <a:avLst/>
          </a:prstGeom>
          <a:blipFill>
            <a:blip r:embed="rId6" cstate="print"/>
            <a:stretch>
              <a:fillRect/>
            </a:stretch>
          </a:blipFill>
        </p:spPr>
        <p:txBody>
          <a:bodyPr wrap="square" lIns="0" tIns="0" rIns="0" bIns="0" rtlCol="0"/>
          <a:lstStyle/>
          <a:p/>
        </p:txBody>
      </p:sp>
      <p:sp>
        <p:nvSpPr>
          <p:cNvPr id="24" name="object 24"/>
          <p:cNvSpPr/>
          <p:nvPr/>
        </p:nvSpPr>
        <p:spPr>
          <a:xfrm>
            <a:off x="3031883" y="5785865"/>
            <a:ext cx="539750" cy="398780"/>
          </a:xfrm>
          <a:custGeom>
            <a:avLst/>
            <a:gdLst/>
            <a:ahLst/>
            <a:cxnLst/>
            <a:rect l="l" t="t" r="r" b="b"/>
            <a:pathLst>
              <a:path w="539750" h="398779">
                <a:moveTo>
                  <a:pt x="539495" y="199643"/>
                </a:moveTo>
                <a:lnTo>
                  <a:pt x="533999" y="159342"/>
                </a:lnTo>
                <a:lnTo>
                  <a:pt x="518243" y="121836"/>
                </a:lnTo>
                <a:lnTo>
                  <a:pt x="493325" y="87920"/>
                </a:lnTo>
                <a:lnTo>
                  <a:pt x="460343" y="58388"/>
                </a:lnTo>
                <a:lnTo>
                  <a:pt x="420396" y="34035"/>
                </a:lnTo>
                <a:lnTo>
                  <a:pt x="374582" y="15656"/>
                </a:lnTo>
                <a:lnTo>
                  <a:pt x="324000" y="4046"/>
                </a:lnTo>
                <a:lnTo>
                  <a:pt x="269747" y="0"/>
                </a:lnTo>
                <a:lnTo>
                  <a:pt x="215276" y="4046"/>
                </a:lnTo>
                <a:lnTo>
                  <a:pt x="164591" y="15656"/>
                </a:lnTo>
                <a:lnTo>
                  <a:pt x="118764" y="34035"/>
                </a:lnTo>
                <a:lnTo>
                  <a:pt x="78866" y="58388"/>
                </a:lnTo>
                <a:lnTo>
                  <a:pt x="45970" y="87920"/>
                </a:lnTo>
                <a:lnTo>
                  <a:pt x="21145" y="121836"/>
                </a:lnTo>
                <a:lnTo>
                  <a:pt x="5464" y="159342"/>
                </a:lnTo>
                <a:lnTo>
                  <a:pt x="0" y="199643"/>
                </a:lnTo>
                <a:lnTo>
                  <a:pt x="5464" y="239693"/>
                </a:lnTo>
                <a:lnTo>
                  <a:pt x="21145" y="277010"/>
                </a:lnTo>
                <a:lnTo>
                  <a:pt x="45970" y="310791"/>
                </a:lnTo>
                <a:lnTo>
                  <a:pt x="78866" y="340232"/>
                </a:lnTo>
                <a:lnTo>
                  <a:pt x="118764" y="364530"/>
                </a:lnTo>
                <a:lnTo>
                  <a:pt x="164591" y="382881"/>
                </a:lnTo>
                <a:lnTo>
                  <a:pt x="215276" y="394480"/>
                </a:lnTo>
                <a:lnTo>
                  <a:pt x="269747" y="398525"/>
                </a:lnTo>
                <a:lnTo>
                  <a:pt x="324000" y="394480"/>
                </a:lnTo>
                <a:lnTo>
                  <a:pt x="374582" y="382881"/>
                </a:lnTo>
                <a:lnTo>
                  <a:pt x="420396" y="364530"/>
                </a:lnTo>
                <a:lnTo>
                  <a:pt x="460343" y="340232"/>
                </a:lnTo>
                <a:lnTo>
                  <a:pt x="493325" y="310791"/>
                </a:lnTo>
                <a:lnTo>
                  <a:pt x="518243" y="277010"/>
                </a:lnTo>
                <a:lnTo>
                  <a:pt x="533999" y="239693"/>
                </a:lnTo>
                <a:lnTo>
                  <a:pt x="539495" y="199643"/>
                </a:lnTo>
                <a:close/>
              </a:path>
            </a:pathLst>
          </a:custGeom>
          <a:solidFill>
            <a:srgbClr val="FFFFFF"/>
          </a:solidFill>
        </p:spPr>
        <p:txBody>
          <a:bodyPr wrap="square" lIns="0" tIns="0" rIns="0" bIns="0" rtlCol="0"/>
          <a:lstStyle/>
          <a:p/>
        </p:txBody>
      </p:sp>
      <p:sp>
        <p:nvSpPr>
          <p:cNvPr id="25" name="object 25"/>
          <p:cNvSpPr/>
          <p:nvPr/>
        </p:nvSpPr>
        <p:spPr>
          <a:xfrm>
            <a:off x="3031883" y="5785865"/>
            <a:ext cx="539750" cy="398780"/>
          </a:xfrm>
          <a:custGeom>
            <a:avLst/>
            <a:gdLst/>
            <a:ahLst/>
            <a:cxnLst/>
            <a:rect l="l" t="t" r="r" b="b"/>
            <a:pathLst>
              <a:path w="539750" h="398779">
                <a:moveTo>
                  <a:pt x="539495" y="199643"/>
                </a:moveTo>
                <a:lnTo>
                  <a:pt x="533999" y="159342"/>
                </a:lnTo>
                <a:lnTo>
                  <a:pt x="518243" y="121836"/>
                </a:lnTo>
                <a:lnTo>
                  <a:pt x="493325" y="87920"/>
                </a:lnTo>
                <a:lnTo>
                  <a:pt x="460343" y="58388"/>
                </a:lnTo>
                <a:lnTo>
                  <a:pt x="420396" y="34035"/>
                </a:lnTo>
                <a:lnTo>
                  <a:pt x="374582" y="15656"/>
                </a:lnTo>
                <a:lnTo>
                  <a:pt x="324000" y="4046"/>
                </a:lnTo>
                <a:lnTo>
                  <a:pt x="269747" y="0"/>
                </a:lnTo>
                <a:lnTo>
                  <a:pt x="215276" y="4046"/>
                </a:lnTo>
                <a:lnTo>
                  <a:pt x="164591" y="15656"/>
                </a:lnTo>
                <a:lnTo>
                  <a:pt x="118764" y="34035"/>
                </a:lnTo>
                <a:lnTo>
                  <a:pt x="78866" y="58388"/>
                </a:lnTo>
                <a:lnTo>
                  <a:pt x="45970" y="87920"/>
                </a:lnTo>
                <a:lnTo>
                  <a:pt x="21145" y="121836"/>
                </a:lnTo>
                <a:lnTo>
                  <a:pt x="5464" y="159342"/>
                </a:lnTo>
                <a:lnTo>
                  <a:pt x="0" y="199643"/>
                </a:lnTo>
                <a:lnTo>
                  <a:pt x="5464" y="239693"/>
                </a:lnTo>
                <a:lnTo>
                  <a:pt x="21145" y="277010"/>
                </a:lnTo>
                <a:lnTo>
                  <a:pt x="45970" y="310791"/>
                </a:lnTo>
                <a:lnTo>
                  <a:pt x="78866" y="340232"/>
                </a:lnTo>
                <a:lnTo>
                  <a:pt x="118764" y="364530"/>
                </a:lnTo>
                <a:lnTo>
                  <a:pt x="164591" y="382881"/>
                </a:lnTo>
                <a:lnTo>
                  <a:pt x="215276" y="394480"/>
                </a:lnTo>
                <a:lnTo>
                  <a:pt x="269747" y="398525"/>
                </a:lnTo>
                <a:lnTo>
                  <a:pt x="324000" y="394480"/>
                </a:lnTo>
                <a:lnTo>
                  <a:pt x="374582" y="382881"/>
                </a:lnTo>
                <a:lnTo>
                  <a:pt x="420396" y="364530"/>
                </a:lnTo>
                <a:lnTo>
                  <a:pt x="460343" y="340232"/>
                </a:lnTo>
                <a:lnTo>
                  <a:pt x="493325" y="310791"/>
                </a:lnTo>
                <a:lnTo>
                  <a:pt x="518243" y="277010"/>
                </a:lnTo>
                <a:lnTo>
                  <a:pt x="533999" y="239693"/>
                </a:lnTo>
                <a:lnTo>
                  <a:pt x="539495" y="199643"/>
                </a:lnTo>
                <a:close/>
              </a:path>
            </a:pathLst>
          </a:custGeom>
          <a:ln w="19583">
            <a:solidFill>
              <a:srgbClr val="000000"/>
            </a:solidFill>
          </a:ln>
        </p:spPr>
        <p:txBody>
          <a:bodyPr wrap="square" lIns="0" tIns="0" rIns="0" bIns="0" rtlCol="0"/>
          <a:lstStyle/>
          <a:p/>
        </p:txBody>
      </p:sp>
      <p:sp>
        <p:nvSpPr>
          <p:cNvPr id="26" name="object 26"/>
          <p:cNvSpPr/>
          <p:nvPr/>
        </p:nvSpPr>
        <p:spPr>
          <a:xfrm>
            <a:off x="5984633" y="6194297"/>
            <a:ext cx="236982" cy="113537"/>
          </a:xfrm>
          <a:prstGeom prst="rect">
            <a:avLst/>
          </a:prstGeom>
          <a:blipFill>
            <a:blip r:embed="rId7" cstate="print"/>
            <a:stretch>
              <a:fillRect/>
            </a:stretch>
          </a:blipFill>
        </p:spPr>
        <p:txBody>
          <a:bodyPr wrap="square" lIns="0" tIns="0" rIns="0" bIns="0" rtlCol="0"/>
          <a:lstStyle/>
          <a:p/>
        </p:txBody>
      </p:sp>
      <p:sp>
        <p:nvSpPr>
          <p:cNvPr id="27" name="object 27"/>
          <p:cNvSpPr/>
          <p:nvPr/>
        </p:nvSpPr>
        <p:spPr>
          <a:xfrm>
            <a:off x="5344553" y="6071615"/>
            <a:ext cx="540385" cy="398145"/>
          </a:xfrm>
          <a:custGeom>
            <a:avLst/>
            <a:gdLst/>
            <a:ahLst/>
            <a:cxnLst/>
            <a:rect l="l" t="t" r="r" b="b"/>
            <a:pathLst>
              <a:path w="540385" h="398145">
                <a:moveTo>
                  <a:pt x="540258" y="198881"/>
                </a:moveTo>
                <a:lnTo>
                  <a:pt x="534760" y="158832"/>
                </a:lnTo>
                <a:lnTo>
                  <a:pt x="518993" y="121515"/>
                </a:lnTo>
                <a:lnTo>
                  <a:pt x="494046" y="87734"/>
                </a:lnTo>
                <a:lnTo>
                  <a:pt x="461010" y="58292"/>
                </a:lnTo>
                <a:lnTo>
                  <a:pt x="420972" y="33995"/>
                </a:lnTo>
                <a:lnTo>
                  <a:pt x="375023" y="15644"/>
                </a:lnTo>
                <a:lnTo>
                  <a:pt x="324251" y="4045"/>
                </a:lnTo>
                <a:lnTo>
                  <a:pt x="269748" y="0"/>
                </a:lnTo>
                <a:lnTo>
                  <a:pt x="215495" y="4045"/>
                </a:lnTo>
                <a:lnTo>
                  <a:pt x="164913" y="15644"/>
                </a:lnTo>
                <a:lnTo>
                  <a:pt x="119099" y="33995"/>
                </a:lnTo>
                <a:lnTo>
                  <a:pt x="79152" y="58292"/>
                </a:lnTo>
                <a:lnTo>
                  <a:pt x="46170" y="87734"/>
                </a:lnTo>
                <a:lnTo>
                  <a:pt x="21252" y="121515"/>
                </a:lnTo>
                <a:lnTo>
                  <a:pt x="5496" y="158832"/>
                </a:lnTo>
                <a:lnTo>
                  <a:pt x="0" y="198881"/>
                </a:lnTo>
                <a:lnTo>
                  <a:pt x="5496" y="238931"/>
                </a:lnTo>
                <a:lnTo>
                  <a:pt x="21252" y="276248"/>
                </a:lnTo>
                <a:lnTo>
                  <a:pt x="46170" y="310029"/>
                </a:lnTo>
                <a:lnTo>
                  <a:pt x="79152" y="339470"/>
                </a:lnTo>
                <a:lnTo>
                  <a:pt x="119099" y="363768"/>
                </a:lnTo>
                <a:lnTo>
                  <a:pt x="164913" y="382119"/>
                </a:lnTo>
                <a:lnTo>
                  <a:pt x="215495" y="393718"/>
                </a:lnTo>
                <a:lnTo>
                  <a:pt x="269748" y="397763"/>
                </a:lnTo>
                <a:lnTo>
                  <a:pt x="324251" y="393718"/>
                </a:lnTo>
                <a:lnTo>
                  <a:pt x="375023" y="382119"/>
                </a:lnTo>
                <a:lnTo>
                  <a:pt x="420972" y="363768"/>
                </a:lnTo>
                <a:lnTo>
                  <a:pt x="461010" y="339470"/>
                </a:lnTo>
                <a:lnTo>
                  <a:pt x="494046" y="310029"/>
                </a:lnTo>
                <a:lnTo>
                  <a:pt x="518993" y="276248"/>
                </a:lnTo>
                <a:lnTo>
                  <a:pt x="534760" y="238931"/>
                </a:lnTo>
                <a:lnTo>
                  <a:pt x="540258" y="198881"/>
                </a:lnTo>
                <a:close/>
              </a:path>
            </a:pathLst>
          </a:custGeom>
          <a:solidFill>
            <a:srgbClr val="FFFFFF"/>
          </a:solidFill>
        </p:spPr>
        <p:txBody>
          <a:bodyPr wrap="square" lIns="0" tIns="0" rIns="0" bIns="0" rtlCol="0"/>
          <a:lstStyle/>
          <a:p/>
        </p:txBody>
      </p:sp>
      <p:sp>
        <p:nvSpPr>
          <p:cNvPr id="28" name="object 28"/>
          <p:cNvSpPr/>
          <p:nvPr/>
        </p:nvSpPr>
        <p:spPr>
          <a:xfrm>
            <a:off x="5344553" y="6071615"/>
            <a:ext cx="540385" cy="398145"/>
          </a:xfrm>
          <a:custGeom>
            <a:avLst/>
            <a:gdLst/>
            <a:ahLst/>
            <a:cxnLst/>
            <a:rect l="l" t="t" r="r" b="b"/>
            <a:pathLst>
              <a:path w="540385" h="398145">
                <a:moveTo>
                  <a:pt x="540258" y="198881"/>
                </a:moveTo>
                <a:lnTo>
                  <a:pt x="534760" y="158832"/>
                </a:lnTo>
                <a:lnTo>
                  <a:pt x="518993" y="121515"/>
                </a:lnTo>
                <a:lnTo>
                  <a:pt x="494046" y="87734"/>
                </a:lnTo>
                <a:lnTo>
                  <a:pt x="461010" y="58292"/>
                </a:lnTo>
                <a:lnTo>
                  <a:pt x="420972" y="33995"/>
                </a:lnTo>
                <a:lnTo>
                  <a:pt x="375023" y="15644"/>
                </a:lnTo>
                <a:lnTo>
                  <a:pt x="324251" y="4045"/>
                </a:lnTo>
                <a:lnTo>
                  <a:pt x="269748" y="0"/>
                </a:lnTo>
                <a:lnTo>
                  <a:pt x="215495" y="4045"/>
                </a:lnTo>
                <a:lnTo>
                  <a:pt x="164913" y="15644"/>
                </a:lnTo>
                <a:lnTo>
                  <a:pt x="119099" y="33995"/>
                </a:lnTo>
                <a:lnTo>
                  <a:pt x="79152" y="58292"/>
                </a:lnTo>
                <a:lnTo>
                  <a:pt x="46170" y="87734"/>
                </a:lnTo>
                <a:lnTo>
                  <a:pt x="21252" y="121515"/>
                </a:lnTo>
                <a:lnTo>
                  <a:pt x="5496" y="158832"/>
                </a:lnTo>
                <a:lnTo>
                  <a:pt x="0" y="198881"/>
                </a:lnTo>
                <a:lnTo>
                  <a:pt x="5496" y="238931"/>
                </a:lnTo>
                <a:lnTo>
                  <a:pt x="21252" y="276248"/>
                </a:lnTo>
                <a:lnTo>
                  <a:pt x="46170" y="310029"/>
                </a:lnTo>
                <a:lnTo>
                  <a:pt x="79152" y="339470"/>
                </a:lnTo>
                <a:lnTo>
                  <a:pt x="119099" y="363768"/>
                </a:lnTo>
                <a:lnTo>
                  <a:pt x="164913" y="382119"/>
                </a:lnTo>
                <a:lnTo>
                  <a:pt x="215495" y="393718"/>
                </a:lnTo>
                <a:lnTo>
                  <a:pt x="269748" y="397763"/>
                </a:lnTo>
                <a:lnTo>
                  <a:pt x="324251" y="393718"/>
                </a:lnTo>
                <a:lnTo>
                  <a:pt x="375023" y="382119"/>
                </a:lnTo>
                <a:lnTo>
                  <a:pt x="420972" y="363768"/>
                </a:lnTo>
                <a:lnTo>
                  <a:pt x="461010" y="339470"/>
                </a:lnTo>
                <a:lnTo>
                  <a:pt x="494046" y="310029"/>
                </a:lnTo>
                <a:lnTo>
                  <a:pt x="518993" y="276248"/>
                </a:lnTo>
                <a:lnTo>
                  <a:pt x="534760" y="238931"/>
                </a:lnTo>
                <a:lnTo>
                  <a:pt x="540258" y="198881"/>
                </a:lnTo>
                <a:close/>
              </a:path>
            </a:pathLst>
          </a:custGeom>
          <a:ln w="19583">
            <a:solidFill>
              <a:srgbClr val="000000"/>
            </a:solidFill>
          </a:ln>
        </p:spPr>
        <p:txBody>
          <a:bodyPr wrap="square" lIns="0" tIns="0" rIns="0" bIns="0" rtlCol="0"/>
          <a:lstStyle/>
          <a:p/>
        </p:txBody>
      </p:sp>
      <p:sp>
        <p:nvSpPr>
          <p:cNvPr id="29" name="object 29"/>
          <p:cNvSpPr/>
          <p:nvPr/>
        </p:nvSpPr>
        <p:spPr>
          <a:xfrm>
            <a:off x="3571379" y="6263640"/>
            <a:ext cx="1773555" cy="332740"/>
          </a:xfrm>
          <a:custGeom>
            <a:avLst/>
            <a:gdLst/>
            <a:ahLst/>
            <a:cxnLst/>
            <a:rect l="l" t="t" r="r" b="b"/>
            <a:pathLst>
              <a:path w="1773554" h="332740">
                <a:moveTo>
                  <a:pt x="0" y="332232"/>
                </a:moveTo>
                <a:lnTo>
                  <a:pt x="1773174" y="0"/>
                </a:lnTo>
              </a:path>
            </a:pathLst>
          </a:custGeom>
          <a:ln w="19583">
            <a:solidFill>
              <a:srgbClr val="000000"/>
            </a:solidFill>
          </a:ln>
        </p:spPr>
        <p:txBody>
          <a:bodyPr wrap="square" lIns="0" tIns="0" rIns="0" bIns="0" rtlCol="0"/>
          <a:lstStyle/>
          <a:p/>
        </p:txBody>
      </p:sp>
      <p:sp>
        <p:nvSpPr>
          <p:cNvPr id="30" name="object 30"/>
          <p:cNvSpPr/>
          <p:nvPr/>
        </p:nvSpPr>
        <p:spPr>
          <a:xfrm>
            <a:off x="2666123" y="6525768"/>
            <a:ext cx="266700" cy="116839"/>
          </a:xfrm>
          <a:custGeom>
            <a:avLst/>
            <a:gdLst/>
            <a:ahLst/>
            <a:cxnLst/>
            <a:rect l="l" t="t" r="r" b="b"/>
            <a:pathLst>
              <a:path w="266700" h="116840">
                <a:moveTo>
                  <a:pt x="142493" y="37338"/>
                </a:moveTo>
                <a:lnTo>
                  <a:pt x="138683" y="0"/>
                </a:lnTo>
                <a:lnTo>
                  <a:pt x="134111" y="0"/>
                </a:lnTo>
                <a:lnTo>
                  <a:pt x="133349" y="2286"/>
                </a:lnTo>
                <a:lnTo>
                  <a:pt x="131825" y="4572"/>
                </a:lnTo>
                <a:lnTo>
                  <a:pt x="130301" y="6096"/>
                </a:lnTo>
                <a:lnTo>
                  <a:pt x="128777" y="6858"/>
                </a:lnTo>
                <a:lnTo>
                  <a:pt x="126491" y="7620"/>
                </a:lnTo>
                <a:lnTo>
                  <a:pt x="122681" y="7620"/>
                </a:lnTo>
                <a:lnTo>
                  <a:pt x="120395" y="6858"/>
                </a:lnTo>
                <a:lnTo>
                  <a:pt x="117347" y="5334"/>
                </a:lnTo>
                <a:lnTo>
                  <a:pt x="108763" y="2893"/>
                </a:lnTo>
                <a:lnTo>
                  <a:pt x="100107" y="1238"/>
                </a:lnTo>
                <a:lnTo>
                  <a:pt x="91309" y="297"/>
                </a:lnTo>
                <a:lnTo>
                  <a:pt x="89808" y="248"/>
                </a:lnTo>
                <a:lnTo>
                  <a:pt x="79247" y="124"/>
                </a:lnTo>
                <a:lnTo>
                  <a:pt x="71473" y="440"/>
                </a:lnTo>
                <a:lnTo>
                  <a:pt x="31992" y="11596"/>
                </a:lnTo>
                <a:lnTo>
                  <a:pt x="2762" y="43719"/>
                </a:lnTo>
                <a:lnTo>
                  <a:pt x="0" y="60198"/>
                </a:lnTo>
                <a:lnTo>
                  <a:pt x="1012" y="70080"/>
                </a:lnTo>
                <a:lnTo>
                  <a:pt x="4095" y="79248"/>
                </a:lnTo>
                <a:lnTo>
                  <a:pt x="9322" y="87844"/>
                </a:lnTo>
                <a:lnTo>
                  <a:pt x="16763" y="96012"/>
                </a:lnTo>
                <a:lnTo>
                  <a:pt x="27431" y="104005"/>
                </a:lnTo>
                <a:lnTo>
                  <a:pt x="27431" y="60198"/>
                </a:lnTo>
                <a:lnTo>
                  <a:pt x="27872" y="51351"/>
                </a:lnTo>
                <a:lnTo>
                  <a:pt x="49196" y="14704"/>
                </a:lnTo>
                <a:lnTo>
                  <a:pt x="84581" y="5334"/>
                </a:lnTo>
                <a:lnTo>
                  <a:pt x="93880" y="5881"/>
                </a:lnTo>
                <a:lnTo>
                  <a:pt x="129730" y="23145"/>
                </a:lnTo>
                <a:lnTo>
                  <a:pt x="138683" y="37338"/>
                </a:lnTo>
                <a:lnTo>
                  <a:pt x="142493" y="37338"/>
                </a:lnTo>
                <a:close/>
              </a:path>
              <a:path w="266700" h="116840">
                <a:moveTo>
                  <a:pt x="146303" y="87630"/>
                </a:moveTo>
                <a:lnTo>
                  <a:pt x="142493" y="86106"/>
                </a:lnTo>
                <a:lnTo>
                  <a:pt x="135326" y="92392"/>
                </a:lnTo>
                <a:lnTo>
                  <a:pt x="128587" y="97536"/>
                </a:lnTo>
                <a:lnTo>
                  <a:pt x="84581" y="108859"/>
                </a:lnTo>
                <a:lnTo>
                  <a:pt x="79093" y="108668"/>
                </a:lnTo>
                <a:lnTo>
                  <a:pt x="38266" y="91416"/>
                </a:lnTo>
                <a:lnTo>
                  <a:pt x="27431" y="60198"/>
                </a:lnTo>
                <a:lnTo>
                  <a:pt x="27431" y="104005"/>
                </a:lnTo>
                <a:lnTo>
                  <a:pt x="28777" y="105013"/>
                </a:lnTo>
                <a:lnTo>
                  <a:pt x="43148" y="111442"/>
                </a:lnTo>
                <a:lnTo>
                  <a:pt x="59947" y="115300"/>
                </a:lnTo>
                <a:lnTo>
                  <a:pt x="79093" y="116575"/>
                </a:lnTo>
                <a:lnTo>
                  <a:pt x="89808" y="116157"/>
                </a:lnTo>
                <a:lnTo>
                  <a:pt x="132968" y="100679"/>
                </a:lnTo>
                <a:lnTo>
                  <a:pt x="139850" y="94618"/>
                </a:lnTo>
                <a:lnTo>
                  <a:pt x="146303" y="87630"/>
                </a:lnTo>
                <a:close/>
              </a:path>
              <a:path w="266700" h="116840">
                <a:moveTo>
                  <a:pt x="236219" y="63065"/>
                </a:moveTo>
                <a:lnTo>
                  <a:pt x="236219" y="36575"/>
                </a:lnTo>
                <a:lnTo>
                  <a:pt x="235207" y="44029"/>
                </a:lnTo>
                <a:lnTo>
                  <a:pt x="232124" y="51625"/>
                </a:lnTo>
                <a:lnTo>
                  <a:pt x="196024" y="86582"/>
                </a:lnTo>
                <a:lnTo>
                  <a:pt x="160019" y="110489"/>
                </a:lnTo>
                <a:lnTo>
                  <a:pt x="160019" y="113538"/>
                </a:lnTo>
                <a:lnTo>
                  <a:pt x="185165" y="113538"/>
                </a:lnTo>
                <a:lnTo>
                  <a:pt x="185165" y="101346"/>
                </a:lnTo>
                <a:lnTo>
                  <a:pt x="190464" y="97928"/>
                </a:lnTo>
                <a:lnTo>
                  <a:pt x="198405" y="92297"/>
                </a:lnTo>
                <a:lnTo>
                  <a:pt x="222503" y="74676"/>
                </a:lnTo>
                <a:lnTo>
                  <a:pt x="231636" y="67270"/>
                </a:lnTo>
                <a:lnTo>
                  <a:pt x="236219" y="63065"/>
                </a:lnTo>
                <a:close/>
              </a:path>
              <a:path w="266700" h="116840">
                <a:moveTo>
                  <a:pt x="256793" y="35051"/>
                </a:moveTo>
                <a:lnTo>
                  <a:pt x="256793" y="21335"/>
                </a:lnTo>
                <a:lnTo>
                  <a:pt x="252221" y="14477"/>
                </a:lnTo>
                <a:lnTo>
                  <a:pt x="213359" y="137"/>
                </a:lnTo>
                <a:lnTo>
                  <a:pt x="209061" y="122"/>
                </a:lnTo>
                <a:lnTo>
                  <a:pt x="201906" y="559"/>
                </a:lnTo>
                <a:lnTo>
                  <a:pt x="166437" y="24241"/>
                </a:lnTo>
                <a:lnTo>
                  <a:pt x="164591" y="31242"/>
                </a:lnTo>
                <a:lnTo>
                  <a:pt x="169163" y="31242"/>
                </a:lnTo>
                <a:lnTo>
                  <a:pt x="172211" y="25145"/>
                </a:lnTo>
                <a:lnTo>
                  <a:pt x="176783" y="20574"/>
                </a:lnTo>
                <a:lnTo>
                  <a:pt x="188975" y="14477"/>
                </a:lnTo>
                <a:lnTo>
                  <a:pt x="196024" y="13068"/>
                </a:lnTo>
                <a:lnTo>
                  <a:pt x="213359" y="12953"/>
                </a:lnTo>
                <a:lnTo>
                  <a:pt x="220979" y="15239"/>
                </a:lnTo>
                <a:lnTo>
                  <a:pt x="227075" y="19049"/>
                </a:lnTo>
                <a:lnTo>
                  <a:pt x="233171" y="23621"/>
                </a:lnTo>
                <a:lnTo>
                  <a:pt x="236219" y="29717"/>
                </a:lnTo>
                <a:lnTo>
                  <a:pt x="236219" y="63065"/>
                </a:lnTo>
                <a:lnTo>
                  <a:pt x="239553" y="60007"/>
                </a:lnTo>
                <a:lnTo>
                  <a:pt x="246185" y="53030"/>
                </a:lnTo>
                <a:lnTo>
                  <a:pt x="251459" y="46481"/>
                </a:lnTo>
                <a:lnTo>
                  <a:pt x="255269" y="40386"/>
                </a:lnTo>
                <a:lnTo>
                  <a:pt x="256793" y="35051"/>
                </a:lnTo>
                <a:close/>
              </a:path>
              <a:path w="266700" h="116840">
                <a:moveTo>
                  <a:pt x="266699" y="92201"/>
                </a:moveTo>
                <a:lnTo>
                  <a:pt x="262127" y="92201"/>
                </a:lnTo>
                <a:lnTo>
                  <a:pt x="260603" y="95249"/>
                </a:lnTo>
                <a:lnTo>
                  <a:pt x="257555" y="96773"/>
                </a:lnTo>
                <a:lnTo>
                  <a:pt x="255269" y="98297"/>
                </a:lnTo>
                <a:lnTo>
                  <a:pt x="252221" y="99822"/>
                </a:lnTo>
                <a:lnTo>
                  <a:pt x="249173" y="100583"/>
                </a:lnTo>
                <a:lnTo>
                  <a:pt x="245363" y="100583"/>
                </a:lnTo>
                <a:lnTo>
                  <a:pt x="242315" y="101346"/>
                </a:lnTo>
                <a:lnTo>
                  <a:pt x="185165" y="101346"/>
                </a:lnTo>
                <a:lnTo>
                  <a:pt x="185165" y="113538"/>
                </a:lnTo>
                <a:lnTo>
                  <a:pt x="255269" y="113538"/>
                </a:lnTo>
                <a:lnTo>
                  <a:pt x="266699" y="92201"/>
                </a:lnTo>
                <a:close/>
              </a:path>
            </a:pathLst>
          </a:custGeom>
          <a:solidFill>
            <a:srgbClr val="000000"/>
          </a:solidFill>
        </p:spPr>
        <p:txBody>
          <a:bodyPr wrap="square" lIns="0" tIns="0" rIns="0" bIns="0" rtlCol="0"/>
          <a:lstStyle/>
          <a:p/>
        </p:txBody>
      </p:sp>
      <p:sp>
        <p:nvSpPr>
          <p:cNvPr id="31" name="object 31"/>
          <p:cNvSpPr/>
          <p:nvPr/>
        </p:nvSpPr>
        <p:spPr>
          <a:xfrm>
            <a:off x="3031883" y="6390132"/>
            <a:ext cx="539750" cy="398145"/>
          </a:xfrm>
          <a:custGeom>
            <a:avLst/>
            <a:gdLst/>
            <a:ahLst/>
            <a:cxnLst/>
            <a:rect l="l" t="t" r="r" b="b"/>
            <a:pathLst>
              <a:path w="539750" h="398145">
                <a:moveTo>
                  <a:pt x="539495" y="198881"/>
                </a:moveTo>
                <a:lnTo>
                  <a:pt x="533999" y="158832"/>
                </a:lnTo>
                <a:lnTo>
                  <a:pt x="518243" y="121515"/>
                </a:lnTo>
                <a:lnTo>
                  <a:pt x="493325" y="87734"/>
                </a:lnTo>
                <a:lnTo>
                  <a:pt x="460343" y="58292"/>
                </a:lnTo>
                <a:lnTo>
                  <a:pt x="420396" y="33995"/>
                </a:lnTo>
                <a:lnTo>
                  <a:pt x="374582" y="15644"/>
                </a:lnTo>
                <a:lnTo>
                  <a:pt x="324000" y="4045"/>
                </a:lnTo>
                <a:lnTo>
                  <a:pt x="269747" y="0"/>
                </a:lnTo>
                <a:lnTo>
                  <a:pt x="215276" y="4045"/>
                </a:lnTo>
                <a:lnTo>
                  <a:pt x="164591" y="15644"/>
                </a:lnTo>
                <a:lnTo>
                  <a:pt x="118764" y="33995"/>
                </a:lnTo>
                <a:lnTo>
                  <a:pt x="78866" y="58292"/>
                </a:lnTo>
                <a:lnTo>
                  <a:pt x="45970" y="87734"/>
                </a:lnTo>
                <a:lnTo>
                  <a:pt x="21145" y="121515"/>
                </a:lnTo>
                <a:lnTo>
                  <a:pt x="5464" y="158832"/>
                </a:lnTo>
                <a:lnTo>
                  <a:pt x="0" y="198881"/>
                </a:lnTo>
                <a:lnTo>
                  <a:pt x="5464" y="238931"/>
                </a:lnTo>
                <a:lnTo>
                  <a:pt x="21145" y="276248"/>
                </a:lnTo>
                <a:lnTo>
                  <a:pt x="45970" y="310029"/>
                </a:lnTo>
                <a:lnTo>
                  <a:pt x="78866" y="339470"/>
                </a:lnTo>
                <a:lnTo>
                  <a:pt x="118764" y="363768"/>
                </a:lnTo>
                <a:lnTo>
                  <a:pt x="164591" y="382119"/>
                </a:lnTo>
                <a:lnTo>
                  <a:pt x="215276" y="393718"/>
                </a:lnTo>
                <a:lnTo>
                  <a:pt x="269747" y="397763"/>
                </a:lnTo>
                <a:lnTo>
                  <a:pt x="324000" y="393718"/>
                </a:lnTo>
                <a:lnTo>
                  <a:pt x="374582" y="382119"/>
                </a:lnTo>
                <a:lnTo>
                  <a:pt x="420396" y="363768"/>
                </a:lnTo>
                <a:lnTo>
                  <a:pt x="460343" y="339470"/>
                </a:lnTo>
                <a:lnTo>
                  <a:pt x="493325" y="310029"/>
                </a:lnTo>
                <a:lnTo>
                  <a:pt x="518243" y="276248"/>
                </a:lnTo>
                <a:lnTo>
                  <a:pt x="533999" y="238931"/>
                </a:lnTo>
                <a:lnTo>
                  <a:pt x="539495" y="198881"/>
                </a:lnTo>
                <a:close/>
              </a:path>
            </a:pathLst>
          </a:custGeom>
          <a:solidFill>
            <a:srgbClr val="FFFFFF"/>
          </a:solidFill>
        </p:spPr>
        <p:txBody>
          <a:bodyPr wrap="square" lIns="0" tIns="0" rIns="0" bIns="0" rtlCol="0"/>
          <a:lstStyle/>
          <a:p/>
        </p:txBody>
      </p:sp>
      <p:sp>
        <p:nvSpPr>
          <p:cNvPr id="32" name="object 32"/>
          <p:cNvSpPr/>
          <p:nvPr/>
        </p:nvSpPr>
        <p:spPr>
          <a:xfrm>
            <a:off x="3031883" y="6390132"/>
            <a:ext cx="539750" cy="398145"/>
          </a:xfrm>
          <a:custGeom>
            <a:avLst/>
            <a:gdLst/>
            <a:ahLst/>
            <a:cxnLst/>
            <a:rect l="l" t="t" r="r" b="b"/>
            <a:pathLst>
              <a:path w="539750" h="398145">
                <a:moveTo>
                  <a:pt x="539495" y="198881"/>
                </a:moveTo>
                <a:lnTo>
                  <a:pt x="533999" y="158832"/>
                </a:lnTo>
                <a:lnTo>
                  <a:pt x="518243" y="121515"/>
                </a:lnTo>
                <a:lnTo>
                  <a:pt x="493325" y="87734"/>
                </a:lnTo>
                <a:lnTo>
                  <a:pt x="460343" y="58292"/>
                </a:lnTo>
                <a:lnTo>
                  <a:pt x="420396" y="33995"/>
                </a:lnTo>
                <a:lnTo>
                  <a:pt x="374582" y="15644"/>
                </a:lnTo>
                <a:lnTo>
                  <a:pt x="324000" y="4045"/>
                </a:lnTo>
                <a:lnTo>
                  <a:pt x="269747" y="0"/>
                </a:lnTo>
                <a:lnTo>
                  <a:pt x="215276" y="4045"/>
                </a:lnTo>
                <a:lnTo>
                  <a:pt x="164591" y="15644"/>
                </a:lnTo>
                <a:lnTo>
                  <a:pt x="118764" y="33995"/>
                </a:lnTo>
                <a:lnTo>
                  <a:pt x="78866" y="58292"/>
                </a:lnTo>
                <a:lnTo>
                  <a:pt x="45970" y="87734"/>
                </a:lnTo>
                <a:lnTo>
                  <a:pt x="21145" y="121515"/>
                </a:lnTo>
                <a:lnTo>
                  <a:pt x="5464" y="158832"/>
                </a:lnTo>
                <a:lnTo>
                  <a:pt x="0" y="198881"/>
                </a:lnTo>
                <a:lnTo>
                  <a:pt x="5464" y="238931"/>
                </a:lnTo>
                <a:lnTo>
                  <a:pt x="21145" y="276248"/>
                </a:lnTo>
                <a:lnTo>
                  <a:pt x="45970" y="310029"/>
                </a:lnTo>
                <a:lnTo>
                  <a:pt x="78866" y="339470"/>
                </a:lnTo>
                <a:lnTo>
                  <a:pt x="118764" y="363768"/>
                </a:lnTo>
                <a:lnTo>
                  <a:pt x="164591" y="382119"/>
                </a:lnTo>
                <a:lnTo>
                  <a:pt x="215276" y="393718"/>
                </a:lnTo>
                <a:lnTo>
                  <a:pt x="269747" y="397763"/>
                </a:lnTo>
                <a:lnTo>
                  <a:pt x="324000" y="393718"/>
                </a:lnTo>
                <a:lnTo>
                  <a:pt x="374582" y="382119"/>
                </a:lnTo>
                <a:lnTo>
                  <a:pt x="420396" y="363768"/>
                </a:lnTo>
                <a:lnTo>
                  <a:pt x="460343" y="339470"/>
                </a:lnTo>
                <a:lnTo>
                  <a:pt x="493325" y="310029"/>
                </a:lnTo>
                <a:lnTo>
                  <a:pt x="518243" y="276248"/>
                </a:lnTo>
                <a:lnTo>
                  <a:pt x="533999" y="238931"/>
                </a:lnTo>
                <a:lnTo>
                  <a:pt x="539495" y="198881"/>
                </a:lnTo>
                <a:close/>
              </a:path>
            </a:pathLst>
          </a:custGeom>
          <a:ln w="19583">
            <a:solidFill>
              <a:srgbClr val="000000"/>
            </a:solidFill>
          </a:ln>
        </p:spPr>
        <p:txBody>
          <a:bodyPr wrap="square" lIns="0" tIns="0" rIns="0" bIns="0" rtlCol="0"/>
          <a:lstStyle/>
          <a:p/>
        </p:txBody>
      </p:sp>
      <p:sp>
        <p:nvSpPr>
          <p:cNvPr id="33" name="object 33"/>
          <p:cNvSpPr/>
          <p:nvPr/>
        </p:nvSpPr>
        <p:spPr>
          <a:xfrm>
            <a:off x="4427105" y="6208776"/>
            <a:ext cx="146685" cy="100965"/>
          </a:xfrm>
          <a:custGeom>
            <a:avLst/>
            <a:gdLst/>
            <a:ahLst/>
            <a:cxnLst/>
            <a:rect l="l" t="t" r="r" b="b"/>
            <a:pathLst>
              <a:path w="146685" h="100964">
                <a:moveTo>
                  <a:pt x="0" y="0"/>
                </a:moveTo>
                <a:lnTo>
                  <a:pt x="146304" y="100583"/>
                </a:lnTo>
              </a:path>
            </a:pathLst>
          </a:custGeom>
          <a:ln w="19583">
            <a:solidFill>
              <a:srgbClr val="000000"/>
            </a:solidFill>
          </a:ln>
        </p:spPr>
        <p:txBody>
          <a:bodyPr wrap="square" lIns="0" tIns="0" rIns="0" bIns="0" rtlCol="0"/>
          <a:lstStyle/>
          <a:p/>
        </p:txBody>
      </p:sp>
      <p:sp>
        <p:nvSpPr>
          <p:cNvPr id="34" name="object 34"/>
          <p:cNvSpPr/>
          <p:nvPr/>
        </p:nvSpPr>
        <p:spPr>
          <a:xfrm>
            <a:off x="4283087" y="6208776"/>
            <a:ext cx="144145" cy="101600"/>
          </a:xfrm>
          <a:custGeom>
            <a:avLst/>
            <a:gdLst/>
            <a:ahLst/>
            <a:cxnLst/>
            <a:rect l="l" t="t" r="r" b="b"/>
            <a:pathLst>
              <a:path w="144145" h="101600">
                <a:moveTo>
                  <a:pt x="0" y="101346"/>
                </a:moveTo>
                <a:lnTo>
                  <a:pt x="144018" y="0"/>
                </a:lnTo>
              </a:path>
            </a:pathLst>
          </a:custGeom>
          <a:ln w="19583">
            <a:solidFill>
              <a:srgbClr val="000000"/>
            </a:solidFill>
          </a:ln>
        </p:spPr>
        <p:txBody>
          <a:bodyPr wrap="square" lIns="0" tIns="0" rIns="0" bIns="0" rtlCol="0"/>
          <a:lstStyle/>
          <a:p/>
        </p:txBody>
      </p:sp>
      <p:sp>
        <p:nvSpPr>
          <p:cNvPr id="35" name="object 35"/>
          <p:cNvSpPr txBox="1"/>
          <p:nvPr/>
        </p:nvSpPr>
        <p:spPr>
          <a:xfrm>
            <a:off x="4094359" y="5564680"/>
            <a:ext cx="470534" cy="307975"/>
          </a:xfrm>
          <a:prstGeom prst="rect">
            <a:avLst/>
          </a:prstGeom>
        </p:spPr>
        <p:txBody>
          <a:bodyPr vert="horz" wrap="square" lIns="0" tIns="12700" rIns="0" bIns="0" rtlCol="0">
            <a:spAutoFit/>
          </a:bodyPr>
          <a:lstStyle/>
          <a:p>
            <a:pPr marL="12700">
              <a:lnSpc>
                <a:spcPct val="100000"/>
              </a:lnSpc>
              <a:spcBef>
                <a:spcPts val="100"/>
              </a:spcBef>
            </a:pPr>
            <a:r>
              <a:rPr sz="1850" i="1" spc="-100" dirty="0">
                <a:solidFill>
                  <a:srgbClr val="191B0E"/>
                </a:solidFill>
                <a:latin typeface="华文楷体" panose="02010600040101010101" charset="-122"/>
                <a:cs typeface="华文楷体" panose="02010600040101010101" charset="-122"/>
              </a:rPr>
              <a:t>恒等</a:t>
            </a:r>
            <a:endParaRPr sz="1850">
              <a:latin typeface="华文楷体" panose="02010600040101010101" charset="-122"/>
              <a:cs typeface="华文楷体" panose="02010600040101010101" charset="-122"/>
            </a:endParaRPr>
          </a:p>
        </p:txBody>
      </p:sp>
      <p:sp>
        <p:nvSpPr>
          <p:cNvPr id="36" name="object 36"/>
          <p:cNvSpPr txBox="1"/>
          <p:nvPr/>
        </p:nvSpPr>
        <p:spPr>
          <a:xfrm>
            <a:off x="7887603" y="5609648"/>
            <a:ext cx="248285" cy="307975"/>
          </a:xfrm>
          <a:prstGeom prst="rect">
            <a:avLst/>
          </a:prstGeom>
        </p:spPr>
        <p:txBody>
          <a:bodyPr vert="horz" wrap="square" lIns="0" tIns="12700" rIns="0" bIns="0" rtlCol="0">
            <a:spAutoFit/>
          </a:bodyPr>
          <a:lstStyle/>
          <a:p>
            <a:pPr marL="12700">
              <a:lnSpc>
                <a:spcPct val="100000"/>
              </a:lnSpc>
              <a:spcBef>
                <a:spcPts val="100"/>
              </a:spcBef>
            </a:pPr>
            <a:r>
              <a:rPr sz="1850" i="1" spc="-100" dirty="0">
                <a:solidFill>
                  <a:srgbClr val="191B0E"/>
                </a:solidFill>
                <a:latin typeface="华文楷体" panose="02010600040101010101" charset="-122"/>
                <a:cs typeface="华文楷体" panose="02010600040101010101" charset="-122"/>
              </a:rPr>
              <a:t>非</a:t>
            </a:r>
            <a:endParaRPr sz="1850">
              <a:latin typeface="华文楷体" panose="02010600040101010101" charset="-122"/>
              <a:cs typeface="华文楷体" panose="02010600040101010101" charset="-122"/>
            </a:endParaRPr>
          </a:p>
        </p:txBody>
      </p:sp>
      <p:sp>
        <p:nvSpPr>
          <p:cNvPr id="37" name="object 37"/>
          <p:cNvSpPr/>
          <p:nvPr/>
        </p:nvSpPr>
        <p:spPr>
          <a:xfrm>
            <a:off x="7264793" y="6054852"/>
            <a:ext cx="1550670" cy="207010"/>
          </a:xfrm>
          <a:custGeom>
            <a:avLst/>
            <a:gdLst/>
            <a:ahLst/>
            <a:cxnLst/>
            <a:rect l="l" t="t" r="r" b="b"/>
            <a:pathLst>
              <a:path w="1550670" h="207010">
                <a:moveTo>
                  <a:pt x="0" y="0"/>
                </a:moveTo>
                <a:lnTo>
                  <a:pt x="1550670" y="206501"/>
                </a:lnTo>
              </a:path>
            </a:pathLst>
          </a:custGeom>
          <a:ln w="17119">
            <a:solidFill>
              <a:srgbClr val="000000"/>
            </a:solidFill>
          </a:ln>
        </p:spPr>
        <p:txBody>
          <a:bodyPr wrap="square" lIns="0" tIns="0" rIns="0" bIns="0" rtlCol="0"/>
          <a:lstStyle/>
          <a:p/>
        </p:txBody>
      </p:sp>
      <p:sp>
        <p:nvSpPr>
          <p:cNvPr id="38" name="object 38"/>
          <p:cNvSpPr/>
          <p:nvPr/>
        </p:nvSpPr>
        <p:spPr>
          <a:xfrm>
            <a:off x="6473063" y="5997702"/>
            <a:ext cx="219456" cy="269747"/>
          </a:xfrm>
          <a:prstGeom prst="rect">
            <a:avLst/>
          </a:prstGeom>
          <a:blipFill>
            <a:blip r:embed="rId8" cstate="print"/>
            <a:stretch>
              <a:fillRect/>
            </a:stretch>
          </a:blipFill>
        </p:spPr>
        <p:txBody>
          <a:bodyPr wrap="square" lIns="0" tIns="0" rIns="0" bIns="0" rtlCol="0"/>
          <a:lstStyle/>
          <a:p/>
        </p:txBody>
      </p:sp>
      <p:sp>
        <p:nvSpPr>
          <p:cNvPr id="39" name="object 39"/>
          <p:cNvSpPr/>
          <p:nvPr/>
        </p:nvSpPr>
        <p:spPr>
          <a:xfrm>
            <a:off x="6793115" y="5892546"/>
            <a:ext cx="471805" cy="307975"/>
          </a:xfrm>
          <a:custGeom>
            <a:avLst/>
            <a:gdLst/>
            <a:ahLst/>
            <a:cxnLst/>
            <a:rect l="l" t="t" r="r" b="b"/>
            <a:pathLst>
              <a:path w="471804" h="307975">
                <a:moveTo>
                  <a:pt x="471677" y="153924"/>
                </a:moveTo>
                <a:lnTo>
                  <a:pt x="447791" y="86086"/>
                </a:lnTo>
                <a:lnTo>
                  <a:pt x="420033" y="57512"/>
                </a:lnTo>
                <a:lnTo>
                  <a:pt x="383597" y="33710"/>
                </a:lnTo>
                <a:lnTo>
                  <a:pt x="339883" y="15586"/>
                </a:lnTo>
                <a:lnTo>
                  <a:pt x="290290" y="4047"/>
                </a:lnTo>
                <a:lnTo>
                  <a:pt x="236219" y="0"/>
                </a:lnTo>
                <a:lnTo>
                  <a:pt x="182106" y="4047"/>
                </a:lnTo>
                <a:lnTo>
                  <a:pt x="132405" y="15586"/>
                </a:lnTo>
                <a:lnTo>
                  <a:pt x="88543" y="33710"/>
                </a:lnTo>
                <a:lnTo>
                  <a:pt x="51944" y="57512"/>
                </a:lnTo>
                <a:lnTo>
                  <a:pt x="24037" y="86086"/>
                </a:lnTo>
                <a:lnTo>
                  <a:pt x="0" y="153924"/>
                </a:lnTo>
                <a:lnTo>
                  <a:pt x="6247" y="189082"/>
                </a:lnTo>
                <a:lnTo>
                  <a:pt x="51944" y="250015"/>
                </a:lnTo>
                <a:lnTo>
                  <a:pt x="88543" y="273897"/>
                </a:lnTo>
                <a:lnTo>
                  <a:pt x="132405" y="292128"/>
                </a:lnTo>
                <a:lnTo>
                  <a:pt x="182106" y="303760"/>
                </a:lnTo>
                <a:lnTo>
                  <a:pt x="236219" y="307848"/>
                </a:lnTo>
                <a:lnTo>
                  <a:pt x="290290" y="303760"/>
                </a:lnTo>
                <a:lnTo>
                  <a:pt x="339883" y="292128"/>
                </a:lnTo>
                <a:lnTo>
                  <a:pt x="383597" y="273897"/>
                </a:lnTo>
                <a:lnTo>
                  <a:pt x="420033" y="250015"/>
                </a:lnTo>
                <a:lnTo>
                  <a:pt x="447791" y="221428"/>
                </a:lnTo>
                <a:lnTo>
                  <a:pt x="471677" y="153924"/>
                </a:lnTo>
                <a:close/>
              </a:path>
            </a:pathLst>
          </a:custGeom>
          <a:solidFill>
            <a:srgbClr val="FFFFFF"/>
          </a:solidFill>
        </p:spPr>
        <p:txBody>
          <a:bodyPr wrap="square" lIns="0" tIns="0" rIns="0" bIns="0" rtlCol="0"/>
          <a:lstStyle/>
          <a:p/>
        </p:txBody>
      </p:sp>
      <p:sp>
        <p:nvSpPr>
          <p:cNvPr id="40" name="object 40"/>
          <p:cNvSpPr/>
          <p:nvPr/>
        </p:nvSpPr>
        <p:spPr>
          <a:xfrm>
            <a:off x="6793115" y="5892546"/>
            <a:ext cx="471805" cy="307975"/>
          </a:xfrm>
          <a:custGeom>
            <a:avLst/>
            <a:gdLst/>
            <a:ahLst/>
            <a:cxnLst/>
            <a:rect l="l" t="t" r="r" b="b"/>
            <a:pathLst>
              <a:path w="471804" h="307975">
                <a:moveTo>
                  <a:pt x="471677" y="153924"/>
                </a:moveTo>
                <a:lnTo>
                  <a:pt x="447791" y="86086"/>
                </a:lnTo>
                <a:lnTo>
                  <a:pt x="420033" y="57512"/>
                </a:lnTo>
                <a:lnTo>
                  <a:pt x="383597" y="33710"/>
                </a:lnTo>
                <a:lnTo>
                  <a:pt x="339883" y="15586"/>
                </a:lnTo>
                <a:lnTo>
                  <a:pt x="290290" y="4047"/>
                </a:lnTo>
                <a:lnTo>
                  <a:pt x="236219" y="0"/>
                </a:lnTo>
                <a:lnTo>
                  <a:pt x="182106" y="4047"/>
                </a:lnTo>
                <a:lnTo>
                  <a:pt x="132405" y="15586"/>
                </a:lnTo>
                <a:lnTo>
                  <a:pt x="88543" y="33710"/>
                </a:lnTo>
                <a:lnTo>
                  <a:pt x="51944" y="57512"/>
                </a:lnTo>
                <a:lnTo>
                  <a:pt x="24037" y="86086"/>
                </a:lnTo>
                <a:lnTo>
                  <a:pt x="0" y="153924"/>
                </a:lnTo>
                <a:lnTo>
                  <a:pt x="6247" y="189082"/>
                </a:lnTo>
                <a:lnTo>
                  <a:pt x="51944" y="250015"/>
                </a:lnTo>
                <a:lnTo>
                  <a:pt x="88543" y="273897"/>
                </a:lnTo>
                <a:lnTo>
                  <a:pt x="132405" y="292128"/>
                </a:lnTo>
                <a:lnTo>
                  <a:pt x="182106" y="303760"/>
                </a:lnTo>
                <a:lnTo>
                  <a:pt x="236219" y="307848"/>
                </a:lnTo>
                <a:lnTo>
                  <a:pt x="290290" y="303760"/>
                </a:lnTo>
                <a:lnTo>
                  <a:pt x="339883" y="292128"/>
                </a:lnTo>
                <a:lnTo>
                  <a:pt x="383597" y="273897"/>
                </a:lnTo>
                <a:lnTo>
                  <a:pt x="420033" y="250015"/>
                </a:lnTo>
                <a:lnTo>
                  <a:pt x="447791" y="221428"/>
                </a:lnTo>
                <a:lnTo>
                  <a:pt x="471677" y="153924"/>
                </a:lnTo>
                <a:close/>
              </a:path>
            </a:pathLst>
          </a:custGeom>
          <a:ln w="17119">
            <a:solidFill>
              <a:srgbClr val="000000"/>
            </a:solidFill>
          </a:ln>
        </p:spPr>
        <p:txBody>
          <a:bodyPr wrap="square" lIns="0" tIns="0" rIns="0" bIns="0" rtlCol="0"/>
          <a:lstStyle/>
          <a:p/>
        </p:txBody>
      </p:sp>
      <p:sp>
        <p:nvSpPr>
          <p:cNvPr id="41" name="object 41"/>
          <p:cNvSpPr/>
          <p:nvPr/>
        </p:nvSpPr>
        <p:spPr>
          <a:xfrm>
            <a:off x="9374009" y="6207252"/>
            <a:ext cx="207264" cy="525780"/>
          </a:xfrm>
          <a:prstGeom prst="rect">
            <a:avLst/>
          </a:prstGeom>
          <a:blipFill>
            <a:blip r:embed="rId9" cstate="print"/>
            <a:stretch>
              <a:fillRect/>
            </a:stretch>
          </a:blipFill>
        </p:spPr>
        <p:txBody>
          <a:bodyPr wrap="square" lIns="0" tIns="0" rIns="0" bIns="0" rtlCol="0"/>
          <a:lstStyle/>
          <a:p/>
        </p:txBody>
      </p:sp>
      <p:sp>
        <p:nvSpPr>
          <p:cNvPr id="42" name="object 42"/>
          <p:cNvSpPr/>
          <p:nvPr/>
        </p:nvSpPr>
        <p:spPr>
          <a:xfrm>
            <a:off x="8815463" y="6112764"/>
            <a:ext cx="471805" cy="307975"/>
          </a:xfrm>
          <a:custGeom>
            <a:avLst/>
            <a:gdLst/>
            <a:ahLst/>
            <a:cxnLst/>
            <a:rect l="l" t="t" r="r" b="b"/>
            <a:pathLst>
              <a:path w="471804" h="307975">
                <a:moveTo>
                  <a:pt x="471677" y="153924"/>
                </a:moveTo>
                <a:lnTo>
                  <a:pt x="447640" y="86419"/>
                </a:lnTo>
                <a:lnTo>
                  <a:pt x="419733" y="57832"/>
                </a:lnTo>
                <a:lnTo>
                  <a:pt x="383134" y="33950"/>
                </a:lnTo>
                <a:lnTo>
                  <a:pt x="339272" y="15719"/>
                </a:lnTo>
                <a:lnTo>
                  <a:pt x="289571" y="4087"/>
                </a:lnTo>
                <a:lnTo>
                  <a:pt x="235457" y="0"/>
                </a:lnTo>
                <a:lnTo>
                  <a:pt x="181387" y="4087"/>
                </a:lnTo>
                <a:lnTo>
                  <a:pt x="131794" y="15719"/>
                </a:lnTo>
                <a:lnTo>
                  <a:pt x="88080" y="33950"/>
                </a:lnTo>
                <a:lnTo>
                  <a:pt x="51644" y="57832"/>
                </a:lnTo>
                <a:lnTo>
                  <a:pt x="23886" y="86419"/>
                </a:lnTo>
                <a:lnTo>
                  <a:pt x="0" y="153924"/>
                </a:lnTo>
                <a:lnTo>
                  <a:pt x="6204" y="189322"/>
                </a:lnTo>
                <a:lnTo>
                  <a:pt x="51644" y="250335"/>
                </a:lnTo>
                <a:lnTo>
                  <a:pt x="88080" y="274137"/>
                </a:lnTo>
                <a:lnTo>
                  <a:pt x="131794" y="292261"/>
                </a:lnTo>
                <a:lnTo>
                  <a:pt x="181387" y="303800"/>
                </a:lnTo>
                <a:lnTo>
                  <a:pt x="235457" y="307848"/>
                </a:lnTo>
                <a:lnTo>
                  <a:pt x="289571" y="303800"/>
                </a:lnTo>
                <a:lnTo>
                  <a:pt x="339272" y="292261"/>
                </a:lnTo>
                <a:lnTo>
                  <a:pt x="383134" y="274137"/>
                </a:lnTo>
                <a:lnTo>
                  <a:pt x="419733" y="250335"/>
                </a:lnTo>
                <a:lnTo>
                  <a:pt x="447640" y="221761"/>
                </a:lnTo>
                <a:lnTo>
                  <a:pt x="471677" y="153924"/>
                </a:lnTo>
                <a:close/>
              </a:path>
            </a:pathLst>
          </a:custGeom>
          <a:solidFill>
            <a:srgbClr val="FFFFFF"/>
          </a:solidFill>
        </p:spPr>
        <p:txBody>
          <a:bodyPr wrap="square" lIns="0" tIns="0" rIns="0" bIns="0" rtlCol="0"/>
          <a:lstStyle/>
          <a:p/>
        </p:txBody>
      </p:sp>
      <p:sp>
        <p:nvSpPr>
          <p:cNvPr id="43" name="object 43"/>
          <p:cNvSpPr/>
          <p:nvPr/>
        </p:nvSpPr>
        <p:spPr>
          <a:xfrm>
            <a:off x="8815463" y="6112764"/>
            <a:ext cx="471805" cy="307975"/>
          </a:xfrm>
          <a:custGeom>
            <a:avLst/>
            <a:gdLst/>
            <a:ahLst/>
            <a:cxnLst/>
            <a:rect l="l" t="t" r="r" b="b"/>
            <a:pathLst>
              <a:path w="471804" h="307975">
                <a:moveTo>
                  <a:pt x="471677" y="153924"/>
                </a:moveTo>
                <a:lnTo>
                  <a:pt x="447640" y="86419"/>
                </a:lnTo>
                <a:lnTo>
                  <a:pt x="419733" y="57832"/>
                </a:lnTo>
                <a:lnTo>
                  <a:pt x="383134" y="33950"/>
                </a:lnTo>
                <a:lnTo>
                  <a:pt x="339272" y="15719"/>
                </a:lnTo>
                <a:lnTo>
                  <a:pt x="289571" y="4087"/>
                </a:lnTo>
                <a:lnTo>
                  <a:pt x="235457" y="0"/>
                </a:lnTo>
                <a:lnTo>
                  <a:pt x="181387" y="4087"/>
                </a:lnTo>
                <a:lnTo>
                  <a:pt x="131794" y="15719"/>
                </a:lnTo>
                <a:lnTo>
                  <a:pt x="88080" y="33950"/>
                </a:lnTo>
                <a:lnTo>
                  <a:pt x="51644" y="57832"/>
                </a:lnTo>
                <a:lnTo>
                  <a:pt x="23886" y="86419"/>
                </a:lnTo>
                <a:lnTo>
                  <a:pt x="0" y="153924"/>
                </a:lnTo>
                <a:lnTo>
                  <a:pt x="6204" y="189322"/>
                </a:lnTo>
                <a:lnTo>
                  <a:pt x="51644" y="250335"/>
                </a:lnTo>
                <a:lnTo>
                  <a:pt x="88080" y="274137"/>
                </a:lnTo>
                <a:lnTo>
                  <a:pt x="131794" y="292261"/>
                </a:lnTo>
                <a:lnTo>
                  <a:pt x="181387" y="303800"/>
                </a:lnTo>
                <a:lnTo>
                  <a:pt x="235457" y="307848"/>
                </a:lnTo>
                <a:lnTo>
                  <a:pt x="289571" y="303800"/>
                </a:lnTo>
                <a:lnTo>
                  <a:pt x="339272" y="292261"/>
                </a:lnTo>
                <a:lnTo>
                  <a:pt x="383134" y="274137"/>
                </a:lnTo>
                <a:lnTo>
                  <a:pt x="419733" y="250335"/>
                </a:lnTo>
                <a:lnTo>
                  <a:pt x="447640" y="221761"/>
                </a:lnTo>
                <a:lnTo>
                  <a:pt x="471677" y="153924"/>
                </a:lnTo>
                <a:close/>
              </a:path>
            </a:pathLst>
          </a:custGeom>
          <a:ln w="17119">
            <a:solidFill>
              <a:srgbClr val="000000"/>
            </a:solidFill>
          </a:ln>
        </p:spPr>
        <p:txBody>
          <a:bodyPr wrap="square" lIns="0" tIns="0" rIns="0" bIns="0" rtlCol="0"/>
          <a:lstStyle/>
          <a:p/>
        </p:txBody>
      </p:sp>
      <p:sp>
        <p:nvSpPr>
          <p:cNvPr id="44" name="object 44"/>
          <p:cNvSpPr/>
          <p:nvPr/>
        </p:nvSpPr>
        <p:spPr>
          <a:xfrm>
            <a:off x="7264793" y="6261353"/>
            <a:ext cx="1550670" cy="257175"/>
          </a:xfrm>
          <a:custGeom>
            <a:avLst/>
            <a:gdLst/>
            <a:ahLst/>
            <a:cxnLst/>
            <a:rect l="l" t="t" r="r" b="b"/>
            <a:pathLst>
              <a:path w="1550670" h="257175">
                <a:moveTo>
                  <a:pt x="0" y="256793"/>
                </a:moveTo>
                <a:lnTo>
                  <a:pt x="1550670" y="0"/>
                </a:lnTo>
              </a:path>
            </a:pathLst>
          </a:custGeom>
          <a:ln w="17119">
            <a:solidFill>
              <a:srgbClr val="000000"/>
            </a:solidFill>
          </a:ln>
        </p:spPr>
        <p:txBody>
          <a:bodyPr wrap="square" lIns="0" tIns="0" rIns="0" bIns="0" rtlCol="0"/>
          <a:lstStyle/>
          <a:p/>
        </p:txBody>
      </p:sp>
      <p:sp>
        <p:nvSpPr>
          <p:cNvPr id="45" name="object 45"/>
          <p:cNvSpPr/>
          <p:nvPr/>
        </p:nvSpPr>
        <p:spPr>
          <a:xfrm>
            <a:off x="6473063" y="6464046"/>
            <a:ext cx="237743" cy="269747"/>
          </a:xfrm>
          <a:prstGeom prst="rect">
            <a:avLst/>
          </a:prstGeom>
          <a:blipFill>
            <a:blip r:embed="rId10" cstate="print"/>
            <a:stretch>
              <a:fillRect/>
            </a:stretch>
          </a:blipFill>
        </p:spPr>
        <p:txBody>
          <a:bodyPr wrap="square" lIns="0" tIns="0" rIns="0" bIns="0" rtlCol="0"/>
          <a:lstStyle/>
          <a:p/>
        </p:txBody>
      </p:sp>
      <p:sp>
        <p:nvSpPr>
          <p:cNvPr id="46" name="object 46"/>
          <p:cNvSpPr/>
          <p:nvPr/>
        </p:nvSpPr>
        <p:spPr>
          <a:xfrm>
            <a:off x="6793115" y="6358890"/>
            <a:ext cx="471805" cy="307975"/>
          </a:xfrm>
          <a:custGeom>
            <a:avLst/>
            <a:gdLst/>
            <a:ahLst/>
            <a:cxnLst/>
            <a:rect l="l" t="t" r="r" b="b"/>
            <a:pathLst>
              <a:path w="471804" h="307975">
                <a:moveTo>
                  <a:pt x="471677" y="153924"/>
                </a:moveTo>
                <a:lnTo>
                  <a:pt x="447791" y="86419"/>
                </a:lnTo>
                <a:lnTo>
                  <a:pt x="420033" y="57832"/>
                </a:lnTo>
                <a:lnTo>
                  <a:pt x="383597" y="33950"/>
                </a:lnTo>
                <a:lnTo>
                  <a:pt x="339883" y="15719"/>
                </a:lnTo>
                <a:lnTo>
                  <a:pt x="290290" y="4087"/>
                </a:lnTo>
                <a:lnTo>
                  <a:pt x="236219" y="0"/>
                </a:lnTo>
                <a:lnTo>
                  <a:pt x="182106" y="4087"/>
                </a:lnTo>
                <a:lnTo>
                  <a:pt x="132405" y="15719"/>
                </a:lnTo>
                <a:lnTo>
                  <a:pt x="88543" y="33950"/>
                </a:lnTo>
                <a:lnTo>
                  <a:pt x="51944" y="57832"/>
                </a:lnTo>
                <a:lnTo>
                  <a:pt x="24037" y="86419"/>
                </a:lnTo>
                <a:lnTo>
                  <a:pt x="0" y="153924"/>
                </a:lnTo>
                <a:lnTo>
                  <a:pt x="6247" y="189322"/>
                </a:lnTo>
                <a:lnTo>
                  <a:pt x="51944" y="250335"/>
                </a:lnTo>
                <a:lnTo>
                  <a:pt x="88543" y="274137"/>
                </a:lnTo>
                <a:lnTo>
                  <a:pt x="132405" y="292261"/>
                </a:lnTo>
                <a:lnTo>
                  <a:pt x="182106" y="303800"/>
                </a:lnTo>
                <a:lnTo>
                  <a:pt x="236219" y="307848"/>
                </a:lnTo>
                <a:lnTo>
                  <a:pt x="290290" y="303800"/>
                </a:lnTo>
                <a:lnTo>
                  <a:pt x="339883" y="292261"/>
                </a:lnTo>
                <a:lnTo>
                  <a:pt x="383597" y="274137"/>
                </a:lnTo>
                <a:lnTo>
                  <a:pt x="420033" y="250335"/>
                </a:lnTo>
                <a:lnTo>
                  <a:pt x="447791" y="221761"/>
                </a:lnTo>
                <a:lnTo>
                  <a:pt x="471677" y="153924"/>
                </a:lnTo>
                <a:close/>
              </a:path>
            </a:pathLst>
          </a:custGeom>
          <a:solidFill>
            <a:srgbClr val="FFFFFF"/>
          </a:solidFill>
        </p:spPr>
        <p:txBody>
          <a:bodyPr wrap="square" lIns="0" tIns="0" rIns="0" bIns="0" rtlCol="0"/>
          <a:lstStyle/>
          <a:p/>
        </p:txBody>
      </p:sp>
      <p:sp>
        <p:nvSpPr>
          <p:cNvPr id="47" name="object 47"/>
          <p:cNvSpPr/>
          <p:nvPr/>
        </p:nvSpPr>
        <p:spPr>
          <a:xfrm>
            <a:off x="6793115" y="6358890"/>
            <a:ext cx="471805" cy="307975"/>
          </a:xfrm>
          <a:custGeom>
            <a:avLst/>
            <a:gdLst/>
            <a:ahLst/>
            <a:cxnLst/>
            <a:rect l="l" t="t" r="r" b="b"/>
            <a:pathLst>
              <a:path w="471804" h="307975">
                <a:moveTo>
                  <a:pt x="471677" y="153924"/>
                </a:moveTo>
                <a:lnTo>
                  <a:pt x="447791" y="86419"/>
                </a:lnTo>
                <a:lnTo>
                  <a:pt x="420033" y="57832"/>
                </a:lnTo>
                <a:lnTo>
                  <a:pt x="383597" y="33950"/>
                </a:lnTo>
                <a:lnTo>
                  <a:pt x="339883" y="15719"/>
                </a:lnTo>
                <a:lnTo>
                  <a:pt x="290290" y="4087"/>
                </a:lnTo>
                <a:lnTo>
                  <a:pt x="236219" y="0"/>
                </a:lnTo>
                <a:lnTo>
                  <a:pt x="182106" y="4087"/>
                </a:lnTo>
                <a:lnTo>
                  <a:pt x="132405" y="15719"/>
                </a:lnTo>
                <a:lnTo>
                  <a:pt x="88543" y="33950"/>
                </a:lnTo>
                <a:lnTo>
                  <a:pt x="51944" y="57832"/>
                </a:lnTo>
                <a:lnTo>
                  <a:pt x="24037" y="86419"/>
                </a:lnTo>
                <a:lnTo>
                  <a:pt x="0" y="153924"/>
                </a:lnTo>
                <a:lnTo>
                  <a:pt x="6247" y="189322"/>
                </a:lnTo>
                <a:lnTo>
                  <a:pt x="51944" y="250335"/>
                </a:lnTo>
                <a:lnTo>
                  <a:pt x="88543" y="274137"/>
                </a:lnTo>
                <a:lnTo>
                  <a:pt x="132405" y="292261"/>
                </a:lnTo>
                <a:lnTo>
                  <a:pt x="182106" y="303800"/>
                </a:lnTo>
                <a:lnTo>
                  <a:pt x="236219" y="307848"/>
                </a:lnTo>
                <a:lnTo>
                  <a:pt x="290290" y="303800"/>
                </a:lnTo>
                <a:lnTo>
                  <a:pt x="339883" y="292261"/>
                </a:lnTo>
                <a:lnTo>
                  <a:pt x="383597" y="274137"/>
                </a:lnTo>
                <a:lnTo>
                  <a:pt x="420033" y="250335"/>
                </a:lnTo>
                <a:lnTo>
                  <a:pt x="447791" y="221761"/>
                </a:lnTo>
                <a:lnTo>
                  <a:pt x="471677" y="153924"/>
                </a:lnTo>
                <a:close/>
              </a:path>
            </a:pathLst>
          </a:custGeom>
          <a:ln w="17119">
            <a:solidFill>
              <a:srgbClr val="000000"/>
            </a:solidFill>
          </a:ln>
        </p:spPr>
        <p:txBody>
          <a:bodyPr wrap="square" lIns="0" tIns="0" rIns="0" bIns="0" rtlCol="0"/>
          <a:lstStyle/>
          <a:p/>
        </p:txBody>
      </p:sp>
      <p:sp>
        <p:nvSpPr>
          <p:cNvPr id="48" name="object 48"/>
          <p:cNvSpPr/>
          <p:nvPr/>
        </p:nvSpPr>
        <p:spPr>
          <a:xfrm>
            <a:off x="8102993" y="6225540"/>
            <a:ext cx="102235" cy="93980"/>
          </a:xfrm>
          <a:custGeom>
            <a:avLst/>
            <a:gdLst/>
            <a:ahLst/>
            <a:cxnLst/>
            <a:rect l="l" t="t" r="r" b="b"/>
            <a:pathLst>
              <a:path w="102234" h="93979">
                <a:moveTo>
                  <a:pt x="0" y="93725"/>
                </a:moveTo>
                <a:lnTo>
                  <a:pt x="102107" y="0"/>
                </a:lnTo>
              </a:path>
            </a:pathLst>
          </a:custGeom>
          <a:ln w="17119">
            <a:solidFill>
              <a:srgbClr val="000000"/>
            </a:solidFill>
          </a:ln>
        </p:spPr>
        <p:txBody>
          <a:bodyPr wrap="square" lIns="0" tIns="0" rIns="0" bIns="0" rtlCol="0"/>
          <a:lstStyle/>
          <a:p/>
        </p:txBody>
      </p:sp>
      <p:sp>
        <p:nvSpPr>
          <p:cNvPr id="49" name="object 49"/>
          <p:cNvSpPr/>
          <p:nvPr/>
        </p:nvSpPr>
        <p:spPr>
          <a:xfrm>
            <a:off x="7972691" y="6240017"/>
            <a:ext cx="130810" cy="79375"/>
          </a:xfrm>
          <a:custGeom>
            <a:avLst/>
            <a:gdLst/>
            <a:ahLst/>
            <a:cxnLst/>
            <a:rect l="l" t="t" r="r" b="b"/>
            <a:pathLst>
              <a:path w="130809" h="79375">
                <a:moveTo>
                  <a:pt x="0" y="0"/>
                </a:moveTo>
                <a:lnTo>
                  <a:pt x="130302" y="79248"/>
                </a:lnTo>
              </a:path>
            </a:pathLst>
          </a:custGeom>
          <a:ln w="17119">
            <a:solidFill>
              <a:srgbClr val="000000"/>
            </a:solidFill>
          </a:ln>
        </p:spPr>
        <p:txBody>
          <a:bodyPr wrap="square" lIns="0" tIns="0" rIns="0" bIns="0" rtlCol="0"/>
          <a:lstStyle/>
          <a:p/>
        </p:txBody>
      </p:sp>
      <p:sp>
        <p:nvSpPr>
          <p:cNvPr id="50" name="object 50"/>
          <p:cNvSpPr txBox="1"/>
          <p:nvPr/>
        </p:nvSpPr>
        <p:spPr>
          <a:xfrm>
            <a:off x="4174369" y="6435645"/>
            <a:ext cx="248285" cy="307975"/>
          </a:xfrm>
          <a:prstGeom prst="rect">
            <a:avLst/>
          </a:prstGeom>
        </p:spPr>
        <p:txBody>
          <a:bodyPr vert="horz" wrap="square" lIns="0" tIns="12700" rIns="0" bIns="0" rtlCol="0">
            <a:spAutoFit/>
          </a:bodyPr>
          <a:lstStyle/>
          <a:p>
            <a:pPr marL="12700">
              <a:lnSpc>
                <a:spcPct val="100000"/>
              </a:lnSpc>
              <a:spcBef>
                <a:spcPts val="100"/>
              </a:spcBef>
            </a:pPr>
            <a:r>
              <a:rPr sz="1850" i="1" spc="-100" dirty="0">
                <a:solidFill>
                  <a:srgbClr val="191B0E"/>
                </a:solidFill>
                <a:latin typeface="华文楷体" panose="02010600040101010101" charset="-122"/>
                <a:cs typeface="华文楷体" panose="02010600040101010101" charset="-122"/>
              </a:rPr>
              <a:t>与</a:t>
            </a:r>
            <a:endParaRPr sz="1850">
              <a:latin typeface="华文楷体" panose="02010600040101010101" charset="-122"/>
              <a:cs typeface="华文楷体" panose="02010600040101010101" charset="-122"/>
            </a:endParaRPr>
          </a:p>
        </p:txBody>
      </p:sp>
      <p:sp>
        <p:nvSpPr>
          <p:cNvPr id="51" name="object 51"/>
          <p:cNvSpPr txBox="1"/>
          <p:nvPr/>
        </p:nvSpPr>
        <p:spPr>
          <a:xfrm>
            <a:off x="7887603" y="6445546"/>
            <a:ext cx="248285" cy="307975"/>
          </a:xfrm>
          <a:prstGeom prst="rect">
            <a:avLst/>
          </a:prstGeom>
        </p:spPr>
        <p:txBody>
          <a:bodyPr vert="horz" wrap="square" lIns="0" tIns="12700" rIns="0" bIns="0" rtlCol="0">
            <a:spAutoFit/>
          </a:bodyPr>
          <a:lstStyle/>
          <a:p>
            <a:pPr marL="12700">
              <a:lnSpc>
                <a:spcPct val="100000"/>
              </a:lnSpc>
              <a:spcBef>
                <a:spcPts val="100"/>
              </a:spcBef>
            </a:pPr>
            <a:r>
              <a:rPr sz="1850" i="1" spc="-100" dirty="0">
                <a:solidFill>
                  <a:srgbClr val="191B0E"/>
                </a:solidFill>
                <a:latin typeface="华文楷体" panose="02010600040101010101" charset="-122"/>
                <a:cs typeface="华文楷体" panose="02010600040101010101" charset="-122"/>
              </a:rPr>
              <a:t>或</a:t>
            </a:r>
            <a:endParaRPr sz="1850">
              <a:latin typeface="华文楷体" panose="02010600040101010101" charset="-122"/>
              <a:cs typeface="华文楷体" panose="0201060004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314579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97894"/>
            <a:ext cx="8179434" cy="2817495"/>
          </a:xfrm>
          <a:prstGeom prst="rect">
            <a:avLst/>
          </a:prstGeom>
        </p:spPr>
        <p:txBody>
          <a:bodyPr vert="horz" wrap="square" lIns="0" tIns="57150" rIns="0" bIns="0" rtlCol="0">
            <a:spAutoFit/>
          </a:bodyPr>
          <a:lstStyle/>
          <a:p>
            <a:pPr marL="349250" indent="-337185">
              <a:lnSpc>
                <a:spcPct val="100000"/>
              </a:lnSpc>
              <a:spcBef>
                <a:spcPts val="45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因果图法</a:t>
            </a:r>
            <a:endParaRPr sz="1750">
              <a:latin typeface="华文楷体" panose="02010600040101010101" charset="-122"/>
              <a:cs typeface="华文楷体" panose="02010600040101010101" charset="-122"/>
            </a:endParaRPr>
          </a:p>
          <a:p>
            <a:pPr marL="814070" marR="12700" lvl="1" indent="-337185">
              <a:lnSpc>
                <a:spcPct val="90000"/>
              </a:lnSpc>
              <a:spcBef>
                <a:spcPts val="60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因果图法的约束：输入状态相互之间还可能存在某些依赖关系，称为约束。 </a:t>
            </a:r>
            <a:r>
              <a:rPr sz="1850" i="1" spc="-100" dirty="0">
                <a:solidFill>
                  <a:srgbClr val="191B0E"/>
                </a:solidFill>
                <a:latin typeface="华文楷体" panose="02010600040101010101" charset="-122"/>
                <a:cs typeface="华文楷体" panose="02010600040101010101" charset="-122"/>
              </a:rPr>
              <a:t>例如</a:t>
            </a:r>
            <a:r>
              <a:rPr sz="1750" i="1" dirty="0">
                <a:solidFill>
                  <a:srgbClr val="191B0E"/>
                </a:solidFill>
                <a:latin typeface="Franklin Gothic Book" panose="020B0503020102020204"/>
                <a:cs typeface="Franklin Gothic Book" panose="020B0503020102020204"/>
              </a:rPr>
              <a:t>,</a:t>
            </a:r>
            <a:r>
              <a:rPr sz="1750" i="1" spc="-10" dirty="0">
                <a:solidFill>
                  <a:srgbClr val="191B0E"/>
                </a:solidFill>
                <a:latin typeface="Franklin Gothic Book" panose="020B0503020102020204"/>
                <a:cs typeface="Franklin Gothic Book" panose="020B0503020102020204"/>
              </a:rPr>
              <a:t> </a:t>
            </a:r>
            <a:r>
              <a:rPr sz="1850" i="1" spc="-100" dirty="0">
                <a:solidFill>
                  <a:srgbClr val="191B0E"/>
                </a:solidFill>
                <a:latin typeface="华文楷体" panose="02010600040101010101" charset="-122"/>
                <a:cs typeface="华文楷体" panose="02010600040101010101" charset="-122"/>
              </a:rPr>
              <a:t>某些输入条件本身不可能同时出现。输出状态之间也往往存在约束。 在因果图中用特定的符号标明这些约束</a:t>
            </a:r>
            <a:endParaRPr sz="1850">
              <a:latin typeface="华文楷体" panose="02010600040101010101" charset="-122"/>
              <a:cs typeface="华文楷体" panose="02010600040101010101" charset="-122"/>
            </a:endParaRPr>
          </a:p>
          <a:p>
            <a:pPr marL="814070" lvl="1" indent="-337185">
              <a:lnSpc>
                <a:spcPct val="100000"/>
              </a:lnSpc>
              <a:spcBef>
                <a:spcPts val="370"/>
              </a:spcBef>
              <a:buFont typeface="Franklin Gothic Book" panose="020B0503020102020204"/>
              <a:buChar char="–"/>
              <a:tabLst>
                <a:tab pos="813435" algn="l"/>
                <a:tab pos="814705" algn="l"/>
              </a:tabLst>
            </a:pPr>
            <a:r>
              <a:rPr sz="1750" i="1" spc="-5" dirty="0">
                <a:solidFill>
                  <a:srgbClr val="191B0E"/>
                </a:solidFill>
                <a:latin typeface="Franklin Gothic Book" panose="020B0503020102020204"/>
                <a:cs typeface="Franklin Gothic Book" panose="020B0503020102020204"/>
              </a:rPr>
              <a:t>E</a:t>
            </a:r>
            <a:r>
              <a:rPr sz="1850" i="1" spc="-100" dirty="0">
                <a:solidFill>
                  <a:srgbClr val="191B0E"/>
                </a:solidFill>
                <a:latin typeface="华文楷体" panose="02010600040101010101" charset="-122"/>
                <a:cs typeface="华文楷体" panose="02010600040101010101" charset="-122"/>
              </a:rPr>
              <a:t>约束符号（异</a:t>
            </a:r>
            <a:r>
              <a:rPr sz="1850" i="1" spc="-70" dirty="0">
                <a:solidFill>
                  <a:srgbClr val="191B0E"/>
                </a:solidFill>
                <a:latin typeface="华文楷体" panose="02010600040101010101" charset="-122"/>
                <a:cs typeface="华文楷体" panose="02010600040101010101" charset="-122"/>
              </a:rPr>
              <a:t>）：</a:t>
            </a:r>
            <a:r>
              <a:rPr sz="1750" i="1" spc="-70" dirty="0">
                <a:solidFill>
                  <a:srgbClr val="191B0E"/>
                </a:solidFill>
                <a:latin typeface="Franklin Gothic Book" panose="020B0503020102020204"/>
                <a:cs typeface="Franklin Gothic Book" panose="020B0503020102020204"/>
              </a:rPr>
              <a:t>a</a:t>
            </a:r>
            <a:r>
              <a:rPr sz="1850" i="1" spc="-100" dirty="0">
                <a:solidFill>
                  <a:srgbClr val="191B0E"/>
                </a:solidFill>
                <a:latin typeface="华文楷体" panose="02010600040101010101" charset="-122"/>
                <a:cs typeface="华文楷体" panose="02010600040101010101" charset="-122"/>
              </a:rPr>
              <a:t>和</a:t>
            </a:r>
            <a:r>
              <a:rPr sz="1750" i="1" dirty="0">
                <a:solidFill>
                  <a:srgbClr val="191B0E"/>
                </a:solidFill>
                <a:latin typeface="Franklin Gothic Book" panose="020B0503020102020204"/>
                <a:cs typeface="Franklin Gothic Book" panose="020B0503020102020204"/>
              </a:rPr>
              <a:t>b</a:t>
            </a:r>
            <a:r>
              <a:rPr sz="1850" i="1" spc="-100" dirty="0">
                <a:solidFill>
                  <a:srgbClr val="191B0E"/>
                </a:solidFill>
                <a:latin typeface="华文楷体" panose="02010600040101010101" charset="-122"/>
                <a:cs typeface="华文楷体" panose="02010600040101010101" charset="-122"/>
              </a:rPr>
              <a:t>中至多有一个可能为</a:t>
            </a:r>
            <a:r>
              <a:rPr sz="1750" i="1" spc="-50" dirty="0">
                <a:solidFill>
                  <a:srgbClr val="191B0E"/>
                </a:solidFill>
                <a:latin typeface="Franklin Gothic Book" panose="020B0503020102020204"/>
                <a:cs typeface="Franklin Gothic Book" panose="020B0503020102020204"/>
              </a:rPr>
              <a:t>1</a:t>
            </a:r>
            <a:r>
              <a:rPr sz="1850" i="1" spc="-50" dirty="0">
                <a:solidFill>
                  <a:srgbClr val="191B0E"/>
                </a:solidFill>
                <a:latin typeface="华文楷体" panose="02010600040101010101" charset="-122"/>
                <a:cs typeface="华文楷体" panose="02010600040101010101" charset="-122"/>
              </a:rPr>
              <a:t>，</a:t>
            </a:r>
            <a:r>
              <a:rPr sz="1850" i="1" spc="-95" dirty="0">
                <a:solidFill>
                  <a:srgbClr val="191B0E"/>
                </a:solidFill>
                <a:latin typeface="华文楷体" panose="02010600040101010101" charset="-122"/>
                <a:cs typeface="华文楷体" panose="02010600040101010101" charset="-122"/>
              </a:rPr>
              <a:t>即</a:t>
            </a:r>
            <a:r>
              <a:rPr sz="1750" i="1" spc="-5" dirty="0">
                <a:solidFill>
                  <a:srgbClr val="191B0E"/>
                </a:solidFill>
                <a:latin typeface="Franklin Gothic Book" panose="020B0503020102020204"/>
                <a:cs typeface="Franklin Gothic Book" panose="020B0503020102020204"/>
              </a:rPr>
              <a:t>a</a:t>
            </a:r>
            <a:r>
              <a:rPr sz="1850" i="1" spc="-100" dirty="0">
                <a:solidFill>
                  <a:srgbClr val="191B0E"/>
                </a:solidFill>
                <a:latin typeface="华文楷体" panose="02010600040101010101" charset="-122"/>
                <a:cs typeface="华文楷体" panose="02010600040101010101" charset="-122"/>
              </a:rPr>
              <a:t>和</a:t>
            </a:r>
            <a:r>
              <a:rPr sz="1750" i="1" dirty="0">
                <a:solidFill>
                  <a:srgbClr val="191B0E"/>
                </a:solidFill>
                <a:latin typeface="Franklin Gothic Book" panose="020B0503020102020204"/>
                <a:cs typeface="Franklin Gothic Book" panose="020B0503020102020204"/>
              </a:rPr>
              <a:t>b</a:t>
            </a:r>
            <a:r>
              <a:rPr sz="1850" i="1" spc="-100" dirty="0">
                <a:solidFill>
                  <a:srgbClr val="191B0E"/>
                </a:solidFill>
                <a:latin typeface="华文楷体" panose="02010600040101010101" charset="-122"/>
                <a:cs typeface="华文楷体" panose="02010600040101010101" charset="-122"/>
              </a:rPr>
              <a:t>不能同时</a:t>
            </a:r>
            <a:r>
              <a:rPr sz="1850" i="1" spc="-95" dirty="0">
                <a:solidFill>
                  <a:srgbClr val="191B0E"/>
                </a:solidFill>
                <a:latin typeface="华文楷体" panose="02010600040101010101" charset="-122"/>
                <a:cs typeface="华文楷体" panose="02010600040101010101" charset="-122"/>
              </a:rPr>
              <a:t>为</a:t>
            </a:r>
            <a:r>
              <a:rPr sz="1750" i="1" dirty="0">
                <a:solidFill>
                  <a:srgbClr val="191B0E"/>
                </a:solidFill>
                <a:latin typeface="Franklin Gothic Book" panose="020B0503020102020204"/>
                <a:cs typeface="Franklin Gothic Book" panose="020B0503020102020204"/>
              </a:rPr>
              <a:t>1</a:t>
            </a:r>
            <a:endParaRPr sz="1750">
              <a:latin typeface="Franklin Gothic Book" panose="020B0503020102020204"/>
              <a:cs typeface="Franklin Gothic Book" panose="020B0503020102020204"/>
            </a:endParaRPr>
          </a:p>
          <a:p>
            <a:pPr marL="814070" lvl="1" indent="-337820">
              <a:lnSpc>
                <a:spcPct val="100000"/>
              </a:lnSpc>
              <a:spcBef>
                <a:spcPts val="370"/>
              </a:spcBef>
              <a:buFont typeface="Franklin Gothic Book" panose="020B0503020102020204"/>
              <a:buChar char="–"/>
              <a:tabLst>
                <a:tab pos="813435" algn="l"/>
                <a:tab pos="814705" algn="l"/>
              </a:tabLst>
            </a:pPr>
            <a:r>
              <a:rPr sz="1750" i="1" spc="-5" dirty="0">
                <a:solidFill>
                  <a:srgbClr val="191B0E"/>
                </a:solidFill>
                <a:latin typeface="Franklin Gothic Book" panose="020B0503020102020204"/>
                <a:cs typeface="Franklin Gothic Book" panose="020B0503020102020204"/>
              </a:rPr>
              <a:t>I</a:t>
            </a:r>
            <a:r>
              <a:rPr sz="1850" i="1" spc="-100" dirty="0">
                <a:solidFill>
                  <a:srgbClr val="191B0E"/>
                </a:solidFill>
                <a:latin typeface="华文楷体" panose="02010600040101010101" charset="-122"/>
                <a:cs typeface="华文楷体" panose="02010600040101010101" charset="-122"/>
              </a:rPr>
              <a:t>约束符号（或</a:t>
            </a:r>
            <a:r>
              <a:rPr sz="1850" i="1" spc="-70" dirty="0">
                <a:solidFill>
                  <a:srgbClr val="191B0E"/>
                </a:solidFill>
                <a:latin typeface="华文楷体" panose="02010600040101010101" charset="-122"/>
                <a:cs typeface="华文楷体" panose="02010600040101010101" charset="-122"/>
              </a:rPr>
              <a:t>）：</a:t>
            </a:r>
            <a:r>
              <a:rPr sz="1750" i="1" spc="-70" dirty="0">
                <a:solidFill>
                  <a:srgbClr val="191B0E"/>
                </a:solidFill>
                <a:latin typeface="Franklin Gothic Book" panose="020B0503020102020204"/>
                <a:cs typeface="Franklin Gothic Book" panose="020B0503020102020204"/>
              </a:rPr>
              <a:t>a</a:t>
            </a:r>
            <a:r>
              <a:rPr sz="1850" i="1" spc="-100" dirty="0">
                <a:solidFill>
                  <a:srgbClr val="191B0E"/>
                </a:solidFill>
                <a:latin typeface="华文楷体" panose="02010600040101010101" charset="-122"/>
                <a:cs typeface="华文楷体" panose="02010600040101010101" charset="-122"/>
              </a:rPr>
              <a:t>、</a:t>
            </a:r>
            <a:r>
              <a:rPr sz="1750" i="1" dirty="0">
                <a:solidFill>
                  <a:srgbClr val="191B0E"/>
                </a:solidFill>
                <a:latin typeface="Franklin Gothic Book" panose="020B0503020102020204"/>
                <a:cs typeface="Franklin Gothic Book" panose="020B0503020102020204"/>
              </a:rPr>
              <a:t>b</a:t>
            </a:r>
            <a:r>
              <a:rPr sz="1850" i="1" spc="-100" dirty="0">
                <a:solidFill>
                  <a:srgbClr val="191B0E"/>
                </a:solidFill>
                <a:latin typeface="华文楷体" panose="02010600040101010101" charset="-122"/>
                <a:cs typeface="华文楷体" panose="02010600040101010101" charset="-122"/>
              </a:rPr>
              <a:t>和</a:t>
            </a:r>
            <a:r>
              <a:rPr sz="1750" i="1" spc="-5" dirty="0">
                <a:solidFill>
                  <a:srgbClr val="191B0E"/>
                </a:solidFill>
                <a:latin typeface="Franklin Gothic Book" panose="020B0503020102020204"/>
                <a:cs typeface="Franklin Gothic Book" panose="020B0503020102020204"/>
              </a:rPr>
              <a:t>c</a:t>
            </a:r>
            <a:r>
              <a:rPr sz="1850" i="1" spc="-100" dirty="0">
                <a:solidFill>
                  <a:srgbClr val="191B0E"/>
                </a:solidFill>
                <a:latin typeface="华文楷体" panose="02010600040101010101" charset="-122"/>
                <a:cs typeface="华文楷体" panose="02010600040101010101" charset="-122"/>
              </a:rPr>
              <a:t>中至少有一个必须</a:t>
            </a:r>
            <a:r>
              <a:rPr sz="1850" i="1" spc="-95" dirty="0">
                <a:solidFill>
                  <a:srgbClr val="191B0E"/>
                </a:solidFill>
                <a:latin typeface="华文楷体" panose="02010600040101010101" charset="-122"/>
                <a:cs typeface="华文楷体" panose="02010600040101010101" charset="-122"/>
              </a:rPr>
              <a:t>是</a:t>
            </a:r>
            <a:r>
              <a:rPr sz="1750" i="1" spc="-55" dirty="0">
                <a:solidFill>
                  <a:srgbClr val="191B0E"/>
                </a:solidFill>
                <a:latin typeface="Franklin Gothic Book" panose="020B0503020102020204"/>
                <a:cs typeface="Franklin Gothic Book" panose="020B0503020102020204"/>
              </a:rPr>
              <a:t>1</a:t>
            </a:r>
            <a:r>
              <a:rPr sz="1850" i="1" spc="-55" dirty="0">
                <a:solidFill>
                  <a:srgbClr val="191B0E"/>
                </a:solidFill>
                <a:latin typeface="华文楷体" panose="02010600040101010101" charset="-122"/>
                <a:cs typeface="华文楷体" panose="02010600040101010101" charset="-122"/>
              </a:rPr>
              <a:t>，</a:t>
            </a:r>
            <a:r>
              <a:rPr sz="1850" i="1" spc="-100" dirty="0">
                <a:solidFill>
                  <a:srgbClr val="191B0E"/>
                </a:solidFill>
                <a:latin typeface="华文楷体" panose="02010600040101010101" charset="-122"/>
                <a:cs typeface="华文楷体" panose="02010600040101010101" charset="-122"/>
              </a:rPr>
              <a:t>即</a:t>
            </a:r>
            <a:r>
              <a:rPr sz="1850" i="1" spc="-10" dirty="0">
                <a:solidFill>
                  <a:srgbClr val="191B0E"/>
                </a:solidFill>
                <a:latin typeface="华文楷体" panose="02010600040101010101" charset="-122"/>
                <a:cs typeface="华文楷体" panose="02010600040101010101" charset="-122"/>
              </a:rPr>
              <a:t> </a:t>
            </a:r>
            <a:r>
              <a:rPr sz="1750" i="1" spc="-5" dirty="0">
                <a:solidFill>
                  <a:srgbClr val="191B0E"/>
                </a:solidFill>
                <a:latin typeface="Franklin Gothic Book" panose="020B0503020102020204"/>
                <a:cs typeface="Franklin Gothic Book" panose="020B0503020102020204"/>
              </a:rPr>
              <a:t>a</a:t>
            </a:r>
            <a:r>
              <a:rPr sz="1850" i="1" spc="-100" dirty="0">
                <a:solidFill>
                  <a:srgbClr val="191B0E"/>
                </a:solidFill>
                <a:latin typeface="华文楷体" panose="02010600040101010101" charset="-122"/>
                <a:cs typeface="华文楷体" panose="02010600040101010101" charset="-122"/>
              </a:rPr>
              <a:t>、</a:t>
            </a:r>
            <a:r>
              <a:rPr sz="1750" i="1" dirty="0">
                <a:solidFill>
                  <a:srgbClr val="191B0E"/>
                </a:solidFill>
                <a:latin typeface="Franklin Gothic Book" panose="020B0503020102020204"/>
                <a:cs typeface="Franklin Gothic Book" panose="020B0503020102020204"/>
              </a:rPr>
              <a:t>b </a:t>
            </a:r>
            <a:r>
              <a:rPr sz="1850" i="1" spc="-100" dirty="0">
                <a:solidFill>
                  <a:srgbClr val="191B0E"/>
                </a:solidFill>
                <a:latin typeface="华文楷体" panose="02010600040101010101" charset="-122"/>
                <a:cs typeface="华文楷体" panose="02010600040101010101" charset="-122"/>
              </a:rPr>
              <a:t>和</a:t>
            </a:r>
            <a:r>
              <a:rPr sz="1750" i="1" spc="-5" dirty="0">
                <a:solidFill>
                  <a:srgbClr val="191B0E"/>
                </a:solidFill>
                <a:latin typeface="Franklin Gothic Book" panose="020B0503020102020204"/>
                <a:cs typeface="Franklin Gothic Book" panose="020B0503020102020204"/>
              </a:rPr>
              <a:t>c</a:t>
            </a:r>
            <a:r>
              <a:rPr sz="1850" i="1" spc="-100" dirty="0">
                <a:solidFill>
                  <a:srgbClr val="191B0E"/>
                </a:solidFill>
                <a:latin typeface="华文楷体" panose="02010600040101010101" charset="-122"/>
                <a:cs typeface="华文楷体" panose="02010600040101010101" charset="-122"/>
              </a:rPr>
              <a:t>不能同时为</a:t>
            </a:r>
            <a:r>
              <a:rPr sz="1750" i="1" dirty="0">
                <a:solidFill>
                  <a:srgbClr val="191B0E"/>
                </a:solidFill>
                <a:latin typeface="Franklin Gothic Book" panose="020B0503020102020204"/>
                <a:cs typeface="Franklin Gothic Book" panose="020B0503020102020204"/>
              </a:rPr>
              <a:t>0</a:t>
            </a:r>
            <a:endParaRPr sz="1750">
              <a:latin typeface="Franklin Gothic Book" panose="020B0503020102020204"/>
              <a:cs typeface="Franklin Gothic Book" panose="020B0503020102020204"/>
            </a:endParaRPr>
          </a:p>
          <a:p>
            <a:pPr marL="814070" lvl="1" indent="-337820">
              <a:lnSpc>
                <a:spcPct val="100000"/>
              </a:lnSpc>
              <a:spcBef>
                <a:spcPts val="370"/>
              </a:spcBef>
              <a:buFont typeface="Franklin Gothic Book" panose="020B0503020102020204"/>
              <a:buChar char="–"/>
              <a:tabLst>
                <a:tab pos="813435" algn="l"/>
                <a:tab pos="814705" algn="l"/>
              </a:tabLst>
            </a:pPr>
            <a:r>
              <a:rPr sz="1750" i="1" spc="-5" dirty="0">
                <a:solidFill>
                  <a:srgbClr val="191B0E"/>
                </a:solidFill>
                <a:latin typeface="Franklin Gothic Book" panose="020B0503020102020204"/>
                <a:cs typeface="Franklin Gothic Book" panose="020B0503020102020204"/>
              </a:rPr>
              <a:t>O</a:t>
            </a:r>
            <a:r>
              <a:rPr sz="1850" i="1" spc="-100" dirty="0">
                <a:solidFill>
                  <a:srgbClr val="191B0E"/>
                </a:solidFill>
                <a:latin typeface="华文楷体" panose="02010600040101010101" charset="-122"/>
                <a:cs typeface="华文楷体" panose="02010600040101010101" charset="-122"/>
              </a:rPr>
              <a:t>约束</a:t>
            </a:r>
            <a:r>
              <a:rPr sz="1750" i="1" dirty="0">
                <a:solidFill>
                  <a:srgbClr val="191B0E"/>
                </a:solidFill>
                <a:latin typeface="Franklin Gothic Book" panose="020B0503020102020204"/>
                <a:cs typeface="Franklin Gothic Book" panose="020B0503020102020204"/>
              </a:rPr>
              <a:t>(</a:t>
            </a:r>
            <a:r>
              <a:rPr sz="1850" i="1" spc="-100" dirty="0">
                <a:solidFill>
                  <a:srgbClr val="191B0E"/>
                </a:solidFill>
                <a:latin typeface="华文楷体" panose="02010600040101010101" charset="-122"/>
                <a:cs typeface="华文楷体" panose="02010600040101010101" charset="-122"/>
              </a:rPr>
              <a:t>唯一</a:t>
            </a:r>
            <a:r>
              <a:rPr sz="1750" i="1" spc="-35" dirty="0">
                <a:solidFill>
                  <a:srgbClr val="191B0E"/>
                </a:solidFill>
                <a:latin typeface="Franklin Gothic Book" panose="020B0503020102020204"/>
                <a:cs typeface="Franklin Gothic Book" panose="020B0503020102020204"/>
              </a:rPr>
              <a:t>)</a:t>
            </a:r>
            <a:r>
              <a:rPr sz="1850" i="1" spc="-35" dirty="0">
                <a:solidFill>
                  <a:srgbClr val="191B0E"/>
                </a:solidFill>
                <a:latin typeface="华文楷体" panose="02010600040101010101" charset="-122"/>
                <a:cs typeface="华文楷体" panose="02010600040101010101" charset="-122"/>
              </a:rPr>
              <a:t>：</a:t>
            </a:r>
            <a:r>
              <a:rPr sz="1750" i="1" spc="-35" dirty="0">
                <a:solidFill>
                  <a:srgbClr val="191B0E"/>
                </a:solidFill>
                <a:latin typeface="Franklin Gothic Book" panose="020B0503020102020204"/>
                <a:cs typeface="Franklin Gothic Book" panose="020B0503020102020204"/>
              </a:rPr>
              <a:t>a</a:t>
            </a:r>
            <a:r>
              <a:rPr sz="1850" i="1" spc="-100" dirty="0">
                <a:solidFill>
                  <a:srgbClr val="191B0E"/>
                </a:solidFill>
                <a:latin typeface="华文楷体" panose="02010600040101010101" charset="-122"/>
                <a:cs typeface="华文楷体" panose="02010600040101010101" charset="-122"/>
              </a:rPr>
              <a:t>和</a:t>
            </a:r>
            <a:r>
              <a:rPr sz="1750" i="1" dirty="0">
                <a:solidFill>
                  <a:srgbClr val="191B0E"/>
                </a:solidFill>
                <a:latin typeface="Franklin Gothic Book" panose="020B0503020102020204"/>
                <a:cs typeface="Franklin Gothic Book" panose="020B0503020102020204"/>
              </a:rPr>
              <a:t>b</a:t>
            </a:r>
            <a:r>
              <a:rPr sz="1850" i="1" spc="-100" dirty="0">
                <a:solidFill>
                  <a:srgbClr val="191B0E"/>
                </a:solidFill>
                <a:latin typeface="华文楷体" panose="02010600040101010101" charset="-122"/>
                <a:cs typeface="华文楷体" panose="02010600040101010101" charset="-122"/>
              </a:rPr>
              <a:t>必须有一个且仅有一个为</a:t>
            </a:r>
            <a:r>
              <a:rPr sz="1750" i="1" dirty="0">
                <a:solidFill>
                  <a:srgbClr val="191B0E"/>
                </a:solidFill>
                <a:latin typeface="Franklin Gothic Book" panose="020B0503020102020204"/>
                <a:cs typeface="Franklin Gothic Book" panose="020B0503020102020204"/>
              </a:rPr>
              <a:t>1</a:t>
            </a:r>
            <a:endParaRPr sz="1750">
              <a:latin typeface="Franklin Gothic Book" panose="020B0503020102020204"/>
              <a:cs typeface="Franklin Gothic Book" panose="020B0503020102020204"/>
            </a:endParaRPr>
          </a:p>
          <a:p>
            <a:pPr marL="814070" lvl="1" indent="-337820">
              <a:lnSpc>
                <a:spcPct val="100000"/>
              </a:lnSpc>
              <a:spcBef>
                <a:spcPts val="375"/>
              </a:spcBef>
              <a:buFont typeface="Franklin Gothic Book" panose="020B0503020102020204"/>
              <a:buChar char="–"/>
              <a:tabLst>
                <a:tab pos="813435" algn="l"/>
                <a:tab pos="814705" algn="l"/>
              </a:tabLst>
            </a:pPr>
            <a:r>
              <a:rPr sz="1750" i="1" dirty="0">
                <a:solidFill>
                  <a:srgbClr val="191B0E"/>
                </a:solidFill>
                <a:latin typeface="Franklin Gothic Book" panose="020B0503020102020204"/>
                <a:cs typeface="Franklin Gothic Book" panose="020B0503020102020204"/>
              </a:rPr>
              <a:t>R</a:t>
            </a:r>
            <a:r>
              <a:rPr sz="1850" i="1" spc="-100" dirty="0">
                <a:solidFill>
                  <a:srgbClr val="191B0E"/>
                </a:solidFill>
                <a:latin typeface="华文楷体" panose="02010600040101010101" charset="-122"/>
                <a:cs typeface="华文楷体" panose="02010600040101010101" charset="-122"/>
              </a:rPr>
              <a:t>约束</a:t>
            </a:r>
            <a:r>
              <a:rPr sz="1750" i="1" dirty="0">
                <a:solidFill>
                  <a:srgbClr val="191B0E"/>
                </a:solidFill>
                <a:latin typeface="Franklin Gothic Book" panose="020B0503020102020204"/>
                <a:cs typeface="Franklin Gothic Book" panose="020B0503020102020204"/>
              </a:rPr>
              <a:t>(</a:t>
            </a:r>
            <a:r>
              <a:rPr sz="1850" i="1" spc="-100" dirty="0">
                <a:solidFill>
                  <a:srgbClr val="191B0E"/>
                </a:solidFill>
                <a:latin typeface="华文楷体" panose="02010600040101010101" charset="-122"/>
                <a:cs typeface="华文楷体" panose="02010600040101010101" charset="-122"/>
              </a:rPr>
              <a:t>要求</a:t>
            </a:r>
            <a:r>
              <a:rPr sz="1750" i="1" spc="-35" dirty="0">
                <a:solidFill>
                  <a:srgbClr val="191B0E"/>
                </a:solidFill>
                <a:latin typeface="Franklin Gothic Book" panose="020B0503020102020204"/>
                <a:cs typeface="Franklin Gothic Book" panose="020B0503020102020204"/>
              </a:rPr>
              <a:t>)</a:t>
            </a:r>
            <a:r>
              <a:rPr sz="1850" i="1" spc="-35" dirty="0">
                <a:solidFill>
                  <a:srgbClr val="191B0E"/>
                </a:solidFill>
                <a:latin typeface="华文楷体" panose="02010600040101010101" charset="-122"/>
                <a:cs typeface="华文楷体" panose="02010600040101010101" charset="-122"/>
              </a:rPr>
              <a:t>：</a:t>
            </a:r>
            <a:r>
              <a:rPr sz="1750" i="1" spc="-35" dirty="0">
                <a:solidFill>
                  <a:srgbClr val="191B0E"/>
                </a:solidFill>
                <a:latin typeface="Franklin Gothic Book" panose="020B0503020102020204"/>
                <a:cs typeface="Franklin Gothic Book" panose="020B0503020102020204"/>
              </a:rPr>
              <a:t>a</a:t>
            </a:r>
            <a:r>
              <a:rPr sz="1850" i="1" spc="-100" dirty="0">
                <a:solidFill>
                  <a:srgbClr val="191B0E"/>
                </a:solidFill>
                <a:latin typeface="华文楷体" panose="02010600040101010101" charset="-122"/>
                <a:cs typeface="华文楷体" panose="02010600040101010101" charset="-122"/>
              </a:rPr>
              <a:t>是</a:t>
            </a:r>
            <a:r>
              <a:rPr sz="1750" i="1" spc="-5" dirty="0">
                <a:solidFill>
                  <a:srgbClr val="191B0E"/>
                </a:solidFill>
                <a:latin typeface="Franklin Gothic Book" panose="020B0503020102020204"/>
                <a:cs typeface="Franklin Gothic Book" panose="020B0503020102020204"/>
              </a:rPr>
              <a:t>1</a:t>
            </a:r>
            <a:r>
              <a:rPr sz="1850" i="1" spc="-100" dirty="0">
                <a:solidFill>
                  <a:srgbClr val="191B0E"/>
                </a:solidFill>
                <a:latin typeface="华文楷体" panose="02010600040101010101" charset="-122"/>
                <a:cs typeface="华文楷体" panose="02010600040101010101" charset="-122"/>
              </a:rPr>
              <a:t>时</a:t>
            </a:r>
            <a:r>
              <a:rPr sz="1850" i="1" spc="-50" dirty="0">
                <a:solidFill>
                  <a:srgbClr val="191B0E"/>
                </a:solidFill>
                <a:latin typeface="华文楷体" panose="02010600040101010101" charset="-122"/>
                <a:cs typeface="华文楷体" panose="02010600040101010101" charset="-122"/>
              </a:rPr>
              <a:t>，</a:t>
            </a:r>
            <a:r>
              <a:rPr sz="1750" i="1" spc="-50" dirty="0">
                <a:solidFill>
                  <a:srgbClr val="191B0E"/>
                </a:solidFill>
                <a:latin typeface="Franklin Gothic Book" panose="020B0503020102020204"/>
                <a:cs typeface="Franklin Gothic Book" panose="020B0503020102020204"/>
              </a:rPr>
              <a:t>b</a:t>
            </a:r>
            <a:r>
              <a:rPr sz="1850" i="1" spc="-100" dirty="0">
                <a:solidFill>
                  <a:srgbClr val="191B0E"/>
                </a:solidFill>
                <a:latin typeface="华文楷体" panose="02010600040101010101" charset="-122"/>
                <a:cs typeface="华文楷体" panose="02010600040101010101" charset="-122"/>
              </a:rPr>
              <a:t>必须是</a:t>
            </a:r>
            <a:r>
              <a:rPr sz="1750" i="1" spc="-55" dirty="0">
                <a:solidFill>
                  <a:srgbClr val="191B0E"/>
                </a:solidFill>
                <a:latin typeface="Franklin Gothic Book" panose="020B0503020102020204"/>
                <a:cs typeface="Franklin Gothic Book" panose="020B0503020102020204"/>
              </a:rPr>
              <a:t>1</a:t>
            </a:r>
            <a:r>
              <a:rPr sz="1850" i="1" spc="-55" dirty="0">
                <a:solidFill>
                  <a:srgbClr val="191B0E"/>
                </a:solidFill>
                <a:latin typeface="华文楷体" panose="02010600040101010101" charset="-122"/>
                <a:cs typeface="华文楷体" panose="02010600040101010101" charset="-122"/>
              </a:rPr>
              <a:t>，</a:t>
            </a:r>
            <a:r>
              <a:rPr sz="1850" i="1" spc="-95" dirty="0">
                <a:solidFill>
                  <a:srgbClr val="191B0E"/>
                </a:solidFill>
                <a:latin typeface="华文楷体" panose="02010600040101010101" charset="-122"/>
                <a:cs typeface="华文楷体" panose="02010600040101010101" charset="-122"/>
              </a:rPr>
              <a:t>即</a:t>
            </a:r>
            <a:r>
              <a:rPr sz="1750" i="1" spc="-5" dirty="0">
                <a:solidFill>
                  <a:srgbClr val="191B0E"/>
                </a:solidFill>
                <a:latin typeface="Franklin Gothic Book" panose="020B0503020102020204"/>
                <a:cs typeface="Franklin Gothic Book" panose="020B0503020102020204"/>
              </a:rPr>
              <a:t>a</a:t>
            </a:r>
            <a:r>
              <a:rPr sz="1850" i="1" spc="-95" dirty="0">
                <a:solidFill>
                  <a:srgbClr val="191B0E"/>
                </a:solidFill>
                <a:latin typeface="华文楷体" panose="02010600040101010101" charset="-122"/>
                <a:cs typeface="华文楷体" panose="02010600040101010101" charset="-122"/>
              </a:rPr>
              <a:t>为</a:t>
            </a:r>
            <a:r>
              <a:rPr sz="1750" i="1" spc="-5" dirty="0">
                <a:solidFill>
                  <a:srgbClr val="191B0E"/>
                </a:solidFill>
                <a:latin typeface="Franklin Gothic Book" panose="020B0503020102020204"/>
                <a:cs typeface="Franklin Gothic Book" panose="020B0503020102020204"/>
              </a:rPr>
              <a:t>1</a:t>
            </a:r>
            <a:r>
              <a:rPr sz="1850" i="1" spc="-100" dirty="0">
                <a:solidFill>
                  <a:srgbClr val="191B0E"/>
                </a:solidFill>
                <a:latin typeface="华文楷体" panose="02010600040101010101" charset="-122"/>
                <a:cs typeface="华文楷体" panose="02010600040101010101" charset="-122"/>
              </a:rPr>
              <a:t>时</a:t>
            </a:r>
            <a:r>
              <a:rPr sz="1850" i="1" spc="-50" dirty="0">
                <a:solidFill>
                  <a:srgbClr val="191B0E"/>
                </a:solidFill>
                <a:latin typeface="华文楷体" panose="02010600040101010101" charset="-122"/>
                <a:cs typeface="华文楷体" panose="02010600040101010101" charset="-122"/>
              </a:rPr>
              <a:t>，</a:t>
            </a:r>
            <a:r>
              <a:rPr sz="1750" i="1" spc="-50" dirty="0">
                <a:solidFill>
                  <a:srgbClr val="191B0E"/>
                </a:solidFill>
                <a:latin typeface="Franklin Gothic Book" panose="020B0503020102020204"/>
                <a:cs typeface="Franklin Gothic Book" panose="020B0503020102020204"/>
              </a:rPr>
              <a:t>b</a:t>
            </a:r>
            <a:r>
              <a:rPr sz="1850" i="1" spc="-100" dirty="0">
                <a:solidFill>
                  <a:srgbClr val="191B0E"/>
                </a:solidFill>
                <a:latin typeface="华文楷体" panose="02010600040101010101" charset="-122"/>
                <a:cs typeface="华文楷体" panose="02010600040101010101" charset="-122"/>
              </a:rPr>
              <a:t>不能为</a:t>
            </a:r>
            <a:r>
              <a:rPr sz="1750" i="1" dirty="0">
                <a:solidFill>
                  <a:srgbClr val="191B0E"/>
                </a:solidFill>
                <a:latin typeface="Franklin Gothic Book" panose="020B0503020102020204"/>
                <a:cs typeface="Franklin Gothic Book" panose="020B0503020102020204"/>
              </a:rPr>
              <a:t>0</a:t>
            </a:r>
            <a:endParaRPr sz="1750">
              <a:latin typeface="Franklin Gothic Book" panose="020B0503020102020204"/>
              <a:cs typeface="Franklin Gothic Book" panose="020B0503020102020204"/>
            </a:endParaRPr>
          </a:p>
          <a:p>
            <a:pPr marL="814070" lvl="1" indent="-337820">
              <a:lnSpc>
                <a:spcPct val="100000"/>
              </a:lnSpc>
              <a:spcBef>
                <a:spcPts val="370"/>
              </a:spcBef>
              <a:buFont typeface="Franklin Gothic Book" panose="020B0503020102020204"/>
              <a:buChar char="–"/>
              <a:tabLst>
                <a:tab pos="813435" algn="l"/>
                <a:tab pos="814705" algn="l"/>
              </a:tabLst>
            </a:pPr>
            <a:r>
              <a:rPr sz="1750" i="1" spc="-5" dirty="0">
                <a:solidFill>
                  <a:srgbClr val="191B0E"/>
                </a:solidFill>
                <a:latin typeface="Franklin Gothic Book" panose="020B0503020102020204"/>
                <a:cs typeface="Franklin Gothic Book" panose="020B0503020102020204"/>
              </a:rPr>
              <a:t>M</a:t>
            </a:r>
            <a:r>
              <a:rPr sz="1850" i="1" spc="-100" dirty="0">
                <a:solidFill>
                  <a:srgbClr val="191B0E"/>
                </a:solidFill>
                <a:latin typeface="华文楷体" panose="02010600040101010101" charset="-122"/>
                <a:cs typeface="华文楷体" panose="02010600040101010101" charset="-122"/>
              </a:rPr>
              <a:t>约束</a:t>
            </a:r>
            <a:r>
              <a:rPr sz="1750" i="1" dirty="0">
                <a:solidFill>
                  <a:srgbClr val="191B0E"/>
                </a:solidFill>
                <a:latin typeface="Franklin Gothic Book" panose="020B0503020102020204"/>
                <a:cs typeface="Franklin Gothic Book" panose="020B0503020102020204"/>
              </a:rPr>
              <a:t>(</a:t>
            </a:r>
            <a:r>
              <a:rPr sz="1850" i="1" spc="-100" dirty="0">
                <a:solidFill>
                  <a:srgbClr val="191B0E"/>
                </a:solidFill>
                <a:latin typeface="华文楷体" panose="02010600040101010101" charset="-122"/>
                <a:cs typeface="华文楷体" panose="02010600040101010101" charset="-122"/>
              </a:rPr>
              <a:t>强制</a:t>
            </a:r>
            <a:r>
              <a:rPr sz="1750" i="1" spc="-50" dirty="0">
                <a:solidFill>
                  <a:srgbClr val="191B0E"/>
                </a:solidFill>
                <a:latin typeface="Franklin Gothic Book" panose="020B0503020102020204"/>
                <a:cs typeface="Franklin Gothic Book" panose="020B0503020102020204"/>
              </a:rPr>
              <a:t>)</a:t>
            </a:r>
            <a:r>
              <a:rPr sz="1850" i="1" spc="-50" dirty="0">
                <a:solidFill>
                  <a:srgbClr val="191B0E"/>
                </a:solidFill>
                <a:latin typeface="华文楷体" panose="02010600040101010101" charset="-122"/>
                <a:cs typeface="华文楷体" panose="02010600040101010101" charset="-122"/>
              </a:rPr>
              <a:t>：</a:t>
            </a:r>
            <a:r>
              <a:rPr sz="1850" i="1" spc="-100" dirty="0">
                <a:solidFill>
                  <a:srgbClr val="191B0E"/>
                </a:solidFill>
                <a:latin typeface="华文楷体" panose="02010600040101010101" charset="-122"/>
                <a:cs typeface="华文楷体" panose="02010600040101010101" charset="-122"/>
              </a:rPr>
              <a:t>若结果</a:t>
            </a:r>
            <a:r>
              <a:rPr sz="1750" i="1" spc="-5" dirty="0">
                <a:solidFill>
                  <a:srgbClr val="191B0E"/>
                </a:solidFill>
                <a:latin typeface="Franklin Gothic Book" panose="020B0503020102020204"/>
                <a:cs typeface="Franklin Gothic Book" panose="020B0503020102020204"/>
              </a:rPr>
              <a:t>a</a:t>
            </a:r>
            <a:r>
              <a:rPr sz="1850" i="1" spc="-100" dirty="0">
                <a:solidFill>
                  <a:srgbClr val="191B0E"/>
                </a:solidFill>
                <a:latin typeface="华文楷体" panose="02010600040101010101" charset="-122"/>
                <a:cs typeface="华文楷体" panose="02010600040101010101" charset="-122"/>
              </a:rPr>
              <a:t>为</a:t>
            </a:r>
            <a:r>
              <a:rPr sz="1750" i="1" spc="-55" dirty="0">
                <a:solidFill>
                  <a:srgbClr val="191B0E"/>
                </a:solidFill>
                <a:latin typeface="Franklin Gothic Book" panose="020B0503020102020204"/>
                <a:cs typeface="Franklin Gothic Book" panose="020B0503020102020204"/>
              </a:rPr>
              <a:t>1</a:t>
            </a:r>
            <a:r>
              <a:rPr sz="1850" i="1" spc="-55" dirty="0">
                <a:solidFill>
                  <a:srgbClr val="191B0E"/>
                </a:solidFill>
                <a:latin typeface="华文楷体" panose="02010600040101010101" charset="-122"/>
                <a:cs typeface="华文楷体" panose="02010600040101010101" charset="-122"/>
              </a:rPr>
              <a:t>，</a:t>
            </a:r>
            <a:r>
              <a:rPr sz="1850" i="1" spc="-100" dirty="0">
                <a:solidFill>
                  <a:srgbClr val="191B0E"/>
                </a:solidFill>
                <a:latin typeface="华文楷体" panose="02010600040101010101" charset="-122"/>
                <a:cs typeface="华文楷体" panose="02010600040101010101" charset="-122"/>
              </a:rPr>
              <a:t>则结果</a:t>
            </a:r>
            <a:r>
              <a:rPr sz="1750" i="1" dirty="0">
                <a:solidFill>
                  <a:srgbClr val="191B0E"/>
                </a:solidFill>
                <a:latin typeface="Franklin Gothic Book" panose="020B0503020102020204"/>
                <a:cs typeface="Franklin Gothic Book" panose="020B0503020102020204"/>
              </a:rPr>
              <a:t>b</a:t>
            </a:r>
            <a:r>
              <a:rPr sz="1850" i="1" spc="-100" dirty="0">
                <a:solidFill>
                  <a:srgbClr val="191B0E"/>
                </a:solidFill>
                <a:latin typeface="华文楷体" panose="02010600040101010101" charset="-122"/>
                <a:cs typeface="华文楷体" panose="02010600040101010101" charset="-122"/>
              </a:rPr>
              <a:t>强制为</a:t>
            </a:r>
            <a:r>
              <a:rPr sz="1750" i="1" spc="-5" dirty="0">
                <a:solidFill>
                  <a:srgbClr val="191B0E"/>
                </a:solidFill>
                <a:latin typeface="Franklin Gothic Book" panose="020B0503020102020204"/>
                <a:cs typeface="Franklin Gothic Book" panose="020B0503020102020204"/>
              </a:rPr>
              <a:t>0</a:t>
            </a:r>
            <a:r>
              <a:rPr sz="1850" i="1" spc="-100" dirty="0">
                <a:solidFill>
                  <a:srgbClr val="191B0E"/>
                </a:solidFill>
                <a:latin typeface="华文楷体" panose="02010600040101010101" charset="-122"/>
                <a:cs typeface="华文楷体" panose="02010600040101010101" charset="-122"/>
              </a:rPr>
              <a:t>。</a:t>
            </a:r>
            <a:endParaRPr sz="1850">
              <a:latin typeface="华文楷体" panose="02010600040101010101" charset="-122"/>
              <a:cs typeface="华文楷体" panose="02010600040101010101" charset="-122"/>
            </a:endParaRPr>
          </a:p>
        </p:txBody>
      </p:sp>
      <p:sp>
        <p:nvSpPr>
          <p:cNvPr id="5" name="object 5"/>
          <p:cNvSpPr/>
          <p:nvPr/>
        </p:nvSpPr>
        <p:spPr>
          <a:xfrm>
            <a:off x="4089539" y="6236208"/>
            <a:ext cx="97535" cy="438912"/>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4486541" y="5883402"/>
            <a:ext cx="375920" cy="262255"/>
          </a:xfrm>
          <a:custGeom>
            <a:avLst/>
            <a:gdLst/>
            <a:ahLst/>
            <a:cxnLst/>
            <a:rect l="l" t="t" r="r" b="b"/>
            <a:pathLst>
              <a:path w="375920" h="262254">
                <a:moveTo>
                  <a:pt x="375665" y="131063"/>
                </a:moveTo>
                <a:lnTo>
                  <a:pt x="366119" y="89635"/>
                </a:lnTo>
                <a:lnTo>
                  <a:pt x="339528" y="53656"/>
                </a:lnTo>
                <a:lnTo>
                  <a:pt x="298966" y="25286"/>
                </a:lnTo>
                <a:lnTo>
                  <a:pt x="247503" y="6681"/>
                </a:lnTo>
                <a:lnTo>
                  <a:pt x="188213" y="0"/>
                </a:lnTo>
                <a:lnTo>
                  <a:pt x="128552" y="6681"/>
                </a:lnTo>
                <a:lnTo>
                  <a:pt x="76864" y="25286"/>
                </a:lnTo>
                <a:lnTo>
                  <a:pt x="36185" y="53656"/>
                </a:lnTo>
                <a:lnTo>
                  <a:pt x="9552" y="89635"/>
                </a:lnTo>
                <a:lnTo>
                  <a:pt x="0" y="131063"/>
                </a:lnTo>
                <a:lnTo>
                  <a:pt x="9552" y="172492"/>
                </a:lnTo>
                <a:lnTo>
                  <a:pt x="36185" y="208471"/>
                </a:lnTo>
                <a:lnTo>
                  <a:pt x="76864" y="236841"/>
                </a:lnTo>
                <a:lnTo>
                  <a:pt x="128552" y="255446"/>
                </a:lnTo>
                <a:lnTo>
                  <a:pt x="188213" y="262127"/>
                </a:lnTo>
                <a:lnTo>
                  <a:pt x="247503" y="255446"/>
                </a:lnTo>
                <a:lnTo>
                  <a:pt x="298966" y="236841"/>
                </a:lnTo>
                <a:lnTo>
                  <a:pt x="339528" y="208471"/>
                </a:lnTo>
                <a:lnTo>
                  <a:pt x="366119" y="172492"/>
                </a:lnTo>
                <a:lnTo>
                  <a:pt x="375665" y="131063"/>
                </a:lnTo>
                <a:close/>
              </a:path>
            </a:pathLst>
          </a:custGeom>
          <a:solidFill>
            <a:srgbClr val="FFFFFF"/>
          </a:solidFill>
        </p:spPr>
        <p:txBody>
          <a:bodyPr wrap="square" lIns="0" tIns="0" rIns="0" bIns="0" rtlCol="0"/>
          <a:lstStyle/>
          <a:p/>
        </p:txBody>
      </p:sp>
      <p:sp>
        <p:nvSpPr>
          <p:cNvPr id="7" name="object 7"/>
          <p:cNvSpPr/>
          <p:nvPr/>
        </p:nvSpPr>
        <p:spPr>
          <a:xfrm>
            <a:off x="4486541" y="5883402"/>
            <a:ext cx="375920" cy="262255"/>
          </a:xfrm>
          <a:custGeom>
            <a:avLst/>
            <a:gdLst/>
            <a:ahLst/>
            <a:cxnLst/>
            <a:rect l="l" t="t" r="r" b="b"/>
            <a:pathLst>
              <a:path w="375920" h="262254">
                <a:moveTo>
                  <a:pt x="375665" y="131063"/>
                </a:moveTo>
                <a:lnTo>
                  <a:pt x="366119" y="89635"/>
                </a:lnTo>
                <a:lnTo>
                  <a:pt x="339528" y="53656"/>
                </a:lnTo>
                <a:lnTo>
                  <a:pt x="298966" y="25286"/>
                </a:lnTo>
                <a:lnTo>
                  <a:pt x="247503" y="6681"/>
                </a:lnTo>
                <a:lnTo>
                  <a:pt x="188213" y="0"/>
                </a:lnTo>
                <a:lnTo>
                  <a:pt x="128552" y="6681"/>
                </a:lnTo>
                <a:lnTo>
                  <a:pt x="76864" y="25286"/>
                </a:lnTo>
                <a:lnTo>
                  <a:pt x="36185" y="53656"/>
                </a:lnTo>
                <a:lnTo>
                  <a:pt x="9552" y="89635"/>
                </a:lnTo>
                <a:lnTo>
                  <a:pt x="0" y="131063"/>
                </a:lnTo>
                <a:lnTo>
                  <a:pt x="9552" y="172492"/>
                </a:lnTo>
                <a:lnTo>
                  <a:pt x="36185" y="208471"/>
                </a:lnTo>
                <a:lnTo>
                  <a:pt x="76864" y="236841"/>
                </a:lnTo>
                <a:lnTo>
                  <a:pt x="128552" y="255446"/>
                </a:lnTo>
                <a:lnTo>
                  <a:pt x="188213" y="262127"/>
                </a:lnTo>
                <a:lnTo>
                  <a:pt x="247503" y="255446"/>
                </a:lnTo>
                <a:lnTo>
                  <a:pt x="298966" y="236841"/>
                </a:lnTo>
                <a:lnTo>
                  <a:pt x="339528" y="208471"/>
                </a:lnTo>
                <a:lnTo>
                  <a:pt x="366119" y="172492"/>
                </a:lnTo>
                <a:lnTo>
                  <a:pt x="375665" y="131063"/>
                </a:lnTo>
                <a:close/>
              </a:path>
            </a:pathLst>
          </a:custGeom>
          <a:ln w="13627">
            <a:solidFill>
              <a:srgbClr val="000000"/>
            </a:solidFill>
          </a:ln>
        </p:spPr>
        <p:txBody>
          <a:bodyPr wrap="square" lIns="0" tIns="0" rIns="0" bIns="0" rtlCol="0"/>
          <a:lstStyle/>
          <a:p/>
        </p:txBody>
      </p:sp>
      <p:sp>
        <p:nvSpPr>
          <p:cNvPr id="8" name="object 8"/>
          <p:cNvSpPr/>
          <p:nvPr/>
        </p:nvSpPr>
        <p:spPr>
          <a:xfrm>
            <a:off x="4459871" y="6485382"/>
            <a:ext cx="375920" cy="262255"/>
          </a:xfrm>
          <a:custGeom>
            <a:avLst/>
            <a:gdLst/>
            <a:ahLst/>
            <a:cxnLst/>
            <a:rect l="l" t="t" r="r" b="b"/>
            <a:pathLst>
              <a:path w="375920" h="262254">
                <a:moveTo>
                  <a:pt x="375665" y="131063"/>
                </a:moveTo>
                <a:lnTo>
                  <a:pt x="366113" y="89635"/>
                </a:lnTo>
                <a:lnTo>
                  <a:pt x="339480" y="53656"/>
                </a:lnTo>
                <a:lnTo>
                  <a:pt x="298801" y="25286"/>
                </a:lnTo>
                <a:lnTo>
                  <a:pt x="247113" y="6681"/>
                </a:lnTo>
                <a:lnTo>
                  <a:pt x="187451" y="0"/>
                </a:lnTo>
                <a:lnTo>
                  <a:pt x="128162" y="6681"/>
                </a:lnTo>
                <a:lnTo>
                  <a:pt x="76699" y="25286"/>
                </a:lnTo>
                <a:lnTo>
                  <a:pt x="36137" y="53656"/>
                </a:lnTo>
                <a:lnTo>
                  <a:pt x="9546" y="89635"/>
                </a:lnTo>
                <a:lnTo>
                  <a:pt x="0" y="131063"/>
                </a:lnTo>
                <a:lnTo>
                  <a:pt x="9546" y="172492"/>
                </a:lnTo>
                <a:lnTo>
                  <a:pt x="36137" y="208471"/>
                </a:lnTo>
                <a:lnTo>
                  <a:pt x="76699" y="236841"/>
                </a:lnTo>
                <a:lnTo>
                  <a:pt x="128162" y="255446"/>
                </a:lnTo>
                <a:lnTo>
                  <a:pt x="187451" y="262127"/>
                </a:lnTo>
                <a:lnTo>
                  <a:pt x="247113" y="255446"/>
                </a:lnTo>
                <a:lnTo>
                  <a:pt x="298801" y="236841"/>
                </a:lnTo>
                <a:lnTo>
                  <a:pt x="339480" y="208471"/>
                </a:lnTo>
                <a:lnTo>
                  <a:pt x="366113" y="172492"/>
                </a:lnTo>
                <a:lnTo>
                  <a:pt x="375665" y="131063"/>
                </a:lnTo>
                <a:close/>
              </a:path>
            </a:pathLst>
          </a:custGeom>
          <a:solidFill>
            <a:srgbClr val="FFFFFF"/>
          </a:solidFill>
        </p:spPr>
        <p:txBody>
          <a:bodyPr wrap="square" lIns="0" tIns="0" rIns="0" bIns="0" rtlCol="0"/>
          <a:lstStyle/>
          <a:p/>
        </p:txBody>
      </p:sp>
      <p:sp>
        <p:nvSpPr>
          <p:cNvPr id="9" name="object 9"/>
          <p:cNvSpPr/>
          <p:nvPr/>
        </p:nvSpPr>
        <p:spPr>
          <a:xfrm>
            <a:off x="4459871" y="6485382"/>
            <a:ext cx="375920" cy="262255"/>
          </a:xfrm>
          <a:custGeom>
            <a:avLst/>
            <a:gdLst/>
            <a:ahLst/>
            <a:cxnLst/>
            <a:rect l="l" t="t" r="r" b="b"/>
            <a:pathLst>
              <a:path w="375920" h="262254">
                <a:moveTo>
                  <a:pt x="375665" y="131063"/>
                </a:moveTo>
                <a:lnTo>
                  <a:pt x="366113" y="89635"/>
                </a:lnTo>
                <a:lnTo>
                  <a:pt x="339480" y="53656"/>
                </a:lnTo>
                <a:lnTo>
                  <a:pt x="298801" y="25286"/>
                </a:lnTo>
                <a:lnTo>
                  <a:pt x="247113" y="6681"/>
                </a:lnTo>
                <a:lnTo>
                  <a:pt x="187451" y="0"/>
                </a:lnTo>
                <a:lnTo>
                  <a:pt x="128162" y="6681"/>
                </a:lnTo>
                <a:lnTo>
                  <a:pt x="76699" y="25286"/>
                </a:lnTo>
                <a:lnTo>
                  <a:pt x="36137" y="53656"/>
                </a:lnTo>
                <a:lnTo>
                  <a:pt x="9546" y="89635"/>
                </a:lnTo>
                <a:lnTo>
                  <a:pt x="0" y="131063"/>
                </a:lnTo>
                <a:lnTo>
                  <a:pt x="9546" y="172492"/>
                </a:lnTo>
                <a:lnTo>
                  <a:pt x="36137" y="208471"/>
                </a:lnTo>
                <a:lnTo>
                  <a:pt x="76699" y="236841"/>
                </a:lnTo>
                <a:lnTo>
                  <a:pt x="128162" y="255446"/>
                </a:lnTo>
                <a:lnTo>
                  <a:pt x="187451" y="262127"/>
                </a:lnTo>
                <a:lnTo>
                  <a:pt x="247113" y="255446"/>
                </a:lnTo>
                <a:lnTo>
                  <a:pt x="298801" y="236841"/>
                </a:lnTo>
                <a:lnTo>
                  <a:pt x="339480" y="208471"/>
                </a:lnTo>
                <a:lnTo>
                  <a:pt x="366113" y="172492"/>
                </a:lnTo>
                <a:lnTo>
                  <a:pt x="375665" y="131063"/>
                </a:lnTo>
                <a:close/>
              </a:path>
            </a:pathLst>
          </a:custGeom>
          <a:ln w="13627">
            <a:solidFill>
              <a:srgbClr val="000000"/>
            </a:solidFill>
          </a:ln>
        </p:spPr>
        <p:txBody>
          <a:bodyPr wrap="square" lIns="0" tIns="0" rIns="0" bIns="0" rtlCol="0"/>
          <a:lstStyle/>
          <a:p/>
        </p:txBody>
      </p:sp>
      <p:sp>
        <p:nvSpPr>
          <p:cNvPr id="10" name="object 10"/>
          <p:cNvSpPr/>
          <p:nvPr/>
        </p:nvSpPr>
        <p:spPr>
          <a:xfrm>
            <a:off x="4211813" y="6027420"/>
            <a:ext cx="275590" cy="520065"/>
          </a:xfrm>
          <a:custGeom>
            <a:avLst/>
            <a:gdLst/>
            <a:ahLst/>
            <a:cxnLst/>
            <a:rect l="l" t="t" r="r" b="b"/>
            <a:pathLst>
              <a:path w="275589" h="520065">
                <a:moveTo>
                  <a:pt x="275490" y="0"/>
                </a:moveTo>
                <a:lnTo>
                  <a:pt x="227131" y="4004"/>
                </a:lnTo>
                <a:lnTo>
                  <a:pt x="181619" y="15553"/>
                </a:lnTo>
                <a:lnTo>
                  <a:pt x="139713" y="33951"/>
                </a:lnTo>
                <a:lnTo>
                  <a:pt x="102172" y="58501"/>
                </a:lnTo>
                <a:lnTo>
                  <a:pt x="69755" y="88508"/>
                </a:lnTo>
                <a:lnTo>
                  <a:pt x="43221" y="123274"/>
                </a:lnTo>
                <a:lnTo>
                  <a:pt x="23329" y="162105"/>
                </a:lnTo>
                <a:lnTo>
                  <a:pt x="10837" y="204303"/>
                </a:lnTo>
                <a:lnTo>
                  <a:pt x="6504" y="249174"/>
                </a:lnTo>
                <a:lnTo>
                  <a:pt x="0" y="278820"/>
                </a:lnTo>
                <a:lnTo>
                  <a:pt x="18837" y="343012"/>
                </a:lnTo>
                <a:lnTo>
                  <a:pt x="42662" y="376027"/>
                </a:lnTo>
                <a:lnTo>
                  <a:pt x="75079" y="408634"/>
                </a:lnTo>
                <a:lnTo>
                  <a:pt x="115329" y="440069"/>
                </a:lnTo>
                <a:lnTo>
                  <a:pt x="162654" y="469565"/>
                </a:lnTo>
                <a:lnTo>
                  <a:pt x="216294" y="496358"/>
                </a:lnTo>
                <a:lnTo>
                  <a:pt x="275490" y="519684"/>
                </a:lnTo>
              </a:path>
            </a:pathLst>
          </a:custGeom>
          <a:ln w="13627">
            <a:solidFill>
              <a:srgbClr val="000000"/>
            </a:solidFill>
          </a:ln>
        </p:spPr>
        <p:txBody>
          <a:bodyPr wrap="square" lIns="0" tIns="0" rIns="0" bIns="0" rtlCol="0"/>
          <a:lstStyle/>
          <a:p/>
        </p:txBody>
      </p:sp>
      <p:sp>
        <p:nvSpPr>
          <p:cNvPr id="11" name="object 11"/>
          <p:cNvSpPr/>
          <p:nvPr/>
        </p:nvSpPr>
        <p:spPr>
          <a:xfrm>
            <a:off x="4937645" y="5978652"/>
            <a:ext cx="73152" cy="315468"/>
          </a:xfrm>
          <a:prstGeom prst="rect">
            <a:avLst/>
          </a:prstGeom>
          <a:blipFill>
            <a:blip r:embed="rId3" cstate="print"/>
            <a:stretch>
              <a:fillRect/>
            </a:stretch>
          </a:blipFill>
        </p:spPr>
        <p:txBody>
          <a:bodyPr wrap="square" lIns="0" tIns="0" rIns="0" bIns="0" rtlCol="0"/>
          <a:lstStyle/>
          <a:p/>
        </p:txBody>
      </p:sp>
      <p:sp>
        <p:nvSpPr>
          <p:cNvPr id="12" name="object 12"/>
          <p:cNvSpPr/>
          <p:nvPr/>
        </p:nvSpPr>
        <p:spPr>
          <a:xfrm>
            <a:off x="4914023" y="6493764"/>
            <a:ext cx="79247" cy="470916"/>
          </a:xfrm>
          <a:prstGeom prst="rect">
            <a:avLst/>
          </a:prstGeom>
          <a:blipFill>
            <a:blip r:embed="rId4" cstate="print"/>
            <a:stretch>
              <a:fillRect/>
            </a:stretch>
          </a:blipFill>
        </p:spPr>
        <p:txBody>
          <a:bodyPr wrap="square" lIns="0" tIns="0" rIns="0" bIns="0" rtlCol="0"/>
          <a:lstStyle/>
          <a:p/>
        </p:txBody>
      </p:sp>
      <p:sp>
        <p:nvSpPr>
          <p:cNvPr id="13" name="object 13"/>
          <p:cNvSpPr/>
          <p:nvPr/>
        </p:nvSpPr>
        <p:spPr>
          <a:xfrm>
            <a:off x="5379605" y="6240779"/>
            <a:ext cx="48767" cy="434340"/>
          </a:xfrm>
          <a:prstGeom prst="rect">
            <a:avLst/>
          </a:prstGeom>
          <a:blipFill>
            <a:blip r:embed="rId5" cstate="print"/>
            <a:stretch>
              <a:fillRect/>
            </a:stretch>
          </a:blipFill>
        </p:spPr>
        <p:txBody>
          <a:bodyPr wrap="square" lIns="0" tIns="0" rIns="0" bIns="0" rtlCol="0"/>
          <a:lstStyle/>
          <a:p/>
        </p:txBody>
      </p:sp>
      <p:sp>
        <p:nvSpPr>
          <p:cNvPr id="14" name="object 14"/>
          <p:cNvSpPr/>
          <p:nvPr/>
        </p:nvSpPr>
        <p:spPr>
          <a:xfrm>
            <a:off x="5758319" y="5891784"/>
            <a:ext cx="367665" cy="260350"/>
          </a:xfrm>
          <a:custGeom>
            <a:avLst/>
            <a:gdLst/>
            <a:ahLst/>
            <a:cxnLst/>
            <a:rect l="l" t="t" r="r" b="b"/>
            <a:pathLst>
              <a:path w="367664" h="260350">
                <a:moveTo>
                  <a:pt x="367284" y="129539"/>
                </a:moveTo>
                <a:lnTo>
                  <a:pt x="357914" y="88562"/>
                </a:lnTo>
                <a:lnTo>
                  <a:pt x="331829" y="52998"/>
                </a:lnTo>
                <a:lnTo>
                  <a:pt x="292065" y="24969"/>
                </a:lnTo>
                <a:lnTo>
                  <a:pt x="241657" y="6595"/>
                </a:lnTo>
                <a:lnTo>
                  <a:pt x="183642" y="0"/>
                </a:lnTo>
                <a:lnTo>
                  <a:pt x="125626" y="6595"/>
                </a:lnTo>
                <a:lnTo>
                  <a:pt x="75218" y="24969"/>
                </a:lnTo>
                <a:lnTo>
                  <a:pt x="35454" y="52998"/>
                </a:lnTo>
                <a:lnTo>
                  <a:pt x="9369" y="88562"/>
                </a:lnTo>
                <a:lnTo>
                  <a:pt x="0" y="129539"/>
                </a:lnTo>
                <a:lnTo>
                  <a:pt x="9369" y="170596"/>
                </a:lnTo>
                <a:lnTo>
                  <a:pt x="35454" y="206349"/>
                </a:lnTo>
                <a:lnTo>
                  <a:pt x="75218" y="234604"/>
                </a:lnTo>
                <a:lnTo>
                  <a:pt x="125626" y="253166"/>
                </a:lnTo>
                <a:lnTo>
                  <a:pt x="183642" y="259841"/>
                </a:lnTo>
                <a:lnTo>
                  <a:pt x="241657" y="253166"/>
                </a:lnTo>
                <a:lnTo>
                  <a:pt x="292065" y="234604"/>
                </a:lnTo>
                <a:lnTo>
                  <a:pt x="331829" y="206349"/>
                </a:lnTo>
                <a:lnTo>
                  <a:pt x="357914" y="170596"/>
                </a:lnTo>
                <a:lnTo>
                  <a:pt x="367284" y="129539"/>
                </a:lnTo>
                <a:close/>
              </a:path>
            </a:pathLst>
          </a:custGeom>
          <a:solidFill>
            <a:srgbClr val="FFFFFF"/>
          </a:solidFill>
        </p:spPr>
        <p:txBody>
          <a:bodyPr wrap="square" lIns="0" tIns="0" rIns="0" bIns="0" rtlCol="0"/>
          <a:lstStyle/>
          <a:p/>
        </p:txBody>
      </p:sp>
      <p:sp>
        <p:nvSpPr>
          <p:cNvPr id="15" name="object 15"/>
          <p:cNvSpPr/>
          <p:nvPr/>
        </p:nvSpPr>
        <p:spPr>
          <a:xfrm>
            <a:off x="5758319" y="5891784"/>
            <a:ext cx="367665" cy="260350"/>
          </a:xfrm>
          <a:custGeom>
            <a:avLst/>
            <a:gdLst/>
            <a:ahLst/>
            <a:cxnLst/>
            <a:rect l="l" t="t" r="r" b="b"/>
            <a:pathLst>
              <a:path w="367664" h="260350">
                <a:moveTo>
                  <a:pt x="367284" y="129539"/>
                </a:moveTo>
                <a:lnTo>
                  <a:pt x="357914" y="88562"/>
                </a:lnTo>
                <a:lnTo>
                  <a:pt x="331829" y="52998"/>
                </a:lnTo>
                <a:lnTo>
                  <a:pt x="292065" y="24969"/>
                </a:lnTo>
                <a:lnTo>
                  <a:pt x="241657" y="6595"/>
                </a:lnTo>
                <a:lnTo>
                  <a:pt x="183642" y="0"/>
                </a:lnTo>
                <a:lnTo>
                  <a:pt x="125626" y="6595"/>
                </a:lnTo>
                <a:lnTo>
                  <a:pt x="75218" y="24969"/>
                </a:lnTo>
                <a:lnTo>
                  <a:pt x="35454" y="52998"/>
                </a:lnTo>
                <a:lnTo>
                  <a:pt x="9369" y="88562"/>
                </a:lnTo>
                <a:lnTo>
                  <a:pt x="0" y="129539"/>
                </a:lnTo>
                <a:lnTo>
                  <a:pt x="9369" y="170596"/>
                </a:lnTo>
                <a:lnTo>
                  <a:pt x="35454" y="206349"/>
                </a:lnTo>
                <a:lnTo>
                  <a:pt x="75218" y="234604"/>
                </a:lnTo>
                <a:lnTo>
                  <a:pt x="125626" y="253166"/>
                </a:lnTo>
                <a:lnTo>
                  <a:pt x="183642" y="259841"/>
                </a:lnTo>
                <a:lnTo>
                  <a:pt x="241657" y="253166"/>
                </a:lnTo>
                <a:lnTo>
                  <a:pt x="292065" y="234604"/>
                </a:lnTo>
                <a:lnTo>
                  <a:pt x="331829" y="206349"/>
                </a:lnTo>
                <a:lnTo>
                  <a:pt x="357914" y="170596"/>
                </a:lnTo>
                <a:lnTo>
                  <a:pt x="367284" y="129539"/>
                </a:lnTo>
                <a:close/>
              </a:path>
            </a:pathLst>
          </a:custGeom>
          <a:ln w="13347">
            <a:solidFill>
              <a:srgbClr val="000000"/>
            </a:solidFill>
          </a:ln>
        </p:spPr>
        <p:txBody>
          <a:bodyPr wrap="square" lIns="0" tIns="0" rIns="0" bIns="0" rtlCol="0"/>
          <a:lstStyle/>
          <a:p/>
        </p:txBody>
      </p:sp>
      <p:sp>
        <p:nvSpPr>
          <p:cNvPr id="16" name="object 16"/>
          <p:cNvSpPr/>
          <p:nvPr/>
        </p:nvSpPr>
        <p:spPr>
          <a:xfrm>
            <a:off x="5731649" y="6496811"/>
            <a:ext cx="368300" cy="260350"/>
          </a:xfrm>
          <a:custGeom>
            <a:avLst/>
            <a:gdLst/>
            <a:ahLst/>
            <a:cxnLst/>
            <a:rect l="l" t="t" r="r" b="b"/>
            <a:pathLst>
              <a:path w="368300" h="260350">
                <a:moveTo>
                  <a:pt x="368046" y="129539"/>
                </a:moveTo>
                <a:lnTo>
                  <a:pt x="358676" y="88562"/>
                </a:lnTo>
                <a:lnTo>
                  <a:pt x="332591" y="52998"/>
                </a:lnTo>
                <a:lnTo>
                  <a:pt x="292827" y="24969"/>
                </a:lnTo>
                <a:lnTo>
                  <a:pt x="242419" y="6595"/>
                </a:lnTo>
                <a:lnTo>
                  <a:pt x="184404" y="0"/>
                </a:lnTo>
                <a:lnTo>
                  <a:pt x="126016" y="6595"/>
                </a:lnTo>
                <a:lnTo>
                  <a:pt x="75383" y="24969"/>
                </a:lnTo>
                <a:lnTo>
                  <a:pt x="35503" y="52998"/>
                </a:lnTo>
                <a:lnTo>
                  <a:pt x="9375" y="88562"/>
                </a:lnTo>
                <a:lnTo>
                  <a:pt x="0" y="129539"/>
                </a:lnTo>
                <a:lnTo>
                  <a:pt x="9375" y="170596"/>
                </a:lnTo>
                <a:lnTo>
                  <a:pt x="35503" y="206349"/>
                </a:lnTo>
                <a:lnTo>
                  <a:pt x="75383" y="234604"/>
                </a:lnTo>
                <a:lnTo>
                  <a:pt x="126016" y="253166"/>
                </a:lnTo>
                <a:lnTo>
                  <a:pt x="184404" y="259841"/>
                </a:lnTo>
                <a:lnTo>
                  <a:pt x="242419" y="253166"/>
                </a:lnTo>
                <a:lnTo>
                  <a:pt x="292827" y="234604"/>
                </a:lnTo>
                <a:lnTo>
                  <a:pt x="332591" y="206349"/>
                </a:lnTo>
                <a:lnTo>
                  <a:pt x="358676" y="170596"/>
                </a:lnTo>
                <a:lnTo>
                  <a:pt x="368046" y="129539"/>
                </a:lnTo>
                <a:close/>
              </a:path>
            </a:pathLst>
          </a:custGeom>
          <a:solidFill>
            <a:srgbClr val="FFFFFF"/>
          </a:solidFill>
        </p:spPr>
        <p:txBody>
          <a:bodyPr wrap="square" lIns="0" tIns="0" rIns="0" bIns="0" rtlCol="0"/>
          <a:lstStyle/>
          <a:p/>
        </p:txBody>
      </p:sp>
      <p:sp>
        <p:nvSpPr>
          <p:cNvPr id="17" name="object 17"/>
          <p:cNvSpPr/>
          <p:nvPr/>
        </p:nvSpPr>
        <p:spPr>
          <a:xfrm>
            <a:off x="5731649" y="6496811"/>
            <a:ext cx="368300" cy="260350"/>
          </a:xfrm>
          <a:custGeom>
            <a:avLst/>
            <a:gdLst/>
            <a:ahLst/>
            <a:cxnLst/>
            <a:rect l="l" t="t" r="r" b="b"/>
            <a:pathLst>
              <a:path w="368300" h="260350">
                <a:moveTo>
                  <a:pt x="368046" y="129539"/>
                </a:moveTo>
                <a:lnTo>
                  <a:pt x="358676" y="88562"/>
                </a:lnTo>
                <a:lnTo>
                  <a:pt x="332591" y="52998"/>
                </a:lnTo>
                <a:lnTo>
                  <a:pt x="292827" y="24969"/>
                </a:lnTo>
                <a:lnTo>
                  <a:pt x="242419" y="6595"/>
                </a:lnTo>
                <a:lnTo>
                  <a:pt x="184404" y="0"/>
                </a:lnTo>
                <a:lnTo>
                  <a:pt x="126016" y="6595"/>
                </a:lnTo>
                <a:lnTo>
                  <a:pt x="75383" y="24969"/>
                </a:lnTo>
                <a:lnTo>
                  <a:pt x="35503" y="52998"/>
                </a:lnTo>
                <a:lnTo>
                  <a:pt x="9375" y="88562"/>
                </a:lnTo>
                <a:lnTo>
                  <a:pt x="0" y="129539"/>
                </a:lnTo>
                <a:lnTo>
                  <a:pt x="9375" y="170596"/>
                </a:lnTo>
                <a:lnTo>
                  <a:pt x="35503" y="206349"/>
                </a:lnTo>
                <a:lnTo>
                  <a:pt x="75383" y="234604"/>
                </a:lnTo>
                <a:lnTo>
                  <a:pt x="126016" y="253166"/>
                </a:lnTo>
                <a:lnTo>
                  <a:pt x="184404" y="259841"/>
                </a:lnTo>
                <a:lnTo>
                  <a:pt x="242419" y="253166"/>
                </a:lnTo>
                <a:lnTo>
                  <a:pt x="292827" y="234604"/>
                </a:lnTo>
                <a:lnTo>
                  <a:pt x="332591" y="206349"/>
                </a:lnTo>
                <a:lnTo>
                  <a:pt x="358676" y="170596"/>
                </a:lnTo>
                <a:lnTo>
                  <a:pt x="368046" y="129539"/>
                </a:lnTo>
                <a:close/>
              </a:path>
            </a:pathLst>
          </a:custGeom>
          <a:ln w="13347">
            <a:solidFill>
              <a:srgbClr val="000000"/>
            </a:solidFill>
          </a:ln>
        </p:spPr>
        <p:txBody>
          <a:bodyPr wrap="square" lIns="0" tIns="0" rIns="0" bIns="0" rtlCol="0"/>
          <a:lstStyle/>
          <a:p/>
        </p:txBody>
      </p:sp>
      <p:sp>
        <p:nvSpPr>
          <p:cNvPr id="18" name="object 18"/>
          <p:cNvSpPr/>
          <p:nvPr/>
        </p:nvSpPr>
        <p:spPr>
          <a:xfrm>
            <a:off x="5489067" y="6034278"/>
            <a:ext cx="270510" cy="515620"/>
          </a:xfrm>
          <a:custGeom>
            <a:avLst/>
            <a:gdLst/>
            <a:ahLst/>
            <a:cxnLst/>
            <a:rect l="l" t="t" r="r" b="b"/>
            <a:pathLst>
              <a:path w="270510" h="515620">
                <a:moveTo>
                  <a:pt x="270014" y="0"/>
                </a:moveTo>
                <a:lnTo>
                  <a:pt x="222640" y="3976"/>
                </a:lnTo>
                <a:lnTo>
                  <a:pt x="178045" y="15440"/>
                </a:lnTo>
                <a:lnTo>
                  <a:pt x="136974" y="33697"/>
                </a:lnTo>
                <a:lnTo>
                  <a:pt x="100175" y="58049"/>
                </a:lnTo>
                <a:lnTo>
                  <a:pt x="68392" y="87802"/>
                </a:lnTo>
                <a:lnTo>
                  <a:pt x="42374" y="122258"/>
                </a:lnTo>
                <a:lnTo>
                  <a:pt x="22865" y="160722"/>
                </a:lnTo>
                <a:lnTo>
                  <a:pt x="10612" y="202497"/>
                </a:lnTo>
                <a:lnTo>
                  <a:pt x="6362" y="246888"/>
                </a:lnTo>
                <a:lnTo>
                  <a:pt x="0" y="276255"/>
                </a:lnTo>
                <a:lnTo>
                  <a:pt x="18469" y="339795"/>
                </a:lnTo>
                <a:lnTo>
                  <a:pt x="41797" y="372474"/>
                </a:lnTo>
                <a:lnTo>
                  <a:pt x="73515" y="404765"/>
                </a:lnTo>
                <a:lnTo>
                  <a:pt x="112873" y="435920"/>
                </a:lnTo>
                <a:lnTo>
                  <a:pt x="159116" y="465194"/>
                </a:lnTo>
                <a:lnTo>
                  <a:pt x="211494" y="491840"/>
                </a:lnTo>
                <a:lnTo>
                  <a:pt x="269252" y="515112"/>
                </a:lnTo>
              </a:path>
            </a:pathLst>
          </a:custGeom>
          <a:ln w="13347">
            <a:solidFill>
              <a:srgbClr val="000000"/>
            </a:solidFill>
          </a:ln>
        </p:spPr>
        <p:txBody>
          <a:bodyPr wrap="square" lIns="0" tIns="0" rIns="0" bIns="0" rtlCol="0"/>
          <a:lstStyle/>
          <a:p/>
        </p:txBody>
      </p:sp>
      <p:sp>
        <p:nvSpPr>
          <p:cNvPr id="19" name="object 19"/>
          <p:cNvSpPr/>
          <p:nvPr/>
        </p:nvSpPr>
        <p:spPr>
          <a:xfrm>
            <a:off x="6199517" y="5986271"/>
            <a:ext cx="73152" cy="315468"/>
          </a:xfrm>
          <a:prstGeom prst="rect">
            <a:avLst/>
          </a:prstGeom>
          <a:blipFill>
            <a:blip r:embed="rId6" cstate="print"/>
            <a:stretch>
              <a:fillRect/>
            </a:stretch>
          </a:blipFill>
        </p:spPr>
        <p:txBody>
          <a:bodyPr wrap="square" lIns="0" tIns="0" rIns="0" bIns="0" rtlCol="0"/>
          <a:lstStyle/>
          <a:p/>
        </p:txBody>
      </p:sp>
      <p:sp>
        <p:nvSpPr>
          <p:cNvPr id="20" name="object 20"/>
          <p:cNvSpPr/>
          <p:nvPr/>
        </p:nvSpPr>
        <p:spPr>
          <a:xfrm>
            <a:off x="6202565" y="6254496"/>
            <a:ext cx="79247" cy="466344"/>
          </a:xfrm>
          <a:prstGeom prst="rect">
            <a:avLst/>
          </a:prstGeom>
          <a:blipFill>
            <a:blip r:embed="rId7" cstate="print"/>
            <a:stretch>
              <a:fillRect/>
            </a:stretch>
          </a:blipFill>
        </p:spPr>
        <p:txBody>
          <a:bodyPr wrap="square" lIns="0" tIns="0" rIns="0" bIns="0" rtlCol="0"/>
          <a:lstStyle/>
          <a:p/>
        </p:txBody>
      </p:sp>
      <p:sp>
        <p:nvSpPr>
          <p:cNvPr id="21" name="object 21"/>
          <p:cNvSpPr/>
          <p:nvPr/>
        </p:nvSpPr>
        <p:spPr>
          <a:xfrm>
            <a:off x="5758319" y="6185915"/>
            <a:ext cx="367665" cy="259079"/>
          </a:xfrm>
          <a:custGeom>
            <a:avLst/>
            <a:gdLst/>
            <a:ahLst/>
            <a:cxnLst/>
            <a:rect l="l" t="t" r="r" b="b"/>
            <a:pathLst>
              <a:path w="367664" h="259079">
                <a:moveTo>
                  <a:pt x="367284" y="129539"/>
                </a:moveTo>
                <a:lnTo>
                  <a:pt x="357914" y="88562"/>
                </a:lnTo>
                <a:lnTo>
                  <a:pt x="331829" y="52998"/>
                </a:lnTo>
                <a:lnTo>
                  <a:pt x="292065" y="24969"/>
                </a:lnTo>
                <a:lnTo>
                  <a:pt x="241657" y="6595"/>
                </a:lnTo>
                <a:lnTo>
                  <a:pt x="183642" y="0"/>
                </a:lnTo>
                <a:lnTo>
                  <a:pt x="125626" y="6595"/>
                </a:lnTo>
                <a:lnTo>
                  <a:pt x="75218" y="24969"/>
                </a:lnTo>
                <a:lnTo>
                  <a:pt x="35454" y="52998"/>
                </a:lnTo>
                <a:lnTo>
                  <a:pt x="9369" y="88562"/>
                </a:lnTo>
                <a:lnTo>
                  <a:pt x="0" y="129539"/>
                </a:lnTo>
                <a:lnTo>
                  <a:pt x="9369" y="170517"/>
                </a:lnTo>
                <a:lnTo>
                  <a:pt x="35454" y="206081"/>
                </a:lnTo>
                <a:lnTo>
                  <a:pt x="75218" y="234110"/>
                </a:lnTo>
                <a:lnTo>
                  <a:pt x="125626" y="252484"/>
                </a:lnTo>
                <a:lnTo>
                  <a:pt x="183642" y="259079"/>
                </a:lnTo>
                <a:lnTo>
                  <a:pt x="241657" y="252484"/>
                </a:lnTo>
                <a:lnTo>
                  <a:pt x="292065" y="234110"/>
                </a:lnTo>
                <a:lnTo>
                  <a:pt x="331829" y="206081"/>
                </a:lnTo>
                <a:lnTo>
                  <a:pt x="357914" y="170517"/>
                </a:lnTo>
                <a:lnTo>
                  <a:pt x="367284" y="129539"/>
                </a:lnTo>
                <a:close/>
              </a:path>
            </a:pathLst>
          </a:custGeom>
          <a:solidFill>
            <a:srgbClr val="FFFFFF"/>
          </a:solidFill>
        </p:spPr>
        <p:txBody>
          <a:bodyPr wrap="square" lIns="0" tIns="0" rIns="0" bIns="0" rtlCol="0"/>
          <a:lstStyle/>
          <a:p/>
        </p:txBody>
      </p:sp>
      <p:sp>
        <p:nvSpPr>
          <p:cNvPr id="22" name="object 22"/>
          <p:cNvSpPr/>
          <p:nvPr/>
        </p:nvSpPr>
        <p:spPr>
          <a:xfrm>
            <a:off x="5758319" y="6185915"/>
            <a:ext cx="367665" cy="259079"/>
          </a:xfrm>
          <a:custGeom>
            <a:avLst/>
            <a:gdLst/>
            <a:ahLst/>
            <a:cxnLst/>
            <a:rect l="l" t="t" r="r" b="b"/>
            <a:pathLst>
              <a:path w="367664" h="259079">
                <a:moveTo>
                  <a:pt x="367284" y="129539"/>
                </a:moveTo>
                <a:lnTo>
                  <a:pt x="357914" y="88562"/>
                </a:lnTo>
                <a:lnTo>
                  <a:pt x="331829" y="52998"/>
                </a:lnTo>
                <a:lnTo>
                  <a:pt x="292065" y="24969"/>
                </a:lnTo>
                <a:lnTo>
                  <a:pt x="241657" y="6595"/>
                </a:lnTo>
                <a:lnTo>
                  <a:pt x="183642" y="0"/>
                </a:lnTo>
                <a:lnTo>
                  <a:pt x="125626" y="6595"/>
                </a:lnTo>
                <a:lnTo>
                  <a:pt x="75218" y="24969"/>
                </a:lnTo>
                <a:lnTo>
                  <a:pt x="35454" y="52998"/>
                </a:lnTo>
                <a:lnTo>
                  <a:pt x="9369" y="88562"/>
                </a:lnTo>
                <a:lnTo>
                  <a:pt x="0" y="129539"/>
                </a:lnTo>
                <a:lnTo>
                  <a:pt x="9369" y="170517"/>
                </a:lnTo>
                <a:lnTo>
                  <a:pt x="35454" y="206081"/>
                </a:lnTo>
                <a:lnTo>
                  <a:pt x="75218" y="234110"/>
                </a:lnTo>
                <a:lnTo>
                  <a:pt x="125626" y="252484"/>
                </a:lnTo>
                <a:lnTo>
                  <a:pt x="183642" y="259079"/>
                </a:lnTo>
                <a:lnTo>
                  <a:pt x="241657" y="252484"/>
                </a:lnTo>
                <a:lnTo>
                  <a:pt x="292065" y="234110"/>
                </a:lnTo>
                <a:lnTo>
                  <a:pt x="331829" y="206081"/>
                </a:lnTo>
                <a:lnTo>
                  <a:pt x="357914" y="170517"/>
                </a:lnTo>
                <a:lnTo>
                  <a:pt x="367284" y="129539"/>
                </a:lnTo>
                <a:close/>
              </a:path>
            </a:pathLst>
          </a:custGeom>
          <a:ln w="13347">
            <a:solidFill>
              <a:srgbClr val="000000"/>
            </a:solidFill>
          </a:ln>
        </p:spPr>
        <p:txBody>
          <a:bodyPr wrap="square" lIns="0" tIns="0" rIns="0" bIns="0" rtlCol="0"/>
          <a:lstStyle/>
          <a:p/>
        </p:txBody>
      </p:sp>
      <p:sp>
        <p:nvSpPr>
          <p:cNvPr id="23" name="object 23"/>
          <p:cNvSpPr/>
          <p:nvPr/>
        </p:nvSpPr>
        <p:spPr>
          <a:xfrm>
            <a:off x="5495429" y="6281165"/>
            <a:ext cx="264160" cy="22225"/>
          </a:xfrm>
          <a:custGeom>
            <a:avLst/>
            <a:gdLst/>
            <a:ahLst/>
            <a:cxnLst/>
            <a:rect l="l" t="t" r="r" b="b"/>
            <a:pathLst>
              <a:path w="264160" h="22225">
                <a:moveTo>
                  <a:pt x="-6673" y="11049"/>
                </a:moveTo>
                <a:lnTo>
                  <a:pt x="270325" y="11049"/>
                </a:lnTo>
              </a:path>
            </a:pathLst>
          </a:custGeom>
          <a:ln w="35445">
            <a:solidFill>
              <a:srgbClr val="000000"/>
            </a:solidFill>
          </a:ln>
        </p:spPr>
        <p:txBody>
          <a:bodyPr wrap="square" lIns="0" tIns="0" rIns="0" bIns="0" rtlCol="0"/>
          <a:lstStyle/>
          <a:p/>
        </p:txBody>
      </p:sp>
      <p:sp>
        <p:nvSpPr>
          <p:cNvPr id="24" name="object 24"/>
          <p:cNvSpPr/>
          <p:nvPr/>
        </p:nvSpPr>
        <p:spPr>
          <a:xfrm>
            <a:off x="6199517" y="6608064"/>
            <a:ext cx="67056" cy="315468"/>
          </a:xfrm>
          <a:prstGeom prst="rect">
            <a:avLst/>
          </a:prstGeom>
          <a:blipFill>
            <a:blip r:embed="rId8" cstate="print"/>
            <a:stretch>
              <a:fillRect/>
            </a:stretch>
          </a:blipFill>
        </p:spPr>
        <p:txBody>
          <a:bodyPr wrap="square" lIns="0" tIns="0" rIns="0" bIns="0" rtlCol="0"/>
          <a:lstStyle/>
          <a:p/>
        </p:txBody>
      </p:sp>
      <p:sp>
        <p:nvSpPr>
          <p:cNvPr id="25" name="object 25"/>
          <p:cNvSpPr/>
          <p:nvPr/>
        </p:nvSpPr>
        <p:spPr>
          <a:xfrm>
            <a:off x="6743572" y="6214109"/>
            <a:ext cx="91439" cy="416051"/>
          </a:xfrm>
          <a:prstGeom prst="rect">
            <a:avLst/>
          </a:prstGeom>
          <a:blipFill>
            <a:blip r:embed="rId9" cstate="print"/>
            <a:stretch>
              <a:fillRect/>
            </a:stretch>
          </a:blipFill>
        </p:spPr>
        <p:txBody>
          <a:bodyPr wrap="square" lIns="0" tIns="0" rIns="0" bIns="0" rtlCol="0"/>
          <a:lstStyle/>
          <a:p/>
        </p:txBody>
      </p:sp>
      <p:sp>
        <p:nvSpPr>
          <p:cNvPr id="26" name="object 26"/>
          <p:cNvSpPr/>
          <p:nvPr/>
        </p:nvSpPr>
        <p:spPr>
          <a:xfrm>
            <a:off x="7110869" y="5898641"/>
            <a:ext cx="310515" cy="236220"/>
          </a:xfrm>
          <a:custGeom>
            <a:avLst/>
            <a:gdLst/>
            <a:ahLst/>
            <a:cxnLst/>
            <a:rect l="l" t="t" r="r" b="b"/>
            <a:pathLst>
              <a:path w="310515" h="236220">
                <a:moveTo>
                  <a:pt x="310133" y="118110"/>
                </a:moveTo>
                <a:lnTo>
                  <a:pt x="280214" y="48554"/>
                </a:lnTo>
                <a:lnTo>
                  <a:pt x="246601" y="22920"/>
                </a:lnTo>
                <a:lnTo>
                  <a:pt x="203917" y="6065"/>
                </a:lnTo>
                <a:lnTo>
                  <a:pt x="154685" y="0"/>
                </a:lnTo>
                <a:lnTo>
                  <a:pt x="105826" y="6065"/>
                </a:lnTo>
                <a:lnTo>
                  <a:pt x="63367" y="22920"/>
                </a:lnTo>
                <a:lnTo>
                  <a:pt x="29870" y="48554"/>
                </a:lnTo>
                <a:lnTo>
                  <a:pt x="7894" y="80954"/>
                </a:lnTo>
                <a:lnTo>
                  <a:pt x="0" y="118110"/>
                </a:lnTo>
                <a:lnTo>
                  <a:pt x="7894" y="155265"/>
                </a:lnTo>
                <a:lnTo>
                  <a:pt x="29870" y="187665"/>
                </a:lnTo>
                <a:lnTo>
                  <a:pt x="63367" y="213299"/>
                </a:lnTo>
                <a:lnTo>
                  <a:pt x="105826" y="230154"/>
                </a:lnTo>
                <a:lnTo>
                  <a:pt x="154685" y="236220"/>
                </a:lnTo>
                <a:lnTo>
                  <a:pt x="203917" y="230154"/>
                </a:lnTo>
                <a:lnTo>
                  <a:pt x="246601" y="213299"/>
                </a:lnTo>
                <a:lnTo>
                  <a:pt x="280214" y="187665"/>
                </a:lnTo>
                <a:lnTo>
                  <a:pt x="302233" y="155265"/>
                </a:lnTo>
                <a:lnTo>
                  <a:pt x="310133" y="118110"/>
                </a:lnTo>
                <a:close/>
              </a:path>
            </a:pathLst>
          </a:custGeom>
          <a:solidFill>
            <a:srgbClr val="FFFFFF"/>
          </a:solidFill>
        </p:spPr>
        <p:txBody>
          <a:bodyPr wrap="square" lIns="0" tIns="0" rIns="0" bIns="0" rtlCol="0"/>
          <a:lstStyle/>
          <a:p/>
        </p:txBody>
      </p:sp>
      <p:sp>
        <p:nvSpPr>
          <p:cNvPr id="27" name="object 27"/>
          <p:cNvSpPr/>
          <p:nvPr/>
        </p:nvSpPr>
        <p:spPr>
          <a:xfrm>
            <a:off x="7110869" y="5898641"/>
            <a:ext cx="310515" cy="236220"/>
          </a:xfrm>
          <a:custGeom>
            <a:avLst/>
            <a:gdLst/>
            <a:ahLst/>
            <a:cxnLst/>
            <a:rect l="l" t="t" r="r" b="b"/>
            <a:pathLst>
              <a:path w="310515" h="236220">
                <a:moveTo>
                  <a:pt x="310133" y="118110"/>
                </a:moveTo>
                <a:lnTo>
                  <a:pt x="280214" y="48554"/>
                </a:lnTo>
                <a:lnTo>
                  <a:pt x="246601" y="22920"/>
                </a:lnTo>
                <a:lnTo>
                  <a:pt x="203917" y="6065"/>
                </a:lnTo>
                <a:lnTo>
                  <a:pt x="154685" y="0"/>
                </a:lnTo>
                <a:lnTo>
                  <a:pt x="105826" y="6065"/>
                </a:lnTo>
                <a:lnTo>
                  <a:pt x="63367" y="22920"/>
                </a:lnTo>
                <a:lnTo>
                  <a:pt x="29870" y="48554"/>
                </a:lnTo>
                <a:lnTo>
                  <a:pt x="7894" y="80954"/>
                </a:lnTo>
                <a:lnTo>
                  <a:pt x="0" y="118110"/>
                </a:lnTo>
                <a:lnTo>
                  <a:pt x="7894" y="155265"/>
                </a:lnTo>
                <a:lnTo>
                  <a:pt x="29870" y="187665"/>
                </a:lnTo>
                <a:lnTo>
                  <a:pt x="63367" y="213299"/>
                </a:lnTo>
                <a:lnTo>
                  <a:pt x="105826" y="230154"/>
                </a:lnTo>
                <a:lnTo>
                  <a:pt x="154685" y="236220"/>
                </a:lnTo>
                <a:lnTo>
                  <a:pt x="203917" y="230154"/>
                </a:lnTo>
                <a:lnTo>
                  <a:pt x="246601" y="213299"/>
                </a:lnTo>
                <a:lnTo>
                  <a:pt x="280214" y="187665"/>
                </a:lnTo>
                <a:lnTo>
                  <a:pt x="302233" y="155265"/>
                </a:lnTo>
                <a:lnTo>
                  <a:pt x="310133" y="118110"/>
                </a:lnTo>
                <a:close/>
              </a:path>
            </a:pathLst>
          </a:custGeom>
          <a:ln w="11252">
            <a:solidFill>
              <a:srgbClr val="000000"/>
            </a:solidFill>
          </a:ln>
        </p:spPr>
        <p:txBody>
          <a:bodyPr wrap="square" lIns="0" tIns="0" rIns="0" bIns="0" rtlCol="0"/>
          <a:lstStyle/>
          <a:p/>
        </p:txBody>
      </p:sp>
      <p:sp>
        <p:nvSpPr>
          <p:cNvPr id="28" name="object 28"/>
          <p:cNvSpPr/>
          <p:nvPr/>
        </p:nvSpPr>
        <p:spPr>
          <a:xfrm>
            <a:off x="7088771" y="6441185"/>
            <a:ext cx="310515" cy="235585"/>
          </a:xfrm>
          <a:custGeom>
            <a:avLst/>
            <a:gdLst/>
            <a:ahLst/>
            <a:cxnLst/>
            <a:rect l="l" t="t" r="r" b="b"/>
            <a:pathLst>
              <a:path w="310515" h="235584">
                <a:moveTo>
                  <a:pt x="310133" y="117348"/>
                </a:moveTo>
                <a:lnTo>
                  <a:pt x="280214" y="48060"/>
                </a:lnTo>
                <a:lnTo>
                  <a:pt x="246601" y="22652"/>
                </a:lnTo>
                <a:lnTo>
                  <a:pt x="203917" y="5986"/>
                </a:lnTo>
                <a:lnTo>
                  <a:pt x="154685" y="0"/>
                </a:lnTo>
                <a:lnTo>
                  <a:pt x="105826" y="5986"/>
                </a:lnTo>
                <a:lnTo>
                  <a:pt x="63367" y="22652"/>
                </a:lnTo>
                <a:lnTo>
                  <a:pt x="29870" y="48060"/>
                </a:lnTo>
                <a:lnTo>
                  <a:pt x="7894" y="80272"/>
                </a:lnTo>
                <a:lnTo>
                  <a:pt x="0" y="117348"/>
                </a:lnTo>
                <a:lnTo>
                  <a:pt x="7894" y="154795"/>
                </a:lnTo>
                <a:lnTo>
                  <a:pt x="29870" y="187232"/>
                </a:lnTo>
                <a:lnTo>
                  <a:pt x="63367" y="212756"/>
                </a:lnTo>
                <a:lnTo>
                  <a:pt x="105826" y="229465"/>
                </a:lnTo>
                <a:lnTo>
                  <a:pt x="154685" y="235458"/>
                </a:lnTo>
                <a:lnTo>
                  <a:pt x="203917" y="229465"/>
                </a:lnTo>
                <a:lnTo>
                  <a:pt x="246601" y="212756"/>
                </a:lnTo>
                <a:lnTo>
                  <a:pt x="280214" y="187232"/>
                </a:lnTo>
                <a:lnTo>
                  <a:pt x="302233" y="154795"/>
                </a:lnTo>
                <a:lnTo>
                  <a:pt x="310133" y="117348"/>
                </a:lnTo>
                <a:close/>
              </a:path>
            </a:pathLst>
          </a:custGeom>
          <a:solidFill>
            <a:srgbClr val="FFFFFF"/>
          </a:solidFill>
        </p:spPr>
        <p:txBody>
          <a:bodyPr wrap="square" lIns="0" tIns="0" rIns="0" bIns="0" rtlCol="0"/>
          <a:lstStyle/>
          <a:p/>
        </p:txBody>
      </p:sp>
      <p:sp>
        <p:nvSpPr>
          <p:cNvPr id="29" name="object 29"/>
          <p:cNvSpPr/>
          <p:nvPr/>
        </p:nvSpPr>
        <p:spPr>
          <a:xfrm>
            <a:off x="7088771" y="6441185"/>
            <a:ext cx="310515" cy="235585"/>
          </a:xfrm>
          <a:custGeom>
            <a:avLst/>
            <a:gdLst/>
            <a:ahLst/>
            <a:cxnLst/>
            <a:rect l="l" t="t" r="r" b="b"/>
            <a:pathLst>
              <a:path w="310515" h="235584">
                <a:moveTo>
                  <a:pt x="310133" y="117348"/>
                </a:moveTo>
                <a:lnTo>
                  <a:pt x="280214" y="48060"/>
                </a:lnTo>
                <a:lnTo>
                  <a:pt x="246601" y="22652"/>
                </a:lnTo>
                <a:lnTo>
                  <a:pt x="203917" y="5986"/>
                </a:lnTo>
                <a:lnTo>
                  <a:pt x="154685" y="0"/>
                </a:lnTo>
                <a:lnTo>
                  <a:pt x="105826" y="5986"/>
                </a:lnTo>
                <a:lnTo>
                  <a:pt x="63367" y="22652"/>
                </a:lnTo>
                <a:lnTo>
                  <a:pt x="29870" y="48060"/>
                </a:lnTo>
                <a:lnTo>
                  <a:pt x="7894" y="80272"/>
                </a:lnTo>
                <a:lnTo>
                  <a:pt x="0" y="117348"/>
                </a:lnTo>
                <a:lnTo>
                  <a:pt x="7894" y="154795"/>
                </a:lnTo>
                <a:lnTo>
                  <a:pt x="29870" y="187232"/>
                </a:lnTo>
                <a:lnTo>
                  <a:pt x="63367" y="212756"/>
                </a:lnTo>
                <a:lnTo>
                  <a:pt x="105826" y="229465"/>
                </a:lnTo>
                <a:lnTo>
                  <a:pt x="154685" y="235458"/>
                </a:lnTo>
                <a:lnTo>
                  <a:pt x="203917" y="229465"/>
                </a:lnTo>
                <a:lnTo>
                  <a:pt x="246601" y="212756"/>
                </a:lnTo>
                <a:lnTo>
                  <a:pt x="280214" y="187232"/>
                </a:lnTo>
                <a:lnTo>
                  <a:pt x="302233" y="154795"/>
                </a:lnTo>
                <a:lnTo>
                  <a:pt x="310133" y="117348"/>
                </a:lnTo>
                <a:close/>
              </a:path>
            </a:pathLst>
          </a:custGeom>
          <a:ln w="11252">
            <a:solidFill>
              <a:srgbClr val="000000"/>
            </a:solidFill>
          </a:ln>
        </p:spPr>
        <p:txBody>
          <a:bodyPr wrap="square" lIns="0" tIns="0" rIns="0" bIns="0" rtlCol="0"/>
          <a:lstStyle/>
          <a:p/>
        </p:txBody>
      </p:sp>
      <p:sp>
        <p:nvSpPr>
          <p:cNvPr id="30" name="object 30"/>
          <p:cNvSpPr/>
          <p:nvPr/>
        </p:nvSpPr>
        <p:spPr>
          <a:xfrm>
            <a:off x="6883872" y="6028182"/>
            <a:ext cx="227965" cy="467995"/>
          </a:xfrm>
          <a:custGeom>
            <a:avLst/>
            <a:gdLst/>
            <a:ahLst/>
            <a:cxnLst/>
            <a:rect l="l" t="t" r="r" b="b"/>
            <a:pathLst>
              <a:path w="227965" h="467995">
                <a:moveTo>
                  <a:pt x="227759" y="0"/>
                </a:moveTo>
                <a:lnTo>
                  <a:pt x="182975" y="4563"/>
                </a:lnTo>
                <a:lnTo>
                  <a:pt x="141236" y="17645"/>
                </a:lnTo>
                <a:lnTo>
                  <a:pt x="103444" y="38335"/>
                </a:lnTo>
                <a:lnTo>
                  <a:pt x="70501" y="65722"/>
                </a:lnTo>
                <a:lnTo>
                  <a:pt x="43308" y="98896"/>
                </a:lnTo>
                <a:lnTo>
                  <a:pt x="22769" y="136945"/>
                </a:lnTo>
                <a:lnTo>
                  <a:pt x="9783" y="178959"/>
                </a:lnTo>
                <a:lnTo>
                  <a:pt x="5255" y="224028"/>
                </a:lnTo>
                <a:lnTo>
                  <a:pt x="0" y="254226"/>
                </a:lnTo>
                <a:lnTo>
                  <a:pt x="22172" y="319731"/>
                </a:lnTo>
                <a:lnTo>
                  <a:pt x="47831" y="353091"/>
                </a:lnTo>
                <a:lnTo>
                  <a:pt x="82028" y="385558"/>
                </a:lnTo>
                <a:lnTo>
                  <a:pt x="123877" y="416159"/>
                </a:lnTo>
                <a:lnTo>
                  <a:pt x="172494" y="443920"/>
                </a:lnTo>
                <a:lnTo>
                  <a:pt x="226997" y="467868"/>
                </a:lnTo>
              </a:path>
            </a:pathLst>
          </a:custGeom>
          <a:ln w="11252">
            <a:solidFill>
              <a:srgbClr val="000000"/>
            </a:solidFill>
          </a:ln>
        </p:spPr>
        <p:txBody>
          <a:bodyPr wrap="square" lIns="0" tIns="0" rIns="0" bIns="0" rtlCol="0"/>
          <a:lstStyle/>
          <a:p/>
        </p:txBody>
      </p:sp>
      <p:sp>
        <p:nvSpPr>
          <p:cNvPr id="31" name="object 31"/>
          <p:cNvSpPr/>
          <p:nvPr/>
        </p:nvSpPr>
        <p:spPr>
          <a:xfrm>
            <a:off x="7483475" y="5984747"/>
            <a:ext cx="60960" cy="283463"/>
          </a:xfrm>
          <a:prstGeom prst="rect">
            <a:avLst/>
          </a:prstGeom>
          <a:blipFill>
            <a:blip r:embed="rId10" cstate="print"/>
            <a:stretch>
              <a:fillRect/>
            </a:stretch>
          </a:blipFill>
        </p:spPr>
        <p:txBody>
          <a:bodyPr wrap="square" lIns="0" tIns="0" rIns="0" bIns="0" rtlCol="0"/>
          <a:lstStyle/>
          <a:p/>
        </p:txBody>
      </p:sp>
      <p:sp>
        <p:nvSpPr>
          <p:cNvPr id="32" name="object 32"/>
          <p:cNvSpPr/>
          <p:nvPr/>
        </p:nvSpPr>
        <p:spPr>
          <a:xfrm>
            <a:off x="7462901" y="6448044"/>
            <a:ext cx="67056" cy="425195"/>
          </a:xfrm>
          <a:prstGeom prst="rect">
            <a:avLst/>
          </a:prstGeom>
          <a:blipFill>
            <a:blip r:embed="rId11" cstate="print"/>
            <a:stretch>
              <a:fillRect/>
            </a:stretch>
          </a:blipFill>
        </p:spPr>
        <p:txBody>
          <a:bodyPr wrap="square" lIns="0" tIns="0" rIns="0" bIns="0" rtlCol="0"/>
          <a:lstStyle/>
          <a:p/>
        </p:txBody>
      </p:sp>
      <p:sp>
        <p:nvSpPr>
          <p:cNvPr id="33" name="object 33"/>
          <p:cNvSpPr/>
          <p:nvPr/>
        </p:nvSpPr>
        <p:spPr>
          <a:xfrm>
            <a:off x="8047367" y="6230873"/>
            <a:ext cx="97535" cy="443483"/>
          </a:xfrm>
          <a:prstGeom prst="rect">
            <a:avLst/>
          </a:prstGeom>
          <a:blipFill>
            <a:blip r:embed="rId12" cstate="print"/>
            <a:stretch>
              <a:fillRect/>
            </a:stretch>
          </a:blipFill>
        </p:spPr>
        <p:txBody>
          <a:bodyPr wrap="square" lIns="0" tIns="0" rIns="0" bIns="0" rtlCol="0"/>
          <a:lstStyle/>
          <a:p/>
        </p:txBody>
      </p:sp>
      <p:sp>
        <p:nvSpPr>
          <p:cNvPr id="34" name="object 34"/>
          <p:cNvSpPr/>
          <p:nvPr/>
        </p:nvSpPr>
        <p:spPr>
          <a:xfrm>
            <a:off x="8435975" y="5884164"/>
            <a:ext cx="323850" cy="264795"/>
          </a:xfrm>
          <a:custGeom>
            <a:avLst/>
            <a:gdLst/>
            <a:ahLst/>
            <a:cxnLst/>
            <a:rect l="l" t="t" r="r" b="b"/>
            <a:pathLst>
              <a:path w="323850" h="264795">
                <a:moveTo>
                  <a:pt x="323850" y="131825"/>
                </a:moveTo>
                <a:lnTo>
                  <a:pt x="315608" y="90025"/>
                </a:lnTo>
                <a:lnTo>
                  <a:pt x="292662" y="53821"/>
                </a:lnTo>
                <a:lnTo>
                  <a:pt x="257684" y="25334"/>
                </a:lnTo>
                <a:lnTo>
                  <a:pt x="213341" y="6687"/>
                </a:lnTo>
                <a:lnTo>
                  <a:pt x="162306" y="0"/>
                </a:lnTo>
                <a:lnTo>
                  <a:pt x="111191" y="6687"/>
                </a:lnTo>
                <a:lnTo>
                  <a:pt x="66659" y="25334"/>
                </a:lnTo>
                <a:lnTo>
                  <a:pt x="31455" y="53821"/>
                </a:lnTo>
                <a:lnTo>
                  <a:pt x="8321" y="90025"/>
                </a:lnTo>
                <a:lnTo>
                  <a:pt x="0" y="131825"/>
                </a:lnTo>
                <a:lnTo>
                  <a:pt x="8321" y="173705"/>
                </a:lnTo>
                <a:lnTo>
                  <a:pt x="31455" y="210098"/>
                </a:lnTo>
                <a:lnTo>
                  <a:pt x="66659" y="238810"/>
                </a:lnTo>
                <a:lnTo>
                  <a:pt x="111191" y="257647"/>
                </a:lnTo>
                <a:lnTo>
                  <a:pt x="162306" y="264413"/>
                </a:lnTo>
                <a:lnTo>
                  <a:pt x="213341" y="257647"/>
                </a:lnTo>
                <a:lnTo>
                  <a:pt x="257684" y="238810"/>
                </a:lnTo>
                <a:lnTo>
                  <a:pt x="292662" y="210098"/>
                </a:lnTo>
                <a:lnTo>
                  <a:pt x="315608" y="173705"/>
                </a:lnTo>
                <a:lnTo>
                  <a:pt x="323850" y="131825"/>
                </a:lnTo>
                <a:close/>
              </a:path>
            </a:pathLst>
          </a:custGeom>
          <a:solidFill>
            <a:srgbClr val="FFFFFF"/>
          </a:solidFill>
        </p:spPr>
        <p:txBody>
          <a:bodyPr wrap="square" lIns="0" tIns="0" rIns="0" bIns="0" rtlCol="0"/>
          <a:lstStyle/>
          <a:p/>
        </p:txBody>
      </p:sp>
      <p:sp>
        <p:nvSpPr>
          <p:cNvPr id="35" name="object 35"/>
          <p:cNvSpPr/>
          <p:nvPr/>
        </p:nvSpPr>
        <p:spPr>
          <a:xfrm>
            <a:off x="8435975" y="5884164"/>
            <a:ext cx="323850" cy="264795"/>
          </a:xfrm>
          <a:custGeom>
            <a:avLst/>
            <a:gdLst/>
            <a:ahLst/>
            <a:cxnLst/>
            <a:rect l="l" t="t" r="r" b="b"/>
            <a:pathLst>
              <a:path w="323850" h="264795">
                <a:moveTo>
                  <a:pt x="323850" y="131825"/>
                </a:moveTo>
                <a:lnTo>
                  <a:pt x="315608" y="90025"/>
                </a:lnTo>
                <a:lnTo>
                  <a:pt x="292662" y="53821"/>
                </a:lnTo>
                <a:lnTo>
                  <a:pt x="257684" y="25334"/>
                </a:lnTo>
                <a:lnTo>
                  <a:pt x="213341" y="6687"/>
                </a:lnTo>
                <a:lnTo>
                  <a:pt x="162306" y="0"/>
                </a:lnTo>
                <a:lnTo>
                  <a:pt x="111191" y="6687"/>
                </a:lnTo>
                <a:lnTo>
                  <a:pt x="66659" y="25334"/>
                </a:lnTo>
                <a:lnTo>
                  <a:pt x="31455" y="53821"/>
                </a:lnTo>
                <a:lnTo>
                  <a:pt x="8321" y="90025"/>
                </a:lnTo>
                <a:lnTo>
                  <a:pt x="0" y="131825"/>
                </a:lnTo>
                <a:lnTo>
                  <a:pt x="8321" y="173705"/>
                </a:lnTo>
                <a:lnTo>
                  <a:pt x="31455" y="210098"/>
                </a:lnTo>
                <a:lnTo>
                  <a:pt x="66659" y="238810"/>
                </a:lnTo>
                <a:lnTo>
                  <a:pt x="111191" y="257647"/>
                </a:lnTo>
                <a:lnTo>
                  <a:pt x="162306" y="264413"/>
                </a:lnTo>
                <a:lnTo>
                  <a:pt x="213341" y="257647"/>
                </a:lnTo>
                <a:lnTo>
                  <a:pt x="257684" y="238810"/>
                </a:lnTo>
                <a:lnTo>
                  <a:pt x="292662" y="210098"/>
                </a:lnTo>
                <a:lnTo>
                  <a:pt x="315608" y="173705"/>
                </a:lnTo>
                <a:lnTo>
                  <a:pt x="323850" y="131825"/>
                </a:lnTo>
                <a:close/>
              </a:path>
            </a:pathLst>
          </a:custGeom>
          <a:ln w="11747">
            <a:solidFill>
              <a:srgbClr val="000000"/>
            </a:solidFill>
          </a:ln>
        </p:spPr>
        <p:txBody>
          <a:bodyPr wrap="square" lIns="0" tIns="0" rIns="0" bIns="0" rtlCol="0"/>
          <a:lstStyle/>
          <a:p/>
        </p:txBody>
      </p:sp>
      <p:sp>
        <p:nvSpPr>
          <p:cNvPr id="36" name="object 36"/>
          <p:cNvSpPr/>
          <p:nvPr/>
        </p:nvSpPr>
        <p:spPr>
          <a:xfrm>
            <a:off x="8413127" y="6491478"/>
            <a:ext cx="323850" cy="264795"/>
          </a:xfrm>
          <a:custGeom>
            <a:avLst/>
            <a:gdLst/>
            <a:ahLst/>
            <a:cxnLst/>
            <a:rect l="l" t="t" r="r" b="b"/>
            <a:pathLst>
              <a:path w="323850" h="264795">
                <a:moveTo>
                  <a:pt x="323850" y="132587"/>
                </a:moveTo>
                <a:lnTo>
                  <a:pt x="315608" y="90708"/>
                </a:lnTo>
                <a:lnTo>
                  <a:pt x="292662" y="54315"/>
                </a:lnTo>
                <a:lnTo>
                  <a:pt x="257684" y="25603"/>
                </a:lnTo>
                <a:lnTo>
                  <a:pt x="213341" y="6766"/>
                </a:lnTo>
                <a:lnTo>
                  <a:pt x="162306" y="0"/>
                </a:lnTo>
                <a:lnTo>
                  <a:pt x="110898" y="6766"/>
                </a:lnTo>
                <a:lnTo>
                  <a:pt x="66330" y="25603"/>
                </a:lnTo>
                <a:lnTo>
                  <a:pt x="31235" y="54315"/>
                </a:lnTo>
                <a:lnTo>
                  <a:pt x="8247" y="90708"/>
                </a:lnTo>
                <a:lnTo>
                  <a:pt x="0" y="132588"/>
                </a:lnTo>
                <a:lnTo>
                  <a:pt x="8247" y="174095"/>
                </a:lnTo>
                <a:lnTo>
                  <a:pt x="31235" y="210263"/>
                </a:lnTo>
                <a:lnTo>
                  <a:pt x="66330" y="238859"/>
                </a:lnTo>
                <a:lnTo>
                  <a:pt x="110898" y="257653"/>
                </a:lnTo>
                <a:lnTo>
                  <a:pt x="162306" y="264414"/>
                </a:lnTo>
                <a:lnTo>
                  <a:pt x="213341" y="257653"/>
                </a:lnTo>
                <a:lnTo>
                  <a:pt x="257684" y="238859"/>
                </a:lnTo>
                <a:lnTo>
                  <a:pt x="292662" y="210263"/>
                </a:lnTo>
                <a:lnTo>
                  <a:pt x="315608" y="174095"/>
                </a:lnTo>
                <a:lnTo>
                  <a:pt x="323850" y="132587"/>
                </a:lnTo>
                <a:close/>
              </a:path>
            </a:pathLst>
          </a:custGeom>
          <a:solidFill>
            <a:srgbClr val="FFFFFF"/>
          </a:solidFill>
        </p:spPr>
        <p:txBody>
          <a:bodyPr wrap="square" lIns="0" tIns="0" rIns="0" bIns="0" rtlCol="0"/>
          <a:lstStyle/>
          <a:p/>
        </p:txBody>
      </p:sp>
      <p:sp>
        <p:nvSpPr>
          <p:cNvPr id="37" name="object 37"/>
          <p:cNvSpPr/>
          <p:nvPr/>
        </p:nvSpPr>
        <p:spPr>
          <a:xfrm>
            <a:off x="8413127" y="6491478"/>
            <a:ext cx="323850" cy="264795"/>
          </a:xfrm>
          <a:custGeom>
            <a:avLst/>
            <a:gdLst/>
            <a:ahLst/>
            <a:cxnLst/>
            <a:rect l="l" t="t" r="r" b="b"/>
            <a:pathLst>
              <a:path w="323850" h="264795">
                <a:moveTo>
                  <a:pt x="323850" y="132587"/>
                </a:moveTo>
                <a:lnTo>
                  <a:pt x="315608" y="90708"/>
                </a:lnTo>
                <a:lnTo>
                  <a:pt x="292662" y="54315"/>
                </a:lnTo>
                <a:lnTo>
                  <a:pt x="257684" y="25603"/>
                </a:lnTo>
                <a:lnTo>
                  <a:pt x="213341" y="6766"/>
                </a:lnTo>
                <a:lnTo>
                  <a:pt x="162306" y="0"/>
                </a:lnTo>
                <a:lnTo>
                  <a:pt x="110898" y="6766"/>
                </a:lnTo>
                <a:lnTo>
                  <a:pt x="66330" y="25603"/>
                </a:lnTo>
                <a:lnTo>
                  <a:pt x="31235" y="54315"/>
                </a:lnTo>
                <a:lnTo>
                  <a:pt x="8247" y="90708"/>
                </a:lnTo>
                <a:lnTo>
                  <a:pt x="0" y="132588"/>
                </a:lnTo>
                <a:lnTo>
                  <a:pt x="8247" y="174095"/>
                </a:lnTo>
                <a:lnTo>
                  <a:pt x="31235" y="210263"/>
                </a:lnTo>
                <a:lnTo>
                  <a:pt x="66330" y="238859"/>
                </a:lnTo>
                <a:lnTo>
                  <a:pt x="110898" y="257653"/>
                </a:lnTo>
                <a:lnTo>
                  <a:pt x="162306" y="264414"/>
                </a:lnTo>
                <a:lnTo>
                  <a:pt x="213341" y="257653"/>
                </a:lnTo>
                <a:lnTo>
                  <a:pt x="257684" y="238859"/>
                </a:lnTo>
                <a:lnTo>
                  <a:pt x="292662" y="210263"/>
                </a:lnTo>
                <a:lnTo>
                  <a:pt x="315608" y="174095"/>
                </a:lnTo>
                <a:lnTo>
                  <a:pt x="323850" y="132587"/>
                </a:lnTo>
                <a:close/>
              </a:path>
            </a:pathLst>
          </a:custGeom>
          <a:ln w="11747">
            <a:solidFill>
              <a:srgbClr val="000000"/>
            </a:solidFill>
          </a:ln>
        </p:spPr>
        <p:txBody>
          <a:bodyPr wrap="square" lIns="0" tIns="0" rIns="0" bIns="0" rtlCol="0"/>
          <a:lstStyle/>
          <a:p/>
        </p:txBody>
      </p:sp>
      <p:sp>
        <p:nvSpPr>
          <p:cNvPr id="38" name="object 38"/>
          <p:cNvSpPr/>
          <p:nvPr/>
        </p:nvSpPr>
        <p:spPr>
          <a:xfrm>
            <a:off x="8199334" y="6028944"/>
            <a:ext cx="237490" cy="525145"/>
          </a:xfrm>
          <a:custGeom>
            <a:avLst/>
            <a:gdLst/>
            <a:ahLst/>
            <a:cxnLst/>
            <a:rect l="l" t="t" r="r" b="b"/>
            <a:pathLst>
              <a:path w="237490" h="525145">
                <a:moveTo>
                  <a:pt x="237415" y="0"/>
                </a:moveTo>
                <a:lnTo>
                  <a:pt x="190706" y="5116"/>
                </a:lnTo>
                <a:lnTo>
                  <a:pt x="147213" y="19788"/>
                </a:lnTo>
                <a:lnTo>
                  <a:pt x="107863" y="42996"/>
                </a:lnTo>
                <a:lnTo>
                  <a:pt x="73585" y="73723"/>
                </a:lnTo>
                <a:lnTo>
                  <a:pt x="45307" y="110951"/>
                </a:lnTo>
                <a:lnTo>
                  <a:pt x="23959" y="153662"/>
                </a:lnTo>
                <a:lnTo>
                  <a:pt x="10470" y="200837"/>
                </a:lnTo>
                <a:lnTo>
                  <a:pt x="5767" y="251460"/>
                </a:lnTo>
                <a:lnTo>
                  <a:pt x="0" y="285279"/>
                </a:lnTo>
                <a:lnTo>
                  <a:pt x="23005" y="358776"/>
                </a:lnTo>
                <a:lnTo>
                  <a:pt x="49867" y="396240"/>
                </a:lnTo>
                <a:lnTo>
                  <a:pt x="85695" y="432702"/>
                </a:lnTo>
                <a:lnTo>
                  <a:pt x="129532" y="467058"/>
                </a:lnTo>
                <a:lnTo>
                  <a:pt x="180424" y="498199"/>
                </a:lnTo>
                <a:lnTo>
                  <a:pt x="237415" y="525018"/>
                </a:lnTo>
              </a:path>
            </a:pathLst>
          </a:custGeom>
          <a:ln w="11747">
            <a:solidFill>
              <a:srgbClr val="000000"/>
            </a:solidFill>
          </a:ln>
        </p:spPr>
        <p:txBody>
          <a:bodyPr wrap="square" lIns="0" tIns="0" rIns="0" bIns="0" rtlCol="0"/>
          <a:lstStyle/>
          <a:p/>
        </p:txBody>
      </p:sp>
      <p:sp>
        <p:nvSpPr>
          <p:cNvPr id="39" name="object 39"/>
          <p:cNvSpPr/>
          <p:nvPr/>
        </p:nvSpPr>
        <p:spPr>
          <a:xfrm>
            <a:off x="8825369" y="5980176"/>
            <a:ext cx="60960" cy="320040"/>
          </a:xfrm>
          <a:prstGeom prst="rect">
            <a:avLst/>
          </a:prstGeom>
          <a:blipFill>
            <a:blip r:embed="rId13" cstate="print"/>
            <a:stretch>
              <a:fillRect/>
            </a:stretch>
          </a:blipFill>
        </p:spPr>
        <p:txBody>
          <a:bodyPr wrap="square" lIns="0" tIns="0" rIns="0" bIns="0" rtlCol="0"/>
          <a:lstStyle/>
          <a:p/>
        </p:txBody>
      </p:sp>
      <p:sp>
        <p:nvSpPr>
          <p:cNvPr id="40" name="object 40"/>
          <p:cNvSpPr/>
          <p:nvPr/>
        </p:nvSpPr>
        <p:spPr>
          <a:xfrm>
            <a:off x="8804033" y="6499859"/>
            <a:ext cx="73152" cy="475487"/>
          </a:xfrm>
          <a:prstGeom prst="rect">
            <a:avLst/>
          </a:prstGeom>
          <a:blipFill>
            <a:blip r:embed="rId14" cstate="print"/>
            <a:stretch>
              <a:fillRect/>
            </a:stretch>
          </a:blipFill>
        </p:spPr>
        <p:txBody>
          <a:bodyPr wrap="square" lIns="0" tIns="0" rIns="0" bIns="0" rtlCol="0"/>
          <a:lstStyle/>
          <a:p/>
        </p:txBody>
      </p:sp>
      <p:sp>
        <p:nvSpPr>
          <p:cNvPr id="41" name="object 41"/>
          <p:cNvSpPr/>
          <p:nvPr/>
        </p:nvSpPr>
        <p:spPr>
          <a:xfrm>
            <a:off x="9520313" y="5887973"/>
            <a:ext cx="316230" cy="243204"/>
          </a:xfrm>
          <a:custGeom>
            <a:avLst/>
            <a:gdLst/>
            <a:ahLst/>
            <a:cxnLst/>
            <a:rect l="l" t="t" r="r" b="b"/>
            <a:pathLst>
              <a:path w="316229" h="243204">
                <a:moveTo>
                  <a:pt x="316229" y="121919"/>
                </a:moveTo>
                <a:lnTo>
                  <a:pt x="308158" y="83490"/>
                </a:lnTo>
                <a:lnTo>
                  <a:pt x="285676" y="50035"/>
                </a:lnTo>
                <a:lnTo>
                  <a:pt x="251380" y="23603"/>
                </a:lnTo>
                <a:lnTo>
                  <a:pt x="207867" y="6242"/>
                </a:lnTo>
                <a:lnTo>
                  <a:pt x="157733" y="0"/>
                </a:lnTo>
                <a:lnTo>
                  <a:pt x="107972" y="6242"/>
                </a:lnTo>
                <a:lnTo>
                  <a:pt x="64684" y="23603"/>
                </a:lnTo>
                <a:lnTo>
                  <a:pt x="30504" y="50035"/>
                </a:lnTo>
                <a:lnTo>
                  <a:pt x="8065" y="83490"/>
                </a:lnTo>
                <a:lnTo>
                  <a:pt x="0" y="121919"/>
                </a:lnTo>
                <a:lnTo>
                  <a:pt x="8065" y="160269"/>
                </a:lnTo>
                <a:lnTo>
                  <a:pt x="30504" y="193535"/>
                </a:lnTo>
                <a:lnTo>
                  <a:pt x="64684" y="219742"/>
                </a:lnTo>
                <a:lnTo>
                  <a:pt x="107972" y="236914"/>
                </a:lnTo>
                <a:lnTo>
                  <a:pt x="157733" y="243077"/>
                </a:lnTo>
                <a:lnTo>
                  <a:pt x="207867" y="236914"/>
                </a:lnTo>
                <a:lnTo>
                  <a:pt x="251380" y="219742"/>
                </a:lnTo>
                <a:lnTo>
                  <a:pt x="285676" y="193535"/>
                </a:lnTo>
                <a:lnTo>
                  <a:pt x="308158" y="160269"/>
                </a:lnTo>
                <a:lnTo>
                  <a:pt x="316229" y="121919"/>
                </a:lnTo>
                <a:close/>
              </a:path>
            </a:pathLst>
          </a:custGeom>
          <a:solidFill>
            <a:srgbClr val="FFFFFF"/>
          </a:solidFill>
        </p:spPr>
        <p:txBody>
          <a:bodyPr wrap="square" lIns="0" tIns="0" rIns="0" bIns="0" rtlCol="0"/>
          <a:lstStyle/>
          <a:p/>
        </p:txBody>
      </p:sp>
      <p:sp>
        <p:nvSpPr>
          <p:cNvPr id="42" name="object 42"/>
          <p:cNvSpPr/>
          <p:nvPr/>
        </p:nvSpPr>
        <p:spPr>
          <a:xfrm>
            <a:off x="9520313" y="5887973"/>
            <a:ext cx="316230" cy="243204"/>
          </a:xfrm>
          <a:custGeom>
            <a:avLst/>
            <a:gdLst/>
            <a:ahLst/>
            <a:cxnLst/>
            <a:rect l="l" t="t" r="r" b="b"/>
            <a:pathLst>
              <a:path w="316229" h="243204">
                <a:moveTo>
                  <a:pt x="316229" y="121919"/>
                </a:moveTo>
                <a:lnTo>
                  <a:pt x="308158" y="83490"/>
                </a:lnTo>
                <a:lnTo>
                  <a:pt x="285676" y="50035"/>
                </a:lnTo>
                <a:lnTo>
                  <a:pt x="251380" y="23603"/>
                </a:lnTo>
                <a:lnTo>
                  <a:pt x="207867" y="6242"/>
                </a:lnTo>
                <a:lnTo>
                  <a:pt x="157733" y="0"/>
                </a:lnTo>
                <a:lnTo>
                  <a:pt x="107972" y="6242"/>
                </a:lnTo>
                <a:lnTo>
                  <a:pt x="64684" y="23603"/>
                </a:lnTo>
                <a:lnTo>
                  <a:pt x="30504" y="50035"/>
                </a:lnTo>
                <a:lnTo>
                  <a:pt x="8065" y="83490"/>
                </a:lnTo>
                <a:lnTo>
                  <a:pt x="0" y="121919"/>
                </a:lnTo>
                <a:lnTo>
                  <a:pt x="8065" y="160269"/>
                </a:lnTo>
                <a:lnTo>
                  <a:pt x="30504" y="193535"/>
                </a:lnTo>
                <a:lnTo>
                  <a:pt x="64684" y="219742"/>
                </a:lnTo>
                <a:lnTo>
                  <a:pt x="107972" y="236914"/>
                </a:lnTo>
                <a:lnTo>
                  <a:pt x="157733" y="243077"/>
                </a:lnTo>
                <a:lnTo>
                  <a:pt x="207867" y="236914"/>
                </a:lnTo>
                <a:lnTo>
                  <a:pt x="251380" y="219742"/>
                </a:lnTo>
                <a:lnTo>
                  <a:pt x="285676" y="193535"/>
                </a:lnTo>
                <a:lnTo>
                  <a:pt x="308158" y="160269"/>
                </a:lnTo>
                <a:lnTo>
                  <a:pt x="316229" y="121919"/>
                </a:lnTo>
                <a:close/>
              </a:path>
            </a:pathLst>
          </a:custGeom>
          <a:ln w="11468">
            <a:solidFill>
              <a:srgbClr val="000000"/>
            </a:solidFill>
          </a:ln>
        </p:spPr>
        <p:txBody>
          <a:bodyPr wrap="square" lIns="0" tIns="0" rIns="0" bIns="0" rtlCol="0"/>
          <a:lstStyle/>
          <a:p/>
        </p:txBody>
      </p:sp>
      <p:sp>
        <p:nvSpPr>
          <p:cNvPr id="43" name="object 43"/>
          <p:cNvSpPr/>
          <p:nvPr/>
        </p:nvSpPr>
        <p:spPr>
          <a:xfrm>
            <a:off x="9542411" y="6446520"/>
            <a:ext cx="316230" cy="243204"/>
          </a:xfrm>
          <a:custGeom>
            <a:avLst/>
            <a:gdLst/>
            <a:ahLst/>
            <a:cxnLst/>
            <a:rect l="l" t="t" r="r" b="b"/>
            <a:pathLst>
              <a:path w="316229" h="243204">
                <a:moveTo>
                  <a:pt x="316229" y="121920"/>
                </a:moveTo>
                <a:lnTo>
                  <a:pt x="308164" y="83490"/>
                </a:lnTo>
                <a:lnTo>
                  <a:pt x="285725" y="50035"/>
                </a:lnTo>
                <a:lnTo>
                  <a:pt x="251545" y="23603"/>
                </a:lnTo>
                <a:lnTo>
                  <a:pt x="208257" y="6242"/>
                </a:lnTo>
                <a:lnTo>
                  <a:pt x="158495" y="0"/>
                </a:lnTo>
                <a:lnTo>
                  <a:pt x="108362" y="6242"/>
                </a:lnTo>
                <a:lnTo>
                  <a:pt x="64849" y="23603"/>
                </a:lnTo>
                <a:lnTo>
                  <a:pt x="30553" y="50035"/>
                </a:lnTo>
                <a:lnTo>
                  <a:pt x="8071" y="83490"/>
                </a:lnTo>
                <a:lnTo>
                  <a:pt x="0" y="121920"/>
                </a:lnTo>
                <a:lnTo>
                  <a:pt x="8071" y="160269"/>
                </a:lnTo>
                <a:lnTo>
                  <a:pt x="30553" y="193535"/>
                </a:lnTo>
                <a:lnTo>
                  <a:pt x="64849" y="219742"/>
                </a:lnTo>
                <a:lnTo>
                  <a:pt x="108362" y="236914"/>
                </a:lnTo>
                <a:lnTo>
                  <a:pt x="158495" y="243078"/>
                </a:lnTo>
                <a:lnTo>
                  <a:pt x="208257" y="236914"/>
                </a:lnTo>
                <a:lnTo>
                  <a:pt x="251545" y="219742"/>
                </a:lnTo>
                <a:lnTo>
                  <a:pt x="285725" y="193535"/>
                </a:lnTo>
                <a:lnTo>
                  <a:pt x="308164" y="160269"/>
                </a:lnTo>
                <a:lnTo>
                  <a:pt x="316229" y="121920"/>
                </a:lnTo>
                <a:close/>
              </a:path>
            </a:pathLst>
          </a:custGeom>
          <a:solidFill>
            <a:srgbClr val="FFFFFF"/>
          </a:solidFill>
        </p:spPr>
        <p:txBody>
          <a:bodyPr wrap="square" lIns="0" tIns="0" rIns="0" bIns="0" rtlCol="0"/>
          <a:lstStyle/>
          <a:p/>
        </p:txBody>
      </p:sp>
      <p:sp>
        <p:nvSpPr>
          <p:cNvPr id="44" name="object 44"/>
          <p:cNvSpPr/>
          <p:nvPr/>
        </p:nvSpPr>
        <p:spPr>
          <a:xfrm>
            <a:off x="9542411" y="6446520"/>
            <a:ext cx="316230" cy="243204"/>
          </a:xfrm>
          <a:custGeom>
            <a:avLst/>
            <a:gdLst/>
            <a:ahLst/>
            <a:cxnLst/>
            <a:rect l="l" t="t" r="r" b="b"/>
            <a:pathLst>
              <a:path w="316229" h="243204">
                <a:moveTo>
                  <a:pt x="316229" y="121920"/>
                </a:moveTo>
                <a:lnTo>
                  <a:pt x="308164" y="83490"/>
                </a:lnTo>
                <a:lnTo>
                  <a:pt x="285725" y="50035"/>
                </a:lnTo>
                <a:lnTo>
                  <a:pt x="251545" y="23603"/>
                </a:lnTo>
                <a:lnTo>
                  <a:pt x="208257" y="6242"/>
                </a:lnTo>
                <a:lnTo>
                  <a:pt x="158495" y="0"/>
                </a:lnTo>
                <a:lnTo>
                  <a:pt x="108362" y="6242"/>
                </a:lnTo>
                <a:lnTo>
                  <a:pt x="64849" y="23603"/>
                </a:lnTo>
                <a:lnTo>
                  <a:pt x="30553" y="50035"/>
                </a:lnTo>
                <a:lnTo>
                  <a:pt x="8071" y="83490"/>
                </a:lnTo>
                <a:lnTo>
                  <a:pt x="0" y="121920"/>
                </a:lnTo>
                <a:lnTo>
                  <a:pt x="8071" y="160269"/>
                </a:lnTo>
                <a:lnTo>
                  <a:pt x="30553" y="193535"/>
                </a:lnTo>
                <a:lnTo>
                  <a:pt x="64849" y="219742"/>
                </a:lnTo>
                <a:lnTo>
                  <a:pt x="108362" y="236914"/>
                </a:lnTo>
                <a:lnTo>
                  <a:pt x="158495" y="243078"/>
                </a:lnTo>
                <a:lnTo>
                  <a:pt x="208257" y="236914"/>
                </a:lnTo>
                <a:lnTo>
                  <a:pt x="251545" y="219742"/>
                </a:lnTo>
                <a:lnTo>
                  <a:pt x="285725" y="193535"/>
                </a:lnTo>
                <a:lnTo>
                  <a:pt x="308164" y="160269"/>
                </a:lnTo>
                <a:lnTo>
                  <a:pt x="316229" y="121920"/>
                </a:lnTo>
                <a:close/>
              </a:path>
            </a:pathLst>
          </a:custGeom>
          <a:ln w="11468">
            <a:solidFill>
              <a:srgbClr val="000000"/>
            </a:solidFill>
          </a:ln>
        </p:spPr>
        <p:txBody>
          <a:bodyPr wrap="square" lIns="0" tIns="0" rIns="0" bIns="0" rtlCol="0"/>
          <a:lstStyle/>
          <a:p/>
        </p:txBody>
      </p:sp>
      <p:sp>
        <p:nvSpPr>
          <p:cNvPr id="45" name="object 45"/>
          <p:cNvSpPr/>
          <p:nvPr/>
        </p:nvSpPr>
        <p:spPr>
          <a:xfrm>
            <a:off x="9837305" y="6017514"/>
            <a:ext cx="210185" cy="489584"/>
          </a:xfrm>
          <a:custGeom>
            <a:avLst/>
            <a:gdLst/>
            <a:ahLst/>
            <a:cxnLst/>
            <a:rect l="l" t="t" r="r" b="b"/>
            <a:pathLst>
              <a:path w="210184" h="489584">
                <a:moveTo>
                  <a:pt x="0" y="489203"/>
                </a:moveTo>
                <a:lnTo>
                  <a:pt x="41418" y="478137"/>
                </a:lnTo>
                <a:lnTo>
                  <a:pt x="79438" y="459714"/>
                </a:lnTo>
                <a:lnTo>
                  <a:pt x="113481" y="434763"/>
                </a:lnTo>
                <a:lnTo>
                  <a:pt x="142971" y="404110"/>
                </a:lnTo>
                <a:lnTo>
                  <a:pt x="167331" y="368585"/>
                </a:lnTo>
                <a:lnTo>
                  <a:pt x="185984" y="329014"/>
                </a:lnTo>
                <a:lnTo>
                  <a:pt x="198353" y="286226"/>
                </a:lnTo>
                <a:lnTo>
                  <a:pt x="203860" y="241049"/>
                </a:lnTo>
                <a:lnTo>
                  <a:pt x="201929" y="194309"/>
                </a:lnTo>
                <a:lnTo>
                  <a:pt x="209727" y="163152"/>
                </a:lnTo>
                <a:lnTo>
                  <a:pt x="185454" y="99597"/>
                </a:lnTo>
                <a:lnTo>
                  <a:pt x="155703" y="69519"/>
                </a:lnTo>
                <a:lnTo>
                  <a:pt x="115755" y="42121"/>
                </a:lnTo>
                <a:lnTo>
                  <a:pt x="66769" y="18561"/>
                </a:lnTo>
                <a:lnTo>
                  <a:pt x="9905" y="0"/>
                </a:lnTo>
              </a:path>
            </a:pathLst>
          </a:custGeom>
          <a:ln w="11468">
            <a:solidFill>
              <a:srgbClr val="000000"/>
            </a:solidFill>
          </a:ln>
        </p:spPr>
        <p:txBody>
          <a:bodyPr wrap="square" lIns="0" tIns="0" rIns="0" bIns="0" rtlCol="0"/>
          <a:lstStyle/>
          <a:p/>
        </p:txBody>
      </p:sp>
      <p:sp>
        <p:nvSpPr>
          <p:cNvPr id="46" name="object 46"/>
          <p:cNvSpPr/>
          <p:nvPr/>
        </p:nvSpPr>
        <p:spPr>
          <a:xfrm>
            <a:off x="9888359" y="5935217"/>
            <a:ext cx="60960" cy="297179"/>
          </a:xfrm>
          <a:prstGeom prst="rect">
            <a:avLst/>
          </a:prstGeom>
          <a:blipFill>
            <a:blip r:embed="rId15" cstate="print"/>
            <a:stretch>
              <a:fillRect/>
            </a:stretch>
          </a:blipFill>
        </p:spPr>
        <p:txBody>
          <a:bodyPr wrap="square" lIns="0" tIns="0" rIns="0" bIns="0" rtlCol="0"/>
          <a:lstStyle/>
          <a:p/>
        </p:txBody>
      </p:sp>
      <p:sp>
        <p:nvSpPr>
          <p:cNvPr id="47" name="object 47"/>
          <p:cNvSpPr/>
          <p:nvPr/>
        </p:nvSpPr>
        <p:spPr>
          <a:xfrm>
            <a:off x="9901301" y="6575297"/>
            <a:ext cx="67056" cy="438912"/>
          </a:xfrm>
          <a:prstGeom prst="rect">
            <a:avLst/>
          </a:prstGeom>
          <a:blipFill>
            <a:blip r:embed="rId16" cstate="print"/>
            <a:stretch>
              <a:fillRect/>
            </a:stretch>
          </a:blipFill>
        </p:spPr>
        <p:txBody>
          <a:bodyPr wrap="square" lIns="0" tIns="0" rIns="0" bIns="0" rtlCol="0"/>
          <a:lstStyle/>
          <a:p/>
        </p:txBody>
      </p:sp>
      <p:sp>
        <p:nvSpPr>
          <p:cNvPr id="48" name="object 48"/>
          <p:cNvSpPr/>
          <p:nvPr/>
        </p:nvSpPr>
        <p:spPr>
          <a:xfrm>
            <a:off x="10112375" y="6222491"/>
            <a:ext cx="128015" cy="411480"/>
          </a:xfrm>
          <a:prstGeom prst="rect">
            <a:avLst/>
          </a:prstGeom>
          <a:blipFill>
            <a:blip r:embed="rId17" cstate="print"/>
            <a:stretch>
              <a:fillRect/>
            </a:stretch>
          </a:blipFill>
        </p:spPr>
        <p:txBody>
          <a:bodyPr wrap="square" lIns="0" tIns="0" rIns="0" bIns="0" rtlCol="0"/>
          <a:lstStyl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314579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95731"/>
            <a:ext cx="8442960" cy="2642235"/>
          </a:xfrm>
          <a:prstGeom prst="rect">
            <a:avLst/>
          </a:prstGeom>
        </p:spPr>
        <p:txBody>
          <a:bodyPr vert="horz" wrap="square" lIns="0" tIns="59690" rIns="0" bIns="0" rtlCol="0">
            <a:spAutoFit/>
          </a:bodyPr>
          <a:lstStyle/>
          <a:p>
            <a:pPr marL="349250" indent="-337185">
              <a:lnSpc>
                <a:spcPct val="100000"/>
              </a:lnSpc>
              <a:spcBef>
                <a:spcPts val="47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因果图法</a:t>
            </a:r>
            <a:endParaRPr sz="1750">
              <a:latin typeface="华文楷体" panose="02010600040101010101" charset="-122"/>
              <a:cs typeface="华文楷体" panose="02010600040101010101" charset="-122"/>
            </a:endParaRPr>
          </a:p>
          <a:p>
            <a:pPr marL="814070" lvl="1" indent="-337820">
              <a:lnSpc>
                <a:spcPct val="100000"/>
              </a:lnSpc>
              <a:spcBef>
                <a:spcPts val="39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导出测试用例一般要经过以下几个步骤：</a:t>
            </a:r>
            <a:endParaRPr sz="1850">
              <a:latin typeface="华文楷体" panose="02010600040101010101" charset="-122"/>
              <a:cs typeface="华文楷体" panose="02010600040101010101" charset="-122"/>
            </a:endParaRPr>
          </a:p>
          <a:p>
            <a:pPr marL="1214755" marR="5080" lvl="2" indent="-337185">
              <a:lnSpc>
                <a:spcPct val="96000"/>
              </a:lnSpc>
              <a:spcBef>
                <a:spcPts val="580"/>
              </a:spcBef>
              <a:buFont typeface="Franklin Gothic Book" panose="020B0503020102020204"/>
              <a:buChar char="■"/>
              <a:tabLst>
                <a:tab pos="1214755" algn="l"/>
                <a:tab pos="1215390" algn="l"/>
              </a:tabLst>
            </a:pPr>
            <a:r>
              <a:rPr sz="1550" i="1" spc="25" dirty="0">
                <a:solidFill>
                  <a:srgbClr val="191B0E"/>
                </a:solidFill>
                <a:latin typeface="华文楷体" panose="02010600040101010101" charset="-122"/>
                <a:cs typeface="华文楷体" panose="02010600040101010101" charset="-122"/>
              </a:rPr>
              <a:t>分析软件规格说明的描述中那些是原因，那些是结果。原因是输入或输入条件的 等价类，结果是输出条件。并给每个原因和结果赋予一个标示符，根据这些关系，  画出因果图。</a:t>
            </a:r>
            <a:endParaRPr sz="1550">
              <a:latin typeface="华文楷体" panose="02010600040101010101" charset="-122"/>
              <a:cs typeface="华文楷体" panose="02010600040101010101" charset="-122"/>
            </a:endParaRPr>
          </a:p>
          <a:p>
            <a:pPr marL="1214755" lvl="2" indent="-337185">
              <a:lnSpc>
                <a:spcPct val="100000"/>
              </a:lnSpc>
              <a:spcBef>
                <a:spcPts val="530"/>
              </a:spcBef>
              <a:buFont typeface="Franklin Gothic Book" panose="020B0503020102020204"/>
              <a:buChar char="■"/>
              <a:tabLst>
                <a:tab pos="1214755" algn="l"/>
                <a:tab pos="1215390" algn="l"/>
              </a:tabLst>
            </a:pPr>
            <a:r>
              <a:rPr sz="1550" i="1" spc="25" dirty="0">
                <a:solidFill>
                  <a:srgbClr val="191B0E"/>
                </a:solidFill>
                <a:latin typeface="华文楷体" panose="02010600040101010101" charset="-122"/>
                <a:cs typeface="华文楷体" panose="02010600040101010101" charset="-122"/>
              </a:rPr>
              <a:t>因果图上用一些记号表明约束条件或限制条件。</a:t>
            </a:r>
            <a:endParaRPr sz="1550">
              <a:latin typeface="华文楷体" panose="02010600040101010101" charset="-122"/>
              <a:cs typeface="华文楷体" panose="02010600040101010101" charset="-122"/>
            </a:endParaRPr>
          </a:p>
          <a:p>
            <a:pPr marL="1214755" lvl="2" indent="-337185">
              <a:lnSpc>
                <a:spcPct val="100000"/>
              </a:lnSpc>
              <a:spcBef>
                <a:spcPts val="535"/>
              </a:spcBef>
              <a:buFont typeface="Franklin Gothic Book" panose="020B0503020102020204"/>
              <a:buChar char="■"/>
              <a:tabLst>
                <a:tab pos="1214755" algn="l"/>
                <a:tab pos="1215390" algn="l"/>
              </a:tabLst>
            </a:pPr>
            <a:r>
              <a:rPr sz="1550" i="1" spc="25" dirty="0">
                <a:solidFill>
                  <a:srgbClr val="191B0E"/>
                </a:solidFill>
                <a:latin typeface="华文楷体" panose="02010600040101010101" charset="-122"/>
                <a:cs typeface="华文楷体" panose="02010600040101010101" charset="-122"/>
              </a:rPr>
              <a:t>对需求加以分析并把它们表示为因果图之间的关系图。</a:t>
            </a:r>
            <a:endParaRPr sz="1550">
              <a:latin typeface="华文楷体" panose="02010600040101010101" charset="-122"/>
              <a:cs typeface="华文楷体" panose="02010600040101010101" charset="-122"/>
            </a:endParaRPr>
          </a:p>
          <a:p>
            <a:pPr marL="1214755" lvl="2" indent="-337185">
              <a:lnSpc>
                <a:spcPct val="100000"/>
              </a:lnSpc>
              <a:spcBef>
                <a:spcPts val="535"/>
              </a:spcBef>
              <a:buFont typeface="Franklin Gothic Book" panose="020B0503020102020204"/>
              <a:buChar char="■"/>
              <a:tabLst>
                <a:tab pos="1214755" algn="l"/>
                <a:tab pos="1215390" algn="l"/>
              </a:tabLst>
            </a:pPr>
            <a:r>
              <a:rPr sz="1550" i="1" spc="25" dirty="0">
                <a:solidFill>
                  <a:srgbClr val="191B0E"/>
                </a:solidFill>
                <a:latin typeface="华文楷体" panose="02010600040101010101" charset="-122"/>
                <a:cs typeface="华文楷体" panose="02010600040101010101" charset="-122"/>
              </a:rPr>
              <a:t>把因果图转换成判定表。</a:t>
            </a:r>
            <a:endParaRPr sz="1550">
              <a:latin typeface="华文楷体" panose="02010600040101010101" charset="-122"/>
              <a:cs typeface="华文楷体" panose="02010600040101010101" charset="-122"/>
            </a:endParaRPr>
          </a:p>
          <a:p>
            <a:pPr marL="1214755" lvl="2" indent="-337185">
              <a:lnSpc>
                <a:spcPct val="100000"/>
              </a:lnSpc>
              <a:spcBef>
                <a:spcPts val="535"/>
              </a:spcBef>
              <a:buFont typeface="Franklin Gothic Book" panose="020B0503020102020204"/>
              <a:buChar char="■"/>
              <a:tabLst>
                <a:tab pos="1214755" algn="l"/>
                <a:tab pos="1215390" algn="l"/>
              </a:tabLst>
            </a:pPr>
            <a:r>
              <a:rPr sz="1550" i="1" spc="25" dirty="0">
                <a:solidFill>
                  <a:srgbClr val="191B0E"/>
                </a:solidFill>
                <a:latin typeface="华文楷体" panose="02010600040101010101" charset="-122"/>
                <a:cs typeface="华文楷体" panose="02010600040101010101" charset="-122"/>
              </a:rPr>
              <a:t>根据判定表的每一列作为依据，设计测试用例。</a:t>
            </a:r>
            <a:endParaRPr sz="1550">
              <a:latin typeface="华文楷体" panose="02010600040101010101" charset="-122"/>
              <a:cs typeface="华文楷体" panose="0201060004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24790"/>
            <a:ext cx="8191500" cy="3989070"/>
          </a:xfrm>
          <a:prstGeom prst="rect">
            <a:avLst/>
          </a:prstGeom>
        </p:spPr>
        <p:txBody>
          <a:bodyPr vert="horz" wrap="square" lIns="0" tIns="130810" rIns="0" bIns="0" rtlCol="0">
            <a:spAutoFit/>
          </a:bodyPr>
          <a:lstStyle/>
          <a:p>
            <a:pPr marL="349250" indent="-337185" algn="just">
              <a:lnSpc>
                <a:spcPct val="100000"/>
              </a:lnSpc>
              <a:spcBef>
                <a:spcPts val="1030"/>
              </a:spcBef>
              <a:buFont typeface="Franklin Gothic Book" panose="020B0503020102020204"/>
              <a:buChar char="■"/>
              <a:tabLst>
                <a:tab pos="349885" algn="l"/>
              </a:tabLst>
            </a:pPr>
            <a:r>
              <a:rPr sz="1750" i="1" dirty="0">
                <a:solidFill>
                  <a:srgbClr val="191B0E"/>
                </a:solidFill>
                <a:latin typeface="华文楷体" panose="02010600040101010101" charset="-122"/>
                <a:cs typeface="华文楷体" panose="02010600040101010101" charset="-122"/>
              </a:rPr>
              <a:t>因果图法</a:t>
            </a:r>
            <a:endParaRPr sz="1750">
              <a:latin typeface="华文楷体" panose="02010600040101010101" charset="-122"/>
              <a:cs typeface="华文楷体" panose="02010600040101010101" charset="-122"/>
            </a:endParaRPr>
          </a:p>
          <a:p>
            <a:pPr marL="349250" marR="5080" indent="-337185" algn="just">
              <a:lnSpc>
                <a:spcPts val="1980"/>
              </a:lnSpc>
              <a:spcBef>
                <a:spcPts val="1095"/>
              </a:spcBef>
              <a:buFont typeface="Franklin Gothic Book" panose="020B0503020102020204"/>
              <a:buChar char="■"/>
              <a:tabLst>
                <a:tab pos="349885" algn="l"/>
              </a:tabLst>
            </a:pPr>
            <a:r>
              <a:rPr sz="1750" i="1" dirty="0">
                <a:solidFill>
                  <a:srgbClr val="191B0E"/>
                </a:solidFill>
                <a:latin typeface="华文楷体" panose="02010600040101010101" charset="-122"/>
                <a:cs typeface="华文楷体" panose="02010600040101010101" charset="-122"/>
              </a:rPr>
              <a:t>示例：某软件规格说明书规定：输入的第一个字符必须是</a:t>
            </a:r>
            <a:r>
              <a:rPr sz="1750" spc="-5" dirty="0">
                <a:solidFill>
                  <a:srgbClr val="191B0E"/>
                </a:solidFill>
                <a:latin typeface="Franklin Gothic Book" panose="020B0503020102020204"/>
                <a:cs typeface="Franklin Gothic Book" panose="020B0503020102020204"/>
              </a:rPr>
              <a:t>#</a:t>
            </a:r>
            <a:r>
              <a:rPr sz="1750" i="1" spc="5" dirty="0">
                <a:solidFill>
                  <a:srgbClr val="191B0E"/>
                </a:solidFill>
                <a:latin typeface="华文楷体" panose="02010600040101010101" charset="-122"/>
                <a:cs typeface="华文楷体" panose="02010600040101010101" charset="-122"/>
              </a:rPr>
              <a:t>或</a:t>
            </a:r>
            <a:r>
              <a:rPr sz="1750" spc="-5" dirty="0">
                <a:solidFill>
                  <a:srgbClr val="191B0E"/>
                </a:solidFill>
                <a:latin typeface="Franklin Gothic Book" panose="020B0503020102020204"/>
                <a:cs typeface="Franklin Gothic Book" panose="020B0503020102020204"/>
              </a:rPr>
              <a:t>*</a:t>
            </a:r>
            <a:r>
              <a:rPr sz="1750" i="1" spc="-5" dirty="0">
                <a:solidFill>
                  <a:srgbClr val="191B0E"/>
                </a:solidFill>
                <a:latin typeface="华文楷体" panose="02010600040101010101" charset="-122"/>
                <a:cs typeface="华文楷体" panose="02010600040101010101" charset="-122"/>
              </a:rPr>
              <a:t>，</a:t>
            </a:r>
            <a:r>
              <a:rPr sz="1750" i="1" dirty="0">
                <a:solidFill>
                  <a:srgbClr val="191B0E"/>
                </a:solidFill>
                <a:latin typeface="华文楷体" panose="02010600040101010101" charset="-122"/>
                <a:cs typeface="华文楷体" panose="02010600040101010101" charset="-122"/>
              </a:rPr>
              <a:t>第二个字符必须 </a:t>
            </a:r>
            <a:r>
              <a:rPr sz="1750" i="1" dirty="0">
                <a:solidFill>
                  <a:srgbClr val="191B0E"/>
                </a:solidFill>
                <a:latin typeface="华文楷体" panose="02010600040101010101" charset="-122"/>
                <a:cs typeface="华文楷体" panose="02010600040101010101" charset="-122"/>
              </a:rPr>
              <a:t>是一个数字，此情况下进行文件的修改；如果第一个字符不</a:t>
            </a:r>
            <a:r>
              <a:rPr sz="1750" i="1" spc="5" dirty="0">
                <a:solidFill>
                  <a:srgbClr val="191B0E"/>
                </a:solidFill>
                <a:latin typeface="华文楷体" panose="02010600040101010101" charset="-122"/>
                <a:cs typeface="华文楷体" panose="02010600040101010101" charset="-122"/>
              </a:rPr>
              <a:t>是</a:t>
            </a:r>
            <a:r>
              <a:rPr sz="1750" spc="-5" dirty="0">
                <a:solidFill>
                  <a:srgbClr val="191B0E"/>
                </a:solidFill>
                <a:latin typeface="Franklin Gothic Book" panose="020B0503020102020204"/>
                <a:cs typeface="Franklin Gothic Book" panose="020B0503020102020204"/>
              </a:rPr>
              <a:t>#</a:t>
            </a:r>
            <a:r>
              <a:rPr sz="1750" i="1" spc="5" dirty="0">
                <a:solidFill>
                  <a:srgbClr val="191B0E"/>
                </a:solidFill>
                <a:latin typeface="华文楷体" panose="02010600040101010101" charset="-122"/>
                <a:cs typeface="华文楷体" panose="02010600040101010101" charset="-122"/>
              </a:rPr>
              <a:t>或</a:t>
            </a:r>
            <a:r>
              <a:rPr sz="1750" spc="-5" dirty="0">
                <a:solidFill>
                  <a:srgbClr val="191B0E"/>
                </a:solidFill>
                <a:latin typeface="Franklin Gothic Book" panose="020B0503020102020204"/>
                <a:cs typeface="Franklin Gothic Book" panose="020B0503020102020204"/>
              </a:rPr>
              <a:t>*</a:t>
            </a:r>
            <a:r>
              <a:rPr sz="1750" i="1" dirty="0">
                <a:solidFill>
                  <a:srgbClr val="191B0E"/>
                </a:solidFill>
                <a:latin typeface="华文楷体" panose="02010600040101010101" charset="-122"/>
                <a:cs typeface="华文楷体" panose="02010600040101010101" charset="-122"/>
              </a:rPr>
              <a:t>，则给出信息  </a:t>
            </a:r>
            <a:r>
              <a:rPr sz="1750" dirty="0">
                <a:solidFill>
                  <a:srgbClr val="191B0E"/>
                </a:solidFill>
                <a:latin typeface="Franklin Gothic Book" panose="020B0503020102020204"/>
                <a:cs typeface="Franklin Gothic Book" panose="020B0503020102020204"/>
              </a:rPr>
              <a:t>N</a:t>
            </a:r>
            <a:r>
              <a:rPr sz="1750" i="1" dirty="0">
                <a:solidFill>
                  <a:srgbClr val="191B0E"/>
                </a:solidFill>
                <a:latin typeface="华文楷体" panose="02010600040101010101" charset="-122"/>
                <a:cs typeface="华文楷体" panose="02010600040101010101" charset="-122"/>
              </a:rPr>
              <a:t>，如果第二个字符不是数字，则给出信息</a:t>
            </a:r>
            <a:r>
              <a:rPr sz="1750" dirty="0">
                <a:solidFill>
                  <a:srgbClr val="191B0E"/>
                </a:solidFill>
                <a:latin typeface="Franklin Gothic Book" panose="020B0503020102020204"/>
                <a:cs typeface="Franklin Gothic Book" panose="020B0503020102020204"/>
              </a:rPr>
              <a:t>M</a:t>
            </a:r>
            <a:r>
              <a:rPr sz="1750" i="1" dirty="0">
                <a:solidFill>
                  <a:srgbClr val="191B0E"/>
                </a:solidFill>
                <a:latin typeface="华文楷体" panose="02010600040101010101" charset="-122"/>
                <a:cs typeface="华文楷体" panose="02010600040101010101" charset="-122"/>
              </a:rPr>
              <a:t>。</a:t>
            </a:r>
            <a:endParaRPr sz="1750">
              <a:latin typeface="华文楷体" panose="02010600040101010101" charset="-122"/>
              <a:cs typeface="华文楷体" panose="02010600040101010101" charset="-122"/>
            </a:endParaRPr>
          </a:p>
          <a:p>
            <a:pPr marL="349250" indent="-337185" algn="just">
              <a:lnSpc>
                <a:spcPct val="100000"/>
              </a:lnSpc>
              <a:spcBef>
                <a:spcPts val="885"/>
              </a:spcBef>
              <a:buFont typeface="Franklin Gothic Book" panose="020B0503020102020204"/>
              <a:buChar char="■"/>
              <a:tabLst>
                <a:tab pos="349885" algn="l"/>
              </a:tabLst>
            </a:pPr>
            <a:r>
              <a:rPr sz="1750" i="1" dirty="0">
                <a:solidFill>
                  <a:srgbClr val="191B0E"/>
                </a:solidFill>
                <a:latin typeface="华文楷体" panose="02010600040101010101" charset="-122"/>
                <a:cs typeface="华文楷体" panose="02010600040101010101" charset="-122"/>
              </a:rPr>
              <a:t>测试设计步骤如下：</a:t>
            </a:r>
            <a:endParaRPr sz="1750">
              <a:latin typeface="华文楷体" panose="02010600040101010101" charset="-122"/>
              <a:cs typeface="华文楷体" panose="02010600040101010101" charset="-122"/>
            </a:endParaRPr>
          </a:p>
          <a:p>
            <a:pPr marL="477520" marR="3347720" algn="just">
              <a:lnSpc>
                <a:spcPct val="117000"/>
              </a:lnSpc>
              <a:spcBef>
                <a:spcPts val="10"/>
              </a:spcBef>
            </a:pPr>
            <a:r>
              <a:rPr sz="1850" i="1" spc="-100" dirty="0">
                <a:solidFill>
                  <a:srgbClr val="191B0E"/>
                </a:solidFill>
                <a:latin typeface="华文楷体" panose="02010600040101010101" charset="-122"/>
                <a:cs typeface="华文楷体" panose="02010600040101010101" charset="-122"/>
              </a:rPr>
              <a:t>（</a:t>
            </a:r>
            <a:r>
              <a:rPr sz="1750" i="1" spc="-5" dirty="0">
                <a:solidFill>
                  <a:srgbClr val="191B0E"/>
                </a:solidFill>
                <a:latin typeface="Franklin Gothic Book" panose="020B0503020102020204"/>
                <a:cs typeface="Franklin Gothic Book" panose="020B0503020102020204"/>
              </a:rPr>
              <a:t>1</a:t>
            </a:r>
            <a:r>
              <a:rPr sz="1850" i="1" spc="-95" dirty="0">
                <a:solidFill>
                  <a:srgbClr val="191B0E"/>
                </a:solidFill>
                <a:latin typeface="华文楷体" panose="02010600040101010101" charset="-122"/>
                <a:cs typeface="华文楷体" panose="02010600040101010101" charset="-122"/>
              </a:rPr>
              <a:t>）分析软件规格说明书，找出原因和结果 </a:t>
            </a:r>
            <a:r>
              <a:rPr sz="1850" i="1" spc="-100" dirty="0">
                <a:solidFill>
                  <a:srgbClr val="191B0E"/>
                </a:solidFill>
                <a:latin typeface="华文楷体" panose="02010600040101010101" charset="-122"/>
                <a:cs typeface="华文楷体" panose="02010600040101010101" charset="-122"/>
              </a:rPr>
              <a:t>原因：</a:t>
            </a:r>
            <a:r>
              <a:rPr sz="1850" i="1" spc="-40" dirty="0">
                <a:solidFill>
                  <a:srgbClr val="191B0E"/>
                </a:solidFill>
                <a:latin typeface="华文楷体" panose="02010600040101010101" charset="-122"/>
                <a:cs typeface="华文楷体" panose="02010600040101010101" charset="-122"/>
              </a:rPr>
              <a:t> </a:t>
            </a:r>
            <a:r>
              <a:rPr sz="1850" i="1" spc="-100" dirty="0">
                <a:solidFill>
                  <a:srgbClr val="191B0E"/>
                </a:solidFill>
                <a:latin typeface="华文楷体" panose="02010600040101010101" charset="-122"/>
                <a:cs typeface="华文楷体" panose="02010600040101010101" charset="-122"/>
              </a:rPr>
              <a:t>第一个字符是</a:t>
            </a:r>
            <a:r>
              <a:rPr sz="1750" i="1" dirty="0">
                <a:solidFill>
                  <a:srgbClr val="191B0E"/>
                </a:solidFill>
                <a:latin typeface="Franklin Gothic Book" panose="020B0503020102020204"/>
                <a:cs typeface="Franklin Gothic Book" panose="020B0503020102020204"/>
              </a:rPr>
              <a:t>#</a:t>
            </a:r>
            <a:endParaRPr sz="1750">
              <a:latin typeface="Franklin Gothic Book" panose="020B0503020102020204"/>
              <a:cs typeface="Franklin Gothic Book" panose="020B0503020102020204"/>
            </a:endParaRPr>
          </a:p>
          <a:p>
            <a:pPr marL="1615440">
              <a:lnSpc>
                <a:spcPct val="100000"/>
              </a:lnSpc>
              <a:spcBef>
                <a:spcPts val="375"/>
              </a:spcBef>
            </a:pPr>
            <a:r>
              <a:rPr sz="1850" i="1" spc="-100" dirty="0">
                <a:solidFill>
                  <a:srgbClr val="191B0E"/>
                </a:solidFill>
                <a:latin typeface="华文楷体" panose="02010600040101010101" charset="-122"/>
                <a:cs typeface="华文楷体" panose="02010600040101010101" charset="-122"/>
              </a:rPr>
              <a:t>第一个字符是</a:t>
            </a:r>
            <a:r>
              <a:rPr sz="1750" i="1" dirty="0">
                <a:solidFill>
                  <a:srgbClr val="191B0E"/>
                </a:solidFill>
                <a:latin typeface="Franklin Gothic Book" panose="020B0503020102020204"/>
                <a:cs typeface="Franklin Gothic Book" panose="020B0503020102020204"/>
              </a:rPr>
              <a:t>*</a:t>
            </a:r>
            <a:endParaRPr sz="1750">
              <a:latin typeface="Franklin Gothic Book" panose="020B0503020102020204"/>
              <a:cs typeface="Franklin Gothic Book" panose="020B0503020102020204"/>
            </a:endParaRPr>
          </a:p>
          <a:p>
            <a:pPr marL="1615440">
              <a:lnSpc>
                <a:spcPct val="100000"/>
              </a:lnSpc>
              <a:spcBef>
                <a:spcPts val="370"/>
              </a:spcBef>
            </a:pPr>
            <a:r>
              <a:rPr sz="1850" i="1" spc="-100" dirty="0">
                <a:solidFill>
                  <a:srgbClr val="191B0E"/>
                </a:solidFill>
                <a:latin typeface="华文楷体" panose="02010600040101010101" charset="-122"/>
                <a:cs typeface="华文楷体" panose="02010600040101010101" charset="-122"/>
              </a:rPr>
              <a:t>第二个字符是一个数字</a:t>
            </a:r>
            <a:endParaRPr sz="1850">
              <a:latin typeface="华文楷体" panose="02010600040101010101" charset="-122"/>
              <a:cs typeface="华文楷体" panose="02010600040101010101" charset="-122"/>
            </a:endParaRPr>
          </a:p>
          <a:p>
            <a:pPr marL="1615440" marR="5495925" indent="-1138555">
              <a:lnSpc>
                <a:spcPct val="117000"/>
              </a:lnSpc>
              <a:tabLst>
                <a:tab pos="1615440" algn="l"/>
              </a:tabLst>
            </a:pPr>
            <a:r>
              <a:rPr sz="1850" i="1" spc="-100" dirty="0">
                <a:solidFill>
                  <a:srgbClr val="191B0E"/>
                </a:solidFill>
                <a:latin typeface="华文楷体" panose="02010600040101010101" charset="-122"/>
                <a:cs typeface="华文楷体" panose="02010600040101010101" charset="-122"/>
              </a:rPr>
              <a:t>结果：	给出信息</a:t>
            </a:r>
            <a:r>
              <a:rPr sz="1750" i="1" dirty="0">
                <a:solidFill>
                  <a:srgbClr val="191B0E"/>
                </a:solidFill>
                <a:latin typeface="Franklin Gothic Book" panose="020B0503020102020204"/>
                <a:cs typeface="Franklin Gothic Book" panose="020B0503020102020204"/>
              </a:rPr>
              <a:t>N  </a:t>
            </a:r>
            <a:r>
              <a:rPr sz="1850" i="1" spc="-100" dirty="0">
                <a:solidFill>
                  <a:srgbClr val="191B0E"/>
                </a:solidFill>
                <a:latin typeface="华文楷体" panose="02010600040101010101" charset="-122"/>
                <a:cs typeface="华文楷体" panose="02010600040101010101" charset="-122"/>
              </a:rPr>
              <a:t>修改文件 </a:t>
            </a:r>
            <a:r>
              <a:rPr sz="1850" i="1" spc="-100" dirty="0">
                <a:solidFill>
                  <a:srgbClr val="191B0E"/>
                </a:solidFill>
                <a:latin typeface="华文楷体" panose="02010600040101010101" charset="-122"/>
                <a:cs typeface="华文楷体" panose="02010600040101010101" charset="-122"/>
              </a:rPr>
              <a:t>给出信息</a:t>
            </a:r>
            <a:r>
              <a:rPr sz="1750" i="1" dirty="0">
                <a:solidFill>
                  <a:srgbClr val="191B0E"/>
                </a:solidFill>
                <a:latin typeface="Franklin Gothic Book" panose="020B0503020102020204"/>
                <a:cs typeface="Franklin Gothic Book" panose="020B0503020102020204"/>
              </a:rPr>
              <a:t>M</a:t>
            </a:r>
            <a:endParaRPr sz="1750">
              <a:latin typeface="Franklin Gothic Book" panose="020B0503020102020204"/>
              <a:cs typeface="Franklin Gothic Book" panose="020B05030201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24790"/>
            <a:ext cx="8413750" cy="2014220"/>
          </a:xfrm>
          <a:prstGeom prst="rect">
            <a:avLst/>
          </a:prstGeom>
        </p:spPr>
        <p:txBody>
          <a:bodyPr vert="horz" wrap="square" lIns="0" tIns="130810" rIns="0" bIns="0" rtlCol="0">
            <a:spAutoFit/>
          </a:bodyPr>
          <a:lstStyle/>
          <a:p>
            <a:pPr marL="349250" indent="-337185">
              <a:lnSpc>
                <a:spcPct val="100000"/>
              </a:lnSpc>
              <a:spcBef>
                <a:spcPts val="10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因果图法</a:t>
            </a:r>
            <a:endParaRPr sz="1750">
              <a:latin typeface="华文楷体" panose="02010600040101010101" charset="-122"/>
              <a:cs typeface="华文楷体" panose="02010600040101010101" charset="-122"/>
            </a:endParaRPr>
          </a:p>
          <a:p>
            <a:pPr marL="349250" marR="5080" indent="-337185">
              <a:lnSpc>
                <a:spcPts val="1980"/>
              </a:lnSpc>
              <a:spcBef>
                <a:spcPts val="1095"/>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示例：某软件规格说明书规定：输入的第一个字符必须是</a:t>
            </a:r>
            <a:r>
              <a:rPr sz="1750" spc="-5" dirty="0">
                <a:solidFill>
                  <a:srgbClr val="191B0E"/>
                </a:solidFill>
                <a:latin typeface="Franklin Gothic Book" panose="020B0503020102020204"/>
                <a:cs typeface="Franklin Gothic Book" panose="020B0503020102020204"/>
              </a:rPr>
              <a:t>#</a:t>
            </a:r>
            <a:r>
              <a:rPr sz="1750" i="1" spc="5" dirty="0">
                <a:solidFill>
                  <a:srgbClr val="191B0E"/>
                </a:solidFill>
                <a:latin typeface="华文楷体" panose="02010600040101010101" charset="-122"/>
                <a:cs typeface="华文楷体" panose="02010600040101010101" charset="-122"/>
              </a:rPr>
              <a:t>或</a:t>
            </a:r>
            <a:r>
              <a:rPr sz="1750" spc="-5" dirty="0">
                <a:solidFill>
                  <a:srgbClr val="191B0E"/>
                </a:solidFill>
                <a:latin typeface="Franklin Gothic Book" panose="020B0503020102020204"/>
                <a:cs typeface="Franklin Gothic Book" panose="020B0503020102020204"/>
              </a:rPr>
              <a:t>*</a:t>
            </a:r>
            <a:r>
              <a:rPr sz="1750" i="1" spc="-5" dirty="0">
                <a:solidFill>
                  <a:srgbClr val="191B0E"/>
                </a:solidFill>
                <a:latin typeface="华文楷体" panose="02010600040101010101" charset="-122"/>
                <a:cs typeface="华文楷体" panose="02010600040101010101" charset="-122"/>
              </a:rPr>
              <a:t>，</a:t>
            </a:r>
            <a:r>
              <a:rPr sz="1750" i="1" dirty="0">
                <a:solidFill>
                  <a:srgbClr val="191B0E"/>
                </a:solidFill>
                <a:latin typeface="华文楷体" panose="02010600040101010101" charset="-122"/>
                <a:cs typeface="华文楷体" panose="02010600040101010101" charset="-122"/>
              </a:rPr>
              <a:t>第二个字符必须是 一个数字，此情况下进行文件的修改；如果第一个字符不是</a:t>
            </a:r>
            <a:r>
              <a:rPr sz="1750" dirty="0">
                <a:solidFill>
                  <a:srgbClr val="191B0E"/>
                </a:solidFill>
                <a:latin typeface="Franklin Gothic Book" panose="020B0503020102020204"/>
                <a:cs typeface="Franklin Gothic Book" panose="020B0503020102020204"/>
              </a:rPr>
              <a:t>#</a:t>
            </a:r>
            <a:r>
              <a:rPr sz="1750" i="1" dirty="0">
                <a:solidFill>
                  <a:srgbClr val="191B0E"/>
                </a:solidFill>
                <a:latin typeface="华文楷体" panose="02010600040101010101" charset="-122"/>
                <a:cs typeface="华文楷体" panose="02010600040101010101" charset="-122"/>
              </a:rPr>
              <a:t>或</a:t>
            </a:r>
            <a:r>
              <a:rPr sz="1750" dirty="0">
                <a:solidFill>
                  <a:srgbClr val="191B0E"/>
                </a:solidFill>
                <a:latin typeface="Franklin Gothic Book" panose="020B0503020102020204"/>
                <a:cs typeface="Franklin Gothic Book" panose="020B0503020102020204"/>
              </a:rPr>
              <a:t>*</a:t>
            </a:r>
            <a:r>
              <a:rPr sz="1750" i="1" dirty="0">
                <a:solidFill>
                  <a:srgbClr val="191B0E"/>
                </a:solidFill>
                <a:latin typeface="华文楷体" panose="02010600040101010101" charset="-122"/>
                <a:cs typeface="华文楷体" panose="02010600040101010101" charset="-122"/>
              </a:rPr>
              <a:t>，则给出信息</a:t>
            </a:r>
            <a:r>
              <a:rPr sz="1750" dirty="0">
                <a:solidFill>
                  <a:srgbClr val="191B0E"/>
                </a:solidFill>
                <a:latin typeface="Franklin Gothic Book" panose="020B0503020102020204"/>
                <a:cs typeface="Franklin Gothic Book" panose="020B0503020102020204"/>
              </a:rPr>
              <a:t>N</a:t>
            </a:r>
            <a:r>
              <a:rPr sz="1750" i="1" dirty="0">
                <a:solidFill>
                  <a:srgbClr val="191B0E"/>
                </a:solidFill>
                <a:latin typeface="华文楷体" panose="02010600040101010101" charset="-122"/>
                <a:cs typeface="华文楷体" panose="02010600040101010101" charset="-122"/>
              </a:rPr>
              <a:t>，  如果第二个字符不是数字，则给出信息</a:t>
            </a:r>
            <a:r>
              <a:rPr sz="1750" dirty="0">
                <a:solidFill>
                  <a:srgbClr val="191B0E"/>
                </a:solidFill>
                <a:latin typeface="Franklin Gothic Book" panose="020B0503020102020204"/>
                <a:cs typeface="Franklin Gothic Book" panose="020B0503020102020204"/>
              </a:rPr>
              <a:t>M</a:t>
            </a:r>
            <a:r>
              <a:rPr sz="1750" i="1" dirty="0">
                <a:solidFill>
                  <a:srgbClr val="191B0E"/>
                </a:solidFill>
                <a:latin typeface="华文楷体" panose="02010600040101010101" charset="-122"/>
                <a:cs typeface="华文楷体" panose="02010600040101010101" charset="-122"/>
              </a:rPr>
              <a:t>。</a:t>
            </a:r>
            <a:endParaRPr sz="1750">
              <a:latin typeface="华文楷体" panose="02010600040101010101" charset="-122"/>
              <a:cs typeface="华文楷体" panose="02010600040101010101" charset="-122"/>
            </a:endParaRPr>
          </a:p>
          <a:p>
            <a:pPr marL="349250" indent="-337185">
              <a:lnSpc>
                <a:spcPct val="100000"/>
              </a:lnSpc>
              <a:spcBef>
                <a:spcPts val="885"/>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测试设计步骤如下：</a:t>
            </a:r>
            <a:endParaRPr sz="1750">
              <a:latin typeface="华文楷体" panose="02010600040101010101" charset="-122"/>
              <a:cs typeface="华文楷体" panose="02010600040101010101" charset="-122"/>
            </a:endParaRPr>
          </a:p>
          <a:p>
            <a:pPr marL="477520">
              <a:lnSpc>
                <a:spcPct val="100000"/>
              </a:lnSpc>
              <a:spcBef>
                <a:spcPts val="385"/>
              </a:spcBef>
            </a:pPr>
            <a:r>
              <a:rPr sz="1850" i="1" spc="-70" dirty="0">
                <a:solidFill>
                  <a:srgbClr val="191B0E"/>
                </a:solidFill>
                <a:latin typeface="华文楷体" panose="02010600040101010101" charset="-122"/>
                <a:cs typeface="华文楷体" panose="02010600040101010101" charset="-122"/>
              </a:rPr>
              <a:t>（</a:t>
            </a:r>
            <a:r>
              <a:rPr sz="1750" i="1" spc="-70" dirty="0">
                <a:solidFill>
                  <a:srgbClr val="191B0E"/>
                </a:solidFill>
                <a:latin typeface="Franklin Gothic Book" panose="020B0503020102020204"/>
                <a:cs typeface="Franklin Gothic Book" panose="020B0503020102020204"/>
              </a:rPr>
              <a:t>2</a:t>
            </a:r>
            <a:r>
              <a:rPr sz="1850" i="1" spc="-70" dirty="0">
                <a:solidFill>
                  <a:srgbClr val="191B0E"/>
                </a:solidFill>
                <a:latin typeface="华文楷体" panose="02010600040101010101" charset="-122"/>
                <a:cs typeface="华文楷体" panose="02010600040101010101" charset="-122"/>
              </a:rPr>
              <a:t>）</a:t>
            </a:r>
            <a:r>
              <a:rPr sz="1850" i="1" spc="-100" dirty="0">
                <a:solidFill>
                  <a:srgbClr val="191B0E"/>
                </a:solidFill>
                <a:latin typeface="华文楷体" panose="02010600040101010101" charset="-122"/>
                <a:cs typeface="华文楷体" panose="02010600040101010101" charset="-122"/>
              </a:rPr>
              <a:t>找出原因与结果之间的因果关系，原因与原因之间的约束关系，画出因果图</a:t>
            </a:r>
            <a:endParaRPr sz="1850">
              <a:latin typeface="华文楷体" panose="02010600040101010101" charset="-122"/>
              <a:cs typeface="华文楷体" panose="02010600040101010101" charset="-122"/>
            </a:endParaRPr>
          </a:p>
        </p:txBody>
      </p:sp>
      <p:sp>
        <p:nvSpPr>
          <p:cNvPr id="5" name="object 5"/>
          <p:cNvSpPr/>
          <p:nvPr/>
        </p:nvSpPr>
        <p:spPr>
          <a:xfrm>
            <a:off x="3865511" y="4417314"/>
            <a:ext cx="561340" cy="321310"/>
          </a:xfrm>
          <a:custGeom>
            <a:avLst/>
            <a:gdLst/>
            <a:ahLst/>
            <a:cxnLst/>
            <a:rect l="l" t="t" r="r" b="b"/>
            <a:pathLst>
              <a:path w="561339" h="321310">
                <a:moveTo>
                  <a:pt x="560832" y="160019"/>
                </a:moveTo>
                <a:lnTo>
                  <a:pt x="538876" y="97726"/>
                </a:lnTo>
                <a:lnTo>
                  <a:pt x="478916" y="46862"/>
                </a:lnTo>
                <a:lnTo>
                  <a:pt x="437453" y="27324"/>
                </a:lnTo>
                <a:lnTo>
                  <a:pt x="389810" y="12572"/>
                </a:lnTo>
                <a:lnTo>
                  <a:pt x="337095" y="3250"/>
                </a:lnTo>
                <a:lnTo>
                  <a:pt x="280416" y="0"/>
                </a:lnTo>
                <a:lnTo>
                  <a:pt x="223955" y="3250"/>
                </a:lnTo>
                <a:lnTo>
                  <a:pt x="171342" y="12572"/>
                </a:lnTo>
                <a:lnTo>
                  <a:pt x="123713" y="27324"/>
                </a:lnTo>
                <a:lnTo>
                  <a:pt x="82200" y="46862"/>
                </a:lnTo>
                <a:lnTo>
                  <a:pt x="47939" y="70544"/>
                </a:lnTo>
                <a:lnTo>
                  <a:pt x="5704" y="127765"/>
                </a:lnTo>
                <a:lnTo>
                  <a:pt x="0" y="160019"/>
                </a:lnTo>
                <a:lnTo>
                  <a:pt x="5704" y="192525"/>
                </a:lnTo>
                <a:lnTo>
                  <a:pt x="47939" y="250071"/>
                </a:lnTo>
                <a:lnTo>
                  <a:pt x="82200" y="273843"/>
                </a:lnTo>
                <a:lnTo>
                  <a:pt x="123713" y="293436"/>
                </a:lnTo>
                <a:lnTo>
                  <a:pt x="171342" y="308217"/>
                </a:lnTo>
                <a:lnTo>
                  <a:pt x="223955" y="317550"/>
                </a:lnTo>
                <a:lnTo>
                  <a:pt x="280416" y="320801"/>
                </a:lnTo>
                <a:lnTo>
                  <a:pt x="337095" y="317550"/>
                </a:lnTo>
                <a:lnTo>
                  <a:pt x="389810" y="308217"/>
                </a:lnTo>
                <a:lnTo>
                  <a:pt x="437453" y="293436"/>
                </a:lnTo>
                <a:lnTo>
                  <a:pt x="478916" y="273843"/>
                </a:lnTo>
                <a:lnTo>
                  <a:pt x="513093" y="250071"/>
                </a:lnTo>
                <a:lnTo>
                  <a:pt x="555158" y="192525"/>
                </a:lnTo>
                <a:lnTo>
                  <a:pt x="560832" y="160019"/>
                </a:lnTo>
                <a:close/>
              </a:path>
            </a:pathLst>
          </a:custGeom>
          <a:solidFill>
            <a:srgbClr val="FFFFFF"/>
          </a:solidFill>
        </p:spPr>
        <p:txBody>
          <a:bodyPr wrap="square" lIns="0" tIns="0" rIns="0" bIns="0" rtlCol="0"/>
          <a:lstStyle/>
          <a:p/>
        </p:txBody>
      </p:sp>
      <p:sp>
        <p:nvSpPr>
          <p:cNvPr id="6" name="object 6"/>
          <p:cNvSpPr/>
          <p:nvPr/>
        </p:nvSpPr>
        <p:spPr>
          <a:xfrm>
            <a:off x="3865511" y="4418062"/>
            <a:ext cx="561975" cy="320675"/>
          </a:xfrm>
          <a:custGeom>
            <a:avLst/>
            <a:gdLst/>
            <a:ahLst/>
            <a:cxnLst/>
            <a:rect l="l" t="t" r="r" b="b"/>
            <a:pathLst>
              <a:path w="561975" h="320675">
                <a:moveTo>
                  <a:pt x="561594" y="159272"/>
                </a:moveTo>
                <a:lnTo>
                  <a:pt x="547552" y="111308"/>
                </a:lnTo>
                <a:lnTo>
                  <a:pt x="500484" y="59462"/>
                </a:lnTo>
                <a:lnTo>
                  <a:pt x="467991" y="39566"/>
                </a:lnTo>
                <a:lnTo>
                  <a:pt x="430898" y="23678"/>
                </a:lnTo>
                <a:lnTo>
                  <a:pt x="390234" y="11792"/>
                </a:lnTo>
                <a:lnTo>
                  <a:pt x="347098" y="3914"/>
                </a:lnTo>
                <a:lnTo>
                  <a:pt x="302307" y="0"/>
                </a:lnTo>
                <a:lnTo>
                  <a:pt x="257103" y="79"/>
                </a:lnTo>
                <a:lnTo>
                  <a:pt x="212443" y="4134"/>
                </a:lnTo>
                <a:lnTo>
                  <a:pt x="169358" y="12158"/>
                </a:lnTo>
                <a:lnTo>
                  <a:pt x="128875" y="24144"/>
                </a:lnTo>
                <a:lnTo>
                  <a:pt x="92025" y="40085"/>
                </a:lnTo>
                <a:lnTo>
                  <a:pt x="33336" y="83807"/>
                </a:lnTo>
                <a:lnTo>
                  <a:pt x="1523" y="143270"/>
                </a:lnTo>
                <a:lnTo>
                  <a:pt x="0" y="151652"/>
                </a:lnTo>
                <a:lnTo>
                  <a:pt x="0" y="167654"/>
                </a:lnTo>
                <a:lnTo>
                  <a:pt x="28917" y="230518"/>
                </a:lnTo>
                <a:lnTo>
                  <a:pt x="30480" y="231909"/>
                </a:lnTo>
                <a:lnTo>
                  <a:pt x="30480" y="158510"/>
                </a:lnTo>
                <a:lnTo>
                  <a:pt x="31242" y="152414"/>
                </a:lnTo>
                <a:lnTo>
                  <a:pt x="56227" y="104110"/>
                </a:lnTo>
                <a:lnTo>
                  <a:pt x="93263" y="74881"/>
                </a:lnTo>
                <a:lnTo>
                  <a:pt x="139074" y="53444"/>
                </a:lnTo>
                <a:lnTo>
                  <a:pt x="188863" y="39183"/>
                </a:lnTo>
                <a:lnTo>
                  <a:pt x="237830" y="31484"/>
                </a:lnTo>
                <a:lnTo>
                  <a:pt x="280416" y="29762"/>
                </a:lnTo>
                <a:lnTo>
                  <a:pt x="294894" y="29732"/>
                </a:lnTo>
                <a:lnTo>
                  <a:pt x="307848" y="30494"/>
                </a:lnTo>
                <a:lnTo>
                  <a:pt x="346844" y="34305"/>
                </a:lnTo>
                <a:lnTo>
                  <a:pt x="392452" y="44325"/>
                </a:lnTo>
                <a:lnTo>
                  <a:pt x="439102" y="60735"/>
                </a:lnTo>
                <a:lnTo>
                  <a:pt x="481222" y="83718"/>
                </a:lnTo>
                <a:lnTo>
                  <a:pt x="513242" y="113455"/>
                </a:lnTo>
                <a:lnTo>
                  <a:pt x="529590" y="150128"/>
                </a:lnTo>
                <a:lnTo>
                  <a:pt x="530352" y="155462"/>
                </a:lnTo>
                <a:lnTo>
                  <a:pt x="530352" y="231125"/>
                </a:lnTo>
                <a:lnTo>
                  <a:pt x="548760" y="206867"/>
                </a:lnTo>
                <a:lnTo>
                  <a:pt x="560832" y="167654"/>
                </a:lnTo>
                <a:lnTo>
                  <a:pt x="561594" y="159272"/>
                </a:lnTo>
                <a:close/>
              </a:path>
              <a:path w="561975" h="320675">
                <a:moveTo>
                  <a:pt x="530352" y="231125"/>
                </a:moveTo>
                <a:lnTo>
                  <a:pt x="530352" y="166130"/>
                </a:lnTo>
                <a:lnTo>
                  <a:pt x="529590" y="172226"/>
                </a:lnTo>
                <a:lnTo>
                  <a:pt x="510490" y="208932"/>
                </a:lnTo>
                <a:lnTo>
                  <a:pt x="478174" y="237845"/>
                </a:lnTo>
                <a:lnTo>
                  <a:pt x="437159" y="259627"/>
                </a:lnTo>
                <a:lnTo>
                  <a:pt x="391961" y="274940"/>
                </a:lnTo>
                <a:lnTo>
                  <a:pt x="347098" y="284448"/>
                </a:lnTo>
                <a:lnTo>
                  <a:pt x="307848" y="288728"/>
                </a:lnTo>
                <a:lnTo>
                  <a:pt x="293370" y="288812"/>
                </a:lnTo>
                <a:lnTo>
                  <a:pt x="280416" y="289574"/>
                </a:lnTo>
                <a:lnTo>
                  <a:pt x="237796" y="287544"/>
                </a:lnTo>
                <a:lnTo>
                  <a:pt x="189568" y="279913"/>
                </a:lnTo>
                <a:lnTo>
                  <a:pt x="140417" y="266042"/>
                </a:lnTo>
                <a:lnTo>
                  <a:pt x="95029" y="245293"/>
                </a:lnTo>
                <a:lnTo>
                  <a:pt x="58091" y="217027"/>
                </a:lnTo>
                <a:lnTo>
                  <a:pt x="34290" y="180608"/>
                </a:lnTo>
                <a:lnTo>
                  <a:pt x="30480" y="163844"/>
                </a:lnTo>
                <a:lnTo>
                  <a:pt x="30480" y="231909"/>
                </a:lnTo>
                <a:lnTo>
                  <a:pt x="63579" y="261376"/>
                </a:lnTo>
                <a:lnTo>
                  <a:pt x="106228" y="285146"/>
                </a:lnTo>
                <a:lnTo>
                  <a:pt x="153775" y="302364"/>
                </a:lnTo>
                <a:lnTo>
                  <a:pt x="203128" y="313564"/>
                </a:lnTo>
                <a:lnTo>
                  <a:pt x="251198" y="319282"/>
                </a:lnTo>
                <a:lnTo>
                  <a:pt x="294894" y="320054"/>
                </a:lnTo>
                <a:lnTo>
                  <a:pt x="309372" y="319292"/>
                </a:lnTo>
                <a:lnTo>
                  <a:pt x="361951" y="313175"/>
                </a:lnTo>
                <a:lnTo>
                  <a:pt x="404846" y="303271"/>
                </a:lnTo>
                <a:lnTo>
                  <a:pt x="448372" y="287871"/>
                </a:lnTo>
                <a:lnTo>
                  <a:pt x="489132" y="266793"/>
                </a:lnTo>
                <a:lnTo>
                  <a:pt x="523728" y="239853"/>
                </a:lnTo>
                <a:lnTo>
                  <a:pt x="530352" y="231125"/>
                </a:lnTo>
                <a:close/>
              </a:path>
            </a:pathLst>
          </a:custGeom>
          <a:solidFill>
            <a:srgbClr val="656661"/>
          </a:solidFill>
        </p:spPr>
        <p:txBody>
          <a:bodyPr wrap="square" lIns="0" tIns="0" rIns="0" bIns="0" rtlCol="0"/>
          <a:lstStyle/>
          <a:p/>
        </p:txBody>
      </p:sp>
      <p:sp>
        <p:nvSpPr>
          <p:cNvPr id="7" name="object 7"/>
          <p:cNvSpPr txBox="1"/>
          <p:nvPr/>
        </p:nvSpPr>
        <p:spPr>
          <a:xfrm>
            <a:off x="4016635" y="4438903"/>
            <a:ext cx="259079" cy="266065"/>
          </a:xfrm>
          <a:prstGeom prst="rect">
            <a:avLst/>
          </a:prstGeom>
        </p:spPr>
        <p:txBody>
          <a:bodyPr vert="horz" wrap="square" lIns="0" tIns="15875" rIns="0" bIns="0" rtlCol="0">
            <a:spAutoFit/>
          </a:bodyPr>
          <a:lstStyle/>
          <a:p>
            <a:pPr marL="12700">
              <a:lnSpc>
                <a:spcPct val="100000"/>
              </a:lnSpc>
              <a:spcBef>
                <a:spcPts val="125"/>
              </a:spcBef>
            </a:pPr>
            <a:r>
              <a:rPr sz="1550" spc="10" dirty="0">
                <a:latin typeface="Franklin Gothic Book" panose="020B0503020102020204"/>
                <a:cs typeface="Franklin Gothic Book" panose="020B0503020102020204"/>
              </a:rPr>
              <a:t>C1</a:t>
            </a:r>
            <a:endParaRPr sz="1550">
              <a:latin typeface="Franklin Gothic Book" panose="020B0503020102020204"/>
              <a:cs typeface="Franklin Gothic Book" panose="020B0503020102020204"/>
            </a:endParaRPr>
          </a:p>
        </p:txBody>
      </p:sp>
      <p:sp>
        <p:nvSpPr>
          <p:cNvPr id="8" name="object 8"/>
          <p:cNvSpPr/>
          <p:nvPr/>
        </p:nvSpPr>
        <p:spPr>
          <a:xfrm>
            <a:off x="3865511" y="4997196"/>
            <a:ext cx="561340" cy="321310"/>
          </a:xfrm>
          <a:custGeom>
            <a:avLst/>
            <a:gdLst/>
            <a:ahLst/>
            <a:cxnLst/>
            <a:rect l="l" t="t" r="r" b="b"/>
            <a:pathLst>
              <a:path w="561339" h="321310">
                <a:moveTo>
                  <a:pt x="560832" y="160781"/>
                </a:moveTo>
                <a:lnTo>
                  <a:pt x="538876" y="98047"/>
                </a:lnTo>
                <a:lnTo>
                  <a:pt x="478916" y="46958"/>
                </a:lnTo>
                <a:lnTo>
                  <a:pt x="437453" y="27365"/>
                </a:lnTo>
                <a:lnTo>
                  <a:pt x="389810" y="12584"/>
                </a:lnTo>
                <a:lnTo>
                  <a:pt x="337095" y="3251"/>
                </a:lnTo>
                <a:lnTo>
                  <a:pt x="280416" y="0"/>
                </a:lnTo>
                <a:lnTo>
                  <a:pt x="223955" y="3251"/>
                </a:lnTo>
                <a:lnTo>
                  <a:pt x="171342" y="12584"/>
                </a:lnTo>
                <a:lnTo>
                  <a:pt x="123713" y="27365"/>
                </a:lnTo>
                <a:lnTo>
                  <a:pt x="82200" y="46958"/>
                </a:lnTo>
                <a:lnTo>
                  <a:pt x="47939" y="70730"/>
                </a:lnTo>
                <a:lnTo>
                  <a:pt x="5704" y="128276"/>
                </a:lnTo>
                <a:lnTo>
                  <a:pt x="0" y="160781"/>
                </a:lnTo>
                <a:lnTo>
                  <a:pt x="5704" y="193036"/>
                </a:lnTo>
                <a:lnTo>
                  <a:pt x="47939" y="250257"/>
                </a:lnTo>
                <a:lnTo>
                  <a:pt x="82200" y="273938"/>
                </a:lnTo>
                <a:lnTo>
                  <a:pt x="123713" y="293477"/>
                </a:lnTo>
                <a:lnTo>
                  <a:pt x="171342" y="308228"/>
                </a:lnTo>
                <a:lnTo>
                  <a:pt x="223955" y="317551"/>
                </a:lnTo>
                <a:lnTo>
                  <a:pt x="280416" y="320801"/>
                </a:lnTo>
                <a:lnTo>
                  <a:pt x="337095" y="317551"/>
                </a:lnTo>
                <a:lnTo>
                  <a:pt x="389810" y="308228"/>
                </a:lnTo>
                <a:lnTo>
                  <a:pt x="437453" y="293477"/>
                </a:lnTo>
                <a:lnTo>
                  <a:pt x="478916" y="273938"/>
                </a:lnTo>
                <a:lnTo>
                  <a:pt x="513093" y="250257"/>
                </a:lnTo>
                <a:lnTo>
                  <a:pt x="555158" y="193036"/>
                </a:lnTo>
                <a:lnTo>
                  <a:pt x="560832" y="160781"/>
                </a:lnTo>
                <a:close/>
              </a:path>
            </a:pathLst>
          </a:custGeom>
          <a:solidFill>
            <a:srgbClr val="FFFFFF"/>
          </a:solidFill>
        </p:spPr>
        <p:txBody>
          <a:bodyPr wrap="square" lIns="0" tIns="0" rIns="0" bIns="0" rtlCol="0"/>
          <a:lstStyle/>
          <a:p/>
        </p:txBody>
      </p:sp>
      <p:sp>
        <p:nvSpPr>
          <p:cNvPr id="9" name="object 9"/>
          <p:cNvSpPr/>
          <p:nvPr/>
        </p:nvSpPr>
        <p:spPr>
          <a:xfrm>
            <a:off x="3865511" y="4998283"/>
            <a:ext cx="561975" cy="319405"/>
          </a:xfrm>
          <a:custGeom>
            <a:avLst/>
            <a:gdLst/>
            <a:ahLst/>
            <a:cxnLst/>
            <a:rect l="l" t="t" r="r" b="b"/>
            <a:pathLst>
              <a:path w="561975" h="319404">
                <a:moveTo>
                  <a:pt x="561594" y="159694"/>
                </a:moveTo>
                <a:lnTo>
                  <a:pt x="547521" y="111037"/>
                </a:lnTo>
                <a:lnTo>
                  <a:pt x="500429" y="59308"/>
                </a:lnTo>
                <a:lnTo>
                  <a:pt x="430857" y="23610"/>
                </a:lnTo>
                <a:lnTo>
                  <a:pt x="390209" y="11756"/>
                </a:lnTo>
                <a:lnTo>
                  <a:pt x="347302" y="3939"/>
                </a:lnTo>
                <a:lnTo>
                  <a:pt x="302324" y="0"/>
                </a:lnTo>
                <a:lnTo>
                  <a:pt x="257142" y="84"/>
                </a:lnTo>
                <a:lnTo>
                  <a:pt x="212504" y="4134"/>
                </a:lnTo>
                <a:lnTo>
                  <a:pt x="169435" y="12142"/>
                </a:lnTo>
                <a:lnTo>
                  <a:pt x="128964" y="24102"/>
                </a:lnTo>
                <a:lnTo>
                  <a:pt x="92118" y="40007"/>
                </a:lnTo>
                <a:lnTo>
                  <a:pt x="33408" y="83622"/>
                </a:lnTo>
                <a:lnTo>
                  <a:pt x="1523" y="142930"/>
                </a:lnTo>
                <a:lnTo>
                  <a:pt x="0" y="151312"/>
                </a:lnTo>
                <a:lnTo>
                  <a:pt x="0" y="167314"/>
                </a:lnTo>
                <a:lnTo>
                  <a:pt x="3048" y="184078"/>
                </a:lnTo>
                <a:lnTo>
                  <a:pt x="17382" y="214926"/>
                </a:lnTo>
                <a:lnTo>
                  <a:pt x="30480" y="230915"/>
                </a:lnTo>
                <a:lnTo>
                  <a:pt x="30480" y="158170"/>
                </a:lnTo>
                <a:lnTo>
                  <a:pt x="31242" y="152836"/>
                </a:lnTo>
                <a:lnTo>
                  <a:pt x="56127" y="103863"/>
                </a:lnTo>
                <a:lnTo>
                  <a:pt x="93223" y="74683"/>
                </a:lnTo>
                <a:lnTo>
                  <a:pt x="139165" y="53257"/>
                </a:lnTo>
                <a:lnTo>
                  <a:pt x="189063" y="38974"/>
                </a:lnTo>
                <a:lnTo>
                  <a:pt x="238030" y="31222"/>
                </a:lnTo>
                <a:lnTo>
                  <a:pt x="281178" y="29392"/>
                </a:lnTo>
                <a:lnTo>
                  <a:pt x="293370" y="30069"/>
                </a:lnTo>
                <a:lnTo>
                  <a:pt x="307848" y="30154"/>
                </a:lnTo>
                <a:lnTo>
                  <a:pt x="347302" y="34284"/>
                </a:lnTo>
                <a:lnTo>
                  <a:pt x="392777" y="44209"/>
                </a:lnTo>
                <a:lnTo>
                  <a:pt x="439007" y="60325"/>
                </a:lnTo>
                <a:lnTo>
                  <a:pt x="480728" y="83028"/>
                </a:lnTo>
                <a:lnTo>
                  <a:pt x="512677" y="112717"/>
                </a:lnTo>
                <a:lnTo>
                  <a:pt x="529590" y="149788"/>
                </a:lnTo>
                <a:lnTo>
                  <a:pt x="530352" y="155122"/>
                </a:lnTo>
                <a:lnTo>
                  <a:pt x="530352" y="230683"/>
                </a:lnTo>
                <a:lnTo>
                  <a:pt x="536426" y="224156"/>
                </a:lnTo>
                <a:lnTo>
                  <a:pt x="553229" y="194019"/>
                </a:lnTo>
                <a:lnTo>
                  <a:pt x="561594" y="159694"/>
                </a:lnTo>
                <a:close/>
              </a:path>
              <a:path w="561975" h="319404">
                <a:moveTo>
                  <a:pt x="530352" y="230683"/>
                </a:moveTo>
                <a:lnTo>
                  <a:pt x="530352" y="166552"/>
                </a:lnTo>
                <a:lnTo>
                  <a:pt x="529590" y="171886"/>
                </a:lnTo>
                <a:lnTo>
                  <a:pt x="510986" y="208179"/>
                </a:lnTo>
                <a:lnTo>
                  <a:pt x="478609" y="237215"/>
                </a:lnTo>
                <a:lnTo>
                  <a:pt x="437245" y="259378"/>
                </a:lnTo>
                <a:lnTo>
                  <a:pt x="391679" y="275052"/>
                </a:lnTo>
                <a:lnTo>
                  <a:pt x="346697" y="284622"/>
                </a:lnTo>
                <a:lnTo>
                  <a:pt x="307086" y="288472"/>
                </a:lnTo>
                <a:lnTo>
                  <a:pt x="280416" y="289234"/>
                </a:lnTo>
                <a:lnTo>
                  <a:pt x="238167" y="287408"/>
                </a:lnTo>
                <a:lnTo>
                  <a:pt x="189831" y="279740"/>
                </a:lnTo>
                <a:lnTo>
                  <a:pt x="140341" y="265712"/>
                </a:lnTo>
                <a:lnTo>
                  <a:pt x="94631" y="244804"/>
                </a:lnTo>
                <a:lnTo>
                  <a:pt x="57636" y="216496"/>
                </a:lnTo>
                <a:lnTo>
                  <a:pt x="34290" y="180268"/>
                </a:lnTo>
                <a:lnTo>
                  <a:pt x="31242" y="168838"/>
                </a:lnTo>
                <a:lnTo>
                  <a:pt x="30480" y="163504"/>
                </a:lnTo>
                <a:lnTo>
                  <a:pt x="30480" y="230915"/>
                </a:lnTo>
                <a:lnTo>
                  <a:pt x="68050" y="264728"/>
                </a:lnTo>
                <a:lnTo>
                  <a:pt x="102234" y="283652"/>
                </a:lnTo>
                <a:lnTo>
                  <a:pt x="140883" y="298572"/>
                </a:lnTo>
                <a:lnTo>
                  <a:pt x="182923" y="309472"/>
                </a:lnTo>
                <a:lnTo>
                  <a:pt x="227277" y="316336"/>
                </a:lnTo>
                <a:lnTo>
                  <a:pt x="272872" y="319150"/>
                </a:lnTo>
                <a:lnTo>
                  <a:pt x="318631" y="317898"/>
                </a:lnTo>
                <a:lnTo>
                  <a:pt x="363480" y="312565"/>
                </a:lnTo>
                <a:lnTo>
                  <a:pt x="406342" y="303137"/>
                </a:lnTo>
                <a:lnTo>
                  <a:pt x="446143" y="289597"/>
                </a:lnTo>
                <a:lnTo>
                  <a:pt x="481808" y="271930"/>
                </a:lnTo>
                <a:lnTo>
                  <a:pt x="512260" y="250122"/>
                </a:lnTo>
                <a:lnTo>
                  <a:pt x="530352" y="230683"/>
                </a:lnTo>
                <a:close/>
              </a:path>
            </a:pathLst>
          </a:custGeom>
          <a:solidFill>
            <a:srgbClr val="656661"/>
          </a:solidFill>
        </p:spPr>
        <p:txBody>
          <a:bodyPr wrap="square" lIns="0" tIns="0" rIns="0" bIns="0" rtlCol="0"/>
          <a:lstStyle/>
          <a:p/>
        </p:txBody>
      </p:sp>
      <p:sp>
        <p:nvSpPr>
          <p:cNvPr id="10" name="object 10"/>
          <p:cNvSpPr txBox="1"/>
          <p:nvPr/>
        </p:nvSpPr>
        <p:spPr>
          <a:xfrm>
            <a:off x="4016635" y="5018785"/>
            <a:ext cx="259079" cy="266065"/>
          </a:xfrm>
          <a:prstGeom prst="rect">
            <a:avLst/>
          </a:prstGeom>
        </p:spPr>
        <p:txBody>
          <a:bodyPr vert="horz" wrap="square" lIns="0" tIns="15875" rIns="0" bIns="0" rtlCol="0">
            <a:spAutoFit/>
          </a:bodyPr>
          <a:lstStyle/>
          <a:p>
            <a:pPr marL="12700">
              <a:lnSpc>
                <a:spcPct val="100000"/>
              </a:lnSpc>
              <a:spcBef>
                <a:spcPts val="125"/>
              </a:spcBef>
            </a:pPr>
            <a:r>
              <a:rPr sz="1550" spc="10" dirty="0">
                <a:latin typeface="Franklin Gothic Book" panose="020B0503020102020204"/>
                <a:cs typeface="Franklin Gothic Book" panose="020B0503020102020204"/>
              </a:rPr>
              <a:t>C2</a:t>
            </a:r>
            <a:endParaRPr sz="1550">
              <a:latin typeface="Franklin Gothic Book" panose="020B0503020102020204"/>
              <a:cs typeface="Franklin Gothic Book" panose="020B0503020102020204"/>
            </a:endParaRPr>
          </a:p>
        </p:txBody>
      </p:sp>
      <p:sp>
        <p:nvSpPr>
          <p:cNvPr id="11" name="object 11"/>
          <p:cNvSpPr/>
          <p:nvPr/>
        </p:nvSpPr>
        <p:spPr>
          <a:xfrm>
            <a:off x="5500763" y="4730496"/>
            <a:ext cx="561975" cy="321310"/>
          </a:xfrm>
          <a:custGeom>
            <a:avLst/>
            <a:gdLst/>
            <a:ahLst/>
            <a:cxnLst/>
            <a:rect l="l" t="t" r="r" b="b"/>
            <a:pathLst>
              <a:path w="561975" h="321310">
                <a:moveTo>
                  <a:pt x="561594" y="160781"/>
                </a:moveTo>
                <a:lnTo>
                  <a:pt x="539519" y="98047"/>
                </a:lnTo>
                <a:lnTo>
                  <a:pt x="479297" y="46958"/>
                </a:lnTo>
                <a:lnTo>
                  <a:pt x="437694" y="27365"/>
                </a:lnTo>
                <a:lnTo>
                  <a:pt x="389929" y="12584"/>
                </a:lnTo>
                <a:lnTo>
                  <a:pt x="337128" y="3251"/>
                </a:lnTo>
                <a:lnTo>
                  <a:pt x="280416" y="0"/>
                </a:lnTo>
                <a:lnTo>
                  <a:pt x="223955" y="3251"/>
                </a:lnTo>
                <a:lnTo>
                  <a:pt x="171342" y="12584"/>
                </a:lnTo>
                <a:lnTo>
                  <a:pt x="123713" y="27365"/>
                </a:lnTo>
                <a:lnTo>
                  <a:pt x="82200" y="46958"/>
                </a:lnTo>
                <a:lnTo>
                  <a:pt x="47939" y="70730"/>
                </a:lnTo>
                <a:lnTo>
                  <a:pt x="5704" y="128276"/>
                </a:lnTo>
                <a:lnTo>
                  <a:pt x="0" y="160781"/>
                </a:lnTo>
                <a:lnTo>
                  <a:pt x="5704" y="193036"/>
                </a:lnTo>
                <a:lnTo>
                  <a:pt x="47939" y="250257"/>
                </a:lnTo>
                <a:lnTo>
                  <a:pt x="82200" y="273938"/>
                </a:lnTo>
                <a:lnTo>
                  <a:pt x="123713" y="293477"/>
                </a:lnTo>
                <a:lnTo>
                  <a:pt x="171342" y="308228"/>
                </a:lnTo>
                <a:lnTo>
                  <a:pt x="223955" y="317551"/>
                </a:lnTo>
                <a:lnTo>
                  <a:pt x="280416" y="320801"/>
                </a:lnTo>
                <a:lnTo>
                  <a:pt x="337128" y="317551"/>
                </a:lnTo>
                <a:lnTo>
                  <a:pt x="389929" y="308228"/>
                </a:lnTo>
                <a:lnTo>
                  <a:pt x="437694" y="293477"/>
                </a:lnTo>
                <a:lnTo>
                  <a:pt x="479297" y="273938"/>
                </a:lnTo>
                <a:lnTo>
                  <a:pt x="513614" y="250257"/>
                </a:lnTo>
                <a:lnTo>
                  <a:pt x="555887" y="193036"/>
                </a:lnTo>
                <a:lnTo>
                  <a:pt x="561594" y="160781"/>
                </a:lnTo>
                <a:close/>
              </a:path>
            </a:pathLst>
          </a:custGeom>
          <a:solidFill>
            <a:srgbClr val="FFFFFF"/>
          </a:solidFill>
        </p:spPr>
        <p:txBody>
          <a:bodyPr wrap="square" lIns="0" tIns="0" rIns="0" bIns="0" rtlCol="0"/>
          <a:lstStyle/>
          <a:p/>
        </p:txBody>
      </p:sp>
      <p:sp>
        <p:nvSpPr>
          <p:cNvPr id="12" name="object 12"/>
          <p:cNvSpPr/>
          <p:nvPr/>
        </p:nvSpPr>
        <p:spPr>
          <a:xfrm>
            <a:off x="5500763" y="4731548"/>
            <a:ext cx="561975" cy="319405"/>
          </a:xfrm>
          <a:custGeom>
            <a:avLst/>
            <a:gdLst/>
            <a:ahLst/>
            <a:cxnLst/>
            <a:rect l="l" t="t" r="r" b="b"/>
            <a:pathLst>
              <a:path w="561975" h="319404">
                <a:moveTo>
                  <a:pt x="561594" y="159729"/>
                </a:moveTo>
                <a:lnTo>
                  <a:pt x="547524" y="111103"/>
                </a:lnTo>
                <a:lnTo>
                  <a:pt x="500485" y="59397"/>
                </a:lnTo>
                <a:lnTo>
                  <a:pt x="431005" y="23680"/>
                </a:lnTo>
                <a:lnTo>
                  <a:pt x="390410" y="11806"/>
                </a:lnTo>
                <a:lnTo>
                  <a:pt x="347276" y="3914"/>
                </a:lnTo>
                <a:lnTo>
                  <a:pt x="302626" y="0"/>
                </a:lnTo>
                <a:lnTo>
                  <a:pt x="257486" y="58"/>
                </a:lnTo>
                <a:lnTo>
                  <a:pt x="212878" y="4085"/>
                </a:lnTo>
                <a:lnTo>
                  <a:pt x="169826" y="12074"/>
                </a:lnTo>
                <a:lnTo>
                  <a:pt x="129354" y="24022"/>
                </a:lnTo>
                <a:lnTo>
                  <a:pt x="92485" y="39924"/>
                </a:lnTo>
                <a:lnTo>
                  <a:pt x="33655" y="83567"/>
                </a:lnTo>
                <a:lnTo>
                  <a:pt x="1523" y="142965"/>
                </a:lnTo>
                <a:lnTo>
                  <a:pt x="0" y="151347"/>
                </a:lnTo>
                <a:lnTo>
                  <a:pt x="0" y="168111"/>
                </a:lnTo>
                <a:lnTo>
                  <a:pt x="1524" y="175731"/>
                </a:lnTo>
                <a:lnTo>
                  <a:pt x="3048" y="184113"/>
                </a:lnTo>
                <a:lnTo>
                  <a:pt x="17393" y="214993"/>
                </a:lnTo>
                <a:lnTo>
                  <a:pt x="30480" y="230978"/>
                </a:lnTo>
                <a:lnTo>
                  <a:pt x="30480" y="158205"/>
                </a:lnTo>
                <a:lnTo>
                  <a:pt x="31242" y="152871"/>
                </a:lnTo>
                <a:lnTo>
                  <a:pt x="57013" y="103419"/>
                </a:lnTo>
                <a:lnTo>
                  <a:pt x="93991" y="74348"/>
                </a:lnTo>
                <a:lnTo>
                  <a:pt x="139298" y="53320"/>
                </a:lnTo>
                <a:lnTo>
                  <a:pt x="188532" y="39429"/>
                </a:lnTo>
                <a:lnTo>
                  <a:pt x="237293" y="31767"/>
                </a:lnTo>
                <a:lnTo>
                  <a:pt x="281178" y="29427"/>
                </a:lnTo>
                <a:lnTo>
                  <a:pt x="294132" y="30146"/>
                </a:lnTo>
                <a:lnTo>
                  <a:pt x="307848" y="30189"/>
                </a:lnTo>
                <a:lnTo>
                  <a:pt x="348083" y="34528"/>
                </a:lnTo>
                <a:lnTo>
                  <a:pt x="393378" y="44311"/>
                </a:lnTo>
                <a:lnTo>
                  <a:pt x="438992" y="60135"/>
                </a:lnTo>
                <a:lnTo>
                  <a:pt x="480186" y="82597"/>
                </a:lnTo>
                <a:lnTo>
                  <a:pt x="512220" y="112294"/>
                </a:lnTo>
                <a:lnTo>
                  <a:pt x="530352" y="149823"/>
                </a:lnTo>
                <a:lnTo>
                  <a:pt x="530352" y="155157"/>
                </a:lnTo>
                <a:lnTo>
                  <a:pt x="531114" y="161253"/>
                </a:lnTo>
                <a:lnTo>
                  <a:pt x="531114" y="230021"/>
                </a:lnTo>
                <a:lnTo>
                  <a:pt x="536460" y="224268"/>
                </a:lnTo>
                <a:lnTo>
                  <a:pt x="553247" y="194095"/>
                </a:lnTo>
                <a:lnTo>
                  <a:pt x="561594" y="159729"/>
                </a:lnTo>
                <a:close/>
              </a:path>
              <a:path w="561975" h="319404">
                <a:moveTo>
                  <a:pt x="531114" y="230021"/>
                </a:moveTo>
                <a:lnTo>
                  <a:pt x="531114" y="161253"/>
                </a:lnTo>
                <a:lnTo>
                  <a:pt x="529590" y="171921"/>
                </a:lnTo>
                <a:lnTo>
                  <a:pt x="511258" y="208072"/>
                </a:lnTo>
                <a:lnTo>
                  <a:pt x="478880" y="237125"/>
                </a:lnTo>
                <a:lnTo>
                  <a:pt x="437364" y="259389"/>
                </a:lnTo>
                <a:lnTo>
                  <a:pt x="391620" y="275169"/>
                </a:lnTo>
                <a:lnTo>
                  <a:pt x="346557" y="284773"/>
                </a:lnTo>
                <a:lnTo>
                  <a:pt x="307086" y="288507"/>
                </a:lnTo>
                <a:lnTo>
                  <a:pt x="280416" y="289269"/>
                </a:lnTo>
                <a:lnTo>
                  <a:pt x="238356" y="287613"/>
                </a:lnTo>
                <a:lnTo>
                  <a:pt x="189977" y="279907"/>
                </a:lnTo>
                <a:lnTo>
                  <a:pt x="140331" y="265737"/>
                </a:lnTo>
                <a:lnTo>
                  <a:pt x="94468" y="244689"/>
                </a:lnTo>
                <a:lnTo>
                  <a:pt x="57437" y="216349"/>
                </a:lnTo>
                <a:lnTo>
                  <a:pt x="34290" y="180303"/>
                </a:lnTo>
                <a:lnTo>
                  <a:pt x="30480" y="163539"/>
                </a:lnTo>
                <a:lnTo>
                  <a:pt x="30480" y="230978"/>
                </a:lnTo>
                <a:lnTo>
                  <a:pt x="68082" y="264851"/>
                </a:lnTo>
                <a:lnTo>
                  <a:pt x="102274" y="283798"/>
                </a:lnTo>
                <a:lnTo>
                  <a:pt x="140932" y="298737"/>
                </a:lnTo>
                <a:lnTo>
                  <a:pt x="182978" y="309652"/>
                </a:lnTo>
                <a:lnTo>
                  <a:pt x="227339" y="316528"/>
                </a:lnTo>
                <a:lnTo>
                  <a:pt x="272937" y="319349"/>
                </a:lnTo>
                <a:lnTo>
                  <a:pt x="318699" y="318100"/>
                </a:lnTo>
                <a:lnTo>
                  <a:pt x="363548" y="312766"/>
                </a:lnTo>
                <a:lnTo>
                  <a:pt x="406408" y="303330"/>
                </a:lnTo>
                <a:lnTo>
                  <a:pt x="446205" y="289778"/>
                </a:lnTo>
                <a:lnTo>
                  <a:pt x="481863" y="272094"/>
                </a:lnTo>
                <a:lnTo>
                  <a:pt x="512306" y="250262"/>
                </a:lnTo>
                <a:lnTo>
                  <a:pt x="531114" y="230021"/>
                </a:lnTo>
                <a:close/>
              </a:path>
            </a:pathLst>
          </a:custGeom>
          <a:solidFill>
            <a:srgbClr val="656661"/>
          </a:solidFill>
        </p:spPr>
        <p:txBody>
          <a:bodyPr wrap="square" lIns="0" tIns="0" rIns="0" bIns="0" rtlCol="0"/>
          <a:lstStyle/>
          <a:p/>
        </p:txBody>
      </p:sp>
      <p:sp>
        <p:nvSpPr>
          <p:cNvPr id="13" name="object 13"/>
          <p:cNvSpPr txBox="1"/>
          <p:nvPr/>
        </p:nvSpPr>
        <p:spPr>
          <a:xfrm>
            <a:off x="5654173" y="4752085"/>
            <a:ext cx="248285" cy="266065"/>
          </a:xfrm>
          <a:prstGeom prst="rect">
            <a:avLst/>
          </a:prstGeom>
        </p:spPr>
        <p:txBody>
          <a:bodyPr vert="horz" wrap="square" lIns="0" tIns="15875" rIns="0" bIns="0" rtlCol="0">
            <a:spAutoFit/>
          </a:bodyPr>
          <a:lstStyle/>
          <a:p>
            <a:pPr marL="12700">
              <a:lnSpc>
                <a:spcPct val="100000"/>
              </a:lnSpc>
              <a:spcBef>
                <a:spcPts val="125"/>
              </a:spcBef>
            </a:pPr>
            <a:r>
              <a:rPr sz="1550" spc="-40" dirty="0">
                <a:latin typeface="Franklin Gothic Book" panose="020B0503020102020204"/>
                <a:cs typeface="Franklin Gothic Book" panose="020B0503020102020204"/>
              </a:rPr>
              <a:t>10</a:t>
            </a:r>
            <a:endParaRPr sz="1550">
              <a:latin typeface="Franklin Gothic Book" panose="020B0503020102020204"/>
              <a:cs typeface="Franklin Gothic Book" panose="020B0503020102020204"/>
            </a:endParaRPr>
          </a:p>
        </p:txBody>
      </p:sp>
      <p:sp>
        <p:nvSpPr>
          <p:cNvPr id="14" name="object 14"/>
          <p:cNvSpPr/>
          <p:nvPr/>
        </p:nvSpPr>
        <p:spPr>
          <a:xfrm>
            <a:off x="7235825" y="4527041"/>
            <a:ext cx="561975" cy="321310"/>
          </a:xfrm>
          <a:custGeom>
            <a:avLst/>
            <a:gdLst/>
            <a:ahLst/>
            <a:cxnLst/>
            <a:rect l="l" t="t" r="r" b="b"/>
            <a:pathLst>
              <a:path w="561975" h="321310">
                <a:moveTo>
                  <a:pt x="561594" y="160782"/>
                </a:moveTo>
                <a:lnTo>
                  <a:pt x="539519" y="98047"/>
                </a:lnTo>
                <a:lnTo>
                  <a:pt x="479297" y="46958"/>
                </a:lnTo>
                <a:lnTo>
                  <a:pt x="437694" y="27365"/>
                </a:lnTo>
                <a:lnTo>
                  <a:pt x="389929" y="12584"/>
                </a:lnTo>
                <a:lnTo>
                  <a:pt x="337128" y="3251"/>
                </a:lnTo>
                <a:lnTo>
                  <a:pt x="280416" y="0"/>
                </a:lnTo>
                <a:lnTo>
                  <a:pt x="223955" y="3251"/>
                </a:lnTo>
                <a:lnTo>
                  <a:pt x="171342" y="12584"/>
                </a:lnTo>
                <a:lnTo>
                  <a:pt x="123713" y="27365"/>
                </a:lnTo>
                <a:lnTo>
                  <a:pt x="82200" y="46958"/>
                </a:lnTo>
                <a:lnTo>
                  <a:pt x="47939" y="70730"/>
                </a:lnTo>
                <a:lnTo>
                  <a:pt x="5704" y="128276"/>
                </a:lnTo>
                <a:lnTo>
                  <a:pt x="0" y="160782"/>
                </a:lnTo>
                <a:lnTo>
                  <a:pt x="5704" y="193036"/>
                </a:lnTo>
                <a:lnTo>
                  <a:pt x="47939" y="250257"/>
                </a:lnTo>
                <a:lnTo>
                  <a:pt x="82200" y="273939"/>
                </a:lnTo>
                <a:lnTo>
                  <a:pt x="123713" y="293477"/>
                </a:lnTo>
                <a:lnTo>
                  <a:pt x="171342" y="308229"/>
                </a:lnTo>
                <a:lnTo>
                  <a:pt x="223955" y="317551"/>
                </a:lnTo>
                <a:lnTo>
                  <a:pt x="280416" y="320802"/>
                </a:lnTo>
                <a:lnTo>
                  <a:pt x="337128" y="317551"/>
                </a:lnTo>
                <a:lnTo>
                  <a:pt x="389929" y="308229"/>
                </a:lnTo>
                <a:lnTo>
                  <a:pt x="437694" y="293477"/>
                </a:lnTo>
                <a:lnTo>
                  <a:pt x="479297" y="273939"/>
                </a:lnTo>
                <a:lnTo>
                  <a:pt x="513614" y="250257"/>
                </a:lnTo>
                <a:lnTo>
                  <a:pt x="555887" y="193036"/>
                </a:lnTo>
                <a:lnTo>
                  <a:pt x="561594" y="160782"/>
                </a:lnTo>
                <a:close/>
              </a:path>
            </a:pathLst>
          </a:custGeom>
          <a:solidFill>
            <a:srgbClr val="FFFFFF"/>
          </a:solidFill>
        </p:spPr>
        <p:txBody>
          <a:bodyPr wrap="square" lIns="0" tIns="0" rIns="0" bIns="0" rtlCol="0"/>
          <a:lstStyle/>
          <a:p/>
        </p:txBody>
      </p:sp>
      <p:sp>
        <p:nvSpPr>
          <p:cNvPr id="15" name="object 15"/>
          <p:cNvSpPr/>
          <p:nvPr/>
        </p:nvSpPr>
        <p:spPr>
          <a:xfrm>
            <a:off x="7235825" y="4528105"/>
            <a:ext cx="561975" cy="319405"/>
          </a:xfrm>
          <a:custGeom>
            <a:avLst/>
            <a:gdLst/>
            <a:ahLst/>
            <a:cxnLst/>
            <a:rect l="l" t="t" r="r" b="b"/>
            <a:pathLst>
              <a:path w="561975" h="319404">
                <a:moveTo>
                  <a:pt x="561594" y="159718"/>
                </a:moveTo>
                <a:lnTo>
                  <a:pt x="547491" y="111070"/>
                </a:lnTo>
                <a:lnTo>
                  <a:pt x="500392" y="59347"/>
                </a:lnTo>
                <a:lnTo>
                  <a:pt x="430863" y="23640"/>
                </a:lnTo>
                <a:lnTo>
                  <a:pt x="390249" y="11776"/>
                </a:lnTo>
                <a:lnTo>
                  <a:pt x="347294" y="3934"/>
                </a:lnTo>
                <a:lnTo>
                  <a:pt x="302439" y="0"/>
                </a:lnTo>
                <a:lnTo>
                  <a:pt x="257293" y="74"/>
                </a:lnTo>
                <a:lnTo>
                  <a:pt x="212685" y="4115"/>
                </a:lnTo>
                <a:lnTo>
                  <a:pt x="169639" y="12117"/>
                </a:lnTo>
                <a:lnTo>
                  <a:pt x="129179" y="24073"/>
                </a:lnTo>
                <a:lnTo>
                  <a:pt x="92330" y="39977"/>
                </a:lnTo>
                <a:lnTo>
                  <a:pt x="33560" y="83606"/>
                </a:lnTo>
                <a:lnTo>
                  <a:pt x="1523" y="142954"/>
                </a:lnTo>
                <a:lnTo>
                  <a:pt x="0" y="151336"/>
                </a:lnTo>
                <a:lnTo>
                  <a:pt x="0" y="167338"/>
                </a:lnTo>
                <a:lnTo>
                  <a:pt x="3048" y="184102"/>
                </a:lnTo>
                <a:lnTo>
                  <a:pt x="17349" y="214949"/>
                </a:lnTo>
                <a:lnTo>
                  <a:pt x="30480" y="230998"/>
                </a:lnTo>
                <a:lnTo>
                  <a:pt x="30480" y="158194"/>
                </a:lnTo>
                <a:lnTo>
                  <a:pt x="31242" y="152860"/>
                </a:lnTo>
                <a:lnTo>
                  <a:pt x="56680" y="103568"/>
                </a:lnTo>
                <a:lnTo>
                  <a:pt x="93672" y="74441"/>
                </a:lnTo>
                <a:lnTo>
                  <a:pt x="139179" y="53257"/>
                </a:lnTo>
                <a:lnTo>
                  <a:pt x="188640" y="39220"/>
                </a:lnTo>
                <a:lnTo>
                  <a:pt x="237493" y="31538"/>
                </a:lnTo>
                <a:lnTo>
                  <a:pt x="281178" y="29416"/>
                </a:lnTo>
                <a:lnTo>
                  <a:pt x="293370" y="30093"/>
                </a:lnTo>
                <a:lnTo>
                  <a:pt x="307848" y="30178"/>
                </a:lnTo>
                <a:lnTo>
                  <a:pt x="347294" y="34288"/>
                </a:lnTo>
                <a:lnTo>
                  <a:pt x="392751" y="44221"/>
                </a:lnTo>
                <a:lnTo>
                  <a:pt x="438964" y="60358"/>
                </a:lnTo>
                <a:lnTo>
                  <a:pt x="480678" y="83080"/>
                </a:lnTo>
                <a:lnTo>
                  <a:pt x="512638" y="112771"/>
                </a:lnTo>
                <a:lnTo>
                  <a:pt x="529590" y="149812"/>
                </a:lnTo>
                <a:lnTo>
                  <a:pt x="530352" y="155146"/>
                </a:lnTo>
                <a:lnTo>
                  <a:pt x="530352" y="230775"/>
                </a:lnTo>
                <a:lnTo>
                  <a:pt x="536435" y="224235"/>
                </a:lnTo>
                <a:lnTo>
                  <a:pt x="553236" y="194074"/>
                </a:lnTo>
                <a:lnTo>
                  <a:pt x="561594" y="159718"/>
                </a:lnTo>
                <a:close/>
              </a:path>
              <a:path w="561975" h="319404">
                <a:moveTo>
                  <a:pt x="530352" y="230775"/>
                </a:moveTo>
                <a:lnTo>
                  <a:pt x="530352" y="166576"/>
                </a:lnTo>
                <a:lnTo>
                  <a:pt x="529590" y="171910"/>
                </a:lnTo>
                <a:lnTo>
                  <a:pt x="511092" y="208133"/>
                </a:lnTo>
                <a:lnTo>
                  <a:pt x="478736" y="237185"/>
                </a:lnTo>
                <a:lnTo>
                  <a:pt x="437340" y="259406"/>
                </a:lnTo>
                <a:lnTo>
                  <a:pt x="391721" y="275138"/>
                </a:lnTo>
                <a:lnTo>
                  <a:pt x="346697" y="284721"/>
                </a:lnTo>
                <a:lnTo>
                  <a:pt x="307086" y="288496"/>
                </a:lnTo>
                <a:lnTo>
                  <a:pt x="280416" y="289258"/>
                </a:lnTo>
                <a:lnTo>
                  <a:pt x="238642" y="287686"/>
                </a:lnTo>
                <a:lnTo>
                  <a:pt x="190192" y="279919"/>
                </a:lnTo>
                <a:lnTo>
                  <a:pt x="140298" y="265626"/>
                </a:lnTo>
                <a:lnTo>
                  <a:pt x="94194" y="244477"/>
                </a:lnTo>
                <a:lnTo>
                  <a:pt x="57113" y="216143"/>
                </a:lnTo>
                <a:lnTo>
                  <a:pt x="34290" y="180292"/>
                </a:lnTo>
                <a:lnTo>
                  <a:pt x="31242" y="168862"/>
                </a:lnTo>
                <a:lnTo>
                  <a:pt x="30480" y="163528"/>
                </a:lnTo>
                <a:lnTo>
                  <a:pt x="30480" y="230998"/>
                </a:lnTo>
                <a:lnTo>
                  <a:pt x="67978" y="264763"/>
                </a:lnTo>
                <a:lnTo>
                  <a:pt x="102153" y="283696"/>
                </a:lnTo>
                <a:lnTo>
                  <a:pt x="140800" y="298627"/>
                </a:lnTo>
                <a:lnTo>
                  <a:pt x="182842" y="309539"/>
                </a:lnTo>
                <a:lnTo>
                  <a:pt x="227204" y="316415"/>
                </a:lnTo>
                <a:lnTo>
                  <a:pt x="272809" y="319240"/>
                </a:lnTo>
                <a:lnTo>
                  <a:pt x="318581" y="317997"/>
                </a:lnTo>
                <a:lnTo>
                  <a:pt x="363442" y="312672"/>
                </a:lnTo>
                <a:lnTo>
                  <a:pt x="406318" y="303247"/>
                </a:lnTo>
                <a:lnTo>
                  <a:pt x="446132" y="289707"/>
                </a:lnTo>
                <a:lnTo>
                  <a:pt x="481807" y="272036"/>
                </a:lnTo>
                <a:lnTo>
                  <a:pt x="512267" y="250217"/>
                </a:lnTo>
                <a:lnTo>
                  <a:pt x="530352" y="230775"/>
                </a:lnTo>
                <a:close/>
              </a:path>
            </a:pathLst>
          </a:custGeom>
          <a:solidFill>
            <a:srgbClr val="656661"/>
          </a:solidFill>
        </p:spPr>
        <p:txBody>
          <a:bodyPr wrap="square" lIns="0" tIns="0" rIns="0" bIns="0" rtlCol="0"/>
          <a:lstStyle/>
          <a:p/>
        </p:txBody>
      </p:sp>
      <p:sp>
        <p:nvSpPr>
          <p:cNvPr id="16" name="object 16"/>
          <p:cNvSpPr txBox="1"/>
          <p:nvPr/>
        </p:nvSpPr>
        <p:spPr>
          <a:xfrm>
            <a:off x="7390009" y="4548632"/>
            <a:ext cx="252729" cy="266065"/>
          </a:xfrm>
          <a:prstGeom prst="rect">
            <a:avLst/>
          </a:prstGeom>
        </p:spPr>
        <p:txBody>
          <a:bodyPr vert="horz" wrap="square" lIns="0" tIns="15875" rIns="0" bIns="0" rtlCol="0">
            <a:spAutoFit/>
          </a:bodyPr>
          <a:lstStyle/>
          <a:p>
            <a:pPr marL="12700">
              <a:lnSpc>
                <a:spcPct val="100000"/>
              </a:lnSpc>
              <a:spcBef>
                <a:spcPts val="125"/>
              </a:spcBef>
            </a:pPr>
            <a:r>
              <a:rPr sz="1550" spc="10" dirty="0">
                <a:latin typeface="Franklin Gothic Book" panose="020B0503020102020204"/>
                <a:cs typeface="Franklin Gothic Book" panose="020B0503020102020204"/>
              </a:rPr>
              <a:t>E1</a:t>
            </a:r>
            <a:endParaRPr sz="1550">
              <a:latin typeface="Franklin Gothic Book" panose="020B0503020102020204"/>
              <a:cs typeface="Franklin Gothic Book" panose="020B0503020102020204"/>
            </a:endParaRPr>
          </a:p>
        </p:txBody>
      </p:sp>
      <p:sp>
        <p:nvSpPr>
          <p:cNvPr id="17" name="object 17"/>
          <p:cNvSpPr/>
          <p:nvPr/>
        </p:nvSpPr>
        <p:spPr>
          <a:xfrm>
            <a:off x="7232777" y="5064252"/>
            <a:ext cx="561340" cy="321310"/>
          </a:xfrm>
          <a:custGeom>
            <a:avLst/>
            <a:gdLst/>
            <a:ahLst/>
            <a:cxnLst/>
            <a:rect l="l" t="t" r="r" b="b"/>
            <a:pathLst>
              <a:path w="561340" h="321310">
                <a:moveTo>
                  <a:pt x="560832" y="160781"/>
                </a:moveTo>
                <a:lnTo>
                  <a:pt x="538769" y="98047"/>
                </a:lnTo>
                <a:lnTo>
                  <a:pt x="478631" y="46958"/>
                </a:lnTo>
                <a:lnTo>
                  <a:pt x="437118" y="27365"/>
                </a:lnTo>
                <a:lnTo>
                  <a:pt x="389489" y="12584"/>
                </a:lnTo>
                <a:lnTo>
                  <a:pt x="336876" y="3251"/>
                </a:lnTo>
                <a:lnTo>
                  <a:pt x="280416" y="0"/>
                </a:lnTo>
                <a:lnTo>
                  <a:pt x="223955" y="3251"/>
                </a:lnTo>
                <a:lnTo>
                  <a:pt x="171342" y="12584"/>
                </a:lnTo>
                <a:lnTo>
                  <a:pt x="123713" y="27365"/>
                </a:lnTo>
                <a:lnTo>
                  <a:pt x="82200" y="46958"/>
                </a:lnTo>
                <a:lnTo>
                  <a:pt x="47939" y="70730"/>
                </a:lnTo>
                <a:lnTo>
                  <a:pt x="5704" y="128276"/>
                </a:lnTo>
                <a:lnTo>
                  <a:pt x="0" y="160781"/>
                </a:lnTo>
                <a:lnTo>
                  <a:pt x="5704" y="193036"/>
                </a:lnTo>
                <a:lnTo>
                  <a:pt x="47939" y="250257"/>
                </a:lnTo>
                <a:lnTo>
                  <a:pt x="82200" y="273938"/>
                </a:lnTo>
                <a:lnTo>
                  <a:pt x="123713" y="293477"/>
                </a:lnTo>
                <a:lnTo>
                  <a:pt x="171342" y="308228"/>
                </a:lnTo>
                <a:lnTo>
                  <a:pt x="223955" y="317551"/>
                </a:lnTo>
                <a:lnTo>
                  <a:pt x="280416" y="320801"/>
                </a:lnTo>
                <a:lnTo>
                  <a:pt x="336876" y="317551"/>
                </a:lnTo>
                <a:lnTo>
                  <a:pt x="389489" y="308228"/>
                </a:lnTo>
                <a:lnTo>
                  <a:pt x="437118" y="293477"/>
                </a:lnTo>
                <a:lnTo>
                  <a:pt x="478631" y="273938"/>
                </a:lnTo>
                <a:lnTo>
                  <a:pt x="512892" y="250257"/>
                </a:lnTo>
                <a:lnTo>
                  <a:pt x="555127" y="193036"/>
                </a:lnTo>
                <a:lnTo>
                  <a:pt x="560832" y="160781"/>
                </a:lnTo>
                <a:close/>
              </a:path>
            </a:pathLst>
          </a:custGeom>
          <a:solidFill>
            <a:srgbClr val="FFFFFF"/>
          </a:solidFill>
        </p:spPr>
        <p:txBody>
          <a:bodyPr wrap="square" lIns="0" tIns="0" rIns="0" bIns="0" rtlCol="0"/>
          <a:lstStyle/>
          <a:p/>
        </p:txBody>
      </p:sp>
      <p:sp>
        <p:nvSpPr>
          <p:cNvPr id="18" name="object 18"/>
          <p:cNvSpPr/>
          <p:nvPr/>
        </p:nvSpPr>
        <p:spPr>
          <a:xfrm>
            <a:off x="7232777" y="5065376"/>
            <a:ext cx="561340" cy="320040"/>
          </a:xfrm>
          <a:custGeom>
            <a:avLst/>
            <a:gdLst/>
            <a:ahLst/>
            <a:cxnLst/>
            <a:rect l="l" t="t" r="r" b="b"/>
            <a:pathLst>
              <a:path w="561340" h="320039">
                <a:moveTo>
                  <a:pt x="560832" y="168039"/>
                </a:moveTo>
                <a:lnTo>
                  <a:pt x="560832" y="151275"/>
                </a:lnTo>
                <a:lnTo>
                  <a:pt x="559308" y="142893"/>
                </a:lnTo>
                <a:lnTo>
                  <a:pt x="527257" y="83354"/>
                </a:lnTo>
                <a:lnTo>
                  <a:pt x="468350" y="39692"/>
                </a:lnTo>
                <a:lnTo>
                  <a:pt x="431407" y="23815"/>
                </a:lnTo>
                <a:lnTo>
                  <a:pt x="390849" y="11907"/>
                </a:lnTo>
                <a:lnTo>
                  <a:pt x="347708" y="3969"/>
                </a:lnTo>
                <a:lnTo>
                  <a:pt x="303019" y="0"/>
                </a:lnTo>
                <a:lnTo>
                  <a:pt x="257812" y="0"/>
                </a:lnTo>
                <a:lnTo>
                  <a:pt x="213123" y="3969"/>
                </a:lnTo>
                <a:lnTo>
                  <a:pt x="169982" y="11907"/>
                </a:lnTo>
                <a:lnTo>
                  <a:pt x="129424" y="23815"/>
                </a:lnTo>
                <a:lnTo>
                  <a:pt x="92481" y="39692"/>
                </a:lnTo>
                <a:lnTo>
                  <a:pt x="33574" y="83354"/>
                </a:lnTo>
                <a:lnTo>
                  <a:pt x="1523" y="142893"/>
                </a:lnTo>
                <a:lnTo>
                  <a:pt x="0" y="151275"/>
                </a:lnTo>
                <a:lnTo>
                  <a:pt x="0" y="168039"/>
                </a:lnTo>
                <a:lnTo>
                  <a:pt x="1524" y="175659"/>
                </a:lnTo>
                <a:lnTo>
                  <a:pt x="3048" y="184041"/>
                </a:lnTo>
                <a:lnTo>
                  <a:pt x="5334" y="191661"/>
                </a:lnTo>
                <a:lnTo>
                  <a:pt x="28933" y="230368"/>
                </a:lnTo>
                <a:lnTo>
                  <a:pt x="30480" y="231754"/>
                </a:lnTo>
                <a:lnTo>
                  <a:pt x="30480" y="152799"/>
                </a:lnTo>
                <a:lnTo>
                  <a:pt x="31242" y="146703"/>
                </a:lnTo>
                <a:lnTo>
                  <a:pt x="56066" y="103714"/>
                </a:lnTo>
                <a:lnTo>
                  <a:pt x="93085" y="74629"/>
                </a:lnTo>
                <a:lnTo>
                  <a:pt x="138964" y="53382"/>
                </a:lnTo>
                <a:lnTo>
                  <a:pt x="188846" y="39241"/>
                </a:lnTo>
                <a:lnTo>
                  <a:pt x="237870" y="31476"/>
                </a:lnTo>
                <a:lnTo>
                  <a:pt x="281178" y="29355"/>
                </a:lnTo>
                <a:lnTo>
                  <a:pt x="294132" y="30117"/>
                </a:lnTo>
                <a:lnTo>
                  <a:pt x="307848" y="30117"/>
                </a:lnTo>
                <a:lnTo>
                  <a:pt x="347272" y="34228"/>
                </a:lnTo>
                <a:lnTo>
                  <a:pt x="392731" y="44188"/>
                </a:lnTo>
                <a:lnTo>
                  <a:pt x="438959" y="60359"/>
                </a:lnTo>
                <a:lnTo>
                  <a:pt x="480689" y="83101"/>
                </a:lnTo>
                <a:lnTo>
                  <a:pt x="512654" y="112778"/>
                </a:lnTo>
                <a:lnTo>
                  <a:pt x="529590" y="149751"/>
                </a:lnTo>
                <a:lnTo>
                  <a:pt x="530352" y="155085"/>
                </a:lnTo>
                <a:lnTo>
                  <a:pt x="530352" y="230739"/>
                </a:lnTo>
                <a:lnTo>
                  <a:pt x="548296" y="207288"/>
                </a:lnTo>
                <a:lnTo>
                  <a:pt x="560832" y="168039"/>
                </a:lnTo>
                <a:close/>
              </a:path>
              <a:path w="561340" h="320039">
                <a:moveTo>
                  <a:pt x="530352" y="230739"/>
                </a:moveTo>
                <a:lnTo>
                  <a:pt x="530352" y="166515"/>
                </a:lnTo>
                <a:lnTo>
                  <a:pt x="516815" y="198459"/>
                </a:lnTo>
                <a:lnTo>
                  <a:pt x="493546" y="225568"/>
                </a:lnTo>
                <a:lnTo>
                  <a:pt x="462129" y="247844"/>
                </a:lnTo>
                <a:lnTo>
                  <a:pt x="424149" y="265291"/>
                </a:lnTo>
                <a:lnTo>
                  <a:pt x="381191" y="277913"/>
                </a:lnTo>
                <a:lnTo>
                  <a:pt x="334839" y="285712"/>
                </a:lnTo>
                <a:lnTo>
                  <a:pt x="286678" y="288692"/>
                </a:lnTo>
                <a:lnTo>
                  <a:pt x="238293" y="286856"/>
                </a:lnTo>
                <a:lnTo>
                  <a:pt x="191267" y="280208"/>
                </a:lnTo>
                <a:lnTo>
                  <a:pt x="147187" y="268750"/>
                </a:lnTo>
                <a:lnTo>
                  <a:pt x="107635" y="252487"/>
                </a:lnTo>
                <a:lnTo>
                  <a:pt x="74198" y="231422"/>
                </a:lnTo>
                <a:lnTo>
                  <a:pt x="32004" y="174897"/>
                </a:lnTo>
                <a:lnTo>
                  <a:pt x="31242" y="168801"/>
                </a:lnTo>
                <a:lnTo>
                  <a:pt x="30480" y="163467"/>
                </a:lnTo>
                <a:lnTo>
                  <a:pt x="30480" y="231754"/>
                </a:lnTo>
                <a:lnTo>
                  <a:pt x="63539" y="261381"/>
                </a:lnTo>
                <a:lnTo>
                  <a:pt x="106100" y="285233"/>
                </a:lnTo>
                <a:lnTo>
                  <a:pt x="153567" y="302456"/>
                </a:lnTo>
                <a:lnTo>
                  <a:pt x="202888" y="313583"/>
                </a:lnTo>
                <a:lnTo>
                  <a:pt x="251014" y="319146"/>
                </a:lnTo>
                <a:lnTo>
                  <a:pt x="294894" y="319677"/>
                </a:lnTo>
                <a:lnTo>
                  <a:pt x="309372" y="318915"/>
                </a:lnTo>
                <a:lnTo>
                  <a:pt x="362033" y="313212"/>
                </a:lnTo>
                <a:lnTo>
                  <a:pt x="404800" y="303204"/>
                </a:lnTo>
                <a:lnTo>
                  <a:pt x="448099" y="287867"/>
                </a:lnTo>
                <a:lnTo>
                  <a:pt x="488641" y="266942"/>
                </a:lnTo>
                <a:lnTo>
                  <a:pt x="523136" y="240169"/>
                </a:lnTo>
                <a:lnTo>
                  <a:pt x="530352" y="230739"/>
                </a:lnTo>
                <a:close/>
              </a:path>
            </a:pathLst>
          </a:custGeom>
          <a:solidFill>
            <a:srgbClr val="656661"/>
          </a:solidFill>
        </p:spPr>
        <p:txBody>
          <a:bodyPr wrap="square" lIns="0" tIns="0" rIns="0" bIns="0" rtlCol="0"/>
          <a:lstStyle/>
          <a:p/>
        </p:txBody>
      </p:sp>
      <p:sp>
        <p:nvSpPr>
          <p:cNvPr id="19" name="object 19"/>
          <p:cNvSpPr txBox="1"/>
          <p:nvPr/>
        </p:nvSpPr>
        <p:spPr>
          <a:xfrm>
            <a:off x="7386961" y="5085841"/>
            <a:ext cx="252729" cy="266065"/>
          </a:xfrm>
          <a:prstGeom prst="rect">
            <a:avLst/>
          </a:prstGeom>
        </p:spPr>
        <p:txBody>
          <a:bodyPr vert="horz" wrap="square" lIns="0" tIns="15875" rIns="0" bIns="0" rtlCol="0">
            <a:spAutoFit/>
          </a:bodyPr>
          <a:lstStyle/>
          <a:p>
            <a:pPr marL="12700">
              <a:lnSpc>
                <a:spcPct val="100000"/>
              </a:lnSpc>
              <a:spcBef>
                <a:spcPts val="125"/>
              </a:spcBef>
            </a:pPr>
            <a:r>
              <a:rPr sz="1550" spc="10" dirty="0">
                <a:latin typeface="Franklin Gothic Book" panose="020B0503020102020204"/>
                <a:cs typeface="Franklin Gothic Book" panose="020B0503020102020204"/>
              </a:rPr>
              <a:t>E2</a:t>
            </a:r>
            <a:endParaRPr sz="1550">
              <a:latin typeface="Franklin Gothic Book" panose="020B0503020102020204"/>
              <a:cs typeface="Franklin Gothic Book" panose="020B0503020102020204"/>
            </a:endParaRPr>
          </a:p>
        </p:txBody>
      </p:sp>
      <p:sp>
        <p:nvSpPr>
          <p:cNvPr id="20" name="object 20"/>
          <p:cNvSpPr/>
          <p:nvPr/>
        </p:nvSpPr>
        <p:spPr>
          <a:xfrm>
            <a:off x="7236586" y="5667755"/>
            <a:ext cx="561975" cy="321310"/>
          </a:xfrm>
          <a:custGeom>
            <a:avLst/>
            <a:gdLst/>
            <a:ahLst/>
            <a:cxnLst/>
            <a:rect l="l" t="t" r="r" b="b"/>
            <a:pathLst>
              <a:path w="561975" h="321310">
                <a:moveTo>
                  <a:pt x="561594" y="160019"/>
                </a:moveTo>
                <a:lnTo>
                  <a:pt x="539519" y="97726"/>
                </a:lnTo>
                <a:lnTo>
                  <a:pt x="479297" y="46862"/>
                </a:lnTo>
                <a:lnTo>
                  <a:pt x="437694" y="27324"/>
                </a:lnTo>
                <a:lnTo>
                  <a:pt x="389929" y="12572"/>
                </a:lnTo>
                <a:lnTo>
                  <a:pt x="337128" y="3250"/>
                </a:lnTo>
                <a:lnTo>
                  <a:pt x="280416" y="0"/>
                </a:lnTo>
                <a:lnTo>
                  <a:pt x="223955" y="3250"/>
                </a:lnTo>
                <a:lnTo>
                  <a:pt x="171342" y="12572"/>
                </a:lnTo>
                <a:lnTo>
                  <a:pt x="123713" y="27324"/>
                </a:lnTo>
                <a:lnTo>
                  <a:pt x="82200" y="46862"/>
                </a:lnTo>
                <a:lnTo>
                  <a:pt x="47939" y="70544"/>
                </a:lnTo>
                <a:lnTo>
                  <a:pt x="5704" y="127765"/>
                </a:lnTo>
                <a:lnTo>
                  <a:pt x="0" y="160019"/>
                </a:lnTo>
                <a:lnTo>
                  <a:pt x="5704" y="192525"/>
                </a:lnTo>
                <a:lnTo>
                  <a:pt x="47939" y="250071"/>
                </a:lnTo>
                <a:lnTo>
                  <a:pt x="82200" y="273843"/>
                </a:lnTo>
                <a:lnTo>
                  <a:pt x="123713" y="293436"/>
                </a:lnTo>
                <a:lnTo>
                  <a:pt x="171342" y="308217"/>
                </a:lnTo>
                <a:lnTo>
                  <a:pt x="223955" y="317550"/>
                </a:lnTo>
                <a:lnTo>
                  <a:pt x="280416" y="320801"/>
                </a:lnTo>
                <a:lnTo>
                  <a:pt x="337128" y="317550"/>
                </a:lnTo>
                <a:lnTo>
                  <a:pt x="389929" y="308217"/>
                </a:lnTo>
                <a:lnTo>
                  <a:pt x="437694" y="293436"/>
                </a:lnTo>
                <a:lnTo>
                  <a:pt x="479297" y="273843"/>
                </a:lnTo>
                <a:lnTo>
                  <a:pt x="513614" y="250071"/>
                </a:lnTo>
                <a:lnTo>
                  <a:pt x="555887" y="192525"/>
                </a:lnTo>
                <a:lnTo>
                  <a:pt x="561594" y="160019"/>
                </a:lnTo>
                <a:close/>
              </a:path>
            </a:pathLst>
          </a:custGeom>
          <a:solidFill>
            <a:srgbClr val="FFFFFF"/>
          </a:solidFill>
        </p:spPr>
        <p:txBody>
          <a:bodyPr wrap="square" lIns="0" tIns="0" rIns="0" bIns="0" rtlCol="0"/>
          <a:lstStyle/>
          <a:p/>
        </p:txBody>
      </p:sp>
      <p:sp>
        <p:nvSpPr>
          <p:cNvPr id="21" name="object 21"/>
          <p:cNvSpPr/>
          <p:nvPr/>
        </p:nvSpPr>
        <p:spPr>
          <a:xfrm>
            <a:off x="7236586" y="5668589"/>
            <a:ext cx="561975" cy="319405"/>
          </a:xfrm>
          <a:custGeom>
            <a:avLst/>
            <a:gdLst/>
            <a:ahLst/>
            <a:cxnLst/>
            <a:rect l="l" t="t" r="r" b="b"/>
            <a:pathLst>
              <a:path w="561975" h="319404">
                <a:moveTo>
                  <a:pt x="561594" y="159186"/>
                </a:moveTo>
                <a:lnTo>
                  <a:pt x="547509" y="111271"/>
                </a:lnTo>
                <a:lnTo>
                  <a:pt x="500453" y="59482"/>
                </a:lnTo>
                <a:lnTo>
                  <a:pt x="430972" y="23711"/>
                </a:lnTo>
                <a:lnTo>
                  <a:pt x="390380" y="11820"/>
                </a:lnTo>
                <a:lnTo>
                  <a:pt x="347251" y="3918"/>
                </a:lnTo>
                <a:lnTo>
                  <a:pt x="302609" y="0"/>
                </a:lnTo>
                <a:lnTo>
                  <a:pt x="257475" y="60"/>
                </a:lnTo>
                <a:lnTo>
                  <a:pt x="212874" y="4095"/>
                </a:lnTo>
                <a:lnTo>
                  <a:pt x="169829" y="12099"/>
                </a:lnTo>
                <a:lnTo>
                  <a:pt x="129363" y="24066"/>
                </a:lnTo>
                <a:lnTo>
                  <a:pt x="92499" y="39993"/>
                </a:lnTo>
                <a:lnTo>
                  <a:pt x="33668" y="83701"/>
                </a:lnTo>
                <a:lnTo>
                  <a:pt x="1523" y="143184"/>
                </a:lnTo>
                <a:lnTo>
                  <a:pt x="0" y="151566"/>
                </a:lnTo>
                <a:lnTo>
                  <a:pt x="0" y="167568"/>
                </a:lnTo>
                <a:lnTo>
                  <a:pt x="3048" y="184332"/>
                </a:lnTo>
                <a:lnTo>
                  <a:pt x="17447" y="215172"/>
                </a:lnTo>
                <a:lnTo>
                  <a:pt x="30480" y="231024"/>
                </a:lnTo>
                <a:lnTo>
                  <a:pt x="30480" y="158424"/>
                </a:lnTo>
                <a:lnTo>
                  <a:pt x="31242" y="152328"/>
                </a:lnTo>
                <a:lnTo>
                  <a:pt x="56343" y="104068"/>
                </a:lnTo>
                <a:lnTo>
                  <a:pt x="93407" y="74867"/>
                </a:lnTo>
                <a:lnTo>
                  <a:pt x="139188" y="53440"/>
                </a:lnTo>
                <a:lnTo>
                  <a:pt x="188922" y="39171"/>
                </a:lnTo>
                <a:lnTo>
                  <a:pt x="237841" y="31445"/>
                </a:lnTo>
                <a:lnTo>
                  <a:pt x="281178" y="29646"/>
                </a:lnTo>
                <a:lnTo>
                  <a:pt x="294894" y="29646"/>
                </a:lnTo>
                <a:lnTo>
                  <a:pt x="347420" y="34339"/>
                </a:lnTo>
                <a:lnTo>
                  <a:pt x="392892" y="44274"/>
                </a:lnTo>
                <a:lnTo>
                  <a:pt x="439092" y="60512"/>
                </a:lnTo>
                <a:lnTo>
                  <a:pt x="480850" y="83353"/>
                </a:lnTo>
                <a:lnTo>
                  <a:pt x="512993" y="113097"/>
                </a:lnTo>
                <a:lnTo>
                  <a:pt x="530352" y="150042"/>
                </a:lnTo>
                <a:lnTo>
                  <a:pt x="530352" y="230803"/>
                </a:lnTo>
                <a:lnTo>
                  <a:pt x="536770" y="223851"/>
                </a:lnTo>
                <a:lnTo>
                  <a:pt x="553421" y="193617"/>
                </a:lnTo>
                <a:lnTo>
                  <a:pt x="561594" y="159186"/>
                </a:lnTo>
                <a:close/>
              </a:path>
              <a:path w="561975" h="319404">
                <a:moveTo>
                  <a:pt x="530352" y="230803"/>
                </a:moveTo>
                <a:lnTo>
                  <a:pt x="530352" y="166044"/>
                </a:lnTo>
                <a:lnTo>
                  <a:pt x="518395" y="196254"/>
                </a:lnTo>
                <a:lnTo>
                  <a:pt x="497665" y="222177"/>
                </a:lnTo>
                <a:lnTo>
                  <a:pt x="435184" y="261211"/>
                </a:lnTo>
                <a:lnTo>
                  <a:pt x="396084" y="274344"/>
                </a:lnTo>
                <a:lnTo>
                  <a:pt x="353511" y="283238"/>
                </a:lnTo>
                <a:lnTo>
                  <a:pt x="308791" y="287904"/>
                </a:lnTo>
                <a:lnTo>
                  <a:pt x="263249" y="288353"/>
                </a:lnTo>
                <a:lnTo>
                  <a:pt x="218210" y="284598"/>
                </a:lnTo>
                <a:lnTo>
                  <a:pt x="175000" y="276650"/>
                </a:lnTo>
                <a:lnTo>
                  <a:pt x="134944" y="264521"/>
                </a:lnTo>
                <a:lnTo>
                  <a:pt x="99367" y="248222"/>
                </a:lnTo>
                <a:lnTo>
                  <a:pt x="46952" y="203163"/>
                </a:lnTo>
                <a:lnTo>
                  <a:pt x="30480" y="163758"/>
                </a:lnTo>
                <a:lnTo>
                  <a:pt x="30480" y="231024"/>
                </a:lnTo>
                <a:lnTo>
                  <a:pt x="68266" y="264954"/>
                </a:lnTo>
                <a:lnTo>
                  <a:pt x="102529" y="283865"/>
                </a:lnTo>
                <a:lnTo>
                  <a:pt x="141255" y="298767"/>
                </a:lnTo>
                <a:lnTo>
                  <a:pt x="183366" y="309645"/>
                </a:lnTo>
                <a:lnTo>
                  <a:pt x="227785" y="316482"/>
                </a:lnTo>
                <a:lnTo>
                  <a:pt x="273432" y="319265"/>
                </a:lnTo>
                <a:lnTo>
                  <a:pt x="319229" y="317975"/>
                </a:lnTo>
                <a:lnTo>
                  <a:pt x="364098" y="312599"/>
                </a:lnTo>
                <a:lnTo>
                  <a:pt x="406960" y="303119"/>
                </a:lnTo>
                <a:lnTo>
                  <a:pt x="446737" y="289520"/>
                </a:lnTo>
                <a:lnTo>
                  <a:pt x="482350" y="271786"/>
                </a:lnTo>
                <a:lnTo>
                  <a:pt x="512720" y="249902"/>
                </a:lnTo>
                <a:lnTo>
                  <a:pt x="530352" y="230803"/>
                </a:lnTo>
                <a:close/>
              </a:path>
            </a:pathLst>
          </a:custGeom>
          <a:solidFill>
            <a:srgbClr val="656661"/>
          </a:solidFill>
        </p:spPr>
        <p:txBody>
          <a:bodyPr wrap="square" lIns="0" tIns="0" rIns="0" bIns="0" rtlCol="0"/>
          <a:lstStyle/>
          <a:p/>
        </p:txBody>
      </p:sp>
      <p:sp>
        <p:nvSpPr>
          <p:cNvPr id="22" name="object 22"/>
          <p:cNvSpPr txBox="1"/>
          <p:nvPr/>
        </p:nvSpPr>
        <p:spPr>
          <a:xfrm>
            <a:off x="7390771" y="5689345"/>
            <a:ext cx="252729" cy="266065"/>
          </a:xfrm>
          <a:prstGeom prst="rect">
            <a:avLst/>
          </a:prstGeom>
        </p:spPr>
        <p:txBody>
          <a:bodyPr vert="horz" wrap="square" lIns="0" tIns="15875" rIns="0" bIns="0" rtlCol="0">
            <a:spAutoFit/>
          </a:bodyPr>
          <a:lstStyle/>
          <a:p>
            <a:pPr marL="12700">
              <a:lnSpc>
                <a:spcPct val="100000"/>
              </a:lnSpc>
              <a:spcBef>
                <a:spcPts val="125"/>
              </a:spcBef>
            </a:pPr>
            <a:r>
              <a:rPr sz="1550" spc="10" dirty="0">
                <a:latin typeface="Franklin Gothic Book" panose="020B0503020102020204"/>
                <a:cs typeface="Franklin Gothic Book" panose="020B0503020102020204"/>
              </a:rPr>
              <a:t>E3</a:t>
            </a:r>
            <a:endParaRPr sz="1550">
              <a:latin typeface="Franklin Gothic Book" panose="020B0503020102020204"/>
              <a:cs typeface="Franklin Gothic Book" panose="020B0503020102020204"/>
            </a:endParaRPr>
          </a:p>
        </p:txBody>
      </p:sp>
      <p:sp>
        <p:nvSpPr>
          <p:cNvPr id="23" name="object 23"/>
          <p:cNvSpPr/>
          <p:nvPr/>
        </p:nvSpPr>
        <p:spPr>
          <a:xfrm>
            <a:off x="2996069" y="4572000"/>
            <a:ext cx="869950" cy="262255"/>
          </a:xfrm>
          <a:custGeom>
            <a:avLst/>
            <a:gdLst/>
            <a:ahLst/>
            <a:cxnLst/>
            <a:rect l="l" t="t" r="r" b="b"/>
            <a:pathLst>
              <a:path w="869950" h="262254">
                <a:moveTo>
                  <a:pt x="869442" y="5333"/>
                </a:moveTo>
                <a:lnTo>
                  <a:pt x="867918" y="0"/>
                </a:lnTo>
                <a:lnTo>
                  <a:pt x="0" y="256793"/>
                </a:lnTo>
                <a:lnTo>
                  <a:pt x="1524" y="262127"/>
                </a:lnTo>
                <a:lnTo>
                  <a:pt x="869442" y="5333"/>
                </a:lnTo>
                <a:close/>
              </a:path>
            </a:pathLst>
          </a:custGeom>
          <a:solidFill>
            <a:srgbClr val="8C8D86"/>
          </a:solidFill>
        </p:spPr>
        <p:txBody>
          <a:bodyPr wrap="square" lIns="0" tIns="0" rIns="0" bIns="0" rtlCol="0"/>
          <a:lstStyle/>
          <a:p/>
        </p:txBody>
      </p:sp>
      <p:sp>
        <p:nvSpPr>
          <p:cNvPr id="24" name="object 24"/>
          <p:cNvSpPr/>
          <p:nvPr/>
        </p:nvSpPr>
        <p:spPr>
          <a:xfrm>
            <a:off x="2973971" y="4833365"/>
            <a:ext cx="891540" cy="329565"/>
          </a:xfrm>
          <a:custGeom>
            <a:avLst/>
            <a:gdLst/>
            <a:ahLst/>
            <a:cxnLst/>
            <a:rect l="l" t="t" r="r" b="b"/>
            <a:pathLst>
              <a:path w="891539" h="329564">
                <a:moveTo>
                  <a:pt x="891540" y="324611"/>
                </a:moveTo>
                <a:lnTo>
                  <a:pt x="2286" y="0"/>
                </a:lnTo>
                <a:lnTo>
                  <a:pt x="0" y="5334"/>
                </a:lnTo>
                <a:lnTo>
                  <a:pt x="889254" y="329184"/>
                </a:lnTo>
                <a:lnTo>
                  <a:pt x="891540" y="324611"/>
                </a:lnTo>
                <a:close/>
              </a:path>
            </a:pathLst>
          </a:custGeom>
          <a:solidFill>
            <a:srgbClr val="8C8D86"/>
          </a:solidFill>
        </p:spPr>
        <p:txBody>
          <a:bodyPr wrap="square" lIns="0" tIns="0" rIns="0" bIns="0" rtlCol="0"/>
          <a:lstStyle/>
          <a:p/>
        </p:txBody>
      </p:sp>
      <p:sp>
        <p:nvSpPr>
          <p:cNvPr id="25" name="object 25"/>
          <p:cNvSpPr txBox="1"/>
          <p:nvPr/>
        </p:nvSpPr>
        <p:spPr>
          <a:xfrm>
            <a:off x="2824867" y="4679695"/>
            <a:ext cx="135255" cy="266065"/>
          </a:xfrm>
          <a:prstGeom prst="rect">
            <a:avLst/>
          </a:prstGeom>
        </p:spPr>
        <p:txBody>
          <a:bodyPr vert="horz" wrap="square" lIns="0" tIns="15875" rIns="0" bIns="0" rtlCol="0">
            <a:spAutoFit/>
          </a:bodyPr>
          <a:lstStyle/>
          <a:p>
            <a:pPr marL="12700">
              <a:lnSpc>
                <a:spcPct val="100000"/>
              </a:lnSpc>
              <a:spcBef>
                <a:spcPts val="125"/>
              </a:spcBef>
            </a:pPr>
            <a:r>
              <a:rPr sz="1550" spc="15" dirty="0">
                <a:latin typeface="Franklin Gothic Book" panose="020B0503020102020204"/>
                <a:cs typeface="Franklin Gothic Book" panose="020B0503020102020204"/>
              </a:rPr>
              <a:t>E</a:t>
            </a:r>
            <a:endParaRPr sz="1550">
              <a:latin typeface="Franklin Gothic Book" panose="020B0503020102020204"/>
              <a:cs typeface="Franklin Gothic Book" panose="020B0503020102020204"/>
            </a:endParaRPr>
          </a:p>
        </p:txBody>
      </p:sp>
      <p:sp>
        <p:nvSpPr>
          <p:cNvPr id="26" name="object 26"/>
          <p:cNvSpPr/>
          <p:nvPr/>
        </p:nvSpPr>
        <p:spPr>
          <a:xfrm>
            <a:off x="4424819" y="4577334"/>
            <a:ext cx="1076325" cy="319405"/>
          </a:xfrm>
          <a:custGeom>
            <a:avLst/>
            <a:gdLst/>
            <a:ahLst/>
            <a:cxnLst/>
            <a:rect l="l" t="t" r="r" b="b"/>
            <a:pathLst>
              <a:path w="1076325" h="319404">
                <a:moveTo>
                  <a:pt x="1075944" y="313943"/>
                </a:moveTo>
                <a:lnTo>
                  <a:pt x="1524" y="0"/>
                </a:lnTo>
                <a:lnTo>
                  <a:pt x="0" y="5334"/>
                </a:lnTo>
                <a:lnTo>
                  <a:pt x="1074420" y="319277"/>
                </a:lnTo>
                <a:lnTo>
                  <a:pt x="1075944" y="313943"/>
                </a:lnTo>
                <a:close/>
              </a:path>
            </a:pathLst>
          </a:custGeom>
          <a:solidFill>
            <a:srgbClr val="8C8D86"/>
          </a:solidFill>
        </p:spPr>
        <p:txBody>
          <a:bodyPr wrap="square" lIns="0" tIns="0" rIns="0" bIns="0" rtlCol="0"/>
          <a:lstStyle/>
          <a:p/>
        </p:txBody>
      </p:sp>
      <p:sp>
        <p:nvSpPr>
          <p:cNvPr id="27" name="object 27"/>
          <p:cNvSpPr/>
          <p:nvPr/>
        </p:nvSpPr>
        <p:spPr>
          <a:xfrm>
            <a:off x="4425581" y="4885944"/>
            <a:ext cx="1075690" cy="272415"/>
          </a:xfrm>
          <a:custGeom>
            <a:avLst/>
            <a:gdLst/>
            <a:ahLst/>
            <a:cxnLst/>
            <a:rect l="l" t="t" r="r" b="b"/>
            <a:pathLst>
              <a:path w="1075689" h="272414">
                <a:moveTo>
                  <a:pt x="1075182" y="5334"/>
                </a:moveTo>
                <a:lnTo>
                  <a:pt x="1073658" y="0"/>
                </a:lnTo>
                <a:lnTo>
                  <a:pt x="0" y="265938"/>
                </a:lnTo>
                <a:lnTo>
                  <a:pt x="762" y="272034"/>
                </a:lnTo>
                <a:lnTo>
                  <a:pt x="1075182" y="5334"/>
                </a:lnTo>
                <a:close/>
              </a:path>
            </a:pathLst>
          </a:custGeom>
          <a:solidFill>
            <a:srgbClr val="8C8D86"/>
          </a:solidFill>
        </p:spPr>
        <p:txBody>
          <a:bodyPr wrap="square" lIns="0" tIns="0" rIns="0" bIns="0" rtlCol="0"/>
          <a:lstStyle/>
          <a:p/>
        </p:txBody>
      </p:sp>
      <p:sp>
        <p:nvSpPr>
          <p:cNvPr id="28" name="object 28"/>
          <p:cNvSpPr/>
          <p:nvPr/>
        </p:nvSpPr>
        <p:spPr>
          <a:xfrm>
            <a:off x="6060833" y="4681728"/>
            <a:ext cx="1175385" cy="209550"/>
          </a:xfrm>
          <a:custGeom>
            <a:avLst/>
            <a:gdLst/>
            <a:ahLst/>
            <a:cxnLst/>
            <a:rect l="l" t="t" r="r" b="b"/>
            <a:pathLst>
              <a:path w="1175384" h="209550">
                <a:moveTo>
                  <a:pt x="1175004" y="6095"/>
                </a:moveTo>
                <a:lnTo>
                  <a:pt x="1174242" y="0"/>
                </a:lnTo>
                <a:lnTo>
                  <a:pt x="0" y="203454"/>
                </a:lnTo>
                <a:lnTo>
                  <a:pt x="1524" y="209550"/>
                </a:lnTo>
                <a:lnTo>
                  <a:pt x="1175004" y="6095"/>
                </a:lnTo>
                <a:close/>
              </a:path>
            </a:pathLst>
          </a:custGeom>
          <a:solidFill>
            <a:srgbClr val="8C8D86"/>
          </a:solidFill>
        </p:spPr>
        <p:txBody>
          <a:bodyPr wrap="square" lIns="0" tIns="0" rIns="0" bIns="0" rtlCol="0"/>
          <a:lstStyle/>
          <a:p/>
        </p:txBody>
      </p:sp>
      <p:sp>
        <p:nvSpPr>
          <p:cNvPr id="29" name="object 29"/>
          <p:cNvSpPr/>
          <p:nvPr/>
        </p:nvSpPr>
        <p:spPr>
          <a:xfrm>
            <a:off x="6060833" y="4891278"/>
            <a:ext cx="1172210" cy="339090"/>
          </a:xfrm>
          <a:custGeom>
            <a:avLst/>
            <a:gdLst/>
            <a:ahLst/>
            <a:cxnLst/>
            <a:rect l="l" t="t" r="r" b="b"/>
            <a:pathLst>
              <a:path w="1172209" h="339089">
                <a:moveTo>
                  <a:pt x="1171956" y="333755"/>
                </a:moveTo>
                <a:lnTo>
                  <a:pt x="1524" y="0"/>
                </a:lnTo>
                <a:lnTo>
                  <a:pt x="0" y="5334"/>
                </a:lnTo>
                <a:lnTo>
                  <a:pt x="1170432" y="339089"/>
                </a:lnTo>
                <a:lnTo>
                  <a:pt x="1171956" y="333755"/>
                </a:lnTo>
                <a:close/>
              </a:path>
            </a:pathLst>
          </a:custGeom>
          <a:solidFill>
            <a:srgbClr val="8C8D86"/>
          </a:solidFill>
        </p:spPr>
        <p:txBody>
          <a:bodyPr wrap="square" lIns="0" tIns="0" rIns="0" bIns="0" rtlCol="0"/>
          <a:lstStyle/>
          <a:p/>
        </p:txBody>
      </p:sp>
      <p:sp>
        <p:nvSpPr>
          <p:cNvPr id="30" name="object 30"/>
          <p:cNvSpPr/>
          <p:nvPr/>
        </p:nvSpPr>
        <p:spPr>
          <a:xfrm>
            <a:off x="3865511" y="5650229"/>
            <a:ext cx="561340" cy="321310"/>
          </a:xfrm>
          <a:custGeom>
            <a:avLst/>
            <a:gdLst/>
            <a:ahLst/>
            <a:cxnLst/>
            <a:rect l="l" t="t" r="r" b="b"/>
            <a:pathLst>
              <a:path w="561339" h="321310">
                <a:moveTo>
                  <a:pt x="560832" y="160782"/>
                </a:moveTo>
                <a:lnTo>
                  <a:pt x="538876" y="98369"/>
                </a:lnTo>
                <a:lnTo>
                  <a:pt x="478916" y="47244"/>
                </a:lnTo>
                <a:lnTo>
                  <a:pt x="437453" y="27565"/>
                </a:lnTo>
                <a:lnTo>
                  <a:pt x="389810" y="12692"/>
                </a:lnTo>
                <a:lnTo>
                  <a:pt x="337095" y="3283"/>
                </a:lnTo>
                <a:lnTo>
                  <a:pt x="280416" y="0"/>
                </a:lnTo>
                <a:lnTo>
                  <a:pt x="223955" y="3283"/>
                </a:lnTo>
                <a:lnTo>
                  <a:pt x="171342" y="12692"/>
                </a:lnTo>
                <a:lnTo>
                  <a:pt x="123713" y="27565"/>
                </a:lnTo>
                <a:lnTo>
                  <a:pt x="82200" y="47244"/>
                </a:lnTo>
                <a:lnTo>
                  <a:pt x="47939" y="71065"/>
                </a:lnTo>
                <a:lnTo>
                  <a:pt x="5704" y="128495"/>
                </a:lnTo>
                <a:lnTo>
                  <a:pt x="0" y="160782"/>
                </a:lnTo>
                <a:lnTo>
                  <a:pt x="5704" y="193036"/>
                </a:lnTo>
                <a:lnTo>
                  <a:pt x="47939" y="250257"/>
                </a:lnTo>
                <a:lnTo>
                  <a:pt x="82200" y="273939"/>
                </a:lnTo>
                <a:lnTo>
                  <a:pt x="123713" y="293477"/>
                </a:lnTo>
                <a:lnTo>
                  <a:pt x="171342" y="308229"/>
                </a:lnTo>
                <a:lnTo>
                  <a:pt x="223955" y="317551"/>
                </a:lnTo>
                <a:lnTo>
                  <a:pt x="280416" y="320802"/>
                </a:lnTo>
                <a:lnTo>
                  <a:pt x="337095" y="317551"/>
                </a:lnTo>
                <a:lnTo>
                  <a:pt x="389810" y="308229"/>
                </a:lnTo>
                <a:lnTo>
                  <a:pt x="437453" y="293477"/>
                </a:lnTo>
                <a:lnTo>
                  <a:pt x="478916" y="273939"/>
                </a:lnTo>
                <a:lnTo>
                  <a:pt x="513093" y="250257"/>
                </a:lnTo>
                <a:lnTo>
                  <a:pt x="555158" y="193036"/>
                </a:lnTo>
                <a:lnTo>
                  <a:pt x="560832" y="160782"/>
                </a:lnTo>
                <a:close/>
              </a:path>
            </a:pathLst>
          </a:custGeom>
          <a:solidFill>
            <a:srgbClr val="FFFFFF"/>
          </a:solidFill>
        </p:spPr>
        <p:txBody>
          <a:bodyPr wrap="square" lIns="0" tIns="0" rIns="0" bIns="0" rtlCol="0"/>
          <a:lstStyle/>
          <a:p/>
        </p:txBody>
      </p:sp>
      <p:sp>
        <p:nvSpPr>
          <p:cNvPr id="31" name="object 31"/>
          <p:cNvSpPr/>
          <p:nvPr/>
        </p:nvSpPr>
        <p:spPr>
          <a:xfrm>
            <a:off x="3865511" y="5651477"/>
            <a:ext cx="561975" cy="320040"/>
          </a:xfrm>
          <a:custGeom>
            <a:avLst/>
            <a:gdLst/>
            <a:ahLst/>
            <a:cxnLst/>
            <a:rect l="l" t="t" r="r" b="b"/>
            <a:pathLst>
              <a:path w="561975" h="320039">
                <a:moveTo>
                  <a:pt x="561594" y="159534"/>
                </a:moveTo>
                <a:lnTo>
                  <a:pt x="547494" y="111025"/>
                </a:lnTo>
                <a:lnTo>
                  <a:pt x="500470" y="59453"/>
                </a:lnTo>
                <a:lnTo>
                  <a:pt x="431075" y="23765"/>
                </a:lnTo>
                <a:lnTo>
                  <a:pt x="390537" y="11876"/>
                </a:lnTo>
                <a:lnTo>
                  <a:pt x="347464" y="3954"/>
                </a:lnTo>
                <a:lnTo>
                  <a:pt x="302874" y="0"/>
                </a:lnTo>
                <a:lnTo>
                  <a:pt x="257788" y="11"/>
                </a:lnTo>
                <a:lnTo>
                  <a:pt x="213225" y="3988"/>
                </a:lnTo>
                <a:lnTo>
                  <a:pt x="170203" y="11929"/>
                </a:lnTo>
                <a:lnTo>
                  <a:pt x="129743" y="23834"/>
                </a:lnTo>
                <a:lnTo>
                  <a:pt x="92862" y="39700"/>
                </a:lnTo>
                <a:lnTo>
                  <a:pt x="33917" y="83317"/>
                </a:lnTo>
                <a:lnTo>
                  <a:pt x="1523" y="142770"/>
                </a:lnTo>
                <a:lnTo>
                  <a:pt x="0" y="151152"/>
                </a:lnTo>
                <a:lnTo>
                  <a:pt x="0" y="167916"/>
                </a:lnTo>
                <a:lnTo>
                  <a:pt x="1524" y="175536"/>
                </a:lnTo>
                <a:lnTo>
                  <a:pt x="3048" y="183918"/>
                </a:lnTo>
                <a:lnTo>
                  <a:pt x="5334" y="191538"/>
                </a:lnTo>
                <a:lnTo>
                  <a:pt x="28453" y="230004"/>
                </a:lnTo>
                <a:lnTo>
                  <a:pt x="30480" y="231823"/>
                </a:lnTo>
                <a:lnTo>
                  <a:pt x="30480" y="158010"/>
                </a:lnTo>
                <a:lnTo>
                  <a:pt x="32766" y="142008"/>
                </a:lnTo>
                <a:lnTo>
                  <a:pt x="55549" y="104570"/>
                </a:lnTo>
                <a:lnTo>
                  <a:pt x="92599" y="75291"/>
                </a:lnTo>
                <a:lnTo>
                  <a:pt x="138803" y="53683"/>
                </a:lnTo>
                <a:lnTo>
                  <a:pt x="189043" y="39257"/>
                </a:lnTo>
                <a:lnTo>
                  <a:pt x="238207" y="31524"/>
                </a:lnTo>
                <a:lnTo>
                  <a:pt x="280416" y="30022"/>
                </a:lnTo>
                <a:lnTo>
                  <a:pt x="294894" y="29994"/>
                </a:lnTo>
                <a:lnTo>
                  <a:pt x="307848" y="30756"/>
                </a:lnTo>
                <a:lnTo>
                  <a:pt x="347464" y="34432"/>
                </a:lnTo>
                <a:lnTo>
                  <a:pt x="392887" y="44207"/>
                </a:lnTo>
                <a:lnTo>
                  <a:pt x="439045" y="60365"/>
                </a:lnTo>
                <a:lnTo>
                  <a:pt x="480686" y="83151"/>
                </a:lnTo>
                <a:lnTo>
                  <a:pt x="512603" y="112820"/>
                </a:lnTo>
                <a:lnTo>
                  <a:pt x="529590" y="149628"/>
                </a:lnTo>
                <a:lnTo>
                  <a:pt x="530352" y="154962"/>
                </a:lnTo>
                <a:lnTo>
                  <a:pt x="530352" y="230959"/>
                </a:lnTo>
                <a:lnTo>
                  <a:pt x="548335" y="207325"/>
                </a:lnTo>
                <a:lnTo>
                  <a:pt x="560832" y="167916"/>
                </a:lnTo>
                <a:lnTo>
                  <a:pt x="561594" y="159534"/>
                </a:lnTo>
                <a:close/>
              </a:path>
              <a:path w="561975" h="320039">
                <a:moveTo>
                  <a:pt x="530352" y="230959"/>
                </a:moveTo>
                <a:lnTo>
                  <a:pt x="530352" y="166392"/>
                </a:lnTo>
                <a:lnTo>
                  <a:pt x="529590" y="171726"/>
                </a:lnTo>
                <a:lnTo>
                  <a:pt x="511191" y="208095"/>
                </a:lnTo>
                <a:lnTo>
                  <a:pt x="478826" y="237154"/>
                </a:lnTo>
                <a:lnTo>
                  <a:pt x="437364" y="259304"/>
                </a:lnTo>
                <a:lnTo>
                  <a:pt x="391673" y="274946"/>
                </a:lnTo>
                <a:lnTo>
                  <a:pt x="346624" y="284482"/>
                </a:lnTo>
                <a:lnTo>
                  <a:pt x="307086" y="288312"/>
                </a:lnTo>
                <a:lnTo>
                  <a:pt x="280416" y="289074"/>
                </a:lnTo>
                <a:lnTo>
                  <a:pt x="238046" y="287499"/>
                </a:lnTo>
                <a:lnTo>
                  <a:pt x="189791" y="279936"/>
                </a:lnTo>
                <a:lnTo>
                  <a:pt x="140469" y="265938"/>
                </a:lnTo>
                <a:lnTo>
                  <a:pt x="94900" y="245059"/>
                </a:lnTo>
                <a:lnTo>
                  <a:pt x="57900" y="216852"/>
                </a:lnTo>
                <a:lnTo>
                  <a:pt x="34290" y="180870"/>
                </a:lnTo>
                <a:lnTo>
                  <a:pt x="30480" y="163344"/>
                </a:lnTo>
                <a:lnTo>
                  <a:pt x="30480" y="231823"/>
                </a:lnTo>
                <a:lnTo>
                  <a:pt x="62981" y="260997"/>
                </a:lnTo>
                <a:lnTo>
                  <a:pt x="105722" y="284966"/>
                </a:lnTo>
                <a:lnTo>
                  <a:pt x="153479" y="302358"/>
                </a:lnTo>
                <a:lnTo>
                  <a:pt x="203057" y="313622"/>
                </a:lnTo>
                <a:lnTo>
                  <a:pt x="251260" y="319205"/>
                </a:lnTo>
                <a:lnTo>
                  <a:pt x="294894" y="319554"/>
                </a:lnTo>
                <a:lnTo>
                  <a:pt x="309372" y="318792"/>
                </a:lnTo>
                <a:lnTo>
                  <a:pt x="362199" y="313210"/>
                </a:lnTo>
                <a:lnTo>
                  <a:pt x="405035" y="303295"/>
                </a:lnTo>
                <a:lnTo>
                  <a:pt x="448330" y="288016"/>
                </a:lnTo>
                <a:lnTo>
                  <a:pt x="488821" y="267107"/>
                </a:lnTo>
                <a:lnTo>
                  <a:pt x="523244" y="240300"/>
                </a:lnTo>
                <a:lnTo>
                  <a:pt x="530352" y="230959"/>
                </a:lnTo>
                <a:close/>
              </a:path>
            </a:pathLst>
          </a:custGeom>
          <a:solidFill>
            <a:srgbClr val="656661"/>
          </a:solidFill>
        </p:spPr>
        <p:txBody>
          <a:bodyPr wrap="square" lIns="0" tIns="0" rIns="0" bIns="0" rtlCol="0"/>
          <a:lstStyle/>
          <a:p/>
        </p:txBody>
      </p:sp>
      <p:sp>
        <p:nvSpPr>
          <p:cNvPr id="32" name="object 32"/>
          <p:cNvSpPr txBox="1"/>
          <p:nvPr/>
        </p:nvSpPr>
        <p:spPr>
          <a:xfrm>
            <a:off x="4016635" y="5671820"/>
            <a:ext cx="259079" cy="266065"/>
          </a:xfrm>
          <a:prstGeom prst="rect">
            <a:avLst/>
          </a:prstGeom>
        </p:spPr>
        <p:txBody>
          <a:bodyPr vert="horz" wrap="square" lIns="0" tIns="15875" rIns="0" bIns="0" rtlCol="0">
            <a:spAutoFit/>
          </a:bodyPr>
          <a:lstStyle/>
          <a:p>
            <a:pPr marL="12700">
              <a:lnSpc>
                <a:spcPct val="100000"/>
              </a:lnSpc>
              <a:spcBef>
                <a:spcPts val="125"/>
              </a:spcBef>
            </a:pPr>
            <a:r>
              <a:rPr sz="1550" spc="10" dirty="0">
                <a:latin typeface="Franklin Gothic Book" panose="020B0503020102020204"/>
                <a:cs typeface="Franklin Gothic Book" panose="020B0503020102020204"/>
              </a:rPr>
              <a:t>C3</a:t>
            </a:r>
            <a:endParaRPr sz="1550">
              <a:latin typeface="Franklin Gothic Book" panose="020B0503020102020204"/>
              <a:cs typeface="Franklin Gothic Book" panose="020B0503020102020204"/>
            </a:endParaRPr>
          </a:p>
        </p:txBody>
      </p:sp>
      <p:sp>
        <p:nvSpPr>
          <p:cNvPr id="33" name="object 33"/>
          <p:cNvSpPr/>
          <p:nvPr/>
        </p:nvSpPr>
        <p:spPr>
          <a:xfrm>
            <a:off x="4425581" y="5219700"/>
            <a:ext cx="2807335" cy="591820"/>
          </a:xfrm>
          <a:custGeom>
            <a:avLst/>
            <a:gdLst/>
            <a:ahLst/>
            <a:cxnLst/>
            <a:rect l="l" t="t" r="r" b="b"/>
            <a:pathLst>
              <a:path w="2807334" h="591820">
                <a:moveTo>
                  <a:pt x="2807208" y="5333"/>
                </a:moveTo>
                <a:lnTo>
                  <a:pt x="2805684" y="0"/>
                </a:lnTo>
                <a:lnTo>
                  <a:pt x="0" y="585978"/>
                </a:lnTo>
                <a:lnTo>
                  <a:pt x="762" y="591312"/>
                </a:lnTo>
                <a:lnTo>
                  <a:pt x="2807208" y="5333"/>
                </a:lnTo>
                <a:close/>
              </a:path>
            </a:pathLst>
          </a:custGeom>
          <a:solidFill>
            <a:srgbClr val="8C8D86"/>
          </a:solidFill>
        </p:spPr>
        <p:txBody>
          <a:bodyPr wrap="square" lIns="0" tIns="0" rIns="0" bIns="0" rtlCol="0"/>
          <a:lstStyle/>
          <a:p/>
        </p:txBody>
      </p:sp>
      <p:sp>
        <p:nvSpPr>
          <p:cNvPr id="34" name="object 34"/>
          <p:cNvSpPr/>
          <p:nvPr/>
        </p:nvSpPr>
        <p:spPr>
          <a:xfrm>
            <a:off x="4426343" y="5822441"/>
            <a:ext cx="2810510" cy="0"/>
          </a:xfrm>
          <a:custGeom>
            <a:avLst/>
            <a:gdLst/>
            <a:ahLst/>
            <a:cxnLst/>
            <a:rect l="l" t="t" r="r" b="b"/>
            <a:pathLst>
              <a:path w="2810509">
                <a:moveTo>
                  <a:pt x="0" y="0"/>
                </a:moveTo>
                <a:lnTo>
                  <a:pt x="2810256" y="0"/>
                </a:lnTo>
              </a:path>
            </a:pathLst>
          </a:custGeom>
          <a:ln w="22859">
            <a:solidFill>
              <a:srgbClr val="8C8D86"/>
            </a:solidFill>
          </a:ln>
        </p:spPr>
        <p:txBody>
          <a:bodyPr wrap="square" lIns="0" tIns="0" rIns="0" bIns="0" rtlCol="0"/>
          <a:lstStyle/>
          <a:p/>
        </p:txBody>
      </p:sp>
      <p:sp>
        <p:nvSpPr>
          <p:cNvPr id="35" name="object 35"/>
          <p:cNvSpPr txBox="1"/>
          <p:nvPr/>
        </p:nvSpPr>
        <p:spPr>
          <a:xfrm>
            <a:off x="4708531" y="4717033"/>
            <a:ext cx="226060" cy="266065"/>
          </a:xfrm>
          <a:prstGeom prst="rect">
            <a:avLst/>
          </a:prstGeom>
        </p:spPr>
        <p:txBody>
          <a:bodyPr vert="horz" wrap="square" lIns="0" tIns="15875" rIns="0" bIns="0" rtlCol="0">
            <a:spAutoFit/>
          </a:bodyPr>
          <a:lstStyle/>
          <a:p>
            <a:pPr marL="12700">
              <a:lnSpc>
                <a:spcPct val="100000"/>
              </a:lnSpc>
              <a:spcBef>
                <a:spcPts val="125"/>
              </a:spcBef>
            </a:pPr>
            <a:r>
              <a:rPr sz="1550" i="1" spc="25" dirty="0">
                <a:latin typeface="华文楷体" panose="02010600040101010101" charset="-122"/>
                <a:cs typeface="华文楷体" panose="02010600040101010101" charset="-122"/>
              </a:rPr>
              <a:t>或</a:t>
            </a:r>
            <a:endParaRPr sz="1550">
              <a:latin typeface="华文楷体" panose="02010600040101010101" charset="-122"/>
              <a:cs typeface="华文楷体" panose="02010600040101010101" charset="-122"/>
            </a:endParaRPr>
          </a:p>
        </p:txBody>
      </p:sp>
      <p:sp>
        <p:nvSpPr>
          <p:cNvPr id="36" name="object 36"/>
          <p:cNvSpPr txBox="1"/>
          <p:nvPr/>
        </p:nvSpPr>
        <p:spPr>
          <a:xfrm>
            <a:off x="6613530" y="4470153"/>
            <a:ext cx="226060" cy="266065"/>
          </a:xfrm>
          <a:prstGeom prst="rect">
            <a:avLst/>
          </a:prstGeom>
        </p:spPr>
        <p:txBody>
          <a:bodyPr vert="horz" wrap="square" lIns="0" tIns="15875" rIns="0" bIns="0" rtlCol="0">
            <a:spAutoFit/>
          </a:bodyPr>
          <a:lstStyle/>
          <a:p>
            <a:pPr marL="12700">
              <a:lnSpc>
                <a:spcPct val="100000"/>
              </a:lnSpc>
              <a:spcBef>
                <a:spcPts val="125"/>
              </a:spcBef>
            </a:pPr>
            <a:r>
              <a:rPr sz="1550" i="1" spc="25" dirty="0">
                <a:latin typeface="华文楷体" panose="02010600040101010101" charset="-122"/>
                <a:cs typeface="华文楷体" panose="02010600040101010101" charset="-122"/>
              </a:rPr>
              <a:t>非</a:t>
            </a:r>
            <a:endParaRPr sz="1550">
              <a:latin typeface="华文楷体" panose="02010600040101010101" charset="-122"/>
              <a:cs typeface="华文楷体" panose="02010600040101010101" charset="-122"/>
            </a:endParaRPr>
          </a:p>
        </p:txBody>
      </p:sp>
      <p:sp>
        <p:nvSpPr>
          <p:cNvPr id="37" name="object 37"/>
          <p:cNvSpPr txBox="1"/>
          <p:nvPr/>
        </p:nvSpPr>
        <p:spPr>
          <a:xfrm>
            <a:off x="6522846" y="5066802"/>
            <a:ext cx="226060" cy="266065"/>
          </a:xfrm>
          <a:prstGeom prst="rect">
            <a:avLst/>
          </a:prstGeom>
        </p:spPr>
        <p:txBody>
          <a:bodyPr vert="horz" wrap="square" lIns="0" tIns="15875" rIns="0" bIns="0" rtlCol="0">
            <a:spAutoFit/>
          </a:bodyPr>
          <a:lstStyle/>
          <a:p>
            <a:pPr marL="12700">
              <a:lnSpc>
                <a:spcPct val="100000"/>
              </a:lnSpc>
              <a:spcBef>
                <a:spcPts val="125"/>
              </a:spcBef>
            </a:pPr>
            <a:r>
              <a:rPr sz="1550" i="1" spc="25" dirty="0">
                <a:latin typeface="华文楷体" panose="02010600040101010101" charset="-122"/>
                <a:cs typeface="华文楷体" panose="02010600040101010101" charset="-122"/>
              </a:rPr>
              <a:t>与</a:t>
            </a:r>
            <a:endParaRPr sz="1550">
              <a:latin typeface="华文楷体" panose="02010600040101010101" charset="-122"/>
              <a:cs typeface="华文楷体" panose="02010600040101010101" charset="-122"/>
            </a:endParaRPr>
          </a:p>
        </p:txBody>
      </p:sp>
      <p:sp>
        <p:nvSpPr>
          <p:cNvPr id="38" name="object 38"/>
          <p:cNvSpPr txBox="1"/>
          <p:nvPr/>
        </p:nvSpPr>
        <p:spPr>
          <a:xfrm>
            <a:off x="6620384" y="5572767"/>
            <a:ext cx="226060" cy="266065"/>
          </a:xfrm>
          <a:prstGeom prst="rect">
            <a:avLst/>
          </a:prstGeom>
        </p:spPr>
        <p:txBody>
          <a:bodyPr vert="horz" wrap="square" lIns="0" tIns="15875" rIns="0" bIns="0" rtlCol="0">
            <a:spAutoFit/>
          </a:bodyPr>
          <a:lstStyle/>
          <a:p>
            <a:pPr marL="12700">
              <a:lnSpc>
                <a:spcPct val="100000"/>
              </a:lnSpc>
              <a:spcBef>
                <a:spcPts val="125"/>
              </a:spcBef>
            </a:pPr>
            <a:r>
              <a:rPr sz="1550" i="1" spc="25" dirty="0">
                <a:latin typeface="华文楷体" panose="02010600040101010101" charset="-122"/>
                <a:cs typeface="华文楷体" panose="02010600040101010101" charset="-122"/>
              </a:rPr>
              <a:t>非</a:t>
            </a:r>
            <a:endParaRPr sz="1550">
              <a:latin typeface="华文楷体" panose="02010600040101010101" charset="-122"/>
              <a:cs typeface="华文楷体" panose="0201060004010101010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24790"/>
            <a:ext cx="8191500" cy="1682750"/>
          </a:xfrm>
          <a:prstGeom prst="rect">
            <a:avLst/>
          </a:prstGeom>
        </p:spPr>
        <p:txBody>
          <a:bodyPr vert="horz" wrap="square" lIns="0" tIns="130810" rIns="0" bIns="0" rtlCol="0">
            <a:spAutoFit/>
          </a:bodyPr>
          <a:lstStyle/>
          <a:p>
            <a:pPr marL="349250" indent="-337185" algn="just">
              <a:lnSpc>
                <a:spcPct val="100000"/>
              </a:lnSpc>
              <a:spcBef>
                <a:spcPts val="1030"/>
              </a:spcBef>
              <a:buFont typeface="Franklin Gothic Book" panose="020B0503020102020204"/>
              <a:buChar char="■"/>
              <a:tabLst>
                <a:tab pos="349885" algn="l"/>
              </a:tabLst>
            </a:pPr>
            <a:r>
              <a:rPr sz="1750" i="1" dirty="0">
                <a:solidFill>
                  <a:srgbClr val="191B0E"/>
                </a:solidFill>
                <a:latin typeface="华文楷体" panose="02010600040101010101" charset="-122"/>
                <a:cs typeface="华文楷体" panose="02010600040101010101" charset="-122"/>
              </a:rPr>
              <a:t>因果图法</a:t>
            </a:r>
            <a:endParaRPr sz="1750">
              <a:latin typeface="华文楷体" panose="02010600040101010101" charset="-122"/>
              <a:cs typeface="华文楷体" panose="02010600040101010101" charset="-122"/>
            </a:endParaRPr>
          </a:p>
          <a:p>
            <a:pPr marL="349250" marR="5080" indent="-337185" algn="just">
              <a:lnSpc>
                <a:spcPts val="1980"/>
              </a:lnSpc>
              <a:spcBef>
                <a:spcPts val="1095"/>
              </a:spcBef>
              <a:buFont typeface="Franklin Gothic Book" panose="020B0503020102020204"/>
              <a:buChar char="■"/>
              <a:tabLst>
                <a:tab pos="349885" algn="l"/>
              </a:tabLst>
            </a:pPr>
            <a:r>
              <a:rPr sz="1750" i="1" dirty="0">
                <a:solidFill>
                  <a:srgbClr val="191B0E"/>
                </a:solidFill>
                <a:latin typeface="华文楷体" panose="02010600040101010101" charset="-122"/>
                <a:cs typeface="华文楷体" panose="02010600040101010101" charset="-122"/>
              </a:rPr>
              <a:t>示例：某软件规格说明书规定：输入的第一个字符必须是</a:t>
            </a:r>
            <a:r>
              <a:rPr sz="1750" spc="-5" dirty="0">
                <a:solidFill>
                  <a:srgbClr val="191B0E"/>
                </a:solidFill>
                <a:latin typeface="Franklin Gothic Book" panose="020B0503020102020204"/>
                <a:cs typeface="Franklin Gothic Book" panose="020B0503020102020204"/>
              </a:rPr>
              <a:t>#</a:t>
            </a:r>
            <a:r>
              <a:rPr sz="1750" i="1" spc="5" dirty="0">
                <a:solidFill>
                  <a:srgbClr val="191B0E"/>
                </a:solidFill>
                <a:latin typeface="华文楷体" panose="02010600040101010101" charset="-122"/>
                <a:cs typeface="华文楷体" panose="02010600040101010101" charset="-122"/>
              </a:rPr>
              <a:t>或</a:t>
            </a:r>
            <a:r>
              <a:rPr sz="1750" spc="-5" dirty="0">
                <a:solidFill>
                  <a:srgbClr val="191B0E"/>
                </a:solidFill>
                <a:latin typeface="Franklin Gothic Book" panose="020B0503020102020204"/>
                <a:cs typeface="Franklin Gothic Book" panose="020B0503020102020204"/>
              </a:rPr>
              <a:t>*</a:t>
            </a:r>
            <a:r>
              <a:rPr sz="1750" i="1" spc="-5" dirty="0">
                <a:solidFill>
                  <a:srgbClr val="191B0E"/>
                </a:solidFill>
                <a:latin typeface="华文楷体" panose="02010600040101010101" charset="-122"/>
                <a:cs typeface="华文楷体" panose="02010600040101010101" charset="-122"/>
              </a:rPr>
              <a:t>，</a:t>
            </a:r>
            <a:r>
              <a:rPr sz="1750" i="1" dirty="0">
                <a:solidFill>
                  <a:srgbClr val="191B0E"/>
                </a:solidFill>
                <a:latin typeface="华文楷体" panose="02010600040101010101" charset="-122"/>
                <a:cs typeface="华文楷体" panose="02010600040101010101" charset="-122"/>
              </a:rPr>
              <a:t>第二个字符必须 </a:t>
            </a:r>
            <a:r>
              <a:rPr sz="1750" i="1" dirty="0">
                <a:solidFill>
                  <a:srgbClr val="191B0E"/>
                </a:solidFill>
                <a:latin typeface="华文楷体" panose="02010600040101010101" charset="-122"/>
                <a:cs typeface="华文楷体" panose="02010600040101010101" charset="-122"/>
              </a:rPr>
              <a:t>是一个数字，此情况下进行文件的修改；如果第一个字符不</a:t>
            </a:r>
            <a:r>
              <a:rPr sz="1750" i="1" spc="5" dirty="0">
                <a:solidFill>
                  <a:srgbClr val="191B0E"/>
                </a:solidFill>
                <a:latin typeface="华文楷体" panose="02010600040101010101" charset="-122"/>
                <a:cs typeface="华文楷体" panose="02010600040101010101" charset="-122"/>
              </a:rPr>
              <a:t>是</a:t>
            </a:r>
            <a:r>
              <a:rPr sz="1750" spc="-5" dirty="0">
                <a:solidFill>
                  <a:srgbClr val="191B0E"/>
                </a:solidFill>
                <a:latin typeface="Franklin Gothic Book" panose="020B0503020102020204"/>
                <a:cs typeface="Franklin Gothic Book" panose="020B0503020102020204"/>
              </a:rPr>
              <a:t>#</a:t>
            </a:r>
            <a:r>
              <a:rPr sz="1750" i="1" spc="5" dirty="0">
                <a:solidFill>
                  <a:srgbClr val="191B0E"/>
                </a:solidFill>
                <a:latin typeface="华文楷体" panose="02010600040101010101" charset="-122"/>
                <a:cs typeface="华文楷体" panose="02010600040101010101" charset="-122"/>
              </a:rPr>
              <a:t>或</a:t>
            </a:r>
            <a:r>
              <a:rPr sz="1750" spc="-5" dirty="0">
                <a:solidFill>
                  <a:srgbClr val="191B0E"/>
                </a:solidFill>
                <a:latin typeface="Franklin Gothic Book" panose="020B0503020102020204"/>
                <a:cs typeface="Franklin Gothic Book" panose="020B0503020102020204"/>
              </a:rPr>
              <a:t>*</a:t>
            </a:r>
            <a:r>
              <a:rPr sz="1750" i="1" dirty="0">
                <a:solidFill>
                  <a:srgbClr val="191B0E"/>
                </a:solidFill>
                <a:latin typeface="华文楷体" panose="02010600040101010101" charset="-122"/>
                <a:cs typeface="华文楷体" panose="02010600040101010101" charset="-122"/>
              </a:rPr>
              <a:t>，则给出信息  </a:t>
            </a:r>
            <a:r>
              <a:rPr sz="1750" dirty="0">
                <a:solidFill>
                  <a:srgbClr val="191B0E"/>
                </a:solidFill>
                <a:latin typeface="Franklin Gothic Book" panose="020B0503020102020204"/>
                <a:cs typeface="Franklin Gothic Book" panose="020B0503020102020204"/>
              </a:rPr>
              <a:t>N</a:t>
            </a:r>
            <a:r>
              <a:rPr sz="1750" i="1" dirty="0">
                <a:solidFill>
                  <a:srgbClr val="191B0E"/>
                </a:solidFill>
                <a:latin typeface="华文楷体" panose="02010600040101010101" charset="-122"/>
                <a:cs typeface="华文楷体" panose="02010600040101010101" charset="-122"/>
              </a:rPr>
              <a:t>，如果第二个字符不是数字，则给出信息</a:t>
            </a:r>
            <a:r>
              <a:rPr sz="1750" dirty="0">
                <a:solidFill>
                  <a:srgbClr val="191B0E"/>
                </a:solidFill>
                <a:latin typeface="Franklin Gothic Book" panose="020B0503020102020204"/>
                <a:cs typeface="Franklin Gothic Book" panose="020B0503020102020204"/>
              </a:rPr>
              <a:t>M</a:t>
            </a:r>
            <a:r>
              <a:rPr sz="1750" i="1" dirty="0">
                <a:solidFill>
                  <a:srgbClr val="191B0E"/>
                </a:solidFill>
                <a:latin typeface="华文楷体" panose="02010600040101010101" charset="-122"/>
                <a:cs typeface="华文楷体" panose="02010600040101010101" charset="-122"/>
              </a:rPr>
              <a:t>。</a:t>
            </a:r>
            <a:endParaRPr sz="1750">
              <a:latin typeface="华文楷体" panose="02010600040101010101" charset="-122"/>
              <a:cs typeface="华文楷体" panose="02010600040101010101" charset="-122"/>
            </a:endParaRPr>
          </a:p>
          <a:p>
            <a:pPr marL="349250" indent="-337185" algn="just">
              <a:lnSpc>
                <a:spcPct val="100000"/>
              </a:lnSpc>
              <a:spcBef>
                <a:spcPts val="885"/>
              </a:spcBef>
              <a:buFont typeface="Franklin Gothic Book" panose="020B0503020102020204"/>
              <a:buChar char="■"/>
              <a:tabLst>
                <a:tab pos="349885" algn="l"/>
              </a:tabLst>
            </a:pPr>
            <a:r>
              <a:rPr sz="1750" i="1" dirty="0">
                <a:solidFill>
                  <a:srgbClr val="191B0E"/>
                </a:solidFill>
                <a:latin typeface="华文楷体" panose="02010600040101010101" charset="-122"/>
                <a:cs typeface="华文楷体" panose="02010600040101010101" charset="-122"/>
              </a:rPr>
              <a:t>测试设计步骤如下：</a:t>
            </a:r>
            <a:endParaRPr sz="1750">
              <a:latin typeface="华文楷体" panose="02010600040101010101" charset="-122"/>
              <a:cs typeface="华文楷体" panose="02010600040101010101" charset="-122"/>
            </a:endParaRPr>
          </a:p>
        </p:txBody>
      </p:sp>
      <p:sp>
        <p:nvSpPr>
          <p:cNvPr id="5" name="object 5"/>
          <p:cNvSpPr/>
          <p:nvPr/>
        </p:nvSpPr>
        <p:spPr>
          <a:xfrm>
            <a:off x="1415681" y="3536441"/>
            <a:ext cx="8500109" cy="3195066"/>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24790"/>
            <a:ext cx="8191500" cy="1682750"/>
          </a:xfrm>
          <a:prstGeom prst="rect">
            <a:avLst/>
          </a:prstGeom>
        </p:spPr>
        <p:txBody>
          <a:bodyPr vert="horz" wrap="square" lIns="0" tIns="130810" rIns="0" bIns="0" rtlCol="0">
            <a:spAutoFit/>
          </a:bodyPr>
          <a:lstStyle/>
          <a:p>
            <a:pPr marL="349250" indent="-337185" algn="just">
              <a:lnSpc>
                <a:spcPct val="100000"/>
              </a:lnSpc>
              <a:spcBef>
                <a:spcPts val="1030"/>
              </a:spcBef>
              <a:buFont typeface="Franklin Gothic Book" panose="020B0503020102020204"/>
              <a:buChar char="■"/>
              <a:tabLst>
                <a:tab pos="349885" algn="l"/>
              </a:tabLst>
            </a:pPr>
            <a:r>
              <a:rPr sz="1750" i="1" dirty="0">
                <a:solidFill>
                  <a:srgbClr val="191B0E"/>
                </a:solidFill>
                <a:latin typeface="华文楷体" panose="02010600040101010101" charset="-122"/>
                <a:cs typeface="华文楷体" panose="02010600040101010101" charset="-122"/>
              </a:rPr>
              <a:t>因果图法</a:t>
            </a:r>
            <a:endParaRPr sz="1750">
              <a:latin typeface="华文楷体" panose="02010600040101010101" charset="-122"/>
              <a:cs typeface="华文楷体" panose="02010600040101010101" charset="-122"/>
            </a:endParaRPr>
          </a:p>
          <a:p>
            <a:pPr marL="349250" marR="5080" indent="-337185" algn="just">
              <a:lnSpc>
                <a:spcPts val="1980"/>
              </a:lnSpc>
              <a:spcBef>
                <a:spcPts val="1095"/>
              </a:spcBef>
              <a:buFont typeface="Franklin Gothic Book" panose="020B0503020102020204"/>
              <a:buChar char="■"/>
              <a:tabLst>
                <a:tab pos="349885" algn="l"/>
              </a:tabLst>
            </a:pPr>
            <a:r>
              <a:rPr sz="1750" i="1" dirty="0">
                <a:solidFill>
                  <a:srgbClr val="191B0E"/>
                </a:solidFill>
                <a:latin typeface="华文楷体" panose="02010600040101010101" charset="-122"/>
                <a:cs typeface="华文楷体" panose="02010600040101010101" charset="-122"/>
              </a:rPr>
              <a:t>示例：某软件规格说明书规定：输入的第一个字符必须是</a:t>
            </a:r>
            <a:r>
              <a:rPr sz="1750" spc="-5" dirty="0">
                <a:solidFill>
                  <a:srgbClr val="191B0E"/>
                </a:solidFill>
                <a:latin typeface="Franklin Gothic Book" panose="020B0503020102020204"/>
                <a:cs typeface="Franklin Gothic Book" panose="020B0503020102020204"/>
              </a:rPr>
              <a:t>#</a:t>
            </a:r>
            <a:r>
              <a:rPr sz="1750" i="1" spc="5" dirty="0">
                <a:solidFill>
                  <a:srgbClr val="191B0E"/>
                </a:solidFill>
                <a:latin typeface="华文楷体" panose="02010600040101010101" charset="-122"/>
                <a:cs typeface="华文楷体" panose="02010600040101010101" charset="-122"/>
              </a:rPr>
              <a:t>或</a:t>
            </a:r>
            <a:r>
              <a:rPr sz="1750" spc="-5" dirty="0">
                <a:solidFill>
                  <a:srgbClr val="191B0E"/>
                </a:solidFill>
                <a:latin typeface="Franklin Gothic Book" panose="020B0503020102020204"/>
                <a:cs typeface="Franklin Gothic Book" panose="020B0503020102020204"/>
              </a:rPr>
              <a:t>*</a:t>
            </a:r>
            <a:r>
              <a:rPr sz="1750" i="1" spc="-5" dirty="0">
                <a:solidFill>
                  <a:srgbClr val="191B0E"/>
                </a:solidFill>
                <a:latin typeface="华文楷体" panose="02010600040101010101" charset="-122"/>
                <a:cs typeface="华文楷体" panose="02010600040101010101" charset="-122"/>
              </a:rPr>
              <a:t>，</a:t>
            </a:r>
            <a:r>
              <a:rPr sz="1750" i="1" dirty="0">
                <a:solidFill>
                  <a:srgbClr val="191B0E"/>
                </a:solidFill>
                <a:latin typeface="华文楷体" panose="02010600040101010101" charset="-122"/>
                <a:cs typeface="华文楷体" panose="02010600040101010101" charset="-122"/>
              </a:rPr>
              <a:t>第二个字符必须 </a:t>
            </a:r>
            <a:r>
              <a:rPr sz="1750" i="1" dirty="0">
                <a:solidFill>
                  <a:srgbClr val="191B0E"/>
                </a:solidFill>
                <a:latin typeface="华文楷体" panose="02010600040101010101" charset="-122"/>
                <a:cs typeface="华文楷体" panose="02010600040101010101" charset="-122"/>
              </a:rPr>
              <a:t>是一个数字，此情况下进行文件的修改；如果第一个字符不</a:t>
            </a:r>
            <a:r>
              <a:rPr sz="1750" i="1" spc="5" dirty="0">
                <a:solidFill>
                  <a:srgbClr val="191B0E"/>
                </a:solidFill>
                <a:latin typeface="华文楷体" panose="02010600040101010101" charset="-122"/>
                <a:cs typeface="华文楷体" panose="02010600040101010101" charset="-122"/>
              </a:rPr>
              <a:t>是</a:t>
            </a:r>
            <a:r>
              <a:rPr sz="1750" spc="-5" dirty="0">
                <a:solidFill>
                  <a:srgbClr val="191B0E"/>
                </a:solidFill>
                <a:latin typeface="Franklin Gothic Book" panose="020B0503020102020204"/>
                <a:cs typeface="Franklin Gothic Book" panose="020B0503020102020204"/>
              </a:rPr>
              <a:t>#</a:t>
            </a:r>
            <a:r>
              <a:rPr sz="1750" i="1" spc="5" dirty="0">
                <a:solidFill>
                  <a:srgbClr val="191B0E"/>
                </a:solidFill>
                <a:latin typeface="华文楷体" panose="02010600040101010101" charset="-122"/>
                <a:cs typeface="华文楷体" panose="02010600040101010101" charset="-122"/>
              </a:rPr>
              <a:t>或</a:t>
            </a:r>
            <a:r>
              <a:rPr sz="1750" spc="-5" dirty="0">
                <a:solidFill>
                  <a:srgbClr val="191B0E"/>
                </a:solidFill>
                <a:latin typeface="Franklin Gothic Book" panose="020B0503020102020204"/>
                <a:cs typeface="Franklin Gothic Book" panose="020B0503020102020204"/>
              </a:rPr>
              <a:t>*</a:t>
            </a:r>
            <a:r>
              <a:rPr sz="1750" i="1" dirty="0">
                <a:solidFill>
                  <a:srgbClr val="191B0E"/>
                </a:solidFill>
                <a:latin typeface="华文楷体" panose="02010600040101010101" charset="-122"/>
                <a:cs typeface="华文楷体" panose="02010600040101010101" charset="-122"/>
              </a:rPr>
              <a:t>，则给出信息  </a:t>
            </a:r>
            <a:r>
              <a:rPr sz="1750" dirty="0">
                <a:solidFill>
                  <a:srgbClr val="191B0E"/>
                </a:solidFill>
                <a:latin typeface="Franklin Gothic Book" panose="020B0503020102020204"/>
                <a:cs typeface="Franklin Gothic Book" panose="020B0503020102020204"/>
              </a:rPr>
              <a:t>N</a:t>
            </a:r>
            <a:r>
              <a:rPr sz="1750" i="1" dirty="0">
                <a:solidFill>
                  <a:srgbClr val="191B0E"/>
                </a:solidFill>
                <a:latin typeface="华文楷体" panose="02010600040101010101" charset="-122"/>
                <a:cs typeface="华文楷体" panose="02010600040101010101" charset="-122"/>
              </a:rPr>
              <a:t>，如果第二个字符不是数字，则给出信息</a:t>
            </a:r>
            <a:r>
              <a:rPr sz="1750" dirty="0">
                <a:solidFill>
                  <a:srgbClr val="191B0E"/>
                </a:solidFill>
                <a:latin typeface="Franklin Gothic Book" panose="020B0503020102020204"/>
                <a:cs typeface="Franklin Gothic Book" panose="020B0503020102020204"/>
              </a:rPr>
              <a:t>M</a:t>
            </a:r>
            <a:r>
              <a:rPr sz="1750" i="1" dirty="0">
                <a:solidFill>
                  <a:srgbClr val="191B0E"/>
                </a:solidFill>
                <a:latin typeface="华文楷体" panose="02010600040101010101" charset="-122"/>
                <a:cs typeface="华文楷体" panose="02010600040101010101" charset="-122"/>
              </a:rPr>
              <a:t>。</a:t>
            </a:r>
            <a:endParaRPr sz="1750">
              <a:latin typeface="华文楷体" panose="02010600040101010101" charset="-122"/>
              <a:cs typeface="华文楷体" panose="02010600040101010101" charset="-122"/>
            </a:endParaRPr>
          </a:p>
          <a:p>
            <a:pPr marL="349250" indent="-337185" algn="just">
              <a:lnSpc>
                <a:spcPct val="100000"/>
              </a:lnSpc>
              <a:spcBef>
                <a:spcPts val="885"/>
              </a:spcBef>
              <a:buFont typeface="Franklin Gothic Book" panose="020B0503020102020204"/>
              <a:buChar char="■"/>
              <a:tabLst>
                <a:tab pos="349885" algn="l"/>
              </a:tabLst>
            </a:pPr>
            <a:r>
              <a:rPr sz="1750" i="1" dirty="0">
                <a:solidFill>
                  <a:srgbClr val="191B0E"/>
                </a:solidFill>
                <a:latin typeface="华文楷体" panose="02010600040101010101" charset="-122"/>
                <a:cs typeface="华文楷体" panose="02010600040101010101" charset="-122"/>
              </a:rPr>
              <a:t>测试设计步骤如下：</a:t>
            </a:r>
            <a:endParaRPr sz="1750">
              <a:latin typeface="华文楷体" panose="02010600040101010101" charset="-122"/>
              <a:cs typeface="华文楷体" panose="02010600040101010101" charset="-122"/>
            </a:endParaRPr>
          </a:p>
        </p:txBody>
      </p:sp>
      <p:sp>
        <p:nvSpPr>
          <p:cNvPr id="5" name="object 5"/>
          <p:cNvSpPr/>
          <p:nvPr/>
        </p:nvSpPr>
        <p:spPr>
          <a:xfrm>
            <a:off x="1114691" y="3675126"/>
            <a:ext cx="9265919" cy="2831592"/>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24790"/>
            <a:ext cx="8080375" cy="2663825"/>
          </a:xfrm>
          <a:prstGeom prst="rect">
            <a:avLst/>
          </a:prstGeom>
        </p:spPr>
        <p:txBody>
          <a:bodyPr vert="horz" wrap="square" lIns="0" tIns="130810" rIns="0" bIns="0" rtlCol="0">
            <a:spAutoFit/>
          </a:bodyPr>
          <a:lstStyle/>
          <a:p>
            <a:pPr marL="349250" indent="-337185">
              <a:lnSpc>
                <a:spcPct val="100000"/>
              </a:lnSpc>
              <a:spcBef>
                <a:spcPts val="10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因果图法</a:t>
            </a:r>
            <a:endParaRPr sz="1750">
              <a:latin typeface="华文楷体" panose="02010600040101010101" charset="-122"/>
              <a:cs typeface="华文楷体" panose="02010600040101010101" charset="-122"/>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示例</a:t>
            </a:r>
            <a:r>
              <a:rPr sz="1750" dirty="0">
                <a:solidFill>
                  <a:srgbClr val="191B0E"/>
                </a:solidFill>
                <a:latin typeface="Franklin Gothic Book" panose="020B0503020102020204"/>
                <a:cs typeface="Franklin Gothic Book" panose="020B0503020102020204"/>
              </a:rPr>
              <a:t>2</a:t>
            </a:r>
            <a:endParaRPr sz="1750">
              <a:latin typeface="Franklin Gothic Book" panose="020B0503020102020204"/>
              <a:cs typeface="Franklin Gothic Book" panose="020B0503020102020204"/>
            </a:endParaRPr>
          </a:p>
          <a:p>
            <a:pPr marL="814070" marR="5080" lvl="1" indent="-337185" algn="just">
              <a:lnSpc>
                <a:spcPct val="123000"/>
              </a:lnSpc>
              <a:spcBef>
                <a:spcPts val="420"/>
              </a:spcBef>
              <a:buSzPct val="95000"/>
              <a:buFont typeface="Franklin Gothic Book" panose="020B0503020102020204"/>
              <a:buChar char="–"/>
              <a:tabLst>
                <a:tab pos="814705" algn="l"/>
              </a:tabLst>
            </a:pPr>
            <a:r>
              <a:rPr sz="1850" i="1" spc="-100" dirty="0">
                <a:solidFill>
                  <a:srgbClr val="191B0E"/>
                </a:solidFill>
                <a:latin typeface="华文楷体" panose="02010600040101010101" charset="-122"/>
                <a:cs typeface="华文楷体" panose="02010600040101010101" charset="-122"/>
              </a:rPr>
              <a:t>有一个饮料自动售货机（处理单价为</a:t>
            </a:r>
            <a:r>
              <a:rPr sz="1750" i="1" spc="-5" dirty="0">
                <a:solidFill>
                  <a:srgbClr val="191B0E"/>
                </a:solidFill>
                <a:latin typeface="Franklin Gothic Book" panose="020B0503020102020204"/>
                <a:cs typeface="Franklin Gothic Book" panose="020B0503020102020204"/>
              </a:rPr>
              <a:t>5</a:t>
            </a:r>
            <a:r>
              <a:rPr sz="1850" i="1" spc="-95" dirty="0">
                <a:solidFill>
                  <a:srgbClr val="191B0E"/>
                </a:solidFill>
                <a:latin typeface="华文楷体" panose="02010600040101010101" charset="-122"/>
                <a:cs typeface="华文楷体" panose="02010600040101010101" charset="-122"/>
              </a:rPr>
              <a:t>角钱）的控制处理软件，它的软件规 </a:t>
            </a:r>
            <a:r>
              <a:rPr sz="1850" i="1" spc="-100" dirty="0">
                <a:solidFill>
                  <a:srgbClr val="191B0E"/>
                </a:solidFill>
                <a:latin typeface="华文楷体" panose="02010600040101010101" charset="-122"/>
                <a:cs typeface="华文楷体" panose="02010600040101010101" charset="-122"/>
              </a:rPr>
              <a:t>格说明如下：</a:t>
            </a:r>
            <a:endParaRPr sz="1850">
              <a:latin typeface="华文楷体" panose="02010600040101010101" charset="-122"/>
              <a:cs typeface="华文楷体" panose="02010600040101010101" charset="-122"/>
            </a:endParaRPr>
          </a:p>
          <a:p>
            <a:pPr marL="814070" marR="5080" lvl="1" indent="-337185" algn="just">
              <a:lnSpc>
                <a:spcPct val="123000"/>
              </a:lnSpc>
              <a:spcBef>
                <a:spcPts val="615"/>
              </a:spcBef>
              <a:buSzPct val="95000"/>
              <a:buFont typeface="Franklin Gothic Book" panose="020B0503020102020204"/>
              <a:buChar char="–"/>
              <a:tabLst>
                <a:tab pos="814705" algn="l"/>
              </a:tabLst>
            </a:pPr>
            <a:r>
              <a:rPr sz="1850" i="1" spc="-100" dirty="0">
                <a:solidFill>
                  <a:srgbClr val="191B0E"/>
                </a:solidFill>
                <a:latin typeface="华文楷体" panose="02010600040101010101" charset="-122"/>
                <a:cs typeface="华文楷体" panose="02010600040101010101" charset="-122"/>
              </a:rPr>
              <a:t>若投入</a:t>
            </a:r>
            <a:r>
              <a:rPr sz="1750" i="1" spc="-5" dirty="0">
                <a:solidFill>
                  <a:srgbClr val="191B0E"/>
                </a:solidFill>
                <a:latin typeface="Franklin Gothic Book" panose="020B0503020102020204"/>
                <a:cs typeface="Franklin Gothic Book" panose="020B0503020102020204"/>
              </a:rPr>
              <a:t>5</a:t>
            </a:r>
            <a:r>
              <a:rPr sz="1850" i="1" spc="-100" dirty="0">
                <a:solidFill>
                  <a:srgbClr val="191B0E"/>
                </a:solidFill>
                <a:latin typeface="华文楷体" panose="02010600040101010101" charset="-122"/>
                <a:cs typeface="华文楷体" panose="02010600040101010101" charset="-122"/>
              </a:rPr>
              <a:t>角钱的硬币，按下“橙汁”或“啤酒”的按钮，则相应的饮料就送 出来。若投入</a:t>
            </a:r>
            <a:r>
              <a:rPr sz="1750" i="1" spc="-5" dirty="0">
                <a:solidFill>
                  <a:srgbClr val="191B0E"/>
                </a:solidFill>
                <a:latin typeface="Franklin Gothic Book" panose="020B0503020102020204"/>
                <a:cs typeface="Franklin Gothic Book" panose="020B0503020102020204"/>
              </a:rPr>
              <a:t>1</a:t>
            </a:r>
            <a:r>
              <a:rPr sz="1850" i="1" spc="-100" dirty="0">
                <a:solidFill>
                  <a:srgbClr val="191B0E"/>
                </a:solidFill>
                <a:latin typeface="华文楷体" panose="02010600040101010101" charset="-122"/>
                <a:cs typeface="华文楷体" panose="02010600040101010101" charset="-122"/>
              </a:rPr>
              <a:t>元钱的硬币，同样也是按“橙汁”或“啤酒”的按钮，则自 </a:t>
            </a:r>
            <a:r>
              <a:rPr sz="1850" i="1" spc="-100" dirty="0">
                <a:solidFill>
                  <a:srgbClr val="191B0E"/>
                </a:solidFill>
                <a:latin typeface="华文楷体" panose="02010600040101010101" charset="-122"/>
                <a:cs typeface="华文楷体" panose="02010600040101010101" charset="-122"/>
              </a:rPr>
              <a:t>动售货机在送出相应饮料的同时退回</a:t>
            </a:r>
            <a:r>
              <a:rPr sz="1750" i="1" spc="-5" dirty="0">
                <a:solidFill>
                  <a:srgbClr val="191B0E"/>
                </a:solidFill>
                <a:latin typeface="Franklin Gothic Book" panose="020B0503020102020204"/>
                <a:cs typeface="Franklin Gothic Book" panose="020B0503020102020204"/>
              </a:rPr>
              <a:t>5</a:t>
            </a:r>
            <a:r>
              <a:rPr sz="1850" i="1" spc="-100" dirty="0">
                <a:solidFill>
                  <a:srgbClr val="191B0E"/>
                </a:solidFill>
                <a:latin typeface="华文楷体" panose="02010600040101010101" charset="-122"/>
                <a:cs typeface="华文楷体" panose="02010600040101010101" charset="-122"/>
              </a:rPr>
              <a:t>角钱的硬币。</a:t>
            </a:r>
            <a:endParaRPr sz="1850">
              <a:latin typeface="华文楷体" panose="02010600040101010101" charset="-122"/>
              <a:cs typeface="华文楷体" panose="02010600040101010101" charset="-122"/>
            </a:endParaRPr>
          </a:p>
        </p:txBody>
      </p:sp>
      <p:sp>
        <p:nvSpPr>
          <p:cNvPr id="5" name="object 5"/>
          <p:cNvSpPr/>
          <p:nvPr/>
        </p:nvSpPr>
        <p:spPr>
          <a:xfrm>
            <a:off x="5347601" y="4777740"/>
            <a:ext cx="4029456" cy="1556766"/>
          </a:xfrm>
          <a:prstGeom prst="rect">
            <a:avLst/>
          </a:prstGeom>
          <a:blipFill>
            <a:blip r:embed="rId2" cstate="print"/>
            <a:stretch>
              <a:fillRect/>
            </a:stretch>
          </a:blipFill>
        </p:spPr>
        <p:txBody>
          <a:bodyPr wrap="square" lIns="0" tIns="0" rIns="0" bIns="0" rtlCol="0"/>
          <a:lstStyle/>
          <a:p/>
        </p:txBody>
      </p:sp>
      <p:graphicFrame>
        <p:nvGraphicFramePr>
          <p:cNvPr id="6" name="object 6"/>
          <p:cNvGraphicFramePr>
            <a:graphicFrameLocks noGrp="1"/>
          </p:cNvGraphicFramePr>
          <p:nvPr/>
        </p:nvGraphicFramePr>
        <p:xfrm>
          <a:off x="5335073" y="4765211"/>
          <a:ext cx="4067175" cy="1582420"/>
        </p:xfrm>
        <a:graphic>
          <a:graphicData uri="http://schemas.openxmlformats.org/drawingml/2006/table">
            <a:tbl>
              <a:tblPr firstRow="1" bandRow="1">
                <a:tableStyleId>{2D5ABB26-0587-4C30-8999-92F81FD0307C}</a:tableStyleId>
              </a:tblPr>
              <a:tblGrid>
                <a:gridCol w="2014220"/>
                <a:gridCol w="2015489"/>
              </a:tblGrid>
              <a:tr h="311657">
                <a:tc>
                  <a:txBody>
                    <a:bodyPr/>
                    <a:lstStyle/>
                    <a:p>
                      <a:pPr algn="ctr">
                        <a:lnSpc>
                          <a:spcPct val="100000"/>
                        </a:lnSpc>
                        <a:spcBef>
                          <a:spcPts val="370"/>
                        </a:spcBef>
                      </a:pPr>
                      <a:r>
                        <a:rPr sz="1400" b="1" dirty="0">
                          <a:latin typeface="宋体" panose="02010600030101010101" pitchFamily="2" charset="-122"/>
                          <a:cs typeface="宋体" panose="02010600030101010101" pitchFamily="2" charset="-122"/>
                        </a:rPr>
                        <a:t>原因</a:t>
                      </a:r>
                      <a:endParaRPr sz="1400">
                        <a:latin typeface="宋体" panose="02010600030101010101" pitchFamily="2" charset="-122"/>
                        <a:cs typeface="宋体" panose="02010600030101010101" pitchFamily="2" charset="-122"/>
                      </a:endParaRPr>
                    </a:p>
                  </a:txBody>
                  <a:tcPr marL="0" marR="0" marT="4699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spcBef>
                          <a:spcPts val="370"/>
                        </a:spcBef>
                      </a:pPr>
                      <a:r>
                        <a:rPr sz="1400" b="1" dirty="0">
                          <a:latin typeface="宋体" panose="02010600030101010101" pitchFamily="2" charset="-122"/>
                          <a:cs typeface="宋体" panose="02010600030101010101" pitchFamily="2" charset="-122"/>
                        </a:rPr>
                        <a:t>结果</a:t>
                      </a:r>
                      <a:endParaRPr sz="1400">
                        <a:latin typeface="宋体" panose="02010600030101010101" pitchFamily="2" charset="-122"/>
                        <a:cs typeface="宋体" panose="02010600030101010101" pitchFamily="2" charset="-122"/>
                      </a:endParaRPr>
                    </a:p>
                  </a:txBody>
                  <a:tcPr marL="0" marR="0" marT="4699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r>
              <a:tr h="296417">
                <a:tc>
                  <a:txBody>
                    <a:bodyPr/>
                    <a:lstStyle/>
                    <a:p>
                      <a:pPr marL="191135">
                        <a:lnSpc>
                          <a:spcPct val="100000"/>
                        </a:lnSpc>
                        <a:spcBef>
                          <a:spcPts val="310"/>
                        </a:spcBef>
                      </a:pPr>
                      <a:r>
                        <a:rPr sz="1400" b="1" dirty="0">
                          <a:latin typeface="Arial" panose="020B0604020202020204"/>
                          <a:cs typeface="Arial" panose="020B0604020202020204"/>
                        </a:rPr>
                        <a:t>1</a:t>
                      </a:r>
                      <a:r>
                        <a:rPr sz="1400" b="1" dirty="0">
                          <a:latin typeface="宋体" panose="02010600030101010101" pitchFamily="2" charset="-122"/>
                          <a:cs typeface="宋体" panose="02010600030101010101" pitchFamily="2" charset="-122"/>
                        </a:rPr>
                        <a:t>：投入</a:t>
                      </a:r>
                      <a:r>
                        <a:rPr sz="1400" b="1" spc="-5" dirty="0">
                          <a:latin typeface="Arial" panose="020B0604020202020204"/>
                          <a:cs typeface="Arial" panose="020B0604020202020204"/>
                        </a:rPr>
                        <a:t>1</a:t>
                      </a:r>
                      <a:r>
                        <a:rPr sz="1400" b="1" dirty="0">
                          <a:latin typeface="宋体" panose="02010600030101010101" pitchFamily="2" charset="-122"/>
                          <a:cs typeface="宋体" panose="02010600030101010101" pitchFamily="2" charset="-122"/>
                        </a:rPr>
                        <a:t>元硬币</a:t>
                      </a:r>
                      <a:endParaRPr sz="1400">
                        <a:latin typeface="宋体" panose="02010600030101010101" pitchFamily="2" charset="-122"/>
                        <a:cs typeface="宋体" panose="02010600030101010101" pitchFamily="2" charset="-122"/>
                      </a:endParaRPr>
                    </a:p>
                  </a:txBody>
                  <a:tcPr marL="0" marR="0" marT="3936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1135">
                        <a:lnSpc>
                          <a:spcPct val="100000"/>
                        </a:lnSpc>
                        <a:spcBef>
                          <a:spcPts val="310"/>
                        </a:spcBef>
                      </a:pPr>
                      <a:r>
                        <a:rPr sz="1400" b="1" spc="-5" dirty="0">
                          <a:latin typeface="Arial" panose="020B0604020202020204"/>
                          <a:cs typeface="Arial" panose="020B0604020202020204"/>
                        </a:rPr>
                        <a:t>21</a:t>
                      </a:r>
                      <a:r>
                        <a:rPr sz="1400" b="1" spc="-5" dirty="0">
                          <a:latin typeface="宋体" panose="02010600030101010101" pitchFamily="2" charset="-122"/>
                          <a:cs typeface="宋体" panose="02010600030101010101" pitchFamily="2" charset="-122"/>
                        </a:rPr>
                        <a:t>：</a:t>
                      </a:r>
                      <a:r>
                        <a:rPr sz="1400" b="1" dirty="0">
                          <a:latin typeface="宋体" panose="02010600030101010101" pitchFamily="2" charset="-122"/>
                          <a:cs typeface="宋体" panose="02010600030101010101" pitchFamily="2" charset="-122"/>
                        </a:rPr>
                        <a:t>退还</a:t>
                      </a:r>
                      <a:r>
                        <a:rPr sz="1400" b="1" spc="-5" dirty="0">
                          <a:latin typeface="Arial" panose="020B0604020202020204"/>
                          <a:cs typeface="Arial" panose="020B0604020202020204"/>
                        </a:rPr>
                        <a:t>5</a:t>
                      </a:r>
                      <a:r>
                        <a:rPr sz="1400" b="1" dirty="0">
                          <a:latin typeface="宋体" panose="02010600030101010101" pitchFamily="2" charset="-122"/>
                          <a:cs typeface="宋体" panose="02010600030101010101" pitchFamily="2" charset="-122"/>
                        </a:rPr>
                        <a:t>角硬币</a:t>
                      </a:r>
                      <a:endParaRPr sz="1400">
                        <a:latin typeface="宋体" panose="02010600030101010101" pitchFamily="2" charset="-122"/>
                        <a:cs typeface="宋体" panose="02010600030101010101" pitchFamily="2" charset="-122"/>
                      </a:endParaRPr>
                    </a:p>
                  </a:txBody>
                  <a:tcPr marL="0" marR="0" marT="3936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289560">
                <a:tc>
                  <a:txBody>
                    <a:bodyPr/>
                    <a:lstStyle/>
                    <a:p>
                      <a:pPr marL="191135">
                        <a:lnSpc>
                          <a:spcPct val="100000"/>
                        </a:lnSpc>
                        <a:spcBef>
                          <a:spcPts val="280"/>
                        </a:spcBef>
                      </a:pPr>
                      <a:r>
                        <a:rPr sz="1400" b="1" dirty="0">
                          <a:latin typeface="Arial" panose="020B0604020202020204"/>
                          <a:cs typeface="Arial" panose="020B0604020202020204"/>
                        </a:rPr>
                        <a:t>2</a:t>
                      </a:r>
                      <a:r>
                        <a:rPr sz="1400" b="1" dirty="0">
                          <a:latin typeface="宋体" panose="02010600030101010101" pitchFamily="2" charset="-122"/>
                          <a:cs typeface="宋体" panose="02010600030101010101" pitchFamily="2" charset="-122"/>
                        </a:rPr>
                        <a:t>：投入</a:t>
                      </a:r>
                      <a:r>
                        <a:rPr sz="1400" b="1" spc="-5" dirty="0">
                          <a:latin typeface="Arial" panose="020B0604020202020204"/>
                          <a:cs typeface="Arial" panose="020B0604020202020204"/>
                        </a:rPr>
                        <a:t>5</a:t>
                      </a:r>
                      <a:r>
                        <a:rPr sz="1400" b="1" dirty="0">
                          <a:latin typeface="宋体" panose="02010600030101010101" pitchFamily="2" charset="-122"/>
                          <a:cs typeface="宋体" panose="02010600030101010101" pitchFamily="2" charset="-122"/>
                        </a:rPr>
                        <a:t>角硬币</a:t>
                      </a:r>
                      <a:endParaRPr sz="1400">
                        <a:latin typeface="宋体" panose="02010600030101010101" pitchFamily="2" charset="-122"/>
                        <a:cs typeface="宋体" panose="02010600030101010101" pitchFamily="2" charset="-122"/>
                      </a:endParaRPr>
                    </a:p>
                  </a:txBody>
                  <a:tcPr marL="0" marR="0" marT="3556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1135">
                        <a:lnSpc>
                          <a:spcPct val="100000"/>
                        </a:lnSpc>
                        <a:spcBef>
                          <a:spcPts val="280"/>
                        </a:spcBef>
                      </a:pPr>
                      <a:r>
                        <a:rPr sz="1400" b="1" spc="-5" dirty="0">
                          <a:latin typeface="Arial" panose="020B0604020202020204"/>
                          <a:cs typeface="Arial" panose="020B0604020202020204"/>
                        </a:rPr>
                        <a:t>22</a:t>
                      </a:r>
                      <a:r>
                        <a:rPr sz="1400" b="1" spc="-5" dirty="0">
                          <a:latin typeface="宋体" panose="02010600030101010101" pitchFamily="2" charset="-122"/>
                          <a:cs typeface="宋体" panose="02010600030101010101" pitchFamily="2" charset="-122"/>
                        </a:rPr>
                        <a:t>：</a:t>
                      </a:r>
                      <a:r>
                        <a:rPr sz="1400" b="1" dirty="0">
                          <a:latin typeface="宋体" panose="02010600030101010101" pitchFamily="2" charset="-122"/>
                          <a:cs typeface="宋体" panose="02010600030101010101" pitchFamily="2" charset="-122"/>
                        </a:rPr>
                        <a:t>送出“橙汁”</a:t>
                      </a:r>
                      <a:endParaRPr sz="1400">
                        <a:latin typeface="宋体" panose="02010600030101010101" pitchFamily="2" charset="-122"/>
                        <a:cs typeface="宋体" panose="02010600030101010101" pitchFamily="2" charset="-122"/>
                      </a:endParaRPr>
                    </a:p>
                  </a:txBody>
                  <a:tcPr marL="0" marR="0" marT="3556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297942">
                <a:tc>
                  <a:txBody>
                    <a:bodyPr/>
                    <a:lstStyle/>
                    <a:p>
                      <a:pPr marL="191135">
                        <a:lnSpc>
                          <a:spcPct val="100000"/>
                        </a:lnSpc>
                        <a:spcBef>
                          <a:spcPts val="310"/>
                        </a:spcBef>
                      </a:pPr>
                      <a:r>
                        <a:rPr sz="1400" b="1" dirty="0">
                          <a:latin typeface="Arial" panose="020B0604020202020204"/>
                          <a:cs typeface="Arial" panose="020B0604020202020204"/>
                        </a:rPr>
                        <a:t>3</a:t>
                      </a:r>
                      <a:r>
                        <a:rPr sz="1400" b="1" dirty="0">
                          <a:latin typeface="宋体" panose="02010600030101010101" pitchFamily="2" charset="-122"/>
                          <a:cs typeface="宋体" panose="02010600030101010101" pitchFamily="2" charset="-122"/>
                        </a:rPr>
                        <a:t>：按下“橙汁”按钮</a:t>
                      </a:r>
                      <a:endParaRPr sz="1400">
                        <a:latin typeface="宋体" panose="02010600030101010101" pitchFamily="2" charset="-122"/>
                        <a:cs typeface="宋体" panose="02010600030101010101" pitchFamily="2" charset="-122"/>
                      </a:endParaRPr>
                    </a:p>
                  </a:txBody>
                  <a:tcPr marL="0" marR="0" marT="3936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1135">
                        <a:lnSpc>
                          <a:spcPct val="100000"/>
                        </a:lnSpc>
                        <a:spcBef>
                          <a:spcPts val="310"/>
                        </a:spcBef>
                      </a:pPr>
                      <a:r>
                        <a:rPr sz="1400" b="1" spc="-5" dirty="0">
                          <a:latin typeface="Arial" panose="020B0604020202020204"/>
                          <a:cs typeface="Arial" panose="020B0604020202020204"/>
                        </a:rPr>
                        <a:t>23</a:t>
                      </a:r>
                      <a:r>
                        <a:rPr sz="1400" b="1" spc="-5" dirty="0">
                          <a:latin typeface="宋体" panose="02010600030101010101" pitchFamily="2" charset="-122"/>
                          <a:cs typeface="宋体" panose="02010600030101010101" pitchFamily="2" charset="-122"/>
                        </a:rPr>
                        <a:t>：</a:t>
                      </a:r>
                      <a:r>
                        <a:rPr sz="1400" b="1" dirty="0">
                          <a:latin typeface="宋体" panose="02010600030101010101" pitchFamily="2" charset="-122"/>
                          <a:cs typeface="宋体" panose="02010600030101010101" pitchFamily="2" charset="-122"/>
                        </a:rPr>
                        <a:t>送出“啤酒”</a:t>
                      </a:r>
                      <a:endParaRPr sz="1400">
                        <a:latin typeface="宋体" panose="02010600030101010101" pitchFamily="2" charset="-122"/>
                        <a:cs typeface="宋体" panose="02010600030101010101" pitchFamily="2" charset="-122"/>
                      </a:endParaRPr>
                    </a:p>
                  </a:txBody>
                  <a:tcPr marL="0" marR="0" marT="3936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61188">
                <a:tc>
                  <a:txBody>
                    <a:bodyPr/>
                    <a:lstStyle/>
                    <a:p>
                      <a:pPr marL="191135">
                        <a:lnSpc>
                          <a:spcPct val="100000"/>
                        </a:lnSpc>
                        <a:spcBef>
                          <a:spcPts val="560"/>
                        </a:spcBef>
                      </a:pPr>
                      <a:r>
                        <a:rPr sz="1400" b="1" dirty="0">
                          <a:latin typeface="Arial" panose="020B0604020202020204"/>
                          <a:cs typeface="Arial" panose="020B0604020202020204"/>
                        </a:rPr>
                        <a:t>4</a:t>
                      </a:r>
                      <a:r>
                        <a:rPr sz="1400" b="1" dirty="0">
                          <a:latin typeface="宋体" panose="02010600030101010101" pitchFamily="2" charset="-122"/>
                          <a:cs typeface="宋体" panose="02010600030101010101" pitchFamily="2" charset="-122"/>
                        </a:rPr>
                        <a:t>：按下“啤酒”按钮</a:t>
                      </a:r>
                      <a:endParaRPr sz="1400">
                        <a:latin typeface="宋体" panose="02010600030101010101" pitchFamily="2" charset="-122"/>
                        <a:cs typeface="宋体" panose="02010600030101010101" pitchFamily="2" charset="-122"/>
                      </a:endParaRPr>
                    </a:p>
                  </a:txBody>
                  <a:tcPr marL="0" marR="0" marT="7112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600">
                        <a:latin typeface="Times New Roman" panose="02020603050405020304"/>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24790"/>
            <a:ext cx="3481070" cy="1179830"/>
          </a:xfrm>
          <a:prstGeom prst="rect">
            <a:avLst/>
          </a:prstGeom>
        </p:spPr>
        <p:txBody>
          <a:bodyPr vert="horz" wrap="square" lIns="0" tIns="130810" rIns="0" bIns="0" rtlCol="0">
            <a:spAutoFit/>
          </a:bodyPr>
          <a:lstStyle/>
          <a:p>
            <a:pPr marL="349250" indent="-337185">
              <a:lnSpc>
                <a:spcPct val="100000"/>
              </a:lnSpc>
              <a:spcBef>
                <a:spcPts val="10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因果图法</a:t>
            </a:r>
            <a:endParaRPr sz="1750">
              <a:latin typeface="华文楷体" panose="02010600040101010101" charset="-122"/>
              <a:cs typeface="华文楷体" panose="02010600040101010101" charset="-122"/>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画出因果图</a:t>
            </a:r>
            <a:endParaRPr sz="1750">
              <a:latin typeface="华文楷体" panose="02010600040101010101" charset="-122"/>
              <a:cs typeface="华文楷体" panose="02010600040101010101" charset="-122"/>
            </a:endParaRPr>
          </a:p>
          <a:p>
            <a:pPr marL="1615440">
              <a:lnSpc>
                <a:spcPct val="100000"/>
              </a:lnSpc>
              <a:spcBef>
                <a:spcPts val="930"/>
              </a:spcBef>
            </a:pPr>
            <a:r>
              <a:rPr sz="1750" spc="-35" dirty="0">
                <a:solidFill>
                  <a:srgbClr val="191B0E"/>
                </a:solidFill>
                <a:latin typeface="Franklin Gothic Book" panose="020B0503020102020204"/>
                <a:cs typeface="Franklin Gothic Book" panose="020B0503020102020204"/>
              </a:rPr>
              <a:t>1</a:t>
            </a:r>
            <a:r>
              <a:rPr sz="1750" spc="-5" dirty="0">
                <a:solidFill>
                  <a:srgbClr val="191B0E"/>
                </a:solidFill>
                <a:latin typeface="Franklin Gothic Book" panose="020B0503020102020204"/>
                <a:cs typeface="Franklin Gothic Book" panose="020B0503020102020204"/>
              </a:rPr>
              <a:t>1</a:t>
            </a:r>
            <a:r>
              <a:rPr sz="1750" i="1" dirty="0">
                <a:solidFill>
                  <a:srgbClr val="191B0E"/>
                </a:solidFill>
                <a:latin typeface="华文楷体" panose="02010600040101010101" charset="-122"/>
                <a:cs typeface="华文楷体" panose="02010600040101010101" charset="-122"/>
              </a:rPr>
              <a:t>和</a:t>
            </a:r>
            <a:r>
              <a:rPr sz="1750" spc="-5" dirty="0">
                <a:solidFill>
                  <a:srgbClr val="191B0E"/>
                </a:solidFill>
                <a:latin typeface="Franklin Gothic Book" panose="020B0503020102020204"/>
                <a:cs typeface="Franklin Gothic Book" panose="020B0503020102020204"/>
              </a:rPr>
              <a:t>22</a:t>
            </a:r>
            <a:r>
              <a:rPr sz="1750" i="1" dirty="0">
                <a:solidFill>
                  <a:srgbClr val="191B0E"/>
                </a:solidFill>
                <a:latin typeface="华文楷体" panose="02010600040101010101" charset="-122"/>
                <a:cs typeface="华文楷体" panose="02010600040101010101" charset="-122"/>
              </a:rPr>
              <a:t>是中间节点</a:t>
            </a:r>
            <a:endParaRPr sz="1750">
              <a:latin typeface="华文楷体" panose="02010600040101010101" charset="-122"/>
              <a:cs typeface="华文楷体" panose="02010600040101010101" charset="-122"/>
            </a:endParaRPr>
          </a:p>
        </p:txBody>
      </p:sp>
      <p:sp>
        <p:nvSpPr>
          <p:cNvPr id="5" name="object 5"/>
          <p:cNvSpPr/>
          <p:nvPr/>
        </p:nvSpPr>
        <p:spPr>
          <a:xfrm>
            <a:off x="6296291" y="1624583"/>
            <a:ext cx="4029455" cy="1556003"/>
          </a:xfrm>
          <a:prstGeom prst="rect">
            <a:avLst/>
          </a:prstGeom>
          <a:blipFill>
            <a:blip r:embed="rId2" cstate="print"/>
            <a:stretch>
              <a:fillRect/>
            </a:stretch>
          </a:blipFill>
        </p:spPr>
        <p:txBody>
          <a:bodyPr wrap="square" lIns="0" tIns="0" rIns="0" bIns="0" rtlCol="0"/>
          <a:lstStyle/>
          <a:p/>
        </p:txBody>
      </p:sp>
      <p:graphicFrame>
        <p:nvGraphicFramePr>
          <p:cNvPr id="6" name="object 6"/>
          <p:cNvGraphicFramePr>
            <a:graphicFrameLocks noGrp="1"/>
          </p:cNvGraphicFramePr>
          <p:nvPr/>
        </p:nvGraphicFramePr>
        <p:xfrm>
          <a:off x="6283762" y="1612055"/>
          <a:ext cx="4067175" cy="1581150"/>
        </p:xfrm>
        <a:graphic>
          <a:graphicData uri="http://schemas.openxmlformats.org/drawingml/2006/table">
            <a:tbl>
              <a:tblPr firstRow="1" bandRow="1">
                <a:tableStyleId>{2D5ABB26-0587-4C30-8999-92F81FD0307C}</a:tableStyleId>
              </a:tblPr>
              <a:tblGrid>
                <a:gridCol w="2014220"/>
                <a:gridCol w="2015489"/>
              </a:tblGrid>
              <a:tr h="310895">
                <a:tc>
                  <a:txBody>
                    <a:bodyPr/>
                    <a:lstStyle/>
                    <a:p>
                      <a:pPr algn="ctr">
                        <a:lnSpc>
                          <a:spcPct val="100000"/>
                        </a:lnSpc>
                        <a:spcBef>
                          <a:spcPts val="360"/>
                        </a:spcBef>
                      </a:pPr>
                      <a:r>
                        <a:rPr sz="1400" b="1" dirty="0">
                          <a:latin typeface="宋体" panose="02010600030101010101" pitchFamily="2" charset="-122"/>
                          <a:cs typeface="宋体" panose="02010600030101010101" pitchFamily="2" charset="-122"/>
                        </a:rPr>
                        <a:t>原因</a:t>
                      </a:r>
                      <a:endParaRPr sz="1400">
                        <a:latin typeface="宋体" panose="02010600030101010101" pitchFamily="2" charset="-122"/>
                        <a:cs typeface="宋体" panose="02010600030101010101" pitchFamily="2" charset="-122"/>
                      </a:endParaRPr>
                    </a:p>
                  </a:txBody>
                  <a:tcPr marL="0" marR="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spcBef>
                          <a:spcPts val="360"/>
                        </a:spcBef>
                      </a:pPr>
                      <a:r>
                        <a:rPr sz="1400" b="1" dirty="0">
                          <a:latin typeface="宋体" panose="02010600030101010101" pitchFamily="2" charset="-122"/>
                          <a:cs typeface="宋体" panose="02010600030101010101" pitchFamily="2" charset="-122"/>
                        </a:rPr>
                        <a:t>结果</a:t>
                      </a:r>
                      <a:endParaRPr sz="1400">
                        <a:latin typeface="宋体" panose="02010600030101010101" pitchFamily="2" charset="-122"/>
                        <a:cs typeface="宋体" panose="02010600030101010101" pitchFamily="2" charset="-122"/>
                      </a:endParaRPr>
                    </a:p>
                  </a:txBody>
                  <a:tcPr marL="0" marR="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r>
              <a:tr h="296417">
                <a:tc>
                  <a:txBody>
                    <a:bodyPr/>
                    <a:lstStyle/>
                    <a:p>
                      <a:pPr marL="191135">
                        <a:lnSpc>
                          <a:spcPct val="100000"/>
                        </a:lnSpc>
                        <a:spcBef>
                          <a:spcPts val="310"/>
                        </a:spcBef>
                      </a:pPr>
                      <a:r>
                        <a:rPr sz="1400" b="1" dirty="0">
                          <a:latin typeface="Arial" panose="020B0604020202020204"/>
                          <a:cs typeface="Arial" panose="020B0604020202020204"/>
                        </a:rPr>
                        <a:t>1</a:t>
                      </a:r>
                      <a:r>
                        <a:rPr sz="1400" b="1" dirty="0">
                          <a:latin typeface="宋体" panose="02010600030101010101" pitchFamily="2" charset="-122"/>
                          <a:cs typeface="宋体" panose="02010600030101010101" pitchFamily="2" charset="-122"/>
                        </a:rPr>
                        <a:t>：投入</a:t>
                      </a:r>
                      <a:r>
                        <a:rPr sz="1400" b="1" spc="-5" dirty="0">
                          <a:latin typeface="Arial" panose="020B0604020202020204"/>
                          <a:cs typeface="Arial" panose="020B0604020202020204"/>
                        </a:rPr>
                        <a:t>1</a:t>
                      </a:r>
                      <a:r>
                        <a:rPr sz="1400" b="1" dirty="0">
                          <a:latin typeface="宋体" panose="02010600030101010101" pitchFamily="2" charset="-122"/>
                          <a:cs typeface="宋体" panose="02010600030101010101" pitchFamily="2" charset="-122"/>
                        </a:rPr>
                        <a:t>元硬币</a:t>
                      </a:r>
                      <a:endParaRPr sz="1400">
                        <a:latin typeface="宋体" panose="02010600030101010101" pitchFamily="2" charset="-122"/>
                        <a:cs typeface="宋体" panose="02010600030101010101" pitchFamily="2" charset="-122"/>
                      </a:endParaRPr>
                    </a:p>
                  </a:txBody>
                  <a:tcPr marL="0" marR="0" marT="3936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1135">
                        <a:lnSpc>
                          <a:spcPct val="100000"/>
                        </a:lnSpc>
                        <a:spcBef>
                          <a:spcPts val="310"/>
                        </a:spcBef>
                      </a:pPr>
                      <a:r>
                        <a:rPr sz="1400" b="1" spc="-5" dirty="0">
                          <a:latin typeface="Arial" panose="020B0604020202020204"/>
                          <a:cs typeface="Arial" panose="020B0604020202020204"/>
                        </a:rPr>
                        <a:t>21</a:t>
                      </a:r>
                      <a:r>
                        <a:rPr sz="1400" b="1" spc="-5" dirty="0">
                          <a:latin typeface="宋体" panose="02010600030101010101" pitchFamily="2" charset="-122"/>
                          <a:cs typeface="宋体" panose="02010600030101010101" pitchFamily="2" charset="-122"/>
                        </a:rPr>
                        <a:t>：</a:t>
                      </a:r>
                      <a:r>
                        <a:rPr sz="1400" b="1" dirty="0">
                          <a:latin typeface="宋体" panose="02010600030101010101" pitchFamily="2" charset="-122"/>
                          <a:cs typeface="宋体" panose="02010600030101010101" pitchFamily="2" charset="-122"/>
                        </a:rPr>
                        <a:t>退还</a:t>
                      </a:r>
                      <a:r>
                        <a:rPr sz="1400" b="1" spc="-5" dirty="0">
                          <a:latin typeface="Arial" panose="020B0604020202020204"/>
                          <a:cs typeface="Arial" panose="020B0604020202020204"/>
                        </a:rPr>
                        <a:t>5</a:t>
                      </a:r>
                      <a:r>
                        <a:rPr sz="1400" b="1" dirty="0">
                          <a:latin typeface="宋体" panose="02010600030101010101" pitchFamily="2" charset="-122"/>
                          <a:cs typeface="宋体" panose="02010600030101010101" pitchFamily="2" charset="-122"/>
                        </a:rPr>
                        <a:t>角硬币</a:t>
                      </a:r>
                      <a:endParaRPr sz="1400">
                        <a:latin typeface="宋体" panose="02010600030101010101" pitchFamily="2" charset="-122"/>
                        <a:cs typeface="宋体" panose="02010600030101010101" pitchFamily="2" charset="-122"/>
                      </a:endParaRPr>
                    </a:p>
                  </a:txBody>
                  <a:tcPr marL="0" marR="0" marT="3936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289560">
                <a:tc>
                  <a:txBody>
                    <a:bodyPr/>
                    <a:lstStyle/>
                    <a:p>
                      <a:pPr marL="191135">
                        <a:lnSpc>
                          <a:spcPct val="100000"/>
                        </a:lnSpc>
                        <a:spcBef>
                          <a:spcPts val="280"/>
                        </a:spcBef>
                      </a:pPr>
                      <a:r>
                        <a:rPr sz="1400" b="1" dirty="0">
                          <a:latin typeface="Arial" panose="020B0604020202020204"/>
                          <a:cs typeface="Arial" panose="020B0604020202020204"/>
                        </a:rPr>
                        <a:t>2</a:t>
                      </a:r>
                      <a:r>
                        <a:rPr sz="1400" b="1" dirty="0">
                          <a:latin typeface="宋体" panose="02010600030101010101" pitchFamily="2" charset="-122"/>
                          <a:cs typeface="宋体" panose="02010600030101010101" pitchFamily="2" charset="-122"/>
                        </a:rPr>
                        <a:t>：投入</a:t>
                      </a:r>
                      <a:r>
                        <a:rPr sz="1400" b="1" spc="-5" dirty="0">
                          <a:latin typeface="Arial" panose="020B0604020202020204"/>
                          <a:cs typeface="Arial" panose="020B0604020202020204"/>
                        </a:rPr>
                        <a:t>5</a:t>
                      </a:r>
                      <a:r>
                        <a:rPr sz="1400" b="1" dirty="0">
                          <a:latin typeface="宋体" panose="02010600030101010101" pitchFamily="2" charset="-122"/>
                          <a:cs typeface="宋体" panose="02010600030101010101" pitchFamily="2" charset="-122"/>
                        </a:rPr>
                        <a:t>角硬币</a:t>
                      </a:r>
                      <a:endParaRPr sz="1400">
                        <a:latin typeface="宋体" panose="02010600030101010101" pitchFamily="2" charset="-122"/>
                        <a:cs typeface="宋体" panose="02010600030101010101" pitchFamily="2" charset="-122"/>
                      </a:endParaRPr>
                    </a:p>
                  </a:txBody>
                  <a:tcPr marL="0" marR="0" marT="3556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1135">
                        <a:lnSpc>
                          <a:spcPct val="100000"/>
                        </a:lnSpc>
                        <a:spcBef>
                          <a:spcPts val="280"/>
                        </a:spcBef>
                      </a:pPr>
                      <a:r>
                        <a:rPr sz="1400" b="1" spc="-5" dirty="0">
                          <a:latin typeface="Arial" panose="020B0604020202020204"/>
                          <a:cs typeface="Arial" panose="020B0604020202020204"/>
                        </a:rPr>
                        <a:t>22</a:t>
                      </a:r>
                      <a:r>
                        <a:rPr sz="1400" b="1" spc="-5" dirty="0">
                          <a:latin typeface="宋体" panose="02010600030101010101" pitchFamily="2" charset="-122"/>
                          <a:cs typeface="宋体" panose="02010600030101010101" pitchFamily="2" charset="-122"/>
                        </a:rPr>
                        <a:t>：</a:t>
                      </a:r>
                      <a:r>
                        <a:rPr sz="1400" b="1" dirty="0">
                          <a:latin typeface="宋体" panose="02010600030101010101" pitchFamily="2" charset="-122"/>
                          <a:cs typeface="宋体" panose="02010600030101010101" pitchFamily="2" charset="-122"/>
                        </a:rPr>
                        <a:t>送出“橙汁”</a:t>
                      </a:r>
                      <a:endParaRPr sz="1400">
                        <a:latin typeface="宋体" panose="02010600030101010101" pitchFamily="2" charset="-122"/>
                        <a:cs typeface="宋体" panose="02010600030101010101" pitchFamily="2" charset="-122"/>
                      </a:endParaRPr>
                    </a:p>
                  </a:txBody>
                  <a:tcPr marL="0" marR="0" marT="3556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297941">
                <a:tc>
                  <a:txBody>
                    <a:bodyPr/>
                    <a:lstStyle/>
                    <a:p>
                      <a:pPr marL="191135">
                        <a:lnSpc>
                          <a:spcPct val="100000"/>
                        </a:lnSpc>
                        <a:spcBef>
                          <a:spcPts val="310"/>
                        </a:spcBef>
                      </a:pPr>
                      <a:r>
                        <a:rPr sz="1400" b="1" dirty="0">
                          <a:latin typeface="Arial" panose="020B0604020202020204"/>
                          <a:cs typeface="Arial" panose="020B0604020202020204"/>
                        </a:rPr>
                        <a:t>3</a:t>
                      </a:r>
                      <a:r>
                        <a:rPr sz="1400" b="1" dirty="0">
                          <a:latin typeface="宋体" panose="02010600030101010101" pitchFamily="2" charset="-122"/>
                          <a:cs typeface="宋体" panose="02010600030101010101" pitchFamily="2" charset="-122"/>
                        </a:rPr>
                        <a:t>：按下“橙汁”按钮</a:t>
                      </a:r>
                      <a:endParaRPr sz="1400">
                        <a:latin typeface="宋体" panose="02010600030101010101" pitchFamily="2" charset="-122"/>
                        <a:cs typeface="宋体" panose="02010600030101010101" pitchFamily="2" charset="-122"/>
                      </a:endParaRPr>
                    </a:p>
                  </a:txBody>
                  <a:tcPr marL="0" marR="0" marT="3936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1135">
                        <a:lnSpc>
                          <a:spcPct val="100000"/>
                        </a:lnSpc>
                        <a:spcBef>
                          <a:spcPts val="310"/>
                        </a:spcBef>
                      </a:pPr>
                      <a:r>
                        <a:rPr sz="1400" b="1" spc="-5" dirty="0">
                          <a:latin typeface="Arial" panose="020B0604020202020204"/>
                          <a:cs typeface="Arial" panose="020B0604020202020204"/>
                        </a:rPr>
                        <a:t>23</a:t>
                      </a:r>
                      <a:r>
                        <a:rPr sz="1400" b="1" spc="-5" dirty="0">
                          <a:latin typeface="宋体" panose="02010600030101010101" pitchFamily="2" charset="-122"/>
                          <a:cs typeface="宋体" panose="02010600030101010101" pitchFamily="2" charset="-122"/>
                        </a:rPr>
                        <a:t>：</a:t>
                      </a:r>
                      <a:r>
                        <a:rPr sz="1400" b="1" dirty="0">
                          <a:latin typeface="宋体" panose="02010600030101010101" pitchFamily="2" charset="-122"/>
                          <a:cs typeface="宋体" panose="02010600030101010101" pitchFamily="2" charset="-122"/>
                        </a:rPr>
                        <a:t>送出“啤酒”</a:t>
                      </a:r>
                      <a:endParaRPr sz="1400">
                        <a:latin typeface="宋体" panose="02010600030101010101" pitchFamily="2" charset="-122"/>
                        <a:cs typeface="宋体" panose="02010600030101010101" pitchFamily="2" charset="-122"/>
                      </a:endParaRPr>
                    </a:p>
                  </a:txBody>
                  <a:tcPr marL="0" marR="0" marT="3936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61188">
                <a:tc>
                  <a:txBody>
                    <a:bodyPr/>
                    <a:lstStyle/>
                    <a:p>
                      <a:pPr marL="191135">
                        <a:lnSpc>
                          <a:spcPct val="100000"/>
                        </a:lnSpc>
                        <a:spcBef>
                          <a:spcPts val="560"/>
                        </a:spcBef>
                      </a:pPr>
                      <a:r>
                        <a:rPr sz="1400" b="1" dirty="0">
                          <a:latin typeface="Arial" panose="020B0604020202020204"/>
                          <a:cs typeface="Arial" panose="020B0604020202020204"/>
                        </a:rPr>
                        <a:t>4</a:t>
                      </a:r>
                      <a:r>
                        <a:rPr sz="1400" b="1" dirty="0">
                          <a:latin typeface="宋体" panose="02010600030101010101" pitchFamily="2" charset="-122"/>
                          <a:cs typeface="宋体" panose="02010600030101010101" pitchFamily="2" charset="-122"/>
                        </a:rPr>
                        <a:t>：按下“啤酒”按钮</a:t>
                      </a:r>
                      <a:endParaRPr sz="1400">
                        <a:latin typeface="宋体" panose="02010600030101010101" pitchFamily="2" charset="-122"/>
                        <a:cs typeface="宋体" panose="02010600030101010101" pitchFamily="2" charset="-122"/>
                      </a:endParaRPr>
                    </a:p>
                  </a:txBody>
                  <a:tcPr marL="0" marR="0" marT="7112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600">
                        <a:latin typeface="Times New Roman" panose="02020603050405020304"/>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r>
            </a:tbl>
          </a:graphicData>
        </a:graphic>
      </p:graphicFrame>
      <p:sp>
        <p:nvSpPr>
          <p:cNvPr id="7" name="object 7"/>
          <p:cNvSpPr/>
          <p:nvPr/>
        </p:nvSpPr>
        <p:spPr>
          <a:xfrm>
            <a:off x="3023501" y="3476244"/>
            <a:ext cx="381000" cy="405130"/>
          </a:xfrm>
          <a:custGeom>
            <a:avLst/>
            <a:gdLst/>
            <a:ahLst/>
            <a:cxnLst/>
            <a:rect l="l" t="t" r="r" b="b"/>
            <a:pathLst>
              <a:path w="381000" h="405129">
                <a:moveTo>
                  <a:pt x="381000" y="202691"/>
                </a:moveTo>
                <a:lnTo>
                  <a:pt x="375965" y="156194"/>
                </a:lnTo>
                <a:lnTo>
                  <a:pt x="361627" y="113522"/>
                </a:lnTo>
                <a:lnTo>
                  <a:pt x="339132" y="75888"/>
                </a:lnTo>
                <a:lnTo>
                  <a:pt x="309625" y="44507"/>
                </a:lnTo>
                <a:lnTo>
                  <a:pt x="274253" y="20589"/>
                </a:lnTo>
                <a:lnTo>
                  <a:pt x="234162" y="5349"/>
                </a:lnTo>
                <a:lnTo>
                  <a:pt x="190499" y="0"/>
                </a:lnTo>
                <a:lnTo>
                  <a:pt x="146837" y="5349"/>
                </a:lnTo>
                <a:lnTo>
                  <a:pt x="106746" y="20589"/>
                </a:lnTo>
                <a:lnTo>
                  <a:pt x="71374" y="44507"/>
                </a:lnTo>
                <a:lnTo>
                  <a:pt x="41867" y="75888"/>
                </a:lnTo>
                <a:lnTo>
                  <a:pt x="19372" y="113522"/>
                </a:lnTo>
                <a:lnTo>
                  <a:pt x="5034" y="156194"/>
                </a:lnTo>
                <a:lnTo>
                  <a:pt x="0" y="202691"/>
                </a:lnTo>
                <a:lnTo>
                  <a:pt x="5034" y="248907"/>
                </a:lnTo>
                <a:lnTo>
                  <a:pt x="19372" y="291377"/>
                </a:lnTo>
                <a:lnTo>
                  <a:pt x="41867" y="328875"/>
                </a:lnTo>
                <a:lnTo>
                  <a:pt x="71374" y="360174"/>
                </a:lnTo>
                <a:lnTo>
                  <a:pt x="106746" y="384050"/>
                </a:lnTo>
                <a:lnTo>
                  <a:pt x="146837" y="399274"/>
                </a:lnTo>
                <a:lnTo>
                  <a:pt x="190500" y="404621"/>
                </a:lnTo>
                <a:lnTo>
                  <a:pt x="234162" y="399274"/>
                </a:lnTo>
                <a:lnTo>
                  <a:pt x="274253" y="384050"/>
                </a:lnTo>
                <a:lnTo>
                  <a:pt x="309625" y="360174"/>
                </a:lnTo>
                <a:lnTo>
                  <a:pt x="339132" y="328875"/>
                </a:lnTo>
                <a:lnTo>
                  <a:pt x="361627" y="291377"/>
                </a:lnTo>
                <a:lnTo>
                  <a:pt x="375965" y="248907"/>
                </a:lnTo>
                <a:lnTo>
                  <a:pt x="381000" y="202691"/>
                </a:lnTo>
                <a:close/>
              </a:path>
            </a:pathLst>
          </a:custGeom>
          <a:solidFill>
            <a:srgbClr val="FFFFFF"/>
          </a:solidFill>
        </p:spPr>
        <p:txBody>
          <a:bodyPr wrap="square" lIns="0" tIns="0" rIns="0" bIns="0" rtlCol="0"/>
          <a:lstStyle/>
          <a:p/>
        </p:txBody>
      </p:sp>
      <p:sp>
        <p:nvSpPr>
          <p:cNvPr id="8" name="object 8"/>
          <p:cNvSpPr/>
          <p:nvPr/>
        </p:nvSpPr>
        <p:spPr>
          <a:xfrm>
            <a:off x="3023501" y="3476244"/>
            <a:ext cx="381000" cy="405130"/>
          </a:xfrm>
          <a:custGeom>
            <a:avLst/>
            <a:gdLst/>
            <a:ahLst/>
            <a:cxnLst/>
            <a:rect l="l" t="t" r="r" b="b"/>
            <a:pathLst>
              <a:path w="381000" h="405129">
                <a:moveTo>
                  <a:pt x="0" y="202691"/>
                </a:moveTo>
                <a:lnTo>
                  <a:pt x="5034" y="156194"/>
                </a:lnTo>
                <a:lnTo>
                  <a:pt x="19372" y="113522"/>
                </a:lnTo>
                <a:lnTo>
                  <a:pt x="41867" y="75888"/>
                </a:lnTo>
                <a:lnTo>
                  <a:pt x="71374" y="44507"/>
                </a:lnTo>
                <a:lnTo>
                  <a:pt x="106746" y="20589"/>
                </a:lnTo>
                <a:lnTo>
                  <a:pt x="146837" y="5349"/>
                </a:lnTo>
                <a:lnTo>
                  <a:pt x="190499" y="0"/>
                </a:lnTo>
                <a:lnTo>
                  <a:pt x="234162" y="5349"/>
                </a:lnTo>
                <a:lnTo>
                  <a:pt x="274253" y="20589"/>
                </a:lnTo>
                <a:lnTo>
                  <a:pt x="309625" y="44507"/>
                </a:lnTo>
                <a:lnTo>
                  <a:pt x="339132" y="75888"/>
                </a:lnTo>
                <a:lnTo>
                  <a:pt x="361627" y="113522"/>
                </a:lnTo>
                <a:lnTo>
                  <a:pt x="375965" y="156194"/>
                </a:lnTo>
                <a:lnTo>
                  <a:pt x="381000" y="202691"/>
                </a:lnTo>
                <a:lnTo>
                  <a:pt x="375965" y="248907"/>
                </a:lnTo>
                <a:lnTo>
                  <a:pt x="361627" y="291377"/>
                </a:lnTo>
                <a:lnTo>
                  <a:pt x="339132" y="328875"/>
                </a:lnTo>
                <a:lnTo>
                  <a:pt x="309625" y="360174"/>
                </a:lnTo>
                <a:lnTo>
                  <a:pt x="274253" y="384050"/>
                </a:lnTo>
                <a:lnTo>
                  <a:pt x="234162" y="399274"/>
                </a:lnTo>
                <a:lnTo>
                  <a:pt x="190500" y="404621"/>
                </a:lnTo>
                <a:lnTo>
                  <a:pt x="146837" y="399274"/>
                </a:lnTo>
                <a:lnTo>
                  <a:pt x="106746" y="384050"/>
                </a:lnTo>
                <a:lnTo>
                  <a:pt x="71374" y="360174"/>
                </a:lnTo>
                <a:lnTo>
                  <a:pt x="41867" y="328875"/>
                </a:lnTo>
                <a:lnTo>
                  <a:pt x="19372" y="291377"/>
                </a:lnTo>
                <a:lnTo>
                  <a:pt x="5034" y="248907"/>
                </a:lnTo>
                <a:lnTo>
                  <a:pt x="0" y="202691"/>
                </a:lnTo>
                <a:close/>
              </a:path>
            </a:pathLst>
          </a:custGeom>
          <a:ln w="4610">
            <a:solidFill>
              <a:srgbClr val="000000"/>
            </a:solidFill>
          </a:ln>
        </p:spPr>
        <p:txBody>
          <a:bodyPr wrap="square" lIns="0" tIns="0" rIns="0" bIns="0" rtlCol="0"/>
          <a:lstStyle/>
          <a:p/>
        </p:txBody>
      </p:sp>
      <p:sp>
        <p:nvSpPr>
          <p:cNvPr id="9" name="object 9"/>
          <p:cNvSpPr/>
          <p:nvPr/>
        </p:nvSpPr>
        <p:spPr>
          <a:xfrm>
            <a:off x="3192665" y="3617214"/>
            <a:ext cx="42671" cy="662940"/>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3023501" y="4228338"/>
            <a:ext cx="381000" cy="405765"/>
          </a:xfrm>
          <a:custGeom>
            <a:avLst/>
            <a:gdLst/>
            <a:ahLst/>
            <a:cxnLst/>
            <a:rect l="l" t="t" r="r" b="b"/>
            <a:pathLst>
              <a:path w="381000" h="405764">
                <a:moveTo>
                  <a:pt x="381000" y="202691"/>
                </a:moveTo>
                <a:lnTo>
                  <a:pt x="375965" y="156194"/>
                </a:lnTo>
                <a:lnTo>
                  <a:pt x="361627" y="113522"/>
                </a:lnTo>
                <a:lnTo>
                  <a:pt x="339132" y="75888"/>
                </a:lnTo>
                <a:lnTo>
                  <a:pt x="309625" y="44507"/>
                </a:lnTo>
                <a:lnTo>
                  <a:pt x="274253" y="20589"/>
                </a:lnTo>
                <a:lnTo>
                  <a:pt x="234162" y="5349"/>
                </a:lnTo>
                <a:lnTo>
                  <a:pt x="190499" y="0"/>
                </a:lnTo>
                <a:lnTo>
                  <a:pt x="146837" y="5349"/>
                </a:lnTo>
                <a:lnTo>
                  <a:pt x="106746" y="20589"/>
                </a:lnTo>
                <a:lnTo>
                  <a:pt x="71374" y="44507"/>
                </a:lnTo>
                <a:lnTo>
                  <a:pt x="41867" y="75888"/>
                </a:lnTo>
                <a:lnTo>
                  <a:pt x="19372" y="113522"/>
                </a:lnTo>
                <a:lnTo>
                  <a:pt x="5034" y="156194"/>
                </a:lnTo>
                <a:lnTo>
                  <a:pt x="0" y="202691"/>
                </a:lnTo>
                <a:lnTo>
                  <a:pt x="5034" y="249189"/>
                </a:lnTo>
                <a:lnTo>
                  <a:pt x="19372" y="291861"/>
                </a:lnTo>
                <a:lnTo>
                  <a:pt x="41867" y="329495"/>
                </a:lnTo>
                <a:lnTo>
                  <a:pt x="71374" y="360876"/>
                </a:lnTo>
                <a:lnTo>
                  <a:pt x="106746" y="384794"/>
                </a:lnTo>
                <a:lnTo>
                  <a:pt x="146837" y="400034"/>
                </a:lnTo>
                <a:lnTo>
                  <a:pt x="190500" y="405383"/>
                </a:lnTo>
                <a:lnTo>
                  <a:pt x="234162" y="400034"/>
                </a:lnTo>
                <a:lnTo>
                  <a:pt x="274253" y="384794"/>
                </a:lnTo>
                <a:lnTo>
                  <a:pt x="309625" y="360876"/>
                </a:lnTo>
                <a:lnTo>
                  <a:pt x="339132" y="329495"/>
                </a:lnTo>
                <a:lnTo>
                  <a:pt x="361627" y="291861"/>
                </a:lnTo>
                <a:lnTo>
                  <a:pt x="375965" y="249189"/>
                </a:lnTo>
                <a:lnTo>
                  <a:pt x="381000" y="202691"/>
                </a:lnTo>
                <a:close/>
              </a:path>
            </a:pathLst>
          </a:custGeom>
          <a:solidFill>
            <a:srgbClr val="FFFFFF"/>
          </a:solidFill>
        </p:spPr>
        <p:txBody>
          <a:bodyPr wrap="square" lIns="0" tIns="0" rIns="0" bIns="0" rtlCol="0"/>
          <a:lstStyle/>
          <a:p/>
        </p:txBody>
      </p:sp>
      <p:sp>
        <p:nvSpPr>
          <p:cNvPr id="11" name="object 11"/>
          <p:cNvSpPr/>
          <p:nvPr/>
        </p:nvSpPr>
        <p:spPr>
          <a:xfrm>
            <a:off x="3023501" y="4228338"/>
            <a:ext cx="381000" cy="405765"/>
          </a:xfrm>
          <a:custGeom>
            <a:avLst/>
            <a:gdLst/>
            <a:ahLst/>
            <a:cxnLst/>
            <a:rect l="l" t="t" r="r" b="b"/>
            <a:pathLst>
              <a:path w="381000" h="405764">
                <a:moveTo>
                  <a:pt x="0" y="202691"/>
                </a:moveTo>
                <a:lnTo>
                  <a:pt x="5034" y="156194"/>
                </a:lnTo>
                <a:lnTo>
                  <a:pt x="19372" y="113522"/>
                </a:lnTo>
                <a:lnTo>
                  <a:pt x="41867" y="75888"/>
                </a:lnTo>
                <a:lnTo>
                  <a:pt x="71374" y="44507"/>
                </a:lnTo>
                <a:lnTo>
                  <a:pt x="106746" y="20589"/>
                </a:lnTo>
                <a:lnTo>
                  <a:pt x="146837" y="5349"/>
                </a:lnTo>
                <a:lnTo>
                  <a:pt x="190499" y="0"/>
                </a:lnTo>
                <a:lnTo>
                  <a:pt x="234162" y="5349"/>
                </a:lnTo>
                <a:lnTo>
                  <a:pt x="274253" y="20589"/>
                </a:lnTo>
                <a:lnTo>
                  <a:pt x="309625" y="44507"/>
                </a:lnTo>
                <a:lnTo>
                  <a:pt x="339132" y="75888"/>
                </a:lnTo>
                <a:lnTo>
                  <a:pt x="361627" y="113522"/>
                </a:lnTo>
                <a:lnTo>
                  <a:pt x="375965" y="156194"/>
                </a:lnTo>
                <a:lnTo>
                  <a:pt x="381000" y="202691"/>
                </a:lnTo>
                <a:lnTo>
                  <a:pt x="375965" y="249189"/>
                </a:lnTo>
                <a:lnTo>
                  <a:pt x="361627" y="291861"/>
                </a:lnTo>
                <a:lnTo>
                  <a:pt x="339132" y="329495"/>
                </a:lnTo>
                <a:lnTo>
                  <a:pt x="309625" y="360876"/>
                </a:lnTo>
                <a:lnTo>
                  <a:pt x="274253" y="384794"/>
                </a:lnTo>
                <a:lnTo>
                  <a:pt x="234162" y="400034"/>
                </a:lnTo>
                <a:lnTo>
                  <a:pt x="190500" y="405383"/>
                </a:lnTo>
                <a:lnTo>
                  <a:pt x="146837" y="400034"/>
                </a:lnTo>
                <a:lnTo>
                  <a:pt x="106746" y="384794"/>
                </a:lnTo>
                <a:lnTo>
                  <a:pt x="71374" y="360876"/>
                </a:lnTo>
                <a:lnTo>
                  <a:pt x="41867" y="329495"/>
                </a:lnTo>
                <a:lnTo>
                  <a:pt x="19372" y="291861"/>
                </a:lnTo>
                <a:lnTo>
                  <a:pt x="5034" y="249189"/>
                </a:lnTo>
                <a:lnTo>
                  <a:pt x="0" y="202691"/>
                </a:lnTo>
                <a:close/>
              </a:path>
            </a:pathLst>
          </a:custGeom>
          <a:ln w="4610">
            <a:solidFill>
              <a:srgbClr val="000000"/>
            </a:solidFill>
          </a:ln>
        </p:spPr>
        <p:txBody>
          <a:bodyPr wrap="square" lIns="0" tIns="0" rIns="0" bIns="0" rtlCol="0"/>
          <a:lstStyle/>
          <a:p/>
        </p:txBody>
      </p:sp>
      <p:sp>
        <p:nvSpPr>
          <p:cNvPr id="12" name="object 12"/>
          <p:cNvSpPr/>
          <p:nvPr/>
        </p:nvSpPr>
        <p:spPr>
          <a:xfrm>
            <a:off x="3178187" y="4369308"/>
            <a:ext cx="67056" cy="662940"/>
          </a:xfrm>
          <a:prstGeom prst="rect">
            <a:avLst/>
          </a:prstGeom>
          <a:blipFill>
            <a:blip r:embed="rId4" cstate="print"/>
            <a:stretch>
              <a:fillRect/>
            </a:stretch>
          </a:blipFill>
        </p:spPr>
        <p:txBody>
          <a:bodyPr wrap="square" lIns="0" tIns="0" rIns="0" bIns="0" rtlCol="0"/>
          <a:lstStyle/>
          <a:p/>
        </p:txBody>
      </p:sp>
      <p:sp>
        <p:nvSpPr>
          <p:cNvPr id="13" name="object 13"/>
          <p:cNvSpPr/>
          <p:nvPr/>
        </p:nvSpPr>
        <p:spPr>
          <a:xfrm>
            <a:off x="3023501" y="5183123"/>
            <a:ext cx="381000" cy="405765"/>
          </a:xfrm>
          <a:custGeom>
            <a:avLst/>
            <a:gdLst/>
            <a:ahLst/>
            <a:cxnLst/>
            <a:rect l="l" t="t" r="r" b="b"/>
            <a:pathLst>
              <a:path w="381000" h="405764">
                <a:moveTo>
                  <a:pt x="381000" y="202691"/>
                </a:moveTo>
                <a:lnTo>
                  <a:pt x="375965" y="156194"/>
                </a:lnTo>
                <a:lnTo>
                  <a:pt x="361627" y="113522"/>
                </a:lnTo>
                <a:lnTo>
                  <a:pt x="339132" y="75888"/>
                </a:lnTo>
                <a:lnTo>
                  <a:pt x="309625" y="44507"/>
                </a:lnTo>
                <a:lnTo>
                  <a:pt x="274253" y="20589"/>
                </a:lnTo>
                <a:lnTo>
                  <a:pt x="234162" y="5349"/>
                </a:lnTo>
                <a:lnTo>
                  <a:pt x="190499" y="0"/>
                </a:lnTo>
                <a:lnTo>
                  <a:pt x="146837" y="5349"/>
                </a:lnTo>
                <a:lnTo>
                  <a:pt x="106746" y="20589"/>
                </a:lnTo>
                <a:lnTo>
                  <a:pt x="71374" y="44507"/>
                </a:lnTo>
                <a:lnTo>
                  <a:pt x="41867" y="75888"/>
                </a:lnTo>
                <a:lnTo>
                  <a:pt x="19372" y="113522"/>
                </a:lnTo>
                <a:lnTo>
                  <a:pt x="5034" y="156194"/>
                </a:lnTo>
                <a:lnTo>
                  <a:pt x="0" y="202691"/>
                </a:lnTo>
                <a:lnTo>
                  <a:pt x="5034" y="249189"/>
                </a:lnTo>
                <a:lnTo>
                  <a:pt x="19372" y="291861"/>
                </a:lnTo>
                <a:lnTo>
                  <a:pt x="41867" y="329495"/>
                </a:lnTo>
                <a:lnTo>
                  <a:pt x="71374" y="360876"/>
                </a:lnTo>
                <a:lnTo>
                  <a:pt x="106746" y="384794"/>
                </a:lnTo>
                <a:lnTo>
                  <a:pt x="146837" y="400034"/>
                </a:lnTo>
                <a:lnTo>
                  <a:pt x="190500" y="405383"/>
                </a:lnTo>
                <a:lnTo>
                  <a:pt x="234162" y="400034"/>
                </a:lnTo>
                <a:lnTo>
                  <a:pt x="274253" y="384794"/>
                </a:lnTo>
                <a:lnTo>
                  <a:pt x="309625" y="360876"/>
                </a:lnTo>
                <a:lnTo>
                  <a:pt x="339132" y="329495"/>
                </a:lnTo>
                <a:lnTo>
                  <a:pt x="361627" y="291861"/>
                </a:lnTo>
                <a:lnTo>
                  <a:pt x="375965" y="249189"/>
                </a:lnTo>
                <a:lnTo>
                  <a:pt x="381000" y="202691"/>
                </a:lnTo>
                <a:close/>
              </a:path>
            </a:pathLst>
          </a:custGeom>
          <a:solidFill>
            <a:srgbClr val="FFFFFF"/>
          </a:solidFill>
        </p:spPr>
        <p:txBody>
          <a:bodyPr wrap="square" lIns="0" tIns="0" rIns="0" bIns="0" rtlCol="0"/>
          <a:lstStyle/>
          <a:p/>
        </p:txBody>
      </p:sp>
      <p:sp>
        <p:nvSpPr>
          <p:cNvPr id="14" name="object 14"/>
          <p:cNvSpPr/>
          <p:nvPr/>
        </p:nvSpPr>
        <p:spPr>
          <a:xfrm>
            <a:off x="3023501" y="5183123"/>
            <a:ext cx="381000" cy="405765"/>
          </a:xfrm>
          <a:custGeom>
            <a:avLst/>
            <a:gdLst/>
            <a:ahLst/>
            <a:cxnLst/>
            <a:rect l="l" t="t" r="r" b="b"/>
            <a:pathLst>
              <a:path w="381000" h="405764">
                <a:moveTo>
                  <a:pt x="0" y="202691"/>
                </a:moveTo>
                <a:lnTo>
                  <a:pt x="5034" y="156194"/>
                </a:lnTo>
                <a:lnTo>
                  <a:pt x="19372" y="113522"/>
                </a:lnTo>
                <a:lnTo>
                  <a:pt x="41867" y="75888"/>
                </a:lnTo>
                <a:lnTo>
                  <a:pt x="71374" y="44507"/>
                </a:lnTo>
                <a:lnTo>
                  <a:pt x="106746" y="20589"/>
                </a:lnTo>
                <a:lnTo>
                  <a:pt x="146837" y="5349"/>
                </a:lnTo>
                <a:lnTo>
                  <a:pt x="190499" y="0"/>
                </a:lnTo>
                <a:lnTo>
                  <a:pt x="234162" y="5349"/>
                </a:lnTo>
                <a:lnTo>
                  <a:pt x="274253" y="20589"/>
                </a:lnTo>
                <a:lnTo>
                  <a:pt x="309625" y="44507"/>
                </a:lnTo>
                <a:lnTo>
                  <a:pt x="339132" y="75888"/>
                </a:lnTo>
                <a:lnTo>
                  <a:pt x="361627" y="113522"/>
                </a:lnTo>
                <a:lnTo>
                  <a:pt x="375965" y="156194"/>
                </a:lnTo>
                <a:lnTo>
                  <a:pt x="381000" y="202691"/>
                </a:lnTo>
                <a:lnTo>
                  <a:pt x="375965" y="249189"/>
                </a:lnTo>
                <a:lnTo>
                  <a:pt x="361627" y="291861"/>
                </a:lnTo>
                <a:lnTo>
                  <a:pt x="339132" y="329495"/>
                </a:lnTo>
                <a:lnTo>
                  <a:pt x="309625" y="360876"/>
                </a:lnTo>
                <a:lnTo>
                  <a:pt x="274253" y="384794"/>
                </a:lnTo>
                <a:lnTo>
                  <a:pt x="234162" y="400034"/>
                </a:lnTo>
                <a:lnTo>
                  <a:pt x="190500" y="405383"/>
                </a:lnTo>
                <a:lnTo>
                  <a:pt x="146837" y="400034"/>
                </a:lnTo>
                <a:lnTo>
                  <a:pt x="106746" y="384794"/>
                </a:lnTo>
                <a:lnTo>
                  <a:pt x="71374" y="360876"/>
                </a:lnTo>
                <a:lnTo>
                  <a:pt x="41867" y="329495"/>
                </a:lnTo>
                <a:lnTo>
                  <a:pt x="19372" y="291861"/>
                </a:lnTo>
                <a:lnTo>
                  <a:pt x="5034" y="249189"/>
                </a:lnTo>
                <a:lnTo>
                  <a:pt x="0" y="202691"/>
                </a:lnTo>
                <a:close/>
              </a:path>
            </a:pathLst>
          </a:custGeom>
          <a:ln w="4610">
            <a:solidFill>
              <a:srgbClr val="000000"/>
            </a:solidFill>
          </a:ln>
        </p:spPr>
        <p:txBody>
          <a:bodyPr wrap="square" lIns="0" tIns="0" rIns="0" bIns="0" rtlCol="0"/>
          <a:lstStyle/>
          <a:p/>
        </p:txBody>
      </p:sp>
      <p:sp>
        <p:nvSpPr>
          <p:cNvPr id="15" name="object 15"/>
          <p:cNvSpPr/>
          <p:nvPr/>
        </p:nvSpPr>
        <p:spPr>
          <a:xfrm>
            <a:off x="3181235" y="5324094"/>
            <a:ext cx="60960" cy="672083"/>
          </a:xfrm>
          <a:prstGeom prst="rect">
            <a:avLst/>
          </a:prstGeom>
          <a:blipFill>
            <a:blip r:embed="rId5" cstate="print"/>
            <a:stretch>
              <a:fillRect/>
            </a:stretch>
          </a:blipFill>
        </p:spPr>
        <p:txBody>
          <a:bodyPr wrap="square" lIns="0" tIns="0" rIns="0" bIns="0" rtlCol="0"/>
          <a:lstStyle/>
          <a:p/>
        </p:txBody>
      </p:sp>
      <p:sp>
        <p:nvSpPr>
          <p:cNvPr id="16" name="object 16"/>
          <p:cNvSpPr/>
          <p:nvPr/>
        </p:nvSpPr>
        <p:spPr>
          <a:xfrm>
            <a:off x="3023501" y="6137909"/>
            <a:ext cx="381000" cy="405765"/>
          </a:xfrm>
          <a:custGeom>
            <a:avLst/>
            <a:gdLst/>
            <a:ahLst/>
            <a:cxnLst/>
            <a:rect l="l" t="t" r="r" b="b"/>
            <a:pathLst>
              <a:path w="381000" h="405765">
                <a:moveTo>
                  <a:pt x="381000" y="202692"/>
                </a:moveTo>
                <a:lnTo>
                  <a:pt x="375965" y="156194"/>
                </a:lnTo>
                <a:lnTo>
                  <a:pt x="361627" y="113522"/>
                </a:lnTo>
                <a:lnTo>
                  <a:pt x="339132" y="75888"/>
                </a:lnTo>
                <a:lnTo>
                  <a:pt x="309625" y="44507"/>
                </a:lnTo>
                <a:lnTo>
                  <a:pt x="274253" y="20589"/>
                </a:lnTo>
                <a:lnTo>
                  <a:pt x="234162" y="5349"/>
                </a:lnTo>
                <a:lnTo>
                  <a:pt x="190499" y="0"/>
                </a:lnTo>
                <a:lnTo>
                  <a:pt x="146837" y="5349"/>
                </a:lnTo>
                <a:lnTo>
                  <a:pt x="106746" y="20589"/>
                </a:lnTo>
                <a:lnTo>
                  <a:pt x="71374" y="44507"/>
                </a:lnTo>
                <a:lnTo>
                  <a:pt x="41867" y="75888"/>
                </a:lnTo>
                <a:lnTo>
                  <a:pt x="19372" y="113522"/>
                </a:lnTo>
                <a:lnTo>
                  <a:pt x="5034" y="156194"/>
                </a:lnTo>
                <a:lnTo>
                  <a:pt x="0" y="202692"/>
                </a:lnTo>
                <a:lnTo>
                  <a:pt x="5034" y="249189"/>
                </a:lnTo>
                <a:lnTo>
                  <a:pt x="19372" y="291861"/>
                </a:lnTo>
                <a:lnTo>
                  <a:pt x="41867" y="329495"/>
                </a:lnTo>
                <a:lnTo>
                  <a:pt x="71374" y="360876"/>
                </a:lnTo>
                <a:lnTo>
                  <a:pt x="106746" y="384794"/>
                </a:lnTo>
                <a:lnTo>
                  <a:pt x="146837" y="400034"/>
                </a:lnTo>
                <a:lnTo>
                  <a:pt x="190500" y="405384"/>
                </a:lnTo>
                <a:lnTo>
                  <a:pt x="234162" y="400034"/>
                </a:lnTo>
                <a:lnTo>
                  <a:pt x="274253" y="384794"/>
                </a:lnTo>
                <a:lnTo>
                  <a:pt x="309625" y="360876"/>
                </a:lnTo>
                <a:lnTo>
                  <a:pt x="339132" y="329495"/>
                </a:lnTo>
                <a:lnTo>
                  <a:pt x="361627" y="291861"/>
                </a:lnTo>
                <a:lnTo>
                  <a:pt x="375965" y="249189"/>
                </a:lnTo>
                <a:lnTo>
                  <a:pt x="381000" y="202692"/>
                </a:lnTo>
                <a:close/>
              </a:path>
            </a:pathLst>
          </a:custGeom>
          <a:solidFill>
            <a:srgbClr val="FFFFFF"/>
          </a:solidFill>
        </p:spPr>
        <p:txBody>
          <a:bodyPr wrap="square" lIns="0" tIns="0" rIns="0" bIns="0" rtlCol="0"/>
          <a:lstStyle/>
          <a:p/>
        </p:txBody>
      </p:sp>
      <p:sp>
        <p:nvSpPr>
          <p:cNvPr id="17" name="object 17"/>
          <p:cNvSpPr/>
          <p:nvPr/>
        </p:nvSpPr>
        <p:spPr>
          <a:xfrm>
            <a:off x="3023501" y="6137909"/>
            <a:ext cx="381000" cy="405765"/>
          </a:xfrm>
          <a:custGeom>
            <a:avLst/>
            <a:gdLst/>
            <a:ahLst/>
            <a:cxnLst/>
            <a:rect l="l" t="t" r="r" b="b"/>
            <a:pathLst>
              <a:path w="381000" h="405765">
                <a:moveTo>
                  <a:pt x="0" y="202692"/>
                </a:moveTo>
                <a:lnTo>
                  <a:pt x="5034" y="156194"/>
                </a:lnTo>
                <a:lnTo>
                  <a:pt x="19372" y="113522"/>
                </a:lnTo>
                <a:lnTo>
                  <a:pt x="41867" y="75888"/>
                </a:lnTo>
                <a:lnTo>
                  <a:pt x="71374" y="44507"/>
                </a:lnTo>
                <a:lnTo>
                  <a:pt x="106746" y="20589"/>
                </a:lnTo>
                <a:lnTo>
                  <a:pt x="146837" y="5349"/>
                </a:lnTo>
                <a:lnTo>
                  <a:pt x="190499" y="0"/>
                </a:lnTo>
                <a:lnTo>
                  <a:pt x="234162" y="5349"/>
                </a:lnTo>
                <a:lnTo>
                  <a:pt x="274253" y="20589"/>
                </a:lnTo>
                <a:lnTo>
                  <a:pt x="309625" y="44507"/>
                </a:lnTo>
                <a:lnTo>
                  <a:pt x="339132" y="75888"/>
                </a:lnTo>
                <a:lnTo>
                  <a:pt x="361627" y="113522"/>
                </a:lnTo>
                <a:lnTo>
                  <a:pt x="375965" y="156194"/>
                </a:lnTo>
                <a:lnTo>
                  <a:pt x="381000" y="202692"/>
                </a:lnTo>
                <a:lnTo>
                  <a:pt x="375965" y="249189"/>
                </a:lnTo>
                <a:lnTo>
                  <a:pt x="361627" y="291861"/>
                </a:lnTo>
                <a:lnTo>
                  <a:pt x="339132" y="329495"/>
                </a:lnTo>
                <a:lnTo>
                  <a:pt x="309625" y="360876"/>
                </a:lnTo>
                <a:lnTo>
                  <a:pt x="274253" y="384794"/>
                </a:lnTo>
                <a:lnTo>
                  <a:pt x="234162" y="400034"/>
                </a:lnTo>
                <a:lnTo>
                  <a:pt x="190500" y="405384"/>
                </a:lnTo>
                <a:lnTo>
                  <a:pt x="146837" y="400034"/>
                </a:lnTo>
                <a:lnTo>
                  <a:pt x="106746" y="384794"/>
                </a:lnTo>
                <a:lnTo>
                  <a:pt x="71374" y="360876"/>
                </a:lnTo>
                <a:lnTo>
                  <a:pt x="41867" y="329495"/>
                </a:lnTo>
                <a:lnTo>
                  <a:pt x="19372" y="291861"/>
                </a:lnTo>
                <a:lnTo>
                  <a:pt x="5034" y="249189"/>
                </a:lnTo>
                <a:lnTo>
                  <a:pt x="0" y="202692"/>
                </a:lnTo>
                <a:close/>
              </a:path>
            </a:pathLst>
          </a:custGeom>
          <a:ln w="4610">
            <a:solidFill>
              <a:srgbClr val="000000"/>
            </a:solidFill>
          </a:ln>
        </p:spPr>
        <p:txBody>
          <a:bodyPr wrap="square" lIns="0" tIns="0" rIns="0" bIns="0" rtlCol="0"/>
          <a:lstStyle/>
          <a:p/>
        </p:txBody>
      </p:sp>
      <p:sp>
        <p:nvSpPr>
          <p:cNvPr id="18" name="object 18"/>
          <p:cNvSpPr/>
          <p:nvPr/>
        </p:nvSpPr>
        <p:spPr>
          <a:xfrm>
            <a:off x="3178187" y="6278879"/>
            <a:ext cx="73152" cy="662940"/>
          </a:xfrm>
          <a:prstGeom prst="rect">
            <a:avLst/>
          </a:prstGeom>
          <a:blipFill>
            <a:blip r:embed="rId6" cstate="print"/>
            <a:stretch>
              <a:fillRect/>
            </a:stretch>
          </a:blipFill>
        </p:spPr>
        <p:txBody>
          <a:bodyPr wrap="square" lIns="0" tIns="0" rIns="0" bIns="0" rtlCol="0"/>
          <a:lstStyle/>
          <a:p/>
        </p:txBody>
      </p:sp>
      <p:sp>
        <p:nvSpPr>
          <p:cNvPr id="19" name="object 19"/>
          <p:cNvSpPr/>
          <p:nvPr/>
        </p:nvSpPr>
        <p:spPr>
          <a:xfrm>
            <a:off x="4383671" y="4025646"/>
            <a:ext cx="381000" cy="405765"/>
          </a:xfrm>
          <a:custGeom>
            <a:avLst/>
            <a:gdLst/>
            <a:ahLst/>
            <a:cxnLst/>
            <a:rect l="l" t="t" r="r" b="b"/>
            <a:pathLst>
              <a:path w="381000" h="405764">
                <a:moveTo>
                  <a:pt x="381000" y="202691"/>
                </a:moveTo>
                <a:lnTo>
                  <a:pt x="375965" y="156194"/>
                </a:lnTo>
                <a:lnTo>
                  <a:pt x="361627" y="113522"/>
                </a:lnTo>
                <a:lnTo>
                  <a:pt x="339132" y="75888"/>
                </a:lnTo>
                <a:lnTo>
                  <a:pt x="309625" y="44507"/>
                </a:lnTo>
                <a:lnTo>
                  <a:pt x="274253" y="20589"/>
                </a:lnTo>
                <a:lnTo>
                  <a:pt x="234162" y="5349"/>
                </a:lnTo>
                <a:lnTo>
                  <a:pt x="190499" y="0"/>
                </a:lnTo>
                <a:lnTo>
                  <a:pt x="146837" y="5349"/>
                </a:lnTo>
                <a:lnTo>
                  <a:pt x="106746" y="20589"/>
                </a:lnTo>
                <a:lnTo>
                  <a:pt x="71374" y="44507"/>
                </a:lnTo>
                <a:lnTo>
                  <a:pt x="41867" y="75888"/>
                </a:lnTo>
                <a:lnTo>
                  <a:pt x="19372" y="113522"/>
                </a:lnTo>
                <a:lnTo>
                  <a:pt x="5034" y="156194"/>
                </a:lnTo>
                <a:lnTo>
                  <a:pt x="0" y="202691"/>
                </a:lnTo>
                <a:lnTo>
                  <a:pt x="5034" y="249189"/>
                </a:lnTo>
                <a:lnTo>
                  <a:pt x="19372" y="291861"/>
                </a:lnTo>
                <a:lnTo>
                  <a:pt x="41867" y="329495"/>
                </a:lnTo>
                <a:lnTo>
                  <a:pt x="71374" y="360876"/>
                </a:lnTo>
                <a:lnTo>
                  <a:pt x="106746" y="384794"/>
                </a:lnTo>
                <a:lnTo>
                  <a:pt x="146837" y="400034"/>
                </a:lnTo>
                <a:lnTo>
                  <a:pt x="190500" y="405383"/>
                </a:lnTo>
                <a:lnTo>
                  <a:pt x="234162" y="400034"/>
                </a:lnTo>
                <a:lnTo>
                  <a:pt x="274253" y="384794"/>
                </a:lnTo>
                <a:lnTo>
                  <a:pt x="309625" y="360876"/>
                </a:lnTo>
                <a:lnTo>
                  <a:pt x="339132" y="329495"/>
                </a:lnTo>
                <a:lnTo>
                  <a:pt x="361627" y="291861"/>
                </a:lnTo>
                <a:lnTo>
                  <a:pt x="375965" y="249189"/>
                </a:lnTo>
                <a:lnTo>
                  <a:pt x="381000" y="202691"/>
                </a:lnTo>
                <a:close/>
              </a:path>
            </a:pathLst>
          </a:custGeom>
          <a:solidFill>
            <a:srgbClr val="FFFFFF"/>
          </a:solidFill>
        </p:spPr>
        <p:txBody>
          <a:bodyPr wrap="square" lIns="0" tIns="0" rIns="0" bIns="0" rtlCol="0"/>
          <a:lstStyle/>
          <a:p/>
        </p:txBody>
      </p:sp>
      <p:sp>
        <p:nvSpPr>
          <p:cNvPr id="20" name="object 20"/>
          <p:cNvSpPr/>
          <p:nvPr/>
        </p:nvSpPr>
        <p:spPr>
          <a:xfrm>
            <a:off x="4383671" y="4025646"/>
            <a:ext cx="381000" cy="405765"/>
          </a:xfrm>
          <a:custGeom>
            <a:avLst/>
            <a:gdLst/>
            <a:ahLst/>
            <a:cxnLst/>
            <a:rect l="l" t="t" r="r" b="b"/>
            <a:pathLst>
              <a:path w="381000" h="405764">
                <a:moveTo>
                  <a:pt x="0" y="202691"/>
                </a:moveTo>
                <a:lnTo>
                  <a:pt x="5034" y="156194"/>
                </a:lnTo>
                <a:lnTo>
                  <a:pt x="19372" y="113522"/>
                </a:lnTo>
                <a:lnTo>
                  <a:pt x="41867" y="75888"/>
                </a:lnTo>
                <a:lnTo>
                  <a:pt x="71374" y="44507"/>
                </a:lnTo>
                <a:lnTo>
                  <a:pt x="106746" y="20589"/>
                </a:lnTo>
                <a:lnTo>
                  <a:pt x="146837" y="5349"/>
                </a:lnTo>
                <a:lnTo>
                  <a:pt x="190499" y="0"/>
                </a:lnTo>
                <a:lnTo>
                  <a:pt x="234162" y="5349"/>
                </a:lnTo>
                <a:lnTo>
                  <a:pt x="274253" y="20589"/>
                </a:lnTo>
                <a:lnTo>
                  <a:pt x="309625" y="44507"/>
                </a:lnTo>
                <a:lnTo>
                  <a:pt x="339132" y="75888"/>
                </a:lnTo>
                <a:lnTo>
                  <a:pt x="361627" y="113522"/>
                </a:lnTo>
                <a:lnTo>
                  <a:pt x="375965" y="156194"/>
                </a:lnTo>
                <a:lnTo>
                  <a:pt x="381000" y="202691"/>
                </a:lnTo>
                <a:lnTo>
                  <a:pt x="375965" y="249189"/>
                </a:lnTo>
                <a:lnTo>
                  <a:pt x="361627" y="291861"/>
                </a:lnTo>
                <a:lnTo>
                  <a:pt x="339132" y="329495"/>
                </a:lnTo>
                <a:lnTo>
                  <a:pt x="309625" y="360876"/>
                </a:lnTo>
                <a:lnTo>
                  <a:pt x="274253" y="384794"/>
                </a:lnTo>
                <a:lnTo>
                  <a:pt x="234162" y="400034"/>
                </a:lnTo>
                <a:lnTo>
                  <a:pt x="190500" y="405383"/>
                </a:lnTo>
                <a:lnTo>
                  <a:pt x="146837" y="400034"/>
                </a:lnTo>
                <a:lnTo>
                  <a:pt x="106746" y="384794"/>
                </a:lnTo>
                <a:lnTo>
                  <a:pt x="71374" y="360876"/>
                </a:lnTo>
                <a:lnTo>
                  <a:pt x="41867" y="329495"/>
                </a:lnTo>
                <a:lnTo>
                  <a:pt x="19372" y="291861"/>
                </a:lnTo>
                <a:lnTo>
                  <a:pt x="5034" y="249189"/>
                </a:lnTo>
                <a:lnTo>
                  <a:pt x="0" y="202691"/>
                </a:lnTo>
                <a:close/>
              </a:path>
            </a:pathLst>
          </a:custGeom>
          <a:ln w="4610">
            <a:solidFill>
              <a:srgbClr val="000000"/>
            </a:solidFill>
          </a:ln>
        </p:spPr>
        <p:txBody>
          <a:bodyPr wrap="square" lIns="0" tIns="0" rIns="0" bIns="0" rtlCol="0"/>
          <a:lstStyle/>
          <a:p/>
        </p:txBody>
      </p:sp>
      <p:sp>
        <p:nvSpPr>
          <p:cNvPr id="21" name="object 21"/>
          <p:cNvSpPr/>
          <p:nvPr/>
        </p:nvSpPr>
        <p:spPr>
          <a:xfrm>
            <a:off x="4514735" y="4166615"/>
            <a:ext cx="121919" cy="662940"/>
          </a:xfrm>
          <a:prstGeom prst="rect">
            <a:avLst/>
          </a:prstGeom>
          <a:blipFill>
            <a:blip r:embed="rId7" cstate="print"/>
            <a:stretch>
              <a:fillRect/>
            </a:stretch>
          </a:blipFill>
        </p:spPr>
        <p:txBody>
          <a:bodyPr wrap="square" lIns="0" tIns="0" rIns="0" bIns="0" rtlCol="0"/>
          <a:lstStyle/>
          <a:p/>
        </p:txBody>
      </p:sp>
      <p:sp>
        <p:nvSpPr>
          <p:cNvPr id="22" name="object 22"/>
          <p:cNvSpPr/>
          <p:nvPr/>
        </p:nvSpPr>
        <p:spPr>
          <a:xfrm>
            <a:off x="4383671" y="5530596"/>
            <a:ext cx="381000" cy="405765"/>
          </a:xfrm>
          <a:custGeom>
            <a:avLst/>
            <a:gdLst/>
            <a:ahLst/>
            <a:cxnLst/>
            <a:rect l="l" t="t" r="r" b="b"/>
            <a:pathLst>
              <a:path w="381000" h="405764">
                <a:moveTo>
                  <a:pt x="381000" y="202691"/>
                </a:moveTo>
                <a:lnTo>
                  <a:pt x="375965" y="156194"/>
                </a:lnTo>
                <a:lnTo>
                  <a:pt x="361627" y="113522"/>
                </a:lnTo>
                <a:lnTo>
                  <a:pt x="339132" y="75888"/>
                </a:lnTo>
                <a:lnTo>
                  <a:pt x="309625" y="44507"/>
                </a:lnTo>
                <a:lnTo>
                  <a:pt x="274253" y="20589"/>
                </a:lnTo>
                <a:lnTo>
                  <a:pt x="234162" y="5349"/>
                </a:lnTo>
                <a:lnTo>
                  <a:pt x="190499" y="0"/>
                </a:lnTo>
                <a:lnTo>
                  <a:pt x="146837" y="5349"/>
                </a:lnTo>
                <a:lnTo>
                  <a:pt x="106746" y="20589"/>
                </a:lnTo>
                <a:lnTo>
                  <a:pt x="71374" y="44507"/>
                </a:lnTo>
                <a:lnTo>
                  <a:pt x="41867" y="75888"/>
                </a:lnTo>
                <a:lnTo>
                  <a:pt x="19372" y="113522"/>
                </a:lnTo>
                <a:lnTo>
                  <a:pt x="5034" y="156194"/>
                </a:lnTo>
                <a:lnTo>
                  <a:pt x="0" y="202691"/>
                </a:lnTo>
                <a:lnTo>
                  <a:pt x="5034" y="249189"/>
                </a:lnTo>
                <a:lnTo>
                  <a:pt x="19372" y="291861"/>
                </a:lnTo>
                <a:lnTo>
                  <a:pt x="41867" y="329495"/>
                </a:lnTo>
                <a:lnTo>
                  <a:pt x="71374" y="360876"/>
                </a:lnTo>
                <a:lnTo>
                  <a:pt x="106746" y="384794"/>
                </a:lnTo>
                <a:lnTo>
                  <a:pt x="146837" y="400034"/>
                </a:lnTo>
                <a:lnTo>
                  <a:pt x="190500" y="405383"/>
                </a:lnTo>
                <a:lnTo>
                  <a:pt x="234162" y="400034"/>
                </a:lnTo>
                <a:lnTo>
                  <a:pt x="274253" y="384794"/>
                </a:lnTo>
                <a:lnTo>
                  <a:pt x="309625" y="360876"/>
                </a:lnTo>
                <a:lnTo>
                  <a:pt x="339132" y="329495"/>
                </a:lnTo>
                <a:lnTo>
                  <a:pt x="361627" y="291861"/>
                </a:lnTo>
                <a:lnTo>
                  <a:pt x="375965" y="249189"/>
                </a:lnTo>
                <a:lnTo>
                  <a:pt x="381000" y="202691"/>
                </a:lnTo>
                <a:close/>
              </a:path>
            </a:pathLst>
          </a:custGeom>
          <a:solidFill>
            <a:srgbClr val="FFFFFF"/>
          </a:solidFill>
        </p:spPr>
        <p:txBody>
          <a:bodyPr wrap="square" lIns="0" tIns="0" rIns="0" bIns="0" rtlCol="0"/>
          <a:lstStyle/>
          <a:p/>
        </p:txBody>
      </p:sp>
      <p:sp>
        <p:nvSpPr>
          <p:cNvPr id="23" name="object 23"/>
          <p:cNvSpPr/>
          <p:nvPr/>
        </p:nvSpPr>
        <p:spPr>
          <a:xfrm>
            <a:off x="4383671" y="5530596"/>
            <a:ext cx="381000" cy="405765"/>
          </a:xfrm>
          <a:custGeom>
            <a:avLst/>
            <a:gdLst/>
            <a:ahLst/>
            <a:cxnLst/>
            <a:rect l="l" t="t" r="r" b="b"/>
            <a:pathLst>
              <a:path w="381000" h="405764">
                <a:moveTo>
                  <a:pt x="0" y="202691"/>
                </a:moveTo>
                <a:lnTo>
                  <a:pt x="5034" y="156194"/>
                </a:lnTo>
                <a:lnTo>
                  <a:pt x="19372" y="113522"/>
                </a:lnTo>
                <a:lnTo>
                  <a:pt x="41867" y="75888"/>
                </a:lnTo>
                <a:lnTo>
                  <a:pt x="71374" y="44507"/>
                </a:lnTo>
                <a:lnTo>
                  <a:pt x="106746" y="20589"/>
                </a:lnTo>
                <a:lnTo>
                  <a:pt x="146837" y="5349"/>
                </a:lnTo>
                <a:lnTo>
                  <a:pt x="190499" y="0"/>
                </a:lnTo>
                <a:lnTo>
                  <a:pt x="234162" y="5349"/>
                </a:lnTo>
                <a:lnTo>
                  <a:pt x="274253" y="20589"/>
                </a:lnTo>
                <a:lnTo>
                  <a:pt x="309625" y="44507"/>
                </a:lnTo>
                <a:lnTo>
                  <a:pt x="339132" y="75888"/>
                </a:lnTo>
                <a:lnTo>
                  <a:pt x="361627" y="113522"/>
                </a:lnTo>
                <a:lnTo>
                  <a:pt x="375965" y="156194"/>
                </a:lnTo>
                <a:lnTo>
                  <a:pt x="381000" y="202691"/>
                </a:lnTo>
                <a:lnTo>
                  <a:pt x="375965" y="249189"/>
                </a:lnTo>
                <a:lnTo>
                  <a:pt x="361627" y="291861"/>
                </a:lnTo>
                <a:lnTo>
                  <a:pt x="339132" y="329495"/>
                </a:lnTo>
                <a:lnTo>
                  <a:pt x="309625" y="360876"/>
                </a:lnTo>
                <a:lnTo>
                  <a:pt x="274253" y="384794"/>
                </a:lnTo>
                <a:lnTo>
                  <a:pt x="234162" y="400034"/>
                </a:lnTo>
                <a:lnTo>
                  <a:pt x="190500" y="405383"/>
                </a:lnTo>
                <a:lnTo>
                  <a:pt x="146837" y="400034"/>
                </a:lnTo>
                <a:lnTo>
                  <a:pt x="106746" y="384794"/>
                </a:lnTo>
                <a:lnTo>
                  <a:pt x="71374" y="360876"/>
                </a:lnTo>
                <a:lnTo>
                  <a:pt x="41867" y="329495"/>
                </a:lnTo>
                <a:lnTo>
                  <a:pt x="19372" y="291861"/>
                </a:lnTo>
                <a:lnTo>
                  <a:pt x="5034" y="249189"/>
                </a:lnTo>
                <a:lnTo>
                  <a:pt x="0" y="202691"/>
                </a:lnTo>
                <a:close/>
              </a:path>
            </a:pathLst>
          </a:custGeom>
          <a:ln w="4610">
            <a:solidFill>
              <a:srgbClr val="000000"/>
            </a:solidFill>
          </a:ln>
        </p:spPr>
        <p:txBody>
          <a:bodyPr wrap="square" lIns="0" tIns="0" rIns="0" bIns="0" rtlCol="0"/>
          <a:lstStyle/>
          <a:p/>
        </p:txBody>
      </p:sp>
      <p:sp>
        <p:nvSpPr>
          <p:cNvPr id="24" name="object 24"/>
          <p:cNvSpPr/>
          <p:nvPr/>
        </p:nvSpPr>
        <p:spPr>
          <a:xfrm>
            <a:off x="4514735" y="5671565"/>
            <a:ext cx="134111" cy="662940"/>
          </a:xfrm>
          <a:prstGeom prst="rect">
            <a:avLst/>
          </a:prstGeom>
          <a:blipFill>
            <a:blip r:embed="rId8" cstate="print"/>
            <a:stretch>
              <a:fillRect/>
            </a:stretch>
          </a:blipFill>
        </p:spPr>
        <p:txBody>
          <a:bodyPr wrap="square" lIns="0" tIns="0" rIns="0" bIns="0" rtlCol="0"/>
          <a:lstStyle/>
          <a:p/>
        </p:txBody>
      </p:sp>
      <p:sp>
        <p:nvSpPr>
          <p:cNvPr id="25" name="object 25"/>
          <p:cNvSpPr/>
          <p:nvPr/>
        </p:nvSpPr>
        <p:spPr>
          <a:xfrm>
            <a:off x="6451727" y="3678935"/>
            <a:ext cx="381000" cy="405130"/>
          </a:xfrm>
          <a:custGeom>
            <a:avLst/>
            <a:gdLst/>
            <a:ahLst/>
            <a:cxnLst/>
            <a:rect l="l" t="t" r="r" b="b"/>
            <a:pathLst>
              <a:path w="381000" h="405129">
                <a:moveTo>
                  <a:pt x="381000" y="201929"/>
                </a:moveTo>
                <a:lnTo>
                  <a:pt x="375965" y="155714"/>
                </a:lnTo>
                <a:lnTo>
                  <a:pt x="361627" y="113244"/>
                </a:lnTo>
                <a:lnTo>
                  <a:pt x="339132" y="75746"/>
                </a:lnTo>
                <a:lnTo>
                  <a:pt x="309625" y="44447"/>
                </a:lnTo>
                <a:lnTo>
                  <a:pt x="274253" y="20571"/>
                </a:lnTo>
                <a:lnTo>
                  <a:pt x="234162" y="5347"/>
                </a:lnTo>
                <a:lnTo>
                  <a:pt x="190499" y="0"/>
                </a:lnTo>
                <a:lnTo>
                  <a:pt x="146837" y="5347"/>
                </a:lnTo>
                <a:lnTo>
                  <a:pt x="106746" y="20571"/>
                </a:lnTo>
                <a:lnTo>
                  <a:pt x="71374" y="44447"/>
                </a:lnTo>
                <a:lnTo>
                  <a:pt x="41867" y="75746"/>
                </a:lnTo>
                <a:lnTo>
                  <a:pt x="19372" y="113244"/>
                </a:lnTo>
                <a:lnTo>
                  <a:pt x="5034" y="155714"/>
                </a:lnTo>
                <a:lnTo>
                  <a:pt x="0" y="201929"/>
                </a:lnTo>
                <a:lnTo>
                  <a:pt x="5034" y="248427"/>
                </a:lnTo>
                <a:lnTo>
                  <a:pt x="19372" y="291099"/>
                </a:lnTo>
                <a:lnTo>
                  <a:pt x="41867" y="328733"/>
                </a:lnTo>
                <a:lnTo>
                  <a:pt x="71374" y="360114"/>
                </a:lnTo>
                <a:lnTo>
                  <a:pt x="106746" y="384032"/>
                </a:lnTo>
                <a:lnTo>
                  <a:pt x="146837" y="399272"/>
                </a:lnTo>
                <a:lnTo>
                  <a:pt x="190500" y="404621"/>
                </a:lnTo>
                <a:lnTo>
                  <a:pt x="234162" y="399272"/>
                </a:lnTo>
                <a:lnTo>
                  <a:pt x="274253" y="384032"/>
                </a:lnTo>
                <a:lnTo>
                  <a:pt x="309625" y="360114"/>
                </a:lnTo>
                <a:lnTo>
                  <a:pt x="339132" y="328733"/>
                </a:lnTo>
                <a:lnTo>
                  <a:pt x="361627" y="291099"/>
                </a:lnTo>
                <a:lnTo>
                  <a:pt x="375965" y="248427"/>
                </a:lnTo>
                <a:lnTo>
                  <a:pt x="381000" y="201929"/>
                </a:lnTo>
                <a:close/>
              </a:path>
            </a:pathLst>
          </a:custGeom>
          <a:solidFill>
            <a:srgbClr val="FFFFFF"/>
          </a:solidFill>
        </p:spPr>
        <p:txBody>
          <a:bodyPr wrap="square" lIns="0" tIns="0" rIns="0" bIns="0" rtlCol="0"/>
          <a:lstStyle/>
          <a:p/>
        </p:txBody>
      </p:sp>
      <p:sp>
        <p:nvSpPr>
          <p:cNvPr id="26" name="object 26"/>
          <p:cNvSpPr/>
          <p:nvPr/>
        </p:nvSpPr>
        <p:spPr>
          <a:xfrm>
            <a:off x="6451727" y="3678935"/>
            <a:ext cx="381000" cy="405130"/>
          </a:xfrm>
          <a:custGeom>
            <a:avLst/>
            <a:gdLst/>
            <a:ahLst/>
            <a:cxnLst/>
            <a:rect l="l" t="t" r="r" b="b"/>
            <a:pathLst>
              <a:path w="381000" h="405129">
                <a:moveTo>
                  <a:pt x="0" y="201929"/>
                </a:moveTo>
                <a:lnTo>
                  <a:pt x="5034" y="155714"/>
                </a:lnTo>
                <a:lnTo>
                  <a:pt x="19372" y="113244"/>
                </a:lnTo>
                <a:lnTo>
                  <a:pt x="41867" y="75746"/>
                </a:lnTo>
                <a:lnTo>
                  <a:pt x="71374" y="44447"/>
                </a:lnTo>
                <a:lnTo>
                  <a:pt x="106746" y="20571"/>
                </a:lnTo>
                <a:lnTo>
                  <a:pt x="146837" y="5347"/>
                </a:lnTo>
                <a:lnTo>
                  <a:pt x="190499" y="0"/>
                </a:lnTo>
                <a:lnTo>
                  <a:pt x="234162" y="5347"/>
                </a:lnTo>
                <a:lnTo>
                  <a:pt x="274253" y="20571"/>
                </a:lnTo>
                <a:lnTo>
                  <a:pt x="309625" y="44447"/>
                </a:lnTo>
                <a:lnTo>
                  <a:pt x="339132" y="75746"/>
                </a:lnTo>
                <a:lnTo>
                  <a:pt x="361627" y="113244"/>
                </a:lnTo>
                <a:lnTo>
                  <a:pt x="375965" y="155714"/>
                </a:lnTo>
                <a:lnTo>
                  <a:pt x="381000" y="201929"/>
                </a:lnTo>
                <a:lnTo>
                  <a:pt x="375965" y="248427"/>
                </a:lnTo>
                <a:lnTo>
                  <a:pt x="361627" y="291099"/>
                </a:lnTo>
                <a:lnTo>
                  <a:pt x="339132" y="328733"/>
                </a:lnTo>
                <a:lnTo>
                  <a:pt x="309625" y="360114"/>
                </a:lnTo>
                <a:lnTo>
                  <a:pt x="274253" y="384032"/>
                </a:lnTo>
                <a:lnTo>
                  <a:pt x="234162" y="399272"/>
                </a:lnTo>
                <a:lnTo>
                  <a:pt x="190500" y="404621"/>
                </a:lnTo>
                <a:lnTo>
                  <a:pt x="146837" y="399272"/>
                </a:lnTo>
                <a:lnTo>
                  <a:pt x="106746" y="384032"/>
                </a:lnTo>
                <a:lnTo>
                  <a:pt x="71374" y="360114"/>
                </a:lnTo>
                <a:lnTo>
                  <a:pt x="41867" y="328733"/>
                </a:lnTo>
                <a:lnTo>
                  <a:pt x="19372" y="291099"/>
                </a:lnTo>
                <a:lnTo>
                  <a:pt x="5034" y="248427"/>
                </a:lnTo>
                <a:lnTo>
                  <a:pt x="0" y="201929"/>
                </a:lnTo>
                <a:close/>
              </a:path>
            </a:pathLst>
          </a:custGeom>
          <a:ln w="4610">
            <a:solidFill>
              <a:srgbClr val="000000"/>
            </a:solidFill>
          </a:ln>
        </p:spPr>
        <p:txBody>
          <a:bodyPr wrap="square" lIns="0" tIns="0" rIns="0" bIns="0" rtlCol="0"/>
          <a:lstStyle/>
          <a:p/>
        </p:txBody>
      </p:sp>
      <p:sp>
        <p:nvSpPr>
          <p:cNvPr id="27" name="object 27"/>
          <p:cNvSpPr/>
          <p:nvPr/>
        </p:nvSpPr>
        <p:spPr>
          <a:xfrm>
            <a:off x="6568313" y="3819144"/>
            <a:ext cx="134124" cy="662940"/>
          </a:xfrm>
          <a:prstGeom prst="rect">
            <a:avLst/>
          </a:prstGeom>
          <a:blipFill>
            <a:blip r:embed="rId9" cstate="print"/>
            <a:stretch>
              <a:fillRect/>
            </a:stretch>
          </a:blipFill>
        </p:spPr>
        <p:txBody>
          <a:bodyPr wrap="square" lIns="0" tIns="0" rIns="0" bIns="0" rtlCol="0"/>
          <a:lstStyle/>
          <a:p/>
        </p:txBody>
      </p:sp>
      <p:sp>
        <p:nvSpPr>
          <p:cNvPr id="28" name="object 28"/>
          <p:cNvSpPr/>
          <p:nvPr/>
        </p:nvSpPr>
        <p:spPr>
          <a:xfrm>
            <a:off x="6451727" y="4633721"/>
            <a:ext cx="381000" cy="405130"/>
          </a:xfrm>
          <a:custGeom>
            <a:avLst/>
            <a:gdLst/>
            <a:ahLst/>
            <a:cxnLst/>
            <a:rect l="l" t="t" r="r" b="b"/>
            <a:pathLst>
              <a:path w="381000" h="405129">
                <a:moveTo>
                  <a:pt x="381000" y="202692"/>
                </a:moveTo>
                <a:lnTo>
                  <a:pt x="375965" y="156194"/>
                </a:lnTo>
                <a:lnTo>
                  <a:pt x="361627" y="113522"/>
                </a:lnTo>
                <a:lnTo>
                  <a:pt x="339132" y="75888"/>
                </a:lnTo>
                <a:lnTo>
                  <a:pt x="309625" y="44507"/>
                </a:lnTo>
                <a:lnTo>
                  <a:pt x="274253" y="20589"/>
                </a:lnTo>
                <a:lnTo>
                  <a:pt x="234162" y="5349"/>
                </a:lnTo>
                <a:lnTo>
                  <a:pt x="190499" y="0"/>
                </a:lnTo>
                <a:lnTo>
                  <a:pt x="146837" y="5349"/>
                </a:lnTo>
                <a:lnTo>
                  <a:pt x="106746" y="20589"/>
                </a:lnTo>
                <a:lnTo>
                  <a:pt x="71374" y="44507"/>
                </a:lnTo>
                <a:lnTo>
                  <a:pt x="41867" y="75888"/>
                </a:lnTo>
                <a:lnTo>
                  <a:pt x="19372" y="113522"/>
                </a:lnTo>
                <a:lnTo>
                  <a:pt x="5034" y="156194"/>
                </a:lnTo>
                <a:lnTo>
                  <a:pt x="0" y="202692"/>
                </a:lnTo>
                <a:lnTo>
                  <a:pt x="5034" y="248907"/>
                </a:lnTo>
                <a:lnTo>
                  <a:pt x="19372" y="291377"/>
                </a:lnTo>
                <a:lnTo>
                  <a:pt x="41867" y="328875"/>
                </a:lnTo>
                <a:lnTo>
                  <a:pt x="71374" y="360174"/>
                </a:lnTo>
                <a:lnTo>
                  <a:pt x="106746" y="384050"/>
                </a:lnTo>
                <a:lnTo>
                  <a:pt x="146837" y="399274"/>
                </a:lnTo>
                <a:lnTo>
                  <a:pt x="190500" y="404622"/>
                </a:lnTo>
                <a:lnTo>
                  <a:pt x="234162" y="399274"/>
                </a:lnTo>
                <a:lnTo>
                  <a:pt x="274253" y="384050"/>
                </a:lnTo>
                <a:lnTo>
                  <a:pt x="309625" y="360174"/>
                </a:lnTo>
                <a:lnTo>
                  <a:pt x="339132" y="328875"/>
                </a:lnTo>
                <a:lnTo>
                  <a:pt x="361627" y="291377"/>
                </a:lnTo>
                <a:lnTo>
                  <a:pt x="375965" y="248907"/>
                </a:lnTo>
                <a:lnTo>
                  <a:pt x="381000" y="202692"/>
                </a:lnTo>
                <a:close/>
              </a:path>
            </a:pathLst>
          </a:custGeom>
          <a:solidFill>
            <a:srgbClr val="FFFFFF"/>
          </a:solidFill>
        </p:spPr>
        <p:txBody>
          <a:bodyPr wrap="square" lIns="0" tIns="0" rIns="0" bIns="0" rtlCol="0"/>
          <a:lstStyle/>
          <a:p/>
        </p:txBody>
      </p:sp>
      <p:sp>
        <p:nvSpPr>
          <p:cNvPr id="29" name="object 29"/>
          <p:cNvSpPr/>
          <p:nvPr/>
        </p:nvSpPr>
        <p:spPr>
          <a:xfrm>
            <a:off x="6451727" y="4633721"/>
            <a:ext cx="381000" cy="405130"/>
          </a:xfrm>
          <a:custGeom>
            <a:avLst/>
            <a:gdLst/>
            <a:ahLst/>
            <a:cxnLst/>
            <a:rect l="l" t="t" r="r" b="b"/>
            <a:pathLst>
              <a:path w="381000" h="405129">
                <a:moveTo>
                  <a:pt x="0" y="202692"/>
                </a:moveTo>
                <a:lnTo>
                  <a:pt x="5034" y="156194"/>
                </a:lnTo>
                <a:lnTo>
                  <a:pt x="19372" y="113522"/>
                </a:lnTo>
                <a:lnTo>
                  <a:pt x="41867" y="75888"/>
                </a:lnTo>
                <a:lnTo>
                  <a:pt x="71374" y="44507"/>
                </a:lnTo>
                <a:lnTo>
                  <a:pt x="106746" y="20589"/>
                </a:lnTo>
                <a:lnTo>
                  <a:pt x="146837" y="5349"/>
                </a:lnTo>
                <a:lnTo>
                  <a:pt x="190499" y="0"/>
                </a:lnTo>
                <a:lnTo>
                  <a:pt x="234162" y="5349"/>
                </a:lnTo>
                <a:lnTo>
                  <a:pt x="274253" y="20589"/>
                </a:lnTo>
                <a:lnTo>
                  <a:pt x="309625" y="44507"/>
                </a:lnTo>
                <a:lnTo>
                  <a:pt x="339132" y="75888"/>
                </a:lnTo>
                <a:lnTo>
                  <a:pt x="361627" y="113522"/>
                </a:lnTo>
                <a:lnTo>
                  <a:pt x="375965" y="156194"/>
                </a:lnTo>
                <a:lnTo>
                  <a:pt x="381000" y="202692"/>
                </a:lnTo>
                <a:lnTo>
                  <a:pt x="375965" y="248907"/>
                </a:lnTo>
                <a:lnTo>
                  <a:pt x="361627" y="291377"/>
                </a:lnTo>
                <a:lnTo>
                  <a:pt x="339132" y="328875"/>
                </a:lnTo>
                <a:lnTo>
                  <a:pt x="309625" y="360174"/>
                </a:lnTo>
                <a:lnTo>
                  <a:pt x="274253" y="384050"/>
                </a:lnTo>
                <a:lnTo>
                  <a:pt x="234162" y="399274"/>
                </a:lnTo>
                <a:lnTo>
                  <a:pt x="190500" y="404622"/>
                </a:lnTo>
                <a:lnTo>
                  <a:pt x="146837" y="399274"/>
                </a:lnTo>
                <a:lnTo>
                  <a:pt x="106746" y="384050"/>
                </a:lnTo>
                <a:lnTo>
                  <a:pt x="71374" y="360174"/>
                </a:lnTo>
                <a:lnTo>
                  <a:pt x="41867" y="328875"/>
                </a:lnTo>
                <a:lnTo>
                  <a:pt x="19372" y="291377"/>
                </a:lnTo>
                <a:lnTo>
                  <a:pt x="5034" y="248907"/>
                </a:lnTo>
                <a:lnTo>
                  <a:pt x="0" y="202692"/>
                </a:lnTo>
                <a:close/>
              </a:path>
            </a:pathLst>
          </a:custGeom>
          <a:ln w="4610">
            <a:solidFill>
              <a:srgbClr val="000000"/>
            </a:solidFill>
          </a:ln>
        </p:spPr>
        <p:txBody>
          <a:bodyPr wrap="square" lIns="0" tIns="0" rIns="0" bIns="0" rtlCol="0"/>
          <a:lstStyle/>
          <a:p/>
        </p:txBody>
      </p:sp>
      <p:sp>
        <p:nvSpPr>
          <p:cNvPr id="30" name="object 30"/>
          <p:cNvSpPr/>
          <p:nvPr/>
        </p:nvSpPr>
        <p:spPr>
          <a:xfrm>
            <a:off x="6568313" y="4773929"/>
            <a:ext cx="146316" cy="662940"/>
          </a:xfrm>
          <a:prstGeom prst="rect">
            <a:avLst/>
          </a:prstGeom>
          <a:blipFill>
            <a:blip r:embed="rId10" cstate="print"/>
            <a:stretch>
              <a:fillRect/>
            </a:stretch>
          </a:blipFill>
        </p:spPr>
        <p:txBody>
          <a:bodyPr wrap="square" lIns="0" tIns="0" rIns="0" bIns="0" rtlCol="0"/>
          <a:lstStyle/>
          <a:p/>
        </p:txBody>
      </p:sp>
      <p:sp>
        <p:nvSpPr>
          <p:cNvPr id="31" name="object 31"/>
          <p:cNvSpPr/>
          <p:nvPr/>
        </p:nvSpPr>
        <p:spPr>
          <a:xfrm>
            <a:off x="6451727" y="5935979"/>
            <a:ext cx="381000" cy="405130"/>
          </a:xfrm>
          <a:custGeom>
            <a:avLst/>
            <a:gdLst/>
            <a:ahLst/>
            <a:cxnLst/>
            <a:rect l="l" t="t" r="r" b="b"/>
            <a:pathLst>
              <a:path w="381000" h="405129">
                <a:moveTo>
                  <a:pt x="381000" y="201929"/>
                </a:moveTo>
                <a:lnTo>
                  <a:pt x="375965" y="155714"/>
                </a:lnTo>
                <a:lnTo>
                  <a:pt x="361627" y="113244"/>
                </a:lnTo>
                <a:lnTo>
                  <a:pt x="339132" y="75746"/>
                </a:lnTo>
                <a:lnTo>
                  <a:pt x="309625" y="44447"/>
                </a:lnTo>
                <a:lnTo>
                  <a:pt x="274253" y="20571"/>
                </a:lnTo>
                <a:lnTo>
                  <a:pt x="234162" y="5347"/>
                </a:lnTo>
                <a:lnTo>
                  <a:pt x="190499" y="0"/>
                </a:lnTo>
                <a:lnTo>
                  <a:pt x="146837" y="5347"/>
                </a:lnTo>
                <a:lnTo>
                  <a:pt x="106746" y="20571"/>
                </a:lnTo>
                <a:lnTo>
                  <a:pt x="71374" y="44447"/>
                </a:lnTo>
                <a:lnTo>
                  <a:pt x="41867" y="75746"/>
                </a:lnTo>
                <a:lnTo>
                  <a:pt x="19372" y="113244"/>
                </a:lnTo>
                <a:lnTo>
                  <a:pt x="5034" y="155714"/>
                </a:lnTo>
                <a:lnTo>
                  <a:pt x="0" y="201929"/>
                </a:lnTo>
                <a:lnTo>
                  <a:pt x="5034" y="248427"/>
                </a:lnTo>
                <a:lnTo>
                  <a:pt x="19372" y="291099"/>
                </a:lnTo>
                <a:lnTo>
                  <a:pt x="41867" y="328733"/>
                </a:lnTo>
                <a:lnTo>
                  <a:pt x="71374" y="360114"/>
                </a:lnTo>
                <a:lnTo>
                  <a:pt x="106746" y="384032"/>
                </a:lnTo>
                <a:lnTo>
                  <a:pt x="146837" y="399272"/>
                </a:lnTo>
                <a:lnTo>
                  <a:pt x="190500" y="404621"/>
                </a:lnTo>
                <a:lnTo>
                  <a:pt x="234162" y="399272"/>
                </a:lnTo>
                <a:lnTo>
                  <a:pt x="274253" y="384032"/>
                </a:lnTo>
                <a:lnTo>
                  <a:pt x="309625" y="360114"/>
                </a:lnTo>
                <a:lnTo>
                  <a:pt x="339132" y="328733"/>
                </a:lnTo>
                <a:lnTo>
                  <a:pt x="361627" y="291099"/>
                </a:lnTo>
                <a:lnTo>
                  <a:pt x="375965" y="248427"/>
                </a:lnTo>
                <a:lnTo>
                  <a:pt x="381000" y="201929"/>
                </a:lnTo>
                <a:close/>
              </a:path>
            </a:pathLst>
          </a:custGeom>
          <a:solidFill>
            <a:srgbClr val="FFFFFF"/>
          </a:solidFill>
        </p:spPr>
        <p:txBody>
          <a:bodyPr wrap="square" lIns="0" tIns="0" rIns="0" bIns="0" rtlCol="0"/>
          <a:lstStyle/>
          <a:p/>
        </p:txBody>
      </p:sp>
      <p:sp>
        <p:nvSpPr>
          <p:cNvPr id="32" name="object 32"/>
          <p:cNvSpPr/>
          <p:nvPr/>
        </p:nvSpPr>
        <p:spPr>
          <a:xfrm>
            <a:off x="6451727" y="5935979"/>
            <a:ext cx="381000" cy="405130"/>
          </a:xfrm>
          <a:custGeom>
            <a:avLst/>
            <a:gdLst/>
            <a:ahLst/>
            <a:cxnLst/>
            <a:rect l="l" t="t" r="r" b="b"/>
            <a:pathLst>
              <a:path w="381000" h="405129">
                <a:moveTo>
                  <a:pt x="0" y="201929"/>
                </a:moveTo>
                <a:lnTo>
                  <a:pt x="5034" y="155714"/>
                </a:lnTo>
                <a:lnTo>
                  <a:pt x="19372" y="113244"/>
                </a:lnTo>
                <a:lnTo>
                  <a:pt x="41867" y="75746"/>
                </a:lnTo>
                <a:lnTo>
                  <a:pt x="71374" y="44447"/>
                </a:lnTo>
                <a:lnTo>
                  <a:pt x="106746" y="20571"/>
                </a:lnTo>
                <a:lnTo>
                  <a:pt x="146837" y="5347"/>
                </a:lnTo>
                <a:lnTo>
                  <a:pt x="190499" y="0"/>
                </a:lnTo>
                <a:lnTo>
                  <a:pt x="234162" y="5347"/>
                </a:lnTo>
                <a:lnTo>
                  <a:pt x="274253" y="20571"/>
                </a:lnTo>
                <a:lnTo>
                  <a:pt x="309625" y="44447"/>
                </a:lnTo>
                <a:lnTo>
                  <a:pt x="339132" y="75746"/>
                </a:lnTo>
                <a:lnTo>
                  <a:pt x="361627" y="113244"/>
                </a:lnTo>
                <a:lnTo>
                  <a:pt x="375965" y="155714"/>
                </a:lnTo>
                <a:lnTo>
                  <a:pt x="381000" y="201929"/>
                </a:lnTo>
                <a:lnTo>
                  <a:pt x="375965" y="248427"/>
                </a:lnTo>
                <a:lnTo>
                  <a:pt x="361627" y="291099"/>
                </a:lnTo>
                <a:lnTo>
                  <a:pt x="339132" y="328733"/>
                </a:lnTo>
                <a:lnTo>
                  <a:pt x="309625" y="360114"/>
                </a:lnTo>
                <a:lnTo>
                  <a:pt x="274253" y="384032"/>
                </a:lnTo>
                <a:lnTo>
                  <a:pt x="234162" y="399272"/>
                </a:lnTo>
                <a:lnTo>
                  <a:pt x="190500" y="404621"/>
                </a:lnTo>
                <a:lnTo>
                  <a:pt x="146837" y="399272"/>
                </a:lnTo>
                <a:lnTo>
                  <a:pt x="106746" y="384032"/>
                </a:lnTo>
                <a:lnTo>
                  <a:pt x="71374" y="360114"/>
                </a:lnTo>
                <a:lnTo>
                  <a:pt x="41867" y="328733"/>
                </a:lnTo>
                <a:lnTo>
                  <a:pt x="19372" y="291099"/>
                </a:lnTo>
                <a:lnTo>
                  <a:pt x="5034" y="248427"/>
                </a:lnTo>
                <a:lnTo>
                  <a:pt x="0" y="201929"/>
                </a:lnTo>
                <a:close/>
              </a:path>
            </a:pathLst>
          </a:custGeom>
          <a:ln w="4610">
            <a:solidFill>
              <a:srgbClr val="000000"/>
            </a:solidFill>
          </a:ln>
        </p:spPr>
        <p:txBody>
          <a:bodyPr wrap="square" lIns="0" tIns="0" rIns="0" bIns="0" rtlCol="0"/>
          <a:lstStyle/>
          <a:p/>
        </p:txBody>
      </p:sp>
      <p:sp>
        <p:nvSpPr>
          <p:cNvPr id="33" name="object 33"/>
          <p:cNvSpPr/>
          <p:nvPr/>
        </p:nvSpPr>
        <p:spPr>
          <a:xfrm>
            <a:off x="6568313" y="6076188"/>
            <a:ext cx="140220" cy="672083"/>
          </a:xfrm>
          <a:prstGeom prst="rect">
            <a:avLst/>
          </a:prstGeom>
          <a:blipFill>
            <a:blip r:embed="rId11" cstate="print"/>
            <a:stretch>
              <a:fillRect/>
            </a:stretch>
          </a:blipFill>
        </p:spPr>
        <p:txBody>
          <a:bodyPr wrap="square" lIns="0" tIns="0" rIns="0" bIns="0" rtlCol="0"/>
          <a:lstStyle/>
          <a:p/>
        </p:txBody>
      </p:sp>
      <p:sp>
        <p:nvSpPr>
          <p:cNvPr id="34" name="object 34"/>
          <p:cNvSpPr/>
          <p:nvPr/>
        </p:nvSpPr>
        <p:spPr>
          <a:xfrm>
            <a:off x="3404501" y="3678935"/>
            <a:ext cx="979169" cy="549910"/>
          </a:xfrm>
          <a:custGeom>
            <a:avLst/>
            <a:gdLst/>
            <a:ahLst/>
            <a:cxnLst/>
            <a:rect l="l" t="t" r="r" b="b"/>
            <a:pathLst>
              <a:path w="979170" h="549910">
                <a:moveTo>
                  <a:pt x="0" y="0"/>
                </a:moveTo>
                <a:lnTo>
                  <a:pt x="979169" y="549401"/>
                </a:lnTo>
              </a:path>
            </a:pathLst>
          </a:custGeom>
          <a:ln w="13817">
            <a:solidFill>
              <a:srgbClr val="000000"/>
            </a:solidFill>
          </a:ln>
        </p:spPr>
        <p:txBody>
          <a:bodyPr wrap="square" lIns="0" tIns="0" rIns="0" bIns="0" rtlCol="0"/>
          <a:lstStyle/>
          <a:p/>
        </p:txBody>
      </p:sp>
      <p:sp>
        <p:nvSpPr>
          <p:cNvPr id="35" name="object 35"/>
          <p:cNvSpPr/>
          <p:nvPr/>
        </p:nvSpPr>
        <p:spPr>
          <a:xfrm>
            <a:off x="3404501" y="5385815"/>
            <a:ext cx="979169" cy="347980"/>
          </a:xfrm>
          <a:custGeom>
            <a:avLst/>
            <a:gdLst/>
            <a:ahLst/>
            <a:cxnLst/>
            <a:rect l="l" t="t" r="r" b="b"/>
            <a:pathLst>
              <a:path w="979170" h="347979">
                <a:moveTo>
                  <a:pt x="0" y="0"/>
                </a:moveTo>
                <a:lnTo>
                  <a:pt x="979169" y="347471"/>
                </a:lnTo>
              </a:path>
            </a:pathLst>
          </a:custGeom>
          <a:ln w="13817">
            <a:solidFill>
              <a:srgbClr val="000000"/>
            </a:solidFill>
          </a:ln>
        </p:spPr>
        <p:txBody>
          <a:bodyPr wrap="square" lIns="0" tIns="0" rIns="0" bIns="0" rtlCol="0"/>
          <a:lstStyle/>
          <a:p/>
        </p:txBody>
      </p:sp>
      <p:sp>
        <p:nvSpPr>
          <p:cNvPr id="36" name="object 36"/>
          <p:cNvSpPr/>
          <p:nvPr/>
        </p:nvSpPr>
        <p:spPr>
          <a:xfrm>
            <a:off x="3404501" y="4228338"/>
            <a:ext cx="979169" cy="203200"/>
          </a:xfrm>
          <a:custGeom>
            <a:avLst/>
            <a:gdLst/>
            <a:ahLst/>
            <a:cxnLst/>
            <a:rect l="l" t="t" r="r" b="b"/>
            <a:pathLst>
              <a:path w="979170" h="203200">
                <a:moveTo>
                  <a:pt x="979170" y="0"/>
                </a:moveTo>
                <a:lnTo>
                  <a:pt x="0" y="202692"/>
                </a:lnTo>
              </a:path>
            </a:pathLst>
          </a:custGeom>
          <a:ln w="13817">
            <a:solidFill>
              <a:srgbClr val="000000"/>
            </a:solidFill>
          </a:ln>
        </p:spPr>
        <p:txBody>
          <a:bodyPr wrap="square" lIns="0" tIns="0" rIns="0" bIns="0" rtlCol="0"/>
          <a:lstStyle/>
          <a:p/>
        </p:txBody>
      </p:sp>
      <p:sp>
        <p:nvSpPr>
          <p:cNvPr id="37" name="object 37"/>
          <p:cNvSpPr/>
          <p:nvPr/>
        </p:nvSpPr>
        <p:spPr>
          <a:xfrm>
            <a:off x="3404501" y="4836414"/>
            <a:ext cx="3047365" cy="549910"/>
          </a:xfrm>
          <a:custGeom>
            <a:avLst/>
            <a:gdLst/>
            <a:ahLst/>
            <a:cxnLst/>
            <a:rect l="l" t="t" r="r" b="b"/>
            <a:pathLst>
              <a:path w="3047365" h="549910">
                <a:moveTo>
                  <a:pt x="3047238" y="0"/>
                </a:moveTo>
                <a:lnTo>
                  <a:pt x="0" y="549402"/>
                </a:lnTo>
              </a:path>
            </a:pathLst>
          </a:custGeom>
          <a:ln w="13817">
            <a:solidFill>
              <a:srgbClr val="000000"/>
            </a:solidFill>
          </a:ln>
        </p:spPr>
        <p:txBody>
          <a:bodyPr wrap="square" lIns="0" tIns="0" rIns="0" bIns="0" rtlCol="0"/>
          <a:lstStyle/>
          <a:p/>
        </p:txBody>
      </p:sp>
      <p:sp>
        <p:nvSpPr>
          <p:cNvPr id="38" name="object 38"/>
          <p:cNvSpPr/>
          <p:nvPr/>
        </p:nvSpPr>
        <p:spPr>
          <a:xfrm>
            <a:off x="3404501" y="5733288"/>
            <a:ext cx="979169" cy="607695"/>
          </a:xfrm>
          <a:custGeom>
            <a:avLst/>
            <a:gdLst/>
            <a:ahLst/>
            <a:cxnLst/>
            <a:rect l="l" t="t" r="r" b="b"/>
            <a:pathLst>
              <a:path w="979170" h="607695">
                <a:moveTo>
                  <a:pt x="979170" y="0"/>
                </a:moveTo>
                <a:lnTo>
                  <a:pt x="0" y="607314"/>
                </a:lnTo>
              </a:path>
            </a:pathLst>
          </a:custGeom>
          <a:ln w="13817">
            <a:solidFill>
              <a:srgbClr val="000000"/>
            </a:solidFill>
          </a:ln>
        </p:spPr>
        <p:txBody>
          <a:bodyPr wrap="square" lIns="0" tIns="0" rIns="0" bIns="0" rtlCol="0"/>
          <a:lstStyle/>
          <a:p/>
        </p:txBody>
      </p:sp>
      <p:sp>
        <p:nvSpPr>
          <p:cNvPr id="39" name="object 39"/>
          <p:cNvSpPr/>
          <p:nvPr/>
        </p:nvSpPr>
        <p:spPr>
          <a:xfrm>
            <a:off x="3404501" y="3678935"/>
            <a:ext cx="3047365" cy="201930"/>
          </a:xfrm>
          <a:custGeom>
            <a:avLst/>
            <a:gdLst/>
            <a:ahLst/>
            <a:cxnLst/>
            <a:rect l="l" t="t" r="r" b="b"/>
            <a:pathLst>
              <a:path w="3047365" h="201929">
                <a:moveTo>
                  <a:pt x="3047238" y="201929"/>
                </a:moveTo>
                <a:lnTo>
                  <a:pt x="0" y="0"/>
                </a:lnTo>
              </a:path>
            </a:pathLst>
          </a:custGeom>
          <a:ln w="13817">
            <a:solidFill>
              <a:srgbClr val="000000"/>
            </a:solidFill>
          </a:ln>
        </p:spPr>
        <p:txBody>
          <a:bodyPr wrap="square" lIns="0" tIns="0" rIns="0" bIns="0" rtlCol="0"/>
          <a:lstStyle/>
          <a:p/>
        </p:txBody>
      </p:sp>
      <p:sp>
        <p:nvSpPr>
          <p:cNvPr id="40" name="object 40"/>
          <p:cNvSpPr/>
          <p:nvPr/>
        </p:nvSpPr>
        <p:spPr>
          <a:xfrm>
            <a:off x="4764671" y="3880865"/>
            <a:ext cx="1687195" cy="1852930"/>
          </a:xfrm>
          <a:custGeom>
            <a:avLst/>
            <a:gdLst/>
            <a:ahLst/>
            <a:cxnLst/>
            <a:rect l="l" t="t" r="r" b="b"/>
            <a:pathLst>
              <a:path w="1687195" h="1852929">
                <a:moveTo>
                  <a:pt x="1687068" y="0"/>
                </a:moveTo>
                <a:lnTo>
                  <a:pt x="0" y="1852422"/>
                </a:lnTo>
              </a:path>
            </a:pathLst>
          </a:custGeom>
          <a:ln w="13817">
            <a:solidFill>
              <a:srgbClr val="000000"/>
            </a:solidFill>
          </a:ln>
        </p:spPr>
        <p:txBody>
          <a:bodyPr wrap="square" lIns="0" tIns="0" rIns="0" bIns="0" rtlCol="0"/>
          <a:lstStyle/>
          <a:p/>
        </p:txBody>
      </p:sp>
      <p:sp>
        <p:nvSpPr>
          <p:cNvPr id="41" name="object 41"/>
          <p:cNvSpPr/>
          <p:nvPr/>
        </p:nvSpPr>
        <p:spPr>
          <a:xfrm>
            <a:off x="4764671" y="4228338"/>
            <a:ext cx="1687195" cy="608330"/>
          </a:xfrm>
          <a:custGeom>
            <a:avLst/>
            <a:gdLst/>
            <a:ahLst/>
            <a:cxnLst/>
            <a:rect l="l" t="t" r="r" b="b"/>
            <a:pathLst>
              <a:path w="1687195" h="608329">
                <a:moveTo>
                  <a:pt x="0" y="0"/>
                </a:moveTo>
                <a:lnTo>
                  <a:pt x="1687068" y="608076"/>
                </a:lnTo>
              </a:path>
            </a:pathLst>
          </a:custGeom>
          <a:ln w="13817">
            <a:solidFill>
              <a:srgbClr val="000000"/>
            </a:solidFill>
          </a:ln>
        </p:spPr>
        <p:txBody>
          <a:bodyPr wrap="square" lIns="0" tIns="0" rIns="0" bIns="0" rtlCol="0"/>
          <a:lstStyle/>
          <a:p/>
        </p:txBody>
      </p:sp>
      <p:sp>
        <p:nvSpPr>
          <p:cNvPr id="42" name="object 42"/>
          <p:cNvSpPr/>
          <p:nvPr/>
        </p:nvSpPr>
        <p:spPr>
          <a:xfrm>
            <a:off x="4764671" y="4228338"/>
            <a:ext cx="1687195" cy="1910080"/>
          </a:xfrm>
          <a:custGeom>
            <a:avLst/>
            <a:gdLst/>
            <a:ahLst/>
            <a:cxnLst/>
            <a:rect l="l" t="t" r="r" b="b"/>
            <a:pathLst>
              <a:path w="1687195" h="1910079">
                <a:moveTo>
                  <a:pt x="0" y="0"/>
                </a:moveTo>
                <a:lnTo>
                  <a:pt x="1687068" y="1909572"/>
                </a:lnTo>
              </a:path>
            </a:pathLst>
          </a:custGeom>
          <a:ln w="13817">
            <a:solidFill>
              <a:srgbClr val="000000"/>
            </a:solidFill>
          </a:ln>
        </p:spPr>
        <p:txBody>
          <a:bodyPr wrap="square" lIns="0" tIns="0" rIns="0" bIns="0" rtlCol="0"/>
          <a:lstStyle/>
          <a:p/>
        </p:txBody>
      </p:sp>
      <p:sp>
        <p:nvSpPr>
          <p:cNvPr id="43" name="object 43"/>
          <p:cNvSpPr/>
          <p:nvPr/>
        </p:nvSpPr>
        <p:spPr>
          <a:xfrm>
            <a:off x="3404501" y="6137909"/>
            <a:ext cx="3047365" cy="203200"/>
          </a:xfrm>
          <a:custGeom>
            <a:avLst/>
            <a:gdLst/>
            <a:ahLst/>
            <a:cxnLst/>
            <a:rect l="l" t="t" r="r" b="b"/>
            <a:pathLst>
              <a:path w="3047365" h="203200">
                <a:moveTo>
                  <a:pt x="0" y="202692"/>
                </a:moveTo>
                <a:lnTo>
                  <a:pt x="3047238" y="0"/>
                </a:lnTo>
              </a:path>
            </a:pathLst>
          </a:custGeom>
          <a:ln w="13817">
            <a:solidFill>
              <a:srgbClr val="000000"/>
            </a:solidFill>
          </a:ln>
        </p:spPr>
        <p:txBody>
          <a:bodyPr wrap="square" lIns="0" tIns="0" rIns="0" bIns="0" rtlCol="0"/>
          <a:lstStyle/>
          <a:p/>
        </p:txBody>
      </p:sp>
      <p:sp>
        <p:nvSpPr>
          <p:cNvPr id="44" name="object 44"/>
          <p:cNvSpPr/>
          <p:nvPr/>
        </p:nvSpPr>
        <p:spPr>
          <a:xfrm>
            <a:off x="3902849" y="4136897"/>
            <a:ext cx="152400" cy="493776"/>
          </a:xfrm>
          <a:prstGeom prst="rect">
            <a:avLst/>
          </a:prstGeom>
          <a:blipFill>
            <a:blip r:embed="rId12" cstate="print"/>
            <a:stretch>
              <a:fillRect/>
            </a:stretch>
          </a:blipFill>
        </p:spPr>
        <p:txBody>
          <a:bodyPr wrap="square" lIns="0" tIns="0" rIns="0" bIns="0" rtlCol="0"/>
          <a:lstStyle/>
          <a:p/>
        </p:txBody>
      </p:sp>
      <p:sp>
        <p:nvSpPr>
          <p:cNvPr id="45" name="object 45"/>
          <p:cNvSpPr/>
          <p:nvPr/>
        </p:nvSpPr>
        <p:spPr>
          <a:xfrm>
            <a:off x="3902849" y="5641847"/>
            <a:ext cx="152400" cy="493776"/>
          </a:xfrm>
          <a:prstGeom prst="rect">
            <a:avLst/>
          </a:prstGeom>
          <a:blipFill>
            <a:blip r:embed="rId12" cstate="print"/>
            <a:stretch>
              <a:fillRect/>
            </a:stretch>
          </a:blipFill>
        </p:spPr>
        <p:txBody>
          <a:bodyPr wrap="square" lIns="0" tIns="0" rIns="0" bIns="0" rtlCol="0"/>
          <a:lstStyle/>
          <a:p/>
        </p:txBody>
      </p:sp>
      <p:sp>
        <p:nvSpPr>
          <p:cNvPr id="46" name="object 46"/>
          <p:cNvSpPr/>
          <p:nvPr/>
        </p:nvSpPr>
        <p:spPr>
          <a:xfrm>
            <a:off x="5999873" y="4736591"/>
            <a:ext cx="152399" cy="521208"/>
          </a:xfrm>
          <a:prstGeom prst="rect">
            <a:avLst/>
          </a:prstGeom>
          <a:blipFill>
            <a:blip r:embed="rId13" cstate="print"/>
            <a:stretch>
              <a:fillRect/>
            </a:stretch>
          </a:blipFill>
        </p:spPr>
        <p:txBody>
          <a:bodyPr wrap="square" lIns="0" tIns="0" rIns="0" bIns="0" rtlCol="0"/>
          <a:lstStyle/>
          <a:p/>
        </p:txBody>
      </p:sp>
      <p:sp>
        <p:nvSpPr>
          <p:cNvPr id="47" name="object 47"/>
          <p:cNvSpPr/>
          <p:nvPr/>
        </p:nvSpPr>
        <p:spPr>
          <a:xfrm>
            <a:off x="6190373" y="3851909"/>
            <a:ext cx="152387" cy="521208"/>
          </a:xfrm>
          <a:prstGeom prst="rect">
            <a:avLst/>
          </a:prstGeom>
          <a:blipFill>
            <a:blip r:embed="rId14" cstate="print"/>
            <a:stretch>
              <a:fillRect/>
            </a:stretch>
          </a:blipFill>
        </p:spPr>
        <p:txBody>
          <a:bodyPr wrap="square" lIns="0" tIns="0" rIns="0" bIns="0" rtlCol="0"/>
          <a:lstStyle/>
          <a:p/>
        </p:txBody>
      </p:sp>
      <p:sp>
        <p:nvSpPr>
          <p:cNvPr id="48" name="object 48"/>
          <p:cNvSpPr/>
          <p:nvPr/>
        </p:nvSpPr>
        <p:spPr>
          <a:xfrm>
            <a:off x="5999873" y="5967984"/>
            <a:ext cx="152399" cy="521208"/>
          </a:xfrm>
          <a:prstGeom prst="rect">
            <a:avLst/>
          </a:prstGeom>
          <a:blipFill>
            <a:blip r:embed="rId13" cstate="print"/>
            <a:stretch>
              <a:fillRect/>
            </a:stretch>
          </a:blipFill>
        </p:spPr>
        <p:txBody>
          <a:bodyPr wrap="square" lIns="0" tIns="0" rIns="0" bIns="0" rtlCol="0"/>
          <a:lstStyle/>
          <a:p/>
        </p:txBody>
      </p:sp>
      <p:sp>
        <p:nvSpPr>
          <p:cNvPr id="49" name="object 49"/>
          <p:cNvSpPr/>
          <p:nvPr/>
        </p:nvSpPr>
        <p:spPr>
          <a:xfrm>
            <a:off x="1980323" y="3550920"/>
            <a:ext cx="314706" cy="600456"/>
          </a:xfrm>
          <a:prstGeom prst="rect">
            <a:avLst/>
          </a:prstGeom>
          <a:blipFill>
            <a:blip r:embed="rId15" cstate="print"/>
            <a:stretch>
              <a:fillRect/>
            </a:stretch>
          </a:blipFill>
        </p:spPr>
        <p:txBody>
          <a:bodyPr wrap="square" lIns="0" tIns="0" rIns="0" bIns="0" rtlCol="0"/>
          <a:lstStyle/>
          <a:p/>
        </p:txBody>
      </p:sp>
      <p:sp>
        <p:nvSpPr>
          <p:cNvPr id="50" name="object 50"/>
          <p:cNvSpPr/>
          <p:nvPr/>
        </p:nvSpPr>
        <p:spPr>
          <a:xfrm>
            <a:off x="2315603" y="3551682"/>
            <a:ext cx="384047" cy="265175"/>
          </a:xfrm>
          <a:prstGeom prst="rect">
            <a:avLst/>
          </a:prstGeom>
          <a:blipFill>
            <a:blip r:embed="rId16" cstate="print"/>
            <a:stretch>
              <a:fillRect/>
            </a:stretch>
          </a:blipFill>
        </p:spPr>
        <p:txBody>
          <a:bodyPr wrap="square" lIns="0" tIns="0" rIns="0" bIns="0" rtlCol="0"/>
          <a:lstStyle/>
          <a:p/>
        </p:txBody>
      </p:sp>
      <p:sp>
        <p:nvSpPr>
          <p:cNvPr id="51" name="object 51"/>
          <p:cNvSpPr/>
          <p:nvPr/>
        </p:nvSpPr>
        <p:spPr>
          <a:xfrm>
            <a:off x="1980323" y="4418838"/>
            <a:ext cx="323850" cy="601980"/>
          </a:xfrm>
          <a:prstGeom prst="rect">
            <a:avLst/>
          </a:prstGeom>
          <a:blipFill>
            <a:blip r:embed="rId17" cstate="print"/>
            <a:stretch>
              <a:fillRect/>
            </a:stretch>
          </a:blipFill>
        </p:spPr>
        <p:txBody>
          <a:bodyPr wrap="square" lIns="0" tIns="0" rIns="0" bIns="0" rtlCol="0"/>
          <a:lstStyle/>
          <a:p/>
        </p:txBody>
      </p:sp>
      <p:sp>
        <p:nvSpPr>
          <p:cNvPr id="52" name="object 52"/>
          <p:cNvSpPr/>
          <p:nvPr/>
        </p:nvSpPr>
        <p:spPr>
          <a:xfrm>
            <a:off x="2317127" y="4418076"/>
            <a:ext cx="384047" cy="265175"/>
          </a:xfrm>
          <a:prstGeom prst="rect">
            <a:avLst/>
          </a:prstGeom>
          <a:blipFill>
            <a:blip r:embed="rId18" cstate="print"/>
            <a:stretch>
              <a:fillRect/>
            </a:stretch>
          </a:blipFill>
        </p:spPr>
        <p:txBody>
          <a:bodyPr wrap="square" lIns="0" tIns="0" rIns="0" bIns="0" rtlCol="0"/>
          <a:lstStyle/>
          <a:p/>
        </p:txBody>
      </p:sp>
      <p:sp>
        <p:nvSpPr>
          <p:cNvPr id="53" name="object 53"/>
          <p:cNvSpPr/>
          <p:nvPr/>
        </p:nvSpPr>
        <p:spPr>
          <a:xfrm>
            <a:off x="2107577" y="5217414"/>
            <a:ext cx="256032" cy="393191"/>
          </a:xfrm>
          <a:prstGeom prst="rect">
            <a:avLst/>
          </a:prstGeom>
          <a:blipFill>
            <a:blip r:embed="rId19" cstate="print"/>
            <a:stretch>
              <a:fillRect/>
            </a:stretch>
          </a:blipFill>
        </p:spPr>
        <p:txBody>
          <a:bodyPr wrap="square" lIns="0" tIns="0" rIns="0" bIns="0" rtlCol="0"/>
          <a:lstStyle/>
          <a:p/>
        </p:txBody>
      </p:sp>
      <p:sp>
        <p:nvSpPr>
          <p:cNvPr id="54" name="object 54"/>
          <p:cNvSpPr/>
          <p:nvPr/>
        </p:nvSpPr>
        <p:spPr>
          <a:xfrm>
            <a:off x="2432189" y="5223509"/>
            <a:ext cx="54864" cy="265175"/>
          </a:xfrm>
          <a:prstGeom prst="rect">
            <a:avLst/>
          </a:prstGeom>
          <a:blipFill>
            <a:blip r:embed="rId20" cstate="print"/>
            <a:stretch>
              <a:fillRect/>
            </a:stretch>
          </a:blipFill>
        </p:spPr>
        <p:txBody>
          <a:bodyPr wrap="square" lIns="0" tIns="0" rIns="0" bIns="0" rtlCol="0"/>
          <a:lstStyle/>
          <a:p/>
        </p:txBody>
      </p:sp>
      <p:sp>
        <p:nvSpPr>
          <p:cNvPr id="55" name="object 55"/>
          <p:cNvSpPr/>
          <p:nvPr/>
        </p:nvSpPr>
        <p:spPr>
          <a:xfrm>
            <a:off x="2509151" y="5213603"/>
            <a:ext cx="128016" cy="813816"/>
          </a:xfrm>
          <a:prstGeom prst="rect">
            <a:avLst/>
          </a:prstGeom>
          <a:blipFill>
            <a:blip r:embed="rId21" cstate="print"/>
            <a:stretch>
              <a:fillRect/>
            </a:stretch>
          </a:blipFill>
        </p:spPr>
        <p:txBody>
          <a:bodyPr wrap="square" lIns="0" tIns="0" rIns="0" bIns="0" rtlCol="0"/>
          <a:lstStyle/>
          <a:p/>
        </p:txBody>
      </p:sp>
      <p:sp>
        <p:nvSpPr>
          <p:cNvPr id="56" name="object 56"/>
          <p:cNvSpPr/>
          <p:nvPr/>
        </p:nvSpPr>
        <p:spPr>
          <a:xfrm>
            <a:off x="2108339" y="5399532"/>
            <a:ext cx="200406" cy="790955"/>
          </a:xfrm>
          <a:prstGeom prst="rect">
            <a:avLst/>
          </a:prstGeom>
          <a:blipFill>
            <a:blip r:embed="rId22" cstate="print"/>
            <a:stretch>
              <a:fillRect/>
            </a:stretch>
          </a:blipFill>
        </p:spPr>
        <p:txBody>
          <a:bodyPr wrap="square" lIns="0" tIns="0" rIns="0" bIns="0" rtlCol="0"/>
          <a:lstStyle/>
          <a:p/>
        </p:txBody>
      </p:sp>
      <p:sp>
        <p:nvSpPr>
          <p:cNvPr id="57" name="object 57"/>
          <p:cNvSpPr/>
          <p:nvPr/>
        </p:nvSpPr>
        <p:spPr>
          <a:xfrm>
            <a:off x="2376563" y="5401817"/>
            <a:ext cx="262128" cy="393191"/>
          </a:xfrm>
          <a:prstGeom prst="rect">
            <a:avLst/>
          </a:prstGeom>
          <a:blipFill>
            <a:blip r:embed="rId23" cstate="print"/>
            <a:stretch>
              <a:fillRect/>
            </a:stretch>
          </a:blipFill>
        </p:spPr>
        <p:txBody>
          <a:bodyPr wrap="square" lIns="0" tIns="0" rIns="0" bIns="0" rtlCol="0"/>
          <a:lstStyle/>
          <a:p/>
        </p:txBody>
      </p:sp>
      <p:sp>
        <p:nvSpPr>
          <p:cNvPr id="58" name="object 58"/>
          <p:cNvSpPr/>
          <p:nvPr/>
        </p:nvSpPr>
        <p:spPr>
          <a:xfrm>
            <a:off x="2053475" y="5970270"/>
            <a:ext cx="256032" cy="393191"/>
          </a:xfrm>
          <a:prstGeom prst="rect">
            <a:avLst/>
          </a:prstGeom>
          <a:blipFill>
            <a:blip r:embed="rId19" cstate="print"/>
            <a:stretch>
              <a:fillRect/>
            </a:stretch>
          </a:blipFill>
        </p:spPr>
        <p:txBody>
          <a:bodyPr wrap="square" lIns="0" tIns="0" rIns="0" bIns="0" rtlCol="0"/>
          <a:lstStyle/>
          <a:p/>
        </p:txBody>
      </p:sp>
      <p:sp>
        <p:nvSpPr>
          <p:cNvPr id="59" name="object 59"/>
          <p:cNvSpPr/>
          <p:nvPr/>
        </p:nvSpPr>
        <p:spPr>
          <a:xfrm>
            <a:off x="2378087" y="5976365"/>
            <a:ext cx="54864" cy="265175"/>
          </a:xfrm>
          <a:prstGeom prst="rect">
            <a:avLst/>
          </a:prstGeom>
          <a:blipFill>
            <a:blip r:embed="rId20" cstate="print"/>
            <a:stretch>
              <a:fillRect/>
            </a:stretch>
          </a:blipFill>
        </p:spPr>
        <p:txBody>
          <a:bodyPr wrap="square" lIns="0" tIns="0" rIns="0" bIns="0" rtlCol="0"/>
          <a:lstStyle/>
          <a:p/>
        </p:txBody>
      </p:sp>
      <p:sp>
        <p:nvSpPr>
          <p:cNvPr id="60" name="object 60"/>
          <p:cNvSpPr/>
          <p:nvPr/>
        </p:nvSpPr>
        <p:spPr>
          <a:xfrm>
            <a:off x="2462669" y="5967221"/>
            <a:ext cx="121920" cy="804672"/>
          </a:xfrm>
          <a:prstGeom prst="rect">
            <a:avLst/>
          </a:prstGeom>
          <a:blipFill>
            <a:blip r:embed="rId24" cstate="print"/>
            <a:stretch>
              <a:fillRect/>
            </a:stretch>
          </a:blipFill>
        </p:spPr>
        <p:txBody>
          <a:bodyPr wrap="square" lIns="0" tIns="0" rIns="0" bIns="0" rtlCol="0"/>
          <a:lstStyle/>
          <a:p/>
        </p:txBody>
      </p:sp>
      <p:sp>
        <p:nvSpPr>
          <p:cNvPr id="61" name="object 61"/>
          <p:cNvSpPr/>
          <p:nvPr/>
        </p:nvSpPr>
        <p:spPr>
          <a:xfrm>
            <a:off x="2054999" y="6154673"/>
            <a:ext cx="199644" cy="768095"/>
          </a:xfrm>
          <a:prstGeom prst="rect">
            <a:avLst/>
          </a:prstGeom>
          <a:blipFill>
            <a:blip r:embed="rId25" cstate="print"/>
            <a:stretch>
              <a:fillRect/>
            </a:stretch>
          </a:blipFill>
        </p:spPr>
        <p:txBody>
          <a:bodyPr wrap="square" lIns="0" tIns="0" rIns="0" bIns="0" rtlCol="0"/>
          <a:lstStyle/>
          <a:p/>
        </p:txBody>
      </p:sp>
      <p:sp>
        <p:nvSpPr>
          <p:cNvPr id="62" name="object 62"/>
          <p:cNvSpPr/>
          <p:nvPr/>
        </p:nvSpPr>
        <p:spPr>
          <a:xfrm>
            <a:off x="2322461" y="6153911"/>
            <a:ext cx="262128" cy="393191"/>
          </a:xfrm>
          <a:prstGeom prst="rect">
            <a:avLst/>
          </a:prstGeom>
          <a:blipFill>
            <a:blip r:embed="rId23" cstate="print"/>
            <a:stretch>
              <a:fillRect/>
            </a:stretch>
          </a:blipFill>
        </p:spPr>
        <p:txBody>
          <a:bodyPr wrap="square" lIns="0" tIns="0" rIns="0" bIns="0" rtlCol="0"/>
          <a:lstStyle/>
          <a:p/>
        </p:txBody>
      </p:sp>
      <p:sp>
        <p:nvSpPr>
          <p:cNvPr id="63" name="object 63"/>
          <p:cNvSpPr/>
          <p:nvPr/>
        </p:nvSpPr>
        <p:spPr>
          <a:xfrm>
            <a:off x="4365383" y="4708397"/>
            <a:ext cx="371855" cy="265175"/>
          </a:xfrm>
          <a:prstGeom prst="rect">
            <a:avLst/>
          </a:prstGeom>
          <a:blipFill>
            <a:blip r:embed="rId26" cstate="print"/>
            <a:stretch>
              <a:fillRect/>
            </a:stretch>
          </a:blipFill>
        </p:spPr>
        <p:txBody>
          <a:bodyPr wrap="square" lIns="0" tIns="0" rIns="0" bIns="0" rtlCol="0"/>
          <a:lstStyle/>
          <a:p/>
        </p:txBody>
      </p:sp>
      <p:sp>
        <p:nvSpPr>
          <p:cNvPr id="64" name="object 64"/>
          <p:cNvSpPr/>
          <p:nvPr/>
        </p:nvSpPr>
        <p:spPr>
          <a:xfrm>
            <a:off x="4392053" y="6068567"/>
            <a:ext cx="377951" cy="265175"/>
          </a:xfrm>
          <a:prstGeom prst="rect">
            <a:avLst/>
          </a:prstGeom>
          <a:blipFill>
            <a:blip r:embed="rId27" cstate="print"/>
            <a:stretch>
              <a:fillRect/>
            </a:stretch>
          </a:blipFill>
        </p:spPr>
        <p:txBody>
          <a:bodyPr wrap="square" lIns="0" tIns="0" rIns="0" bIns="0" rtlCol="0"/>
          <a:lstStyle/>
          <a:p/>
        </p:txBody>
      </p:sp>
      <p:sp>
        <p:nvSpPr>
          <p:cNvPr id="65" name="object 65"/>
          <p:cNvSpPr/>
          <p:nvPr/>
        </p:nvSpPr>
        <p:spPr>
          <a:xfrm>
            <a:off x="7094867" y="3765041"/>
            <a:ext cx="323850" cy="600456"/>
          </a:xfrm>
          <a:prstGeom prst="rect">
            <a:avLst/>
          </a:prstGeom>
          <a:blipFill>
            <a:blip r:embed="rId28" cstate="print"/>
            <a:stretch>
              <a:fillRect/>
            </a:stretch>
          </a:blipFill>
        </p:spPr>
        <p:txBody>
          <a:bodyPr wrap="square" lIns="0" tIns="0" rIns="0" bIns="0" rtlCol="0"/>
          <a:lstStyle/>
          <a:p/>
        </p:txBody>
      </p:sp>
      <p:sp>
        <p:nvSpPr>
          <p:cNvPr id="66" name="object 66"/>
          <p:cNvSpPr/>
          <p:nvPr/>
        </p:nvSpPr>
        <p:spPr>
          <a:xfrm>
            <a:off x="7431671" y="3762755"/>
            <a:ext cx="384047" cy="265175"/>
          </a:xfrm>
          <a:prstGeom prst="rect">
            <a:avLst/>
          </a:prstGeom>
          <a:blipFill>
            <a:blip r:embed="rId29" cstate="print"/>
            <a:stretch>
              <a:fillRect/>
            </a:stretch>
          </a:blipFill>
        </p:spPr>
        <p:txBody>
          <a:bodyPr wrap="square" lIns="0" tIns="0" rIns="0" bIns="0" rtlCol="0"/>
          <a:lstStyle/>
          <a:p/>
        </p:txBody>
      </p:sp>
      <p:sp>
        <p:nvSpPr>
          <p:cNvPr id="67" name="object 67"/>
          <p:cNvSpPr/>
          <p:nvPr/>
        </p:nvSpPr>
        <p:spPr>
          <a:xfrm>
            <a:off x="7113917" y="6070091"/>
            <a:ext cx="249923" cy="379475"/>
          </a:xfrm>
          <a:prstGeom prst="rect">
            <a:avLst/>
          </a:prstGeom>
          <a:blipFill>
            <a:blip r:embed="rId30" cstate="print"/>
            <a:stretch>
              <a:fillRect/>
            </a:stretch>
          </a:blipFill>
        </p:spPr>
        <p:txBody>
          <a:bodyPr wrap="square" lIns="0" tIns="0" rIns="0" bIns="0" rtlCol="0"/>
          <a:lstStyle/>
          <a:p/>
        </p:txBody>
      </p:sp>
      <p:sp>
        <p:nvSpPr>
          <p:cNvPr id="68" name="object 68"/>
          <p:cNvSpPr/>
          <p:nvPr/>
        </p:nvSpPr>
        <p:spPr>
          <a:xfrm>
            <a:off x="7441577" y="6074664"/>
            <a:ext cx="54864" cy="265175"/>
          </a:xfrm>
          <a:prstGeom prst="rect">
            <a:avLst/>
          </a:prstGeom>
          <a:blipFill>
            <a:blip r:embed="rId20" cstate="print"/>
            <a:stretch>
              <a:fillRect/>
            </a:stretch>
          </a:blipFill>
        </p:spPr>
        <p:txBody>
          <a:bodyPr wrap="square" lIns="0" tIns="0" rIns="0" bIns="0" rtlCol="0"/>
          <a:lstStyle/>
          <a:p/>
        </p:txBody>
      </p:sp>
      <p:sp>
        <p:nvSpPr>
          <p:cNvPr id="69" name="object 69"/>
          <p:cNvSpPr/>
          <p:nvPr/>
        </p:nvSpPr>
        <p:spPr>
          <a:xfrm>
            <a:off x="7525384" y="6065520"/>
            <a:ext cx="329958" cy="402336"/>
          </a:xfrm>
          <a:prstGeom prst="rect">
            <a:avLst/>
          </a:prstGeom>
          <a:blipFill>
            <a:blip r:embed="rId31" cstate="print"/>
            <a:stretch>
              <a:fillRect/>
            </a:stretch>
          </a:blipFill>
        </p:spPr>
        <p:txBody>
          <a:bodyPr wrap="square" lIns="0" tIns="0" rIns="0" bIns="0" rtlCol="0"/>
          <a:lstStyle/>
          <a:p/>
        </p:txBody>
      </p:sp>
      <p:sp>
        <p:nvSpPr>
          <p:cNvPr id="70" name="object 70"/>
          <p:cNvSpPr/>
          <p:nvPr/>
        </p:nvSpPr>
        <p:spPr>
          <a:xfrm>
            <a:off x="7923148" y="6068567"/>
            <a:ext cx="262128" cy="393191"/>
          </a:xfrm>
          <a:prstGeom prst="rect">
            <a:avLst/>
          </a:prstGeom>
          <a:blipFill>
            <a:blip r:embed="rId32" cstate="print"/>
            <a:stretch>
              <a:fillRect/>
            </a:stretch>
          </a:blipFill>
        </p:spPr>
        <p:txBody>
          <a:bodyPr wrap="square" lIns="0" tIns="0" rIns="0" bIns="0" rtlCol="0"/>
          <a:lstStyle/>
          <a:p/>
        </p:txBody>
      </p:sp>
      <p:sp>
        <p:nvSpPr>
          <p:cNvPr id="71" name="object 71"/>
          <p:cNvSpPr txBox="1"/>
          <p:nvPr/>
        </p:nvSpPr>
        <p:spPr>
          <a:xfrm>
            <a:off x="6965575" y="4687315"/>
            <a:ext cx="1678939" cy="266065"/>
          </a:xfrm>
          <a:prstGeom prst="rect">
            <a:avLst/>
          </a:prstGeom>
        </p:spPr>
        <p:txBody>
          <a:bodyPr vert="horz" wrap="square" lIns="0" tIns="15875" rIns="0" bIns="0" rtlCol="0">
            <a:spAutoFit/>
          </a:bodyPr>
          <a:lstStyle/>
          <a:p>
            <a:pPr marL="12700">
              <a:lnSpc>
                <a:spcPct val="100000"/>
              </a:lnSpc>
              <a:spcBef>
                <a:spcPts val="125"/>
              </a:spcBef>
            </a:pPr>
            <a:r>
              <a:rPr sz="1550" i="1" spc="25" dirty="0">
                <a:latin typeface="华文楷体" panose="02010600040101010101" charset="-122"/>
                <a:cs typeface="华文楷体" panose="02010600040101010101" charset="-122"/>
              </a:rPr>
              <a:t>送出“橙汁”</a:t>
            </a:r>
            <a:r>
              <a:rPr sz="1550" i="1" spc="-60" dirty="0">
                <a:latin typeface="华文楷体" panose="02010600040101010101" charset="-122"/>
                <a:cs typeface="华文楷体" panose="02010600040101010101" charset="-122"/>
              </a:rPr>
              <a:t> </a:t>
            </a:r>
            <a:r>
              <a:rPr sz="1550" i="1" spc="25" dirty="0">
                <a:latin typeface="华文楷体" panose="02010600040101010101" charset="-122"/>
                <a:cs typeface="华文楷体" panose="02010600040101010101" charset="-122"/>
              </a:rPr>
              <a:t>饮料</a:t>
            </a:r>
            <a:endParaRPr sz="1550">
              <a:latin typeface="华文楷体" panose="02010600040101010101" charset="-122"/>
              <a:cs typeface="华文楷体" panose="02010600040101010101" charset="-122"/>
            </a:endParaRPr>
          </a:p>
        </p:txBody>
      </p:sp>
      <p:sp>
        <p:nvSpPr>
          <p:cNvPr id="72" name="object 72"/>
          <p:cNvSpPr txBox="1"/>
          <p:nvPr/>
        </p:nvSpPr>
        <p:spPr>
          <a:xfrm>
            <a:off x="8301113" y="3429761"/>
            <a:ext cx="732790" cy="218440"/>
          </a:xfrm>
          <a:prstGeom prst="rect">
            <a:avLst/>
          </a:prstGeom>
          <a:solidFill>
            <a:srgbClr val="FFFFD7"/>
          </a:solidFill>
          <a:ln w="5334">
            <a:solidFill>
              <a:srgbClr val="A4A000"/>
            </a:solidFill>
          </a:ln>
        </p:spPr>
        <p:txBody>
          <a:bodyPr vert="horz" wrap="square" lIns="0" tIns="17145" rIns="0" bIns="0" rtlCol="0">
            <a:spAutoFit/>
          </a:bodyPr>
          <a:lstStyle/>
          <a:p>
            <a:pPr marL="8255">
              <a:lnSpc>
                <a:spcPct val="100000"/>
              </a:lnSpc>
              <a:spcBef>
                <a:spcPts val="135"/>
              </a:spcBef>
            </a:pPr>
            <a:r>
              <a:rPr sz="1200" spc="25" dirty="0">
                <a:latin typeface="Microsoft YaHei UI" panose="020B0503020204020204" charset="-122"/>
                <a:cs typeface="Microsoft YaHei UI" panose="020B0503020204020204" charset="-122"/>
              </a:rPr>
              <a:t>微软用户1</a:t>
            </a:r>
            <a:endParaRPr sz="1200">
              <a:latin typeface="Microsoft YaHei UI" panose="020B0503020204020204" charset="-122"/>
              <a:cs typeface="Microsoft YaHei UI"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6707505" cy="560705"/>
          </a:xfrm>
          <a:prstGeom prst="rect">
            <a:avLst/>
          </a:prstGeom>
        </p:spPr>
        <p:txBody>
          <a:bodyPr vert="horz" wrap="square" lIns="0" tIns="13970" rIns="0" bIns="0" rtlCol="0">
            <a:spAutoFit/>
          </a:bodyPr>
          <a:lstStyle/>
          <a:p>
            <a:pPr marL="12700">
              <a:lnSpc>
                <a:spcPct val="100000"/>
              </a:lnSpc>
              <a:spcBef>
                <a:spcPts val="110"/>
              </a:spcBef>
            </a:pPr>
            <a:r>
              <a:rPr spc="5" dirty="0"/>
              <a:t>黑盒测试对程序的功能性测试要求</a:t>
            </a:r>
            <a:endParaRPr spc="5" dirty="0"/>
          </a:p>
        </p:txBody>
      </p:sp>
      <p:sp>
        <p:nvSpPr>
          <p:cNvPr id="4" name="object 4"/>
          <p:cNvSpPr txBox="1"/>
          <p:nvPr/>
        </p:nvSpPr>
        <p:spPr>
          <a:xfrm>
            <a:off x="1272673" y="1897894"/>
            <a:ext cx="8171180" cy="1961514"/>
          </a:xfrm>
          <a:prstGeom prst="rect">
            <a:avLst/>
          </a:prstGeom>
        </p:spPr>
        <p:txBody>
          <a:bodyPr vert="horz" wrap="square" lIns="0" tIns="57150" rIns="0" bIns="0" rtlCol="0">
            <a:spAutoFit/>
          </a:bodyPr>
          <a:lstStyle/>
          <a:p>
            <a:pPr marL="349250" indent="-337185">
              <a:lnSpc>
                <a:spcPct val="100000"/>
              </a:lnSpc>
              <a:spcBef>
                <a:spcPts val="450"/>
              </a:spcBef>
              <a:buFont typeface="Franklin Gothic Book" panose="020B0503020102020204"/>
              <a:buChar char="■"/>
              <a:tabLst>
                <a:tab pos="349250" algn="l"/>
                <a:tab pos="349885" algn="l"/>
              </a:tabLst>
            </a:pPr>
            <a:r>
              <a:rPr sz="1750" i="1" dirty="0">
                <a:solidFill>
                  <a:srgbClr val="585858"/>
                </a:solidFill>
                <a:latin typeface="华文楷体" panose="02010600040101010101" charset="-122"/>
                <a:cs typeface="华文楷体" panose="02010600040101010101" charset="-122"/>
              </a:rPr>
              <a:t>每个软件特性必须被一个测试用例或一个被认可的异常所覆盖</a:t>
            </a:r>
            <a:endParaRPr sz="1750">
              <a:latin typeface="华文楷体" panose="02010600040101010101" charset="-122"/>
              <a:cs typeface="华文楷体" panose="02010600040101010101" charset="-122"/>
            </a:endParaRPr>
          </a:p>
          <a:p>
            <a:pPr marL="814070" marR="5080" lvl="1" indent="-337185">
              <a:lnSpc>
                <a:spcPts val="2000"/>
              </a:lnSpc>
              <a:spcBef>
                <a:spcPts val="625"/>
              </a:spcBef>
              <a:buSzPct val="95000"/>
              <a:buFont typeface="Franklin Gothic Book" panose="020B0503020102020204"/>
              <a:buChar char="–"/>
              <a:tabLst>
                <a:tab pos="813435" algn="l"/>
                <a:tab pos="814705" algn="l"/>
              </a:tabLst>
            </a:pPr>
            <a:r>
              <a:rPr sz="1850" i="1" spc="-100" dirty="0">
                <a:solidFill>
                  <a:srgbClr val="585858"/>
                </a:solidFill>
                <a:latin typeface="华文楷体" panose="02010600040101010101" charset="-122"/>
                <a:cs typeface="华文楷体" panose="02010600040101010101" charset="-122"/>
              </a:rPr>
              <a:t>用一系列真实的数据类型和数据值运行，测试超负荷及其他“最坏情况”的 </a:t>
            </a:r>
            <a:r>
              <a:rPr sz="1850" i="1" spc="-100" dirty="0">
                <a:solidFill>
                  <a:srgbClr val="585858"/>
                </a:solidFill>
                <a:latin typeface="华文楷体" panose="02010600040101010101" charset="-122"/>
                <a:cs typeface="华文楷体" panose="02010600040101010101" charset="-122"/>
              </a:rPr>
              <a:t>结果</a:t>
            </a:r>
            <a:endParaRPr sz="1850">
              <a:latin typeface="华文楷体" panose="02010600040101010101" charset="-122"/>
              <a:cs typeface="华文楷体" panose="02010600040101010101" charset="-122"/>
            </a:endParaRPr>
          </a:p>
          <a:p>
            <a:pPr marL="814070" lvl="1" indent="-337185">
              <a:lnSpc>
                <a:spcPct val="100000"/>
              </a:lnSpc>
              <a:spcBef>
                <a:spcPts val="340"/>
              </a:spcBef>
              <a:buSzPct val="95000"/>
              <a:buFont typeface="Franklin Gothic Book" panose="020B0503020102020204"/>
              <a:buChar char="–"/>
              <a:tabLst>
                <a:tab pos="813435" algn="l"/>
                <a:tab pos="814705" algn="l"/>
              </a:tabLst>
            </a:pPr>
            <a:r>
              <a:rPr sz="1850" i="1" spc="-100" dirty="0">
                <a:solidFill>
                  <a:srgbClr val="585858"/>
                </a:solidFill>
                <a:latin typeface="华文楷体" panose="02010600040101010101" charset="-122"/>
                <a:cs typeface="华文楷体" panose="02010600040101010101" charset="-122"/>
              </a:rPr>
              <a:t>用假想的数据类型和数据值运行，测试排斥不规则输入的能力</a:t>
            </a:r>
            <a:endParaRPr sz="1850">
              <a:latin typeface="华文楷体" panose="02010600040101010101" charset="-122"/>
              <a:cs typeface="华文楷体" panose="02010600040101010101" charset="-122"/>
            </a:endParaRPr>
          </a:p>
          <a:p>
            <a:pPr marL="814070" lvl="1" indent="-337185">
              <a:lnSpc>
                <a:spcPct val="100000"/>
              </a:lnSpc>
              <a:spcBef>
                <a:spcPts val="375"/>
              </a:spcBef>
              <a:buSzPct val="95000"/>
              <a:buFont typeface="Franklin Gothic Book" panose="020B0503020102020204"/>
              <a:buChar char="–"/>
              <a:tabLst>
                <a:tab pos="813435" algn="l"/>
                <a:tab pos="814705" algn="l"/>
              </a:tabLst>
            </a:pPr>
            <a:r>
              <a:rPr sz="1850" i="1" spc="-100" dirty="0">
                <a:solidFill>
                  <a:srgbClr val="585858"/>
                </a:solidFill>
                <a:latin typeface="华文楷体" panose="02010600040101010101" charset="-122"/>
                <a:cs typeface="华文楷体" panose="02010600040101010101" charset="-122"/>
              </a:rPr>
              <a:t>对影响性能的关键模块，如基本算法、精度、时间、容量等是否正常</a:t>
            </a:r>
            <a:endParaRPr sz="1850">
              <a:latin typeface="华文楷体" panose="02010600040101010101" charset="-122"/>
              <a:cs typeface="华文楷体" panose="02010600040101010101" charset="-122"/>
            </a:endParaRPr>
          </a:p>
          <a:p>
            <a:pPr marL="349250" indent="-337185">
              <a:lnSpc>
                <a:spcPct val="100000"/>
              </a:lnSpc>
              <a:spcBef>
                <a:spcPts val="910"/>
              </a:spcBef>
              <a:buFont typeface="Franklin Gothic Book" panose="020B0503020102020204"/>
              <a:buChar char="■"/>
              <a:tabLst>
                <a:tab pos="349250" algn="l"/>
                <a:tab pos="349885" algn="l"/>
              </a:tabLst>
            </a:pPr>
            <a:r>
              <a:rPr sz="1750" i="1" dirty="0">
                <a:solidFill>
                  <a:srgbClr val="585858"/>
                </a:solidFill>
                <a:latin typeface="华文楷体" panose="02010600040101010101" charset="-122"/>
                <a:cs typeface="华文楷体" panose="02010600040101010101" charset="-122"/>
              </a:rPr>
              <a:t>用数据类型和数据值的最小集测试</a:t>
            </a:r>
            <a:endParaRPr sz="1750">
              <a:latin typeface="华文楷体" panose="02010600040101010101" charset="-122"/>
              <a:cs typeface="华文楷体" panose="02010600040101010101"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9753" y="545845"/>
            <a:ext cx="602615" cy="178435"/>
          </a:xfrm>
          <a:prstGeom prst="rect">
            <a:avLst/>
          </a:prstGeom>
        </p:spPr>
        <p:txBody>
          <a:bodyPr vert="horz" wrap="square" lIns="0" tIns="12700" rIns="0" bIns="0" rtlCol="0">
            <a:spAutoFit/>
          </a:bodyPr>
          <a:lstStyle/>
          <a:p>
            <a:pPr marL="12700">
              <a:lnSpc>
                <a:spcPct val="100000"/>
              </a:lnSpc>
              <a:spcBef>
                <a:spcPts val="100"/>
              </a:spcBef>
            </a:pPr>
            <a:r>
              <a:rPr sz="1000" b="1" dirty="0">
                <a:solidFill>
                  <a:srgbClr val="7F7F7F"/>
                </a:solidFill>
                <a:latin typeface="Microsoft YaHei UI" panose="020B0503020204020204" charset="-122"/>
                <a:cs typeface="Microsoft YaHei UI" panose="020B0503020204020204" charset="-122"/>
              </a:rPr>
              <a:t>幻灯片</a:t>
            </a:r>
            <a:r>
              <a:rPr sz="1000" b="1" spc="-70" dirty="0">
                <a:solidFill>
                  <a:srgbClr val="7F7F7F"/>
                </a:solidFill>
                <a:latin typeface="Microsoft YaHei UI" panose="020B0503020204020204" charset="-122"/>
                <a:cs typeface="Microsoft YaHei UI" panose="020B0503020204020204" charset="-122"/>
              </a:rPr>
              <a:t> </a:t>
            </a:r>
            <a:r>
              <a:rPr sz="1000" b="1" dirty="0">
                <a:solidFill>
                  <a:srgbClr val="7F7F7F"/>
                </a:solidFill>
                <a:latin typeface="Microsoft YaHei UI" panose="020B0503020204020204" charset="-122"/>
                <a:cs typeface="Microsoft YaHei UI" panose="020B0503020204020204" charset="-122"/>
              </a:rPr>
              <a:t>29</a:t>
            </a:r>
            <a:endParaRPr sz="1000">
              <a:latin typeface="Microsoft YaHei UI" panose="020B0503020204020204" charset="-122"/>
              <a:cs typeface="Microsoft YaHei UI" panose="020B0503020204020204" charset="-122"/>
            </a:endParaRPr>
          </a:p>
        </p:txBody>
      </p:sp>
      <p:sp>
        <p:nvSpPr>
          <p:cNvPr id="3" name="object 3"/>
          <p:cNvSpPr/>
          <p:nvPr/>
        </p:nvSpPr>
        <p:spPr>
          <a:xfrm>
            <a:off x="782459" y="767715"/>
            <a:ext cx="7814309" cy="0"/>
          </a:xfrm>
          <a:custGeom>
            <a:avLst/>
            <a:gdLst/>
            <a:ahLst/>
            <a:cxnLst/>
            <a:rect l="l" t="t" r="r" b="b"/>
            <a:pathLst>
              <a:path w="7814309">
                <a:moveTo>
                  <a:pt x="0" y="0"/>
                </a:moveTo>
                <a:lnTo>
                  <a:pt x="7814309" y="0"/>
                </a:lnTo>
              </a:path>
            </a:pathLst>
          </a:custGeom>
          <a:ln w="12954">
            <a:solidFill>
              <a:srgbClr val="7F7F7F"/>
            </a:solidFill>
          </a:ln>
        </p:spPr>
        <p:txBody>
          <a:bodyPr wrap="square" lIns="0" tIns="0" rIns="0" bIns="0" rtlCol="0"/>
          <a:lstStyle/>
          <a:p/>
        </p:txBody>
      </p:sp>
      <p:sp>
        <p:nvSpPr>
          <p:cNvPr id="4" name="object 4"/>
          <p:cNvSpPr txBox="1"/>
          <p:nvPr/>
        </p:nvSpPr>
        <p:spPr>
          <a:xfrm>
            <a:off x="769753" y="881126"/>
            <a:ext cx="613410" cy="178435"/>
          </a:xfrm>
          <a:prstGeom prst="rect">
            <a:avLst/>
          </a:prstGeom>
        </p:spPr>
        <p:txBody>
          <a:bodyPr vert="horz" wrap="square" lIns="0" tIns="12700" rIns="0" bIns="0" rtlCol="0">
            <a:spAutoFit/>
          </a:bodyPr>
          <a:lstStyle/>
          <a:p>
            <a:pPr marL="12700">
              <a:lnSpc>
                <a:spcPct val="100000"/>
              </a:lnSpc>
              <a:spcBef>
                <a:spcPts val="100"/>
              </a:spcBef>
            </a:pPr>
            <a:r>
              <a:rPr sz="1000" b="1" dirty="0">
                <a:solidFill>
                  <a:srgbClr val="7F7F7F"/>
                </a:solidFill>
                <a:latin typeface="Microsoft YaHei UI" panose="020B0503020204020204" charset="-122"/>
                <a:cs typeface="Microsoft YaHei UI" panose="020B0503020204020204" charset="-122"/>
              </a:rPr>
              <a:t>微软用户1</a:t>
            </a:r>
            <a:endParaRPr sz="1000">
              <a:latin typeface="Microsoft YaHei UI" panose="020B0503020204020204" charset="-122"/>
              <a:cs typeface="Microsoft YaHei UI" panose="020B0503020204020204" charset="-122"/>
            </a:endParaRPr>
          </a:p>
        </p:txBody>
      </p:sp>
      <p:sp>
        <p:nvSpPr>
          <p:cNvPr id="5" name="object 5"/>
          <p:cNvSpPr txBox="1"/>
          <p:nvPr/>
        </p:nvSpPr>
        <p:spPr>
          <a:xfrm>
            <a:off x="1490605" y="881125"/>
            <a:ext cx="987425" cy="147320"/>
          </a:xfrm>
          <a:prstGeom prst="rect">
            <a:avLst/>
          </a:prstGeom>
        </p:spPr>
        <p:txBody>
          <a:bodyPr vert="horz" wrap="square" lIns="0" tIns="12065" rIns="0" bIns="0" rtlCol="0">
            <a:spAutoFit/>
          </a:bodyPr>
          <a:lstStyle/>
          <a:p>
            <a:pPr marL="12700">
              <a:lnSpc>
                <a:spcPct val="100000"/>
              </a:lnSpc>
              <a:spcBef>
                <a:spcPts val="95"/>
              </a:spcBef>
            </a:pPr>
            <a:r>
              <a:rPr sz="800" spc="-5" dirty="0">
                <a:solidFill>
                  <a:srgbClr val="7F7F7F"/>
                </a:solidFill>
                <a:latin typeface="Microsoft YaHei UI" panose="020B0503020204020204" charset="-122"/>
                <a:cs typeface="Microsoft YaHei UI" panose="020B0503020204020204" charset="-122"/>
              </a:rPr>
              <a:t>微软用户,</a:t>
            </a:r>
            <a:r>
              <a:rPr sz="800" spc="-35" dirty="0">
                <a:solidFill>
                  <a:srgbClr val="7F7F7F"/>
                </a:solidFill>
                <a:latin typeface="Microsoft YaHei UI" panose="020B0503020204020204" charset="-122"/>
                <a:cs typeface="Microsoft YaHei UI" panose="020B0503020204020204" charset="-122"/>
              </a:rPr>
              <a:t> </a:t>
            </a:r>
            <a:r>
              <a:rPr sz="800" spc="-10" dirty="0">
                <a:solidFill>
                  <a:srgbClr val="7F7F7F"/>
                </a:solidFill>
                <a:latin typeface="Microsoft YaHei UI" panose="020B0503020204020204" charset="-122"/>
                <a:cs typeface="Microsoft YaHei UI" panose="020B0503020204020204" charset="-122"/>
              </a:rPr>
              <a:t>2021/3/31</a:t>
            </a:r>
            <a:endParaRPr sz="800">
              <a:latin typeface="Microsoft YaHei UI" panose="020B0503020204020204" charset="-122"/>
              <a:cs typeface="Microsoft YaHei UI"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24790"/>
            <a:ext cx="1697355" cy="795020"/>
          </a:xfrm>
          <a:prstGeom prst="rect">
            <a:avLst/>
          </a:prstGeom>
        </p:spPr>
        <p:txBody>
          <a:bodyPr vert="horz" wrap="square" lIns="0" tIns="130810" rIns="0" bIns="0" rtlCol="0">
            <a:spAutoFit/>
          </a:bodyPr>
          <a:lstStyle/>
          <a:p>
            <a:pPr marL="349250" indent="-337185">
              <a:lnSpc>
                <a:spcPct val="100000"/>
              </a:lnSpc>
              <a:spcBef>
                <a:spcPts val="10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因果图法</a:t>
            </a:r>
            <a:endParaRPr sz="1750">
              <a:latin typeface="华文楷体" panose="02010600040101010101" charset="-122"/>
              <a:cs typeface="华文楷体" panose="02010600040101010101" charset="-122"/>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施加相关约束</a:t>
            </a:r>
            <a:endParaRPr sz="1750">
              <a:latin typeface="华文楷体" panose="02010600040101010101" charset="-122"/>
              <a:cs typeface="华文楷体" panose="02010600040101010101" charset="-122"/>
            </a:endParaRPr>
          </a:p>
        </p:txBody>
      </p:sp>
      <p:sp>
        <p:nvSpPr>
          <p:cNvPr id="5" name="object 5"/>
          <p:cNvSpPr/>
          <p:nvPr/>
        </p:nvSpPr>
        <p:spPr>
          <a:xfrm>
            <a:off x="3203333" y="3425190"/>
            <a:ext cx="347980" cy="344805"/>
          </a:xfrm>
          <a:custGeom>
            <a:avLst/>
            <a:gdLst/>
            <a:ahLst/>
            <a:cxnLst/>
            <a:rect l="l" t="t" r="r" b="b"/>
            <a:pathLst>
              <a:path w="347979" h="344804">
                <a:moveTo>
                  <a:pt x="347472" y="172212"/>
                </a:moveTo>
                <a:lnTo>
                  <a:pt x="341270" y="126382"/>
                </a:lnTo>
                <a:lnTo>
                  <a:pt x="323765" y="85231"/>
                </a:lnTo>
                <a:lnTo>
                  <a:pt x="296608" y="50387"/>
                </a:lnTo>
                <a:lnTo>
                  <a:pt x="261450" y="23480"/>
                </a:lnTo>
                <a:lnTo>
                  <a:pt x="219942" y="6141"/>
                </a:lnTo>
                <a:lnTo>
                  <a:pt x="173736" y="0"/>
                </a:lnTo>
                <a:lnTo>
                  <a:pt x="127529" y="6141"/>
                </a:lnTo>
                <a:lnTo>
                  <a:pt x="86021" y="23480"/>
                </a:lnTo>
                <a:lnTo>
                  <a:pt x="50863" y="50387"/>
                </a:lnTo>
                <a:lnTo>
                  <a:pt x="23706" y="85231"/>
                </a:lnTo>
                <a:lnTo>
                  <a:pt x="6201" y="126382"/>
                </a:lnTo>
                <a:lnTo>
                  <a:pt x="0" y="172212"/>
                </a:lnTo>
                <a:lnTo>
                  <a:pt x="6201" y="217776"/>
                </a:lnTo>
                <a:lnTo>
                  <a:pt x="23706" y="258854"/>
                </a:lnTo>
                <a:lnTo>
                  <a:pt x="50863" y="293751"/>
                </a:lnTo>
                <a:lnTo>
                  <a:pt x="86021" y="320773"/>
                </a:lnTo>
                <a:lnTo>
                  <a:pt x="127529" y="338229"/>
                </a:lnTo>
                <a:lnTo>
                  <a:pt x="173736" y="344424"/>
                </a:lnTo>
                <a:lnTo>
                  <a:pt x="219942" y="338229"/>
                </a:lnTo>
                <a:lnTo>
                  <a:pt x="261450" y="320773"/>
                </a:lnTo>
                <a:lnTo>
                  <a:pt x="296608" y="293751"/>
                </a:lnTo>
                <a:lnTo>
                  <a:pt x="323765" y="258854"/>
                </a:lnTo>
                <a:lnTo>
                  <a:pt x="341270" y="217776"/>
                </a:lnTo>
                <a:lnTo>
                  <a:pt x="347472" y="172212"/>
                </a:lnTo>
                <a:close/>
              </a:path>
            </a:pathLst>
          </a:custGeom>
          <a:solidFill>
            <a:srgbClr val="FFFFFF"/>
          </a:solidFill>
        </p:spPr>
        <p:txBody>
          <a:bodyPr wrap="square" lIns="0" tIns="0" rIns="0" bIns="0" rtlCol="0"/>
          <a:lstStyle/>
          <a:p/>
        </p:txBody>
      </p:sp>
      <p:sp>
        <p:nvSpPr>
          <p:cNvPr id="6" name="object 6"/>
          <p:cNvSpPr/>
          <p:nvPr/>
        </p:nvSpPr>
        <p:spPr>
          <a:xfrm>
            <a:off x="3203333" y="3425190"/>
            <a:ext cx="347980" cy="344805"/>
          </a:xfrm>
          <a:custGeom>
            <a:avLst/>
            <a:gdLst/>
            <a:ahLst/>
            <a:cxnLst/>
            <a:rect l="l" t="t" r="r" b="b"/>
            <a:pathLst>
              <a:path w="347979" h="344804">
                <a:moveTo>
                  <a:pt x="0" y="172212"/>
                </a:moveTo>
                <a:lnTo>
                  <a:pt x="6201" y="126382"/>
                </a:lnTo>
                <a:lnTo>
                  <a:pt x="23706" y="85231"/>
                </a:lnTo>
                <a:lnTo>
                  <a:pt x="50863" y="50387"/>
                </a:lnTo>
                <a:lnTo>
                  <a:pt x="86021" y="23480"/>
                </a:lnTo>
                <a:lnTo>
                  <a:pt x="127529" y="6141"/>
                </a:lnTo>
                <a:lnTo>
                  <a:pt x="173736" y="0"/>
                </a:lnTo>
                <a:lnTo>
                  <a:pt x="219942" y="6141"/>
                </a:lnTo>
                <a:lnTo>
                  <a:pt x="261450" y="23480"/>
                </a:lnTo>
                <a:lnTo>
                  <a:pt x="296608" y="50387"/>
                </a:lnTo>
                <a:lnTo>
                  <a:pt x="323765" y="85231"/>
                </a:lnTo>
                <a:lnTo>
                  <a:pt x="341270" y="126382"/>
                </a:lnTo>
                <a:lnTo>
                  <a:pt x="347472" y="172212"/>
                </a:lnTo>
                <a:lnTo>
                  <a:pt x="341270" y="217776"/>
                </a:lnTo>
                <a:lnTo>
                  <a:pt x="323765" y="258854"/>
                </a:lnTo>
                <a:lnTo>
                  <a:pt x="296608" y="293751"/>
                </a:lnTo>
                <a:lnTo>
                  <a:pt x="261450" y="320773"/>
                </a:lnTo>
                <a:lnTo>
                  <a:pt x="219942" y="338229"/>
                </a:lnTo>
                <a:lnTo>
                  <a:pt x="173736" y="344424"/>
                </a:lnTo>
                <a:lnTo>
                  <a:pt x="127529" y="338229"/>
                </a:lnTo>
                <a:lnTo>
                  <a:pt x="86021" y="320773"/>
                </a:lnTo>
                <a:lnTo>
                  <a:pt x="50863" y="293751"/>
                </a:lnTo>
                <a:lnTo>
                  <a:pt x="23706" y="258854"/>
                </a:lnTo>
                <a:lnTo>
                  <a:pt x="6201" y="217776"/>
                </a:lnTo>
                <a:lnTo>
                  <a:pt x="0" y="172212"/>
                </a:lnTo>
                <a:close/>
              </a:path>
            </a:pathLst>
          </a:custGeom>
          <a:ln w="4203">
            <a:solidFill>
              <a:srgbClr val="000000"/>
            </a:solidFill>
          </a:ln>
        </p:spPr>
        <p:txBody>
          <a:bodyPr wrap="square" lIns="0" tIns="0" rIns="0" bIns="0" rtlCol="0"/>
          <a:lstStyle/>
          <a:p/>
        </p:txBody>
      </p:sp>
      <p:sp>
        <p:nvSpPr>
          <p:cNvPr id="7" name="object 7"/>
          <p:cNvSpPr/>
          <p:nvPr/>
        </p:nvSpPr>
        <p:spPr>
          <a:xfrm>
            <a:off x="3358019" y="3544823"/>
            <a:ext cx="36576" cy="562355"/>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3203333" y="4064508"/>
            <a:ext cx="347980" cy="344170"/>
          </a:xfrm>
          <a:custGeom>
            <a:avLst/>
            <a:gdLst/>
            <a:ahLst/>
            <a:cxnLst/>
            <a:rect l="l" t="t" r="r" b="b"/>
            <a:pathLst>
              <a:path w="347979" h="344170">
                <a:moveTo>
                  <a:pt x="347472" y="172212"/>
                </a:moveTo>
                <a:lnTo>
                  <a:pt x="341270" y="126382"/>
                </a:lnTo>
                <a:lnTo>
                  <a:pt x="323765" y="85231"/>
                </a:lnTo>
                <a:lnTo>
                  <a:pt x="296608" y="50387"/>
                </a:lnTo>
                <a:lnTo>
                  <a:pt x="261450" y="23480"/>
                </a:lnTo>
                <a:lnTo>
                  <a:pt x="219942" y="6141"/>
                </a:lnTo>
                <a:lnTo>
                  <a:pt x="173736" y="0"/>
                </a:lnTo>
                <a:lnTo>
                  <a:pt x="127529" y="6141"/>
                </a:lnTo>
                <a:lnTo>
                  <a:pt x="86021" y="23480"/>
                </a:lnTo>
                <a:lnTo>
                  <a:pt x="50863" y="50387"/>
                </a:lnTo>
                <a:lnTo>
                  <a:pt x="23706" y="85231"/>
                </a:lnTo>
                <a:lnTo>
                  <a:pt x="6201" y="126382"/>
                </a:lnTo>
                <a:lnTo>
                  <a:pt x="0" y="172212"/>
                </a:lnTo>
                <a:lnTo>
                  <a:pt x="6201" y="217720"/>
                </a:lnTo>
                <a:lnTo>
                  <a:pt x="23706" y="258656"/>
                </a:lnTo>
                <a:lnTo>
                  <a:pt x="50863" y="293370"/>
                </a:lnTo>
                <a:lnTo>
                  <a:pt x="86021" y="320209"/>
                </a:lnTo>
                <a:lnTo>
                  <a:pt x="127529" y="337523"/>
                </a:lnTo>
                <a:lnTo>
                  <a:pt x="173736" y="343662"/>
                </a:lnTo>
                <a:lnTo>
                  <a:pt x="219942" y="337523"/>
                </a:lnTo>
                <a:lnTo>
                  <a:pt x="261450" y="320209"/>
                </a:lnTo>
                <a:lnTo>
                  <a:pt x="296608" y="293370"/>
                </a:lnTo>
                <a:lnTo>
                  <a:pt x="323765" y="258656"/>
                </a:lnTo>
                <a:lnTo>
                  <a:pt x="341270" y="217720"/>
                </a:lnTo>
                <a:lnTo>
                  <a:pt x="347472" y="172212"/>
                </a:lnTo>
                <a:close/>
              </a:path>
            </a:pathLst>
          </a:custGeom>
          <a:solidFill>
            <a:srgbClr val="FFFFFF"/>
          </a:solidFill>
        </p:spPr>
        <p:txBody>
          <a:bodyPr wrap="square" lIns="0" tIns="0" rIns="0" bIns="0" rtlCol="0"/>
          <a:lstStyle/>
          <a:p/>
        </p:txBody>
      </p:sp>
      <p:sp>
        <p:nvSpPr>
          <p:cNvPr id="9" name="object 9"/>
          <p:cNvSpPr/>
          <p:nvPr/>
        </p:nvSpPr>
        <p:spPr>
          <a:xfrm>
            <a:off x="3203333" y="4064508"/>
            <a:ext cx="347980" cy="344170"/>
          </a:xfrm>
          <a:custGeom>
            <a:avLst/>
            <a:gdLst/>
            <a:ahLst/>
            <a:cxnLst/>
            <a:rect l="l" t="t" r="r" b="b"/>
            <a:pathLst>
              <a:path w="347979" h="344170">
                <a:moveTo>
                  <a:pt x="0" y="172212"/>
                </a:moveTo>
                <a:lnTo>
                  <a:pt x="6201" y="126382"/>
                </a:lnTo>
                <a:lnTo>
                  <a:pt x="23706" y="85231"/>
                </a:lnTo>
                <a:lnTo>
                  <a:pt x="50863" y="50387"/>
                </a:lnTo>
                <a:lnTo>
                  <a:pt x="86021" y="23480"/>
                </a:lnTo>
                <a:lnTo>
                  <a:pt x="127529" y="6141"/>
                </a:lnTo>
                <a:lnTo>
                  <a:pt x="173736" y="0"/>
                </a:lnTo>
                <a:lnTo>
                  <a:pt x="219942" y="6141"/>
                </a:lnTo>
                <a:lnTo>
                  <a:pt x="261450" y="23480"/>
                </a:lnTo>
                <a:lnTo>
                  <a:pt x="296608" y="50387"/>
                </a:lnTo>
                <a:lnTo>
                  <a:pt x="323765" y="85231"/>
                </a:lnTo>
                <a:lnTo>
                  <a:pt x="341270" y="126382"/>
                </a:lnTo>
                <a:lnTo>
                  <a:pt x="347472" y="172212"/>
                </a:lnTo>
                <a:lnTo>
                  <a:pt x="341270" y="217720"/>
                </a:lnTo>
                <a:lnTo>
                  <a:pt x="323765" y="258656"/>
                </a:lnTo>
                <a:lnTo>
                  <a:pt x="296608" y="293370"/>
                </a:lnTo>
                <a:lnTo>
                  <a:pt x="261450" y="320209"/>
                </a:lnTo>
                <a:lnTo>
                  <a:pt x="219942" y="337523"/>
                </a:lnTo>
                <a:lnTo>
                  <a:pt x="173736" y="343662"/>
                </a:lnTo>
                <a:lnTo>
                  <a:pt x="127529" y="337523"/>
                </a:lnTo>
                <a:lnTo>
                  <a:pt x="86021" y="320209"/>
                </a:lnTo>
                <a:lnTo>
                  <a:pt x="50863" y="293370"/>
                </a:lnTo>
                <a:lnTo>
                  <a:pt x="23706" y="258656"/>
                </a:lnTo>
                <a:lnTo>
                  <a:pt x="6201" y="217720"/>
                </a:lnTo>
                <a:lnTo>
                  <a:pt x="0" y="172212"/>
                </a:lnTo>
                <a:close/>
              </a:path>
            </a:pathLst>
          </a:custGeom>
          <a:ln w="4203">
            <a:solidFill>
              <a:srgbClr val="000000"/>
            </a:solidFill>
          </a:ln>
        </p:spPr>
        <p:txBody>
          <a:bodyPr wrap="square" lIns="0" tIns="0" rIns="0" bIns="0" rtlCol="0"/>
          <a:lstStyle/>
          <a:p/>
        </p:txBody>
      </p:sp>
      <p:sp>
        <p:nvSpPr>
          <p:cNvPr id="10" name="object 10"/>
          <p:cNvSpPr/>
          <p:nvPr/>
        </p:nvSpPr>
        <p:spPr>
          <a:xfrm>
            <a:off x="3345065" y="4184141"/>
            <a:ext cx="60960" cy="562355"/>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3203333" y="4875276"/>
            <a:ext cx="347980" cy="344805"/>
          </a:xfrm>
          <a:custGeom>
            <a:avLst/>
            <a:gdLst/>
            <a:ahLst/>
            <a:cxnLst/>
            <a:rect l="l" t="t" r="r" b="b"/>
            <a:pathLst>
              <a:path w="347979" h="344804">
                <a:moveTo>
                  <a:pt x="347472" y="172212"/>
                </a:moveTo>
                <a:lnTo>
                  <a:pt x="341270" y="126647"/>
                </a:lnTo>
                <a:lnTo>
                  <a:pt x="323765" y="85569"/>
                </a:lnTo>
                <a:lnTo>
                  <a:pt x="296608" y="50673"/>
                </a:lnTo>
                <a:lnTo>
                  <a:pt x="261450" y="23650"/>
                </a:lnTo>
                <a:lnTo>
                  <a:pt x="219942" y="6194"/>
                </a:lnTo>
                <a:lnTo>
                  <a:pt x="173736" y="0"/>
                </a:lnTo>
                <a:lnTo>
                  <a:pt x="127529" y="6194"/>
                </a:lnTo>
                <a:lnTo>
                  <a:pt x="86021" y="23650"/>
                </a:lnTo>
                <a:lnTo>
                  <a:pt x="50863" y="50673"/>
                </a:lnTo>
                <a:lnTo>
                  <a:pt x="23706" y="85569"/>
                </a:lnTo>
                <a:lnTo>
                  <a:pt x="6201" y="126647"/>
                </a:lnTo>
                <a:lnTo>
                  <a:pt x="0" y="172212"/>
                </a:lnTo>
                <a:lnTo>
                  <a:pt x="6201" y="218041"/>
                </a:lnTo>
                <a:lnTo>
                  <a:pt x="23706" y="259192"/>
                </a:lnTo>
                <a:lnTo>
                  <a:pt x="50863" y="294036"/>
                </a:lnTo>
                <a:lnTo>
                  <a:pt x="86021" y="320943"/>
                </a:lnTo>
                <a:lnTo>
                  <a:pt x="127529" y="338282"/>
                </a:lnTo>
                <a:lnTo>
                  <a:pt x="173736" y="344424"/>
                </a:lnTo>
                <a:lnTo>
                  <a:pt x="219942" y="338282"/>
                </a:lnTo>
                <a:lnTo>
                  <a:pt x="261450" y="320943"/>
                </a:lnTo>
                <a:lnTo>
                  <a:pt x="296608" y="294036"/>
                </a:lnTo>
                <a:lnTo>
                  <a:pt x="323765" y="259192"/>
                </a:lnTo>
                <a:lnTo>
                  <a:pt x="341270" y="218041"/>
                </a:lnTo>
                <a:lnTo>
                  <a:pt x="347472" y="172212"/>
                </a:lnTo>
                <a:close/>
              </a:path>
            </a:pathLst>
          </a:custGeom>
          <a:solidFill>
            <a:srgbClr val="FFFFFF"/>
          </a:solidFill>
        </p:spPr>
        <p:txBody>
          <a:bodyPr wrap="square" lIns="0" tIns="0" rIns="0" bIns="0" rtlCol="0"/>
          <a:lstStyle/>
          <a:p/>
        </p:txBody>
      </p:sp>
      <p:sp>
        <p:nvSpPr>
          <p:cNvPr id="12" name="object 12"/>
          <p:cNvSpPr/>
          <p:nvPr/>
        </p:nvSpPr>
        <p:spPr>
          <a:xfrm>
            <a:off x="3203333" y="4875276"/>
            <a:ext cx="347980" cy="344805"/>
          </a:xfrm>
          <a:custGeom>
            <a:avLst/>
            <a:gdLst/>
            <a:ahLst/>
            <a:cxnLst/>
            <a:rect l="l" t="t" r="r" b="b"/>
            <a:pathLst>
              <a:path w="347979" h="344804">
                <a:moveTo>
                  <a:pt x="0" y="172212"/>
                </a:moveTo>
                <a:lnTo>
                  <a:pt x="6201" y="126647"/>
                </a:lnTo>
                <a:lnTo>
                  <a:pt x="23706" y="85569"/>
                </a:lnTo>
                <a:lnTo>
                  <a:pt x="50863" y="50673"/>
                </a:lnTo>
                <a:lnTo>
                  <a:pt x="86021" y="23650"/>
                </a:lnTo>
                <a:lnTo>
                  <a:pt x="127529" y="6194"/>
                </a:lnTo>
                <a:lnTo>
                  <a:pt x="173736" y="0"/>
                </a:lnTo>
                <a:lnTo>
                  <a:pt x="219942" y="6194"/>
                </a:lnTo>
                <a:lnTo>
                  <a:pt x="261450" y="23650"/>
                </a:lnTo>
                <a:lnTo>
                  <a:pt x="296608" y="50673"/>
                </a:lnTo>
                <a:lnTo>
                  <a:pt x="323765" y="85569"/>
                </a:lnTo>
                <a:lnTo>
                  <a:pt x="341270" y="126647"/>
                </a:lnTo>
                <a:lnTo>
                  <a:pt x="347472" y="172212"/>
                </a:lnTo>
                <a:lnTo>
                  <a:pt x="341270" y="218041"/>
                </a:lnTo>
                <a:lnTo>
                  <a:pt x="323765" y="259192"/>
                </a:lnTo>
                <a:lnTo>
                  <a:pt x="296608" y="294036"/>
                </a:lnTo>
                <a:lnTo>
                  <a:pt x="261450" y="320943"/>
                </a:lnTo>
                <a:lnTo>
                  <a:pt x="219942" y="338282"/>
                </a:lnTo>
                <a:lnTo>
                  <a:pt x="173736" y="344424"/>
                </a:lnTo>
                <a:lnTo>
                  <a:pt x="127529" y="338282"/>
                </a:lnTo>
                <a:lnTo>
                  <a:pt x="86021" y="320943"/>
                </a:lnTo>
                <a:lnTo>
                  <a:pt x="50863" y="294036"/>
                </a:lnTo>
                <a:lnTo>
                  <a:pt x="23706" y="259192"/>
                </a:lnTo>
                <a:lnTo>
                  <a:pt x="6201" y="218041"/>
                </a:lnTo>
                <a:lnTo>
                  <a:pt x="0" y="172212"/>
                </a:lnTo>
                <a:close/>
              </a:path>
            </a:pathLst>
          </a:custGeom>
          <a:ln w="4203">
            <a:solidFill>
              <a:srgbClr val="000000"/>
            </a:solidFill>
          </a:ln>
        </p:spPr>
        <p:txBody>
          <a:bodyPr wrap="square" lIns="0" tIns="0" rIns="0" bIns="0" rtlCol="0"/>
          <a:lstStyle/>
          <a:p/>
        </p:txBody>
      </p:sp>
      <p:sp>
        <p:nvSpPr>
          <p:cNvPr id="13" name="object 13"/>
          <p:cNvSpPr/>
          <p:nvPr/>
        </p:nvSpPr>
        <p:spPr>
          <a:xfrm>
            <a:off x="3347351" y="4994909"/>
            <a:ext cx="54864" cy="571500"/>
          </a:xfrm>
          <a:prstGeom prst="rect">
            <a:avLst/>
          </a:prstGeom>
          <a:blipFill>
            <a:blip r:embed="rId4" cstate="print"/>
            <a:stretch>
              <a:fillRect/>
            </a:stretch>
          </a:blipFill>
        </p:spPr>
        <p:txBody>
          <a:bodyPr wrap="square" lIns="0" tIns="0" rIns="0" bIns="0" rtlCol="0"/>
          <a:lstStyle/>
          <a:p/>
        </p:txBody>
      </p:sp>
      <p:sp>
        <p:nvSpPr>
          <p:cNvPr id="14" name="object 14"/>
          <p:cNvSpPr/>
          <p:nvPr/>
        </p:nvSpPr>
        <p:spPr>
          <a:xfrm>
            <a:off x="3203333" y="5686805"/>
            <a:ext cx="347980" cy="344805"/>
          </a:xfrm>
          <a:custGeom>
            <a:avLst/>
            <a:gdLst/>
            <a:ahLst/>
            <a:cxnLst/>
            <a:rect l="l" t="t" r="r" b="b"/>
            <a:pathLst>
              <a:path w="347979" h="344804">
                <a:moveTo>
                  <a:pt x="347472" y="172212"/>
                </a:moveTo>
                <a:lnTo>
                  <a:pt x="341270" y="126382"/>
                </a:lnTo>
                <a:lnTo>
                  <a:pt x="323765" y="85231"/>
                </a:lnTo>
                <a:lnTo>
                  <a:pt x="296608" y="50387"/>
                </a:lnTo>
                <a:lnTo>
                  <a:pt x="261450" y="23480"/>
                </a:lnTo>
                <a:lnTo>
                  <a:pt x="219942" y="6141"/>
                </a:lnTo>
                <a:lnTo>
                  <a:pt x="173736" y="0"/>
                </a:lnTo>
                <a:lnTo>
                  <a:pt x="127529" y="6141"/>
                </a:lnTo>
                <a:lnTo>
                  <a:pt x="86021" y="23480"/>
                </a:lnTo>
                <a:lnTo>
                  <a:pt x="50863" y="50387"/>
                </a:lnTo>
                <a:lnTo>
                  <a:pt x="23706" y="85231"/>
                </a:lnTo>
                <a:lnTo>
                  <a:pt x="6201" y="126382"/>
                </a:lnTo>
                <a:lnTo>
                  <a:pt x="0" y="172212"/>
                </a:lnTo>
                <a:lnTo>
                  <a:pt x="6201" y="218041"/>
                </a:lnTo>
                <a:lnTo>
                  <a:pt x="23706" y="259192"/>
                </a:lnTo>
                <a:lnTo>
                  <a:pt x="50863" y="294036"/>
                </a:lnTo>
                <a:lnTo>
                  <a:pt x="86021" y="320943"/>
                </a:lnTo>
                <a:lnTo>
                  <a:pt x="127529" y="338282"/>
                </a:lnTo>
                <a:lnTo>
                  <a:pt x="173736" y="344424"/>
                </a:lnTo>
                <a:lnTo>
                  <a:pt x="219942" y="338282"/>
                </a:lnTo>
                <a:lnTo>
                  <a:pt x="261450" y="320943"/>
                </a:lnTo>
                <a:lnTo>
                  <a:pt x="296608" y="294036"/>
                </a:lnTo>
                <a:lnTo>
                  <a:pt x="323765" y="259192"/>
                </a:lnTo>
                <a:lnTo>
                  <a:pt x="341270" y="218041"/>
                </a:lnTo>
                <a:lnTo>
                  <a:pt x="347472" y="172212"/>
                </a:lnTo>
                <a:close/>
              </a:path>
            </a:pathLst>
          </a:custGeom>
          <a:solidFill>
            <a:srgbClr val="FFFFFF"/>
          </a:solidFill>
        </p:spPr>
        <p:txBody>
          <a:bodyPr wrap="square" lIns="0" tIns="0" rIns="0" bIns="0" rtlCol="0"/>
          <a:lstStyle/>
          <a:p/>
        </p:txBody>
      </p:sp>
      <p:sp>
        <p:nvSpPr>
          <p:cNvPr id="15" name="object 15"/>
          <p:cNvSpPr/>
          <p:nvPr/>
        </p:nvSpPr>
        <p:spPr>
          <a:xfrm>
            <a:off x="3203333" y="5686805"/>
            <a:ext cx="347980" cy="344805"/>
          </a:xfrm>
          <a:custGeom>
            <a:avLst/>
            <a:gdLst/>
            <a:ahLst/>
            <a:cxnLst/>
            <a:rect l="l" t="t" r="r" b="b"/>
            <a:pathLst>
              <a:path w="347979" h="344804">
                <a:moveTo>
                  <a:pt x="0" y="172212"/>
                </a:moveTo>
                <a:lnTo>
                  <a:pt x="6201" y="126382"/>
                </a:lnTo>
                <a:lnTo>
                  <a:pt x="23706" y="85231"/>
                </a:lnTo>
                <a:lnTo>
                  <a:pt x="50863" y="50387"/>
                </a:lnTo>
                <a:lnTo>
                  <a:pt x="86021" y="23480"/>
                </a:lnTo>
                <a:lnTo>
                  <a:pt x="127529" y="6141"/>
                </a:lnTo>
                <a:lnTo>
                  <a:pt x="173736" y="0"/>
                </a:lnTo>
                <a:lnTo>
                  <a:pt x="219942" y="6141"/>
                </a:lnTo>
                <a:lnTo>
                  <a:pt x="261450" y="23480"/>
                </a:lnTo>
                <a:lnTo>
                  <a:pt x="296608" y="50387"/>
                </a:lnTo>
                <a:lnTo>
                  <a:pt x="323765" y="85231"/>
                </a:lnTo>
                <a:lnTo>
                  <a:pt x="341270" y="126382"/>
                </a:lnTo>
                <a:lnTo>
                  <a:pt x="347472" y="172212"/>
                </a:lnTo>
                <a:lnTo>
                  <a:pt x="341270" y="218041"/>
                </a:lnTo>
                <a:lnTo>
                  <a:pt x="323765" y="259192"/>
                </a:lnTo>
                <a:lnTo>
                  <a:pt x="296608" y="294036"/>
                </a:lnTo>
                <a:lnTo>
                  <a:pt x="261450" y="320943"/>
                </a:lnTo>
                <a:lnTo>
                  <a:pt x="219942" y="338282"/>
                </a:lnTo>
                <a:lnTo>
                  <a:pt x="173736" y="344424"/>
                </a:lnTo>
                <a:lnTo>
                  <a:pt x="127529" y="338282"/>
                </a:lnTo>
                <a:lnTo>
                  <a:pt x="86021" y="320943"/>
                </a:lnTo>
                <a:lnTo>
                  <a:pt x="50863" y="294036"/>
                </a:lnTo>
                <a:lnTo>
                  <a:pt x="23706" y="259192"/>
                </a:lnTo>
                <a:lnTo>
                  <a:pt x="6201" y="218041"/>
                </a:lnTo>
                <a:lnTo>
                  <a:pt x="0" y="172212"/>
                </a:lnTo>
                <a:close/>
              </a:path>
            </a:pathLst>
          </a:custGeom>
          <a:ln w="4203">
            <a:solidFill>
              <a:srgbClr val="000000"/>
            </a:solidFill>
          </a:ln>
        </p:spPr>
        <p:txBody>
          <a:bodyPr wrap="square" lIns="0" tIns="0" rIns="0" bIns="0" rtlCol="0"/>
          <a:lstStyle/>
          <a:p/>
        </p:txBody>
      </p:sp>
      <p:sp>
        <p:nvSpPr>
          <p:cNvPr id="16" name="object 16"/>
          <p:cNvSpPr/>
          <p:nvPr/>
        </p:nvSpPr>
        <p:spPr>
          <a:xfrm>
            <a:off x="3345065" y="5806440"/>
            <a:ext cx="67056" cy="562355"/>
          </a:xfrm>
          <a:prstGeom prst="rect">
            <a:avLst/>
          </a:prstGeom>
          <a:blipFill>
            <a:blip r:embed="rId5" cstate="print"/>
            <a:stretch>
              <a:fillRect/>
            </a:stretch>
          </a:blipFill>
        </p:spPr>
        <p:txBody>
          <a:bodyPr wrap="square" lIns="0" tIns="0" rIns="0" bIns="0" rtlCol="0"/>
          <a:lstStyle/>
          <a:p/>
        </p:txBody>
      </p:sp>
      <p:sp>
        <p:nvSpPr>
          <p:cNvPr id="17" name="object 17"/>
          <p:cNvSpPr/>
          <p:nvPr/>
        </p:nvSpPr>
        <p:spPr>
          <a:xfrm>
            <a:off x="4444631" y="3892296"/>
            <a:ext cx="347980" cy="344805"/>
          </a:xfrm>
          <a:custGeom>
            <a:avLst/>
            <a:gdLst/>
            <a:ahLst/>
            <a:cxnLst/>
            <a:rect l="l" t="t" r="r" b="b"/>
            <a:pathLst>
              <a:path w="347979" h="344804">
                <a:moveTo>
                  <a:pt x="347472" y="172212"/>
                </a:moveTo>
                <a:lnTo>
                  <a:pt x="341270" y="126382"/>
                </a:lnTo>
                <a:lnTo>
                  <a:pt x="323765" y="85231"/>
                </a:lnTo>
                <a:lnTo>
                  <a:pt x="296608" y="50387"/>
                </a:lnTo>
                <a:lnTo>
                  <a:pt x="261450" y="23480"/>
                </a:lnTo>
                <a:lnTo>
                  <a:pt x="219942" y="6141"/>
                </a:lnTo>
                <a:lnTo>
                  <a:pt x="173736" y="0"/>
                </a:lnTo>
                <a:lnTo>
                  <a:pt x="127529" y="6141"/>
                </a:lnTo>
                <a:lnTo>
                  <a:pt x="86021" y="23480"/>
                </a:lnTo>
                <a:lnTo>
                  <a:pt x="50863" y="50387"/>
                </a:lnTo>
                <a:lnTo>
                  <a:pt x="23706" y="85231"/>
                </a:lnTo>
                <a:lnTo>
                  <a:pt x="6201" y="126382"/>
                </a:lnTo>
                <a:lnTo>
                  <a:pt x="0" y="172212"/>
                </a:lnTo>
                <a:lnTo>
                  <a:pt x="6201" y="217776"/>
                </a:lnTo>
                <a:lnTo>
                  <a:pt x="23706" y="258854"/>
                </a:lnTo>
                <a:lnTo>
                  <a:pt x="50863" y="293751"/>
                </a:lnTo>
                <a:lnTo>
                  <a:pt x="86021" y="320773"/>
                </a:lnTo>
                <a:lnTo>
                  <a:pt x="127529" y="338229"/>
                </a:lnTo>
                <a:lnTo>
                  <a:pt x="173736" y="344424"/>
                </a:lnTo>
                <a:lnTo>
                  <a:pt x="219942" y="338229"/>
                </a:lnTo>
                <a:lnTo>
                  <a:pt x="261450" y="320773"/>
                </a:lnTo>
                <a:lnTo>
                  <a:pt x="296608" y="293751"/>
                </a:lnTo>
                <a:lnTo>
                  <a:pt x="323765" y="258854"/>
                </a:lnTo>
                <a:lnTo>
                  <a:pt x="341270" y="217776"/>
                </a:lnTo>
                <a:lnTo>
                  <a:pt x="347472" y="172212"/>
                </a:lnTo>
                <a:close/>
              </a:path>
            </a:pathLst>
          </a:custGeom>
          <a:solidFill>
            <a:srgbClr val="FFFFFF"/>
          </a:solidFill>
        </p:spPr>
        <p:txBody>
          <a:bodyPr wrap="square" lIns="0" tIns="0" rIns="0" bIns="0" rtlCol="0"/>
          <a:lstStyle/>
          <a:p/>
        </p:txBody>
      </p:sp>
      <p:sp>
        <p:nvSpPr>
          <p:cNvPr id="18" name="object 18"/>
          <p:cNvSpPr/>
          <p:nvPr/>
        </p:nvSpPr>
        <p:spPr>
          <a:xfrm>
            <a:off x="4444631" y="3892296"/>
            <a:ext cx="347980" cy="344805"/>
          </a:xfrm>
          <a:custGeom>
            <a:avLst/>
            <a:gdLst/>
            <a:ahLst/>
            <a:cxnLst/>
            <a:rect l="l" t="t" r="r" b="b"/>
            <a:pathLst>
              <a:path w="347979" h="344804">
                <a:moveTo>
                  <a:pt x="0" y="172212"/>
                </a:moveTo>
                <a:lnTo>
                  <a:pt x="6201" y="126382"/>
                </a:lnTo>
                <a:lnTo>
                  <a:pt x="23706" y="85231"/>
                </a:lnTo>
                <a:lnTo>
                  <a:pt x="50863" y="50387"/>
                </a:lnTo>
                <a:lnTo>
                  <a:pt x="86021" y="23480"/>
                </a:lnTo>
                <a:lnTo>
                  <a:pt x="127529" y="6141"/>
                </a:lnTo>
                <a:lnTo>
                  <a:pt x="173736" y="0"/>
                </a:lnTo>
                <a:lnTo>
                  <a:pt x="219942" y="6141"/>
                </a:lnTo>
                <a:lnTo>
                  <a:pt x="261450" y="23480"/>
                </a:lnTo>
                <a:lnTo>
                  <a:pt x="296608" y="50387"/>
                </a:lnTo>
                <a:lnTo>
                  <a:pt x="323765" y="85231"/>
                </a:lnTo>
                <a:lnTo>
                  <a:pt x="341270" y="126382"/>
                </a:lnTo>
                <a:lnTo>
                  <a:pt x="347472" y="172212"/>
                </a:lnTo>
                <a:lnTo>
                  <a:pt x="341270" y="217776"/>
                </a:lnTo>
                <a:lnTo>
                  <a:pt x="323765" y="258854"/>
                </a:lnTo>
                <a:lnTo>
                  <a:pt x="296608" y="293751"/>
                </a:lnTo>
                <a:lnTo>
                  <a:pt x="261450" y="320773"/>
                </a:lnTo>
                <a:lnTo>
                  <a:pt x="219942" y="338229"/>
                </a:lnTo>
                <a:lnTo>
                  <a:pt x="173736" y="344424"/>
                </a:lnTo>
                <a:lnTo>
                  <a:pt x="127529" y="338229"/>
                </a:lnTo>
                <a:lnTo>
                  <a:pt x="86021" y="320773"/>
                </a:lnTo>
                <a:lnTo>
                  <a:pt x="50863" y="293751"/>
                </a:lnTo>
                <a:lnTo>
                  <a:pt x="23706" y="258854"/>
                </a:lnTo>
                <a:lnTo>
                  <a:pt x="6201" y="217776"/>
                </a:lnTo>
                <a:lnTo>
                  <a:pt x="0" y="172212"/>
                </a:lnTo>
                <a:close/>
              </a:path>
            </a:pathLst>
          </a:custGeom>
          <a:ln w="4203">
            <a:solidFill>
              <a:srgbClr val="000000"/>
            </a:solidFill>
          </a:ln>
        </p:spPr>
        <p:txBody>
          <a:bodyPr wrap="square" lIns="0" tIns="0" rIns="0" bIns="0" rtlCol="0"/>
          <a:lstStyle/>
          <a:p/>
        </p:txBody>
      </p:sp>
      <p:sp>
        <p:nvSpPr>
          <p:cNvPr id="19" name="object 19"/>
          <p:cNvSpPr/>
          <p:nvPr/>
        </p:nvSpPr>
        <p:spPr>
          <a:xfrm>
            <a:off x="4564265" y="4011929"/>
            <a:ext cx="109728" cy="562355"/>
          </a:xfrm>
          <a:prstGeom prst="rect">
            <a:avLst/>
          </a:prstGeom>
          <a:blipFill>
            <a:blip r:embed="rId6" cstate="print"/>
            <a:stretch>
              <a:fillRect/>
            </a:stretch>
          </a:blipFill>
        </p:spPr>
        <p:txBody>
          <a:bodyPr wrap="square" lIns="0" tIns="0" rIns="0" bIns="0" rtlCol="0"/>
          <a:lstStyle/>
          <a:p/>
        </p:txBody>
      </p:sp>
      <p:sp>
        <p:nvSpPr>
          <p:cNvPr id="20" name="object 20"/>
          <p:cNvSpPr/>
          <p:nvPr/>
        </p:nvSpPr>
        <p:spPr>
          <a:xfrm>
            <a:off x="4444631" y="5170932"/>
            <a:ext cx="347980" cy="344170"/>
          </a:xfrm>
          <a:custGeom>
            <a:avLst/>
            <a:gdLst/>
            <a:ahLst/>
            <a:cxnLst/>
            <a:rect l="l" t="t" r="r" b="b"/>
            <a:pathLst>
              <a:path w="347979" h="344170">
                <a:moveTo>
                  <a:pt x="347472" y="171449"/>
                </a:moveTo>
                <a:lnTo>
                  <a:pt x="341270" y="125941"/>
                </a:lnTo>
                <a:lnTo>
                  <a:pt x="323765" y="85005"/>
                </a:lnTo>
                <a:lnTo>
                  <a:pt x="296608" y="50291"/>
                </a:lnTo>
                <a:lnTo>
                  <a:pt x="261450" y="23452"/>
                </a:lnTo>
                <a:lnTo>
                  <a:pt x="219942" y="6138"/>
                </a:lnTo>
                <a:lnTo>
                  <a:pt x="173736" y="0"/>
                </a:lnTo>
                <a:lnTo>
                  <a:pt x="127529" y="6138"/>
                </a:lnTo>
                <a:lnTo>
                  <a:pt x="86021" y="23452"/>
                </a:lnTo>
                <a:lnTo>
                  <a:pt x="50863" y="50292"/>
                </a:lnTo>
                <a:lnTo>
                  <a:pt x="23706" y="85005"/>
                </a:lnTo>
                <a:lnTo>
                  <a:pt x="6201" y="125941"/>
                </a:lnTo>
                <a:lnTo>
                  <a:pt x="0" y="171450"/>
                </a:lnTo>
                <a:lnTo>
                  <a:pt x="6201" y="217279"/>
                </a:lnTo>
                <a:lnTo>
                  <a:pt x="23706" y="258430"/>
                </a:lnTo>
                <a:lnTo>
                  <a:pt x="50863" y="293274"/>
                </a:lnTo>
                <a:lnTo>
                  <a:pt x="86021" y="320181"/>
                </a:lnTo>
                <a:lnTo>
                  <a:pt x="127529" y="337520"/>
                </a:lnTo>
                <a:lnTo>
                  <a:pt x="173736" y="343662"/>
                </a:lnTo>
                <a:lnTo>
                  <a:pt x="219942" y="337520"/>
                </a:lnTo>
                <a:lnTo>
                  <a:pt x="261450" y="320181"/>
                </a:lnTo>
                <a:lnTo>
                  <a:pt x="296608" y="293274"/>
                </a:lnTo>
                <a:lnTo>
                  <a:pt x="323765" y="258430"/>
                </a:lnTo>
                <a:lnTo>
                  <a:pt x="341270" y="217279"/>
                </a:lnTo>
                <a:lnTo>
                  <a:pt x="347472" y="171449"/>
                </a:lnTo>
                <a:close/>
              </a:path>
            </a:pathLst>
          </a:custGeom>
          <a:solidFill>
            <a:srgbClr val="FFFFFF"/>
          </a:solidFill>
        </p:spPr>
        <p:txBody>
          <a:bodyPr wrap="square" lIns="0" tIns="0" rIns="0" bIns="0" rtlCol="0"/>
          <a:lstStyle/>
          <a:p/>
        </p:txBody>
      </p:sp>
      <p:sp>
        <p:nvSpPr>
          <p:cNvPr id="21" name="object 21"/>
          <p:cNvSpPr/>
          <p:nvPr/>
        </p:nvSpPr>
        <p:spPr>
          <a:xfrm>
            <a:off x="4444631" y="5170932"/>
            <a:ext cx="347980" cy="344170"/>
          </a:xfrm>
          <a:custGeom>
            <a:avLst/>
            <a:gdLst/>
            <a:ahLst/>
            <a:cxnLst/>
            <a:rect l="l" t="t" r="r" b="b"/>
            <a:pathLst>
              <a:path w="347979" h="344170">
                <a:moveTo>
                  <a:pt x="0" y="171450"/>
                </a:moveTo>
                <a:lnTo>
                  <a:pt x="6201" y="125941"/>
                </a:lnTo>
                <a:lnTo>
                  <a:pt x="23706" y="85005"/>
                </a:lnTo>
                <a:lnTo>
                  <a:pt x="50863" y="50292"/>
                </a:lnTo>
                <a:lnTo>
                  <a:pt x="86021" y="23452"/>
                </a:lnTo>
                <a:lnTo>
                  <a:pt x="127529" y="6138"/>
                </a:lnTo>
                <a:lnTo>
                  <a:pt x="173736" y="0"/>
                </a:lnTo>
                <a:lnTo>
                  <a:pt x="219942" y="6138"/>
                </a:lnTo>
                <a:lnTo>
                  <a:pt x="261450" y="23452"/>
                </a:lnTo>
                <a:lnTo>
                  <a:pt x="296608" y="50291"/>
                </a:lnTo>
                <a:lnTo>
                  <a:pt x="323765" y="85005"/>
                </a:lnTo>
                <a:lnTo>
                  <a:pt x="341270" y="125941"/>
                </a:lnTo>
                <a:lnTo>
                  <a:pt x="347472" y="171449"/>
                </a:lnTo>
                <a:lnTo>
                  <a:pt x="341270" y="217279"/>
                </a:lnTo>
                <a:lnTo>
                  <a:pt x="323765" y="258430"/>
                </a:lnTo>
                <a:lnTo>
                  <a:pt x="296608" y="293274"/>
                </a:lnTo>
                <a:lnTo>
                  <a:pt x="261450" y="320181"/>
                </a:lnTo>
                <a:lnTo>
                  <a:pt x="219942" y="337520"/>
                </a:lnTo>
                <a:lnTo>
                  <a:pt x="173736" y="343662"/>
                </a:lnTo>
                <a:lnTo>
                  <a:pt x="127529" y="337520"/>
                </a:lnTo>
                <a:lnTo>
                  <a:pt x="86021" y="320181"/>
                </a:lnTo>
                <a:lnTo>
                  <a:pt x="50863" y="293274"/>
                </a:lnTo>
                <a:lnTo>
                  <a:pt x="23706" y="258430"/>
                </a:lnTo>
                <a:lnTo>
                  <a:pt x="6201" y="217279"/>
                </a:lnTo>
                <a:lnTo>
                  <a:pt x="0" y="171450"/>
                </a:lnTo>
                <a:close/>
              </a:path>
            </a:pathLst>
          </a:custGeom>
          <a:ln w="4203">
            <a:solidFill>
              <a:srgbClr val="000000"/>
            </a:solidFill>
          </a:ln>
        </p:spPr>
        <p:txBody>
          <a:bodyPr wrap="square" lIns="0" tIns="0" rIns="0" bIns="0" rtlCol="0"/>
          <a:lstStyle/>
          <a:p/>
        </p:txBody>
      </p:sp>
      <p:sp>
        <p:nvSpPr>
          <p:cNvPr id="22" name="object 22"/>
          <p:cNvSpPr/>
          <p:nvPr/>
        </p:nvSpPr>
        <p:spPr>
          <a:xfrm>
            <a:off x="4564265" y="5290565"/>
            <a:ext cx="121920" cy="562355"/>
          </a:xfrm>
          <a:prstGeom prst="rect">
            <a:avLst/>
          </a:prstGeom>
          <a:blipFill>
            <a:blip r:embed="rId7" cstate="print"/>
            <a:stretch>
              <a:fillRect/>
            </a:stretch>
          </a:blipFill>
        </p:spPr>
        <p:txBody>
          <a:bodyPr wrap="square" lIns="0" tIns="0" rIns="0" bIns="0" rtlCol="0"/>
          <a:lstStyle/>
          <a:p/>
        </p:txBody>
      </p:sp>
      <p:sp>
        <p:nvSpPr>
          <p:cNvPr id="23" name="object 23"/>
          <p:cNvSpPr/>
          <p:nvPr/>
        </p:nvSpPr>
        <p:spPr>
          <a:xfrm>
            <a:off x="6331343" y="3597402"/>
            <a:ext cx="347980" cy="344170"/>
          </a:xfrm>
          <a:custGeom>
            <a:avLst/>
            <a:gdLst/>
            <a:ahLst/>
            <a:cxnLst/>
            <a:rect l="l" t="t" r="r" b="b"/>
            <a:pathLst>
              <a:path w="347979" h="344170">
                <a:moveTo>
                  <a:pt x="347472" y="172212"/>
                </a:moveTo>
                <a:lnTo>
                  <a:pt x="341270" y="126382"/>
                </a:lnTo>
                <a:lnTo>
                  <a:pt x="323765" y="85231"/>
                </a:lnTo>
                <a:lnTo>
                  <a:pt x="296608" y="50387"/>
                </a:lnTo>
                <a:lnTo>
                  <a:pt x="261450" y="23480"/>
                </a:lnTo>
                <a:lnTo>
                  <a:pt x="219942" y="6141"/>
                </a:lnTo>
                <a:lnTo>
                  <a:pt x="173736" y="0"/>
                </a:lnTo>
                <a:lnTo>
                  <a:pt x="127529" y="6141"/>
                </a:lnTo>
                <a:lnTo>
                  <a:pt x="86021" y="23480"/>
                </a:lnTo>
                <a:lnTo>
                  <a:pt x="50863" y="50387"/>
                </a:lnTo>
                <a:lnTo>
                  <a:pt x="23706" y="85231"/>
                </a:lnTo>
                <a:lnTo>
                  <a:pt x="6201" y="126382"/>
                </a:lnTo>
                <a:lnTo>
                  <a:pt x="0" y="172212"/>
                </a:lnTo>
                <a:lnTo>
                  <a:pt x="6201" y="217720"/>
                </a:lnTo>
                <a:lnTo>
                  <a:pt x="23706" y="258656"/>
                </a:lnTo>
                <a:lnTo>
                  <a:pt x="50863" y="293370"/>
                </a:lnTo>
                <a:lnTo>
                  <a:pt x="86021" y="320209"/>
                </a:lnTo>
                <a:lnTo>
                  <a:pt x="127529" y="337523"/>
                </a:lnTo>
                <a:lnTo>
                  <a:pt x="173736" y="343662"/>
                </a:lnTo>
                <a:lnTo>
                  <a:pt x="219942" y="337523"/>
                </a:lnTo>
                <a:lnTo>
                  <a:pt x="261450" y="320209"/>
                </a:lnTo>
                <a:lnTo>
                  <a:pt x="296608" y="293370"/>
                </a:lnTo>
                <a:lnTo>
                  <a:pt x="323765" y="258656"/>
                </a:lnTo>
                <a:lnTo>
                  <a:pt x="341270" y="217720"/>
                </a:lnTo>
                <a:lnTo>
                  <a:pt x="347472" y="172212"/>
                </a:lnTo>
                <a:close/>
              </a:path>
            </a:pathLst>
          </a:custGeom>
          <a:solidFill>
            <a:srgbClr val="FFFFFF"/>
          </a:solidFill>
        </p:spPr>
        <p:txBody>
          <a:bodyPr wrap="square" lIns="0" tIns="0" rIns="0" bIns="0" rtlCol="0"/>
          <a:lstStyle/>
          <a:p/>
        </p:txBody>
      </p:sp>
      <p:sp>
        <p:nvSpPr>
          <p:cNvPr id="24" name="object 24"/>
          <p:cNvSpPr/>
          <p:nvPr/>
        </p:nvSpPr>
        <p:spPr>
          <a:xfrm>
            <a:off x="6331343" y="3597402"/>
            <a:ext cx="347980" cy="344170"/>
          </a:xfrm>
          <a:custGeom>
            <a:avLst/>
            <a:gdLst/>
            <a:ahLst/>
            <a:cxnLst/>
            <a:rect l="l" t="t" r="r" b="b"/>
            <a:pathLst>
              <a:path w="347979" h="344170">
                <a:moveTo>
                  <a:pt x="0" y="172212"/>
                </a:moveTo>
                <a:lnTo>
                  <a:pt x="6201" y="126382"/>
                </a:lnTo>
                <a:lnTo>
                  <a:pt x="23706" y="85231"/>
                </a:lnTo>
                <a:lnTo>
                  <a:pt x="50863" y="50387"/>
                </a:lnTo>
                <a:lnTo>
                  <a:pt x="86021" y="23480"/>
                </a:lnTo>
                <a:lnTo>
                  <a:pt x="127529" y="6141"/>
                </a:lnTo>
                <a:lnTo>
                  <a:pt x="173736" y="0"/>
                </a:lnTo>
                <a:lnTo>
                  <a:pt x="219942" y="6141"/>
                </a:lnTo>
                <a:lnTo>
                  <a:pt x="261450" y="23480"/>
                </a:lnTo>
                <a:lnTo>
                  <a:pt x="296608" y="50387"/>
                </a:lnTo>
                <a:lnTo>
                  <a:pt x="323765" y="85231"/>
                </a:lnTo>
                <a:lnTo>
                  <a:pt x="341270" y="126382"/>
                </a:lnTo>
                <a:lnTo>
                  <a:pt x="347472" y="172212"/>
                </a:lnTo>
                <a:lnTo>
                  <a:pt x="341270" y="217720"/>
                </a:lnTo>
                <a:lnTo>
                  <a:pt x="323765" y="258656"/>
                </a:lnTo>
                <a:lnTo>
                  <a:pt x="296608" y="293370"/>
                </a:lnTo>
                <a:lnTo>
                  <a:pt x="261450" y="320209"/>
                </a:lnTo>
                <a:lnTo>
                  <a:pt x="219942" y="337523"/>
                </a:lnTo>
                <a:lnTo>
                  <a:pt x="173736" y="343662"/>
                </a:lnTo>
                <a:lnTo>
                  <a:pt x="127529" y="337523"/>
                </a:lnTo>
                <a:lnTo>
                  <a:pt x="86021" y="320209"/>
                </a:lnTo>
                <a:lnTo>
                  <a:pt x="50863" y="293370"/>
                </a:lnTo>
                <a:lnTo>
                  <a:pt x="23706" y="258656"/>
                </a:lnTo>
                <a:lnTo>
                  <a:pt x="6201" y="217720"/>
                </a:lnTo>
                <a:lnTo>
                  <a:pt x="0" y="172212"/>
                </a:lnTo>
                <a:close/>
              </a:path>
            </a:pathLst>
          </a:custGeom>
          <a:ln w="4203">
            <a:solidFill>
              <a:srgbClr val="000000"/>
            </a:solidFill>
          </a:ln>
        </p:spPr>
        <p:txBody>
          <a:bodyPr wrap="square" lIns="0" tIns="0" rIns="0" bIns="0" rtlCol="0"/>
          <a:lstStyle/>
          <a:p/>
        </p:txBody>
      </p:sp>
      <p:sp>
        <p:nvSpPr>
          <p:cNvPr id="25" name="object 25"/>
          <p:cNvSpPr/>
          <p:nvPr/>
        </p:nvSpPr>
        <p:spPr>
          <a:xfrm>
            <a:off x="6438023" y="3717035"/>
            <a:ext cx="121920" cy="562355"/>
          </a:xfrm>
          <a:prstGeom prst="rect">
            <a:avLst/>
          </a:prstGeom>
          <a:blipFill>
            <a:blip r:embed="rId8" cstate="print"/>
            <a:stretch>
              <a:fillRect/>
            </a:stretch>
          </a:blipFill>
        </p:spPr>
        <p:txBody>
          <a:bodyPr wrap="square" lIns="0" tIns="0" rIns="0" bIns="0" rtlCol="0"/>
          <a:lstStyle/>
          <a:p/>
        </p:txBody>
      </p:sp>
      <p:sp>
        <p:nvSpPr>
          <p:cNvPr id="26" name="object 26"/>
          <p:cNvSpPr/>
          <p:nvPr/>
        </p:nvSpPr>
        <p:spPr>
          <a:xfrm>
            <a:off x="6331343" y="4408170"/>
            <a:ext cx="347980" cy="344805"/>
          </a:xfrm>
          <a:custGeom>
            <a:avLst/>
            <a:gdLst/>
            <a:ahLst/>
            <a:cxnLst/>
            <a:rect l="l" t="t" r="r" b="b"/>
            <a:pathLst>
              <a:path w="347979" h="344804">
                <a:moveTo>
                  <a:pt x="347472" y="172212"/>
                </a:moveTo>
                <a:lnTo>
                  <a:pt x="341270" y="126647"/>
                </a:lnTo>
                <a:lnTo>
                  <a:pt x="323765" y="85569"/>
                </a:lnTo>
                <a:lnTo>
                  <a:pt x="296608" y="50673"/>
                </a:lnTo>
                <a:lnTo>
                  <a:pt x="261450" y="23650"/>
                </a:lnTo>
                <a:lnTo>
                  <a:pt x="219942" y="6194"/>
                </a:lnTo>
                <a:lnTo>
                  <a:pt x="173736" y="0"/>
                </a:lnTo>
                <a:lnTo>
                  <a:pt x="127529" y="6194"/>
                </a:lnTo>
                <a:lnTo>
                  <a:pt x="86021" y="23650"/>
                </a:lnTo>
                <a:lnTo>
                  <a:pt x="50863" y="50673"/>
                </a:lnTo>
                <a:lnTo>
                  <a:pt x="23706" y="85569"/>
                </a:lnTo>
                <a:lnTo>
                  <a:pt x="6201" y="126647"/>
                </a:lnTo>
                <a:lnTo>
                  <a:pt x="0" y="172212"/>
                </a:lnTo>
                <a:lnTo>
                  <a:pt x="6201" y="218041"/>
                </a:lnTo>
                <a:lnTo>
                  <a:pt x="23706" y="259192"/>
                </a:lnTo>
                <a:lnTo>
                  <a:pt x="50863" y="294036"/>
                </a:lnTo>
                <a:lnTo>
                  <a:pt x="86021" y="320943"/>
                </a:lnTo>
                <a:lnTo>
                  <a:pt x="127529" y="338282"/>
                </a:lnTo>
                <a:lnTo>
                  <a:pt x="173736" y="344424"/>
                </a:lnTo>
                <a:lnTo>
                  <a:pt x="219942" y="338282"/>
                </a:lnTo>
                <a:lnTo>
                  <a:pt x="261450" y="320943"/>
                </a:lnTo>
                <a:lnTo>
                  <a:pt x="296608" y="294036"/>
                </a:lnTo>
                <a:lnTo>
                  <a:pt x="323765" y="259192"/>
                </a:lnTo>
                <a:lnTo>
                  <a:pt x="341270" y="218041"/>
                </a:lnTo>
                <a:lnTo>
                  <a:pt x="347472" y="172212"/>
                </a:lnTo>
                <a:close/>
              </a:path>
            </a:pathLst>
          </a:custGeom>
          <a:solidFill>
            <a:srgbClr val="FFFFFF"/>
          </a:solidFill>
        </p:spPr>
        <p:txBody>
          <a:bodyPr wrap="square" lIns="0" tIns="0" rIns="0" bIns="0" rtlCol="0"/>
          <a:lstStyle/>
          <a:p/>
        </p:txBody>
      </p:sp>
      <p:sp>
        <p:nvSpPr>
          <p:cNvPr id="27" name="object 27"/>
          <p:cNvSpPr/>
          <p:nvPr/>
        </p:nvSpPr>
        <p:spPr>
          <a:xfrm>
            <a:off x="6331343" y="4408170"/>
            <a:ext cx="347980" cy="344805"/>
          </a:xfrm>
          <a:custGeom>
            <a:avLst/>
            <a:gdLst/>
            <a:ahLst/>
            <a:cxnLst/>
            <a:rect l="l" t="t" r="r" b="b"/>
            <a:pathLst>
              <a:path w="347979" h="344804">
                <a:moveTo>
                  <a:pt x="0" y="172212"/>
                </a:moveTo>
                <a:lnTo>
                  <a:pt x="6201" y="126647"/>
                </a:lnTo>
                <a:lnTo>
                  <a:pt x="23706" y="85569"/>
                </a:lnTo>
                <a:lnTo>
                  <a:pt x="50863" y="50673"/>
                </a:lnTo>
                <a:lnTo>
                  <a:pt x="86021" y="23650"/>
                </a:lnTo>
                <a:lnTo>
                  <a:pt x="127529" y="6194"/>
                </a:lnTo>
                <a:lnTo>
                  <a:pt x="173736" y="0"/>
                </a:lnTo>
                <a:lnTo>
                  <a:pt x="219942" y="6194"/>
                </a:lnTo>
                <a:lnTo>
                  <a:pt x="261450" y="23650"/>
                </a:lnTo>
                <a:lnTo>
                  <a:pt x="296608" y="50673"/>
                </a:lnTo>
                <a:lnTo>
                  <a:pt x="323765" y="85569"/>
                </a:lnTo>
                <a:lnTo>
                  <a:pt x="341270" y="126647"/>
                </a:lnTo>
                <a:lnTo>
                  <a:pt x="347472" y="172212"/>
                </a:lnTo>
                <a:lnTo>
                  <a:pt x="341270" y="218041"/>
                </a:lnTo>
                <a:lnTo>
                  <a:pt x="323765" y="259192"/>
                </a:lnTo>
                <a:lnTo>
                  <a:pt x="296608" y="294036"/>
                </a:lnTo>
                <a:lnTo>
                  <a:pt x="261450" y="320943"/>
                </a:lnTo>
                <a:lnTo>
                  <a:pt x="219942" y="338282"/>
                </a:lnTo>
                <a:lnTo>
                  <a:pt x="173736" y="344424"/>
                </a:lnTo>
                <a:lnTo>
                  <a:pt x="127529" y="338282"/>
                </a:lnTo>
                <a:lnTo>
                  <a:pt x="86021" y="320943"/>
                </a:lnTo>
                <a:lnTo>
                  <a:pt x="50863" y="294036"/>
                </a:lnTo>
                <a:lnTo>
                  <a:pt x="23706" y="259192"/>
                </a:lnTo>
                <a:lnTo>
                  <a:pt x="6201" y="218041"/>
                </a:lnTo>
                <a:lnTo>
                  <a:pt x="0" y="172212"/>
                </a:lnTo>
                <a:close/>
              </a:path>
            </a:pathLst>
          </a:custGeom>
          <a:ln w="4203">
            <a:solidFill>
              <a:srgbClr val="000000"/>
            </a:solidFill>
          </a:ln>
        </p:spPr>
        <p:txBody>
          <a:bodyPr wrap="square" lIns="0" tIns="0" rIns="0" bIns="0" rtlCol="0"/>
          <a:lstStyle/>
          <a:p/>
        </p:txBody>
      </p:sp>
      <p:sp>
        <p:nvSpPr>
          <p:cNvPr id="28" name="object 28"/>
          <p:cNvSpPr/>
          <p:nvPr/>
        </p:nvSpPr>
        <p:spPr>
          <a:xfrm>
            <a:off x="6438023" y="4527803"/>
            <a:ext cx="134112" cy="562355"/>
          </a:xfrm>
          <a:prstGeom prst="rect">
            <a:avLst/>
          </a:prstGeom>
          <a:blipFill>
            <a:blip r:embed="rId9" cstate="print"/>
            <a:stretch>
              <a:fillRect/>
            </a:stretch>
          </a:blipFill>
        </p:spPr>
        <p:txBody>
          <a:bodyPr wrap="square" lIns="0" tIns="0" rIns="0" bIns="0" rtlCol="0"/>
          <a:lstStyle/>
          <a:p/>
        </p:txBody>
      </p:sp>
      <p:sp>
        <p:nvSpPr>
          <p:cNvPr id="29" name="object 29"/>
          <p:cNvSpPr/>
          <p:nvPr/>
        </p:nvSpPr>
        <p:spPr>
          <a:xfrm>
            <a:off x="6331343" y="5514594"/>
            <a:ext cx="347980" cy="344805"/>
          </a:xfrm>
          <a:custGeom>
            <a:avLst/>
            <a:gdLst/>
            <a:ahLst/>
            <a:cxnLst/>
            <a:rect l="l" t="t" r="r" b="b"/>
            <a:pathLst>
              <a:path w="347979" h="344804">
                <a:moveTo>
                  <a:pt x="347472" y="172212"/>
                </a:moveTo>
                <a:lnTo>
                  <a:pt x="341270" y="126382"/>
                </a:lnTo>
                <a:lnTo>
                  <a:pt x="323765" y="85231"/>
                </a:lnTo>
                <a:lnTo>
                  <a:pt x="296608" y="50387"/>
                </a:lnTo>
                <a:lnTo>
                  <a:pt x="261450" y="23480"/>
                </a:lnTo>
                <a:lnTo>
                  <a:pt x="219942" y="6141"/>
                </a:lnTo>
                <a:lnTo>
                  <a:pt x="173736" y="0"/>
                </a:lnTo>
                <a:lnTo>
                  <a:pt x="127529" y="6141"/>
                </a:lnTo>
                <a:lnTo>
                  <a:pt x="86021" y="23480"/>
                </a:lnTo>
                <a:lnTo>
                  <a:pt x="50863" y="50387"/>
                </a:lnTo>
                <a:lnTo>
                  <a:pt x="23706" y="85231"/>
                </a:lnTo>
                <a:lnTo>
                  <a:pt x="6201" y="126382"/>
                </a:lnTo>
                <a:lnTo>
                  <a:pt x="0" y="172212"/>
                </a:lnTo>
                <a:lnTo>
                  <a:pt x="6201" y="218041"/>
                </a:lnTo>
                <a:lnTo>
                  <a:pt x="23706" y="259192"/>
                </a:lnTo>
                <a:lnTo>
                  <a:pt x="50863" y="294036"/>
                </a:lnTo>
                <a:lnTo>
                  <a:pt x="86021" y="320943"/>
                </a:lnTo>
                <a:lnTo>
                  <a:pt x="127529" y="338282"/>
                </a:lnTo>
                <a:lnTo>
                  <a:pt x="173736" y="344424"/>
                </a:lnTo>
                <a:lnTo>
                  <a:pt x="219942" y="338282"/>
                </a:lnTo>
                <a:lnTo>
                  <a:pt x="261450" y="320943"/>
                </a:lnTo>
                <a:lnTo>
                  <a:pt x="296608" y="294036"/>
                </a:lnTo>
                <a:lnTo>
                  <a:pt x="323765" y="259192"/>
                </a:lnTo>
                <a:lnTo>
                  <a:pt x="341270" y="218041"/>
                </a:lnTo>
                <a:lnTo>
                  <a:pt x="347472" y="172212"/>
                </a:lnTo>
                <a:close/>
              </a:path>
            </a:pathLst>
          </a:custGeom>
          <a:solidFill>
            <a:srgbClr val="FFFFFF"/>
          </a:solidFill>
        </p:spPr>
        <p:txBody>
          <a:bodyPr wrap="square" lIns="0" tIns="0" rIns="0" bIns="0" rtlCol="0"/>
          <a:lstStyle/>
          <a:p/>
        </p:txBody>
      </p:sp>
      <p:sp>
        <p:nvSpPr>
          <p:cNvPr id="30" name="object 30"/>
          <p:cNvSpPr/>
          <p:nvPr/>
        </p:nvSpPr>
        <p:spPr>
          <a:xfrm>
            <a:off x="6331343" y="5514594"/>
            <a:ext cx="347980" cy="344805"/>
          </a:xfrm>
          <a:custGeom>
            <a:avLst/>
            <a:gdLst/>
            <a:ahLst/>
            <a:cxnLst/>
            <a:rect l="l" t="t" r="r" b="b"/>
            <a:pathLst>
              <a:path w="347979" h="344804">
                <a:moveTo>
                  <a:pt x="0" y="172212"/>
                </a:moveTo>
                <a:lnTo>
                  <a:pt x="6201" y="126382"/>
                </a:lnTo>
                <a:lnTo>
                  <a:pt x="23706" y="85231"/>
                </a:lnTo>
                <a:lnTo>
                  <a:pt x="50863" y="50387"/>
                </a:lnTo>
                <a:lnTo>
                  <a:pt x="86021" y="23480"/>
                </a:lnTo>
                <a:lnTo>
                  <a:pt x="127529" y="6141"/>
                </a:lnTo>
                <a:lnTo>
                  <a:pt x="173736" y="0"/>
                </a:lnTo>
                <a:lnTo>
                  <a:pt x="219942" y="6141"/>
                </a:lnTo>
                <a:lnTo>
                  <a:pt x="261450" y="23480"/>
                </a:lnTo>
                <a:lnTo>
                  <a:pt x="296608" y="50387"/>
                </a:lnTo>
                <a:lnTo>
                  <a:pt x="323765" y="85231"/>
                </a:lnTo>
                <a:lnTo>
                  <a:pt x="341270" y="126382"/>
                </a:lnTo>
                <a:lnTo>
                  <a:pt x="347472" y="172212"/>
                </a:lnTo>
                <a:lnTo>
                  <a:pt x="341270" y="218041"/>
                </a:lnTo>
                <a:lnTo>
                  <a:pt x="323765" y="259192"/>
                </a:lnTo>
                <a:lnTo>
                  <a:pt x="296608" y="294036"/>
                </a:lnTo>
                <a:lnTo>
                  <a:pt x="261450" y="320943"/>
                </a:lnTo>
                <a:lnTo>
                  <a:pt x="219942" y="338282"/>
                </a:lnTo>
                <a:lnTo>
                  <a:pt x="173736" y="344424"/>
                </a:lnTo>
                <a:lnTo>
                  <a:pt x="127529" y="338282"/>
                </a:lnTo>
                <a:lnTo>
                  <a:pt x="86021" y="320943"/>
                </a:lnTo>
                <a:lnTo>
                  <a:pt x="50863" y="294036"/>
                </a:lnTo>
                <a:lnTo>
                  <a:pt x="23706" y="259192"/>
                </a:lnTo>
                <a:lnTo>
                  <a:pt x="6201" y="218041"/>
                </a:lnTo>
                <a:lnTo>
                  <a:pt x="0" y="172212"/>
                </a:lnTo>
                <a:close/>
              </a:path>
            </a:pathLst>
          </a:custGeom>
          <a:ln w="4203">
            <a:solidFill>
              <a:srgbClr val="000000"/>
            </a:solidFill>
          </a:ln>
        </p:spPr>
        <p:txBody>
          <a:bodyPr wrap="square" lIns="0" tIns="0" rIns="0" bIns="0" rtlCol="0"/>
          <a:lstStyle/>
          <a:p/>
        </p:txBody>
      </p:sp>
      <p:sp>
        <p:nvSpPr>
          <p:cNvPr id="31" name="object 31"/>
          <p:cNvSpPr/>
          <p:nvPr/>
        </p:nvSpPr>
        <p:spPr>
          <a:xfrm>
            <a:off x="6438023" y="5634228"/>
            <a:ext cx="128015" cy="571500"/>
          </a:xfrm>
          <a:prstGeom prst="rect">
            <a:avLst/>
          </a:prstGeom>
          <a:blipFill>
            <a:blip r:embed="rId10" cstate="print"/>
            <a:stretch>
              <a:fillRect/>
            </a:stretch>
          </a:blipFill>
        </p:spPr>
        <p:txBody>
          <a:bodyPr wrap="square" lIns="0" tIns="0" rIns="0" bIns="0" rtlCol="0"/>
          <a:lstStyle/>
          <a:p/>
        </p:txBody>
      </p:sp>
      <p:sp>
        <p:nvSpPr>
          <p:cNvPr id="32" name="object 32"/>
          <p:cNvSpPr/>
          <p:nvPr/>
        </p:nvSpPr>
        <p:spPr>
          <a:xfrm>
            <a:off x="3550805" y="3597402"/>
            <a:ext cx="894080" cy="467359"/>
          </a:xfrm>
          <a:custGeom>
            <a:avLst/>
            <a:gdLst/>
            <a:ahLst/>
            <a:cxnLst/>
            <a:rect l="l" t="t" r="r" b="b"/>
            <a:pathLst>
              <a:path w="894079" h="467360">
                <a:moveTo>
                  <a:pt x="0" y="0"/>
                </a:moveTo>
                <a:lnTo>
                  <a:pt x="893826" y="467105"/>
                </a:lnTo>
              </a:path>
            </a:pathLst>
          </a:custGeom>
          <a:ln w="12611">
            <a:solidFill>
              <a:srgbClr val="000000"/>
            </a:solidFill>
          </a:ln>
        </p:spPr>
        <p:txBody>
          <a:bodyPr wrap="square" lIns="0" tIns="0" rIns="0" bIns="0" rtlCol="0"/>
          <a:lstStyle/>
          <a:p/>
        </p:txBody>
      </p:sp>
      <p:sp>
        <p:nvSpPr>
          <p:cNvPr id="33" name="object 33"/>
          <p:cNvSpPr/>
          <p:nvPr/>
        </p:nvSpPr>
        <p:spPr>
          <a:xfrm>
            <a:off x="3550805" y="5047488"/>
            <a:ext cx="894080" cy="295275"/>
          </a:xfrm>
          <a:custGeom>
            <a:avLst/>
            <a:gdLst/>
            <a:ahLst/>
            <a:cxnLst/>
            <a:rect l="l" t="t" r="r" b="b"/>
            <a:pathLst>
              <a:path w="894079" h="295275">
                <a:moveTo>
                  <a:pt x="0" y="0"/>
                </a:moveTo>
                <a:lnTo>
                  <a:pt x="893826" y="294893"/>
                </a:lnTo>
              </a:path>
            </a:pathLst>
          </a:custGeom>
          <a:ln w="12611">
            <a:solidFill>
              <a:srgbClr val="000000"/>
            </a:solidFill>
          </a:ln>
        </p:spPr>
        <p:txBody>
          <a:bodyPr wrap="square" lIns="0" tIns="0" rIns="0" bIns="0" rtlCol="0"/>
          <a:lstStyle/>
          <a:p/>
        </p:txBody>
      </p:sp>
      <p:sp>
        <p:nvSpPr>
          <p:cNvPr id="34" name="object 34"/>
          <p:cNvSpPr/>
          <p:nvPr/>
        </p:nvSpPr>
        <p:spPr>
          <a:xfrm>
            <a:off x="3550805" y="4064508"/>
            <a:ext cx="894080" cy="172720"/>
          </a:xfrm>
          <a:custGeom>
            <a:avLst/>
            <a:gdLst/>
            <a:ahLst/>
            <a:cxnLst/>
            <a:rect l="l" t="t" r="r" b="b"/>
            <a:pathLst>
              <a:path w="894079" h="172720">
                <a:moveTo>
                  <a:pt x="893826" y="0"/>
                </a:moveTo>
                <a:lnTo>
                  <a:pt x="0" y="172212"/>
                </a:lnTo>
              </a:path>
            </a:pathLst>
          </a:custGeom>
          <a:ln w="12611">
            <a:solidFill>
              <a:srgbClr val="000000"/>
            </a:solidFill>
          </a:ln>
        </p:spPr>
        <p:txBody>
          <a:bodyPr wrap="square" lIns="0" tIns="0" rIns="0" bIns="0" rtlCol="0"/>
          <a:lstStyle/>
          <a:p/>
        </p:txBody>
      </p:sp>
      <p:sp>
        <p:nvSpPr>
          <p:cNvPr id="35" name="object 35"/>
          <p:cNvSpPr/>
          <p:nvPr/>
        </p:nvSpPr>
        <p:spPr>
          <a:xfrm>
            <a:off x="3550805" y="4580382"/>
            <a:ext cx="2780665" cy="467359"/>
          </a:xfrm>
          <a:custGeom>
            <a:avLst/>
            <a:gdLst/>
            <a:ahLst/>
            <a:cxnLst/>
            <a:rect l="l" t="t" r="r" b="b"/>
            <a:pathLst>
              <a:path w="2780665" h="467360">
                <a:moveTo>
                  <a:pt x="2780538" y="0"/>
                </a:moveTo>
                <a:lnTo>
                  <a:pt x="0" y="467106"/>
                </a:lnTo>
              </a:path>
            </a:pathLst>
          </a:custGeom>
          <a:ln w="12611">
            <a:solidFill>
              <a:srgbClr val="000000"/>
            </a:solidFill>
          </a:ln>
        </p:spPr>
        <p:txBody>
          <a:bodyPr wrap="square" lIns="0" tIns="0" rIns="0" bIns="0" rtlCol="0"/>
          <a:lstStyle/>
          <a:p/>
        </p:txBody>
      </p:sp>
      <p:sp>
        <p:nvSpPr>
          <p:cNvPr id="36" name="object 36"/>
          <p:cNvSpPr/>
          <p:nvPr/>
        </p:nvSpPr>
        <p:spPr>
          <a:xfrm>
            <a:off x="3550805" y="5342382"/>
            <a:ext cx="894080" cy="516890"/>
          </a:xfrm>
          <a:custGeom>
            <a:avLst/>
            <a:gdLst/>
            <a:ahLst/>
            <a:cxnLst/>
            <a:rect l="l" t="t" r="r" b="b"/>
            <a:pathLst>
              <a:path w="894079" h="516889">
                <a:moveTo>
                  <a:pt x="893826" y="0"/>
                </a:moveTo>
                <a:lnTo>
                  <a:pt x="0" y="516636"/>
                </a:lnTo>
              </a:path>
            </a:pathLst>
          </a:custGeom>
          <a:ln w="12611">
            <a:solidFill>
              <a:srgbClr val="000000"/>
            </a:solidFill>
          </a:ln>
        </p:spPr>
        <p:txBody>
          <a:bodyPr wrap="square" lIns="0" tIns="0" rIns="0" bIns="0" rtlCol="0"/>
          <a:lstStyle/>
          <a:p/>
        </p:txBody>
      </p:sp>
      <p:sp>
        <p:nvSpPr>
          <p:cNvPr id="37" name="object 37"/>
          <p:cNvSpPr/>
          <p:nvPr/>
        </p:nvSpPr>
        <p:spPr>
          <a:xfrm>
            <a:off x="3550805" y="3597402"/>
            <a:ext cx="2780665" cy="172720"/>
          </a:xfrm>
          <a:custGeom>
            <a:avLst/>
            <a:gdLst/>
            <a:ahLst/>
            <a:cxnLst/>
            <a:rect l="l" t="t" r="r" b="b"/>
            <a:pathLst>
              <a:path w="2780665" h="172720">
                <a:moveTo>
                  <a:pt x="2780538" y="172212"/>
                </a:moveTo>
                <a:lnTo>
                  <a:pt x="0" y="0"/>
                </a:lnTo>
              </a:path>
            </a:pathLst>
          </a:custGeom>
          <a:ln w="12611">
            <a:solidFill>
              <a:srgbClr val="000000"/>
            </a:solidFill>
          </a:ln>
        </p:spPr>
        <p:txBody>
          <a:bodyPr wrap="square" lIns="0" tIns="0" rIns="0" bIns="0" rtlCol="0"/>
          <a:lstStyle/>
          <a:p/>
        </p:txBody>
      </p:sp>
      <p:sp>
        <p:nvSpPr>
          <p:cNvPr id="38" name="object 38"/>
          <p:cNvSpPr/>
          <p:nvPr/>
        </p:nvSpPr>
        <p:spPr>
          <a:xfrm>
            <a:off x="4792103" y="3769614"/>
            <a:ext cx="1539240" cy="1572895"/>
          </a:xfrm>
          <a:custGeom>
            <a:avLst/>
            <a:gdLst/>
            <a:ahLst/>
            <a:cxnLst/>
            <a:rect l="l" t="t" r="r" b="b"/>
            <a:pathLst>
              <a:path w="1539239" h="1572895">
                <a:moveTo>
                  <a:pt x="1539239" y="0"/>
                </a:moveTo>
                <a:lnTo>
                  <a:pt x="0" y="1572768"/>
                </a:lnTo>
              </a:path>
            </a:pathLst>
          </a:custGeom>
          <a:ln w="12611">
            <a:solidFill>
              <a:srgbClr val="000000"/>
            </a:solidFill>
          </a:ln>
        </p:spPr>
        <p:txBody>
          <a:bodyPr wrap="square" lIns="0" tIns="0" rIns="0" bIns="0" rtlCol="0"/>
          <a:lstStyle/>
          <a:p/>
        </p:txBody>
      </p:sp>
      <p:sp>
        <p:nvSpPr>
          <p:cNvPr id="39" name="object 39"/>
          <p:cNvSpPr/>
          <p:nvPr/>
        </p:nvSpPr>
        <p:spPr>
          <a:xfrm>
            <a:off x="4792103" y="4064508"/>
            <a:ext cx="1539240" cy="516255"/>
          </a:xfrm>
          <a:custGeom>
            <a:avLst/>
            <a:gdLst/>
            <a:ahLst/>
            <a:cxnLst/>
            <a:rect l="l" t="t" r="r" b="b"/>
            <a:pathLst>
              <a:path w="1539239" h="516254">
                <a:moveTo>
                  <a:pt x="0" y="0"/>
                </a:moveTo>
                <a:lnTo>
                  <a:pt x="1539240" y="515873"/>
                </a:lnTo>
              </a:path>
            </a:pathLst>
          </a:custGeom>
          <a:ln w="12611">
            <a:solidFill>
              <a:srgbClr val="000000"/>
            </a:solidFill>
          </a:ln>
        </p:spPr>
        <p:txBody>
          <a:bodyPr wrap="square" lIns="0" tIns="0" rIns="0" bIns="0" rtlCol="0"/>
          <a:lstStyle/>
          <a:p/>
        </p:txBody>
      </p:sp>
      <p:sp>
        <p:nvSpPr>
          <p:cNvPr id="40" name="object 40"/>
          <p:cNvSpPr/>
          <p:nvPr/>
        </p:nvSpPr>
        <p:spPr>
          <a:xfrm>
            <a:off x="4792103" y="4064508"/>
            <a:ext cx="1539240" cy="1622425"/>
          </a:xfrm>
          <a:custGeom>
            <a:avLst/>
            <a:gdLst/>
            <a:ahLst/>
            <a:cxnLst/>
            <a:rect l="l" t="t" r="r" b="b"/>
            <a:pathLst>
              <a:path w="1539239" h="1622425">
                <a:moveTo>
                  <a:pt x="0" y="0"/>
                </a:moveTo>
                <a:lnTo>
                  <a:pt x="1539240" y="1622297"/>
                </a:lnTo>
              </a:path>
            </a:pathLst>
          </a:custGeom>
          <a:ln w="12611">
            <a:solidFill>
              <a:srgbClr val="000000"/>
            </a:solidFill>
          </a:ln>
        </p:spPr>
        <p:txBody>
          <a:bodyPr wrap="square" lIns="0" tIns="0" rIns="0" bIns="0" rtlCol="0"/>
          <a:lstStyle/>
          <a:p/>
        </p:txBody>
      </p:sp>
      <p:sp>
        <p:nvSpPr>
          <p:cNvPr id="41" name="object 41"/>
          <p:cNvSpPr/>
          <p:nvPr/>
        </p:nvSpPr>
        <p:spPr>
          <a:xfrm>
            <a:off x="3550805" y="5686805"/>
            <a:ext cx="2780665" cy="172720"/>
          </a:xfrm>
          <a:custGeom>
            <a:avLst/>
            <a:gdLst/>
            <a:ahLst/>
            <a:cxnLst/>
            <a:rect l="l" t="t" r="r" b="b"/>
            <a:pathLst>
              <a:path w="2780665" h="172720">
                <a:moveTo>
                  <a:pt x="0" y="172212"/>
                </a:moveTo>
                <a:lnTo>
                  <a:pt x="2780538" y="0"/>
                </a:lnTo>
              </a:path>
            </a:pathLst>
          </a:custGeom>
          <a:ln w="12611">
            <a:solidFill>
              <a:srgbClr val="000000"/>
            </a:solidFill>
          </a:ln>
        </p:spPr>
        <p:txBody>
          <a:bodyPr wrap="square" lIns="0" tIns="0" rIns="0" bIns="0" rtlCol="0"/>
          <a:lstStyle/>
          <a:p/>
        </p:txBody>
      </p:sp>
      <p:sp>
        <p:nvSpPr>
          <p:cNvPr id="42" name="object 42"/>
          <p:cNvSpPr/>
          <p:nvPr/>
        </p:nvSpPr>
        <p:spPr>
          <a:xfrm>
            <a:off x="4005719" y="3986021"/>
            <a:ext cx="140207" cy="420623"/>
          </a:xfrm>
          <a:prstGeom prst="rect">
            <a:avLst/>
          </a:prstGeom>
          <a:blipFill>
            <a:blip r:embed="rId11" cstate="print"/>
            <a:stretch>
              <a:fillRect/>
            </a:stretch>
          </a:blipFill>
        </p:spPr>
        <p:txBody>
          <a:bodyPr wrap="square" lIns="0" tIns="0" rIns="0" bIns="0" rtlCol="0"/>
          <a:lstStyle/>
          <a:p/>
        </p:txBody>
      </p:sp>
      <p:sp>
        <p:nvSpPr>
          <p:cNvPr id="43" name="object 43"/>
          <p:cNvSpPr/>
          <p:nvPr/>
        </p:nvSpPr>
        <p:spPr>
          <a:xfrm>
            <a:off x="4005719" y="5264658"/>
            <a:ext cx="140207" cy="420623"/>
          </a:xfrm>
          <a:prstGeom prst="rect">
            <a:avLst/>
          </a:prstGeom>
          <a:blipFill>
            <a:blip r:embed="rId11" cstate="print"/>
            <a:stretch>
              <a:fillRect/>
            </a:stretch>
          </a:blipFill>
        </p:spPr>
        <p:txBody>
          <a:bodyPr wrap="square" lIns="0" tIns="0" rIns="0" bIns="0" rtlCol="0"/>
          <a:lstStyle/>
          <a:p/>
        </p:txBody>
      </p:sp>
      <p:sp>
        <p:nvSpPr>
          <p:cNvPr id="44" name="object 44"/>
          <p:cNvSpPr/>
          <p:nvPr/>
        </p:nvSpPr>
        <p:spPr>
          <a:xfrm>
            <a:off x="5919863" y="4495038"/>
            <a:ext cx="134112" cy="443483"/>
          </a:xfrm>
          <a:prstGeom prst="rect">
            <a:avLst/>
          </a:prstGeom>
          <a:blipFill>
            <a:blip r:embed="rId12" cstate="print"/>
            <a:stretch>
              <a:fillRect/>
            </a:stretch>
          </a:blipFill>
        </p:spPr>
        <p:txBody>
          <a:bodyPr wrap="square" lIns="0" tIns="0" rIns="0" bIns="0" rtlCol="0"/>
          <a:lstStyle/>
          <a:p/>
        </p:txBody>
      </p:sp>
      <p:sp>
        <p:nvSpPr>
          <p:cNvPr id="45" name="object 45"/>
          <p:cNvSpPr/>
          <p:nvPr/>
        </p:nvSpPr>
        <p:spPr>
          <a:xfrm>
            <a:off x="6093599" y="3743705"/>
            <a:ext cx="134112" cy="443483"/>
          </a:xfrm>
          <a:prstGeom prst="rect">
            <a:avLst/>
          </a:prstGeom>
          <a:blipFill>
            <a:blip r:embed="rId12" cstate="print"/>
            <a:stretch>
              <a:fillRect/>
            </a:stretch>
          </a:blipFill>
        </p:spPr>
        <p:txBody>
          <a:bodyPr wrap="square" lIns="0" tIns="0" rIns="0" bIns="0" rtlCol="0"/>
          <a:lstStyle/>
          <a:p/>
        </p:txBody>
      </p:sp>
      <p:sp>
        <p:nvSpPr>
          <p:cNvPr id="46" name="object 46"/>
          <p:cNvSpPr/>
          <p:nvPr/>
        </p:nvSpPr>
        <p:spPr>
          <a:xfrm>
            <a:off x="5919863" y="5542026"/>
            <a:ext cx="134112" cy="443483"/>
          </a:xfrm>
          <a:prstGeom prst="rect">
            <a:avLst/>
          </a:prstGeom>
          <a:blipFill>
            <a:blip r:embed="rId12" cstate="print"/>
            <a:stretch>
              <a:fillRect/>
            </a:stretch>
          </a:blipFill>
        </p:spPr>
        <p:txBody>
          <a:bodyPr wrap="square" lIns="0" tIns="0" rIns="0" bIns="0" rtlCol="0"/>
          <a:lstStyle/>
          <a:p/>
        </p:txBody>
      </p:sp>
      <p:sp>
        <p:nvSpPr>
          <p:cNvPr id="47" name="object 47"/>
          <p:cNvSpPr/>
          <p:nvPr/>
        </p:nvSpPr>
        <p:spPr>
          <a:xfrm>
            <a:off x="2003183" y="3537965"/>
            <a:ext cx="289560" cy="510540"/>
          </a:xfrm>
          <a:prstGeom prst="rect">
            <a:avLst/>
          </a:prstGeom>
          <a:blipFill>
            <a:blip r:embed="rId13" cstate="print"/>
            <a:stretch>
              <a:fillRect/>
            </a:stretch>
          </a:blipFill>
        </p:spPr>
        <p:txBody>
          <a:bodyPr wrap="square" lIns="0" tIns="0" rIns="0" bIns="0" rtlCol="0"/>
          <a:lstStyle/>
          <a:p/>
        </p:txBody>
      </p:sp>
      <p:sp>
        <p:nvSpPr>
          <p:cNvPr id="48" name="object 48"/>
          <p:cNvSpPr/>
          <p:nvPr/>
        </p:nvSpPr>
        <p:spPr>
          <a:xfrm>
            <a:off x="2309507" y="3538728"/>
            <a:ext cx="347471" cy="224027"/>
          </a:xfrm>
          <a:prstGeom prst="rect">
            <a:avLst/>
          </a:prstGeom>
          <a:blipFill>
            <a:blip r:embed="rId14" cstate="print"/>
            <a:stretch>
              <a:fillRect/>
            </a:stretch>
          </a:blipFill>
        </p:spPr>
        <p:txBody>
          <a:bodyPr wrap="square" lIns="0" tIns="0" rIns="0" bIns="0" rtlCol="0"/>
          <a:lstStyle/>
          <a:p/>
        </p:txBody>
      </p:sp>
      <p:sp>
        <p:nvSpPr>
          <p:cNvPr id="49" name="object 49"/>
          <p:cNvSpPr/>
          <p:nvPr/>
        </p:nvSpPr>
        <p:spPr>
          <a:xfrm>
            <a:off x="1878977" y="4299965"/>
            <a:ext cx="294131" cy="512064"/>
          </a:xfrm>
          <a:prstGeom prst="rect">
            <a:avLst/>
          </a:prstGeom>
          <a:blipFill>
            <a:blip r:embed="rId15" cstate="print"/>
            <a:stretch>
              <a:fillRect/>
            </a:stretch>
          </a:blipFill>
        </p:spPr>
        <p:txBody>
          <a:bodyPr wrap="square" lIns="0" tIns="0" rIns="0" bIns="0" rtlCol="0"/>
          <a:lstStyle/>
          <a:p/>
        </p:txBody>
      </p:sp>
      <p:sp>
        <p:nvSpPr>
          <p:cNvPr id="50" name="object 50"/>
          <p:cNvSpPr/>
          <p:nvPr/>
        </p:nvSpPr>
        <p:spPr>
          <a:xfrm>
            <a:off x="2186063" y="4299965"/>
            <a:ext cx="347471" cy="224027"/>
          </a:xfrm>
          <a:prstGeom prst="rect">
            <a:avLst/>
          </a:prstGeom>
          <a:blipFill>
            <a:blip r:embed="rId16" cstate="print"/>
            <a:stretch>
              <a:fillRect/>
            </a:stretch>
          </a:blipFill>
        </p:spPr>
        <p:txBody>
          <a:bodyPr wrap="square" lIns="0" tIns="0" rIns="0" bIns="0" rtlCol="0"/>
          <a:lstStyle/>
          <a:p/>
        </p:txBody>
      </p:sp>
      <p:sp>
        <p:nvSpPr>
          <p:cNvPr id="51" name="object 51"/>
          <p:cNvSpPr/>
          <p:nvPr/>
        </p:nvSpPr>
        <p:spPr>
          <a:xfrm>
            <a:off x="1973465" y="4988814"/>
            <a:ext cx="231647" cy="333756"/>
          </a:xfrm>
          <a:prstGeom prst="rect">
            <a:avLst/>
          </a:prstGeom>
          <a:blipFill>
            <a:blip r:embed="rId17" cstate="print"/>
            <a:stretch>
              <a:fillRect/>
            </a:stretch>
          </a:blipFill>
        </p:spPr>
        <p:txBody>
          <a:bodyPr wrap="square" lIns="0" tIns="0" rIns="0" bIns="0" rtlCol="0"/>
          <a:lstStyle/>
          <a:p/>
        </p:txBody>
      </p:sp>
      <p:sp>
        <p:nvSpPr>
          <p:cNvPr id="52" name="object 52"/>
          <p:cNvSpPr/>
          <p:nvPr/>
        </p:nvSpPr>
        <p:spPr>
          <a:xfrm>
            <a:off x="2269883" y="4994147"/>
            <a:ext cx="48767" cy="219456"/>
          </a:xfrm>
          <a:prstGeom prst="rect">
            <a:avLst/>
          </a:prstGeom>
          <a:blipFill>
            <a:blip r:embed="rId18" cstate="print"/>
            <a:stretch>
              <a:fillRect/>
            </a:stretch>
          </a:blipFill>
        </p:spPr>
        <p:txBody>
          <a:bodyPr wrap="square" lIns="0" tIns="0" rIns="0" bIns="0" rtlCol="0"/>
          <a:lstStyle/>
          <a:p/>
        </p:txBody>
      </p:sp>
      <p:sp>
        <p:nvSpPr>
          <p:cNvPr id="53" name="object 53"/>
          <p:cNvSpPr/>
          <p:nvPr/>
        </p:nvSpPr>
        <p:spPr>
          <a:xfrm>
            <a:off x="2339987" y="4985003"/>
            <a:ext cx="306323" cy="347472"/>
          </a:xfrm>
          <a:prstGeom prst="rect">
            <a:avLst/>
          </a:prstGeom>
          <a:blipFill>
            <a:blip r:embed="rId19" cstate="print"/>
            <a:stretch>
              <a:fillRect/>
            </a:stretch>
          </a:blipFill>
        </p:spPr>
        <p:txBody>
          <a:bodyPr wrap="square" lIns="0" tIns="0" rIns="0" bIns="0" rtlCol="0"/>
          <a:lstStyle/>
          <a:p/>
        </p:txBody>
      </p:sp>
      <p:sp>
        <p:nvSpPr>
          <p:cNvPr id="54" name="object 54"/>
          <p:cNvSpPr/>
          <p:nvPr/>
        </p:nvSpPr>
        <p:spPr>
          <a:xfrm>
            <a:off x="2710319" y="4988814"/>
            <a:ext cx="237743" cy="333756"/>
          </a:xfrm>
          <a:prstGeom prst="rect">
            <a:avLst/>
          </a:prstGeom>
          <a:blipFill>
            <a:blip r:embed="rId20" cstate="print"/>
            <a:stretch>
              <a:fillRect/>
            </a:stretch>
          </a:blipFill>
        </p:spPr>
        <p:txBody>
          <a:bodyPr wrap="square" lIns="0" tIns="0" rIns="0" bIns="0" rtlCol="0"/>
          <a:lstStyle/>
          <a:p/>
        </p:txBody>
      </p:sp>
      <p:sp>
        <p:nvSpPr>
          <p:cNvPr id="55" name="object 55"/>
          <p:cNvSpPr/>
          <p:nvPr/>
        </p:nvSpPr>
        <p:spPr>
          <a:xfrm>
            <a:off x="1930031" y="5800344"/>
            <a:ext cx="231647" cy="333756"/>
          </a:xfrm>
          <a:prstGeom prst="rect">
            <a:avLst/>
          </a:prstGeom>
          <a:blipFill>
            <a:blip r:embed="rId17" cstate="print"/>
            <a:stretch>
              <a:fillRect/>
            </a:stretch>
          </a:blipFill>
        </p:spPr>
        <p:txBody>
          <a:bodyPr wrap="square" lIns="0" tIns="0" rIns="0" bIns="0" rtlCol="0"/>
          <a:lstStyle/>
          <a:p/>
        </p:txBody>
      </p:sp>
      <p:sp>
        <p:nvSpPr>
          <p:cNvPr id="56" name="object 56"/>
          <p:cNvSpPr/>
          <p:nvPr/>
        </p:nvSpPr>
        <p:spPr>
          <a:xfrm>
            <a:off x="2226449" y="5805678"/>
            <a:ext cx="48767" cy="219456"/>
          </a:xfrm>
          <a:prstGeom prst="rect">
            <a:avLst/>
          </a:prstGeom>
          <a:blipFill>
            <a:blip r:embed="rId18" cstate="print"/>
            <a:stretch>
              <a:fillRect/>
            </a:stretch>
          </a:blipFill>
        </p:spPr>
        <p:txBody>
          <a:bodyPr wrap="square" lIns="0" tIns="0" rIns="0" bIns="0" rtlCol="0"/>
          <a:lstStyle/>
          <a:p/>
        </p:txBody>
      </p:sp>
      <p:sp>
        <p:nvSpPr>
          <p:cNvPr id="57" name="object 57"/>
          <p:cNvSpPr/>
          <p:nvPr/>
        </p:nvSpPr>
        <p:spPr>
          <a:xfrm>
            <a:off x="2303411" y="5796534"/>
            <a:ext cx="299465" cy="342900"/>
          </a:xfrm>
          <a:prstGeom prst="rect">
            <a:avLst/>
          </a:prstGeom>
          <a:blipFill>
            <a:blip r:embed="rId21" cstate="print"/>
            <a:stretch>
              <a:fillRect/>
            </a:stretch>
          </a:blipFill>
        </p:spPr>
        <p:txBody>
          <a:bodyPr wrap="square" lIns="0" tIns="0" rIns="0" bIns="0" rtlCol="0"/>
          <a:lstStyle/>
          <a:p/>
        </p:txBody>
      </p:sp>
      <p:sp>
        <p:nvSpPr>
          <p:cNvPr id="58" name="object 58"/>
          <p:cNvSpPr/>
          <p:nvPr/>
        </p:nvSpPr>
        <p:spPr>
          <a:xfrm>
            <a:off x="2666885" y="5800344"/>
            <a:ext cx="237743" cy="333756"/>
          </a:xfrm>
          <a:prstGeom prst="rect">
            <a:avLst/>
          </a:prstGeom>
          <a:blipFill>
            <a:blip r:embed="rId20" cstate="print"/>
            <a:stretch>
              <a:fillRect/>
            </a:stretch>
          </a:blipFill>
        </p:spPr>
        <p:txBody>
          <a:bodyPr wrap="square" lIns="0" tIns="0" rIns="0" bIns="0" rtlCol="0"/>
          <a:lstStyle/>
          <a:p/>
        </p:txBody>
      </p:sp>
      <p:sp>
        <p:nvSpPr>
          <p:cNvPr id="59" name="object 59"/>
          <p:cNvSpPr/>
          <p:nvPr/>
        </p:nvSpPr>
        <p:spPr>
          <a:xfrm>
            <a:off x="4427867" y="4472178"/>
            <a:ext cx="335279" cy="224027"/>
          </a:xfrm>
          <a:prstGeom prst="rect">
            <a:avLst/>
          </a:prstGeom>
          <a:blipFill>
            <a:blip r:embed="rId22" cstate="print"/>
            <a:stretch>
              <a:fillRect/>
            </a:stretch>
          </a:blipFill>
        </p:spPr>
        <p:txBody>
          <a:bodyPr wrap="square" lIns="0" tIns="0" rIns="0" bIns="0" rtlCol="0"/>
          <a:lstStyle/>
          <a:p/>
        </p:txBody>
      </p:sp>
      <p:sp>
        <p:nvSpPr>
          <p:cNvPr id="60" name="object 60"/>
          <p:cNvSpPr/>
          <p:nvPr/>
        </p:nvSpPr>
        <p:spPr>
          <a:xfrm>
            <a:off x="4452251" y="5628132"/>
            <a:ext cx="347471" cy="224027"/>
          </a:xfrm>
          <a:prstGeom prst="rect">
            <a:avLst/>
          </a:prstGeom>
          <a:blipFill>
            <a:blip r:embed="rId23" cstate="print"/>
            <a:stretch>
              <a:fillRect/>
            </a:stretch>
          </a:blipFill>
        </p:spPr>
        <p:txBody>
          <a:bodyPr wrap="square" lIns="0" tIns="0" rIns="0" bIns="0" rtlCol="0"/>
          <a:lstStyle/>
          <a:p/>
        </p:txBody>
      </p:sp>
      <p:sp>
        <p:nvSpPr>
          <p:cNvPr id="61" name="object 61"/>
          <p:cNvSpPr/>
          <p:nvPr/>
        </p:nvSpPr>
        <p:spPr>
          <a:xfrm>
            <a:off x="6918083" y="3671315"/>
            <a:ext cx="294119" cy="509778"/>
          </a:xfrm>
          <a:prstGeom prst="rect">
            <a:avLst/>
          </a:prstGeom>
          <a:blipFill>
            <a:blip r:embed="rId24" cstate="print"/>
            <a:stretch>
              <a:fillRect/>
            </a:stretch>
          </a:blipFill>
        </p:spPr>
        <p:txBody>
          <a:bodyPr wrap="square" lIns="0" tIns="0" rIns="0" bIns="0" rtlCol="0"/>
          <a:lstStyle/>
          <a:p/>
        </p:txBody>
      </p:sp>
      <p:sp>
        <p:nvSpPr>
          <p:cNvPr id="62" name="object 62"/>
          <p:cNvSpPr/>
          <p:nvPr/>
        </p:nvSpPr>
        <p:spPr>
          <a:xfrm>
            <a:off x="7225931" y="3669029"/>
            <a:ext cx="347459" cy="224027"/>
          </a:xfrm>
          <a:prstGeom prst="rect">
            <a:avLst/>
          </a:prstGeom>
          <a:blipFill>
            <a:blip r:embed="rId25" cstate="print"/>
            <a:stretch>
              <a:fillRect/>
            </a:stretch>
          </a:blipFill>
        </p:spPr>
        <p:txBody>
          <a:bodyPr wrap="square" lIns="0" tIns="0" rIns="0" bIns="0" rtlCol="0"/>
          <a:lstStyle/>
          <a:p/>
        </p:txBody>
      </p:sp>
      <p:sp>
        <p:nvSpPr>
          <p:cNvPr id="63" name="object 63"/>
          <p:cNvSpPr/>
          <p:nvPr/>
        </p:nvSpPr>
        <p:spPr>
          <a:xfrm>
            <a:off x="7011034" y="4522470"/>
            <a:ext cx="231647" cy="324611"/>
          </a:xfrm>
          <a:prstGeom prst="rect">
            <a:avLst/>
          </a:prstGeom>
          <a:blipFill>
            <a:blip r:embed="rId26" cstate="print"/>
            <a:stretch>
              <a:fillRect/>
            </a:stretch>
          </a:blipFill>
        </p:spPr>
        <p:txBody>
          <a:bodyPr wrap="square" lIns="0" tIns="0" rIns="0" bIns="0" rtlCol="0"/>
          <a:lstStyle/>
          <a:p/>
        </p:txBody>
      </p:sp>
      <p:sp>
        <p:nvSpPr>
          <p:cNvPr id="64" name="object 64"/>
          <p:cNvSpPr/>
          <p:nvPr/>
        </p:nvSpPr>
        <p:spPr>
          <a:xfrm>
            <a:off x="7308977" y="4527041"/>
            <a:ext cx="48767" cy="219456"/>
          </a:xfrm>
          <a:prstGeom prst="rect">
            <a:avLst/>
          </a:prstGeom>
          <a:blipFill>
            <a:blip r:embed="rId18" cstate="print"/>
            <a:stretch>
              <a:fillRect/>
            </a:stretch>
          </a:blipFill>
        </p:spPr>
        <p:txBody>
          <a:bodyPr wrap="square" lIns="0" tIns="0" rIns="0" bIns="0" rtlCol="0"/>
          <a:lstStyle/>
          <a:p/>
        </p:txBody>
      </p:sp>
      <p:sp>
        <p:nvSpPr>
          <p:cNvPr id="65" name="object 65"/>
          <p:cNvSpPr/>
          <p:nvPr/>
        </p:nvSpPr>
        <p:spPr>
          <a:xfrm>
            <a:off x="7379093" y="4517897"/>
            <a:ext cx="306311" cy="347472"/>
          </a:xfrm>
          <a:prstGeom prst="rect">
            <a:avLst/>
          </a:prstGeom>
          <a:blipFill>
            <a:blip r:embed="rId27" cstate="print"/>
            <a:stretch>
              <a:fillRect/>
            </a:stretch>
          </a:blipFill>
        </p:spPr>
        <p:txBody>
          <a:bodyPr wrap="square" lIns="0" tIns="0" rIns="0" bIns="0" rtlCol="0"/>
          <a:lstStyle/>
          <a:p/>
        </p:txBody>
      </p:sp>
      <p:sp>
        <p:nvSpPr>
          <p:cNvPr id="66" name="object 66"/>
          <p:cNvSpPr/>
          <p:nvPr/>
        </p:nvSpPr>
        <p:spPr>
          <a:xfrm>
            <a:off x="7747889" y="4520946"/>
            <a:ext cx="237756" cy="333756"/>
          </a:xfrm>
          <a:prstGeom prst="rect">
            <a:avLst/>
          </a:prstGeom>
          <a:blipFill>
            <a:blip r:embed="rId28" cstate="print"/>
            <a:stretch>
              <a:fillRect/>
            </a:stretch>
          </a:blipFill>
        </p:spPr>
        <p:txBody>
          <a:bodyPr wrap="square" lIns="0" tIns="0" rIns="0" bIns="0" rtlCol="0"/>
          <a:lstStyle/>
          <a:p/>
        </p:txBody>
      </p:sp>
      <p:sp>
        <p:nvSpPr>
          <p:cNvPr id="67" name="object 67"/>
          <p:cNvSpPr/>
          <p:nvPr/>
        </p:nvSpPr>
        <p:spPr>
          <a:xfrm>
            <a:off x="6936371" y="5628894"/>
            <a:ext cx="231647" cy="324611"/>
          </a:xfrm>
          <a:prstGeom prst="rect">
            <a:avLst/>
          </a:prstGeom>
          <a:blipFill>
            <a:blip r:embed="rId29" cstate="print"/>
            <a:stretch>
              <a:fillRect/>
            </a:stretch>
          </a:blipFill>
        </p:spPr>
        <p:txBody>
          <a:bodyPr wrap="square" lIns="0" tIns="0" rIns="0" bIns="0" rtlCol="0"/>
          <a:lstStyle/>
          <a:p/>
        </p:txBody>
      </p:sp>
      <p:sp>
        <p:nvSpPr>
          <p:cNvPr id="68" name="object 68"/>
          <p:cNvSpPr/>
          <p:nvPr/>
        </p:nvSpPr>
        <p:spPr>
          <a:xfrm>
            <a:off x="7235063" y="5633465"/>
            <a:ext cx="48767" cy="219456"/>
          </a:xfrm>
          <a:prstGeom prst="rect">
            <a:avLst/>
          </a:prstGeom>
          <a:blipFill>
            <a:blip r:embed="rId18" cstate="print"/>
            <a:stretch>
              <a:fillRect/>
            </a:stretch>
          </a:blipFill>
        </p:spPr>
        <p:txBody>
          <a:bodyPr wrap="square" lIns="0" tIns="0" rIns="0" bIns="0" rtlCol="0"/>
          <a:lstStyle/>
          <a:p/>
        </p:txBody>
      </p:sp>
      <p:sp>
        <p:nvSpPr>
          <p:cNvPr id="69" name="object 69"/>
          <p:cNvSpPr/>
          <p:nvPr/>
        </p:nvSpPr>
        <p:spPr>
          <a:xfrm>
            <a:off x="7311263" y="5624321"/>
            <a:ext cx="300227" cy="342900"/>
          </a:xfrm>
          <a:prstGeom prst="rect">
            <a:avLst/>
          </a:prstGeom>
          <a:blipFill>
            <a:blip r:embed="rId30" cstate="print"/>
            <a:stretch>
              <a:fillRect/>
            </a:stretch>
          </a:blipFill>
        </p:spPr>
        <p:txBody>
          <a:bodyPr wrap="square" lIns="0" tIns="0" rIns="0" bIns="0" rtlCol="0"/>
          <a:lstStyle/>
          <a:p/>
        </p:txBody>
      </p:sp>
      <p:sp>
        <p:nvSpPr>
          <p:cNvPr id="70" name="object 70"/>
          <p:cNvSpPr/>
          <p:nvPr/>
        </p:nvSpPr>
        <p:spPr>
          <a:xfrm>
            <a:off x="7673213" y="5627370"/>
            <a:ext cx="237756" cy="333756"/>
          </a:xfrm>
          <a:prstGeom prst="rect">
            <a:avLst/>
          </a:prstGeom>
          <a:blipFill>
            <a:blip r:embed="rId28" cstate="print"/>
            <a:stretch>
              <a:fillRect/>
            </a:stretch>
          </a:blipFill>
        </p:spPr>
        <p:txBody>
          <a:bodyPr wrap="square" lIns="0" tIns="0" rIns="0" bIns="0" rtlCol="0"/>
          <a:lstStyle/>
          <a:p/>
        </p:txBody>
      </p:sp>
      <p:sp>
        <p:nvSpPr>
          <p:cNvPr id="71" name="object 71"/>
          <p:cNvSpPr/>
          <p:nvPr/>
        </p:nvSpPr>
        <p:spPr>
          <a:xfrm>
            <a:off x="4644275" y="6108953"/>
            <a:ext cx="1383791" cy="77723"/>
          </a:xfrm>
          <a:prstGeom prst="rect">
            <a:avLst/>
          </a:prstGeom>
          <a:blipFill>
            <a:blip r:embed="rId31" cstate="print"/>
            <a:stretch>
              <a:fillRect/>
            </a:stretch>
          </a:blipFill>
        </p:spPr>
        <p:txBody>
          <a:bodyPr wrap="square" lIns="0" tIns="0" rIns="0" bIns="0" rtlCol="0"/>
          <a:lstStyle/>
          <a:p/>
        </p:txBody>
      </p:sp>
      <p:sp>
        <p:nvSpPr>
          <p:cNvPr id="72" name="object 72"/>
          <p:cNvSpPr/>
          <p:nvPr/>
        </p:nvSpPr>
        <p:spPr>
          <a:xfrm>
            <a:off x="4644275" y="6186678"/>
            <a:ext cx="1383791" cy="77723"/>
          </a:xfrm>
          <a:prstGeom prst="rect">
            <a:avLst/>
          </a:prstGeom>
          <a:blipFill>
            <a:blip r:embed="rId32" cstate="print"/>
            <a:stretch>
              <a:fillRect/>
            </a:stretch>
          </a:blipFill>
        </p:spPr>
        <p:txBody>
          <a:bodyPr wrap="square" lIns="0" tIns="0" rIns="0" bIns="0" rtlCol="0"/>
          <a:lstStyle/>
          <a:p/>
        </p:txBody>
      </p:sp>
      <p:sp>
        <p:nvSpPr>
          <p:cNvPr id="73" name="object 73"/>
          <p:cNvSpPr/>
          <p:nvPr/>
        </p:nvSpPr>
        <p:spPr>
          <a:xfrm>
            <a:off x="2597543" y="5376671"/>
            <a:ext cx="218694" cy="252984"/>
          </a:xfrm>
          <a:prstGeom prst="rect">
            <a:avLst/>
          </a:prstGeom>
          <a:blipFill>
            <a:blip r:embed="rId33" cstate="print"/>
            <a:stretch>
              <a:fillRect/>
            </a:stretch>
          </a:blipFill>
        </p:spPr>
        <p:txBody>
          <a:bodyPr wrap="square" lIns="0" tIns="0" rIns="0" bIns="0" rtlCol="0"/>
          <a:lstStyle/>
          <a:p/>
        </p:txBody>
      </p:sp>
      <p:sp>
        <p:nvSpPr>
          <p:cNvPr id="74" name="object 74"/>
          <p:cNvSpPr/>
          <p:nvPr/>
        </p:nvSpPr>
        <p:spPr>
          <a:xfrm>
            <a:off x="2624213" y="3803141"/>
            <a:ext cx="218694" cy="252983"/>
          </a:xfrm>
          <a:prstGeom prst="rect">
            <a:avLst/>
          </a:prstGeom>
          <a:blipFill>
            <a:blip r:embed="rId34" cstate="print"/>
            <a:stretch>
              <a:fillRect/>
            </a:stretch>
          </a:blipFill>
        </p:spPr>
        <p:txBody>
          <a:bodyPr wrap="square" lIns="0" tIns="0" rIns="0" bIns="0" rtlCol="0"/>
          <a:lstStyle/>
          <a:p/>
        </p:txBody>
      </p:sp>
      <p:sp>
        <p:nvSpPr>
          <p:cNvPr id="75" name="object 75"/>
          <p:cNvSpPr/>
          <p:nvPr/>
        </p:nvSpPr>
        <p:spPr>
          <a:xfrm>
            <a:off x="2907677" y="3597402"/>
            <a:ext cx="295910" cy="319405"/>
          </a:xfrm>
          <a:custGeom>
            <a:avLst/>
            <a:gdLst/>
            <a:ahLst/>
            <a:cxnLst/>
            <a:rect l="l" t="t" r="r" b="b"/>
            <a:pathLst>
              <a:path w="295910" h="319404">
                <a:moveTo>
                  <a:pt x="295656" y="0"/>
                </a:moveTo>
                <a:lnTo>
                  <a:pt x="0" y="319277"/>
                </a:lnTo>
              </a:path>
            </a:pathLst>
          </a:custGeom>
          <a:ln w="3175">
            <a:solidFill>
              <a:srgbClr val="0000FF"/>
            </a:solidFill>
            <a:prstDash val="dot"/>
          </a:ln>
        </p:spPr>
        <p:txBody>
          <a:bodyPr wrap="square" lIns="0" tIns="0" rIns="0" bIns="0" rtlCol="0"/>
          <a:lstStyle/>
          <a:p/>
        </p:txBody>
      </p:sp>
      <p:sp>
        <p:nvSpPr>
          <p:cNvPr id="76" name="object 76"/>
          <p:cNvSpPr/>
          <p:nvPr/>
        </p:nvSpPr>
        <p:spPr>
          <a:xfrm>
            <a:off x="2928251" y="3894582"/>
            <a:ext cx="275590" cy="342265"/>
          </a:xfrm>
          <a:custGeom>
            <a:avLst/>
            <a:gdLst/>
            <a:ahLst/>
            <a:cxnLst/>
            <a:rect l="l" t="t" r="r" b="b"/>
            <a:pathLst>
              <a:path w="275589" h="342264">
                <a:moveTo>
                  <a:pt x="0" y="0"/>
                </a:moveTo>
                <a:lnTo>
                  <a:pt x="275081" y="342138"/>
                </a:lnTo>
              </a:path>
            </a:pathLst>
          </a:custGeom>
          <a:ln w="3175">
            <a:solidFill>
              <a:srgbClr val="0000FF"/>
            </a:solidFill>
            <a:prstDash val="dot"/>
          </a:ln>
        </p:spPr>
        <p:txBody>
          <a:bodyPr wrap="square" lIns="0" tIns="0" rIns="0" bIns="0" rtlCol="0"/>
          <a:lstStyle/>
          <a:p/>
        </p:txBody>
      </p:sp>
      <p:sp>
        <p:nvSpPr>
          <p:cNvPr id="77" name="object 77"/>
          <p:cNvSpPr/>
          <p:nvPr/>
        </p:nvSpPr>
        <p:spPr>
          <a:xfrm>
            <a:off x="2881007" y="5170932"/>
            <a:ext cx="295910" cy="319405"/>
          </a:xfrm>
          <a:custGeom>
            <a:avLst/>
            <a:gdLst/>
            <a:ahLst/>
            <a:cxnLst/>
            <a:rect l="l" t="t" r="r" b="b"/>
            <a:pathLst>
              <a:path w="295910" h="319404">
                <a:moveTo>
                  <a:pt x="295656" y="0"/>
                </a:moveTo>
                <a:lnTo>
                  <a:pt x="0" y="319277"/>
                </a:lnTo>
              </a:path>
            </a:pathLst>
          </a:custGeom>
          <a:ln w="3175">
            <a:solidFill>
              <a:srgbClr val="0000FF"/>
            </a:solidFill>
            <a:prstDash val="dot"/>
          </a:ln>
        </p:spPr>
        <p:txBody>
          <a:bodyPr wrap="square" lIns="0" tIns="0" rIns="0" bIns="0" rtlCol="0"/>
          <a:lstStyle/>
          <a:p/>
        </p:txBody>
      </p:sp>
      <p:sp>
        <p:nvSpPr>
          <p:cNvPr id="78" name="object 78"/>
          <p:cNvSpPr/>
          <p:nvPr/>
        </p:nvSpPr>
        <p:spPr>
          <a:xfrm>
            <a:off x="2892437" y="5477255"/>
            <a:ext cx="311150" cy="382270"/>
          </a:xfrm>
          <a:custGeom>
            <a:avLst/>
            <a:gdLst/>
            <a:ahLst/>
            <a:cxnLst/>
            <a:rect l="l" t="t" r="r" b="b"/>
            <a:pathLst>
              <a:path w="311150" h="382270">
                <a:moveTo>
                  <a:pt x="0" y="0"/>
                </a:moveTo>
                <a:lnTo>
                  <a:pt x="310895" y="381762"/>
                </a:lnTo>
              </a:path>
            </a:pathLst>
          </a:custGeom>
          <a:ln w="3175">
            <a:solidFill>
              <a:srgbClr val="0000FF"/>
            </a:solidFill>
            <a:prstDash val="dot"/>
          </a:ln>
        </p:spPr>
        <p:txBody>
          <a:bodyPr wrap="square" lIns="0" tIns="0" rIns="0" bIns="0" rtlCol="0"/>
          <a:lstStyl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24790"/>
            <a:ext cx="2142490" cy="795020"/>
          </a:xfrm>
          <a:prstGeom prst="rect">
            <a:avLst/>
          </a:prstGeom>
        </p:spPr>
        <p:txBody>
          <a:bodyPr vert="horz" wrap="square" lIns="0" tIns="130810" rIns="0" bIns="0" rtlCol="0">
            <a:spAutoFit/>
          </a:bodyPr>
          <a:lstStyle/>
          <a:p>
            <a:pPr marL="349250" indent="-337185">
              <a:lnSpc>
                <a:spcPct val="100000"/>
              </a:lnSpc>
              <a:spcBef>
                <a:spcPts val="10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因果图法</a:t>
            </a:r>
            <a:endParaRPr sz="1750">
              <a:latin typeface="华文楷体" panose="02010600040101010101" charset="-122"/>
              <a:cs typeface="华文楷体" panose="02010600040101010101" charset="-122"/>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因果图转为判定表</a:t>
            </a:r>
            <a:endParaRPr sz="1750">
              <a:latin typeface="华文楷体" panose="02010600040101010101" charset="-122"/>
              <a:cs typeface="华文楷体" panose="02010600040101010101" charset="-122"/>
            </a:endParaRPr>
          </a:p>
        </p:txBody>
      </p:sp>
      <p:sp>
        <p:nvSpPr>
          <p:cNvPr id="5" name="object 5"/>
          <p:cNvSpPr/>
          <p:nvPr/>
        </p:nvSpPr>
        <p:spPr>
          <a:xfrm>
            <a:off x="2552585" y="2718815"/>
            <a:ext cx="7072121" cy="3615690"/>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18"/>
            <a:ext cx="6930390" cy="560705"/>
          </a:xfrm>
          <a:prstGeom prst="rect">
            <a:avLst/>
          </a:prstGeom>
        </p:spPr>
        <p:txBody>
          <a:bodyPr vert="horz" wrap="square" lIns="0" tIns="13970" rIns="0" bIns="0" rtlCol="0">
            <a:spAutoFit/>
          </a:bodyPr>
          <a:lstStyle/>
          <a:p>
            <a:pPr marL="12700">
              <a:lnSpc>
                <a:spcPct val="100000"/>
              </a:lnSpc>
              <a:spcBef>
                <a:spcPts val="110"/>
              </a:spcBef>
            </a:pPr>
            <a:r>
              <a:rPr spc="5" dirty="0"/>
              <a:t>黑盒测试的方法（练习</a:t>
            </a:r>
            <a:r>
              <a:rPr spc="10" dirty="0"/>
              <a:t>）</a:t>
            </a:r>
            <a:r>
              <a:rPr spc="-100" dirty="0"/>
              <a:t> </a:t>
            </a:r>
            <a:r>
              <a:rPr i="0" spc="-5" dirty="0">
                <a:latin typeface="Franklin Gothic Book" panose="020B0503020102020204"/>
                <a:cs typeface="Franklin Gothic Book" panose="020B0503020102020204"/>
              </a:rPr>
              <a:t>-</a:t>
            </a:r>
            <a:r>
              <a:rPr spc="10" dirty="0"/>
              <a:t>因果图法</a:t>
            </a:r>
            <a:endParaRPr spc="10" dirty="0"/>
          </a:p>
        </p:txBody>
      </p:sp>
      <p:sp>
        <p:nvSpPr>
          <p:cNvPr id="4" name="object 4"/>
          <p:cNvSpPr txBox="1"/>
          <p:nvPr/>
        </p:nvSpPr>
        <p:spPr>
          <a:xfrm>
            <a:off x="1272673" y="1895731"/>
            <a:ext cx="8266430" cy="3148330"/>
          </a:xfrm>
          <a:prstGeom prst="rect">
            <a:avLst/>
          </a:prstGeom>
        </p:spPr>
        <p:txBody>
          <a:bodyPr vert="horz" wrap="square" lIns="0" tIns="59690" rIns="0" bIns="0" rtlCol="0">
            <a:spAutoFit/>
          </a:bodyPr>
          <a:lstStyle/>
          <a:p>
            <a:pPr marL="349250" indent="-337185">
              <a:lnSpc>
                <a:spcPct val="100000"/>
              </a:lnSpc>
              <a:spcBef>
                <a:spcPts val="47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根据中国象棋中走马的规则绘制因果图，走马的规则如下</a:t>
            </a:r>
            <a:endParaRPr sz="1750">
              <a:latin typeface="华文楷体" panose="02010600040101010101" charset="-122"/>
              <a:cs typeface="华文楷体" panose="02010600040101010101" charset="-122"/>
            </a:endParaRPr>
          </a:p>
          <a:p>
            <a:pPr marL="814070" lvl="1" indent="-337820">
              <a:lnSpc>
                <a:spcPct val="100000"/>
              </a:lnSpc>
              <a:spcBef>
                <a:spcPts val="39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如果落点在棋盘外，则不移动棋子；</a:t>
            </a:r>
            <a:endParaRPr sz="1850">
              <a:latin typeface="华文楷体" panose="02010600040101010101" charset="-122"/>
              <a:cs typeface="华文楷体" panose="02010600040101010101" charset="-122"/>
            </a:endParaRPr>
          </a:p>
          <a:p>
            <a:pPr marL="814070" lvl="1" indent="-337820">
              <a:lnSpc>
                <a:spcPct val="100000"/>
              </a:lnSpc>
              <a:spcBef>
                <a:spcPts val="37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如果落点与起点不构成日字型，则不移动棋子；</a:t>
            </a:r>
            <a:endParaRPr sz="1850">
              <a:latin typeface="华文楷体" panose="02010600040101010101" charset="-122"/>
              <a:cs typeface="华文楷体" panose="02010600040101010101" charset="-122"/>
            </a:endParaRPr>
          </a:p>
          <a:p>
            <a:pPr marL="814070" lvl="1" indent="-337185">
              <a:lnSpc>
                <a:spcPct val="100000"/>
              </a:lnSpc>
              <a:spcBef>
                <a:spcPts val="37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如果落点处有自己方棋子，则不移动棋子；</a:t>
            </a:r>
            <a:endParaRPr sz="1850">
              <a:latin typeface="华文楷体" panose="02010600040101010101" charset="-122"/>
              <a:cs typeface="华文楷体" panose="02010600040101010101" charset="-122"/>
            </a:endParaRPr>
          </a:p>
          <a:p>
            <a:pPr marL="814070" lvl="1" indent="-337185">
              <a:lnSpc>
                <a:spcPct val="100000"/>
              </a:lnSpc>
              <a:spcBef>
                <a:spcPts val="37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如果在落点方向的邻近交叉点有棋子（绊马腿），则不移动棋子；</a:t>
            </a:r>
            <a:endParaRPr sz="1850">
              <a:latin typeface="华文楷体" panose="02010600040101010101" charset="-122"/>
              <a:cs typeface="华文楷体" panose="02010600040101010101" charset="-122"/>
            </a:endParaRPr>
          </a:p>
          <a:p>
            <a:pPr marL="814070" lvl="1" indent="-337185">
              <a:lnSpc>
                <a:spcPct val="100000"/>
              </a:lnSpc>
              <a:spcBef>
                <a:spcPts val="37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如果不属于</a:t>
            </a:r>
            <a:r>
              <a:rPr sz="1750" i="1" spc="-5" dirty="0">
                <a:solidFill>
                  <a:srgbClr val="191B0E"/>
                </a:solidFill>
                <a:latin typeface="Franklin Gothic Book" panose="020B0503020102020204"/>
                <a:cs typeface="Franklin Gothic Book" panose="020B0503020102020204"/>
              </a:rPr>
              <a:t>1-4</a:t>
            </a:r>
            <a:r>
              <a:rPr sz="1850" i="1" spc="-100" dirty="0">
                <a:solidFill>
                  <a:srgbClr val="191B0E"/>
                </a:solidFill>
                <a:latin typeface="华文楷体" panose="02010600040101010101" charset="-122"/>
                <a:cs typeface="华文楷体" panose="02010600040101010101" charset="-122"/>
              </a:rPr>
              <a:t>条，且落点处无棋子，则移动棋子；</a:t>
            </a:r>
            <a:endParaRPr sz="1850">
              <a:latin typeface="华文楷体" panose="02010600040101010101" charset="-122"/>
              <a:cs typeface="华文楷体" panose="02010600040101010101" charset="-122"/>
            </a:endParaRPr>
          </a:p>
          <a:p>
            <a:pPr marL="814070" marR="96520" lvl="1" indent="-337185">
              <a:lnSpc>
                <a:spcPts val="1970"/>
              </a:lnSpc>
              <a:spcBef>
                <a:spcPts val="64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如果不属于</a:t>
            </a:r>
            <a:r>
              <a:rPr sz="1750" i="1" spc="-5" dirty="0">
                <a:solidFill>
                  <a:srgbClr val="191B0E"/>
                </a:solidFill>
                <a:latin typeface="Franklin Gothic Book" panose="020B0503020102020204"/>
                <a:cs typeface="Franklin Gothic Book" panose="020B0503020102020204"/>
              </a:rPr>
              <a:t>1-4</a:t>
            </a:r>
            <a:r>
              <a:rPr sz="1850" i="1" spc="-100" dirty="0">
                <a:solidFill>
                  <a:srgbClr val="191B0E"/>
                </a:solidFill>
                <a:latin typeface="华文楷体" panose="02010600040101010101" charset="-122"/>
                <a:cs typeface="华文楷体" panose="02010600040101010101" charset="-122"/>
              </a:rPr>
              <a:t>条，且落点处为对方棋子</a:t>
            </a:r>
            <a:r>
              <a:rPr sz="1750" i="1" dirty="0">
                <a:solidFill>
                  <a:srgbClr val="191B0E"/>
                </a:solidFill>
                <a:latin typeface="Franklin Gothic Book" panose="020B0503020102020204"/>
                <a:cs typeface="Franklin Gothic Book" panose="020B0503020102020204"/>
              </a:rPr>
              <a:t>(</a:t>
            </a:r>
            <a:r>
              <a:rPr sz="1850" i="1" spc="-100" dirty="0">
                <a:solidFill>
                  <a:srgbClr val="191B0E"/>
                </a:solidFill>
                <a:latin typeface="华文楷体" panose="02010600040101010101" charset="-122"/>
                <a:cs typeface="华文楷体" panose="02010600040101010101" charset="-122"/>
              </a:rPr>
              <a:t>非老将</a:t>
            </a:r>
            <a:r>
              <a:rPr sz="1750" i="1" spc="-50" dirty="0">
                <a:solidFill>
                  <a:srgbClr val="191B0E"/>
                </a:solidFill>
                <a:latin typeface="Franklin Gothic Book" panose="020B0503020102020204"/>
                <a:cs typeface="Franklin Gothic Book" panose="020B0503020102020204"/>
              </a:rPr>
              <a:t>)</a:t>
            </a:r>
            <a:r>
              <a:rPr sz="1850" i="1" spc="-50" dirty="0">
                <a:solidFill>
                  <a:srgbClr val="191B0E"/>
                </a:solidFill>
                <a:latin typeface="华文楷体" panose="02010600040101010101" charset="-122"/>
                <a:cs typeface="华文楷体" panose="02010600040101010101" charset="-122"/>
              </a:rPr>
              <a:t>，</a:t>
            </a:r>
            <a:r>
              <a:rPr sz="1850" i="1" spc="-100" dirty="0">
                <a:solidFill>
                  <a:srgbClr val="191B0E"/>
                </a:solidFill>
                <a:latin typeface="华文楷体" panose="02010600040101010101" charset="-122"/>
                <a:cs typeface="华文楷体" panose="02010600040101010101" charset="-122"/>
              </a:rPr>
              <a:t>则移动棋子并除去对方棋 子；</a:t>
            </a:r>
            <a:endParaRPr sz="1850">
              <a:latin typeface="华文楷体" panose="02010600040101010101" charset="-122"/>
              <a:cs typeface="华文楷体" panose="02010600040101010101" charset="-122"/>
            </a:endParaRPr>
          </a:p>
          <a:p>
            <a:pPr marL="814070" marR="5080" lvl="1" indent="-337185">
              <a:lnSpc>
                <a:spcPts val="1980"/>
              </a:lnSpc>
              <a:spcBef>
                <a:spcPts val="62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如果不属于</a:t>
            </a:r>
            <a:r>
              <a:rPr sz="1750" i="1" spc="-5" dirty="0">
                <a:solidFill>
                  <a:srgbClr val="191B0E"/>
                </a:solidFill>
                <a:latin typeface="Franklin Gothic Book" panose="020B0503020102020204"/>
                <a:cs typeface="Franklin Gothic Book" panose="020B0503020102020204"/>
              </a:rPr>
              <a:t>1-4</a:t>
            </a:r>
            <a:r>
              <a:rPr sz="1850" i="1" spc="-100" dirty="0">
                <a:solidFill>
                  <a:srgbClr val="191B0E"/>
                </a:solidFill>
                <a:latin typeface="华文楷体" panose="02010600040101010101" charset="-122"/>
                <a:cs typeface="华文楷体" panose="02010600040101010101" charset="-122"/>
              </a:rPr>
              <a:t>条，且落点处为对方老将，则移动棋子，并提示战胜对方，游 戏结束。</a:t>
            </a:r>
            <a:endParaRPr sz="1850">
              <a:latin typeface="华文楷体" panose="02010600040101010101" charset="-122"/>
              <a:cs typeface="华文楷体" panose="02010600040101010101"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18"/>
            <a:ext cx="6930390" cy="560705"/>
          </a:xfrm>
          <a:prstGeom prst="rect">
            <a:avLst/>
          </a:prstGeom>
        </p:spPr>
        <p:txBody>
          <a:bodyPr vert="horz" wrap="square" lIns="0" tIns="13970" rIns="0" bIns="0" rtlCol="0">
            <a:spAutoFit/>
          </a:bodyPr>
          <a:lstStyle/>
          <a:p>
            <a:pPr marL="12700">
              <a:lnSpc>
                <a:spcPct val="100000"/>
              </a:lnSpc>
              <a:spcBef>
                <a:spcPts val="110"/>
              </a:spcBef>
            </a:pPr>
            <a:r>
              <a:rPr spc="5" dirty="0"/>
              <a:t>黑盒测试的方法（答案</a:t>
            </a:r>
            <a:r>
              <a:rPr spc="10" dirty="0"/>
              <a:t>）</a:t>
            </a:r>
            <a:r>
              <a:rPr spc="-100" dirty="0"/>
              <a:t> </a:t>
            </a:r>
            <a:r>
              <a:rPr i="0" spc="-5" dirty="0">
                <a:latin typeface="Franklin Gothic Book" panose="020B0503020102020204"/>
                <a:cs typeface="Franklin Gothic Book" panose="020B0503020102020204"/>
              </a:rPr>
              <a:t>-</a:t>
            </a:r>
            <a:r>
              <a:rPr spc="10" dirty="0"/>
              <a:t>因果图法</a:t>
            </a:r>
            <a:endParaRPr spc="10" dirty="0"/>
          </a:p>
        </p:txBody>
      </p:sp>
      <p:sp>
        <p:nvSpPr>
          <p:cNvPr id="4" name="object 4"/>
          <p:cNvSpPr txBox="1"/>
          <p:nvPr/>
        </p:nvSpPr>
        <p:spPr>
          <a:xfrm>
            <a:off x="1737493" y="2212126"/>
            <a:ext cx="3834129" cy="2580640"/>
          </a:xfrm>
          <a:prstGeom prst="rect">
            <a:avLst/>
          </a:prstGeom>
        </p:spPr>
        <p:txBody>
          <a:bodyPr vert="horz" wrap="square" lIns="0" tIns="59690" rIns="0" bIns="0" rtlCol="0">
            <a:spAutoFit/>
          </a:bodyPr>
          <a:lstStyle/>
          <a:p>
            <a:pPr marL="349250" indent="-337185">
              <a:lnSpc>
                <a:spcPct val="100000"/>
              </a:lnSpc>
              <a:spcBef>
                <a:spcPts val="470"/>
              </a:spcBef>
              <a:buFont typeface="Franklin Gothic Book" panose="020B0503020102020204"/>
              <a:buChar char="–"/>
              <a:tabLst>
                <a:tab pos="349250" algn="l"/>
                <a:tab pos="349885" algn="l"/>
              </a:tabLst>
            </a:pPr>
            <a:r>
              <a:rPr sz="1750" i="1" spc="-5" dirty="0">
                <a:solidFill>
                  <a:srgbClr val="191B0E"/>
                </a:solidFill>
                <a:latin typeface="Franklin Gothic Book" panose="020B0503020102020204"/>
                <a:cs typeface="Franklin Gothic Book" panose="020B0503020102020204"/>
              </a:rPr>
              <a:t>1</a:t>
            </a:r>
            <a:r>
              <a:rPr sz="1850" i="1" spc="-100" dirty="0">
                <a:solidFill>
                  <a:srgbClr val="191B0E"/>
                </a:solidFill>
                <a:latin typeface="华文楷体" panose="02010600040101010101" charset="-122"/>
                <a:cs typeface="华文楷体" panose="02010600040101010101" charset="-122"/>
              </a:rPr>
              <a:t>、落点在棋盘外；</a:t>
            </a:r>
            <a:endParaRPr sz="1850">
              <a:latin typeface="华文楷体" panose="02010600040101010101" charset="-122"/>
              <a:cs typeface="华文楷体" panose="02010600040101010101" charset="-122"/>
            </a:endParaRPr>
          </a:p>
          <a:p>
            <a:pPr marL="349250" indent="-337185">
              <a:lnSpc>
                <a:spcPct val="100000"/>
              </a:lnSpc>
              <a:spcBef>
                <a:spcPts val="370"/>
              </a:spcBef>
              <a:buFont typeface="Franklin Gothic Book" panose="020B0503020102020204"/>
              <a:buChar char="–"/>
              <a:tabLst>
                <a:tab pos="349250" algn="l"/>
                <a:tab pos="349885" algn="l"/>
              </a:tabLst>
            </a:pPr>
            <a:r>
              <a:rPr sz="1750" i="1" spc="-5" dirty="0">
                <a:solidFill>
                  <a:srgbClr val="191B0E"/>
                </a:solidFill>
                <a:latin typeface="Franklin Gothic Book" panose="020B0503020102020204"/>
                <a:cs typeface="Franklin Gothic Book" panose="020B0503020102020204"/>
              </a:rPr>
              <a:t>2</a:t>
            </a:r>
            <a:r>
              <a:rPr sz="1850" i="1" spc="-100" dirty="0">
                <a:solidFill>
                  <a:srgbClr val="191B0E"/>
                </a:solidFill>
                <a:latin typeface="华文楷体" panose="02010600040101010101" charset="-122"/>
                <a:cs typeface="华文楷体" panose="02010600040101010101" charset="-122"/>
              </a:rPr>
              <a:t>、落点与起点不构成日字；</a:t>
            </a:r>
            <a:endParaRPr sz="1850">
              <a:latin typeface="华文楷体" panose="02010600040101010101" charset="-122"/>
              <a:cs typeface="华文楷体" panose="02010600040101010101" charset="-122"/>
            </a:endParaRPr>
          </a:p>
          <a:p>
            <a:pPr marL="349250" indent="-337185">
              <a:lnSpc>
                <a:spcPct val="100000"/>
              </a:lnSpc>
              <a:spcBef>
                <a:spcPts val="375"/>
              </a:spcBef>
              <a:buFont typeface="Franklin Gothic Book" panose="020B0503020102020204"/>
              <a:buChar char="–"/>
              <a:tabLst>
                <a:tab pos="349250" algn="l"/>
                <a:tab pos="349885" algn="l"/>
              </a:tabLst>
            </a:pPr>
            <a:r>
              <a:rPr sz="1750" i="1" spc="-5" dirty="0">
                <a:solidFill>
                  <a:srgbClr val="191B0E"/>
                </a:solidFill>
                <a:latin typeface="Franklin Gothic Book" panose="020B0503020102020204"/>
                <a:cs typeface="Franklin Gothic Book" panose="020B0503020102020204"/>
              </a:rPr>
              <a:t>3</a:t>
            </a:r>
            <a:r>
              <a:rPr sz="1850" i="1" spc="-100" dirty="0">
                <a:solidFill>
                  <a:srgbClr val="191B0E"/>
                </a:solidFill>
                <a:latin typeface="华文楷体" panose="02010600040101010101" charset="-122"/>
                <a:cs typeface="华文楷体" panose="02010600040101010101" charset="-122"/>
              </a:rPr>
              <a:t>、落点处有自己方棋子；</a:t>
            </a:r>
            <a:endParaRPr sz="1850">
              <a:latin typeface="华文楷体" panose="02010600040101010101" charset="-122"/>
              <a:cs typeface="华文楷体" panose="02010600040101010101" charset="-122"/>
            </a:endParaRPr>
          </a:p>
          <a:p>
            <a:pPr marL="349250" indent="-337185">
              <a:lnSpc>
                <a:spcPts val="2100"/>
              </a:lnSpc>
              <a:spcBef>
                <a:spcPts val="370"/>
              </a:spcBef>
              <a:buFont typeface="Franklin Gothic Book" panose="020B0503020102020204"/>
              <a:buChar char="–"/>
              <a:tabLst>
                <a:tab pos="349250" algn="l"/>
                <a:tab pos="349885" algn="l"/>
              </a:tabLst>
            </a:pPr>
            <a:r>
              <a:rPr sz="1750" i="1" spc="-5" dirty="0">
                <a:solidFill>
                  <a:srgbClr val="191B0E"/>
                </a:solidFill>
                <a:latin typeface="Franklin Gothic Book" panose="020B0503020102020204"/>
                <a:cs typeface="Franklin Gothic Book" panose="020B0503020102020204"/>
              </a:rPr>
              <a:t>4</a:t>
            </a:r>
            <a:r>
              <a:rPr sz="1850" i="1" spc="-100" dirty="0">
                <a:solidFill>
                  <a:srgbClr val="191B0E"/>
                </a:solidFill>
                <a:latin typeface="华文楷体" panose="02010600040101010101" charset="-122"/>
                <a:cs typeface="华文楷体" panose="02010600040101010101" charset="-122"/>
              </a:rPr>
              <a:t>、落点方向的邻近交叉点有棋子</a:t>
            </a:r>
            <a:endParaRPr sz="1850">
              <a:latin typeface="华文楷体" panose="02010600040101010101" charset="-122"/>
              <a:cs typeface="华文楷体" panose="02010600040101010101" charset="-122"/>
            </a:endParaRPr>
          </a:p>
          <a:p>
            <a:pPr marL="349250">
              <a:lnSpc>
                <a:spcPts val="2100"/>
              </a:lnSpc>
            </a:pPr>
            <a:r>
              <a:rPr sz="1850" i="1" spc="-100" dirty="0">
                <a:solidFill>
                  <a:srgbClr val="191B0E"/>
                </a:solidFill>
                <a:latin typeface="华文楷体" panose="02010600040101010101" charset="-122"/>
                <a:cs typeface="华文楷体" panose="02010600040101010101" charset="-122"/>
              </a:rPr>
              <a:t>（绊马腿）；</a:t>
            </a:r>
            <a:endParaRPr sz="1850">
              <a:latin typeface="华文楷体" panose="02010600040101010101" charset="-122"/>
              <a:cs typeface="华文楷体" panose="02010600040101010101" charset="-122"/>
            </a:endParaRPr>
          </a:p>
          <a:p>
            <a:pPr marL="349250" indent="-337185">
              <a:lnSpc>
                <a:spcPct val="100000"/>
              </a:lnSpc>
              <a:spcBef>
                <a:spcPts val="375"/>
              </a:spcBef>
              <a:buFont typeface="Franklin Gothic Book" panose="020B0503020102020204"/>
              <a:buChar char="–"/>
              <a:tabLst>
                <a:tab pos="349250" algn="l"/>
                <a:tab pos="349885" algn="l"/>
              </a:tabLst>
            </a:pPr>
            <a:r>
              <a:rPr sz="1750" i="1" spc="-5" dirty="0">
                <a:solidFill>
                  <a:srgbClr val="191B0E"/>
                </a:solidFill>
                <a:latin typeface="Franklin Gothic Book" panose="020B0503020102020204"/>
                <a:cs typeface="Franklin Gothic Book" panose="020B0503020102020204"/>
              </a:rPr>
              <a:t>5</a:t>
            </a:r>
            <a:r>
              <a:rPr sz="1850" i="1" spc="-100" dirty="0">
                <a:solidFill>
                  <a:srgbClr val="191B0E"/>
                </a:solidFill>
                <a:latin typeface="华文楷体" panose="02010600040101010101" charset="-122"/>
                <a:cs typeface="华文楷体" panose="02010600040101010101" charset="-122"/>
              </a:rPr>
              <a:t>、落点处无棋子；</a:t>
            </a:r>
            <a:endParaRPr sz="1850">
              <a:latin typeface="华文楷体" panose="02010600040101010101" charset="-122"/>
              <a:cs typeface="华文楷体" panose="02010600040101010101" charset="-122"/>
            </a:endParaRPr>
          </a:p>
          <a:p>
            <a:pPr marL="349250" indent="-337185">
              <a:lnSpc>
                <a:spcPct val="100000"/>
              </a:lnSpc>
              <a:spcBef>
                <a:spcPts val="365"/>
              </a:spcBef>
              <a:buFont typeface="Franklin Gothic Book" panose="020B0503020102020204"/>
              <a:buChar char="–"/>
              <a:tabLst>
                <a:tab pos="349250" algn="l"/>
                <a:tab pos="349885" algn="l"/>
              </a:tabLst>
            </a:pPr>
            <a:r>
              <a:rPr sz="1750" i="1" spc="-5" dirty="0">
                <a:solidFill>
                  <a:srgbClr val="191B0E"/>
                </a:solidFill>
                <a:latin typeface="Franklin Gothic Book" panose="020B0503020102020204"/>
                <a:cs typeface="Franklin Gothic Book" panose="020B0503020102020204"/>
              </a:rPr>
              <a:t>6</a:t>
            </a:r>
            <a:r>
              <a:rPr sz="1850" i="1" spc="-100" dirty="0">
                <a:solidFill>
                  <a:srgbClr val="191B0E"/>
                </a:solidFill>
                <a:latin typeface="华文楷体" panose="02010600040101010101" charset="-122"/>
                <a:cs typeface="华文楷体" panose="02010600040101010101" charset="-122"/>
              </a:rPr>
              <a:t>、落点处为对方棋子（非老将）；</a:t>
            </a:r>
            <a:endParaRPr sz="1850">
              <a:latin typeface="华文楷体" panose="02010600040101010101" charset="-122"/>
              <a:cs typeface="华文楷体" panose="02010600040101010101" charset="-122"/>
            </a:endParaRPr>
          </a:p>
          <a:p>
            <a:pPr marL="349250" indent="-337185">
              <a:lnSpc>
                <a:spcPct val="100000"/>
              </a:lnSpc>
              <a:spcBef>
                <a:spcPts val="370"/>
              </a:spcBef>
              <a:buFont typeface="Franklin Gothic Book" panose="020B0503020102020204"/>
              <a:buChar char="–"/>
              <a:tabLst>
                <a:tab pos="349250" algn="l"/>
                <a:tab pos="349885" algn="l"/>
              </a:tabLst>
            </a:pPr>
            <a:r>
              <a:rPr sz="1750" i="1" spc="-5" dirty="0">
                <a:solidFill>
                  <a:srgbClr val="191B0E"/>
                </a:solidFill>
                <a:latin typeface="Franklin Gothic Book" panose="020B0503020102020204"/>
                <a:cs typeface="Franklin Gothic Book" panose="020B0503020102020204"/>
              </a:rPr>
              <a:t>7</a:t>
            </a:r>
            <a:r>
              <a:rPr sz="1850" i="1" spc="-100" dirty="0">
                <a:solidFill>
                  <a:srgbClr val="191B0E"/>
                </a:solidFill>
                <a:latin typeface="华文楷体" panose="02010600040101010101" charset="-122"/>
                <a:cs typeface="华文楷体" panose="02010600040101010101" charset="-122"/>
              </a:rPr>
              <a:t>、落点处为对方老将。</a:t>
            </a:r>
            <a:endParaRPr sz="1850">
              <a:latin typeface="华文楷体" panose="02010600040101010101" charset="-122"/>
              <a:cs typeface="华文楷体" panose="02010600040101010101" charset="-122"/>
            </a:endParaRPr>
          </a:p>
        </p:txBody>
      </p:sp>
      <p:sp>
        <p:nvSpPr>
          <p:cNvPr id="5" name="object 5"/>
          <p:cNvSpPr txBox="1"/>
          <p:nvPr/>
        </p:nvSpPr>
        <p:spPr>
          <a:xfrm>
            <a:off x="1272673" y="1942592"/>
            <a:ext cx="5549265" cy="292735"/>
          </a:xfrm>
          <a:prstGeom prst="rect">
            <a:avLst/>
          </a:prstGeom>
        </p:spPr>
        <p:txBody>
          <a:bodyPr vert="horz" wrap="square" lIns="0" tIns="12700" rIns="0" bIns="0" rtlCol="0">
            <a:spAutoFit/>
          </a:bodyPr>
          <a:lstStyle/>
          <a:p>
            <a:pPr marL="349250" indent="-337185">
              <a:lnSpc>
                <a:spcPct val="100000"/>
              </a:lnSpc>
              <a:spcBef>
                <a:spcPts val="100"/>
              </a:spcBef>
              <a:buFont typeface="Franklin Gothic Book" panose="020B0503020102020204"/>
              <a:buChar char="■"/>
              <a:tabLst>
                <a:tab pos="349250" algn="l"/>
                <a:tab pos="349885" algn="l"/>
                <a:tab pos="4531995" algn="l"/>
                <a:tab pos="4868545" algn="l"/>
              </a:tabLst>
            </a:pPr>
            <a:r>
              <a:rPr sz="1750" i="1" dirty="0">
                <a:solidFill>
                  <a:srgbClr val="191B0E"/>
                </a:solidFill>
                <a:latin typeface="华文楷体" panose="02010600040101010101" charset="-122"/>
                <a:cs typeface="华文楷体" panose="02010600040101010101" charset="-122"/>
              </a:rPr>
              <a:t>原因：</a:t>
            </a:r>
            <a:r>
              <a:rPr sz="1750" i="1" dirty="0">
                <a:solidFill>
                  <a:srgbClr val="191B0E"/>
                </a:solidFill>
                <a:latin typeface="华文楷体" panose="02010600040101010101" charset="-122"/>
                <a:cs typeface="华文楷体" panose="02010600040101010101" charset="-122"/>
              </a:rPr>
              <a:t>	</a:t>
            </a:r>
            <a:r>
              <a:rPr sz="1750" dirty="0">
                <a:solidFill>
                  <a:srgbClr val="191B0E"/>
                </a:solidFill>
                <a:latin typeface="Franklin Gothic Book" panose="020B0503020102020204"/>
                <a:cs typeface="Franklin Gothic Book" panose="020B0503020102020204"/>
              </a:rPr>
              <a:t>■</a:t>
            </a:r>
            <a:r>
              <a:rPr sz="1750" dirty="0">
                <a:solidFill>
                  <a:srgbClr val="191B0E"/>
                </a:solidFill>
                <a:latin typeface="Franklin Gothic Book" panose="020B0503020102020204"/>
                <a:cs typeface="Franklin Gothic Book" panose="020B0503020102020204"/>
              </a:rPr>
              <a:t>	</a:t>
            </a:r>
            <a:r>
              <a:rPr sz="1750" i="1" dirty="0">
                <a:solidFill>
                  <a:srgbClr val="191B0E"/>
                </a:solidFill>
                <a:latin typeface="华文楷体" panose="02010600040101010101" charset="-122"/>
                <a:cs typeface="华文楷体" panose="02010600040101010101" charset="-122"/>
              </a:rPr>
              <a:t>结果：</a:t>
            </a:r>
            <a:endParaRPr sz="1750">
              <a:latin typeface="华文楷体" panose="02010600040101010101" charset="-122"/>
              <a:cs typeface="华文楷体" panose="02010600040101010101" charset="-122"/>
            </a:endParaRPr>
          </a:p>
        </p:txBody>
      </p:sp>
      <p:sp>
        <p:nvSpPr>
          <p:cNvPr id="6" name="object 6"/>
          <p:cNvSpPr txBox="1"/>
          <p:nvPr/>
        </p:nvSpPr>
        <p:spPr>
          <a:xfrm>
            <a:off x="6256915" y="2212126"/>
            <a:ext cx="3738245" cy="1593850"/>
          </a:xfrm>
          <a:prstGeom prst="rect">
            <a:avLst/>
          </a:prstGeom>
        </p:spPr>
        <p:txBody>
          <a:bodyPr vert="horz" wrap="square" lIns="0" tIns="59690" rIns="0" bIns="0" rtlCol="0">
            <a:spAutoFit/>
          </a:bodyPr>
          <a:lstStyle/>
          <a:p>
            <a:pPr marL="349250" indent="-337185">
              <a:lnSpc>
                <a:spcPct val="100000"/>
              </a:lnSpc>
              <a:spcBef>
                <a:spcPts val="470"/>
              </a:spcBef>
              <a:buFont typeface="Franklin Gothic Book" panose="020B0503020102020204"/>
              <a:buChar char="–"/>
              <a:tabLst>
                <a:tab pos="349250" algn="l"/>
                <a:tab pos="349885" algn="l"/>
              </a:tabLst>
            </a:pPr>
            <a:r>
              <a:rPr sz="1750" i="1" spc="-35" dirty="0">
                <a:solidFill>
                  <a:srgbClr val="191B0E"/>
                </a:solidFill>
                <a:latin typeface="Franklin Gothic Book" panose="020B0503020102020204"/>
                <a:cs typeface="Franklin Gothic Book" panose="020B0503020102020204"/>
              </a:rPr>
              <a:t>21</a:t>
            </a:r>
            <a:r>
              <a:rPr sz="1850" i="1" spc="-100" dirty="0">
                <a:solidFill>
                  <a:srgbClr val="191B0E"/>
                </a:solidFill>
                <a:latin typeface="华文楷体" panose="02010600040101010101" charset="-122"/>
                <a:cs typeface="华文楷体" panose="02010600040101010101" charset="-122"/>
              </a:rPr>
              <a:t>、不移动棋子；</a:t>
            </a:r>
            <a:endParaRPr sz="1850">
              <a:latin typeface="华文楷体" panose="02010600040101010101" charset="-122"/>
              <a:cs typeface="华文楷体" panose="02010600040101010101" charset="-122"/>
            </a:endParaRPr>
          </a:p>
          <a:p>
            <a:pPr marL="349250" indent="-337185">
              <a:lnSpc>
                <a:spcPct val="100000"/>
              </a:lnSpc>
              <a:spcBef>
                <a:spcPts val="370"/>
              </a:spcBef>
              <a:buFont typeface="Franklin Gothic Book" panose="020B0503020102020204"/>
              <a:buChar char="–"/>
              <a:tabLst>
                <a:tab pos="349250" algn="l"/>
                <a:tab pos="349885" algn="l"/>
              </a:tabLst>
            </a:pPr>
            <a:r>
              <a:rPr sz="1750" i="1" spc="-5" dirty="0">
                <a:solidFill>
                  <a:srgbClr val="191B0E"/>
                </a:solidFill>
                <a:latin typeface="Franklin Gothic Book" panose="020B0503020102020204"/>
                <a:cs typeface="Franklin Gothic Book" panose="020B0503020102020204"/>
              </a:rPr>
              <a:t>22</a:t>
            </a:r>
            <a:r>
              <a:rPr sz="1850" i="1" spc="-100" dirty="0">
                <a:solidFill>
                  <a:srgbClr val="191B0E"/>
                </a:solidFill>
                <a:latin typeface="华文楷体" panose="02010600040101010101" charset="-122"/>
                <a:cs typeface="华文楷体" panose="02010600040101010101" charset="-122"/>
              </a:rPr>
              <a:t>、移动棋子；</a:t>
            </a:r>
            <a:endParaRPr sz="1850">
              <a:latin typeface="华文楷体" panose="02010600040101010101" charset="-122"/>
              <a:cs typeface="华文楷体" panose="02010600040101010101" charset="-122"/>
            </a:endParaRPr>
          </a:p>
          <a:p>
            <a:pPr marL="349250" indent="-337185">
              <a:lnSpc>
                <a:spcPct val="100000"/>
              </a:lnSpc>
              <a:spcBef>
                <a:spcPts val="375"/>
              </a:spcBef>
              <a:buFont typeface="Franklin Gothic Book" panose="020B0503020102020204"/>
              <a:buChar char="–"/>
              <a:tabLst>
                <a:tab pos="349250" algn="l"/>
                <a:tab pos="349885" algn="l"/>
              </a:tabLst>
            </a:pPr>
            <a:r>
              <a:rPr sz="1750" i="1" spc="-5" dirty="0">
                <a:solidFill>
                  <a:srgbClr val="191B0E"/>
                </a:solidFill>
                <a:latin typeface="Franklin Gothic Book" panose="020B0503020102020204"/>
                <a:cs typeface="Franklin Gothic Book" panose="020B0503020102020204"/>
              </a:rPr>
              <a:t>23</a:t>
            </a:r>
            <a:r>
              <a:rPr sz="1850" i="1" spc="-100" dirty="0">
                <a:solidFill>
                  <a:srgbClr val="191B0E"/>
                </a:solidFill>
                <a:latin typeface="华文楷体" panose="02010600040101010101" charset="-122"/>
                <a:cs typeface="华文楷体" panose="02010600040101010101" charset="-122"/>
              </a:rPr>
              <a:t>、移动棋子，并除去对方棋子；</a:t>
            </a:r>
            <a:endParaRPr sz="1850">
              <a:latin typeface="华文楷体" panose="02010600040101010101" charset="-122"/>
              <a:cs typeface="华文楷体" panose="02010600040101010101" charset="-122"/>
            </a:endParaRPr>
          </a:p>
          <a:p>
            <a:pPr marL="349250" marR="15240" indent="-337185">
              <a:lnSpc>
                <a:spcPts val="1980"/>
              </a:lnSpc>
              <a:spcBef>
                <a:spcPts val="635"/>
              </a:spcBef>
              <a:buFont typeface="Franklin Gothic Book" panose="020B0503020102020204"/>
              <a:buChar char="–"/>
              <a:tabLst>
                <a:tab pos="349250" algn="l"/>
                <a:tab pos="349885" algn="l"/>
              </a:tabLst>
            </a:pPr>
            <a:r>
              <a:rPr sz="1750" i="1" spc="-90" dirty="0">
                <a:solidFill>
                  <a:srgbClr val="191B0E"/>
                </a:solidFill>
                <a:latin typeface="Franklin Gothic Book" panose="020B0503020102020204"/>
                <a:cs typeface="Franklin Gothic Book" panose="020B0503020102020204"/>
              </a:rPr>
              <a:t>2</a:t>
            </a:r>
            <a:r>
              <a:rPr sz="1750" i="1" spc="-5" dirty="0">
                <a:solidFill>
                  <a:srgbClr val="191B0E"/>
                </a:solidFill>
                <a:latin typeface="Franklin Gothic Book" panose="020B0503020102020204"/>
                <a:cs typeface="Franklin Gothic Book" panose="020B0503020102020204"/>
              </a:rPr>
              <a:t>4</a:t>
            </a:r>
            <a:r>
              <a:rPr sz="1850" i="1" spc="-95" dirty="0">
                <a:solidFill>
                  <a:srgbClr val="191B0E"/>
                </a:solidFill>
                <a:latin typeface="华文楷体" panose="02010600040101010101" charset="-122"/>
                <a:cs typeface="华文楷体" panose="02010600040101010101" charset="-122"/>
              </a:rPr>
              <a:t>、移动棋子，并提示战胜对方， </a:t>
            </a:r>
            <a:r>
              <a:rPr sz="1850" i="1" spc="-100" dirty="0">
                <a:solidFill>
                  <a:srgbClr val="191B0E"/>
                </a:solidFill>
                <a:latin typeface="华文楷体" panose="02010600040101010101" charset="-122"/>
                <a:cs typeface="华文楷体" panose="02010600040101010101" charset="-122"/>
              </a:rPr>
              <a:t>结束游戏。</a:t>
            </a:r>
            <a:endParaRPr sz="1850">
              <a:latin typeface="华文楷体" panose="02010600040101010101" charset="-122"/>
              <a:cs typeface="华文楷体" panose="02010600040101010101"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18"/>
            <a:ext cx="6930390" cy="560705"/>
          </a:xfrm>
          <a:prstGeom prst="rect">
            <a:avLst/>
          </a:prstGeom>
        </p:spPr>
        <p:txBody>
          <a:bodyPr vert="horz" wrap="square" lIns="0" tIns="13970" rIns="0" bIns="0" rtlCol="0">
            <a:spAutoFit/>
          </a:bodyPr>
          <a:lstStyle/>
          <a:p>
            <a:pPr marL="12700">
              <a:lnSpc>
                <a:spcPct val="100000"/>
              </a:lnSpc>
              <a:spcBef>
                <a:spcPts val="110"/>
              </a:spcBef>
            </a:pPr>
            <a:r>
              <a:rPr spc="5" dirty="0"/>
              <a:t>黑盒测试的方法（答案</a:t>
            </a:r>
            <a:r>
              <a:rPr spc="10" dirty="0"/>
              <a:t>）</a:t>
            </a:r>
            <a:r>
              <a:rPr spc="-100" dirty="0"/>
              <a:t> </a:t>
            </a:r>
            <a:r>
              <a:rPr i="0" spc="-5" dirty="0">
                <a:latin typeface="Franklin Gothic Book" panose="020B0503020102020204"/>
                <a:cs typeface="Franklin Gothic Book" panose="020B0503020102020204"/>
              </a:rPr>
              <a:t>-</a:t>
            </a:r>
            <a:r>
              <a:rPr spc="10" dirty="0"/>
              <a:t>因果图法</a:t>
            </a:r>
            <a:endParaRPr spc="10" dirty="0"/>
          </a:p>
        </p:txBody>
      </p:sp>
      <p:sp>
        <p:nvSpPr>
          <p:cNvPr id="4" name="object 4"/>
          <p:cNvSpPr txBox="1"/>
          <p:nvPr/>
        </p:nvSpPr>
        <p:spPr>
          <a:xfrm>
            <a:off x="1272673" y="1895731"/>
            <a:ext cx="8174355" cy="3399790"/>
          </a:xfrm>
          <a:prstGeom prst="rect">
            <a:avLst/>
          </a:prstGeom>
        </p:spPr>
        <p:txBody>
          <a:bodyPr vert="horz" wrap="square" lIns="0" tIns="59690" rIns="0" bIns="0" rtlCol="0">
            <a:spAutoFit/>
          </a:bodyPr>
          <a:lstStyle/>
          <a:p>
            <a:pPr marL="349250" indent="-337185">
              <a:lnSpc>
                <a:spcPct val="100000"/>
              </a:lnSpc>
              <a:spcBef>
                <a:spcPts val="47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分析原因及结果</a:t>
            </a:r>
            <a:endParaRPr sz="1750">
              <a:latin typeface="华文楷体" panose="02010600040101010101" charset="-122"/>
              <a:cs typeface="华文楷体" panose="02010600040101010101" charset="-122"/>
            </a:endParaRPr>
          </a:p>
          <a:p>
            <a:pPr marL="814070" lvl="1" indent="-337820">
              <a:lnSpc>
                <a:spcPct val="100000"/>
              </a:lnSpc>
              <a:spcBef>
                <a:spcPts val="390"/>
              </a:spcBef>
              <a:buFont typeface="Franklin Gothic Book" panose="020B0503020102020204"/>
              <a:buChar char="–"/>
              <a:tabLst>
                <a:tab pos="813435" algn="l"/>
                <a:tab pos="814705" algn="l"/>
              </a:tabLst>
            </a:pPr>
            <a:r>
              <a:rPr sz="1750" i="1" spc="-5" dirty="0">
                <a:solidFill>
                  <a:srgbClr val="191B0E"/>
                </a:solidFill>
                <a:latin typeface="Franklin Gothic Book" panose="020B0503020102020204"/>
                <a:cs typeface="Franklin Gothic Book" panose="020B0503020102020204"/>
              </a:rPr>
              <a:t>1</a:t>
            </a:r>
            <a:r>
              <a:rPr sz="1850" i="1" spc="-100" dirty="0">
                <a:solidFill>
                  <a:srgbClr val="191B0E"/>
                </a:solidFill>
                <a:latin typeface="华文楷体" panose="02010600040101010101" charset="-122"/>
                <a:cs typeface="华文楷体" panose="02010600040101010101" charset="-122"/>
              </a:rPr>
              <a:t>、如果落点在棋盘外①，则不移动棋子</a:t>
            </a:r>
            <a:r>
              <a:rPr sz="1850" i="1" spc="-75" dirty="0">
                <a:solidFill>
                  <a:srgbClr val="191B0E"/>
                </a:solidFill>
                <a:latin typeface="华文楷体" panose="02010600040101010101" charset="-122"/>
                <a:cs typeface="华文楷体" panose="02010600040101010101" charset="-122"/>
              </a:rPr>
              <a:t>（</a:t>
            </a:r>
            <a:r>
              <a:rPr sz="1750" i="1" spc="-75" dirty="0">
                <a:solidFill>
                  <a:srgbClr val="191B0E"/>
                </a:solidFill>
                <a:latin typeface="Franklin Gothic Book" panose="020B0503020102020204"/>
                <a:cs typeface="Franklin Gothic Book" panose="020B0503020102020204"/>
              </a:rPr>
              <a:t>21</a:t>
            </a:r>
            <a:r>
              <a:rPr sz="1850" i="1" spc="-75" dirty="0">
                <a:solidFill>
                  <a:srgbClr val="191B0E"/>
                </a:solidFill>
                <a:latin typeface="华文楷体" panose="02010600040101010101" charset="-122"/>
                <a:cs typeface="华文楷体" panose="02010600040101010101" charset="-122"/>
              </a:rPr>
              <a:t>）；</a:t>
            </a:r>
            <a:endParaRPr sz="1850">
              <a:latin typeface="华文楷体" panose="02010600040101010101" charset="-122"/>
              <a:cs typeface="华文楷体" panose="02010600040101010101" charset="-122"/>
            </a:endParaRPr>
          </a:p>
          <a:p>
            <a:pPr marL="814070" lvl="1" indent="-337820">
              <a:lnSpc>
                <a:spcPct val="100000"/>
              </a:lnSpc>
              <a:spcBef>
                <a:spcPts val="375"/>
              </a:spcBef>
              <a:buFont typeface="Franklin Gothic Book" panose="020B0503020102020204"/>
              <a:buChar char="–"/>
              <a:tabLst>
                <a:tab pos="813435" algn="l"/>
                <a:tab pos="814705" algn="l"/>
              </a:tabLst>
            </a:pPr>
            <a:r>
              <a:rPr sz="1750" i="1" spc="-5" dirty="0">
                <a:solidFill>
                  <a:srgbClr val="191B0E"/>
                </a:solidFill>
                <a:latin typeface="Franklin Gothic Book" panose="020B0503020102020204"/>
                <a:cs typeface="Franklin Gothic Book" panose="020B0503020102020204"/>
              </a:rPr>
              <a:t>2</a:t>
            </a:r>
            <a:r>
              <a:rPr sz="1850" i="1" spc="-100" dirty="0">
                <a:solidFill>
                  <a:srgbClr val="191B0E"/>
                </a:solidFill>
                <a:latin typeface="华文楷体" panose="02010600040101010101" charset="-122"/>
                <a:cs typeface="华文楷体" panose="02010600040101010101" charset="-122"/>
              </a:rPr>
              <a:t>、如果落点与起点不构成日字型②，则不移动棋子</a:t>
            </a:r>
            <a:r>
              <a:rPr sz="1850" i="1" spc="-65" dirty="0">
                <a:solidFill>
                  <a:srgbClr val="191B0E"/>
                </a:solidFill>
                <a:latin typeface="华文楷体" panose="02010600040101010101" charset="-122"/>
                <a:cs typeface="华文楷体" panose="02010600040101010101" charset="-122"/>
              </a:rPr>
              <a:t>（</a:t>
            </a:r>
            <a:r>
              <a:rPr sz="1750" i="1" spc="-65" dirty="0">
                <a:solidFill>
                  <a:srgbClr val="191B0E"/>
                </a:solidFill>
                <a:latin typeface="Franklin Gothic Book" panose="020B0503020102020204"/>
                <a:cs typeface="Franklin Gothic Book" panose="020B0503020102020204"/>
              </a:rPr>
              <a:t>21</a:t>
            </a:r>
            <a:r>
              <a:rPr sz="1850" i="1" spc="-65" dirty="0">
                <a:solidFill>
                  <a:srgbClr val="191B0E"/>
                </a:solidFill>
                <a:latin typeface="华文楷体" panose="02010600040101010101" charset="-122"/>
                <a:cs typeface="华文楷体" panose="02010600040101010101" charset="-122"/>
              </a:rPr>
              <a:t>）</a:t>
            </a:r>
            <a:r>
              <a:rPr sz="1850" i="1" spc="-5" dirty="0">
                <a:solidFill>
                  <a:srgbClr val="191B0E"/>
                </a:solidFill>
                <a:latin typeface="华文楷体" panose="02010600040101010101" charset="-122"/>
                <a:cs typeface="华文楷体" panose="02010600040101010101" charset="-122"/>
              </a:rPr>
              <a:t> </a:t>
            </a:r>
            <a:r>
              <a:rPr sz="1850" i="1" spc="-100" dirty="0">
                <a:solidFill>
                  <a:srgbClr val="191B0E"/>
                </a:solidFill>
                <a:latin typeface="华文楷体" panose="02010600040101010101" charset="-122"/>
                <a:cs typeface="华文楷体" panose="02010600040101010101" charset="-122"/>
              </a:rPr>
              <a:t>；</a:t>
            </a:r>
            <a:r>
              <a:rPr sz="1850" i="1" spc="5" dirty="0">
                <a:solidFill>
                  <a:srgbClr val="191B0E"/>
                </a:solidFill>
                <a:latin typeface="华文楷体" panose="02010600040101010101" charset="-122"/>
                <a:cs typeface="华文楷体" panose="02010600040101010101" charset="-122"/>
              </a:rPr>
              <a:t> </a:t>
            </a:r>
            <a:endParaRPr sz="1850">
              <a:latin typeface="华文楷体" panose="02010600040101010101" charset="-122"/>
              <a:cs typeface="华文楷体" panose="02010600040101010101" charset="-122"/>
            </a:endParaRPr>
          </a:p>
          <a:p>
            <a:pPr marL="814070" lvl="1" indent="-337185">
              <a:lnSpc>
                <a:spcPct val="100000"/>
              </a:lnSpc>
              <a:spcBef>
                <a:spcPts val="370"/>
              </a:spcBef>
              <a:buFont typeface="Franklin Gothic Book" panose="020B0503020102020204"/>
              <a:buChar char="–"/>
              <a:tabLst>
                <a:tab pos="813435" algn="l"/>
                <a:tab pos="814705" algn="l"/>
              </a:tabLst>
            </a:pPr>
            <a:r>
              <a:rPr sz="1750" i="1" spc="-5" dirty="0">
                <a:solidFill>
                  <a:srgbClr val="191B0E"/>
                </a:solidFill>
                <a:latin typeface="Franklin Gothic Book" panose="020B0503020102020204"/>
                <a:cs typeface="Franklin Gothic Book" panose="020B0503020102020204"/>
              </a:rPr>
              <a:t>3</a:t>
            </a:r>
            <a:r>
              <a:rPr sz="1850" i="1" spc="-100" dirty="0">
                <a:solidFill>
                  <a:srgbClr val="191B0E"/>
                </a:solidFill>
                <a:latin typeface="华文楷体" panose="02010600040101010101" charset="-122"/>
                <a:cs typeface="华文楷体" panose="02010600040101010101" charset="-122"/>
              </a:rPr>
              <a:t>、如果落点处有自己方棋子③，则不移动棋子</a:t>
            </a:r>
            <a:r>
              <a:rPr sz="1850" i="1" spc="-65" dirty="0">
                <a:solidFill>
                  <a:srgbClr val="191B0E"/>
                </a:solidFill>
                <a:latin typeface="华文楷体" panose="02010600040101010101" charset="-122"/>
                <a:cs typeface="华文楷体" panose="02010600040101010101" charset="-122"/>
              </a:rPr>
              <a:t>（</a:t>
            </a:r>
            <a:r>
              <a:rPr sz="1750" i="1" spc="-65" dirty="0">
                <a:solidFill>
                  <a:srgbClr val="191B0E"/>
                </a:solidFill>
                <a:latin typeface="Franklin Gothic Book" panose="020B0503020102020204"/>
                <a:cs typeface="Franklin Gothic Book" panose="020B0503020102020204"/>
              </a:rPr>
              <a:t>21</a:t>
            </a:r>
            <a:r>
              <a:rPr sz="1850" i="1" spc="-65" dirty="0">
                <a:solidFill>
                  <a:srgbClr val="191B0E"/>
                </a:solidFill>
                <a:latin typeface="华文楷体" panose="02010600040101010101" charset="-122"/>
                <a:cs typeface="华文楷体" panose="02010600040101010101" charset="-122"/>
              </a:rPr>
              <a:t>）</a:t>
            </a:r>
            <a:r>
              <a:rPr sz="1850" i="1" spc="-5" dirty="0">
                <a:solidFill>
                  <a:srgbClr val="191B0E"/>
                </a:solidFill>
                <a:latin typeface="华文楷体" panose="02010600040101010101" charset="-122"/>
                <a:cs typeface="华文楷体" panose="02010600040101010101" charset="-122"/>
              </a:rPr>
              <a:t> </a:t>
            </a:r>
            <a:r>
              <a:rPr sz="1850" i="1" spc="-100" dirty="0">
                <a:solidFill>
                  <a:srgbClr val="191B0E"/>
                </a:solidFill>
                <a:latin typeface="华文楷体" panose="02010600040101010101" charset="-122"/>
                <a:cs typeface="华文楷体" panose="02010600040101010101" charset="-122"/>
              </a:rPr>
              <a:t>；</a:t>
            </a:r>
            <a:r>
              <a:rPr sz="1850" i="1" spc="5" dirty="0">
                <a:solidFill>
                  <a:srgbClr val="191B0E"/>
                </a:solidFill>
                <a:latin typeface="华文楷体" panose="02010600040101010101" charset="-122"/>
                <a:cs typeface="华文楷体" panose="02010600040101010101" charset="-122"/>
              </a:rPr>
              <a:t> </a:t>
            </a:r>
            <a:endParaRPr sz="1850">
              <a:latin typeface="华文楷体" panose="02010600040101010101" charset="-122"/>
              <a:cs typeface="华文楷体" panose="02010600040101010101" charset="-122"/>
            </a:endParaRPr>
          </a:p>
          <a:p>
            <a:pPr marL="814070" lvl="1" indent="-337185">
              <a:lnSpc>
                <a:spcPts val="2100"/>
              </a:lnSpc>
              <a:spcBef>
                <a:spcPts val="370"/>
              </a:spcBef>
              <a:buFont typeface="Franklin Gothic Book" panose="020B0503020102020204"/>
              <a:buChar char="–"/>
              <a:tabLst>
                <a:tab pos="813435" algn="l"/>
                <a:tab pos="814705" algn="l"/>
              </a:tabLst>
            </a:pPr>
            <a:r>
              <a:rPr sz="1750" i="1" spc="-5" dirty="0">
                <a:solidFill>
                  <a:srgbClr val="191B0E"/>
                </a:solidFill>
                <a:latin typeface="Franklin Gothic Book" panose="020B0503020102020204"/>
                <a:cs typeface="Franklin Gothic Book" panose="020B0503020102020204"/>
              </a:rPr>
              <a:t>4</a:t>
            </a:r>
            <a:r>
              <a:rPr sz="1850" i="1" spc="-100" dirty="0">
                <a:solidFill>
                  <a:srgbClr val="191B0E"/>
                </a:solidFill>
                <a:latin typeface="华文楷体" panose="02010600040101010101" charset="-122"/>
                <a:cs typeface="华文楷体" panose="02010600040101010101" charset="-122"/>
              </a:rPr>
              <a:t>、如果在落点方向的邻近交叉点有棋子（绊马腿）④，则不移动棋子</a:t>
            </a:r>
            <a:endParaRPr sz="1850">
              <a:latin typeface="华文楷体" panose="02010600040101010101" charset="-122"/>
              <a:cs typeface="华文楷体" panose="02010600040101010101" charset="-122"/>
            </a:endParaRPr>
          </a:p>
          <a:p>
            <a:pPr marL="814070">
              <a:lnSpc>
                <a:spcPts val="2100"/>
              </a:lnSpc>
            </a:pPr>
            <a:r>
              <a:rPr sz="1850" i="1" spc="-70" dirty="0">
                <a:solidFill>
                  <a:srgbClr val="191B0E"/>
                </a:solidFill>
                <a:latin typeface="华文楷体" panose="02010600040101010101" charset="-122"/>
                <a:cs typeface="华文楷体" panose="02010600040101010101" charset="-122"/>
              </a:rPr>
              <a:t>（</a:t>
            </a:r>
            <a:r>
              <a:rPr sz="1750" i="1" spc="-70" dirty="0">
                <a:solidFill>
                  <a:srgbClr val="191B0E"/>
                </a:solidFill>
                <a:latin typeface="Franklin Gothic Book" panose="020B0503020102020204"/>
                <a:cs typeface="Franklin Gothic Book" panose="020B0503020102020204"/>
              </a:rPr>
              <a:t>21</a:t>
            </a:r>
            <a:r>
              <a:rPr sz="1850" i="1" spc="-70" dirty="0">
                <a:solidFill>
                  <a:srgbClr val="191B0E"/>
                </a:solidFill>
                <a:latin typeface="华文楷体" panose="02010600040101010101" charset="-122"/>
                <a:cs typeface="华文楷体" panose="02010600040101010101" charset="-122"/>
              </a:rPr>
              <a:t>）</a:t>
            </a:r>
            <a:r>
              <a:rPr sz="1850" i="1" spc="-20" dirty="0">
                <a:solidFill>
                  <a:srgbClr val="191B0E"/>
                </a:solidFill>
                <a:latin typeface="华文楷体" panose="02010600040101010101" charset="-122"/>
                <a:cs typeface="华文楷体" panose="02010600040101010101" charset="-122"/>
              </a:rPr>
              <a:t> </a:t>
            </a:r>
            <a:r>
              <a:rPr sz="1850" i="1" spc="-100" dirty="0">
                <a:solidFill>
                  <a:srgbClr val="191B0E"/>
                </a:solidFill>
                <a:latin typeface="华文楷体" panose="02010600040101010101" charset="-122"/>
                <a:cs typeface="华文楷体" panose="02010600040101010101" charset="-122"/>
              </a:rPr>
              <a:t>；</a:t>
            </a:r>
            <a:r>
              <a:rPr sz="1850" i="1" spc="-15" dirty="0">
                <a:solidFill>
                  <a:srgbClr val="191B0E"/>
                </a:solidFill>
                <a:latin typeface="华文楷体" panose="02010600040101010101" charset="-122"/>
                <a:cs typeface="华文楷体" panose="02010600040101010101" charset="-122"/>
              </a:rPr>
              <a:t> </a:t>
            </a:r>
            <a:endParaRPr sz="1850">
              <a:latin typeface="华文楷体" panose="02010600040101010101" charset="-122"/>
              <a:cs typeface="华文楷体" panose="02010600040101010101" charset="-122"/>
            </a:endParaRPr>
          </a:p>
          <a:p>
            <a:pPr marL="814070" lvl="1" indent="-337185">
              <a:lnSpc>
                <a:spcPct val="100000"/>
              </a:lnSpc>
              <a:spcBef>
                <a:spcPts val="375"/>
              </a:spcBef>
              <a:buFont typeface="Franklin Gothic Book" panose="020B0503020102020204"/>
              <a:buChar char="–"/>
              <a:tabLst>
                <a:tab pos="813435" algn="l"/>
                <a:tab pos="814705" algn="l"/>
              </a:tabLst>
            </a:pPr>
            <a:r>
              <a:rPr sz="1750" i="1" spc="-5" dirty="0">
                <a:solidFill>
                  <a:srgbClr val="191B0E"/>
                </a:solidFill>
                <a:latin typeface="Franklin Gothic Book" panose="020B0503020102020204"/>
                <a:cs typeface="Franklin Gothic Book" panose="020B0503020102020204"/>
              </a:rPr>
              <a:t>5</a:t>
            </a:r>
            <a:r>
              <a:rPr sz="1850" i="1" spc="-100" dirty="0">
                <a:solidFill>
                  <a:srgbClr val="191B0E"/>
                </a:solidFill>
                <a:latin typeface="华文楷体" panose="02010600040101010101" charset="-122"/>
                <a:cs typeface="华文楷体" panose="02010600040101010101" charset="-122"/>
              </a:rPr>
              <a:t>、如果不属于</a:t>
            </a:r>
            <a:r>
              <a:rPr sz="1750" i="1" spc="-5" dirty="0">
                <a:solidFill>
                  <a:srgbClr val="191B0E"/>
                </a:solidFill>
                <a:latin typeface="Franklin Gothic Book" panose="020B0503020102020204"/>
                <a:cs typeface="Franklin Gothic Book" panose="020B0503020102020204"/>
              </a:rPr>
              <a:t>1-4</a:t>
            </a:r>
            <a:r>
              <a:rPr sz="1850" i="1" spc="-100" dirty="0">
                <a:solidFill>
                  <a:srgbClr val="191B0E"/>
                </a:solidFill>
                <a:latin typeface="华文楷体" panose="02010600040101010101" charset="-122"/>
                <a:cs typeface="华文楷体" panose="02010600040101010101" charset="-122"/>
              </a:rPr>
              <a:t>条，且落点处无棋子⑤，则移动棋子</a:t>
            </a:r>
            <a:r>
              <a:rPr sz="1850" i="1" spc="-60" dirty="0">
                <a:solidFill>
                  <a:srgbClr val="191B0E"/>
                </a:solidFill>
                <a:latin typeface="华文楷体" panose="02010600040101010101" charset="-122"/>
                <a:cs typeface="华文楷体" panose="02010600040101010101" charset="-122"/>
              </a:rPr>
              <a:t>（</a:t>
            </a:r>
            <a:r>
              <a:rPr sz="1750" i="1" spc="-60" dirty="0">
                <a:solidFill>
                  <a:srgbClr val="191B0E"/>
                </a:solidFill>
                <a:latin typeface="Franklin Gothic Book" panose="020B0503020102020204"/>
                <a:cs typeface="Franklin Gothic Book" panose="020B0503020102020204"/>
              </a:rPr>
              <a:t>22</a:t>
            </a:r>
            <a:r>
              <a:rPr sz="1850" i="1" spc="-60" dirty="0">
                <a:solidFill>
                  <a:srgbClr val="191B0E"/>
                </a:solidFill>
                <a:latin typeface="华文楷体" panose="02010600040101010101" charset="-122"/>
                <a:cs typeface="华文楷体" panose="02010600040101010101" charset="-122"/>
              </a:rPr>
              <a:t>）；</a:t>
            </a:r>
            <a:endParaRPr sz="1850">
              <a:latin typeface="华文楷体" panose="02010600040101010101" charset="-122"/>
              <a:cs typeface="华文楷体" panose="02010600040101010101" charset="-122"/>
            </a:endParaRPr>
          </a:p>
          <a:p>
            <a:pPr marL="814070" marR="38735" lvl="1" indent="-337185">
              <a:lnSpc>
                <a:spcPts val="1980"/>
              </a:lnSpc>
              <a:spcBef>
                <a:spcPts val="630"/>
              </a:spcBef>
              <a:buFont typeface="Franklin Gothic Book" panose="020B0503020102020204"/>
              <a:buChar char="–"/>
              <a:tabLst>
                <a:tab pos="813435" algn="l"/>
                <a:tab pos="814705" algn="l"/>
              </a:tabLst>
            </a:pPr>
            <a:r>
              <a:rPr sz="1750" i="1" spc="-5" dirty="0">
                <a:solidFill>
                  <a:srgbClr val="191B0E"/>
                </a:solidFill>
                <a:latin typeface="Franklin Gothic Book" panose="020B0503020102020204"/>
                <a:cs typeface="Franklin Gothic Book" panose="020B0503020102020204"/>
              </a:rPr>
              <a:t>6</a:t>
            </a:r>
            <a:r>
              <a:rPr sz="1850" i="1" spc="-100" dirty="0">
                <a:solidFill>
                  <a:srgbClr val="191B0E"/>
                </a:solidFill>
                <a:latin typeface="华文楷体" panose="02010600040101010101" charset="-122"/>
                <a:cs typeface="华文楷体" panose="02010600040101010101" charset="-122"/>
              </a:rPr>
              <a:t>、如果不属于</a:t>
            </a:r>
            <a:r>
              <a:rPr sz="1750" i="1" spc="-5" dirty="0">
                <a:solidFill>
                  <a:srgbClr val="191B0E"/>
                </a:solidFill>
                <a:latin typeface="Franklin Gothic Book" panose="020B0503020102020204"/>
                <a:cs typeface="Franklin Gothic Book" panose="020B0503020102020204"/>
              </a:rPr>
              <a:t>1-4</a:t>
            </a:r>
            <a:r>
              <a:rPr sz="1850" i="1" spc="-100" dirty="0">
                <a:solidFill>
                  <a:srgbClr val="191B0E"/>
                </a:solidFill>
                <a:latin typeface="华文楷体" panose="02010600040101010101" charset="-122"/>
                <a:cs typeface="华文楷体" panose="02010600040101010101" charset="-122"/>
              </a:rPr>
              <a:t>条，且落点处为对方棋子</a:t>
            </a:r>
            <a:r>
              <a:rPr sz="1750" i="1" dirty="0">
                <a:solidFill>
                  <a:srgbClr val="191B0E"/>
                </a:solidFill>
                <a:latin typeface="Franklin Gothic Book" panose="020B0503020102020204"/>
                <a:cs typeface="Franklin Gothic Book" panose="020B0503020102020204"/>
              </a:rPr>
              <a:t>(</a:t>
            </a:r>
            <a:r>
              <a:rPr sz="1850" i="1" spc="-100" dirty="0">
                <a:solidFill>
                  <a:srgbClr val="191B0E"/>
                </a:solidFill>
                <a:latin typeface="华文楷体" panose="02010600040101010101" charset="-122"/>
                <a:cs typeface="华文楷体" panose="02010600040101010101" charset="-122"/>
              </a:rPr>
              <a:t>非老将</a:t>
            </a:r>
            <a:r>
              <a:rPr sz="1750" i="1" dirty="0">
                <a:solidFill>
                  <a:srgbClr val="191B0E"/>
                </a:solidFill>
                <a:latin typeface="Franklin Gothic Book" panose="020B0503020102020204"/>
                <a:cs typeface="Franklin Gothic Book" panose="020B0503020102020204"/>
              </a:rPr>
              <a:t>) </a:t>
            </a:r>
            <a:r>
              <a:rPr sz="1850" i="1" spc="-100" dirty="0">
                <a:solidFill>
                  <a:srgbClr val="191B0E"/>
                </a:solidFill>
                <a:latin typeface="华文楷体" panose="02010600040101010101" charset="-122"/>
                <a:cs typeface="华文楷体" panose="02010600040101010101" charset="-122"/>
              </a:rPr>
              <a:t>⑥，则移动棋子并除去 对方棋子</a:t>
            </a:r>
            <a:r>
              <a:rPr sz="1850" i="1" spc="-65" dirty="0">
                <a:solidFill>
                  <a:srgbClr val="191B0E"/>
                </a:solidFill>
                <a:latin typeface="华文楷体" panose="02010600040101010101" charset="-122"/>
                <a:cs typeface="华文楷体" panose="02010600040101010101" charset="-122"/>
              </a:rPr>
              <a:t>（</a:t>
            </a:r>
            <a:r>
              <a:rPr sz="1750" i="1" spc="-65" dirty="0">
                <a:solidFill>
                  <a:srgbClr val="191B0E"/>
                </a:solidFill>
                <a:latin typeface="Franklin Gothic Book" panose="020B0503020102020204"/>
                <a:cs typeface="Franklin Gothic Book" panose="020B0503020102020204"/>
              </a:rPr>
              <a:t>23</a:t>
            </a:r>
            <a:r>
              <a:rPr sz="1850" i="1" spc="-65" dirty="0">
                <a:solidFill>
                  <a:srgbClr val="191B0E"/>
                </a:solidFill>
                <a:latin typeface="华文楷体" panose="02010600040101010101" charset="-122"/>
                <a:cs typeface="华文楷体" panose="02010600040101010101" charset="-122"/>
              </a:rPr>
              <a:t>）；</a:t>
            </a:r>
            <a:endParaRPr sz="1850">
              <a:latin typeface="华文楷体" panose="02010600040101010101" charset="-122"/>
              <a:cs typeface="华文楷体" panose="02010600040101010101" charset="-122"/>
            </a:endParaRPr>
          </a:p>
          <a:p>
            <a:pPr marL="814070" marR="5080" lvl="1" indent="-337185">
              <a:lnSpc>
                <a:spcPts val="1980"/>
              </a:lnSpc>
              <a:spcBef>
                <a:spcPts val="615"/>
              </a:spcBef>
              <a:buFont typeface="Franklin Gothic Book" panose="020B0503020102020204"/>
              <a:buChar char="–"/>
              <a:tabLst>
                <a:tab pos="813435" algn="l"/>
                <a:tab pos="814705" algn="l"/>
              </a:tabLst>
            </a:pPr>
            <a:r>
              <a:rPr sz="1750" i="1" spc="-5" dirty="0">
                <a:solidFill>
                  <a:srgbClr val="191B0E"/>
                </a:solidFill>
                <a:latin typeface="Franklin Gothic Book" panose="020B0503020102020204"/>
                <a:cs typeface="Franklin Gothic Book" panose="020B0503020102020204"/>
              </a:rPr>
              <a:t>7</a:t>
            </a:r>
            <a:r>
              <a:rPr sz="1850" i="1" spc="-100" dirty="0">
                <a:solidFill>
                  <a:srgbClr val="191B0E"/>
                </a:solidFill>
                <a:latin typeface="华文楷体" panose="02010600040101010101" charset="-122"/>
                <a:cs typeface="华文楷体" panose="02010600040101010101" charset="-122"/>
              </a:rPr>
              <a:t>、如果不属于</a:t>
            </a:r>
            <a:r>
              <a:rPr sz="1750" i="1" spc="-5" dirty="0">
                <a:solidFill>
                  <a:srgbClr val="191B0E"/>
                </a:solidFill>
                <a:latin typeface="Franklin Gothic Book" panose="020B0503020102020204"/>
                <a:cs typeface="Franklin Gothic Book" panose="020B0503020102020204"/>
              </a:rPr>
              <a:t>1-4</a:t>
            </a:r>
            <a:r>
              <a:rPr sz="1850" i="1" spc="-100" dirty="0">
                <a:solidFill>
                  <a:srgbClr val="191B0E"/>
                </a:solidFill>
                <a:latin typeface="华文楷体" panose="02010600040101010101" charset="-122"/>
                <a:cs typeface="华文楷体" panose="02010600040101010101" charset="-122"/>
              </a:rPr>
              <a:t>条，且落点处为对方老将⑦，则移动棋子，并提示战胜对 方，游戏结束</a:t>
            </a:r>
            <a:r>
              <a:rPr sz="1850" i="1" spc="-75" dirty="0">
                <a:solidFill>
                  <a:srgbClr val="191B0E"/>
                </a:solidFill>
                <a:latin typeface="华文楷体" panose="02010600040101010101" charset="-122"/>
                <a:cs typeface="华文楷体" panose="02010600040101010101" charset="-122"/>
              </a:rPr>
              <a:t>（</a:t>
            </a:r>
            <a:r>
              <a:rPr sz="1750" i="1" spc="-75" dirty="0">
                <a:solidFill>
                  <a:srgbClr val="191B0E"/>
                </a:solidFill>
                <a:latin typeface="Franklin Gothic Book" panose="020B0503020102020204"/>
                <a:cs typeface="Franklin Gothic Book" panose="020B0503020102020204"/>
              </a:rPr>
              <a:t>24</a:t>
            </a:r>
            <a:r>
              <a:rPr sz="1850" i="1" spc="-75" dirty="0">
                <a:solidFill>
                  <a:srgbClr val="191B0E"/>
                </a:solidFill>
                <a:latin typeface="华文楷体" panose="02010600040101010101" charset="-122"/>
                <a:cs typeface="华文楷体" panose="02010600040101010101" charset="-122"/>
              </a:rPr>
              <a:t>）</a:t>
            </a:r>
            <a:r>
              <a:rPr sz="1850" i="1" spc="-100" dirty="0">
                <a:solidFill>
                  <a:srgbClr val="191B0E"/>
                </a:solidFill>
                <a:latin typeface="华文楷体" panose="02010600040101010101" charset="-122"/>
                <a:cs typeface="华文楷体" panose="02010600040101010101" charset="-122"/>
              </a:rPr>
              <a:t>。</a:t>
            </a:r>
            <a:endParaRPr sz="1850">
              <a:latin typeface="华文楷体" panose="02010600040101010101" charset="-122"/>
              <a:cs typeface="华文楷体" panose="02010600040101010101"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4926330" cy="560705"/>
          </a:xfrm>
          <a:prstGeom prst="rect">
            <a:avLst/>
          </a:prstGeom>
        </p:spPr>
        <p:txBody>
          <a:bodyPr vert="horz" wrap="square" lIns="0" tIns="13970" rIns="0" bIns="0" rtlCol="0">
            <a:spAutoFit/>
          </a:bodyPr>
          <a:lstStyle/>
          <a:p>
            <a:pPr marL="12700">
              <a:lnSpc>
                <a:spcPct val="100000"/>
              </a:lnSpc>
              <a:spcBef>
                <a:spcPts val="110"/>
              </a:spcBef>
            </a:pPr>
            <a:r>
              <a:rPr spc="5" dirty="0"/>
              <a:t>黑盒测试的方法（答案）</a:t>
            </a:r>
            <a:endParaRPr spc="5" dirty="0"/>
          </a:p>
        </p:txBody>
      </p:sp>
      <p:sp>
        <p:nvSpPr>
          <p:cNvPr id="4" name="object 4"/>
          <p:cNvSpPr txBox="1"/>
          <p:nvPr/>
        </p:nvSpPr>
        <p:spPr>
          <a:xfrm>
            <a:off x="1272673" y="1942594"/>
            <a:ext cx="1475105" cy="292735"/>
          </a:xfrm>
          <a:prstGeom prst="rect">
            <a:avLst/>
          </a:prstGeom>
        </p:spPr>
        <p:txBody>
          <a:bodyPr vert="horz" wrap="square" lIns="0" tIns="12700" rIns="0" bIns="0" rtlCol="0">
            <a:spAutoFit/>
          </a:bodyPr>
          <a:lstStyle/>
          <a:p>
            <a:pPr marL="349250" indent="-337185">
              <a:lnSpc>
                <a:spcPct val="100000"/>
              </a:lnSpc>
              <a:spcBef>
                <a:spcPts val="10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画出因果图</a:t>
            </a:r>
            <a:endParaRPr sz="1750">
              <a:latin typeface="华文楷体" panose="02010600040101010101" charset="-122"/>
              <a:cs typeface="华文楷体" panose="02010600040101010101" charset="-122"/>
            </a:endParaRPr>
          </a:p>
        </p:txBody>
      </p:sp>
      <p:sp>
        <p:nvSpPr>
          <p:cNvPr id="5" name="object 5"/>
          <p:cNvSpPr/>
          <p:nvPr/>
        </p:nvSpPr>
        <p:spPr>
          <a:xfrm>
            <a:off x="3236099" y="2174748"/>
            <a:ext cx="4356735" cy="4231005"/>
          </a:xfrm>
          <a:custGeom>
            <a:avLst/>
            <a:gdLst/>
            <a:ahLst/>
            <a:cxnLst/>
            <a:rect l="l" t="t" r="r" b="b"/>
            <a:pathLst>
              <a:path w="4356734" h="4231005">
                <a:moveTo>
                  <a:pt x="0" y="0"/>
                </a:moveTo>
                <a:lnTo>
                  <a:pt x="0" y="4230624"/>
                </a:lnTo>
                <a:lnTo>
                  <a:pt x="4356354" y="4230623"/>
                </a:lnTo>
                <a:lnTo>
                  <a:pt x="4356354" y="0"/>
                </a:lnTo>
                <a:lnTo>
                  <a:pt x="0" y="0"/>
                </a:lnTo>
                <a:close/>
              </a:path>
            </a:pathLst>
          </a:custGeom>
          <a:solidFill>
            <a:srgbClr val="FFFFFF"/>
          </a:solidFill>
        </p:spPr>
        <p:txBody>
          <a:bodyPr wrap="square" lIns="0" tIns="0" rIns="0" bIns="0" rtlCol="0"/>
          <a:lstStyle/>
          <a:p/>
        </p:txBody>
      </p:sp>
      <p:sp>
        <p:nvSpPr>
          <p:cNvPr id="6" name="object 6"/>
          <p:cNvSpPr/>
          <p:nvPr/>
        </p:nvSpPr>
        <p:spPr>
          <a:xfrm>
            <a:off x="3393833" y="2412249"/>
            <a:ext cx="488950" cy="431800"/>
          </a:xfrm>
          <a:custGeom>
            <a:avLst/>
            <a:gdLst/>
            <a:ahLst/>
            <a:cxnLst/>
            <a:rect l="l" t="t" r="r" b="b"/>
            <a:pathLst>
              <a:path w="488950" h="431800">
                <a:moveTo>
                  <a:pt x="488442" y="215126"/>
                </a:moveTo>
                <a:lnTo>
                  <a:pt x="488442" y="204458"/>
                </a:lnTo>
                <a:lnTo>
                  <a:pt x="487680" y="193028"/>
                </a:lnTo>
                <a:lnTo>
                  <a:pt x="477780" y="152470"/>
                </a:lnTo>
                <a:lnTo>
                  <a:pt x="461801" y="116691"/>
                </a:lnTo>
                <a:lnTo>
                  <a:pt x="414657" y="59465"/>
                </a:lnTo>
                <a:lnTo>
                  <a:pt x="352345" y="21349"/>
                </a:lnTo>
                <a:lnTo>
                  <a:pt x="280966" y="2340"/>
                </a:lnTo>
                <a:lnTo>
                  <a:pt x="243776" y="0"/>
                </a:lnTo>
                <a:lnTo>
                  <a:pt x="206619" y="2434"/>
                </a:lnTo>
                <a:lnTo>
                  <a:pt x="135401" y="21629"/>
                </a:lnTo>
                <a:lnTo>
                  <a:pt x="73414" y="59922"/>
                </a:lnTo>
                <a:lnTo>
                  <a:pt x="26755" y="117310"/>
                </a:lnTo>
                <a:lnTo>
                  <a:pt x="11079" y="153163"/>
                </a:lnTo>
                <a:lnTo>
                  <a:pt x="1523" y="193790"/>
                </a:lnTo>
                <a:lnTo>
                  <a:pt x="0" y="204458"/>
                </a:lnTo>
                <a:lnTo>
                  <a:pt x="0" y="226556"/>
                </a:lnTo>
                <a:lnTo>
                  <a:pt x="3048" y="248654"/>
                </a:lnTo>
                <a:lnTo>
                  <a:pt x="8382" y="266898"/>
                </a:lnTo>
                <a:lnTo>
                  <a:pt x="8382" y="205220"/>
                </a:lnTo>
                <a:lnTo>
                  <a:pt x="9143" y="194552"/>
                </a:lnTo>
                <a:lnTo>
                  <a:pt x="19029" y="154688"/>
                </a:lnTo>
                <a:lnTo>
                  <a:pt x="34921" y="119642"/>
                </a:lnTo>
                <a:lnTo>
                  <a:pt x="81655" y="63960"/>
                </a:lnTo>
                <a:lnTo>
                  <a:pt x="143208" y="27417"/>
                </a:lnTo>
                <a:lnTo>
                  <a:pt x="213442" y="9927"/>
                </a:lnTo>
                <a:lnTo>
                  <a:pt x="249897" y="8300"/>
                </a:lnTo>
                <a:lnTo>
                  <a:pt x="286222" y="11403"/>
                </a:lnTo>
                <a:lnTo>
                  <a:pt x="355410" y="31758"/>
                </a:lnTo>
                <a:lnTo>
                  <a:pt x="414871" y="70903"/>
                </a:lnTo>
                <a:lnTo>
                  <a:pt x="458466" y="128753"/>
                </a:lnTo>
                <a:lnTo>
                  <a:pt x="472403" y="164697"/>
                </a:lnTo>
                <a:lnTo>
                  <a:pt x="480059" y="205220"/>
                </a:lnTo>
                <a:lnTo>
                  <a:pt x="480059" y="267080"/>
                </a:lnTo>
                <a:lnTo>
                  <a:pt x="483503" y="255761"/>
                </a:lnTo>
                <a:lnTo>
                  <a:pt x="488442" y="215126"/>
                </a:lnTo>
                <a:close/>
              </a:path>
              <a:path w="488950" h="431800">
                <a:moveTo>
                  <a:pt x="480059" y="267080"/>
                </a:moveTo>
                <a:lnTo>
                  <a:pt x="480059" y="226556"/>
                </a:lnTo>
                <a:lnTo>
                  <a:pt x="472371" y="266332"/>
                </a:lnTo>
                <a:lnTo>
                  <a:pt x="458667" y="301665"/>
                </a:lnTo>
                <a:lnTo>
                  <a:pt x="416104" y="358929"/>
                </a:lnTo>
                <a:lnTo>
                  <a:pt x="358148" y="398192"/>
                </a:lnTo>
                <a:lnTo>
                  <a:pt x="290576" y="419301"/>
                </a:lnTo>
                <a:lnTo>
                  <a:pt x="254989" y="423000"/>
                </a:lnTo>
                <a:lnTo>
                  <a:pt x="219164" y="422101"/>
                </a:lnTo>
                <a:lnTo>
                  <a:pt x="149690" y="406439"/>
                </a:lnTo>
                <a:lnTo>
                  <a:pt x="87931" y="372159"/>
                </a:lnTo>
                <a:lnTo>
                  <a:pt x="39665" y="319107"/>
                </a:lnTo>
                <a:lnTo>
                  <a:pt x="10668" y="247130"/>
                </a:lnTo>
                <a:lnTo>
                  <a:pt x="8382" y="225794"/>
                </a:lnTo>
                <a:lnTo>
                  <a:pt x="8382" y="266898"/>
                </a:lnTo>
                <a:lnTo>
                  <a:pt x="31122" y="321353"/>
                </a:lnTo>
                <a:lnTo>
                  <a:pt x="78277" y="375497"/>
                </a:lnTo>
                <a:lnTo>
                  <a:pt x="139048" y="411333"/>
                </a:lnTo>
                <a:lnTo>
                  <a:pt x="207968" y="429109"/>
                </a:lnTo>
                <a:lnTo>
                  <a:pt x="243782" y="431302"/>
                </a:lnTo>
                <a:lnTo>
                  <a:pt x="279571" y="429073"/>
                </a:lnTo>
                <a:lnTo>
                  <a:pt x="348393" y="411473"/>
                </a:lnTo>
                <a:lnTo>
                  <a:pt x="408965" y="376555"/>
                </a:lnTo>
                <a:lnTo>
                  <a:pt x="455824" y="324569"/>
                </a:lnTo>
                <a:lnTo>
                  <a:pt x="472403" y="292252"/>
                </a:lnTo>
                <a:lnTo>
                  <a:pt x="480059" y="267080"/>
                </a:lnTo>
                <a:close/>
              </a:path>
            </a:pathLst>
          </a:custGeom>
          <a:solidFill>
            <a:srgbClr val="0033CC"/>
          </a:solidFill>
        </p:spPr>
        <p:txBody>
          <a:bodyPr wrap="square" lIns="0" tIns="0" rIns="0" bIns="0" rtlCol="0"/>
          <a:lstStyle/>
          <a:p/>
        </p:txBody>
      </p:sp>
      <p:sp>
        <p:nvSpPr>
          <p:cNvPr id="7" name="object 7"/>
          <p:cNvSpPr/>
          <p:nvPr/>
        </p:nvSpPr>
        <p:spPr>
          <a:xfrm>
            <a:off x="3393833" y="2963859"/>
            <a:ext cx="502920" cy="445770"/>
          </a:xfrm>
          <a:custGeom>
            <a:avLst/>
            <a:gdLst/>
            <a:ahLst/>
            <a:cxnLst/>
            <a:rect l="l" t="t" r="r" b="b"/>
            <a:pathLst>
              <a:path w="502920" h="445770">
                <a:moveTo>
                  <a:pt x="502920" y="222061"/>
                </a:moveTo>
                <a:lnTo>
                  <a:pt x="491884" y="159384"/>
                </a:lnTo>
                <a:lnTo>
                  <a:pt x="476764" y="123987"/>
                </a:lnTo>
                <a:lnTo>
                  <a:pt x="432340" y="66452"/>
                </a:lnTo>
                <a:lnTo>
                  <a:pt x="373407" y="26605"/>
                </a:lnTo>
                <a:lnTo>
                  <a:pt x="305247" y="4452"/>
                </a:lnTo>
                <a:lnTo>
                  <a:pt x="233143" y="0"/>
                </a:lnTo>
                <a:lnTo>
                  <a:pt x="197263" y="4414"/>
                </a:lnTo>
                <a:lnTo>
                  <a:pt x="129150" y="26526"/>
                </a:lnTo>
                <a:lnTo>
                  <a:pt x="70300" y="66357"/>
                </a:lnTo>
                <a:lnTo>
                  <a:pt x="25997" y="123913"/>
                </a:lnTo>
                <a:lnTo>
                  <a:pt x="10951" y="159340"/>
                </a:lnTo>
                <a:lnTo>
                  <a:pt x="1523" y="199201"/>
                </a:lnTo>
                <a:lnTo>
                  <a:pt x="0" y="210631"/>
                </a:lnTo>
                <a:lnTo>
                  <a:pt x="0" y="234253"/>
                </a:lnTo>
                <a:lnTo>
                  <a:pt x="3048" y="256351"/>
                </a:lnTo>
                <a:lnTo>
                  <a:pt x="8382" y="274143"/>
                </a:lnTo>
                <a:lnTo>
                  <a:pt x="8382" y="211393"/>
                </a:lnTo>
                <a:lnTo>
                  <a:pt x="9905" y="199963"/>
                </a:lnTo>
                <a:lnTo>
                  <a:pt x="19277" y="160857"/>
                </a:lnTo>
                <a:lnTo>
                  <a:pt x="54139" y="96045"/>
                </a:lnTo>
                <a:lnTo>
                  <a:pt x="106012" y="49030"/>
                </a:lnTo>
                <a:lnTo>
                  <a:pt x="169520" y="19731"/>
                </a:lnTo>
                <a:lnTo>
                  <a:pt x="239286" y="8067"/>
                </a:lnTo>
                <a:lnTo>
                  <a:pt x="274834" y="8822"/>
                </a:lnTo>
                <a:lnTo>
                  <a:pt x="343904" y="23455"/>
                </a:lnTo>
                <a:lnTo>
                  <a:pt x="405788" y="55519"/>
                </a:lnTo>
                <a:lnTo>
                  <a:pt x="455110" y="104929"/>
                </a:lnTo>
                <a:lnTo>
                  <a:pt x="486492" y="171606"/>
                </a:lnTo>
                <a:lnTo>
                  <a:pt x="493776" y="211393"/>
                </a:lnTo>
                <a:lnTo>
                  <a:pt x="494538" y="222061"/>
                </a:lnTo>
                <a:lnTo>
                  <a:pt x="494538" y="273172"/>
                </a:lnTo>
                <a:lnTo>
                  <a:pt x="497405" y="263967"/>
                </a:lnTo>
                <a:lnTo>
                  <a:pt x="502920" y="222061"/>
                </a:lnTo>
                <a:close/>
              </a:path>
              <a:path w="502920" h="445770">
                <a:moveTo>
                  <a:pt x="494538" y="273172"/>
                </a:moveTo>
                <a:lnTo>
                  <a:pt x="494538" y="222061"/>
                </a:lnTo>
                <a:lnTo>
                  <a:pt x="493776" y="233491"/>
                </a:lnTo>
                <a:lnTo>
                  <a:pt x="486175" y="274522"/>
                </a:lnTo>
                <a:lnTo>
                  <a:pt x="472276" y="310984"/>
                </a:lnTo>
                <a:lnTo>
                  <a:pt x="428614" y="370115"/>
                </a:lnTo>
                <a:lnTo>
                  <a:pt x="368850" y="410704"/>
                </a:lnTo>
                <a:lnTo>
                  <a:pt x="299042" y="432573"/>
                </a:lnTo>
                <a:lnTo>
                  <a:pt x="262266" y="436431"/>
                </a:lnTo>
                <a:lnTo>
                  <a:pt x="225250" y="435542"/>
                </a:lnTo>
                <a:lnTo>
                  <a:pt x="153534" y="419431"/>
                </a:lnTo>
                <a:lnTo>
                  <a:pt x="89952" y="384061"/>
                </a:lnTo>
                <a:lnTo>
                  <a:pt x="40564" y="329253"/>
                </a:lnTo>
                <a:lnTo>
                  <a:pt x="23087" y="294504"/>
                </a:lnTo>
                <a:lnTo>
                  <a:pt x="11430" y="254827"/>
                </a:lnTo>
                <a:lnTo>
                  <a:pt x="8382" y="233491"/>
                </a:lnTo>
                <a:lnTo>
                  <a:pt x="8382" y="274143"/>
                </a:lnTo>
                <a:lnTo>
                  <a:pt x="32538" y="331563"/>
                </a:lnTo>
                <a:lnTo>
                  <a:pt x="81237" y="387551"/>
                </a:lnTo>
                <a:lnTo>
                  <a:pt x="143636" y="424584"/>
                </a:lnTo>
                <a:lnTo>
                  <a:pt x="214231" y="442936"/>
                </a:lnTo>
                <a:lnTo>
                  <a:pt x="250881" y="445191"/>
                </a:lnTo>
                <a:lnTo>
                  <a:pt x="287514" y="442878"/>
                </a:lnTo>
                <a:lnTo>
                  <a:pt x="357980" y="424680"/>
                </a:lnTo>
                <a:lnTo>
                  <a:pt x="420121" y="388615"/>
                </a:lnTo>
                <a:lnTo>
                  <a:pt x="468431" y="334953"/>
                </a:lnTo>
                <a:lnTo>
                  <a:pt x="485679" y="301608"/>
                </a:lnTo>
                <a:lnTo>
                  <a:pt x="494538" y="273172"/>
                </a:lnTo>
                <a:close/>
              </a:path>
            </a:pathLst>
          </a:custGeom>
          <a:solidFill>
            <a:srgbClr val="0033CC"/>
          </a:solidFill>
        </p:spPr>
        <p:txBody>
          <a:bodyPr wrap="square" lIns="0" tIns="0" rIns="0" bIns="0" rtlCol="0"/>
          <a:lstStyle/>
          <a:p/>
        </p:txBody>
      </p:sp>
      <p:sp>
        <p:nvSpPr>
          <p:cNvPr id="8" name="object 8"/>
          <p:cNvSpPr txBox="1"/>
          <p:nvPr/>
        </p:nvSpPr>
        <p:spPr>
          <a:xfrm>
            <a:off x="3588137" y="2488184"/>
            <a:ext cx="120014" cy="824865"/>
          </a:xfrm>
          <a:prstGeom prst="rect">
            <a:avLst/>
          </a:prstGeom>
        </p:spPr>
        <p:txBody>
          <a:bodyPr vert="horz" wrap="square" lIns="0" tIns="15875" rIns="0" bIns="0" rtlCol="0">
            <a:spAutoFit/>
          </a:bodyPr>
          <a:lstStyle/>
          <a:p>
            <a:pPr>
              <a:lnSpc>
                <a:spcPct val="100000"/>
              </a:lnSpc>
              <a:spcBef>
                <a:spcPts val="125"/>
              </a:spcBef>
            </a:pPr>
            <a:r>
              <a:rPr sz="1550" b="1" spc="10" dirty="0">
                <a:solidFill>
                  <a:srgbClr val="0033CC"/>
                </a:solidFill>
                <a:latin typeface="Times New Roman" panose="02020603050405020304"/>
                <a:cs typeface="Times New Roman" panose="02020603050405020304"/>
              </a:rPr>
              <a:t>1</a:t>
            </a:r>
            <a:endParaRPr sz="1550">
              <a:latin typeface="Times New Roman" panose="02020603050405020304"/>
              <a:cs typeface="Times New Roman" panose="02020603050405020304"/>
            </a:endParaRPr>
          </a:p>
          <a:p>
            <a:pPr>
              <a:lnSpc>
                <a:spcPct val="100000"/>
              </a:lnSpc>
              <a:spcBef>
                <a:spcPts val="10"/>
              </a:spcBef>
            </a:pPr>
            <a:endParaRPr sz="2200">
              <a:latin typeface="Times New Roman" panose="02020603050405020304"/>
              <a:cs typeface="Times New Roman" panose="02020603050405020304"/>
            </a:endParaRPr>
          </a:p>
          <a:p>
            <a:pPr marL="6350">
              <a:lnSpc>
                <a:spcPct val="100000"/>
              </a:lnSpc>
            </a:pPr>
            <a:r>
              <a:rPr sz="1550" b="1" spc="10" dirty="0">
                <a:solidFill>
                  <a:srgbClr val="0033CC"/>
                </a:solidFill>
                <a:latin typeface="Times New Roman" panose="02020603050405020304"/>
                <a:cs typeface="Times New Roman" panose="02020603050405020304"/>
              </a:rPr>
              <a:t>2</a:t>
            </a:r>
            <a:endParaRPr sz="1550">
              <a:latin typeface="Times New Roman" panose="02020603050405020304"/>
              <a:cs typeface="Times New Roman" panose="02020603050405020304"/>
            </a:endParaRPr>
          </a:p>
        </p:txBody>
      </p:sp>
      <p:sp>
        <p:nvSpPr>
          <p:cNvPr id="9" name="object 9"/>
          <p:cNvSpPr/>
          <p:nvPr/>
        </p:nvSpPr>
        <p:spPr>
          <a:xfrm>
            <a:off x="6942467" y="2355075"/>
            <a:ext cx="486409" cy="431800"/>
          </a:xfrm>
          <a:custGeom>
            <a:avLst/>
            <a:gdLst/>
            <a:ahLst/>
            <a:cxnLst/>
            <a:rect l="l" t="t" r="r" b="b"/>
            <a:pathLst>
              <a:path w="486409" h="431800">
                <a:moveTo>
                  <a:pt x="486156" y="215912"/>
                </a:moveTo>
                <a:lnTo>
                  <a:pt x="474729" y="152488"/>
                </a:lnTo>
                <a:lnTo>
                  <a:pt x="458808" y="116704"/>
                </a:lnTo>
                <a:lnTo>
                  <a:pt x="411933" y="59471"/>
                </a:lnTo>
                <a:lnTo>
                  <a:pt x="350043" y="21351"/>
                </a:lnTo>
                <a:lnTo>
                  <a:pt x="279176" y="2340"/>
                </a:lnTo>
                <a:lnTo>
                  <a:pt x="242263" y="0"/>
                </a:lnTo>
                <a:lnTo>
                  <a:pt x="205371" y="2435"/>
                </a:lnTo>
                <a:lnTo>
                  <a:pt x="134665" y="21633"/>
                </a:lnTo>
                <a:lnTo>
                  <a:pt x="73096" y="59931"/>
                </a:lnTo>
                <a:lnTo>
                  <a:pt x="26703" y="117326"/>
                </a:lnTo>
                <a:lnTo>
                  <a:pt x="11084" y="153184"/>
                </a:lnTo>
                <a:lnTo>
                  <a:pt x="1523" y="193814"/>
                </a:lnTo>
                <a:lnTo>
                  <a:pt x="0" y="204482"/>
                </a:lnTo>
                <a:lnTo>
                  <a:pt x="0" y="227342"/>
                </a:lnTo>
                <a:lnTo>
                  <a:pt x="3048" y="248678"/>
                </a:lnTo>
                <a:lnTo>
                  <a:pt x="8382" y="266877"/>
                </a:lnTo>
                <a:lnTo>
                  <a:pt x="8382" y="205244"/>
                </a:lnTo>
                <a:lnTo>
                  <a:pt x="9143" y="194576"/>
                </a:lnTo>
                <a:lnTo>
                  <a:pt x="19100" y="154710"/>
                </a:lnTo>
                <a:lnTo>
                  <a:pt x="34990" y="119656"/>
                </a:lnTo>
                <a:lnTo>
                  <a:pt x="81534" y="63949"/>
                </a:lnTo>
                <a:lnTo>
                  <a:pt x="142705" y="27374"/>
                </a:lnTo>
                <a:lnTo>
                  <a:pt x="212434" y="9851"/>
                </a:lnTo>
                <a:lnTo>
                  <a:pt x="248612" y="8210"/>
                </a:lnTo>
                <a:lnTo>
                  <a:pt x="284652" y="11302"/>
                </a:lnTo>
                <a:lnTo>
                  <a:pt x="353288" y="31646"/>
                </a:lnTo>
                <a:lnTo>
                  <a:pt x="412273" y="70805"/>
                </a:lnTo>
                <a:lnTo>
                  <a:pt x="455538" y="128697"/>
                </a:lnTo>
                <a:lnTo>
                  <a:pt x="469378" y="164644"/>
                </a:lnTo>
                <a:lnTo>
                  <a:pt x="477012" y="205244"/>
                </a:lnTo>
                <a:lnTo>
                  <a:pt x="477773" y="215912"/>
                </a:lnTo>
                <a:lnTo>
                  <a:pt x="477773" y="266376"/>
                </a:lnTo>
                <a:lnTo>
                  <a:pt x="480848" y="256500"/>
                </a:lnTo>
                <a:lnTo>
                  <a:pt x="486156" y="215912"/>
                </a:lnTo>
                <a:close/>
              </a:path>
              <a:path w="486409" h="431800">
                <a:moveTo>
                  <a:pt x="477773" y="266376"/>
                </a:moveTo>
                <a:lnTo>
                  <a:pt x="477773" y="215912"/>
                </a:lnTo>
                <a:lnTo>
                  <a:pt x="477012" y="226580"/>
                </a:lnTo>
                <a:lnTo>
                  <a:pt x="469530" y="266375"/>
                </a:lnTo>
                <a:lnTo>
                  <a:pt x="437235" y="332608"/>
                </a:lnTo>
                <a:lnTo>
                  <a:pt x="386642" y="380906"/>
                </a:lnTo>
                <a:lnTo>
                  <a:pt x="323526" y="411116"/>
                </a:lnTo>
                <a:lnTo>
                  <a:pt x="253665" y="423086"/>
                </a:lnTo>
                <a:lnTo>
                  <a:pt x="218009" y="422183"/>
                </a:lnTo>
                <a:lnTo>
                  <a:pt x="148858" y="406508"/>
                </a:lnTo>
                <a:lnTo>
                  <a:pt x="87400" y="372213"/>
                </a:lnTo>
                <a:lnTo>
                  <a:pt x="39411" y="319146"/>
                </a:lnTo>
                <a:lnTo>
                  <a:pt x="10668" y="247154"/>
                </a:lnTo>
                <a:lnTo>
                  <a:pt x="8382" y="226580"/>
                </a:lnTo>
                <a:lnTo>
                  <a:pt x="8382" y="266877"/>
                </a:lnTo>
                <a:lnTo>
                  <a:pt x="31082" y="321357"/>
                </a:lnTo>
                <a:lnTo>
                  <a:pt x="77902" y="375524"/>
                </a:lnTo>
                <a:lnTo>
                  <a:pt x="138141" y="411418"/>
                </a:lnTo>
                <a:lnTo>
                  <a:pt x="206433" y="429280"/>
                </a:lnTo>
                <a:lnTo>
                  <a:pt x="241922" y="431524"/>
                </a:lnTo>
                <a:lnTo>
                  <a:pt x="277411" y="429349"/>
                </a:lnTo>
                <a:lnTo>
                  <a:pt x="345708" y="411866"/>
                </a:lnTo>
                <a:lnTo>
                  <a:pt x="405958" y="377070"/>
                </a:lnTo>
                <a:lnTo>
                  <a:pt x="452793" y="325201"/>
                </a:lnTo>
                <a:lnTo>
                  <a:pt x="469504" y="292940"/>
                </a:lnTo>
                <a:lnTo>
                  <a:pt x="477773" y="266376"/>
                </a:lnTo>
                <a:close/>
              </a:path>
            </a:pathLst>
          </a:custGeom>
          <a:solidFill>
            <a:srgbClr val="0033CC"/>
          </a:solidFill>
        </p:spPr>
        <p:txBody>
          <a:bodyPr wrap="square" lIns="0" tIns="0" rIns="0" bIns="0" rtlCol="0"/>
          <a:lstStyle/>
          <a:p/>
        </p:txBody>
      </p:sp>
      <p:sp>
        <p:nvSpPr>
          <p:cNvPr id="10" name="object 10"/>
          <p:cNvSpPr txBox="1"/>
          <p:nvPr/>
        </p:nvSpPr>
        <p:spPr>
          <a:xfrm>
            <a:off x="7084955" y="2431034"/>
            <a:ext cx="213995" cy="266065"/>
          </a:xfrm>
          <a:prstGeom prst="rect">
            <a:avLst/>
          </a:prstGeom>
        </p:spPr>
        <p:txBody>
          <a:bodyPr vert="horz" wrap="square" lIns="0" tIns="15875" rIns="0" bIns="0" rtlCol="0">
            <a:spAutoFit/>
          </a:bodyPr>
          <a:lstStyle/>
          <a:p>
            <a:pPr>
              <a:lnSpc>
                <a:spcPct val="100000"/>
              </a:lnSpc>
              <a:spcBef>
                <a:spcPts val="125"/>
              </a:spcBef>
            </a:pPr>
            <a:r>
              <a:rPr sz="1550" b="1" spc="10" dirty="0">
                <a:solidFill>
                  <a:srgbClr val="0033CC"/>
                </a:solidFill>
                <a:latin typeface="Times New Roman" panose="02020603050405020304"/>
                <a:cs typeface="Times New Roman" panose="02020603050405020304"/>
              </a:rPr>
              <a:t>21</a:t>
            </a:r>
            <a:endParaRPr sz="1550">
              <a:latin typeface="Times New Roman" panose="02020603050405020304"/>
              <a:cs typeface="Times New Roman" panose="02020603050405020304"/>
            </a:endParaRPr>
          </a:p>
        </p:txBody>
      </p:sp>
      <p:sp>
        <p:nvSpPr>
          <p:cNvPr id="11" name="object 11"/>
          <p:cNvSpPr/>
          <p:nvPr/>
        </p:nvSpPr>
        <p:spPr>
          <a:xfrm>
            <a:off x="5314835" y="4001785"/>
            <a:ext cx="485140" cy="433705"/>
          </a:xfrm>
          <a:custGeom>
            <a:avLst/>
            <a:gdLst/>
            <a:ahLst/>
            <a:cxnLst/>
            <a:rect l="l" t="t" r="r" b="b"/>
            <a:pathLst>
              <a:path w="485139" h="433704">
                <a:moveTo>
                  <a:pt x="484631" y="216646"/>
                </a:moveTo>
                <a:lnTo>
                  <a:pt x="484631" y="205216"/>
                </a:lnTo>
                <a:lnTo>
                  <a:pt x="483108" y="194548"/>
                </a:lnTo>
                <a:lnTo>
                  <a:pt x="473411" y="153704"/>
                </a:lnTo>
                <a:lnTo>
                  <a:pt x="457697" y="117669"/>
                </a:lnTo>
                <a:lnTo>
                  <a:pt x="411222" y="60020"/>
                </a:lnTo>
                <a:lnTo>
                  <a:pt x="349701" y="21596"/>
                </a:lnTo>
                <a:lnTo>
                  <a:pt x="279150" y="2394"/>
                </a:lnTo>
                <a:lnTo>
                  <a:pt x="242368" y="0"/>
                </a:lnTo>
                <a:lnTo>
                  <a:pt x="205585" y="2409"/>
                </a:lnTo>
                <a:lnTo>
                  <a:pt x="135023" y="21636"/>
                </a:lnTo>
                <a:lnTo>
                  <a:pt x="73481" y="60071"/>
                </a:lnTo>
                <a:lnTo>
                  <a:pt x="26976" y="117710"/>
                </a:lnTo>
                <a:lnTo>
                  <a:pt x="11242" y="153729"/>
                </a:lnTo>
                <a:lnTo>
                  <a:pt x="1523" y="194548"/>
                </a:lnTo>
                <a:lnTo>
                  <a:pt x="0" y="216646"/>
                </a:lnTo>
                <a:lnTo>
                  <a:pt x="1524" y="238744"/>
                </a:lnTo>
                <a:lnTo>
                  <a:pt x="3048" y="250174"/>
                </a:lnTo>
                <a:lnTo>
                  <a:pt x="8382" y="268072"/>
                </a:lnTo>
                <a:lnTo>
                  <a:pt x="8382" y="216646"/>
                </a:lnTo>
                <a:lnTo>
                  <a:pt x="9905" y="195310"/>
                </a:lnTo>
                <a:lnTo>
                  <a:pt x="19680" y="155360"/>
                </a:lnTo>
                <a:lnTo>
                  <a:pt x="35371" y="120226"/>
                </a:lnTo>
                <a:lnTo>
                  <a:pt x="81487" y="64371"/>
                </a:lnTo>
                <a:lnTo>
                  <a:pt x="142225" y="27675"/>
                </a:lnTo>
                <a:lnTo>
                  <a:pt x="211561" y="10070"/>
                </a:lnTo>
                <a:lnTo>
                  <a:pt x="247569" y="8405"/>
                </a:lnTo>
                <a:lnTo>
                  <a:pt x="283466" y="11487"/>
                </a:lnTo>
                <a:lnTo>
                  <a:pt x="351914" y="31855"/>
                </a:lnTo>
                <a:lnTo>
                  <a:pt x="410878" y="71106"/>
                </a:lnTo>
                <a:lnTo>
                  <a:pt x="454332" y="129170"/>
                </a:lnTo>
                <a:lnTo>
                  <a:pt x="468360" y="165235"/>
                </a:lnTo>
                <a:lnTo>
                  <a:pt x="476250" y="205978"/>
                </a:lnTo>
                <a:lnTo>
                  <a:pt x="476250" y="267910"/>
                </a:lnTo>
                <a:lnTo>
                  <a:pt x="479477" y="257351"/>
                </a:lnTo>
                <a:lnTo>
                  <a:pt x="484631" y="216646"/>
                </a:lnTo>
                <a:close/>
              </a:path>
              <a:path w="485139" h="433704">
                <a:moveTo>
                  <a:pt x="476250" y="267910"/>
                </a:moveTo>
                <a:lnTo>
                  <a:pt x="476250" y="227314"/>
                </a:lnTo>
                <a:lnTo>
                  <a:pt x="468629" y="267231"/>
                </a:lnTo>
                <a:lnTo>
                  <a:pt x="455053" y="302706"/>
                </a:lnTo>
                <a:lnTo>
                  <a:pt x="412897" y="360240"/>
                </a:lnTo>
                <a:lnTo>
                  <a:pt x="355501" y="399746"/>
                </a:lnTo>
                <a:lnTo>
                  <a:pt x="288585" y="421053"/>
                </a:lnTo>
                <a:lnTo>
                  <a:pt x="253345" y="424829"/>
                </a:lnTo>
                <a:lnTo>
                  <a:pt x="217871" y="423991"/>
                </a:lnTo>
                <a:lnTo>
                  <a:pt x="149078" y="408390"/>
                </a:lnTo>
                <a:lnTo>
                  <a:pt x="87926" y="374080"/>
                </a:lnTo>
                <a:lnTo>
                  <a:pt x="40137" y="320890"/>
                </a:lnTo>
                <a:lnTo>
                  <a:pt x="11430" y="248650"/>
                </a:lnTo>
                <a:lnTo>
                  <a:pt x="8382" y="227314"/>
                </a:lnTo>
                <a:lnTo>
                  <a:pt x="8382" y="268072"/>
                </a:lnTo>
                <a:lnTo>
                  <a:pt x="31475" y="323069"/>
                </a:lnTo>
                <a:lnTo>
                  <a:pt x="78467" y="377350"/>
                </a:lnTo>
                <a:lnTo>
                  <a:pt x="138692" y="413267"/>
                </a:lnTo>
                <a:lnTo>
                  <a:pt x="206821" y="431076"/>
                </a:lnTo>
                <a:lnTo>
                  <a:pt x="242184" y="433269"/>
                </a:lnTo>
                <a:lnTo>
                  <a:pt x="277524" y="431029"/>
                </a:lnTo>
                <a:lnTo>
                  <a:pt x="345471" y="413380"/>
                </a:lnTo>
                <a:lnTo>
                  <a:pt x="405332" y="378382"/>
                </a:lnTo>
                <a:lnTo>
                  <a:pt x="451777" y="326288"/>
                </a:lnTo>
                <a:lnTo>
                  <a:pt x="468303" y="293909"/>
                </a:lnTo>
                <a:lnTo>
                  <a:pt x="476250" y="267910"/>
                </a:lnTo>
                <a:close/>
              </a:path>
            </a:pathLst>
          </a:custGeom>
          <a:solidFill>
            <a:srgbClr val="0033CC"/>
          </a:solidFill>
        </p:spPr>
        <p:txBody>
          <a:bodyPr wrap="square" lIns="0" tIns="0" rIns="0" bIns="0" rtlCol="0"/>
          <a:lstStyle/>
          <a:p/>
        </p:txBody>
      </p:sp>
      <p:sp>
        <p:nvSpPr>
          <p:cNvPr id="12" name="object 12"/>
          <p:cNvSpPr txBox="1"/>
          <p:nvPr/>
        </p:nvSpPr>
        <p:spPr>
          <a:xfrm>
            <a:off x="5461895" y="4048759"/>
            <a:ext cx="191135" cy="266065"/>
          </a:xfrm>
          <a:prstGeom prst="rect">
            <a:avLst/>
          </a:prstGeom>
        </p:spPr>
        <p:txBody>
          <a:bodyPr vert="horz" wrap="square" lIns="0" tIns="15875" rIns="0" bIns="0" rtlCol="0">
            <a:spAutoFit/>
          </a:bodyPr>
          <a:lstStyle/>
          <a:p>
            <a:pPr>
              <a:lnSpc>
                <a:spcPct val="100000"/>
              </a:lnSpc>
              <a:spcBef>
                <a:spcPts val="125"/>
              </a:spcBef>
            </a:pPr>
            <a:r>
              <a:rPr sz="1550" b="1" spc="-80" dirty="0">
                <a:solidFill>
                  <a:srgbClr val="0033CC"/>
                </a:solidFill>
                <a:latin typeface="Times New Roman" panose="02020603050405020304"/>
                <a:cs typeface="Times New Roman" panose="02020603050405020304"/>
              </a:rPr>
              <a:t>11</a:t>
            </a:r>
            <a:endParaRPr sz="1550">
              <a:latin typeface="Times New Roman" panose="02020603050405020304"/>
              <a:cs typeface="Times New Roman" panose="02020603050405020304"/>
            </a:endParaRPr>
          </a:p>
        </p:txBody>
      </p:sp>
      <p:sp>
        <p:nvSpPr>
          <p:cNvPr id="13" name="object 13"/>
          <p:cNvSpPr/>
          <p:nvPr/>
        </p:nvSpPr>
        <p:spPr>
          <a:xfrm>
            <a:off x="6996569" y="5722686"/>
            <a:ext cx="485140" cy="433070"/>
          </a:xfrm>
          <a:custGeom>
            <a:avLst/>
            <a:gdLst/>
            <a:ahLst/>
            <a:cxnLst/>
            <a:rect l="l" t="t" r="r" b="b"/>
            <a:pathLst>
              <a:path w="485140" h="433070">
                <a:moveTo>
                  <a:pt x="484631" y="216341"/>
                </a:moveTo>
                <a:lnTo>
                  <a:pt x="484631" y="204911"/>
                </a:lnTo>
                <a:lnTo>
                  <a:pt x="483108" y="194243"/>
                </a:lnTo>
                <a:lnTo>
                  <a:pt x="473488" y="153472"/>
                </a:lnTo>
                <a:lnTo>
                  <a:pt x="457825" y="117499"/>
                </a:lnTo>
                <a:lnTo>
                  <a:pt x="411388" y="59944"/>
                </a:lnTo>
                <a:lnTo>
                  <a:pt x="349839" y="21576"/>
                </a:lnTo>
                <a:lnTo>
                  <a:pt x="279220" y="2395"/>
                </a:lnTo>
                <a:lnTo>
                  <a:pt x="242396" y="0"/>
                </a:lnTo>
                <a:lnTo>
                  <a:pt x="205571" y="2400"/>
                </a:lnTo>
                <a:lnTo>
                  <a:pt x="134936" y="21588"/>
                </a:lnTo>
                <a:lnTo>
                  <a:pt x="73355" y="59958"/>
                </a:lnTo>
                <a:lnTo>
                  <a:pt x="26870" y="117511"/>
                </a:lnTo>
                <a:lnTo>
                  <a:pt x="11177" y="153479"/>
                </a:lnTo>
                <a:lnTo>
                  <a:pt x="1523" y="194243"/>
                </a:lnTo>
                <a:lnTo>
                  <a:pt x="0" y="216341"/>
                </a:lnTo>
                <a:lnTo>
                  <a:pt x="1524" y="238439"/>
                </a:lnTo>
                <a:lnTo>
                  <a:pt x="3048" y="249869"/>
                </a:lnTo>
                <a:lnTo>
                  <a:pt x="8382" y="267925"/>
                </a:lnTo>
                <a:lnTo>
                  <a:pt x="8382" y="216341"/>
                </a:lnTo>
                <a:lnTo>
                  <a:pt x="9905" y="195005"/>
                </a:lnTo>
                <a:lnTo>
                  <a:pt x="19706" y="154997"/>
                </a:lnTo>
                <a:lnTo>
                  <a:pt x="35423" y="119830"/>
                </a:lnTo>
                <a:lnTo>
                  <a:pt x="81591" y="63971"/>
                </a:lnTo>
                <a:lnTo>
                  <a:pt x="142375" y="27331"/>
                </a:lnTo>
                <a:lnTo>
                  <a:pt x="211745" y="9814"/>
                </a:lnTo>
                <a:lnTo>
                  <a:pt x="247764" y="8196"/>
                </a:lnTo>
                <a:lnTo>
                  <a:pt x="283667" y="11322"/>
                </a:lnTo>
                <a:lnTo>
                  <a:pt x="352111" y="31759"/>
                </a:lnTo>
                <a:lnTo>
                  <a:pt x="411044" y="71028"/>
                </a:lnTo>
                <a:lnTo>
                  <a:pt x="454434" y="129031"/>
                </a:lnTo>
                <a:lnTo>
                  <a:pt x="468416" y="165028"/>
                </a:lnTo>
                <a:lnTo>
                  <a:pt x="476250" y="205673"/>
                </a:lnTo>
                <a:lnTo>
                  <a:pt x="476250" y="268070"/>
                </a:lnTo>
                <a:lnTo>
                  <a:pt x="479596" y="257042"/>
                </a:lnTo>
                <a:lnTo>
                  <a:pt x="484631" y="216341"/>
                </a:lnTo>
                <a:close/>
              </a:path>
              <a:path w="485140" h="433070">
                <a:moveTo>
                  <a:pt x="476250" y="268070"/>
                </a:moveTo>
                <a:lnTo>
                  <a:pt x="476250" y="227009"/>
                </a:lnTo>
                <a:lnTo>
                  <a:pt x="468696" y="266946"/>
                </a:lnTo>
                <a:lnTo>
                  <a:pt x="455161" y="302438"/>
                </a:lnTo>
                <a:lnTo>
                  <a:pt x="413018" y="359998"/>
                </a:lnTo>
                <a:lnTo>
                  <a:pt x="355568" y="399520"/>
                </a:lnTo>
                <a:lnTo>
                  <a:pt x="288563" y="420834"/>
                </a:lnTo>
                <a:lnTo>
                  <a:pt x="253274" y="424610"/>
                </a:lnTo>
                <a:lnTo>
                  <a:pt x="217752" y="423770"/>
                </a:lnTo>
                <a:lnTo>
                  <a:pt x="148883" y="408159"/>
                </a:lnTo>
                <a:lnTo>
                  <a:pt x="87707" y="373831"/>
                </a:lnTo>
                <a:lnTo>
                  <a:pt x="39972" y="320616"/>
                </a:lnTo>
                <a:lnTo>
                  <a:pt x="11430" y="248345"/>
                </a:lnTo>
                <a:lnTo>
                  <a:pt x="8382" y="227009"/>
                </a:lnTo>
                <a:lnTo>
                  <a:pt x="8382" y="267925"/>
                </a:lnTo>
                <a:lnTo>
                  <a:pt x="31290" y="322700"/>
                </a:lnTo>
                <a:lnTo>
                  <a:pt x="78230" y="376943"/>
                </a:lnTo>
                <a:lnTo>
                  <a:pt x="138503" y="412847"/>
                </a:lnTo>
                <a:lnTo>
                  <a:pt x="206740" y="430660"/>
                </a:lnTo>
                <a:lnTo>
                  <a:pt x="242169" y="432860"/>
                </a:lnTo>
                <a:lnTo>
                  <a:pt x="277577" y="430630"/>
                </a:lnTo>
                <a:lnTo>
                  <a:pt x="345647" y="413004"/>
                </a:lnTo>
                <a:lnTo>
                  <a:pt x="405585" y="378033"/>
                </a:lnTo>
                <a:lnTo>
                  <a:pt x="452023" y="325962"/>
                </a:lnTo>
                <a:lnTo>
                  <a:pt x="468503" y="293593"/>
                </a:lnTo>
                <a:lnTo>
                  <a:pt x="476250" y="268070"/>
                </a:lnTo>
                <a:close/>
              </a:path>
            </a:pathLst>
          </a:custGeom>
          <a:solidFill>
            <a:srgbClr val="0033CC"/>
          </a:solidFill>
        </p:spPr>
        <p:txBody>
          <a:bodyPr wrap="square" lIns="0" tIns="0" rIns="0" bIns="0" rtlCol="0"/>
          <a:lstStyle/>
          <a:p/>
        </p:txBody>
      </p:sp>
      <p:sp>
        <p:nvSpPr>
          <p:cNvPr id="14" name="object 14"/>
          <p:cNvSpPr txBox="1"/>
          <p:nvPr/>
        </p:nvSpPr>
        <p:spPr>
          <a:xfrm>
            <a:off x="7138295" y="5799835"/>
            <a:ext cx="213995" cy="266065"/>
          </a:xfrm>
          <a:prstGeom prst="rect">
            <a:avLst/>
          </a:prstGeom>
        </p:spPr>
        <p:txBody>
          <a:bodyPr vert="horz" wrap="square" lIns="0" tIns="15875" rIns="0" bIns="0" rtlCol="0">
            <a:spAutoFit/>
          </a:bodyPr>
          <a:lstStyle/>
          <a:p>
            <a:pPr>
              <a:lnSpc>
                <a:spcPct val="100000"/>
              </a:lnSpc>
              <a:spcBef>
                <a:spcPts val="125"/>
              </a:spcBef>
            </a:pPr>
            <a:r>
              <a:rPr sz="1550" b="1" spc="10" dirty="0">
                <a:solidFill>
                  <a:srgbClr val="0033CC"/>
                </a:solidFill>
                <a:latin typeface="Times New Roman" panose="02020603050405020304"/>
                <a:cs typeface="Times New Roman" panose="02020603050405020304"/>
              </a:rPr>
              <a:t>24</a:t>
            </a:r>
            <a:endParaRPr sz="1550">
              <a:latin typeface="Times New Roman" panose="02020603050405020304"/>
              <a:cs typeface="Times New Roman" panose="02020603050405020304"/>
            </a:endParaRPr>
          </a:p>
        </p:txBody>
      </p:sp>
      <p:sp>
        <p:nvSpPr>
          <p:cNvPr id="15" name="object 15"/>
          <p:cNvSpPr/>
          <p:nvPr/>
        </p:nvSpPr>
        <p:spPr>
          <a:xfrm>
            <a:off x="6957707" y="4586682"/>
            <a:ext cx="486409" cy="433070"/>
          </a:xfrm>
          <a:custGeom>
            <a:avLst/>
            <a:gdLst/>
            <a:ahLst/>
            <a:cxnLst/>
            <a:rect l="l" t="t" r="r" b="b"/>
            <a:pathLst>
              <a:path w="486409" h="433070">
                <a:moveTo>
                  <a:pt x="486156" y="216203"/>
                </a:moveTo>
                <a:lnTo>
                  <a:pt x="474818" y="153335"/>
                </a:lnTo>
                <a:lnTo>
                  <a:pt x="458984" y="117370"/>
                </a:lnTo>
                <a:lnTo>
                  <a:pt x="412233" y="59815"/>
                </a:lnTo>
                <a:lnTo>
                  <a:pt x="350519" y="21517"/>
                </a:lnTo>
                <a:lnTo>
                  <a:pt x="279751" y="2378"/>
                </a:lnTo>
                <a:lnTo>
                  <a:pt x="242868" y="0"/>
                </a:lnTo>
                <a:lnTo>
                  <a:pt x="205990" y="2414"/>
                </a:lnTo>
                <a:lnTo>
                  <a:pt x="135263" y="21616"/>
                </a:lnTo>
                <a:lnTo>
                  <a:pt x="73593" y="59973"/>
                </a:lnTo>
                <a:lnTo>
                  <a:pt x="27005" y="117472"/>
                </a:lnTo>
                <a:lnTo>
                  <a:pt x="11249" y="153398"/>
                </a:lnTo>
                <a:lnTo>
                  <a:pt x="1523" y="194105"/>
                </a:lnTo>
                <a:lnTo>
                  <a:pt x="0" y="205535"/>
                </a:lnTo>
                <a:lnTo>
                  <a:pt x="0" y="227633"/>
                </a:lnTo>
                <a:lnTo>
                  <a:pt x="3048" y="249731"/>
                </a:lnTo>
                <a:lnTo>
                  <a:pt x="8382" y="267839"/>
                </a:lnTo>
                <a:lnTo>
                  <a:pt x="8382" y="205535"/>
                </a:lnTo>
                <a:lnTo>
                  <a:pt x="9905" y="194867"/>
                </a:lnTo>
                <a:lnTo>
                  <a:pt x="19659" y="154928"/>
                </a:lnTo>
                <a:lnTo>
                  <a:pt x="35379" y="119818"/>
                </a:lnTo>
                <a:lnTo>
                  <a:pt x="81671" y="64039"/>
                </a:lnTo>
                <a:lnTo>
                  <a:pt x="142691" y="27438"/>
                </a:lnTo>
                <a:lnTo>
                  <a:pt x="212348" y="9926"/>
                </a:lnTo>
                <a:lnTo>
                  <a:pt x="248512" y="8301"/>
                </a:lnTo>
                <a:lnTo>
                  <a:pt x="284551" y="11413"/>
                </a:lnTo>
                <a:lnTo>
                  <a:pt x="353209" y="31807"/>
                </a:lnTo>
                <a:lnTo>
                  <a:pt x="412272" y="71063"/>
                </a:lnTo>
                <a:lnTo>
                  <a:pt x="455530" y="128958"/>
                </a:lnTo>
                <a:lnTo>
                  <a:pt x="469379" y="164923"/>
                </a:lnTo>
                <a:lnTo>
                  <a:pt x="477012" y="205535"/>
                </a:lnTo>
                <a:lnTo>
                  <a:pt x="477773" y="216965"/>
                </a:lnTo>
                <a:lnTo>
                  <a:pt x="477773" y="267161"/>
                </a:lnTo>
                <a:lnTo>
                  <a:pt x="480927" y="256929"/>
                </a:lnTo>
                <a:lnTo>
                  <a:pt x="486156" y="216203"/>
                </a:lnTo>
                <a:close/>
              </a:path>
              <a:path w="486409" h="433070">
                <a:moveTo>
                  <a:pt x="477773" y="267161"/>
                </a:moveTo>
                <a:lnTo>
                  <a:pt x="477773" y="216965"/>
                </a:lnTo>
                <a:lnTo>
                  <a:pt x="477012" y="227633"/>
                </a:lnTo>
                <a:lnTo>
                  <a:pt x="469554" y="267476"/>
                </a:lnTo>
                <a:lnTo>
                  <a:pt x="437298" y="333805"/>
                </a:lnTo>
                <a:lnTo>
                  <a:pt x="386733" y="382187"/>
                </a:lnTo>
                <a:lnTo>
                  <a:pt x="323635" y="412465"/>
                </a:lnTo>
                <a:lnTo>
                  <a:pt x="253779" y="424476"/>
                </a:lnTo>
                <a:lnTo>
                  <a:pt x="218122" y="423583"/>
                </a:lnTo>
                <a:lnTo>
                  <a:pt x="148959" y="407897"/>
                </a:lnTo>
                <a:lnTo>
                  <a:pt x="87479" y="373545"/>
                </a:lnTo>
                <a:lnTo>
                  <a:pt x="39456" y="320368"/>
                </a:lnTo>
                <a:lnTo>
                  <a:pt x="10668" y="248207"/>
                </a:lnTo>
                <a:lnTo>
                  <a:pt x="9906" y="237539"/>
                </a:lnTo>
                <a:lnTo>
                  <a:pt x="8382" y="226871"/>
                </a:lnTo>
                <a:lnTo>
                  <a:pt x="8382" y="267839"/>
                </a:lnTo>
                <a:lnTo>
                  <a:pt x="31264" y="322660"/>
                </a:lnTo>
                <a:lnTo>
                  <a:pt x="78216" y="376966"/>
                </a:lnTo>
                <a:lnTo>
                  <a:pt x="138541" y="412904"/>
                </a:lnTo>
                <a:lnTo>
                  <a:pt x="206873" y="430725"/>
                </a:lnTo>
                <a:lnTo>
                  <a:pt x="242366" y="432921"/>
                </a:lnTo>
                <a:lnTo>
                  <a:pt x="277850" y="430682"/>
                </a:lnTo>
                <a:lnTo>
                  <a:pt x="346107" y="413028"/>
                </a:lnTo>
                <a:lnTo>
                  <a:pt x="406282" y="378016"/>
                </a:lnTo>
                <a:lnTo>
                  <a:pt x="453010" y="325899"/>
                </a:lnTo>
                <a:lnTo>
                  <a:pt x="469655" y="293504"/>
                </a:lnTo>
                <a:lnTo>
                  <a:pt x="477773" y="267161"/>
                </a:lnTo>
                <a:close/>
              </a:path>
            </a:pathLst>
          </a:custGeom>
          <a:solidFill>
            <a:srgbClr val="0033CC"/>
          </a:solidFill>
        </p:spPr>
        <p:txBody>
          <a:bodyPr wrap="square" lIns="0" tIns="0" rIns="0" bIns="0" rtlCol="0"/>
          <a:lstStyle/>
          <a:p/>
        </p:txBody>
      </p:sp>
      <p:sp>
        <p:nvSpPr>
          <p:cNvPr id="16" name="object 16"/>
          <p:cNvSpPr/>
          <p:nvPr/>
        </p:nvSpPr>
        <p:spPr>
          <a:xfrm>
            <a:off x="3924947" y="2615945"/>
            <a:ext cx="1397635" cy="1518920"/>
          </a:xfrm>
          <a:custGeom>
            <a:avLst/>
            <a:gdLst/>
            <a:ahLst/>
            <a:cxnLst/>
            <a:rect l="l" t="t" r="r" b="b"/>
            <a:pathLst>
              <a:path w="1397635" h="1518920">
                <a:moveTo>
                  <a:pt x="1397508" y="1513332"/>
                </a:moveTo>
                <a:lnTo>
                  <a:pt x="6858" y="0"/>
                </a:lnTo>
                <a:lnTo>
                  <a:pt x="0" y="5334"/>
                </a:lnTo>
                <a:lnTo>
                  <a:pt x="1391412" y="1518666"/>
                </a:lnTo>
                <a:lnTo>
                  <a:pt x="1397508" y="1513332"/>
                </a:lnTo>
                <a:close/>
              </a:path>
            </a:pathLst>
          </a:custGeom>
          <a:solidFill>
            <a:srgbClr val="0033CC"/>
          </a:solidFill>
        </p:spPr>
        <p:txBody>
          <a:bodyPr wrap="square" lIns="0" tIns="0" rIns="0" bIns="0" rtlCol="0"/>
          <a:lstStyle/>
          <a:p/>
        </p:txBody>
      </p:sp>
      <p:sp>
        <p:nvSpPr>
          <p:cNvPr id="17" name="object 17"/>
          <p:cNvSpPr/>
          <p:nvPr/>
        </p:nvSpPr>
        <p:spPr>
          <a:xfrm>
            <a:off x="5821565" y="4254246"/>
            <a:ext cx="1143000" cy="1144270"/>
          </a:xfrm>
          <a:custGeom>
            <a:avLst/>
            <a:gdLst/>
            <a:ahLst/>
            <a:cxnLst/>
            <a:rect l="l" t="t" r="r" b="b"/>
            <a:pathLst>
              <a:path w="1143000" h="1144270">
                <a:moveTo>
                  <a:pt x="1143000" y="1137666"/>
                </a:moveTo>
                <a:lnTo>
                  <a:pt x="6096" y="0"/>
                </a:lnTo>
                <a:lnTo>
                  <a:pt x="0" y="6096"/>
                </a:lnTo>
                <a:lnTo>
                  <a:pt x="1137666" y="1143762"/>
                </a:lnTo>
                <a:lnTo>
                  <a:pt x="1143000" y="1137666"/>
                </a:lnTo>
                <a:close/>
              </a:path>
            </a:pathLst>
          </a:custGeom>
          <a:solidFill>
            <a:srgbClr val="0033CC"/>
          </a:solidFill>
        </p:spPr>
        <p:txBody>
          <a:bodyPr wrap="square" lIns="0" tIns="0" rIns="0" bIns="0" rtlCol="0"/>
          <a:lstStyle/>
          <a:p/>
        </p:txBody>
      </p:sp>
      <p:sp>
        <p:nvSpPr>
          <p:cNvPr id="18" name="object 18"/>
          <p:cNvSpPr/>
          <p:nvPr/>
        </p:nvSpPr>
        <p:spPr>
          <a:xfrm>
            <a:off x="3915803" y="2616707"/>
            <a:ext cx="2978150" cy="0"/>
          </a:xfrm>
          <a:custGeom>
            <a:avLst/>
            <a:gdLst/>
            <a:ahLst/>
            <a:cxnLst/>
            <a:rect l="l" t="t" r="r" b="b"/>
            <a:pathLst>
              <a:path w="2978150">
                <a:moveTo>
                  <a:pt x="0" y="0"/>
                </a:moveTo>
                <a:lnTo>
                  <a:pt x="2977896" y="0"/>
                </a:lnTo>
              </a:path>
            </a:pathLst>
          </a:custGeom>
          <a:ln w="12191">
            <a:solidFill>
              <a:srgbClr val="0033CC"/>
            </a:solidFill>
          </a:ln>
        </p:spPr>
        <p:txBody>
          <a:bodyPr wrap="square" lIns="0" tIns="0" rIns="0" bIns="0" rtlCol="0"/>
          <a:lstStyle/>
          <a:p/>
        </p:txBody>
      </p:sp>
      <p:sp>
        <p:nvSpPr>
          <p:cNvPr id="19" name="object 19"/>
          <p:cNvSpPr txBox="1"/>
          <p:nvPr/>
        </p:nvSpPr>
        <p:spPr>
          <a:xfrm>
            <a:off x="4958213" y="3870452"/>
            <a:ext cx="235585" cy="292735"/>
          </a:xfrm>
          <a:prstGeom prst="rect">
            <a:avLst/>
          </a:prstGeom>
        </p:spPr>
        <p:txBody>
          <a:bodyPr vert="horz" wrap="square" lIns="0" tIns="12700" rIns="0" bIns="0" rtlCol="0">
            <a:spAutoFit/>
          </a:bodyPr>
          <a:lstStyle/>
          <a:p>
            <a:pPr>
              <a:lnSpc>
                <a:spcPct val="100000"/>
              </a:lnSpc>
              <a:spcBef>
                <a:spcPts val="100"/>
              </a:spcBef>
            </a:pPr>
            <a:r>
              <a:rPr sz="1750" b="1" spc="-5" dirty="0">
                <a:solidFill>
                  <a:srgbClr val="0033CC"/>
                </a:solidFill>
                <a:latin typeface="宋体" panose="02010600030101010101" pitchFamily="2" charset="-122"/>
                <a:cs typeface="宋体" panose="02010600030101010101" pitchFamily="2" charset="-122"/>
              </a:rPr>
              <a:t>∧</a:t>
            </a:r>
            <a:endParaRPr sz="1750">
              <a:latin typeface="宋体" panose="02010600030101010101" pitchFamily="2" charset="-122"/>
              <a:cs typeface="宋体" panose="02010600030101010101" pitchFamily="2" charset="-122"/>
            </a:endParaRPr>
          </a:p>
        </p:txBody>
      </p:sp>
      <p:sp>
        <p:nvSpPr>
          <p:cNvPr id="20" name="object 20"/>
          <p:cNvSpPr/>
          <p:nvPr/>
        </p:nvSpPr>
        <p:spPr>
          <a:xfrm>
            <a:off x="3393833" y="5221504"/>
            <a:ext cx="487045" cy="431800"/>
          </a:xfrm>
          <a:custGeom>
            <a:avLst/>
            <a:gdLst/>
            <a:ahLst/>
            <a:cxnLst/>
            <a:rect l="l" t="t" r="r" b="b"/>
            <a:pathLst>
              <a:path w="487045" h="431800">
                <a:moveTo>
                  <a:pt x="486918" y="215365"/>
                </a:moveTo>
                <a:lnTo>
                  <a:pt x="486918" y="204697"/>
                </a:lnTo>
                <a:lnTo>
                  <a:pt x="486156" y="193267"/>
                </a:lnTo>
                <a:lnTo>
                  <a:pt x="476223" y="152664"/>
                </a:lnTo>
                <a:lnTo>
                  <a:pt x="460258" y="116844"/>
                </a:lnTo>
                <a:lnTo>
                  <a:pt x="413251" y="59550"/>
                </a:lnTo>
                <a:lnTo>
                  <a:pt x="351188" y="21385"/>
                </a:lnTo>
                <a:lnTo>
                  <a:pt x="280121" y="2346"/>
                </a:lnTo>
                <a:lnTo>
                  <a:pt x="243101" y="0"/>
                </a:lnTo>
                <a:lnTo>
                  <a:pt x="206100" y="2434"/>
                </a:lnTo>
                <a:lnTo>
                  <a:pt x="135178" y="21647"/>
                </a:lnTo>
                <a:lnTo>
                  <a:pt x="73407" y="59985"/>
                </a:lnTo>
                <a:lnTo>
                  <a:pt x="26838" y="117445"/>
                </a:lnTo>
                <a:lnTo>
                  <a:pt x="11146" y="153347"/>
                </a:lnTo>
                <a:lnTo>
                  <a:pt x="1523" y="194029"/>
                </a:lnTo>
                <a:lnTo>
                  <a:pt x="0" y="204697"/>
                </a:lnTo>
                <a:lnTo>
                  <a:pt x="0" y="226795"/>
                </a:lnTo>
                <a:lnTo>
                  <a:pt x="3048" y="248893"/>
                </a:lnTo>
                <a:lnTo>
                  <a:pt x="8382" y="267142"/>
                </a:lnTo>
                <a:lnTo>
                  <a:pt x="8382" y="204697"/>
                </a:lnTo>
                <a:lnTo>
                  <a:pt x="9143" y="194029"/>
                </a:lnTo>
                <a:lnTo>
                  <a:pt x="19228" y="154216"/>
                </a:lnTo>
                <a:lnTo>
                  <a:pt x="35242" y="119227"/>
                </a:lnTo>
                <a:lnTo>
                  <a:pt x="82024" y="63669"/>
                </a:lnTo>
                <a:lnTo>
                  <a:pt x="143416" y="27258"/>
                </a:lnTo>
                <a:lnTo>
                  <a:pt x="213347" y="9896"/>
                </a:lnTo>
                <a:lnTo>
                  <a:pt x="249616" y="8329"/>
                </a:lnTo>
                <a:lnTo>
                  <a:pt x="285743" y="11488"/>
                </a:lnTo>
                <a:lnTo>
                  <a:pt x="354533" y="31937"/>
                </a:lnTo>
                <a:lnTo>
                  <a:pt x="413643" y="71146"/>
                </a:lnTo>
                <a:lnTo>
                  <a:pt x="457001" y="129019"/>
                </a:lnTo>
                <a:lnTo>
                  <a:pt x="470876" y="164924"/>
                </a:lnTo>
                <a:lnTo>
                  <a:pt x="478536" y="205459"/>
                </a:lnTo>
                <a:lnTo>
                  <a:pt x="478536" y="267457"/>
                </a:lnTo>
                <a:lnTo>
                  <a:pt x="482009" y="255992"/>
                </a:lnTo>
                <a:lnTo>
                  <a:pt x="486918" y="215365"/>
                </a:lnTo>
                <a:close/>
              </a:path>
              <a:path w="487045" h="431800">
                <a:moveTo>
                  <a:pt x="478536" y="267457"/>
                </a:moveTo>
                <a:lnTo>
                  <a:pt x="478536" y="226795"/>
                </a:lnTo>
                <a:lnTo>
                  <a:pt x="471044" y="266526"/>
                </a:lnTo>
                <a:lnTo>
                  <a:pt x="457504" y="301820"/>
                </a:lnTo>
                <a:lnTo>
                  <a:pt x="415181" y="359020"/>
                </a:lnTo>
                <a:lnTo>
                  <a:pt x="357375" y="398239"/>
                </a:lnTo>
                <a:lnTo>
                  <a:pt x="289894" y="419324"/>
                </a:lnTo>
                <a:lnTo>
                  <a:pt x="254341" y="423019"/>
                </a:lnTo>
                <a:lnTo>
                  <a:pt x="218547" y="422123"/>
                </a:lnTo>
                <a:lnTo>
                  <a:pt x="149143" y="406480"/>
                </a:lnTo>
                <a:lnTo>
                  <a:pt x="87489" y="372242"/>
                </a:lnTo>
                <a:lnTo>
                  <a:pt x="39394" y="319256"/>
                </a:lnTo>
                <a:lnTo>
                  <a:pt x="10668" y="247369"/>
                </a:lnTo>
                <a:lnTo>
                  <a:pt x="8382" y="226033"/>
                </a:lnTo>
                <a:lnTo>
                  <a:pt x="8382" y="267142"/>
                </a:lnTo>
                <a:lnTo>
                  <a:pt x="31072" y="321523"/>
                </a:lnTo>
                <a:lnTo>
                  <a:pt x="78106" y="375626"/>
                </a:lnTo>
                <a:lnTo>
                  <a:pt x="138703" y="411446"/>
                </a:lnTo>
                <a:lnTo>
                  <a:pt x="207413" y="429223"/>
                </a:lnTo>
                <a:lnTo>
                  <a:pt x="243109" y="431422"/>
                </a:lnTo>
                <a:lnTo>
                  <a:pt x="278790" y="429202"/>
                </a:lnTo>
                <a:lnTo>
                  <a:pt x="347386" y="411626"/>
                </a:lnTo>
                <a:lnTo>
                  <a:pt x="407753" y="376737"/>
                </a:lnTo>
                <a:lnTo>
                  <a:pt x="454443" y="324778"/>
                </a:lnTo>
                <a:lnTo>
                  <a:pt x="470957" y="292473"/>
                </a:lnTo>
                <a:lnTo>
                  <a:pt x="478536" y="267457"/>
                </a:lnTo>
                <a:close/>
              </a:path>
            </a:pathLst>
          </a:custGeom>
          <a:solidFill>
            <a:srgbClr val="0033CC"/>
          </a:solidFill>
        </p:spPr>
        <p:txBody>
          <a:bodyPr wrap="square" lIns="0" tIns="0" rIns="0" bIns="0" rtlCol="0"/>
          <a:lstStyle/>
          <a:p/>
        </p:txBody>
      </p:sp>
      <p:sp>
        <p:nvSpPr>
          <p:cNvPr id="21" name="object 21"/>
          <p:cNvSpPr txBox="1"/>
          <p:nvPr/>
        </p:nvSpPr>
        <p:spPr>
          <a:xfrm>
            <a:off x="3587375" y="5297677"/>
            <a:ext cx="113030" cy="266065"/>
          </a:xfrm>
          <a:prstGeom prst="rect">
            <a:avLst/>
          </a:prstGeom>
        </p:spPr>
        <p:txBody>
          <a:bodyPr vert="horz" wrap="square" lIns="0" tIns="15875" rIns="0" bIns="0" rtlCol="0">
            <a:spAutoFit/>
          </a:bodyPr>
          <a:lstStyle/>
          <a:p>
            <a:pPr>
              <a:lnSpc>
                <a:spcPct val="100000"/>
              </a:lnSpc>
              <a:spcBef>
                <a:spcPts val="125"/>
              </a:spcBef>
            </a:pPr>
            <a:r>
              <a:rPr sz="1550" b="1" spc="10" dirty="0">
                <a:solidFill>
                  <a:srgbClr val="0033CC"/>
                </a:solidFill>
                <a:latin typeface="Times New Roman" panose="02020603050405020304"/>
                <a:cs typeface="Times New Roman" panose="02020603050405020304"/>
              </a:rPr>
              <a:t>6</a:t>
            </a:r>
            <a:endParaRPr sz="1550">
              <a:latin typeface="Times New Roman" panose="02020603050405020304"/>
              <a:cs typeface="Times New Roman" panose="02020603050405020304"/>
            </a:endParaRPr>
          </a:p>
        </p:txBody>
      </p:sp>
      <p:sp>
        <p:nvSpPr>
          <p:cNvPr id="22" name="object 22"/>
          <p:cNvSpPr/>
          <p:nvPr/>
        </p:nvSpPr>
        <p:spPr>
          <a:xfrm>
            <a:off x="3393833" y="4700887"/>
            <a:ext cx="487045" cy="430530"/>
          </a:xfrm>
          <a:custGeom>
            <a:avLst/>
            <a:gdLst/>
            <a:ahLst/>
            <a:cxnLst/>
            <a:rect l="l" t="t" r="r" b="b"/>
            <a:pathLst>
              <a:path w="487045" h="430529">
                <a:moveTo>
                  <a:pt x="486918" y="214774"/>
                </a:moveTo>
                <a:lnTo>
                  <a:pt x="486918" y="204106"/>
                </a:lnTo>
                <a:lnTo>
                  <a:pt x="486156" y="192676"/>
                </a:lnTo>
                <a:lnTo>
                  <a:pt x="476267" y="152205"/>
                </a:lnTo>
                <a:lnTo>
                  <a:pt x="460327" y="116498"/>
                </a:lnTo>
                <a:lnTo>
                  <a:pt x="413331" y="59383"/>
                </a:lnTo>
                <a:lnTo>
                  <a:pt x="351236" y="21330"/>
                </a:lnTo>
                <a:lnTo>
                  <a:pt x="280113" y="2343"/>
                </a:lnTo>
                <a:lnTo>
                  <a:pt x="243063" y="0"/>
                </a:lnTo>
                <a:lnTo>
                  <a:pt x="206032" y="2423"/>
                </a:lnTo>
                <a:lnTo>
                  <a:pt x="135063" y="21570"/>
                </a:lnTo>
                <a:lnTo>
                  <a:pt x="73275" y="59788"/>
                </a:lnTo>
                <a:lnTo>
                  <a:pt x="26738" y="117076"/>
                </a:lnTo>
                <a:lnTo>
                  <a:pt x="11086" y="152873"/>
                </a:lnTo>
                <a:lnTo>
                  <a:pt x="1523" y="193438"/>
                </a:lnTo>
                <a:lnTo>
                  <a:pt x="0" y="204106"/>
                </a:lnTo>
                <a:lnTo>
                  <a:pt x="0" y="226204"/>
                </a:lnTo>
                <a:lnTo>
                  <a:pt x="3048" y="248302"/>
                </a:lnTo>
                <a:lnTo>
                  <a:pt x="8382" y="266299"/>
                </a:lnTo>
                <a:lnTo>
                  <a:pt x="8382" y="204106"/>
                </a:lnTo>
                <a:lnTo>
                  <a:pt x="9143" y="193438"/>
                </a:lnTo>
                <a:lnTo>
                  <a:pt x="19238" y="153739"/>
                </a:lnTo>
                <a:lnTo>
                  <a:pt x="35256" y="118847"/>
                </a:lnTo>
                <a:lnTo>
                  <a:pt x="82025" y="63438"/>
                </a:lnTo>
                <a:lnTo>
                  <a:pt x="143388" y="27119"/>
                </a:lnTo>
                <a:lnTo>
                  <a:pt x="213283" y="9796"/>
                </a:lnTo>
                <a:lnTo>
                  <a:pt x="249535" y="8229"/>
                </a:lnTo>
                <a:lnTo>
                  <a:pt x="285647" y="11376"/>
                </a:lnTo>
                <a:lnTo>
                  <a:pt x="354417" y="31767"/>
                </a:lnTo>
                <a:lnTo>
                  <a:pt x="413530" y="70874"/>
                </a:lnTo>
                <a:lnTo>
                  <a:pt x="456924" y="128606"/>
                </a:lnTo>
                <a:lnTo>
                  <a:pt x="470831" y="164426"/>
                </a:lnTo>
                <a:lnTo>
                  <a:pt x="478536" y="204868"/>
                </a:lnTo>
                <a:lnTo>
                  <a:pt x="478536" y="266303"/>
                </a:lnTo>
                <a:lnTo>
                  <a:pt x="481909" y="255270"/>
                </a:lnTo>
                <a:lnTo>
                  <a:pt x="486918" y="214774"/>
                </a:lnTo>
                <a:close/>
              </a:path>
              <a:path w="487045" h="430529">
                <a:moveTo>
                  <a:pt x="478536" y="266303"/>
                </a:moveTo>
                <a:lnTo>
                  <a:pt x="478536" y="225442"/>
                </a:lnTo>
                <a:lnTo>
                  <a:pt x="471080" y="265112"/>
                </a:lnTo>
                <a:lnTo>
                  <a:pt x="457580" y="300359"/>
                </a:lnTo>
                <a:lnTo>
                  <a:pt x="415342" y="357509"/>
                </a:lnTo>
                <a:lnTo>
                  <a:pt x="357617" y="396734"/>
                </a:lnTo>
                <a:lnTo>
                  <a:pt x="290203" y="417875"/>
                </a:lnTo>
                <a:lnTo>
                  <a:pt x="254674" y="421614"/>
                </a:lnTo>
                <a:lnTo>
                  <a:pt x="218896" y="420773"/>
                </a:lnTo>
                <a:lnTo>
                  <a:pt x="149493" y="405271"/>
                </a:lnTo>
                <a:lnTo>
                  <a:pt x="87789" y="371210"/>
                </a:lnTo>
                <a:lnTo>
                  <a:pt x="39582" y="318432"/>
                </a:lnTo>
                <a:lnTo>
                  <a:pt x="10668" y="246778"/>
                </a:lnTo>
                <a:lnTo>
                  <a:pt x="8382" y="225442"/>
                </a:lnTo>
                <a:lnTo>
                  <a:pt x="8382" y="266299"/>
                </a:lnTo>
                <a:lnTo>
                  <a:pt x="31255" y="320621"/>
                </a:lnTo>
                <a:lnTo>
                  <a:pt x="78348" y="374500"/>
                </a:lnTo>
                <a:lnTo>
                  <a:pt x="138910" y="410177"/>
                </a:lnTo>
                <a:lnTo>
                  <a:pt x="207527" y="427888"/>
                </a:lnTo>
                <a:lnTo>
                  <a:pt x="243163" y="430081"/>
                </a:lnTo>
                <a:lnTo>
                  <a:pt x="278783" y="427871"/>
                </a:lnTo>
                <a:lnTo>
                  <a:pt x="347265" y="410364"/>
                </a:lnTo>
                <a:lnTo>
                  <a:pt x="407556" y="375603"/>
                </a:lnTo>
                <a:lnTo>
                  <a:pt x="454243" y="323826"/>
                </a:lnTo>
                <a:lnTo>
                  <a:pt x="470792" y="291630"/>
                </a:lnTo>
                <a:lnTo>
                  <a:pt x="478536" y="266303"/>
                </a:lnTo>
                <a:close/>
              </a:path>
            </a:pathLst>
          </a:custGeom>
          <a:solidFill>
            <a:srgbClr val="0033CC"/>
          </a:solidFill>
        </p:spPr>
        <p:txBody>
          <a:bodyPr wrap="square" lIns="0" tIns="0" rIns="0" bIns="0" rtlCol="0"/>
          <a:lstStyle/>
          <a:p/>
        </p:txBody>
      </p:sp>
      <p:sp>
        <p:nvSpPr>
          <p:cNvPr id="23" name="object 23"/>
          <p:cNvSpPr txBox="1"/>
          <p:nvPr/>
        </p:nvSpPr>
        <p:spPr>
          <a:xfrm>
            <a:off x="3587375" y="4776470"/>
            <a:ext cx="113030" cy="266065"/>
          </a:xfrm>
          <a:prstGeom prst="rect">
            <a:avLst/>
          </a:prstGeom>
        </p:spPr>
        <p:txBody>
          <a:bodyPr vert="horz" wrap="square" lIns="0" tIns="15875" rIns="0" bIns="0" rtlCol="0">
            <a:spAutoFit/>
          </a:bodyPr>
          <a:lstStyle/>
          <a:p>
            <a:pPr>
              <a:lnSpc>
                <a:spcPct val="100000"/>
              </a:lnSpc>
              <a:spcBef>
                <a:spcPts val="125"/>
              </a:spcBef>
            </a:pPr>
            <a:r>
              <a:rPr sz="1550" b="1" spc="10" dirty="0">
                <a:solidFill>
                  <a:srgbClr val="0033CC"/>
                </a:solidFill>
                <a:latin typeface="Times New Roman" panose="02020603050405020304"/>
                <a:cs typeface="Times New Roman" panose="02020603050405020304"/>
              </a:rPr>
              <a:t>5</a:t>
            </a:r>
            <a:endParaRPr sz="1550">
              <a:latin typeface="Times New Roman" panose="02020603050405020304"/>
              <a:cs typeface="Times New Roman" panose="02020603050405020304"/>
            </a:endParaRPr>
          </a:p>
        </p:txBody>
      </p:sp>
      <p:sp>
        <p:nvSpPr>
          <p:cNvPr id="24" name="object 24"/>
          <p:cNvSpPr/>
          <p:nvPr/>
        </p:nvSpPr>
        <p:spPr>
          <a:xfrm>
            <a:off x="3393833" y="4064436"/>
            <a:ext cx="487045" cy="431800"/>
          </a:xfrm>
          <a:custGeom>
            <a:avLst/>
            <a:gdLst/>
            <a:ahLst/>
            <a:cxnLst/>
            <a:rect l="l" t="t" r="r" b="b"/>
            <a:pathLst>
              <a:path w="487045" h="431800">
                <a:moveTo>
                  <a:pt x="486918" y="215717"/>
                </a:moveTo>
                <a:lnTo>
                  <a:pt x="486918" y="205049"/>
                </a:lnTo>
                <a:lnTo>
                  <a:pt x="486156" y="193619"/>
                </a:lnTo>
                <a:lnTo>
                  <a:pt x="476181" y="152989"/>
                </a:lnTo>
                <a:lnTo>
                  <a:pt x="460208" y="117138"/>
                </a:lnTo>
                <a:lnTo>
                  <a:pt x="413270" y="59771"/>
                </a:lnTo>
                <a:lnTo>
                  <a:pt x="351346" y="21523"/>
                </a:lnTo>
                <a:lnTo>
                  <a:pt x="280446" y="2394"/>
                </a:lnTo>
                <a:lnTo>
                  <a:pt x="243506" y="0"/>
                </a:lnTo>
                <a:lnTo>
                  <a:pt x="206575" y="2386"/>
                </a:lnTo>
                <a:lnTo>
                  <a:pt x="135740" y="21503"/>
                </a:lnTo>
                <a:lnTo>
                  <a:pt x="73949" y="59746"/>
                </a:lnTo>
                <a:lnTo>
                  <a:pt x="27207" y="117117"/>
                </a:lnTo>
                <a:lnTo>
                  <a:pt x="11358" y="152977"/>
                </a:lnTo>
                <a:lnTo>
                  <a:pt x="1523" y="193619"/>
                </a:lnTo>
                <a:lnTo>
                  <a:pt x="0" y="205049"/>
                </a:lnTo>
                <a:lnTo>
                  <a:pt x="0" y="227147"/>
                </a:lnTo>
                <a:lnTo>
                  <a:pt x="3048" y="249245"/>
                </a:lnTo>
                <a:lnTo>
                  <a:pt x="8382" y="267471"/>
                </a:lnTo>
                <a:lnTo>
                  <a:pt x="8382" y="205049"/>
                </a:lnTo>
                <a:lnTo>
                  <a:pt x="9143" y="194381"/>
                </a:lnTo>
                <a:lnTo>
                  <a:pt x="19144" y="154630"/>
                </a:lnTo>
                <a:lnTo>
                  <a:pt x="35086" y="119679"/>
                </a:lnTo>
                <a:lnTo>
                  <a:pt x="81761" y="64142"/>
                </a:lnTo>
                <a:lnTo>
                  <a:pt x="143092" y="27686"/>
                </a:lnTo>
                <a:lnTo>
                  <a:pt x="213001" y="10230"/>
                </a:lnTo>
                <a:lnTo>
                  <a:pt x="249274" y="8601"/>
                </a:lnTo>
                <a:lnTo>
                  <a:pt x="285412" y="11690"/>
                </a:lnTo>
                <a:lnTo>
                  <a:pt x="354248" y="31985"/>
                </a:lnTo>
                <a:lnTo>
                  <a:pt x="413431" y="71031"/>
                </a:lnTo>
                <a:lnTo>
                  <a:pt x="456886" y="128747"/>
                </a:lnTo>
                <a:lnTo>
                  <a:pt x="470816" y="164580"/>
                </a:lnTo>
                <a:lnTo>
                  <a:pt x="478536" y="205049"/>
                </a:lnTo>
                <a:lnTo>
                  <a:pt x="478536" y="267716"/>
                </a:lnTo>
                <a:lnTo>
                  <a:pt x="482002" y="256294"/>
                </a:lnTo>
                <a:lnTo>
                  <a:pt x="486918" y="215717"/>
                </a:lnTo>
                <a:close/>
              </a:path>
              <a:path w="487045" h="431800">
                <a:moveTo>
                  <a:pt x="478536" y="267716"/>
                </a:moveTo>
                <a:lnTo>
                  <a:pt x="478536" y="226385"/>
                </a:lnTo>
                <a:lnTo>
                  <a:pt x="471165" y="266166"/>
                </a:lnTo>
                <a:lnTo>
                  <a:pt x="457720" y="301515"/>
                </a:lnTo>
                <a:lnTo>
                  <a:pt x="415524" y="358833"/>
                </a:lnTo>
                <a:lnTo>
                  <a:pt x="357770" y="398179"/>
                </a:lnTo>
                <a:lnTo>
                  <a:pt x="290282" y="419389"/>
                </a:lnTo>
                <a:lnTo>
                  <a:pt x="254708" y="423143"/>
                </a:lnTo>
                <a:lnTo>
                  <a:pt x="218884" y="422302"/>
                </a:lnTo>
                <a:lnTo>
                  <a:pt x="149399" y="406753"/>
                </a:lnTo>
                <a:lnTo>
                  <a:pt x="87653" y="372582"/>
                </a:lnTo>
                <a:lnTo>
                  <a:pt x="39468" y="319625"/>
                </a:lnTo>
                <a:lnTo>
                  <a:pt x="10668" y="247721"/>
                </a:lnTo>
                <a:lnTo>
                  <a:pt x="8382" y="226385"/>
                </a:lnTo>
                <a:lnTo>
                  <a:pt x="8382" y="267471"/>
                </a:lnTo>
                <a:lnTo>
                  <a:pt x="31077" y="321801"/>
                </a:lnTo>
                <a:lnTo>
                  <a:pt x="78111" y="375843"/>
                </a:lnTo>
                <a:lnTo>
                  <a:pt x="138704" y="411615"/>
                </a:lnTo>
                <a:lnTo>
                  <a:pt x="207408" y="429362"/>
                </a:lnTo>
                <a:lnTo>
                  <a:pt x="243101" y="431553"/>
                </a:lnTo>
                <a:lnTo>
                  <a:pt x="278779" y="429330"/>
                </a:lnTo>
                <a:lnTo>
                  <a:pt x="347370" y="411762"/>
                </a:lnTo>
                <a:lnTo>
                  <a:pt x="407735" y="376903"/>
                </a:lnTo>
                <a:lnTo>
                  <a:pt x="454428" y="324999"/>
                </a:lnTo>
                <a:lnTo>
                  <a:pt x="470945" y="292731"/>
                </a:lnTo>
                <a:lnTo>
                  <a:pt x="478536" y="267716"/>
                </a:lnTo>
                <a:close/>
              </a:path>
            </a:pathLst>
          </a:custGeom>
          <a:solidFill>
            <a:srgbClr val="0033CC"/>
          </a:solidFill>
        </p:spPr>
        <p:txBody>
          <a:bodyPr wrap="square" lIns="0" tIns="0" rIns="0" bIns="0" rtlCol="0"/>
          <a:lstStyle/>
          <a:p/>
        </p:txBody>
      </p:sp>
      <p:sp>
        <p:nvSpPr>
          <p:cNvPr id="25" name="object 25"/>
          <p:cNvSpPr/>
          <p:nvPr/>
        </p:nvSpPr>
        <p:spPr>
          <a:xfrm>
            <a:off x="3393833" y="3514779"/>
            <a:ext cx="487045" cy="431800"/>
          </a:xfrm>
          <a:custGeom>
            <a:avLst/>
            <a:gdLst/>
            <a:ahLst/>
            <a:cxnLst/>
            <a:rect l="l" t="t" r="r" b="b"/>
            <a:pathLst>
              <a:path w="487045" h="431800">
                <a:moveTo>
                  <a:pt x="486918" y="215210"/>
                </a:moveTo>
                <a:lnTo>
                  <a:pt x="486918" y="204542"/>
                </a:lnTo>
                <a:lnTo>
                  <a:pt x="486156" y="193112"/>
                </a:lnTo>
                <a:lnTo>
                  <a:pt x="476263" y="152522"/>
                </a:lnTo>
                <a:lnTo>
                  <a:pt x="460323" y="116717"/>
                </a:lnTo>
                <a:lnTo>
                  <a:pt x="413336" y="59461"/>
                </a:lnTo>
                <a:lnTo>
                  <a:pt x="351259" y="21334"/>
                </a:lnTo>
                <a:lnTo>
                  <a:pt x="280156" y="2331"/>
                </a:lnTo>
                <a:lnTo>
                  <a:pt x="243079" y="0"/>
                </a:lnTo>
                <a:lnTo>
                  <a:pt x="206093" y="2441"/>
                </a:lnTo>
                <a:lnTo>
                  <a:pt x="135133" y="21659"/>
                </a:lnTo>
                <a:lnTo>
                  <a:pt x="73342" y="59975"/>
                </a:lnTo>
                <a:lnTo>
                  <a:pt x="26784" y="117383"/>
                </a:lnTo>
                <a:lnTo>
                  <a:pt x="11112" y="153243"/>
                </a:lnTo>
                <a:lnTo>
                  <a:pt x="1523" y="193874"/>
                </a:lnTo>
                <a:lnTo>
                  <a:pt x="0" y="204542"/>
                </a:lnTo>
                <a:lnTo>
                  <a:pt x="0" y="226640"/>
                </a:lnTo>
                <a:lnTo>
                  <a:pt x="3048" y="248738"/>
                </a:lnTo>
                <a:lnTo>
                  <a:pt x="8382" y="267116"/>
                </a:lnTo>
                <a:lnTo>
                  <a:pt x="8382" y="204542"/>
                </a:lnTo>
                <a:lnTo>
                  <a:pt x="9143" y="194636"/>
                </a:lnTo>
                <a:lnTo>
                  <a:pt x="19130" y="154749"/>
                </a:lnTo>
                <a:lnTo>
                  <a:pt x="35061" y="119680"/>
                </a:lnTo>
                <a:lnTo>
                  <a:pt x="81720" y="63956"/>
                </a:lnTo>
                <a:lnTo>
                  <a:pt x="143041" y="27380"/>
                </a:lnTo>
                <a:lnTo>
                  <a:pt x="212948" y="9866"/>
                </a:lnTo>
                <a:lnTo>
                  <a:pt x="249221" y="8231"/>
                </a:lnTo>
                <a:lnTo>
                  <a:pt x="285362" y="11331"/>
                </a:lnTo>
                <a:lnTo>
                  <a:pt x="354205" y="31692"/>
                </a:lnTo>
                <a:lnTo>
                  <a:pt x="413401" y="70863"/>
                </a:lnTo>
                <a:lnTo>
                  <a:pt x="456870" y="128762"/>
                </a:lnTo>
                <a:lnTo>
                  <a:pt x="470808" y="164708"/>
                </a:lnTo>
                <a:lnTo>
                  <a:pt x="478536" y="205304"/>
                </a:lnTo>
                <a:lnTo>
                  <a:pt x="478536" y="267583"/>
                </a:lnTo>
                <a:lnTo>
                  <a:pt x="482077" y="255844"/>
                </a:lnTo>
                <a:lnTo>
                  <a:pt x="486918" y="215210"/>
                </a:lnTo>
                <a:close/>
              </a:path>
              <a:path w="487045" h="431800">
                <a:moveTo>
                  <a:pt x="478536" y="267583"/>
                </a:moveTo>
                <a:lnTo>
                  <a:pt x="478536" y="226640"/>
                </a:lnTo>
                <a:lnTo>
                  <a:pt x="471052" y="266384"/>
                </a:lnTo>
                <a:lnTo>
                  <a:pt x="457514" y="301689"/>
                </a:lnTo>
                <a:lnTo>
                  <a:pt x="415183" y="358901"/>
                </a:lnTo>
                <a:lnTo>
                  <a:pt x="357358" y="398124"/>
                </a:lnTo>
                <a:lnTo>
                  <a:pt x="289853" y="419206"/>
                </a:lnTo>
                <a:lnTo>
                  <a:pt x="254288" y="422898"/>
                </a:lnTo>
                <a:lnTo>
                  <a:pt x="218484" y="421997"/>
                </a:lnTo>
                <a:lnTo>
                  <a:pt x="149066" y="406345"/>
                </a:lnTo>
                <a:lnTo>
                  <a:pt x="87414" y="372098"/>
                </a:lnTo>
                <a:lnTo>
                  <a:pt x="39343" y="319104"/>
                </a:lnTo>
                <a:lnTo>
                  <a:pt x="10668" y="247214"/>
                </a:lnTo>
                <a:lnTo>
                  <a:pt x="8382" y="225878"/>
                </a:lnTo>
                <a:lnTo>
                  <a:pt x="8382" y="267116"/>
                </a:lnTo>
                <a:lnTo>
                  <a:pt x="30952" y="321414"/>
                </a:lnTo>
                <a:lnTo>
                  <a:pt x="77950" y="375546"/>
                </a:lnTo>
                <a:lnTo>
                  <a:pt x="138570" y="411377"/>
                </a:lnTo>
                <a:lnTo>
                  <a:pt x="207344" y="429155"/>
                </a:lnTo>
                <a:lnTo>
                  <a:pt x="243116" y="431349"/>
                </a:lnTo>
                <a:lnTo>
                  <a:pt x="278801" y="429126"/>
                </a:lnTo>
                <a:lnTo>
                  <a:pt x="347473" y="411534"/>
                </a:lnTo>
                <a:lnTo>
                  <a:pt x="407889" y="376625"/>
                </a:lnTo>
                <a:lnTo>
                  <a:pt x="454580" y="324647"/>
                </a:lnTo>
                <a:lnTo>
                  <a:pt x="471070" y="292333"/>
                </a:lnTo>
                <a:lnTo>
                  <a:pt x="478536" y="267583"/>
                </a:lnTo>
                <a:close/>
              </a:path>
            </a:pathLst>
          </a:custGeom>
          <a:solidFill>
            <a:srgbClr val="0033CC"/>
          </a:solidFill>
        </p:spPr>
        <p:txBody>
          <a:bodyPr wrap="square" lIns="0" tIns="0" rIns="0" bIns="0" rtlCol="0"/>
          <a:lstStyle/>
          <a:p/>
        </p:txBody>
      </p:sp>
      <p:sp>
        <p:nvSpPr>
          <p:cNvPr id="26" name="object 26"/>
          <p:cNvSpPr txBox="1"/>
          <p:nvPr/>
        </p:nvSpPr>
        <p:spPr>
          <a:xfrm>
            <a:off x="3587375" y="3590797"/>
            <a:ext cx="113030" cy="816610"/>
          </a:xfrm>
          <a:prstGeom prst="rect">
            <a:avLst/>
          </a:prstGeom>
        </p:spPr>
        <p:txBody>
          <a:bodyPr vert="horz" wrap="square" lIns="0" tIns="15875" rIns="0" bIns="0" rtlCol="0">
            <a:spAutoFit/>
          </a:bodyPr>
          <a:lstStyle/>
          <a:p>
            <a:pPr>
              <a:lnSpc>
                <a:spcPct val="100000"/>
              </a:lnSpc>
              <a:spcBef>
                <a:spcPts val="125"/>
              </a:spcBef>
            </a:pPr>
            <a:r>
              <a:rPr sz="1550" b="1" spc="10" dirty="0">
                <a:solidFill>
                  <a:srgbClr val="0033CC"/>
                </a:solidFill>
                <a:latin typeface="Times New Roman" panose="02020603050405020304"/>
                <a:cs typeface="Times New Roman" panose="02020603050405020304"/>
              </a:rPr>
              <a:t>3</a:t>
            </a:r>
            <a:endParaRPr sz="1550">
              <a:latin typeface="Times New Roman" panose="02020603050405020304"/>
              <a:cs typeface="Times New Roman" panose="02020603050405020304"/>
            </a:endParaRPr>
          </a:p>
          <a:p>
            <a:pPr>
              <a:lnSpc>
                <a:spcPct val="100000"/>
              </a:lnSpc>
            </a:pPr>
            <a:endParaRPr sz="2150">
              <a:latin typeface="Times New Roman" panose="02020603050405020304"/>
              <a:cs typeface="Times New Roman" panose="02020603050405020304"/>
            </a:endParaRPr>
          </a:p>
          <a:p>
            <a:pPr>
              <a:lnSpc>
                <a:spcPct val="100000"/>
              </a:lnSpc>
            </a:pPr>
            <a:r>
              <a:rPr sz="1550" b="1" spc="10" dirty="0">
                <a:solidFill>
                  <a:srgbClr val="0033CC"/>
                </a:solidFill>
                <a:latin typeface="Times New Roman" panose="02020603050405020304"/>
                <a:cs typeface="Times New Roman" panose="02020603050405020304"/>
              </a:rPr>
              <a:t>4</a:t>
            </a:r>
            <a:endParaRPr sz="1550">
              <a:latin typeface="Times New Roman" panose="02020603050405020304"/>
              <a:cs typeface="Times New Roman" panose="02020603050405020304"/>
            </a:endParaRPr>
          </a:p>
        </p:txBody>
      </p:sp>
      <p:sp>
        <p:nvSpPr>
          <p:cNvPr id="27" name="object 27"/>
          <p:cNvSpPr/>
          <p:nvPr/>
        </p:nvSpPr>
        <p:spPr>
          <a:xfrm>
            <a:off x="3925709" y="3137154"/>
            <a:ext cx="1396365" cy="998219"/>
          </a:xfrm>
          <a:custGeom>
            <a:avLst/>
            <a:gdLst/>
            <a:ahLst/>
            <a:cxnLst/>
            <a:rect l="l" t="t" r="r" b="b"/>
            <a:pathLst>
              <a:path w="1396364" h="998220">
                <a:moveTo>
                  <a:pt x="1395984" y="991362"/>
                </a:moveTo>
                <a:lnTo>
                  <a:pt x="5334" y="0"/>
                </a:lnTo>
                <a:lnTo>
                  <a:pt x="0" y="6858"/>
                </a:lnTo>
                <a:lnTo>
                  <a:pt x="1390650" y="998219"/>
                </a:lnTo>
                <a:lnTo>
                  <a:pt x="1395984" y="991362"/>
                </a:lnTo>
                <a:close/>
              </a:path>
            </a:pathLst>
          </a:custGeom>
          <a:solidFill>
            <a:srgbClr val="0033CC"/>
          </a:solidFill>
        </p:spPr>
        <p:txBody>
          <a:bodyPr wrap="square" lIns="0" tIns="0" rIns="0" bIns="0" rtlCol="0"/>
          <a:lstStyle/>
          <a:p/>
        </p:txBody>
      </p:sp>
      <p:sp>
        <p:nvSpPr>
          <p:cNvPr id="28" name="object 28"/>
          <p:cNvSpPr/>
          <p:nvPr/>
        </p:nvSpPr>
        <p:spPr>
          <a:xfrm>
            <a:off x="3927233" y="3743705"/>
            <a:ext cx="1393190" cy="392430"/>
          </a:xfrm>
          <a:custGeom>
            <a:avLst/>
            <a:gdLst/>
            <a:ahLst/>
            <a:cxnLst/>
            <a:rect l="l" t="t" r="r" b="b"/>
            <a:pathLst>
              <a:path w="1393189" h="392429">
                <a:moveTo>
                  <a:pt x="1392936" y="384047"/>
                </a:moveTo>
                <a:lnTo>
                  <a:pt x="2286" y="0"/>
                </a:lnTo>
                <a:lnTo>
                  <a:pt x="0" y="8382"/>
                </a:lnTo>
                <a:lnTo>
                  <a:pt x="1390650" y="392429"/>
                </a:lnTo>
                <a:lnTo>
                  <a:pt x="1392936" y="384047"/>
                </a:lnTo>
                <a:close/>
              </a:path>
            </a:pathLst>
          </a:custGeom>
          <a:solidFill>
            <a:srgbClr val="0033CC"/>
          </a:solidFill>
        </p:spPr>
        <p:txBody>
          <a:bodyPr wrap="square" lIns="0" tIns="0" rIns="0" bIns="0" rtlCol="0"/>
          <a:lstStyle/>
          <a:p/>
        </p:txBody>
      </p:sp>
      <p:sp>
        <p:nvSpPr>
          <p:cNvPr id="29" name="object 29"/>
          <p:cNvSpPr/>
          <p:nvPr/>
        </p:nvSpPr>
        <p:spPr>
          <a:xfrm>
            <a:off x="3867035" y="4127753"/>
            <a:ext cx="1452880" cy="134620"/>
          </a:xfrm>
          <a:custGeom>
            <a:avLst/>
            <a:gdLst/>
            <a:ahLst/>
            <a:cxnLst/>
            <a:rect l="l" t="t" r="r" b="b"/>
            <a:pathLst>
              <a:path w="1452879" h="134620">
                <a:moveTo>
                  <a:pt x="1452372" y="8381"/>
                </a:moveTo>
                <a:lnTo>
                  <a:pt x="1451610" y="0"/>
                </a:lnTo>
                <a:lnTo>
                  <a:pt x="0" y="125730"/>
                </a:lnTo>
                <a:lnTo>
                  <a:pt x="762" y="134112"/>
                </a:lnTo>
                <a:lnTo>
                  <a:pt x="1452372" y="8381"/>
                </a:lnTo>
                <a:close/>
              </a:path>
            </a:pathLst>
          </a:custGeom>
          <a:solidFill>
            <a:srgbClr val="0033CC"/>
          </a:solidFill>
        </p:spPr>
        <p:txBody>
          <a:bodyPr wrap="square" lIns="0" tIns="0" rIns="0" bIns="0" rtlCol="0"/>
          <a:lstStyle/>
          <a:p/>
        </p:txBody>
      </p:sp>
      <p:sp>
        <p:nvSpPr>
          <p:cNvPr id="30" name="object 30"/>
          <p:cNvSpPr txBox="1"/>
          <p:nvPr/>
        </p:nvSpPr>
        <p:spPr>
          <a:xfrm>
            <a:off x="3931043" y="5734303"/>
            <a:ext cx="2967990" cy="292735"/>
          </a:xfrm>
          <a:prstGeom prst="rect">
            <a:avLst/>
          </a:prstGeom>
        </p:spPr>
        <p:txBody>
          <a:bodyPr vert="horz" wrap="square" lIns="0" tIns="12700" rIns="0" bIns="0" rtlCol="0">
            <a:spAutoFit/>
          </a:bodyPr>
          <a:lstStyle/>
          <a:p>
            <a:pPr>
              <a:lnSpc>
                <a:spcPct val="100000"/>
              </a:lnSpc>
              <a:spcBef>
                <a:spcPts val="100"/>
              </a:spcBef>
              <a:tabLst>
                <a:tab pos="2732405" algn="l"/>
              </a:tabLst>
            </a:pPr>
            <a:r>
              <a:rPr sz="1750" b="1" u="sng" dirty="0">
                <a:solidFill>
                  <a:srgbClr val="0033CC"/>
                </a:solidFill>
                <a:uFill>
                  <a:solidFill>
                    <a:srgbClr val="0033CC"/>
                  </a:solidFill>
                </a:uFill>
                <a:latin typeface="Times New Roman" panose="02020603050405020304"/>
                <a:cs typeface="Times New Roman" panose="02020603050405020304"/>
              </a:rPr>
              <a:t> </a:t>
            </a:r>
            <a:r>
              <a:rPr sz="1750" b="1" u="sng" dirty="0">
                <a:solidFill>
                  <a:srgbClr val="0033CC"/>
                </a:solidFill>
                <a:uFill>
                  <a:solidFill>
                    <a:srgbClr val="0033CC"/>
                  </a:solidFill>
                </a:uFill>
                <a:latin typeface="Times New Roman" panose="02020603050405020304"/>
                <a:cs typeface="Times New Roman" panose="02020603050405020304"/>
              </a:rPr>
              <a:t>	</a:t>
            </a:r>
            <a:r>
              <a:rPr sz="1750" b="1" u="sng" spc="-5" dirty="0">
                <a:solidFill>
                  <a:srgbClr val="0033CC"/>
                </a:solidFill>
                <a:uFill>
                  <a:solidFill>
                    <a:srgbClr val="0033CC"/>
                  </a:solidFill>
                </a:uFill>
                <a:latin typeface="宋体" panose="02010600030101010101" pitchFamily="2" charset="-122"/>
                <a:cs typeface="宋体" panose="02010600030101010101" pitchFamily="2" charset="-122"/>
              </a:rPr>
              <a:t>∧</a:t>
            </a:r>
            <a:endParaRPr sz="1750">
              <a:latin typeface="宋体" panose="02010600030101010101" pitchFamily="2" charset="-122"/>
              <a:cs typeface="宋体" panose="02010600030101010101" pitchFamily="2" charset="-122"/>
            </a:endParaRPr>
          </a:p>
        </p:txBody>
      </p:sp>
      <p:sp>
        <p:nvSpPr>
          <p:cNvPr id="31" name="object 31"/>
          <p:cNvSpPr/>
          <p:nvPr/>
        </p:nvSpPr>
        <p:spPr>
          <a:xfrm>
            <a:off x="3931043" y="4834890"/>
            <a:ext cx="3031490" cy="59055"/>
          </a:xfrm>
          <a:custGeom>
            <a:avLst/>
            <a:gdLst/>
            <a:ahLst/>
            <a:cxnLst/>
            <a:rect l="l" t="t" r="r" b="b"/>
            <a:pathLst>
              <a:path w="3031490" h="59054">
                <a:moveTo>
                  <a:pt x="3031236" y="8381"/>
                </a:moveTo>
                <a:lnTo>
                  <a:pt x="3030474" y="0"/>
                </a:lnTo>
                <a:lnTo>
                  <a:pt x="0" y="50292"/>
                </a:lnTo>
                <a:lnTo>
                  <a:pt x="0" y="58674"/>
                </a:lnTo>
                <a:lnTo>
                  <a:pt x="3031236" y="8381"/>
                </a:lnTo>
                <a:close/>
              </a:path>
            </a:pathLst>
          </a:custGeom>
          <a:solidFill>
            <a:srgbClr val="0033CC"/>
          </a:solidFill>
        </p:spPr>
        <p:txBody>
          <a:bodyPr wrap="square" lIns="0" tIns="0" rIns="0" bIns="0" rtlCol="0"/>
          <a:lstStyle/>
          <a:p/>
        </p:txBody>
      </p:sp>
      <p:sp>
        <p:nvSpPr>
          <p:cNvPr id="32" name="object 32"/>
          <p:cNvSpPr/>
          <p:nvPr/>
        </p:nvSpPr>
        <p:spPr>
          <a:xfrm>
            <a:off x="6996569" y="5154667"/>
            <a:ext cx="486409" cy="433070"/>
          </a:xfrm>
          <a:custGeom>
            <a:avLst/>
            <a:gdLst/>
            <a:ahLst/>
            <a:cxnLst/>
            <a:rect l="l" t="t" r="r" b="b"/>
            <a:pathLst>
              <a:path w="486409" h="433070">
                <a:moveTo>
                  <a:pt x="486156" y="216669"/>
                </a:moveTo>
                <a:lnTo>
                  <a:pt x="474772" y="153082"/>
                </a:lnTo>
                <a:lnTo>
                  <a:pt x="458898" y="117155"/>
                </a:lnTo>
                <a:lnTo>
                  <a:pt x="412121" y="59696"/>
                </a:lnTo>
                <a:lnTo>
                  <a:pt x="350325" y="21428"/>
                </a:lnTo>
                <a:lnTo>
                  <a:pt x="279534" y="2347"/>
                </a:lnTo>
                <a:lnTo>
                  <a:pt x="242649" y="0"/>
                </a:lnTo>
                <a:lnTo>
                  <a:pt x="205774" y="2447"/>
                </a:lnTo>
                <a:lnTo>
                  <a:pt x="135068" y="21724"/>
                </a:lnTo>
                <a:lnTo>
                  <a:pt x="73442" y="60174"/>
                </a:lnTo>
                <a:lnTo>
                  <a:pt x="26918" y="117791"/>
                </a:lnTo>
                <a:lnTo>
                  <a:pt x="11203" y="153786"/>
                </a:lnTo>
                <a:lnTo>
                  <a:pt x="1523" y="194571"/>
                </a:lnTo>
                <a:lnTo>
                  <a:pt x="0" y="216669"/>
                </a:lnTo>
                <a:lnTo>
                  <a:pt x="1524" y="238767"/>
                </a:lnTo>
                <a:lnTo>
                  <a:pt x="3048" y="249435"/>
                </a:lnTo>
                <a:lnTo>
                  <a:pt x="8382" y="267492"/>
                </a:lnTo>
                <a:lnTo>
                  <a:pt x="8382" y="216669"/>
                </a:lnTo>
                <a:lnTo>
                  <a:pt x="9905" y="195333"/>
                </a:lnTo>
                <a:lnTo>
                  <a:pt x="19447" y="155319"/>
                </a:lnTo>
                <a:lnTo>
                  <a:pt x="35036" y="120144"/>
                </a:lnTo>
                <a:lnTo>
                  <a:pt x="81265" y="64271"/>
                </a:lnTo>
                <a:lnTo>
                  <a:pt x="142420" y="27617"/>
                </a:lnTo>
                <a:lnTo>
                  <a:pt x="212326" y="10089"/>
                </a:lnTo>
                <a:lnTo>
                  <a:pt x="248631" y="8467"/>
                </a:lnTo>
                <a:lnTo>
                  <a:pt x="284808" y="11591"/>
                </a:lnTo>
                <a:lnTo>
                  <a:pt x="353692" y="32028"/>
                </a:lnTo>
                <a:lnTo>
                  <a:pt x="412803" y="71306"/>
                </a:lnTo>
                <a:lnTo>
                  <a:pt x="455968" y="129329"/>
                </a:lnTo>
                <a:lnTo>
                  <a:pt x="469641" y="165340"/>
                </a:lnTo>
                <a:lnTo>
                  <a:pt x="477012" y="206001"/>
                </a:lnTo>
                <a:lnTo>
                  <a:pt x="477773" y="216669"/>
                </a:lnTo>
                <a:lnTo>
                  <a:pt x="477773" y="267228"/>
                </a:lnTo>
                <a:lnTo>
                  <a:pt x="480830" y="257379"/>
                </a:lnTo>
                <a:lnTo>
                  <a:pt x="486156" y="216669"/>
                </a:lnTo>
                <a:close/>
              </a:path>
              <a:path w="486409" h="433070">
                <a:moveTo>
                  <a:pt x="477773" y="267228"/>
                </a:moveTo>
                <a:lnTo>
                  <a:pt x="477773" y="216669"/>
                </a:lnTo>
                <a:lnTo>
                  <a:pt x="477012" y="227337"/>
                </a:lnTo>
                <a:lnTo>
                  <a:pt x="469821" y="267187"/>
                </a:lnTo>
                <a:lnTo>
                  <a:pt x="437763" y="333589"/>
                </a:lnTo>
                <a:lnTo>
                  <a:pt x="387194" y="381950"/>
                </a:lnTo>
                <a:lnTo>
                  <a:pt x="323866" y="412258"/>
                </a:lnTo>
                <a:lnTo>
                  <a:pt x="253712" y="424295"/>
                </a:lnTo>
                <a:lnTo>
                  <a:pt x="217916" y="423411"/>
                </a:lnTo>
                <a:lnTo>
                  <a:pt x="148564" y="407731"/>
                </a:lnTo>
                <a:lnTo>
                  <a:pt x="87107" y="373365"/>
                </a:lnTo>
                <a:lnTo>
                  <a:pt x="39433" y="320148"/>
                </a:lnTo>
                <a:lnTo>
                  <a:pt x="11430" y="247911"/>
                </a:lnTo>
                <a:lnTo>
                  <a:pt x="8382" y="227337"/>
                </a:lnTo>
                <a:lnTo>
                  <a:pt x="8382" y="267492"/>
                </a:lnTo>
                <a:lnTo>
                  <a:pt x="31317" y="322392"/>
                </a:lnTo>
                <a:lnTo>
                  <a:pt x="78258" y="376760"/>
                </a:lnTo>
                <a:lnTo>
                  <a:pt x="138527" y="412784"/>
                </a:lnTo>
                <a:lnTo>
                  <a:pt x="206782" y="430708"/>
                </a:lnTo>
                <a:lnTo>
                  <a:pt x="242234" y="432959"/>
                </a:lnTo>
                <a:lnTo>
                  <a:pt x="277678" y="430777"/>
                </a:lnTo>
                <a:lnTo>
                  <a:pt x="345875" y="413234"/>
                </a:lnTo>
                <a:lnTo>
                  <a:pt x="406027" y="378324"/>
                </a:lnTo>
                <a:lnTo>
                  <a:pt x="452794" y="326290"/>
                </a:lnTo>
                <a:lnTo>
                  <a:pt x="469487" y="293929"/>
                </a:lnTo>
                <a:lnTo>
                  <a:pt x="477773" y="267228"/>
                </a:lnTo>
                <a:close/>
              </a:path>
            </a:pathLst>
          </a:custGeom>
          <a:solidFill>
            <a:srgbClr val="0033CC"/>
          </a:solidFill>
        </p:spPr>
        <p:txBody>
          <a:bodyPr wrap="square" lIns="0" tIns="0" rIns="0" bIns="0" rtlCol="0"/>
          <a:lstStyle/>
          <a:p/>
        </p:txBody>
      </p:sp>
      <p:sp>
        <p:nvSpPr>
          <p:cNvPr id="33" name="object 33"/>
          <p:cNvSpPr txBox="1"/>
          <p:nvPr/>
        </p:nvSpPr>
        <p:spPr>
          <a:xfrm>
            <a:off x="7139057" y="5231383"/>
            <a:ext cx="213995" cy="266065"/>
          </a:xfrm>
          <a:prstGeom prst="rect">
            <a:avLst/>
          </a:prstGeom>
        </p:spPr>
        <p:txBody>
          <a:bodyPr vert="horz" wrap="square" lIns="0" tIns="15875" rIns="0" bIns="0" rtlCol="0">
            <a:spAutoFit/>
          </a:bodyPr>
          <a:lstStyle/>
          <a:p>
            <a:pPr>
              <a:lnSpc>
                <a:spcPct val="100000"/>
              </a:lnSpc>
              <a:spcBef>
                <a:spcPts val="125"/>
              </a:spcBef>
            </a:pPr>
            <a:r>
              <a:rPr sz="1550" b="1" spc="10" dirty="0">
                <a:solidFill>
                  <a:srgbClr val="0033CC"/>
                </a:solidFill>
                <a:latin typeface="Times New Roman" panose="02020603050405020304"/>
                <a:cs typeface="Times New Roman" panose="02020603050405020304"/>
              </a:rPr>
              <a:t>23</a:t>
            </a:r>
            <a:endParaRPr sz="1550">
              <a:latin typeface="Times New Roman" panose="02020603050405020304"/>
              <a:cs typeface="Times New Roman" panose="02020603050405020304"/>
            </a:endParaRPr>
          </a:p>
        </p:txBody>
      </p:sp>
      <p:sp>
        <p:nvSpPr>
          <p:cNvPr id="34" name="object 34"/>
          <p:cNvSpPr/>
          <p:nvPr/>
        </p:nvSpPr>
        <p:spPr>
          <a:xfrm>
            <a:off x="5822327" y="4253484"/>
            <a:ext cx="1141730" cy="577215"/>
          </a:xfrm>
          <a:custGeom>
            <a:avLst/>
            <a:gdLst/>
            <a:ahLst/>
            <a:cxnLst/>
            <a:rect l="l" t="t" r="r" b="b"/>
            <a:pathLst>
              <a:path w="1141729" h="577214">
                <a:moveTo>
                  <a:pt x="1141475" y="569214"/>
                </a:moveTo>
                <a:lnTo>
                  <a:pt x="3809" y="0"/>
                </a:lnTo>
                <a:lnTo>
                  <a:pt x="0" y="7620"/>
                </a:lnTo>
                <a:lnTo>
                  <a:pt x="1137665" y="576834"/>
                </a:lnTo>
                <a:lnTo>
                  <a:pt x="1141475" y="569214"/>
                </a:lnTo>
                <a:close/>
              </a:path>
            </a:pathLst>
          </a:custGeom>
          <a:solidFill>
            <a:srgbClr val="0033CC"/>
          </a:solidFill>
        </p:spPr>
        <p:txBody>
          <a:bodyPr wrap="square" lIns="0" tIns="0" rIns="0" bIns="0" rtlCol="0"/>
          <a:lstStyle/>
          <a:p/>
        </p:txBody>
      </p:sp>
      <p:sp>
        <p:nvSpPr>
          <p:cNvPr id="35" name="object 35"/>
          <p:cNvSpPr txBox="1"/>
          <p:nvPr/>
        </p:nvSpPr>
        <p:spPr>
          <a:xfrm>
            <a:off x="6663569" y="4641596"/>
            <a:ext cx="650875" cy="292735"/>
          </a:xfrm>
          <a:prstGeom prst="rect">
            <a:avLst/>
          </a:prstGeom>
        </p:spPr>
        <p:txBody>
          <a:bodyPr vert="horz" wrap="square" lIns="0" tIns="12700" rIns="0" bIns="0" rtlCol="0">
            <a:spAutoFit/>
          </a:bodyPr>
          <a:lstStyle/>
          <a:p>
            <a:pPr>
              <a:lnSpc>
                <a:spcPct val="100000"/>
              </a:lnSpc>
              <a:spcBef>
                <a:spcPts val="100"/>
              </a:spcBef>
              <a:tabLst>
                <a:tab pos="436245" algn="l"/>
              </a:tabLst>
            </a:pPr>
            <a:r>
              <a:rPr sz="2625" b="1" spc="-7" baseline="3000" dirty="0">
                <a:solidFill>
                  <a:srgbClr val="0033CC"/>
                </a:solidFill>
                <a:latin typeface="宋体" panose="02010600030101010101" pitchFamily="2" charset="-122"/>
                <a:cs typeface="宋体" panose="02010600030101010101" pitchFamily="2" charset="-122"/>
              </a:rPr>
              <a:t>∧</a:t>
            </a:r>
            <a:r>
              <a:rPr sz="2625" b="1" spc="-7" baseline="3000" dirty="0">
                <a:solidFill>
                  <a:srgbClr val="0033CC"/>
                </a:solidFill>
                <a:latin typeface="宋体" panose="02010600030101010101" pitchFamily="2" charset="-122"/>
                <a:cs typeface="宋体" panose="02010600030101010101" pitchFamily="2" charset="-122"/>
              </a:rPr>
              <a:t>	</a:t>
            </a:r>
            <a:r>
              <a:rPr sz="1550" b="1" spc="10" dirty="0">
                <a:solidFill>
                  <a:srgbClr val="0033CC"/>
                </a:solidFill>
                <a:latin typeface="Times New Roman" panose="02020603050405020304"/>
                <a:cs typeface="Times New Roman" panose="02020603050405020304"/>
              </a:rPr>
              <a:t>22</a:t>
            </a:r>
            <a:endParaRPr sz="1550">
              <a:latin typeface="Times New Roman" panose="02020603050405020304"/>
              <a:cs typeface="Times New Roman" panose="02020603050405020304"/>
            </a:endParaRPr>
          </a:p>
        </p:txBody>
      </p:sp>
      <p:sp>
        <p:nvSpPr>
          <p:cNvPr id="36" name="object 36"/>
          <p:cNvSpPr txBox="1"/>
          <p:nvPr/>
        </p:nvSpPr>
        <p:spPr>
          <a:xfrm>
            <a:off x="3931043" y="5197100"/>
            <a:ext cx="2967990" cy="292735"/>
          </a:xfrm>
          <a:prstGeom prst="rect">
            <a:avLst/>
          </a:prstGeom>
        </p:spPr>
        <p:txBody>
          <a:bodyPr vert="horz" wrap="square" lIns="0" tIns="12700" rIns="0" bIns="0" rtlCol="0">
            <a:spAutoFit/>
          </a:bodyPr>
          <a:lstStyle/>
          <a:p>
            <a:pPr>
              <a:lnSpc>
                <a:spcPct val="100000"/>
              </a:lnSpc>
              <a:spcBef>
                <a:spcPts val="100"/>
              </a:spcBef>
              <a:tabLst>
                <a:tab pos="2732405" algn="l"/>
              </a:tabLst>
            </a:pPr>
            <a:r>
              <a:rPr sz="1750" b="1" strike="sngStrike" dirty="0">
                <a:solidFill>
                  <a:srgbClr val="0033CC"/>
                </a:solidFill>
                <a:latin typeface="Times New Roman" panose="02020603050405020304"/>
                <a:cs typeface="Times New Roman" panose="02020603050405020304"/>
              </a:rPr>
              <a:t> </a:t>
            </a:r>
            <a:r>
              <a:rPr sz="1750" b="1" strike="sngStrike" dirty="0">
                <a:solidFill>
                  <a:srgbClr val="0033CC"/>
                </a:solidFill>
                <a:latin typeface="Times New Roman" panose="02020603050405020304"/>
                <a:cs typeface="Times New Roman" panose="02020603050405020304"/>
              </a:rPr>
              <a:t>	</a:t>
            </a:r>
            <a:r>
              <a:rPr sz="1750" b="1" strike="sngStrike" spc="-5" dirty="0">
                <a:solidFill>
                  <a:srgbClr val="0033CC"/>
                </a:solidFill>
                <a:latin typeface="宋体" panose="02010600030101010101" pitchFamily="2" charset="-122"/>
                <a:cs typeface="宋体" panose="02010600030101010101" pitchFamily="2" charset="-122"/>
              </a:rPr>
              <a:t>∧</a:t>
            </a:r>
            <a:endParaRPr sz="1750">
              <a:latin typeface="宋体" panose="02010600030101010101" pitchFamily="2" charset="-122"/>
              <a:cs typeface="宋体" panose="02010600030101010101" pitchFamily="2" charset="-122"/>
            </a:endParaRPr>
          </a:p>
        </p:txBody>
      </p:sp>
      <p:sp>
        <p:nvSpPr>
          <p:cNvPr id="37" name="object 37"/>
          <p:cNvSpPr/>
          <p:nvPr/>
        </p:nvSpPr>
        <p:spPr>
          <a:xfrm>
            <a:off x="3915041" y="2610611"/>
            <a:ext cx="2997835" cy="513715"/>
          </a:xfrm>
          <a:custGeom>
            <a:avLst/>
            <a:gdLst/>
            <a:ahLst/>
            <a:cxnLst/>
            <a:rect l="l" t="t" r="r" b="b"/>
            <a:pathLst>
              <a:path w="2997834" h="513714">
                <a:moveTo>
                  <a:pt x="2997708" y="8381"/>
                </a:moveTo>
                <a:lnTo>
                  <a:pt x="2996184" y="0"/>
                </a:lnTo>
                <a:lnTo>
                  <a:pt x="0" y="505206"/>
                </a:lnTo>
                <a:lnTo>
                  <a:pt x="1524" y="513588"/>
                </a:lnTo>
                <a:lnTo>
                  <a:pt x="2997708" y="8381"/>
                </a:lnTo>
                <a:close/>
              </a:path>
            </a:pathLst>
          </a:custGeom>
          <a:solidFill>
            <a:srgbClr val="0033CC"/>
          </a:solidFill>
        </p:spPr>
        <p:txBody>
          <a:bodyPr wrap="square" lIns="0" tIns="0" rIns="0" bIns="0" rtlCol="0"/>
          <a:lstStyle/>
          <a:p/>
        </p:txBody>
      </p:sp>
      <p:sp>
        <p:nvSpPr>
          <p:cNvPr id="38" name="object 38"/>
          <p:cNvSpPr/>
          <p:nvPr/>
        </p:nvSpPr>
        <p:spPr>
          <a:xfrm>
            <a:off x="3914279" y="2610611"/>
            <a:ext cx="2999740" cy="1145540"/>
          </a:xfrm>
          <a:custGeom>
            <a:avLst/>
            <a:gdLst/>
            <a:ahLst/>
            <a:cxnLst/>
            <a:rect l="l" t="t" r="r" b="b"/>
            <a:pathLst>
              <a:path w="2999740" h="1145539">
                <a:moveTo>
                  <a:pt x="2999232" y="7619"/>
                </a:moveTo>
                <a:lnTo>
                  <a:pt x="2996184" y="0"/>
                </a:lnTo>
                <a:lnTo>
                  <a:pt x="0" y="1137666"/>
                </a:lnTo>
                <a:lnTo>
                  <a:pt x="3048" y="1145286"/>
                </a:lnTo>
                <a:lnTo>
                  <a:pt x="2999232" y="7619"/>
                </a:lnTo>
                <a:close/>
              </a:path>
            </a:pathLst>
          </a:custGeom>
          <a:solidFill>
            <a:srgbClr val="0033CC"/>
          </a:solidFill>
        </p:spPr>
        <p:txBody>
          <a:bodyPr wrap="square" lIns="0" tIns="0" rIns="0" bIns="0" rtlCol="0"/>
          <a:lstStyle/>
          <a:p/>
        </p:txBody>
      </p:sp>
      <p:sp>
        <p:nvSpPr>
          <p:cNvPr id="39" name="object 39"/>
          <p:cNvSpPr txBox="1"/>
          <p:nvPr/>
        </p:nvSpPr>
        <p:spPr>
          <a:xfrm>
            <a:off x="6227705" y="2575813"/>
            <a:ext cx="235585" cy="292735"/>
          </a:xfrm>
          <a:prstGeom prst="rect">
            <a:avLst/>
          </a:prstGeom>
        </p:spPr>
        <p:txBody>
          <a:bodyPr vert="horz" wrap="square" lIns="0" tIns="12700" rIns="0" bIns="0" rtlCol="0">
            <a:spAutoFit/>
          </a:bodyPr>
          <a:lstStyle/>
          <a:p>
            <a:pPr>
              <a:lnSpc>
                <a:spcPct val="100000"/>
              </a:lnSpc>
              <a:spcBef>
                <a:spcPts val="100"/>
              </a:spcBef>
            </a:pPr>
            <a:r>
              <a:rPr sz="1750" b="1" spc="-5" dirty="0">
                <a:solidFill>
                  <a:srgbClr val="0033CC"/>
                </a:solidFill>
                <a:latin typeface="宋体" panose="02010600030101010101" pitchFamily="2" charset="-122"/>
                <a:cs typeface="宋体" panose="02010600030101010101" pitchFamily="2" charset="-122"/>
              </a:rPr>
              <a:t>∨</a:t>
            </a:r>
            <a:endParaRPr sz="1750">
              <a:latin typeface="宋体" panose="02010600030101010101" pitchFamily="2" charset="-122"/>
              <a:cs typeface="宋体" panose="02010600030101010101" pitchFamily="2" charset="-122"/>
            </a:endParaRPr>
          </a:p>
        </p:txBody>
      </p:sp>
      <p:sp>
        <p:nvSpPr>
          <p:cNvPr id="40" name="object 40"/>
          <p:cNvSpPr/>
          <p:nvPr/>
        </p:nvSpPr>
        <p:spPr>
          <a:xfrm>
            <a:off x="3383927" y="5787899"/>
            <a:ext cx="487680" cy="431800"/>
          </a:xfrm>
          <a:custGeom>
            <a:avLst/>
            <a:gdLst/>
            <a:ahLst/>
            <a:cxnLst/>
            <a:rect l="l" t="t" r="r" b="b"/>
            <a:pathLst>
              <a:path w="487679" h="431800">
                <a:moveTo>
                  <a:pt x="487680" y="215898"/>
                </a:moveTo>
                <a:lnTo>
                  <a:pt x="476220" y="153141"/>
                </a:lnTo>
                <a:lnTo>
                  <a:pt x="460283" y="117262"/>
                </a:lnTo>
                <a:lnTo>
                  <a:pt x="413406" y="59846"/>
                </a:lnTo>
                <a:lnTo>
                  <a:pt x="351530" y="21557"/>
                </a:lnTo>
                <a:lnTo>
                  <a:pt x="280658" y="2401"/>
                </a:lnTo>
                <a:lnTo>
                  <a:pt x="243725" y="0"/>
                </a:lnTo>
                <a:lnTo>
                  <a:pt x="206795" y="2383"/>
                </a:lnTo>
                <a:lnTo>
                  <a:pt x="135946" y="21509"/>
                </a:lnTo>
                <a:lnTo>
                  <a:pt x="74115" y="59783"/>
                </a:lnTo>
                <a:lnTo>
                  <a:pt x="27306" y="117212"/>
                </a:lnTo>
                <a:lnTo>
                  <a:pt x="11411" y="153111"/>
                </a:lnTo>
                <a:lnTo>
                  <a:pt x="1523" y="193800"/>
                </a:lnTo>
                <a:lnTo>
                  <a:pt x="0" y="215898"/>
                </a:lnTo>
                <a:lnTo>
                  <a:pt x="1524" y="237996"/>
                </a:lnTo>
                <a:lnTo>
                  <a:pt x="3048" y="249426"/>
                </a:lnTo>
                <a:lnTo>
                  <a:pt x="8382" y="267167"/>
                </a:lnTo>
                <a:lnTo>
                  <a:pt x="8382" y="215898"/>
                </a:lnTo>
                <a:lnTo>
                  <a:pt x="9905" y="194562"/>
                </a:lnTo>
                <a:lnTo>
                  <a:pt x="19658" y="154729"/>
                </a:lnTo>
                <a:lnTo>
                  <a:pt x="35406" y="119715"/>
                </a:lnTo>
                <a:lnTo>
                  <a:pt x="81829" y="64097"/>
                </a:lnTo>
                <a:lnTo>
                  <a:pt x="143052" y="27613"/>
                </a:lnTo>
                <a:lnTo>
                  <a:pt x="212958" y="10169"/>
                </a:lnTo>
                <a:lnTo>
                  <a:pt x="249254" y="8558"/>
                </a:lnTo>
                <a:lnTo>
                  <a:pt x="285427" y="11670"/>
                </a:lnTo>
                <a:lnTo>
                  <a:pt x="354338" y="32022"/>
                </a:lnTo>
                <a:lnTo>
                  <a:pt x="413573" y="71128"/>
                </a:lnTo>
                <a:lnTo>
                  <a:pt x="457012" y="128896"/>
                </a:lnTo>
                <a:lnTo>
                  <a:pt x="470896" y="164748"/>
                </a:lnTo>
                <a:lnTo>
                  <a:pt x="478536" y="205230"/>
                </a:lnTo>
                <a:lnTo>
                  <a:pt x="479298" y="215898"/>
                </a:lnTo>
                <a:lnTo>
                  <a:pt x="479298" y="266204"/>
                </a:lnTo>
                <a:lnTo>
                  <a:pt x="482332" y="256481"/>
                </a:lnTo>
                <a:lnTo>
                  <a:pt x="487680" y="215898"/>
                </a:lnTo>
                <a:close/>
              </a:path>
              <a:path w="487679" h="431800">
                <a:moveTo>
                  <a:pt x="479298" y="266204"/>
                </a:moveTo>
                <a:lnTo>
                  <a:pt x="479298" y="215898"/>
                </a:lnTo>
                <a:lnTo>
                  <a:pt x="478536" y="226566"/>
                </a:lnTo>
                <a:lnTo>
                  <a:pt x="471142" y="266403"/>
                </a:lnTo>
                <a:lnTo>
                  <a:pt x="438830" y="332724"/>
                </a:lnTo>
                <a:lnTo>
                  <a:pt x="388029" y="381107"/>
                </a:lnTo>
                <a:lnTo>
                  <a:pt x="324592" y="411390"/>
                </a:lnTo>
                <a:lnTo>
                  <a:pt x="254374" y="423410"/>
                </a:lnTo>
                <a:lnTo>
                  <a:pt x="218551" y="422520"/>
                </a:lnTo>
                <a:lnTo>
                  <a:pt x="149137" y="406841"/>
                </a:lnTo>
                <a:lnTo>
                  <a:pt x="87576" y="372493"/>
                </a:lnTo>
                <a:lnTo>
                  <a:pt x="39722" y="319313"/>
                </a:lnTo>
                <a:lnTo>
                  <a:pt x="11430" y="247140"/>
                </a:lnTo>
                <a:lnTo>
                  <a:pt x="8382" y="215898"/>
                </a:lnTo>
                <a:lnTo>
                  <a:pt x="8382" y="267167"/>
                </a:lnTo>
                <a:lnTo>
                  <a:pt x="31598" y="322006"/>
                </a:lnTo>
                <a:lnTo>
                  <a:pt x="78789" y="376063"/>
                </a:lnTo>
                <a:lnTo>
                  <a:pt x="139278" y="411843"/>
                </a:lnTo>
                <a:lnTo>
                  <a:pt x="207723" y="429593"/>
                </a:lnTo>
                <a:lnTo>
                  <a:pt x="243260" y="431783"/>
                </a:lnTo>
                <a:lnTo>
                  <a:pt x="278783" y="429557"/>
                </a:lnTo>
                <a:lnTo>
                  <a:pt x="347116" y="411982"/>
                </a:lnTo>
                <a:lnTo>
                  <a:pt x="407380" y="377114"/>
                </a:lnTo>
                <a:lnTo>
                  <a:pt x="454232" y="325198"/>
                </a:lnTo>
                <a:lnTo>
                  <a:pt x="470960" y="292924"/>
                </a:lnTo>
                <a:lnTo>
                  <a:pt x="479298" y="266204"/>
                </a:lnTo>
                <a:close/>
              </a:path>
            </a:pathLst>
          </a:custGeom>
          <a:solidFill>
            <a:srgbClr val="0033CC"/>
          </a:solidFill>
        </p:spPr>
        <p:txBody>
          <a:bodyPr wrap="square" lIns="0" tIns="0" rIns="0" bIns="0" rtlCol="0"/>
          <a:lstStyle/>
          <a:p/>
        </p:txBody>
      </p:sp>
      <p:sp>
        <p:nvSpPr>
          <p:cNvPr id="41" name="object 41"/>
          <p:cNvSpPr txBox="1"/>
          <p:nvPr/>
        </p:nvSpPr>
        <p:spPr>
          <a:xfrm>
            <a:off x="3577469" y="5864605"/>
            <a:ext cx="113030" cy="266065"/>
          </a:xfrm>
          <a:prstGeom prst="rect">
            <a:avLst/>
          </a:prstGeom>
        </p:spPr>
        <p:txBody>
          <a:bodyPr vert="horz" wrap="square" lIns="0" tIns="15875" rIns="0" bIns="0" rtlCol="0">
            <a:spAutoFit/>
          </a:bodyPr>
          <a:lstStyle/>
          <a:p>
            <a:pPr>
              <a:lnSpc>
                <a:spcPct val="100000"/>
              </a:lnSpc>
              <a:spcBef>
                <a:spcPts val="125"/>
              </a:spcBef>
            </a:pPr>
            <a:r>
              <a:rPr sz="1550" b="1" spc="10" dirty="0">
                <a:solidFill>
                  <a:srgbClr val="0033CC"/>
                </a:solidFill>
                <a:latin typeface="Times New Roman" panose="02020603050405020304"/>
                <a:cs typeface="Times New Roman" panose="02020603050405020304"/>
              </a:rPr>
              <a:t>7</a:t>
            </a:r>
            <a:endParaRPr sz="1550">
              <a:latin typeface="Times New Roman" panose="02020603050405020304"/>
              <a:cs typeface="Times New Roman" panose="02020603050405020304"/>
            </a:endParaRPr>
          </a:p>
        </p:txBody>
      </p:sp>
      <p:sp>
        <p:nvSpPr>
          <p:cNvPr id="42" name="object 42"/>
          <p:cNvSpPr/>
          <p:nvPr/>
        </p:nvSpPr>
        <p:spPr>
          <a:xfrm>
            <a:off x="3864749" y="2612135"/>
            <a:ext cx="3035300" cy="1649095"/>
          </a:xfrm>
          <a:custGeom>
            <a:avLst/>
            <a:gdLst/>
            <a:ahLst/>
            <a:cxnLst/>
            <a:rect l="l" t="t" r="r" b="b"/>
            <a:pathLst>
              <a:path w="3035300" h="1649095">
                <a:moveTo>
                  <a:pt x="3035046" y="7619"/>
                </a:moveTo>
                <a:lnTo>
                  <a:pt x="3031236" y="0"/>
                </a:lnTo>
                <a:lnTo>
                  <a:pt x="0" y="1641348"/>
                </a:lnTo>
                <a:lnTo>
                  <a:pt x="4572" y="1648968"/>
                </a:lnTo>
                <a:lnTo>
                  <a:pt x="3035046" y="7619"/>
                </a:lnTo>
                <a:close/>
              </a:path>
            </a:pathLst>
          </a:custGeom>
          <a:solidFill>
            <a:srgbClr val="0033CC"/>
          </a:solidFill>
        </p:spPr>
        <p:txBody>
          <a:bodyPr wrap="square" lIns="0" tIns="0" rIns="0" bIns="0" rtlCol="0"/>
          <a:lstStyle/>
          <a:p/>
        </p:txBody>
      </p:sp>
      <p:sp>
        <p:nvSpPr>
          <p:cNvPr id="43" name="object 43"/>
          <p:cNvSpPr txBox="1"/>
          <p:nvPr/>
        </p:nvSpPr>
        <p:spPr>
          <a:xfrm>
            <a:off x="3947801" y="2592578"/>
            <a:ext cx="277495" cy="746125"/>
          </a:xfrm>
          <a:prstGeom prst="rect">
            <a:avLst/>
          </a:prstGeom>
        </p:spPr>
        <p:txBody>
          <a:bodyPr vert="horz" wrap="square" lIns="0" tIns="15875" rIns="0" bIns="0" rtlCol="0">
            <a:spAutoFit/>
          </a:bodyPr>
          <a:lstStyle/>
          <a:p>
            <a:pPr>
              <a:lnSpc>
                <a:spcPct val="100000"/>
              </a:lnSpc>
              <a:spcBef>
                <a:spcPts val="125"/>
              </a:spcBef>
            </a:pPr>
            <a:r>
              <a:rPr sz="1550" b="1" spc="25" dirty="0">
                <a:solidFill>
                  <a:srgbClr val="0033CC"/>
                </a:solidFill>
                <a:latin typeface="华文楷体" panose="02010600040101010101" charset="-122"/>
                <a:cs typeface="华文楷体" panose="02010600040101010101" charset="-122"/>
              </a:rPr>
              <a:t>～</a:t>
            </a:r>
            <a:endParaRPr sz="1550">
              <a:latin typeface="华文楷体" panose="02010600040101010101" charset="-122"/>
              <a:cs typeface="华文楷体" panose="02010600040101010101" charset="-122"/>
            </a:endParaRPr>
          </a:p>
          <a:p>
            <a:pPr>
              <a:lnSpc>
                <a:spcPct val="100000"/>
              </a:lnSpc>
              <a:spcBef>
                <a:spcPts val="25"/>
              </a:spcBef>
            </a:pPr>
            <a:endParaRPr sz="1650">
              <a:latin typeface="Times New Roman" panose="02020603050405020304"/>
              <a:cs typeface="Times New Roman" panose="02020603050405020304"/>
            </a:endParaRPr>
          </a:p>
          <a:p>
            <a:pPr marL="63500">
              <a:lnSpc>
                <a:spcPct val="100000"/>
              </a:lnSpc>
            </a:pPr>
            <a:r>
              <a:rPr sz="1550" b="1" spc="25" dirty="0">
                <a:solidFill>
                  <a:srgbClr val="0033CC"/>
                </a:solidFill>
                <a:latin typeface="华文楷体" panose="02010600040101010101" charset="-122"/>
                <a:cs typeface="华文楷体" panose="02010600040101010101" charset="-122"/>
              </a:rPr>
              <a:t>～</a:t>
            </a:r>
            <a:endParaRPr sz="1550">
              <a:latin typeface="华文楷体" panose="02010600040101010101" charset="-122"/>
              <a:cs typeface="华文楷体" panose="02010600040101010101" charset="-122"/>
            </a:endParaRPr>
          </a:p>
        </p:txBody>
      </p:sp>
      <p:sp>
        <p:nvSpPr>
          <p:cNvPr id="44" name="object 44"/>
          <p:cNvSpPr txBox="1"/>
          <p:nvPr/>
        </p:nvSpPr>
        <p:spPr>
          <a:xfrm>
            <a:off x="4074297" y="3602985"/>
            <a:ext cx="213360" cy="681990"/>
          </a:xfrm>
          <a:prstGeom prst="rect">
            <a:avLst/>
          </a:prstGeom>
        </p:spPr>
        <p:txBody>
          <a:bodyPr vert="horz" wrap="square" lIns="0" tIns="15875" rIns="0" bIns="0" rtlCol="0">
            <a:spAutoFit/>
          </a:bodyPr>
          <a:lstStyle/>
          <a:p>
            <a:pPr>
              <a:lnSpc>
                <a:spcPct val="100000"/>
              </a:lnSpc>
              <a:spcBef>
                <a:spcPts val="125"/>
              </a:spcBef>
            </a:pPr>
            <a:r>
              <a:rPr sz="1550" b="1" spc="25" dirty="0">
                <a:solidFill>
                  <a:srgbClr val="0033CC"/>
                </a:solidFill>
                <a:latin typeface="华文楷体" panose="02010600040101010101" charset="-122"/>
                <a:cs typeface="华文楷体" panose="02010600040101010101" charset="-122"/>
              </a:rPr>
              <a:t>～</a:t>
            </a:r>
            <a:endParaRPr sz="1550">
              <a:latin typeface="华文楷体" panose="02010600040101010101" charset="-122"/>
              <a:cs typeface="华文楷体" panose="02010600040101010101" charset="-122"/>
            </a:endParaRPr>
          </a:p>
          <a:p>
            <a:pPr>
              <a:lnSpc>
                <a:spcPct val="100000"/>
              </a:lnSpc>
              <a:spcBef>
                <a:spcPts val="1415"/>
              </a:spcBef>
            </a:pPr>
            <a:r>
              <a:rPr sz="1550" b="1" spc="25" dirty="0">
                <a:solidFill>
                  <a:srgbClr val="0033CC"/>
                </a:solidFill>
                <a:latin typeface="华文楷体" panose="02010600040101010101" charset="-122"/>
                <a:cs typeface="华文楷体" panose="02010600040101010101" charset="-122"/>
              </a:rPr>
              <a:t>～</a:t>
            </a:r>
            <a:endParaRPr sz="1550">
              <a:latin typeface="华文楷体" panose="02010600040101010101" charset="-122"/>
              <a:cs typeface="华文楷体" panose="02010600040101010101" charset="-122"/>
            </a:endParaRPr>
          </a:p>
        </p:txBody>
      </p:sp>
      <p:sp>
        <p:nvSpPr>
          <p:cNvPr id="45" name="object 45"/>
          <p:cNvSpPr/>
          <p:nvPr/>
        </p:nvSpPr>
        <p:spPr>
          <a:xfrm>
            <a:off x="5820803" y="4255008"/>
            <a:ext cx="1144905" cy="1711960"/>
          </a:xfrm>
          <a:custGeom>
            <a:avLst/>
            <a:gdLst/>
            <a:ahLst/>
            <a:cxnLst/>
            <a:rect l="l" t="t" r="r" b="b"/>
            <a:pathLst>
              <a:path w="1144904" h="1711960">
                <a:moveTo>
                  <a:pt x="1144524" y="1706879"/>
                </a:moveTo>
                <a:lnTo>
                  <a:pt x="6858" y="0"/>
                </a:lnTo>
                <a:lnTo>
                  <a:pt x="0" y="4571"/>
                </a:lnTo>
                <a:lnTo>
                  <a:pt x="1137666" y="1711452"/>
                </a:lnTo>
                <a:lnTo>
                  <a:pt x="1144524" y="1706879"/>
                </a:lnTo>
                <a:close/>
              </a:path>
            </a:pathLst>
          </a:custGeom>
          <a:solidFill>
            <a:srgbClr val="0033CC"/>
          </a:solidFill>
        </p:spPr>
        <p:txBody>
          <a:bodyPr wrap="square" lIns="0" tIns="0" rIns="0" bIns="0" rtlCol="0"/>
          <a:lstStyle/>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4926330" cy="560705"/>
          </a:xfrm>
          <a:prstGeom prst="rect">
            <a:avLst/>
          </a:prstGeom>
        </p:spPr>
        <p:txBody>
          <a:bodyPr vert="horz" wrap="square" lIns="0" tIns="13970" rIns="0" bIns="0" rtlCol="0">
            <a:spAutoFit/>
          </a:bodyPr>
          <a:lstStyle/>
          <a:p>
            <a:pPr marL="12700">
              <a:lnSpc>
                <a:spcPct val="100000"/>
              </a:lnSpc>
              <a:spcBef>
                <a:spcPts val="110"/>
              </a:spcBef>
            </a:pPr>
            <a:r>
              <a:rPr spc="5" dirty="0"/>
              <a:t>黑盒测试的方法（答案）</a:t>
            </a:r>
            <a:endParaRPr spc="5" dirty="0"/>
          </a:p>
        </p:txBody>
      </p:sp>
      <p:sp>
        <p:nvSpPr>
          <p:cNvPr id="4" name="object 4"/>
          <p:cNvSpPr txBox="1"/>
          <p:nvPr/>
        </p:nvSpPr>
        <p:spPr>
          <a:xfrm>
            <a:off x="1272673" y="1942594"/>
            <a:ext cx="1920239" cy="292735"/>
          </a:xfrm>
          <a:prstGeom prst="rect">
            <a:avLst/>
          </a:prstGeom>
        </p:spPr>
        <p:txBody>
          <a:bodyPr vert="horz" wrap="square" lIns="0" tIns="12700" rIns="0" bIns="0" rtlCol="0">
            <a:spAutoFit/>
          </a:bodyPr>
          <a:lstStyle/>
          <a:p>
            <a:pPr marL="349250" indent="-337185">
              <a:lnSpc>
                <a:spcPct val="100000"/>
              </a:lnSpc>
              <a:spcBef>
                <a:spcPts val="10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施加相应的约束</a:t>
            </a:r>
            <a:endParaRPr sz="1750">
              <a:latin typeface="华文楷体" panose="02010600040101010101" charset="-122"/>
              <a:cs typeface="华文楷体" panose="02010600040101010101" charset="-122"/>
            </a:endParaRPr>
          </a:p>
        </p:txBody>
      </p:sp>
      <p:sp>
        <p:nvSpPr>
          <p:cNvPr id="5" name="object 5"/>
          <p:cNvSpPr/>
          <p:nvPr/>
        </p:nvSpPr>
        <p:spPr>
          <a:xfrm>
            <a:off x="3628529" y="2349245"/>
            <a:ext cx="5745480" cy="4231640"/>
          </a:xfrm>
          <a:custGeom>
            <a:avLst/>
            <a:gdLst/>
            <a:ahLst/>
            <a:cxnLst/>
            <a:rect l="l" t="t" r="r" b="b"/>
            <a:pathLst>
              <a:path w="5745480" h="4231640">
                <a:moveTo>
                  <a:pt x="0" y="0"/>
                </a:moveTo>
                <a:lnTo>
                  <a:pt x="0" y="4231386"/>
                </a:lnTo>
                <a:lnTo>
                  <a:pt x="5745480" y="4231386"/>
                </a:lnTo>
                <a:lnTo>
                  <a:pt x="5745480" y="0"/>
                </a:lnTo>
                <a:lnTo>
                  <a:pt x="0" y="0"/>
                </a:lnTo>
                <a:close/>
              </a:path>
            </a:pathLst>
          </a:custGeom>
          <a:solidFill>
            <a:srgbClr val="FFFFFF"/>
          </a:solidFill>
        </p:spPr>
        <p:txBody>
          <a:bodyPr wrap="square" lIns="0" tIns="0" rIns="0" bIns="0" rtlCol="0"/>
          <a:lstStyle/>
          <a:p/>
        </p:txBody>
      </p:sp>
      <p:sp>
        <p:nvSpPr>
          <p:cNvPr id="6" name="object 6"/>
          <p:cNvSpPr/>
          <p:nvPr/>
        </p:nvSpPr>
        <p:spPr>
          <a:xfrm>
            <a:off x="4480445" y="2586789"/>
            <a:ext cx="488950" cy="431800"/>
          </a:xfrm>
          <a:custGeom>
            <a:avLst/>
            <a:gdLst/>
            <a:ahLst/>
            <a:cxnLst/>
            <a:rect l="l" t="t" r="r" b="b"/>
            <a:pathLst>
              <a:path w="488950" h="431800">
                <a:moveTo>
                  <a:pt x="488442" y="215846"/>
                </a:moveTo>
                <a:lnTo>
                  <a:pt x="488442" y="204416"/>
                </a:lnTo>
                <a:lnTo>
                  <a:pt x="487680" y="193748"/>
                </a:lnTo>
                <a:lnTo>
                  <a:pt x="477665" y="153107"/>
                </a:lnTo>
                <a:lnTo>
                  <a:pt x="461642" y="117243"/>
                </a:lnTo>
                <a:lnTo>
                  <a:pt x="414581" y="59846"/>
                </a:lnTo>
                <a:lnTo>
                  <a:pt x="352509" y="21564"/>
                </a:lnTo>
                <a:lnTo>
                  <a:pt x="281438" y="2405"/>
                </a:lnTo>
                <a:lnTo>
                  <a:pt x="244406" y="0"/>
                </a:lnTo>
                <a:lnTo>
                  <a:pt x="207380" y="2378"/>
                </a:lnTo>
                <a:lnTo>
                  <a:pt x="136347" y="21490"/>
                </a:lnTo>
                <a:lnTo>
                  <a:pt x="74352" y="59751"/>
                </a:lnTo>
                <a:lnTo>
                  <a:pt x="27406" y="117167"/>
                </a:lnTo>
                <a:lnTo>
                  <a:pt x="11456" y="153061"/>
                </a:lnTo>
                <a:lnTo>
                  <a:pt x="1523" y="193748"/>
                </a:lnTo>
                <a:lnTo>
                  <a:pt x="0" y="215846"/>
                </a:lnTo>
                <a:lnTo>
                  <a:pt x="1524" y="237944"/>
                </a:lnTo>
                <a:lnTo>
                  <a:pt x="3048" y="249374"/>
                </a:lnTo>
                <a:lnTo>
                  <a:pt x="8382" y="267225"/>
                </a:lnTo>
                <a:lnTo>
                  <a:pt x="8382" y="215846"/>
                </a:lnTo>
                <a:lnTo>
                  <a:pt x="9905" y="194510"/>
                </a:lnTo>
                <a:lnTo>
                  <a:pt x="19736" y="154678"/>
                </a:lnTo>
                <a:lnTo>
                  <a:pt x="35560" y="119666"/>
                </a:lnTo>
                <a:lnTo>
                  <a:pt x="82131" y="64051"/>
                </a:lnTo>
                <a:lnTo>
                  <a:pt x="143504" y="27569"/>
                </a:lnTo>
                <a:lnTo>
                  <a:pt x="213561" y="10126"/>
                </a:lnTo>
                <a:lnTo>
                  <a:pt x="249936" y="8515"/>
                </a:lnTo>
                <a:lnTo>
                  <a:pt x="286187" y="11627"/>
                </a:lnTo>
                <a:lnTo>
                  <a:pt x="355266" y="31978"/>
                </a:lnTo>
                <a:lnTo>
                  <a:pt x="414682" y="71083"/>
                </a:lnTo>
                <a:lnTo>
                  <a:pt x="458319" y="128847"/>
                </a:lnTo>
                <a:lnTo>
                  <a:pt x="472308" y="164698"/>
                </a:lnTo>
                <a:lnTo>
                  <a:pt x="480059" y="205178"/>
                </a:lnTo>
                <a:lnTo>
                  <a:pt x="480059" y="267422"/>
                </a:lnTo>
                <a:lnTo>
                  <a:pt x="483418" y="256435"/>
                </a:lnTo>
                <a:lnTo>
                  <a:pt x="488442" y="215846"/>
                </a:lnTo>
                <a:close/>
              </a:path>
              <a:path w="488950" h="431800">
                <a:moveTo>
                  <a:pt x="480059" y="267422"/>
                </a:moveTo>
                <a:lnTo>
                  <a:pt x="480059" y="226514"/>
                </a:lnTo>
                <a:lnTo>
                  <a:pt x="472664" y="266334"/>
                </a:lnTo>
                <a:lnTo>
                  <a:pt x="459153" y="301714"/>
                </a:lnTo>
                <a:lnTo>
                  <a:pt x="416730" y="359075"/>
                </a:lnTo>
                <a:lnTo>
                  <a:pt x="358673" y="398429"/>
                </a:lnTo>
                <a:lnTo>
                  <a:pt x="290864" y="419610"/>
                </a:lnTo>
                <a:lnTo>
                  <a:pt x="255141" y="423333"/>
                </a:lnTo>
                <a:lnTo>
                  <a:pt x="219186" y="422451"/>
                </a:lnTo>
                <a:lnTo>
                  <a:pt x="149521" y="406786"/>
                </a:lnTo>
                <a:lnTo>
                  <a:pt x="87751" y="372448"/>
                </a:lnTo>
                <a:lnTo>
                  <a:pt x="39760" y="319271"/>
                </a:lnTo>
                <a:lnTo>
                  <a:pt x="11430" y="247088"/>
                </a:lnTo>
                <a:lnTo>
                  <a:pt x="8382" y="226514"/>
                </a:lnTo>
                <a:lnTo>
                  <a:pt x="8382" y="267225"/>
                </a:lnTo>
                <a:lnTo>
                  <a:pt x="31503" y="321897"/>
                </a:lnTo>
                <a:lnTo>
                  <a:pt x="78830" y="375927"/>
                </a:lnTo>
                <a:lnTo>
                  <a:pt x="139612" y="411703"/>
                </a:lnTo>
                <a:lnTo>
                  <a:pt x="208429" y="429463"/>
                </a:lnTo>
                <a:lnTo>
                  <a:pt x="244158" y="431663"/>
                </a:lnTo>
                <a:lnTo>
                  <a:pt x="279864" y="429449"/>
                </a:lnTo>
                <a:lnTo>
                  <a:pt x="348498" y="411899"/>
                </a:lnTo>
                <a:lnTo>
                  <a:pt x="408914" y="377054"/>
                </a:lnTo>
                <a:lnTo>
                  <a:pt x="455694" y="325153"/>
                </a:lnTo>
                <a:lnTo>
                  <a:pt x="472276" y="292881"/>
                </a:lnTo>
                <a:lnTo>
                  <a:pt x="480059" y="267422"/>
                </a:lnTo>
                <a:close/>
              </a:path>
            </a:pathLst>
          </a:custGeom>
          <a:solidFill>
            <a:srgbClr val="0033CC"/>
          </a:solidFill>
        </p:spPr>
        <p:txBody>
          <a:bodyPr wrap="square" lIns="0" tIns="0" rIns="0" bIns="0" rtlCol="0"/>
          <a:lstStyle/>
          <a:p/>
        </p:txBody>
      </p:sp>
      <p:sp>
        <p:nvSpPr>
          <p:cNvPr id="7" name="object 7"/>
          <p:cNvSpPr txBox="1"/>
          <p:nvPr/>
        </p:nvSpPr>
        <p:spPr>
          <a:xfrm>
            <a:off x="4674749" y="2663444"/>
            <a:ext cx="113030" cy="266065"/>
          </a:xfrm>
          <a:prstGeom prst="rect">
            <a:avLst/>
          </a:prstGeom>
        </p:spPr>
        <p:txBody>
          <a:bodyPr vert="horz" wrap="square" lIns="0" tIns="15875" rIns="0" bIns="0" rtlCol="0">
            <a:spAutoFit/>
          </a:bodyPr>
          <a:lstStyle/>
          <a:p>
            <a:pPr>
              <a:lnSpc>
                <a:spcPct val="100000"/>
              </a:lnSpc>
              <a:spcBef>
                <a:spcPts val="125"/>
              </a:spcBef>
            </a:pPr>
            <a:r>
              <a:rPr sz="1550" b="1" spc="10" dirty="0">
                <a:solidFill>
                  <a:srgbClr val="0033CC"/>
                </a:solidFill>
                <a:latin typeface="Times New Roman" panose="02020603050405020304"/>
                <a:cs typeface="Times New Roman" panose="02020603050405020304"/>
              </a:rPr>
              <a:t>1</a:t>
            </a:r>
            <a:endParaRPr sz="1550">
              <a:latin typeface="Times New Roman" panose="02020603050405020304"/>
              <a:cs typeface="Times New Roman" panose="02020603050405020304"/>
            </a:endParaRPr>
          </a:p>
        </p:txBody>
      </p:sp>
      <p:sp>
        <p:nvSpPr>
          <p:cNvPr id="8" name="object 8"/>
          <p:cNvSpPr/>
          <p:nvPr/>
        </p:nvSpPr>
        <p:spPr>
          <a:xfrm>
            <a:off x="4480445" y="3138745"/>
            <a:ext cx="502920" cy="445770"/>
          </a:xfrm>
          <a:custGeom>
            <a:avLst/>
            <a:gdLst/>
            <a:ahLst/>
            <a:cxnLst/>
            <a:rect l="l" t="t" r="r" b="b"/>
            <a:pathLst>
              <a:path w="502920" h="445770">
                <a:moveTo>
                  <a:pt x="502920" y="222436"/>
                </a:moveTo>
                <a:lnTo>
                  <a:pt x="491974" y="159657"/>
                </a:lnTo>
                <a:lnTo>
                  <a:pt x="476928" y="124175"/>
                </a:lnTo>
                <a:lnTo>
                  <a:pt x="432608" y="66518"/>
                </a:lnTo>
                <a:lnTo>
                  <a:pt x="373727" y="26604"/>
                </a:lnTo>
                <a:lnTo>
                  <a:pt x="305577" y="4433"/>
                </a:lnTo>
                <a:lnTo>
                  <a:pt x="269679" y="0"/>
                </a:lnTo>
                <a:lnTo>
                  <a:pt x="233449" y="1"/>
                </a:lnTo>
                <a:lnTo>
                  <a:pt x="162634" y="13310"/>
                </a:lnTo>
                <a:lnTo>
                  <a:pt x="98425" y="44358"/>
                </a:lnTo>
                <a:lnTo>
                  <a:pt x="46112" y="93143"/>
                </a:lnTo>
                <a:lnTo>
                  <a:pt x="10987" y="159664"/>
                </a:lnTo>
                <a:lnTo>
                  <a:pt x="1523" y="199576"/>
                </a:lnTo>
                <a:lnTo>
                  <a:pt x="0" y="222436"/>
                </a:lnTo>
                <a:lnTo>
                  <a:pt x="1524" y="245296"/>
                </a:lnTo>
                <a:lnTo>
                  <a:pt x="3048" y="256726"/>
                </a:lnTo>
                <a:lnTo>
                  <a:pt x="8382" y="274338"/>
                </a:lnTo>
                <a:lnTo>
                  <a:pt x="8382" y="222436"/>
                </a:lnTo>
                <a:lnTo>
                  <a:pt x="9905" y="200338"/>
                </a:lnTo>
                <a:lnTo>
                  <a:pt x="19212" y="161212"/>
                </a:lnTo>
                <a:lnTo>
                  <a:pt x="54005" y="96341"/>
                </a:lnTo>
                <a:lnTo>
                  <a:pt x="105875" y="49248"/>
                </a:lnTo>
                <a:lnTo>
                  <a:pt x="169425" y="19856"/>
                </a:lnTo>
                <a:lnTo>
                  <a:pt x="239258" y="8091"/>
                </a:lnTo>
                <a:lnTo>
                  <a:pt x="274843" y="8794"/>
                </a:lnTo>
                <a:lnTo>
                  <a:pt x="343981" y="23326"/>
                </a:lnTo>
                <a:lnTo>
                  <a:pt x="405910" y="55295"/>
                </a:lnTo>
                <a:lnTo>
                  <a:pt x="455233" y="104625"/>
                </a:lnTo>
                <a:lnTo>
                  <a:pt x="486553" y="171240"/>
                </a:lnTo>
                <a:lnTo>
                  <a:pt x="493776" y="211006"/>
                </a:lnTo>
                <a:lnTo>
                  <a:pt x="494538" y="222436"/>
                </a:lnTo>
                <a:lnTo>
                  <a:pt x="494538" y="273283"/>
                </a:lnTo>
                <a:lnTo>
                  <a:pt x="497334" y="264346"/>
                </a:lnTo>
                <a:lnTo>
                  <a:pt x="502920" y="222436"/>
                </a:lnTo>
                <a:close/>
              </a:path>
              <a:path w="502920" h="445770">
                <a:moveTo>
                  <a:pt x="494538" y="273283"/>
                </a:moveTo>
                <a:lnTo>
                  <a:pt x="494538" y="222436"/>
                </a:lnTo>
                <a:lnTo>
                  <a:pt x="493776" y="233104"/>
                </a:lnTo>
                <a:lnTo>
                  <a:pt x="486220" y="274243"/>
                </a:lnTo>
                <a:lnTo>
                  <a:pt x="472364" y="310799"/>
                </a:lnTo>
                <a:lnTo>
                  <a:pt x="428777" y="370075"/>
                </a:lnTo>
                <a:lnTo>
                  <a:pt x="369070" y="410754"/>
                </a:lnTo>
                <a:lnTo>
                  <a:pt x="299299" y="432661"/>
                </a:lnTo>
                <a:lnTo>
                  <a:pt x="262532" y="436520"/>
                </a:lnTo>
                <a:lnTo>
                  <a:pt x="225520" y="435619"/>
                </a:lnTo>
                <a:lnTo>
                  <a:pt x="153788" y="419452"/>
                </a:lnTo>
                <a:lnTo>
                  <a:pt x="90159" y="383984"/>
                </a:lnTo>
                <a:lnTo>
                  <a:pt x="40687" y="329039"/>
                </a:lnTo>
                <a:lnTo>
                  <a:pt x="23153" y="294207"/>
                </a:lnTo>
                <a:lnTo>
                  <a:pt x="11430" y="254440"/>
                </a:lnTo>
                <a:lnTo>
                  <a:pt x="8382" y="233104"/>
                </a:lnTo>
                <a:lnTo>
                  <a:pt x="8382" y="274338"/>
                </a:lnTo>
                <a:lnTo>
                  <a:pt x="32660" y="331652"/>
                </a:lnTo>
                <a:lnTo>
                  <a:pt x="81396" y="387486"/>
                </a:lnTo>
                <a:lnTo>
                  <a:pt x="143769" y="424473"/>
                </a:lnTo>
                <a:lnTo>
                  <a:pt x="214298" y="442858"/>
                </a:lnTo>
                <a:lnTo>
                  <a:pt x="250907" y="445152"/>
                </a:lnTo>
                <a:lnTo>
                  <a:pt x="287498" y="442887"/>
                </a:lnTo>
                <a:lnTo>
                  <a:pt x="357885" y="424805"/>
                </a:lnTo>
                <a:lnTo>
                  <a:pt x="419976" y="388858"/>
                </a:lnTo>
                <a:lnTo>
                  <a:pt x="468287" y="335290"/>
                </a:lnTo>
                <a:lnTo>
                  <a:pt x="485561" y="301975"/>
                </a:lnTo>
                <a:lnTo>
                  <a:pt x="494538" y="273283"/>
                </a:lnTo>
                <a:close/>
              </a:path>
            </a:pathLst>
          </a:custGeom>
          <a:solidFill>
            <a:srgbClr val="0033CC"/>
          </a:solidFill>
        </p:spPr>
        <p:txBody>
          <a:bodyPr wrap="square" lIns="0" tIns="0" rIns="0" bIns="0" rtlCol="0"/>
          <a:lstStyle/>
          <a:p/>
        </p:txBody>
      </p:sp>
      <p:sp>
        <p:nvSpPr>
          <p:cNvPr id="9" name="object 9"/>
          <p:cNvSpPr txBox="1"/>
          <p:nvPr/>
        </p:nvSpPr>
        <p:spPr>
          <a:xfrm>
            <a:off x="4681607" y="3221228"/>
            <a:ext cx="113030" cy="266065"/>
          </a:xfrm>
          <a:prstGeom prst="rect">
            <a:avLst/>
          </a:prstGeom>
        </p:spPr>
        <p:txBody>
          <a:bodyPr vert="horz" wrap="square" lIns="0" tIns="15875" rIns="0" bIns="0" rtlCol="0">
            <a:spAutoFit/>
          </a:bodyPr>
          <a:lstStyle/>
          <a:p>
            <a:pPr>
              <a:lnSpc>
                <a:spcPct val="100000"/>
              </a:lnSpc>
              <a:spcBef>
                <a:spcPts val="125"/>
              </a:spcBef>
            </a:pPr>
            <a:r>
              <a:rPr sz="1550" b="1" spc="10" dirty="0">
                <a:solidFill>
                  <a:srgbClr val="0033CC"/>
                </a:solidFill>
                <a:latin typeface="Times New Roman" panose="02020603050405020304"/>
                <a:cs typeface="Times New Roman" panose="02020603050405020304"/>
              </a:rPr>
              <a:t>2</a:t>
            </a:r>
            <a:endParaRPr sz="1550">
              <a:latin typeface="Times New Roman" panose="02020603050405020304"/>
              <a:cs typeface="Times New Roman" panose="02020603050405020304"/>
            </a:endParaRPr>
          </a:p>
        </p:txBody>
      </p:sp>
      <p:sp>
        <p:nvSpPr>
          <p:cNvPr id="10" name="object 10"/>
          <p:cNvSpPr/>
          <p:nvPr/>
        </p:nvSpPr>
        <p:spPr>
          <a:xfrm>
            <a:off x="8029079" y="2529797"/>
            <a:ext cx="486409" cy="431800"/>
          </a:xfrm>
          <a:custGeom>
            <a:avLst/>
            <a:gdLst/>
            <a:ahLst/>
            <a:cxnLst/>
            <a:rect l="l" t="t" r="r" b="b"/>
            <a:pathLst>
              <a:path w="486409" h="431800">
                <a:moveTo>
                  <a:pt x="486156" y="215688"/>
                </a:moveTo>
                <a:lnTo>
                  <a:pt x="474822" y="152972"/>
                </a:lnTo>
                <a:lnTo>
                  <a:pt x="459001" y="117129"/>
                </a:lnTo>
                <a:lnTo>
                  <a:pt x="412329" y="59774"/>
                </a:lnTo>
                <a:lnTo>
                  <a:pt x="350630" y="21528"/>
                </a:lnTo>
                <a:lnTo>
                  <a:pt x="279914" y="2396"/>
                </a:lnTo>
                <a:lnTo>
                  <a:pt x="243054" y="0"/>
                </a:lnTo>
                <a:lnTo>
                  <a:pt x="206194" y="2383"/>
                </a:lnTo>
                <a:lnTo>
                  <a:pt x="135483" y="21491"/>
                </a:lnTo>
                <a:lnTo>
                  <a:pt x="73793" y="59726"/>
                </a:lnTo>
                <a:lnTo>
                  <a:pt x="27135" y="117091"/>
                </a:lnTo>
                <a:lnTo>
                  <a:pt x="11323" y="152949"/>
                </a:lnTo>
                <a:lnTo>
                  <a:pt x="1523" y="193590"/>
                </a:lnTo>
                <a:lnTo>
                  <a:pt x="0" y="215688"/>
                </a:lnTo>
                <a:lnTo>
                  <a:pt x="1524" y="238548"/>
                </a:lnTo>
                <a:lnTo>
                  <a:pt x="3048" y="249216"/>
                </a:lnTo>
                <a:lnTo>
                  <a:pt x="8382" y="267022"/>
                </a:lnTo>
                <a:lnTo>
                  <a:pt x="8382" y="215688"/>
                </a:lnTo>
                <a:lnTo>
                  <a:pt x="9905" y="194352"/>
                </a:lnTo>
                <a:lnTo>
                  <a:pt x="19587" y="154563"/>
                </a:lnTo>
                <a:lnTo>
                  <a:pt x="35267" y="119586"/>
                </a:lnTo>
                <a:lnTo>
                  <a:pt x="81561" y="64025"/>
                </a:lnTo>
                <a:lnTo>
                  <a:pt x="142660" y="27576"/>
                </a:lnTo>
                <a:lnTo>
                  <a:pt x="212437" y="10146"/>
                </a:lnTo>
                <a:lnTo>
                  <a:pt x="248664" y="8534"/>
                </a:lnTo>
                <a:lnTo>
                  <a:pt x="284763" y="11642"/>
                </a:lnTo>
                <a:lnTo>
                  <a:pt x="353511" y="31970"/>
                </a:lnTo>
                <a:lnTo>
                  <a:pt x="412554" y="71038"/>
                </a:lnTo>
                <a:lnTo>
                  <a:pt x="455763" y="128753"/>
                </a:lnTo>
                <a:lnTo>
                  <a:pt x="469515" y="164573"/>
                </a:lnTo>
                <a:lnTo>
                  <a:pt x="477012" y="205020"/>
                </a:lnTo>
                <a:lnTo>
                  <a:pt x="477773" y="215688"/>
                </a:lnTo>
                <a:lnTo>
                  <a:pt x="477773" y="266364"/>
                </a:lnTo>
                <a:lnTo>
                  <a:pt x="480885" y="256313"/>
                </a:lnTo>
                <a:lnTo>
                  <a:pt x="486156" y="215688"/>
                </a:lnTo>
                <a:close/>
              </a:path>
              <a:path w="486409" h="431800">
                <a:moveTo>
                  <a:pt x="477773" y="266364"/>
                </a:moveTo>
                <a:lnTo>
                  <a:pt x="477773" y="215688"/>
                </a:lnTo>
                <a:lnTo>
                  <a:pt x="477012" y="226356"/>
                </a:lnTo>
                <a:lnTo>
                  <a:pt x="469912" y="266093"/>
                </a:lnTo>
                <a:lnTo>
                  <a:pt x="438047" y="332280"/>
                </a:lnTo>
                <a:lnTo>
                  <a:pt x="387535" y="380611"/>
                </a:lnTo>
                <a:lnTo>
                  <a:pt x="324265" y="410914"/>
                </a:lnTo>
                <a:lnTo>
                  <a:pt x="254126" y="423019"/>
                </a:lnTo>
                <a:lnTo>
                  <a:pt x="218322" y="422193"/>
                </a:lnTo>
                <a:lnTo>
                  <a:pt x="148925" y="406679"/>
                </a:lnTo>
                <a:lnTo>
                  <a:pt x="87384" y="372539"/>
                </a:lnTo>
                <a:lnTo>
                  <a:pt x="39589" y="319600"/>
                </a:lnTo>
                <a:lnTo>
                  <a:pt x="11430" y="247692"/>
                </a:lnTo>
                <a:lnTo>
                  <a:pt x="8382" y="226356"/>
                </a:lnTo>
                <a:lnTo>
                  <a:pt x="8382" y="267022"/>
                </a:lnTo>
                <a:lnTo>
                  <a:pt x="31507" y="321808"/>
                </a:lnTo>
                <a:lnTo>
                  <a:pt x="78574" y="375889"/>
                </a:lnTo>
                <a:lnTo>
                  <a:pt x="138913" y="411699"/>
                </a:lnTo>
                <a:lnTo>
                  <a:pt x="207188" y="429479"/>
                </a:lnTo>
                <a:lnTo>
                  <a:pt x="242635" y="431682"/>
                </a:lnTo>
                <a:lnTo>
                  <a:pt x="278065" y="429467"/>
                </a:lnTo>
                <a:lnTo>
                  <a:pt x="346209" y="411905"/>
                </a:lnTo>
                <a:lnTo>
                  <a:pt x="406283" y="377032"/>
                </a:lnTo>
                <a:lnTo>
                  <a:pt x="452954" y="325088"/>
                </a:lnTo>
                <a:lnTo>
                  <a:pt x="469595" y="292789"/>
                </a:lnTo>
                <a:lnTo>
                  <a:pt x="477773" y="266364"/>
                </a:lnTo>
                <a:close/>
              </a:path>
            </a:pathLst>
          </a:custGeom>
          <a:solidFill>
            <a:srgbClr val="0033CC"/>
          </a:solidFill>
        </p:spPr>
        <p:txBody>
          <a:bodyPr wrap="square" lIns="0" tIns="0" rIns="0" bIns="0" rtlCol="0"/>
          <a:lstStyle/>
          <a:p/>
        </p:txBody>
      </p:sp>
      <p:sp>
        <p:nvSpPr>
          <p:cNvPr id="11" name="object 11"/>
          <p:cNvSpPr txBox="1"/>
          <p:nvPr/>
        </p:nvSpPr>
        <p:spPr>
          <a:xfrm>
            <a:off x="8171567" y="2606294"/>
            <a:ext cx="213995" cy="266065"/>
          </a:xfrm>
          <a:prstGeom prst="rect">
            <a:avLst/>
          </a:prstGeom>
        </p:spPr>
        <p:txBody>
          <a:bodyPr vert="horz" wrap="square" lIns="0" tIns="15875" rIns="0" bIns="0" rtlCol="0">
            <a:spAutoFit/>
          </a:bodyPr>
          <a:lstStyle/>
          <a:p>
            <a:pPr>
              <a:lnSpc>
                <a:spcPct val="100000"/>
              </a:lnSpc>
              <a:spcBef>
                <a:spcPts val="125"/>
              </a:spcBef>
            </a:pPr>
            <a:r>
              <a:rPr sz="1550" b="1" spc="10" dirty="0">
                <a:solidFill>
                  <a:srgbClr val="0033CC"/>
                </a:solidFill>
                <a:latin typeface="Times New Roman" panose="02020603050405020304"/>
                <a:cs typeface="Times New Roman" panose="02020603050405020304"/>
              </a:rPr>
              <a:t>21</a:t>
            </a:r>
            <a:endParaRPr sz="1550">
              <a:latin typeface="Times New Roman" panose="02020603050405020304"/>
              <a:cs typeface="Times New Roman" panose="02020603050405020304"/>
            </a:endParaRPr>
          </a:p>
        </p:txBody>
      </p:sp>
      <p:sp>
        <p:nvSpPr>
          <p:cNvPr id="12" name="object 12"/>
          <p:cNvSpPr/>
          <p:nvPr/>
        </p:nvSpPr>
        <p:spPr>
          <a:xfrm>
            <a:off x="6401447" y="4176736"/>
            <a:ext cx="485140" cy="433070"/>
          </a:xfrm>
          <a:custGeom>
            <a:avLst/>
            <a:gdLst/>
            <a:ahLst/>
            <a:cxnLst/>
            <a:rect l="l" t="t" r="r" b="b"/>
            <a:pathLst>
              <a:path w="485140" h="433070">
                <a:moveTo>
                  <a:pt x="484631" y="216193"/>
                </a:moveTo>
                <a:lnTo>
                  <a:pt x="484631" y="205525"/>
                </a:lnTo>
                <a:lnTo>
                  <a:pt x="483870" y="194095"/>
                </a:lnTo>
                <a:lnTo>
                  <a:pt x="473864" y="153360"/>
                </a:lnTo>
                <a:lnTo>
                  <a:pt x="457927" y="117417"/>
                </a:lnTo>
                <a:lnTo>
                  <a:pt x="411224" y="59907"/>
                </a:lnTo>
                <a:lnTo>
                  <a:pt x="349695" y="21567"/>
                </a:lnTo>
                <a:lnTo>
                  <a:pt x="279276" y="2396"/>
                </a:lnTo>
                <a:lnTo>
                  <a:pt x="242587" y="0"/>
                </a:lnTo>
                <a:lnTo>
                  <a:pt x="205900" y="2395"/>
                </a:lnTo>
                <a:lnTo>
                  <a:pt x="135503" y="21564"/>
                </a:lnTo>
                <a:lnTo>
                  <a:pt x="74018" y="59904"/>
                </a:lnTo>
                <a:lnTo>
                  <a:pt x="27380" y="117414"/>
                </a:lnTo>
                <a:lnTo>
                  <a:pt x="11483" y="153358"/>
                </a:lnTo>
                <a:lnTo>
                  <a:pt x="1523" y="194095"/>
                </a:lnTo>
                <a:lnTo>
                  <a:pt x="0" y="216955"/>
                </a:lnTo>
                <a:lnTo>
                  <a:pt x="1524" y="239053"/>
                </a:lnTo>
                <a:lnTo>
                  <a:pt x="3048" y="249721"/>
                </a:lnTo>
                <a:lnTo>
                  <a:pt x="8382" y="267933"/>
                </a:lnTo>
                <a:lnTo>
                  <a:pt x="8382" y="216193"/>
                </a:lnTo>
                <a:lnTo>
                  <a:pt x="9905" y="194857"/>
                </a:lnTo>
                <a:lnTo>
                  <a:pt x="19772" y="154896"/>
                </a:lnTo>
                <a:lnTo>
                  <a:pt x="35567" y="119776"/>
                </a:lnTo>
                <a:lnTo>
                  <a:pt x="81908" y="64011"/>
                </a:lnTo>
                <a:lnTo>
                  <a:pt x="142869" y="27466"/>
                </a:lnTo>
                <a:lnTo>
                  <a:pt x="212388" y="10040"/>
                </a:lnTo>
                <a:lnTo>
                  <a:pt x="248464" y="8467"/>
                </a:lnTo>
                <a:lnTo>
                  <a:pt x="284406" y="11637"/>
                </a:lnTo>
                <a:lnTo>
                  <a:pt x="352862" y="32159"/>
                </a:lnTo>
                <a:lnTo>
                  <a:pt x="411695" y="71506"/>
                </a:lnTo>
                <a:lnTo>
                  <a:pt x="454844" y="129582"/>
                </a:lnTo>
                <a:lnTo>
                  <a:pt x="468644" y="165612"/>
                </a:lnTo>
                <a:lnTo>
                  <a:pt x="476250" y="206287"/>
                </a:lnTo>
                <a:lnTo>
                  <a:pt x="476250" y="268388"/>
                </a:lnTo>
                <a:lnTo>
                  <a:pt x="479714" y="256887"/>
                </a:lnTo>
                <a:lnTo>
                  <a:pt x="484631" y="216193"/>
                </a:lnTo>
                <a:close/>
              </a:path>
              <a:path w="485140" h="433070">
                <a:moveTo>
                  <a:pt x="476250" y="268388"/>
                </a:moveTo>
                <a:lnTo>
                  <a:pt x="476250" y="227623"/>
                </a:lnTo>
                <a:lnTo>
                  <a:pt x="468731" y="267469"/>
                </a:lnTo>
                <a:lnTo>
                  <a:pt x="455218" y="302873"/>
                </a:lnTo>
                <a:lnTo>
                  <a:pt x="413091" y="360272"/>
                </a:lnTo>
                <a:lnTo>
                  <a:pt x="355631" y="399652"/>
                </a:lnTo>
                <a:lnTo>
                  <a:pt x="288596" y="420846"/>
                </a:lnTo>
                <a:lnTo>
                  <a:pt x="253288" y="424572"/>
                </a:lnTo>
                <a:lnTo>
                  <a:pt x="217748" y="423688"/>
                </a:lnTo>
                <a:lnTo>
                  <a:pt x="148846" y="408011"/>
                </a:lnTo>
                <a:lnTo>
                  <a:pt x="87653" y="373648"/>
                </a:lnTo>
                <a:lnTo>
                  <a:pt x="39927" y="320432"/>
                </a:lnTo>
                <a:lnTo>
                  <a:pt x="11430" y="248197"/>
                </a:lnTo>
                <a:lnTo>
                  <a:pt x="8382" y="216193"/>
                </a:lnTo>
                <a:lnTo>
                  <a:pt x="8382" y="267933"/>
                </a:lnTo>
                <a:lnTo>
                  <a:pt x="31162" y="322662"/>
                </a:lnTo>
                <a:lnTo>
                  <a:pt x="78081" y="376963"/>
                </a:lnTo>
                <a:lnTo>
                  <a:pt x="138409" y="412881"/>
                </a:lnTo>
                <a:lnTo>
                  <a:pt x="206748" y="430677"/>
                </a:lnTo>
                <a:lnTo>
                  <a:pt x="242235" y="432860"/>
                </a:lnTo>
                <a:lnTo>
                  <a:pt x="277701" y="430609"/>
                </a:lnTo>
                <a:lnTo>
                  <a:pt x="345871" y="412937"/>
                </a:lnTo>
                <a:lnTo>
                  <a:pt x="405862" y="377920"/>
                </a:lnTo>
                <a:lnTo>
                  <a:pt x="452275" y="325817"/>
                </a:lnTo>
                <a:lnTo>
                  <a:pt x="468703" y="293439"/>
                </a:lnTo>
                <a:lnTo>
                  <a:pt x="476250" y="268388"/>
                </a:lnTo>
                <a:close/>
              </a:path>
            </a:pathLst>
          </a:custGeom>
          <a:solidFill>
            <a:srgbClr val="0033CC"/>
          </a:solidFill>
        </p:spPr>
        <p:txBody>
          <a:bodyPr wrap="square" lIns="0" tIns="0" rIns="0" bIns="0" rtlCol="0"/>
          <a:lstStyle/>
          <a:p/>
        </p:txBody>
      </p:sp>
      <p:sp>
        <p:nvSpPr>
          <p:cNvPr id="13" name="object 13"/>
          <p:cNvSpPr txBox="1"/>
          <p:nvPr/>
        </p:nvSpPr>
        <p:spPr>
          <a:xfrm>
            <a:off x="6549269" y="4223258"/>
            <a:ext cx="191135" cy="266065"/>
          </a:xfrm>
          <a:prstGeom prst="rect">
            <a:avLst/>
          </a:prstGeom>
        </p:spPr>
        <p:txBody>
          <a:bodyPr vert="horz" wrap="square" lIns="0" tIns="15875" rIns="0" bIns="0" rtlCol="0">
            <a:spAutoFit/>
          </a:bodyPr>
          <a:lstStyle/>
          <a:p>
            <a:pPr>
              <a:lnSpc>
                <a:spcPct val="100000"/>
              </a:lnSpc>
              <a:spcBef>
                <a:spcPts val="125"/>
              </a:spcBef>
            </a:pPr>
            <a:r>
              <a:rPr sz="1550" b="1" spc="-80" dirty="0">
                <a:solidFill>
                  <a:srgbClr val="0033CC"/>
                </a:solidFill>
                <a:latin typeface="Times New Roman" panose="02020603050405020304"/>
                <a:cs typeface="Times New Roman" panose="02020603050405020304"/>
              </a:rPr>
              <a:t>11</a:t>
            </a:r>
            <a:endParaRPr sz="1550">
              <a:latin typeface="Times New Roman" panose="02020603050405020304"/>
              <a:cs typeface="Times New Roman" panose="02020603050405020304"/>
            </a:endParaRPr>
          </a:p>
        </p:txBody>
      </p:sp>
      <p:sp>
        <p:nvSpPr>
          <p:cNvPr id="14" name="object 14"/>
          <p:cNvSpPr/>
          <p:nvPr/>
        </p:nvSpPr>
        <p:spPr>
          <a:xfrm>
            <a:off x="8083181" y="5897532"/>
            <a:ext cx="485140" cy="433070"/>
          </a:xfrm>
          <a:custGeom>
            <a:avLst/>
            <a:gdLst/>
            <a:ahLst/>
            <a:cxnLst/>
            <a:rect l="l" t="t" r="r" b="b"/>
            <a:pathLst>
              <a:path w="485140" h="433070">
                <a:moveTo>
                  <a:pt x="484631" y="215993"/>
                </a:moveTo>
                <a:lnTo>
                  <a:pt x="484631" y="205325"/>
                </a:lnTo>
                <a:lnTo>
                  <a:pt x="483870" y="193895"/>
                </a:lnTo>
                <a:lnTo>
                  <a:pt x="473894" y="153150"/>
                </a:lnTo>
                <a:lnTo>
                  <a:pt x="457959" y="117206"/>
                </a:lnTo>
                <a:lnTo>
                  <a:pt x="411192" y="59722"/>
                </a:lnTo>
                <a:lnTo>
                  <a:pt x="349540" y="21438"/>
                </a:lnTo>
                <a:lnTo>
                  <a:pt x="278977" y="2348"/>
                </a:lnTo>
                <a:lnTo>
                  <a:pt x="242219" y="0"/>
                </a:lnTo>
                <a:lnTo>
                  <a:pt x="205475" y="2448"/>
                </a:lnTo>
                <a:lnTo>
                  <a:pt x="135006" y="21734"/>
                </a:lnTo>
                <a:lnTo>
                  <a:pt x="73543" y="60200"/>
                </a:lnTo>
                <a:lnTo>
                  <a:pt x="27058" y="117843"/>
                </a:lnTo>
                <a:lnTo>
                  <a:pt x="11299" y="153854"/>
                </a:lnTo>
                <a:lnTo>
                  <a:pt x="1523" y="194657"/>
                </a:lnTo>
                <a:lnTo>
                  <a:pt x="0" y="216755"/>
                </a:lnTo>
                <a:lnTo>
                  <a:pt x="1524" y="238853"/>
                </a:lnTo>
                <a:lnTo>
                  <a:pt x="3048" y="249521"/>
                </a:lnTo>
                <a:lnTo>
                  <a:pt x="8382" y="267715"/>
                </a:lnTo>
                <a:lnTo>
                  <a:pt x="8382" y="216755"/>
                </a:lnTo>
                <a:lnTo>
                  <a:pt x="9144" y="205325"/>
                </a:lnTo>
                <a:lnTo>
                  <a:pt x="19609" y="155374"/>
                </a:lnTo>
                <a:lnTo>
                  <a:pt x="35279" y="120172"/>
                </a:lnTo>
                <a:lnTo>
                  <a:pt x="81473" y="64250"/>
                </a:lnTo>
                <a:lnTo>
                  <a:pt x="142398" y="27562"/>
                </a:lnTo>
                <a:lnTo>
                  <a:pt x="211963" y="10013"/>
                </a:lnTo>
                <a:lnTo>
                  <a:pt x="248083" y="8386"/>
                </a:lnTo>
                <a:lnTo>
                  <a:pt x="284079" y="11509"/>
                </a:lnTo>
                <a:lnTo>
                  <a:pt x="352656" y="31959"/>
                </a:lnTo>
                <a:lnTo>
                  <a:pt x="411603" y="71267"/>
                </a:lnTo>
                <a:lnTo>
                  <a:pt x="454831" y="129341"/>
                </a:lnTo>
                <a:lnTo>
                  <a:pt x="468653" y="165420"/>
                </a:lnTo>
                <a:lnTo>
                  <a:pt x="476250" y="206087"/>
                </a:lnTo>
                <a:lnTo>
                  <a:pt x="476250" y="268121"/>
                </a:lnTo>
                <a:lnTo>
                  <a:pt x="479684" y="256728"/>
                </a:lnTo>
                <a:lnTo>
                  <a:pt x="484631" y="215993"/>
                </a:lnTo>
                <a:close/>
              </a:path>
              <a:path w="485140" h="433070">
                <a:moveTo>
                  <a:pt x="476250" y="268121"/>
                </a:moveTo>
                <a:lnTo>
                  <a:pt x="476250" y="227423"/>
                </a:lnTo>
                <a:lnTo>
                  <a:pt x="468772" y="267282"/>
                </a:lnTo>
                <a:lnTo>
                  <a:pt x="455283" y="302697"/>
                </a:lnTo>
                <a:lnTo>
                  <a:pt x="413162" y="360116"/>
                </a:lnTo>
                <a:lnTo>
                  <a:pt x="355664" y="399511"/>
                </a:lnTo>
                <a:lnTo>
                  <a:pt x="288571" y="420715"/>
                </a:lnTo>
                <a:lnTo>
                  <a:pt x="253231" y="424443"/>
                </a:lnTo>
                <a:lnTo>
                  <a:pt x="217660" y="423560"/>
                </a:lnTo>
                <a:lnTo>
                  <a:pt x="148711" y="407879"/>
                </a:lnTo>
                <a:lnTo>
                  <a:pt x="87503" y="373503"/>
                </a:lnTo>
                <a:lnTo>
                  <a:pt x="39816" y="320265"/>
                </a:lnTo>
                <a:lnTo>
                  <a:pt x="11430" y="247997"/>
                </a:lnTo>
                <a:lnTo>
                  <a:pt x="8382" y="216755"/>
                </a:lnTo>
                <a:lnTo>
                  <a:pt x="8382" y="267715"/>
                </a:lnTo>
                <a:lnTo>
                  <a:pt x="31194" y="322522"/>
                </a:lnTo>
                <a:lnTo>
                  <a:pt x="78118" y="376872"/>
                </a:lnTo>
                <a:lnTo>
                  <a:pt x="138432" y="412828"/>
                </a:lnTo>
                <a:lnTo>
                  <a:pt x="206746" y="430649"/>
                </a:lnTo>
                <a:lnTo>
                  <a:pt x="242220" y="432839"/>
                </a:lnTo>
                <a:lnTo>
                  <a:pt x="277670" y="430591"/>
                </a:lnTo>
                <a:lnTo>
                  <a:pt x="345815" y="412913"/>
                </a:lnTo>
                <a:lnTo>
                  <a:pt x="405792" y="377871"/>
                </a:lnTo>
                <a:lnTo>
                  <a:pt x="452212" y="325724"/>
                </a:lnTo>
                <a:lnTo>
                  <a:pt x="468653" y="293316"/>
                </a:lnTo>
                <a:lnTo>
                  <a:pt x="476250" y="268121"/>
                </a:lnTo>
                <a:close/>
              </a:path>
            </a:pathLst>
          </a:custGeom>
          <a:solidFill>
            <a:srgbClr val="0033CC"/>
          </a:solidFill>
        </p:spPr>
        <p:txBody>
          <a:bodyPr wrap="square" lIns="0" tIns="0" rIns="0" bIns="0" rtlCol="0"/>
          <a:lstStyle/>
          <a:p/>
        </p:txBody>
      </p:sp>
      <p:sp>
        <p:nvSpPr>
          <p:cNvPr id="15" name="object 15"/>
          <p:cNvSpPr txBox="1"/>
          <p:nvPr/>
        </p:nvSpPr>
        <p:spPr>
          <a:xfrm>
            <a:off x="8225669" y="5974333"/>
            <a:ext cx="213995" cy="266065"/>
          </a:xfrm>
          <a:prstGeom prst="rect">
            <a:avLst/>
          </a:prstGeom>
        </p:spPr>
        <p:txBody>
          <a:bodyPr vert="horz" wrap="square" lIns="0" tIns="15875" rIns="0" bIns="0" rtlCol="0">
            <a:spAutoFit/>
          </a:bodyPr>
          <a:lstStyle/>
          <a:p>
            <a:pPr>
              <a:lnSpc>
                <a:spcPct val="100000"/>
              </a:lnSpc>
              <a:spcBef>
                <a:spcPts val="125"/>
              </a:spcBef>
            </a:pPr>
            <a:r>
              <a:rPr sz="1550" b="1" spc="10" dirty="0">
                <a:solidFill>
                  <a:srgbClr val="0033CC"/>
                </a:solidFill>
                <a:latin typeface="Times New Roman" panose="02020603050405020304"/>
                <a:cs typeface="Times New Roman" panose="02020603050405020304"/>
              </a:rPr>
              <a:t>24</a:t>
            </a:r>
            <a:endParaRPr sz="1550">
              <a:latin typeface="Times New Roman" panose="02020603050405020304"/>
              <a:cs typeface="Times New Roman" panose="02020603050405020304"/>
            </a:endParaRPr>
          </a:p>
        </p:txBody>
      </p:sp>
      <p:sp>
        <p:nvSpPr>
          <p:cNvPr id="16" name="object 16"/>
          <p:cNvSpPr/>
          <p:nvPr/>
        </p:nvSpPr>
        <p:spPr>
          <a:xfrm>
            <a:off x="8044319" y="4761523"/>
            <a:ext cx="486409" cy="433070"/>
          </a:xfrm>
          <a:custGeom>
            <a:avLst/>
            <a:gdLst/>
            <a:ahLst/>
            <a:cxnLst/>
            <a:rect l="l" t="t" r="r" b="b"/>
            <a:pathLst>
              <a:path w="486409" h="433070">
                <a:moveTo>
                  <a:pt x="486156" y="216622"/>
                </a:moveTo>
                <a:lnTo>
                  <a:pt x="474761" y="153055"/>
                </a:lnTo>
                <a:lnTo>
                  <a:pt x="458881" y="117143"/>
                </a:lnTo>
                <a:lnTo>
                  <a:pt x="412100" y="59703"/>
                </a:lnTo>
                <a:lnTo>
                  <a:pt x="350311" y="21440"/>
                </a:lnTo>
                <a:lnTo>
                  <a:pt x="279532" y="2352"/>
                </a:lnTo>
                <a:lnTo>
                  <a:pt x="242654" y="0"/>
                </a:lnTo>
                <a:lnTo>
                  <a:pt x="205785" y="2440"/>
                </a:lnTo>
                <a:lnTo>
                  <a:pt x="135091" y="21702"/>
                </a:lnTo>
                <a:lnTo>
                  <a:pt x="73469" y="60137"/>
                </a:lnTo>
                <a:lnTo>
                  <a:pt x="26939" y="117745"/>
                </a:lnTo>
                <a:lnTo>
                  <a:pt x="11216" y="153738"/>
                </a:lnTo>
                <a:lnTo>
                  <a:pt x="1523" y="194524"/>
                </a:lnTo>
                <a:lnTo>
                  <a:pt x="0" y="216622"/>
                </a:lnTo>
                <a:lnTo>
                  <a:pt x="1524" y="238720"/>
                </a:lnTo>
                <a:lnTo>
                  <a:pt x="3048" y="249388"/>
                </a:lnTo>
                <a:lnTo>
                  <a:pt x="8382" y="267525"/>
                </a:lnTo>
                <a:lnTo>
                  <a:pt x="8382" y="216622"/>
                </a:lnTo>
                <a:lnTo>
                  <a:pt x="9905" y="195286"/>
                </a:lnTo>
                <a:lnTo>
                  <a:pt x="19678" y="155243"/>
                </a:lnTo>
                <a:lnTo>
                  <a:pt x="35405" y="120040"/>
                </a:lnTo>
                <a:lnTo>
                  <a:pt x="81686" y="64111"/>
                </a:lnTo>
                <a:lnTo>
                  <a:pt x="142680" y="27409"/>
                </a:lnTo>
                <a:lnTo>
                  <a:pt x="212318" y="9844"/>
                </a:lnTo>
                <a:lnTo>
                  <a:pt x="248483" y="8210"/>
                </a:lnTo>
                <a:lnTo>
                  <a:pt x="284533" y="11327"/>
                </a:lnTo>
                <a:lnTo>
                  <a:pt x="353254" y="31769"/>
                </a:lnTo>
                <a:lnTo>
                  <a:pt x="412414" y="71080"/>
                </a:lnTo>
                <a:lnTo>
                  <a:pt x="455943" y="129172"/>
                </a:lnTo>
                <a:lnTo>
                  <a:pt x="469950" y="165232"/>
                </a:lnTo>
                <a:lnTo>
                  <a:pt x="477773" y="205954"/>
                </a:lnTo>
                <a:lnTo>
                  <a:pt x="477773" y="267418"/>
                </a:lnTo>
                <a:lnTo>
                  <a:pt x="480900" y="257304"/>
                </a:lnTo>
                <a:lnTo>
                  <a:pt x="486156" y="216622"/>
                </a:lnTo>
                <a:close/>
              </a:path>
              <a:path w="486409" h="433070">
                <a:moveTo>
                  <a:pt x="477773" y="267418"/>
                </a:moveTo>
                <a:lnTo>
                  <a:pt x="477773" y="216622"/>
                </a:lnTo>
                <a:lnTo>
                  <a:pt x="477012" y="227290"/>
                </a:lnTo>
                <a:lnTo>
                  <a:pt x="469870" y="267148"/>
                </a:lnTo>
                <a:lnTo>
                  <a:pt x="437925" y="333504"/>
                </a:lnTo>
                <a:lnTo>
                  <a:pt x="387344" y="381911"/>
                </a:lnTo>
                <a:lnTo>
                  <a:pt x="324020" y="412206"/>
                </a:lnTo>
                <a:lnTo>
                  <a:pt x="253850" y="424229"/>
                </a:lnTo>
                <a:lnTo>
                  <a:pt x="218040" y="423337"/>
                </a:lnTo>
                <a:lnTo>
                  <a:pt x="148654" y="407647"/>
                </a:lnTo>
                <a:lnTo>
                  <a:pt x="87160" y="373279"/>
                </a:lnTo>
                <a:lnTo>
                  <a:pt x="39454" y="320072"/>
                </a:lnTo>
                <a:lnTo>
                  <a:pt x="11430" y="247864"/>
                </a:lnTo>
                <a:lnTo>
                  <a:pt x="8382" y="216622"/>
                </a:lnTo>
                <a:lnTo>
                  <a:pt x="8382" y="267525"/>
                </a:lnTo>
                <a:lnTo>
                  <a:pt x="31255" y="322412"/>
                </a:lnTo>
                <a:lnTo>
                  <a:pt x="78191" y="376806"/>
                </a:lnTo>
                <a:lnTo>
                  <a:pt x="138496" y="412824"/>
                </a:lnTo>
                <a:lnTo>
                  <a:pt x="206809" y="430722"/>
                </a:lnTo>
                <a:lnTo>
                  <a:pt x="242294" y="432955"/>
                </a:lnTo>
                <a:lnTo>
                  <a:pt x="277770" y="430753"/>
                </a:lnTo>
                <a:lnTo>
                  <a:pt x="346020" y="413172"/>
                </a:lnTo>
                <a:lnTo>
                  <a:pt x="406198" y="378234"/>
                </a:lnTo>
                <a:lnTo>
                  <a:pt x="452945" y="326193"/>
                </a:lnTo>
                <a:lnTo>
                  <a:pt x="469606" y="293839"/>
                </a:lnTo>
                <a:lnTo>
                  <a:pt x="477773" y="267418"/>
                </a:lnTo>
                <a:close/>
              </a:path>
            </a:pathLst>
          </a:custGeom>
          <a:solidFill>
            <a:srgbClr val="0033CC"/>
          </a:solidFill>
        </p:spPr>
        <p:txBody>
          <a:bodyPr wrap="square" lIns="0" tIns="0" rIns="0" bIns="0" rtlCol="0"/>
          <a:lstStyle/>
          <a:p/>
        </p:txBody>
      </p:sp>
      <p:sp>
        <p:nvSpPr>
          <p:cNvPr id="17" name="object 17"/>
          <p:cNvSpPr/>
          <p:nvPr/>
        </p:nvSpPr>
        <p:spPr>
          <a:xfrm>
            <a:off x="5012321" y="2791205"/>
            <a:ext cx="1397000" cy="1518920"/>
          </a:xfrm>
          <a:custGeom>
            <a:avLst/>
            <a:gdLst/>
            <a:ahLst/>
            <a:cxnLst/>
            <a:rect l="l" t="t" r="r" b="b"/>
            <a:pathLst>
              <a:path w="1397000" h="1518920">
                <a:moveTo>
                  <a:pt x="1396746" y="1512570"/>
                </a:moveTo>
                <a:lnTo>
                  <a:pt x="6096" y="0"/>
                </a:lnTo>
                <a:lnTo>
                  <a:pt x="0" y="5334"/>
                </a:lnTo>
                <a:lnTo>
                  <a:pt x="1390650" y="1518666"/>
                </a:lnTo>
                <a:lnTo>
                  <a:pt x="1396746" y="1512570"/>
                </a:lnTo>
                <a:close/>
              </a:path>
            </a:pathLst>
          </a:custGeom>
          <a:solidFill>
            <a:srgbClr val="0033CC"/>
          </a:solidFill>
        </p:spPr>
        <p:txBody>
          <a:bodyPr wrap="square" lIns="0" tIns="0" rIns="0" bIns="0" rtlCol="0"/>
          <a:lstStyle/>
          <a:p/>
        </p:txBody>
      </p:sp>
      <p:sp>
        <p:nvSpPr>
          <p:cNvPr id="18" name="object 18"/>
          <p:cNvSpPr/>
          <p:nvPr/>
        </p:nvSpPr>
        <p:spPr>
          <a:xfrm>
            <a:off x="6908165" y="4429505"/>
            <a:ext cx="1144270" cy="1143000"/>
          </a:xfrm>
          <a:custGeom>
            <a:avLst/>
            <a:gdLst/>
            <a:ahLst/>
            <a:cxnLst/>
            <a:rect l="l" t="t" r="r" b="b"/>
            <a:pathLst>
              <a:path w="1144270" h="1143000">
                <a:moveTo>
                  <a:pt x="1143762" y="1136904"/>
                </a:moveTo>
                <a:lnTo>
                  <a:pt x="6096" y="0"/>
                </a:lnTo>
                <a:lnTo>
                  <a:pt x="0" y="5334"/>
                </a:lnTo>
                <a:lnTo>
                  <a:pt x="1137666" y="1143000"/>
                </a:lnTo>
                <a:lnTo>
                  <a:pt x="1143762" y="1136904"/>
                </a:lnTo>
                <a:close/>
              </a:path>
            </a:pathLst>
          </a:custGeom>
          <a:solidFill>
            <a:srgbClr val="0033CC"/>
          </a:solidFill>
        </p:spPr>
        <p:txBody>
          <a:bodyPr wrap="square" lIns="0" tIns="0" rIns="0" bIns="0" rtlCol="0"/>
          <a:lstStyle/>
          <a:p/>
        </p:txBody>
      </p:sp>
      <p:sp>
        <p:nvSpPr>
          <p:cNvPr id="19" name="object 19"/>
          <p:cNvSpPr/>
          <p:nvPr/>
        </p:nvSpPr>
        <p:spPr>
          <a:xfrm>
            <a:off x="5002415" y="2791586"/>
            <a:ext cx="2978150" cy="0"/>
          </a:xfrm>
          <a:custGeom>
            <a:avLst/>
            <a:gdLst/>
            <a:ahLst/>
            <a:cxnLst/>
            <a:rect l="l" t="t" r="r" b="b"/>
            <a:pathLst>
              <a:path w="2978150">
                <a:moveTo>
                  <a:pt x="0" y="0"/>
                </a:moveTo>
                <a:lnTo>
                  <a:pt x="2977895" y="0"/>
                </a:lnTo>
              </a:path>
            </a:pathLst>
          </a:custGeom>
          <a:ln w="12953">
            <a:solidFill>
              <a:srgbClr val="0033CC"/>
            </a:solidFill>
          </a:ln>
        </p:spPr>
        <p:txBody>
          <a:bodyPr wrap="square" lIns="0" tIns="0" rIns="0" bIns="0" rtlCol="0"/>
          <a:lstStyle/>
          <a:p/>
        </p:txBody>
      </p:sp>
      <p:sp>
        <p:nvSpPr>
          <p:cNvPr id="20" name="object 20"/>
          <p:cNvSpPr txBox="1"/>
          <p:nvPr/>
        </p:nvSpPr>
        <p:spPr>
          <a:xfrm>
            <a:off x="6044825" y="4045711"/>
            <a:ext cx="235585" cy="292735"/>
          </a:xfrm>
          <a:prstGeom prst="rect">
            <a:avLst/>
          </a:prstGeom>
        </p:spPr>
        <p:txBody>
          <a:bodyPr vert="horz" wrap="square" lIns="0" tIns="12700" rIns="0" bIns="0" rtlCol="0">
            <a:spAutoFit/>
          </a:bodyPr>
          <a:lstStyle/>
          <a:p>
            <a:pPr>
              <a:lnSpc>
                <a:spcPct val="100000"/>
              </a:lnSpc>
              <a:spcBef>
                <a:spcPts val="100"/>
              </a:spcBef>
            </a:pPr>
            <a:r>
              <a:rPr sz="1750" b="1" spc="-5" dirty="0">
                <a:solidFill>
                  <a:srgbClr val="0033CC"/>
                </a:solidFill>
                <a:latin typeface="宋体" panose="02010600030101010101" pitchFamily="2" charset="-122"/>
                <a:cs typeface="宋体" panose="02010600030101010101" pitchFamily="2" charset="-122"/>
              </a:rPr>
              <a:t>∧</a:t>
            </a:r>
            <a:endParaRPr sz="1750">
              <a:latin typeface="宋体" panose="02010600030101010101" pitchFamily="2" charset="-122"/>
              <a:cs typeface="宋体" panose="02010600030101010101" pitchFamily="2" charset="-122"/>
            </a:endParaRPr>
          </a:p>
        </p:txBody>
      </p:sp>
      <p:sp>
        <p:nvSpPr>
          <p:cNvPr id="21" name="object 21"/>
          <p:cNvSpPr/>
          <p:nvPr/>
        </p:nvSpPr>
        <p:spPr>
          <a:xfrm>
            <a:off x="4480445" y="5396207"/>
            <a:ext cx="487680" cy="431800"/>
          </a:xfrm>
          <a:custGeom>
            <a:avLst/>
            <a:gdLst/>
            <a:ahLst/>
            <a:cxnLst/>
            <a:rect l="l" t="t" r="r" b="b"/>
            <a:pathLst>
              <a:path w="487679" h="431800">
                <a:moveTo>
                  <a:pt x="487680" y="215922"/>
                </a:moveTo>
                <a:lnTo>
                  <a:pt x="476251" y="153143"/>
                </a:lnTo>
                <a:lnTo>
                  <a:pt x="460337" y="117248"/>
                </a:lnTo>
                <a:lnTo>
                  <a:pt x="413482" y="59818"/>
                </a:lnTo>
                <a:lnTo>
                  <a:pt x="351603" y="21533"/>
                </a:lnTo>
                <a:lnTo>
                  <a:pt x="280713" y="2391"/>
                </a:lnTo>
                <a:lnTo>
                  <a:pt x="243768" y="0"/>
                </a:lnTo>
                <a:lnTo>
                  <a:pt x="206824" y="2393"/>
                </a:lnTo>
                <a:lnTo>
                  <a:pt x="135949" y="21538"/>
                </a:lnTo>
                <a:lnTo>
                  <a:pt x="74099" y="59825"/>
                </a:lnTo>
                <a:lnTo>
                  <a:pt x="27286" y="117254"/>
                </a:lnTo>
                <a:lnTo>
                  <a:pt x="11398" y="153146"/>
                </a:lnTo>
                <a:lnTo>
                  <a:pt x="1523" y="193824"/>
                </a:lnTo>
                <a:lnTo>
                  <a:pt x="0" y="215922"/>
                </a:lnTo>
                <a:lnTo>
                  <a:pt x="1524" y="238020"/>
                </a:lnTo>
                <a:lnTo>
                  <a:pt x="3048" y="249450"/>
                </a:lnTo>
                <a:lnTo>
                  <a:pt x="8382" y="267156"/>
                </a:lnTo>
                <a:lnTo>
                  <a:pt x="8382" y="215922"/>
                </a:lnTo>
                <a:lnTo>
                  <a:pt x="9905" y="194586"/>
                </a:lnTo>
                <a:lnTo>
                  <a:pt x="19683" y="154705"/>
                </a:lnTo>
                <a:lnTo>
                  <a:pt x="35450" y="119650"/>
                </a:lnTo>
                <a:lnTo>
                  <a:pt x="81897" y="63969"/>
                </a:lnTo>
                <a:lnTo>
                  <a:pt x="143128" y="27445"/>
                </a:lnTo>
                <a:lnTo>
                  <a:pt x="213030" y="9984"/>
                </a:lnTo>
                <a:lnTo>
                  <a:pt x="249321" y="8372"/>
                </a:lnTo>
                <a:lnTo>
                  <a:pt x="285486" y="11489"/>
                </a:lnTo>
                <a:lnTo>
                  <a:pt x="354380" y="31865"/>
                </a:lnTo>
                <a:lnTo>
                  <a:pt x="413597" y="71015"/>
                </a:lnTo>
                <a:lnTo>
                  <a:pt x="457021" y="128843"/>
                </a:lnTo>
                <a:lnTo>
                  <a:pt x="470899" y="164732"/>
                </a:lnTo>
                <a:lnTo>
                  <a:pt x="478536" y="205254"/>
                </a:lnTo>
                <a:lnTo>
                  <a:pt x="479298" y="215922"/>
                </a:lnTo>
                <a:lnTo>
                  <a:pt x="479298" y="266215"/>
                </a:lnTo>
                <a:lnTo>
                  <a:pt x="482323" y="256519"/>
                </a:lnTo>
                <a:lnTo>
                  <a:pt x="487680" y="215922"/>
                </a:lnTo>
                <a:close/>
              </a:path>
              <a:path w="487679" h="431800">
                <a:moveTo>
                  <a:pt x="479298" y="266215"/>
                </a:moveTo>
                <a:lnTo>
                  <a:pt x="479298" y="215922"/>
                </a:lnTo>
                <a:lnTo>
                  <a:pt x="478536" y="226590"/>
                </a:lnTo>
                <a:lnTo>
                  <a:pt x="471115" y="266431"/>
                </a:lnTo>
                <a:lnTo>
                  <a:pt x="438780" y="332744"/>
                </a:lnTo>
                <a:lnTo>
                  <a:pt x="387990" y="381102"/>
                </a:lnTo>
                <a:lnTo>
                  <a:pt x="324585" y="411351"/>
                </a:lnTo>
                <a:lnTo>
                  <a:pt x="254407" y="423338"/>
                </a:lnTo>
                <a:lnTo>
                  <a:pt x="218605" y="422435"/>
                </a:lnTo>
                <a:lnTo>
                  <a:pt x="149222" y="406741"/>
                </a:lnTo>
                <a:lnTo>
                  <a:pt x="87670" y="372400"/>
                </a:lnTo>
                <a:lnTo>
                  <a:pt x="39792" y="319259"/>
                </a:lnTo>
                <a:lnTo>
                  <a:pt x="11430" y="247164"/>
                </a:lnTo>
                <a:lnTo>
                  <a:pt x="8382" y="215922"/>
                </a:lnTo>
                <a:lnTo>
                  <a:pt x="8382" y="267156"/>
                </a:lnTo>
                <a:lnTo>
                  <a:pt x="31625" y="321988"/>
                </a:lnTo>
                <a:lnTo>
                  <a:pt x="78827" y="376029"/>
                </a:lnTo>
                <a:lnTo>
                  <a:pt x="139316" y="411812"/>
                </a:lnTo>
                <a:lnTo>
                  <a:pt x="207752" y="429577"/>
                </a:lnTo>
                <a:lnTo>
                  <a:pt x="243283" y="431777"/>
                </a:lnTo>
                <a:lnTo>
                  <a:pt x="278799" y="429563"/>
                </a:lnTo>
                <a:lnTo>
                  <a:pt x="347118" y="412011"/>
                </a:lnTo>
                <a:lnTo>
                  <a:pt x="407370" y="377160"/>
                </a:lnTo>
                <a:lnTo>
                  <a:pt x="454218" y="325249"/>
                </a:lnTo>
                <a:lnTo>
                  <a:pt x="470947" y="292972"/>
                </a:lnTo>
                <a:lnTo>
                  <a:pt x="479298" y="266215"/>
                </a:lnTo>
                <a:close/>
              </a:path>
            </a:pathLst>
          </a:custGeom>
          <a:solidFill>
            <a:srgbClr val="0033CC"/>
          </a:solidFill>
        </p:spPr>
        <p:txBody>
          <a:bodyPr wrap="square" lIns="0" tIns="0" rIns="0" bIns="0" rtlCol="0"/>
          <a:lstStyle/>
          <a:p/>
        </p:txBody>
      </p:sp>
      <p:sp>
        <p:nvSpPr>
          <p:cNvPr id="22" name="object 22"/>
          <p:cNvSpPr txBox="1"/>
          <p:nvPr/>
        </p:nvSpPr>
        <p:spPr>
          <a:xfrm>
            <a:off x="4673987" y="5472176"/>
            <a:ext cx="113030" cy="266065"/>
          </a:xfrm>
          <a:prstGeom prst="rect">
            <a:avLst/>
          </a:prstGeom>
        </p:spPr>
        <p:txBody>
          <a:bodyPr vert="horz" wrap="square" lIns="0" tIns="15875" rIns="0" bIns="0" rtlCol="0">
            <a:spAutoFit/>
          </a:bodyPr>
          <a:lstStyle/>
          <a:p>
            <a:pPr>
              <a:lnSpc>
                <a:spcPct val="100000"/>
              </a:lnSpc>
              <a:spcBef>
                <a:spcPts val="125"/>
              </a:spcBef>
            </a:pPr>
            <a:r>
              <a:rPr sz="1550" b="1" spc="10" dirty="0">
                <a:solidFill>
                  <a:srgbClr val="0033CC"/>
                </a:solidFill>
                <a:latin typeface="Times New Roman" panose="02020603050405020304"/>
                <a:cs typeface="Times New Roman" panose="02020603050405020304"/>
              </a:rPr>
              <a:t>6</a:t>
            </a:r>
            <a:endParaRPr sz="1550">
              <a:latin typeface="Times New Roman" panose="02020603050405020304"/>
              <a:cs typeface="Times New Roman" panose="02020603050405020304"/>
            </a:endParaRPr>
          </a:p>
        </p:txBody>
      </p:sp>
      <p:sp>
        <p:nvSpPr>
          <p:cNvPr id="23" name="object 23"/>
          <p:cNvSpPr/>
          <p:nvPr/>
        </p:nvSpPr>
        <p:spPr>
          <a:xfrm>
            <a:off x="4480445" y="4875628"/>
            <a:ext cx="487680" cy="430530"/>
          </a:xfrm>
          <a:custGeom>
            <a:avLst/>
            <a:gdLst/>
            <a:ahLst/>
            <a:cxnLst/>
            <a:rect l="l" t="t" r="r" b="b"/>
            <a:pathLst>
              <a:path w="487679" h="430529">
                <a:moveTo>
                  <a:pt x="487680" y="215293"/>
                </a:moveTo>
                <a:lnTo>
                  <a:pt x="476345" y="152650"/>
                </a:lnTo>
                <a:lnTo>
                  <a:pt x="460490" y="116874"/>
                </a:lnTo>
                <a:lnTo>
                  <a:pt x="413668" y="59631"/>
                </a:lnTo>
                <a:lnTo>
                  <a:pt x="351739" y="21468"/>
                </a:lnTo>
                <a:lnTo>
                  <a:pt x="280748" y="2386"/>
                </a:lnTo>
                <a:lnTo>
                  <a:pt x="243744" y="0"/>
                </a:lnTo>
                <a:lnTo>
                  <a:pt x="206743" y="2384"/>
                </a:lnTo>
                <a:lnTo>
                  <a:pt x="135771" y="21463"/>
                </a:lnTo>
                <a:lnTo>
                  <a:pt x="73879" y="59624"/>
                </a:lnTo>
                <a:lnTo>
                  <a:pt x="27114" y="116868"/>
                </a:lnTo>
                <a:lnTo>
                  <a:pt x="11294" y="152646"/>
                </a:lnTo>
                <a:lnTo>
                  <a:pt x="1523" y="193195"/>
                </a:lnTo>
                <a:lnTo>
                  <a:pt x="0" y="215293"/>
                </a:lnTo>
                <a:lnTo>
                  <a:pt x="1524" y="237391"/>
                </a:lnTo>
                <a:lnTo>
                  <a:pt x="3048" y="248059"/>
                </a:lnTo>
                <a:lnTo>
                  <a:pt x="8382" y="265996"/>
                </a:lnTo>
                <a:lnTo>
                  <a:pt x="8382" y="215293"/>
                </a:lnTo>
                <a:lnTo>
                  <a:pt x="9905" y="193957"/>
                </a:lnTo>
                <a:lnTo>
                  <a:pt x="19528" y="154237"/>
                </a:lnTo>
                <a:lnTo>
                  <a:pt x="35193" y="119325"/>
                </a:lnTo>
                <a:lnTo>
                  <a:pt x="81570" y="63874"/>
                </a:lnTo>
                <a:lnTo>
                  <a:pt x="142866" y="27508"/>
                </a:lnTo>
                <a:lnTo>
                  <a:pt x="212914" y="10129"/>
                </a:lnTo>
                <a:lnTo>
                  <a:pt x="249293" y="8529"/>
                </a:lnTo>
                <a:lnTo>
                  <a:pt x="285546" y="11639"/>
                </a:lnTo>
                <a:lnTo>
                  <a:pt x="354592" y="31942"/>
                </a:lnTo>
                <a:lnTo>
                  <a:pt x="413885" y="70938"/>
                </a:lnTo>
                <a:lnTo>
                  <a:pt x="457255" y="128532"/>
                </a:lnTo>
                <a:lnTo>
                  <a:pt x="471042" y="164272"/>
                </a:lnTo>
                <a:lnTo>
                  <a:pt x="478536" y="204625"/>
                </a:lnTo>
                <a:lnTo>
                  <a:pt x="479298" y="215293"/>
                </a:lnTo>
                <a:lnTo>
                  <a:pt x="479298" y="265361"/>
                </a:lnTo>
                <a:lnTo>
                  <a:pt x="482309" y="255767"/>
                </a:lnTo>
                <a:lnTo>
                  <a:pt x="487680" y="215293"/>
                </a:lnTo>
                <a:close/>
              </a:path>
              <a:path w="487679" h="430529">
                <a:moveTo>
                  <a:pt x="479298" y="265361"/>
                </a:moveTo>
                <a:lnTo>
                  <a:pt x="479298" y="215293"/>
                </a:lnTo>
                <a:lnTo>
                  <a:pt x="478536" y="225961"/>
                </a:lnTo>
                <a:lnTo>
                  <a:pt x="471151" y="265585"/>
                </a:lnTo>
                <a:lnTo>
                  <a:pt x="438859" y="331553"/>
                </a:lnTo>
                <a:lnTo>
                  <a:pt x="388079" y="379679"/>
                </a:lnTo>
                <a:lnTo>
                  <a:pt x="324660" y="409804"/>
                </a:lnTo>
                <a:lnTo>
                  <a:pt x="254455" y="421766"/>
                </a:lnTo>
                <a:lnTo>
                  <a:pt x="218636" y="420887"/>
                </a:lnTo>
                <a:lnTo>
                  <a:pt x="149222" y="405305"/>
                </a:lnTo>
                <a:lnTo>
                  <a:pt x="87648" y="371159"/>
                </a:lnTo>
                <a:lnTo>
                  <a:pt x="39767" y="318290"/>
                </a:lnTo>
                <a:lnTo>
                  <a:pt x="11430" y="246535"/>
                </a:lnTo>
                <a:lnTo>
                  <a:pt x="8382" y="215293"/>
                </a:lnTo>
                <a:lnTo>
                  <a:pt x="8382" y="265996"/>
                </a:lnTo>
                <a:lnTo>
                  <a:pt x="31332" y="320510"/>
                </a:lnTo>
                <a:lnTo>
                  <a:pt x="78368" y="374505"/>
                </a:lnTo>
                <a:lnTo>
                  <a:pt x="138795" y="410283"/>
                </a:lnTo>
                <a:lnTo>
                  <a:pt x="207251" y="428082"/>
                </a:lnTo>
                <a:lnTo>
                  <a:pt x="242815" y="430314"/>
                </a:lnTo>
                <a:lnTo>
                  <a:pt x="278375" y="428142"/>
                </a:lnTo>
                <a:lnTo>
                  <a:pt x="346804" y="410702"/>
                </a:lnTo>
                <a:lnTo>
                  <a:pt x="407177" y="376000"/>
                </a:lnTo>
                <a:lnTo>
                  <a:pt x="454132" y="324275"/>
                </a:lnTo>
                <a:lnTo>
                  <a:pt x="470903" y="292104"/>
                </a:lnTo>
                <a:lnTo>
                  <a:pt x="479298" y="265361"/>
                </a:lnTo>
                <a:close/>
              </a:path>
            </a:pathLst>
          </a:custGeom>
          <a:solidFill>
            <a:srgbClr val="0033CC"/>
          </a:solidFill>
        </p:spPr>
        <p:txBody>
          <a:bodyPr wrap="square" lIns="0" tIns="0" rIns="0" bIns="0" rtlCol="0"/>
          <a:lstStyle/>
          <a:p/>
        </p:txBody>
      </p:sp>
      <p:sp>
        <p:nvSpPr>
          <p:cNvPr id="24" name="object 24"/>
          <p:cNvSpPr txBox="1"/>
          <p:nvPr/>
        </p:nvSpPr>
        <p:spPr>
          <a:xfrm>
            <a:off x="4673987" y="4950967"/>
            <a:ext cx="113030" cy="266065"/>
          </a:xfrm>
          <a:prstGeom prst="rect">
            <a:avLst/>
          </a:prstGeom>
        </p:spPr>
        <p:txBody>
          <a:bodyPr vert="horz" wrap="square" lIns="0" tIns="15875" rIns="0" bIns="0" rtlCol="0">
            <a:spAutoFit/>
          </a:bodyPr>
          <a:lstStyle/>
          <a:p>
            <a:pPr>
              <a:lnSpc>
                <a:spcPct val="100000"/>
              </a:lnSpc>
              <a:spcBef>
                <a:spcPts val="125"/>
              </a:spcBef>
            </a:pPr>
            <a:r>
              <a:rPr sz="1550" b="1" spc="10" dirty="0">
                <a:solidFill>
                  <a:srgbClr val="0033CC"/>
                </a:solidFill>
                <a:latin typeface="Times New Roman" panose="02020603050405020304"/>
                <a:cs typeface="Times New Roman" panose="02020603050405020304"/>
              </a:rPr>
              <a:t>5</a:t>
            </a:r>
            <a:endParaRPr sz="1550">
              <a:latin typeface="Times New Roman" panose="02020603050405020304"/>
              <a:cs typeface="Times New Roman" panose="02020603050405020304"/>
            </a:endParaRPr>
          </a:p>
        </p:txBody>
      </p:sp>
      <p:sp>
        <p:nvSpPr>
          <p:cNvPr id="25" name="object 25"/>
          <p:cNvSpPr/>
          <p:nvPr/>
        </p:nvSpPr>
        <p:spPr>
          <a:xfrm>
            <a:off x="4480445" y="4239382"/>
            <a:ext cx="487680" cy="431800"/>
          </a:xfrm>
          <a:custGeom>
            <a:avLst/>
            <a:gdLst/>
            <a:ahLst/>
            <a:cxnLst/>
            <a:rect l="l" t="t" r="r" b="b"/>
            <a:pathLst>
              <a:path w="487679" h="431800">
                <a:moveTo>
                  <a:pt x="487680" y="216031"/>
                </a:moveTo>
                <a:lnTo>
                  <a:pt x="476151" y="152591"/>
                </a:lnTo>
                <a:lnTo>
                  <a:pt x="460150" y="116789"/>
                </a:lnTo>
                <a:lnTo>
                  <a:pt x="413166" y="59525"/>
                </a:lnTo>
                <a:lnTo>
                  <a:pt x="351211" y="21377"/>
                </a:lnTo>
                <a:lnTo>
                  <a:pt x="280292" y="2346"/>
                </a:lnTo>
                <a:lnTo>
                  <a:pt x="243349" y="0"/>
                </a:lnTo>
                <a:lnTo>
                  <a:pt x="206418" y="2432"/>
                </a:lnTo>
                <a:lnTo>
                  <a:pt x="135596" y="21634"/>
                </a:lnTo>
                <a:lnTo>
                  <a:pt x="73834" y="59952"/>
                </a:lnTo>
                <a:lnTo>
                  <a:pt x="27141" y="117385"/>
                </a:lnTo>
                <a:lnTo>
                  <a:pt x="11322" y="153270"/>
                </a:lnTo>
                <a:lnTo>
                  <a:pt x="1523" y="193933"/>
                </a:lnTo>
                <a:lnTo>
                  <a:pt x="0" y="216031"/>
                </a:lnTo>
                <a:lnTo>
                  <a:pt x="1524" y="238129"/>
                </a:lnTo>
                <a:lnTo>
                  <a:pt x="3048" y="248797"/>
                </a:lnTo>
                <a:lnTo>
                  <a:pt x="8382" y="266788"/>
                </a:lnTo>
                <a:lnTo>
                  <a:pt x="8382" y="216031"/>
                </a:lnTo>
                <a:lnTo>
                  <a:pt x="9905" y="194695"/>
                </a:lnTo>
                <a:lnTo>
                  <a:pt x="19488" y="154865"/>
                </a:lnTo>
                <a:lnTo>
                  <a:pt x="35132" y="119847"/>
                </a:lnTo>
                <a:lnTo>
                  <a:pt x="81506" y="64206"/>
                </a:lnTo>
                <a:lnTo>
                  <a:pt x="142841" y="27687"/>
                </a:lnTo>
                <a:lnTo>
                  <a:pt x="212949" y="10206"/>
                </a:lnTo>
                <a:lnTo>
                  <a:pt x="249359" y="8577"/>
                </a:lnTo>
                <a:lnTo>
                  <a:pt x="285643" y="11675"/>
                </a:lnTo>
                <a:lnTo>
                  <a:pt x="354736" y="32011"/>
                </a:lnTo>
                <a:lnTo>
                  <a:pt x="414041" y="71128"/>
                </a:lnTo>
                <a:lnTo>
                  <a:pt x="457369" y="128940"/>
                </a:lnTo>
                <a:lnTo>
                  <a:pt x="471110" y="164831"/>
                </a:lnTo>
                <a:lnTo>
                  <a:pt x="478536" y="205363"/>
                </a:lnTo>
                <a:lnTo>
                  <a:pt x="479298" y="216031"/>
                </a:lnTo>
                <a:lnTo>
                  <a:pt x="479298" y="266294"/>
                </a:lnTo>
                <a:lnTo>
                  <a:pt x="482313" y="256651"/>
                </a:lnTo>
                <a:lnTo>
                  <a:pt x="487680" y="216031"/>
                </a:lnTo>
                <a:close/>
              </a:path>
              <a:path w="487679" h="431800">
                <a:moveTo>
                  <a:pt x="479298" y="266294"/>
                </a:moveTo>
                <a:lnTo>
                  <a:pt x="479298" y="216031"/>
                </a:lnTo>
                <a:lnTo>
                  <a:pt x="478536" y="226699"/>
                </a:lnTo>
                <a:lnTo>
                  <a:pt x="471071" y="266464"/>
                </a:lnTo>
                <a:lnTo>
                  <a:pt x="438684" y="332669"/>
                </a:lnTo>
                <a:lnTo>
                  <a:pt x="387880" y="380972"/>
                </a:lnTo>
                <a:lnTo>
                  <a:pt x="324491" y="411208"/>
                </a:lnTo>
                <a:lnTo>
                  <a:pt x="254346" y="423214"/>
                </a:lnTo>
                <a:lnTo>
                  <a:pt x="218562" y="422330"/>
                </a:lnTo>
                <a:lnTo>
                  <a:pt x="149216" y="406686"/>
                </a:lnTo>
                <a:lnTo>
                  <a:pt x="87692" y="372405"/>
                </a:lnTo>
                <a:lnTo>
                  <a:pt x="39819" y="319321"/>
                </a:lnTo>
                <a:lnTo>
                  <a:pt x="11430" y="247273"/>
                </a:lnTo>
                <a:lnTo>
                  <a:pt x="8382" y="216031"/>
                </a:lnTo>
                <a:lnTo>
                  <a:pt x="8382" y="266788"/>
                </a:lnTo>
                <a:lnTo>
                  <a:pt x="31336" y="321480"/>
                </a:lnTo>
                <a:lnTo>
                  <a:pt x="78376" y="375662"/>
                </a:lnTo>
                <a:lnTo>
                  <a:pt x="138806" y="411578"/>
                </a:lnTo>
                <a:lnTo>
                  <a:pt x="207264" y="429464"/>
                </a:lnTo>
                <a:lnTo>
                  <a:pt x="242829" y="431719"/>
                </a:lnTo>
                <a:lnTo>
                  <a:pt x="278389" y="429554"/>
                </a:lnTo>
                <a:lnTo>
                  <a:pt x="346818" y="412082"/>
                </a:lnTo>
                <a:lnTo>
                  <a:pt x="407190" y="377285"/>
                </a:lnTo>
                <a:lnTo>
                  <a:pt x="454142" y="325396"/>
                </a:lnTo>
                <a:lnTo>
                  <a:pt x="470910" y="293116"/>
                </a:lnTo>
                <a:lnTo>
                  <a:pt x="479298" y="266294"/>
                </a:lnTo>
                <a:close/>
              </a:path>
            </a:pathLst>
          </a:custGeom>
          <a:solidFill>
            <a:srgbClr val="0033CC"/>
          </a:solidFill>
        </p:spPr>
        <p:txBody>
          <a:bodyPr wrap="square" lIns="0" tIns="0" rIns="0" bIns="0" rtlCol="0"/>
          <a:lstStyle/>
          <a:p/>
        </p:txBody>
      </p:sp>
      <p:sp>
        <p:nvSpPr>
          <p:cNvPr id="26" name="object 26"/>
          <p:cNvSpPr txBox="1"/>
          <p:nvPr/>
        </p:nvSpPr>
        <p:spPr>
          <a:xfrm>
            <a:off x="4673987" y="4315459"/>
            <a:ext cx="113030" cy="266065"/>
          </a:xfrm>
          <a:prstGeom prst="rect">
            <a:avLst/>
          </a:prstGeom>
        </p:spPr>
        <p:txBody>
          <a:bodyPr vert="horz" wrap="square" lIns="0" tIns="15875" rIns="0" bIns="0" rtlCol="0">
            <a:spAutoFit/>
          </a:bodyPr>
          <a:lstStyle/>
          <a:p>
            <a:pPr>
              <a:lnSpc>
                <a:spcPct val="100000"/>
              </a:lnSpc>
              <a:spcBef>
                <a:spcPts val="125"/>
              </a:spcBef>
            </a:pPr>
            <a:r>
              <a:rPr sz="1550" b="1" spc="10" dirty="0">
                <a:solidFill>
                  <a:srgbClr val="0033CC"/>
                </a:solidFill>
                <a:latin typeface="Times New Roman" panose="02020603050405020304"/>
                <a:cs typeface="Times New Roman" panose="02020603050405020304"/>
              </a:rPr>
              <a:t>4</a:t>
            </a:r>
            <a:endParaRPr sz="1550">
              <a:latin typeface="Times New Roman" panose="02020603050405020304"/>
              <a:cs typeface="Times New Roman" panose="02020603050405020304"/>
            </a:endParaRPr>
          </a:p>
        </p:txBody>
      </p:sp>
      <p:sp>
        <p:nvSpPr>
          <p:cNvPr id="27" name="object 27"/>
          <p:cNvSpPr/>
          <p:nvPr/>
        </p:nvSpPr>
        <p:spPr>
          <a:xfrm>
            <a:off x="4480445" y="3689361"/>
            <a:ext cx="487680" cy="431800"/>
          </a:xfrm>
          <a:custGeom>
            <a:avLst/>
            <a:gdLst/>
            <a:ahLst/>
            <a:cxnLst/>
            <a:rect l="l" t="t" r="r" b="b"/>
            <a:pathLst>
              <a:path w="487679" h="431800">
                <a:moveTo>
                  <a:pt x="487680" y="215888"/>
                </a:moveTo>
                <a:lnTo>
                  <a:pt x="476224" y="153130"/>
                </a:lnTo>
                <a:lnTo>
                  <a:pt x="460290" y="117250"/>
                </a:lnTo>
                <a:lnTo>
                  <a:pt x="413417" y="59835"/>
                </a:lnTo>
                <a:lnTo>
                  <a:pt x="351541" y="21550"/>
                </a:lnTo>
                <a:lnTo>
                  <a:pt x="280668" y="2399"/>
                </a:lnTo>
                <a:lnTo>
                  <a:pt x="243735" y="0"/>
                </a:lnTo>
                <a:lnTo>
                  <a:pt x="206804" y="2385"/>
                </a:lnTo>
                <a:lnTo>
                  <a:pt x="135952" y="21513"/>
                </a:lnTo>
                <a:lnTo>
                  <a:pt x="74118" y="59788"/>
                </a:lnTo>
                <a:lnTo>
                  <a:pt x="27306" y="117212"/>
                </a:lnTo>
                <a:lnTo>
                  <a:pt x="11411" y="153107"/>
                </a:lnTo>
                <a:lnTo>
                  <a:pt x="1523" y="193790"/>
                </a:lnTo>
                <a:lnTo>
                  <a:pt x="0" y="215888"/>
                </a:lnTo>
                <a:lnTo>
                  <a:pt x="1524" y="237986"/>
                </a:lnTo>
                <a:lnTo>
                  <a:pt x="3048" y="249416"/>
                </a:lnTo>
                <a:lnTo>
                  <a:pt x="8382" y="267162"/>
                </a:lnTo>
                <a:lnTo>
                  <a:pt x="8382" y="215888"/>
                </a:lnTo>
                <a:lnTo>
                  <a:pt x="9905" y="194552"/>
                </a:lnTo>
                <a:lnTo>
                  <a:pt x="19678" y="154727"/>
                </a:lnTo>
                <a:lnTo>
                  <a:pt x="35443" y="119718"/>
                </a:lnTo>
                <a:lnTo>
                  <a:pt x="81890" y="64105"/>
                </a:lnTo>
                <a:lnTo>
                  <a:pt x="143129" y="27621"/>
                </a:lnTo>
                <a:lnTo>
                  <a:pt x="213040" y="10172"/>
                </a:lnTo>
                <a:lnTo>
                  <a:pt x="249335" y="8558"/>
                </a:lnTo>
                <a:lnTo>
                  <a:pt x="285505" y="11667"/>
                </a:lnTo>
                <a:lnTo>
                  <a:pt x="354406" y="32012"/>
                </a:lnTo>
                <a:lnTo>
                  <a:pt x="413623" y="71115"/>
                </a:lnTo>
                <a:lnTo>
                  <a:pt x="457040" y="128882"/>
                </a:lnTo>
                <a:lnTo>
                  <a:pt x="470910" y="164735"/>
                </a:lnTo>
                <a:lnTo>
                  <a:pt x="478536" y="205220"/>
                </a:lnTo>
                <a:lnTo>
                  <a:pt x="479298" y="215888"/>
                </a:lnTo>
                <a:lnTo>
                  <a:pt x="479298" y="266289"/>
                </a:lnTo>
                <a:lnTo>
                  <a:pt x="482353" y="256482"/>
                </a:lnTo>
                <a:lnTo>
                  <a:pt x="487680" y="215888"/>
                </a:lnTo>
                <a:close/>
              </a:path>
              <a:path w="487679" h="431800">
                <a:moveTo>
                  <a:pt x="479298" y="266289"/>
                </a:moveTo>
                <a:lnTo>
                  <a:pt x="479298" y="215888"/>
                </a:lnTo>
                <a:lnTo>
                  <a:pt x="478536" y="226556"/>
                </a:lnTo>
                <a:lnTo>
                  <a:pt x="471142" y="266393"/>
                </a:lnTo>
                <a:lnTo>
                  <a:pt x="438830" y="332714"/>
                </a:lnTo>
                <a:lnTo>
                  <a:pt x="388029" y="381097"/>
                </a:lnTo>
                <a:lnTo>
                  <a:pt x="324592" y="411380"/>
                </a:lnTo>
                <a:lnTo>
                  <a:pt x="254374" y="423400"/>
                </a:lnTo>
                <a:lnTo>
                  <a:pt x="218551" y="422511"/>
                </a:lnTo>
                <a:lnTo>
                  <a:pt x="149137" y="406831"/>
                </a:lnTo>
                <a:lnTo>
                  <a:pt x="87576" y="372483"/>
                </a:lnTo>
                <a:lnTo>
                  <a:pt x="39722" y="319304"/>
                </a:lnTo>
                <a:lnTo>
                  <a:pt x="11430" y="247130"/>
                </a:lnTo>
                <a:lnTo>
                  <a:pt x="8382" y="215888"/>
                </a:lnTo>
                <a:lnTo>
                  <a:pt x="8382" y="267162"/>
                </a:lnTo>
                <a:lnTo>
                  <a:pt x="31593" y="321989"/>
                </a:lnTo>
                <a:lnTo>
                  <a:pt x="78790" y="376046"/>
                </a:lnTo>
                <a:lnTo>
                  <a:pt x="139292" y="411833"/>
                </a:lnTo>
                <a:lnTo>
                  <a:pt x="207754" y="429591"/>
                </a:lnTo>
                <a:lnTo>
                  <a:pt x="243299" y="431785"/>
                </a:lnTo>
                <a:lnTo>
                  <a:pt x="278830" y="429564"/>
                </a:lnTo>
                <a:lnTo>
                  <a:pt x="347174" y="411997"/>
                </a:lnTo>
                <a:lnTo>
                  <a:pt x="407439" y="377131"/>
                </a:lnTo>
                <a:lnTo>
                  <a:pt x="454281" y="325212"/>
                </a:lnTo>
                <a:lnTo>
                  <a:pt x="470997" y="292933"/>
                </a:lnTo>
                <a:lnTo>
                  <a:pt x="479298" y="266289"/>
                </a:lnTo>
                <a:close/>
              </a:path>
            </a:pathLst>
          </a:custGeom>
          <a:solidFill>
            <a:srgbClr val="0033CC"/>
          </a:solidFill>
        </p:spPr>
        <p:txBody>
          <a:bodyPr wrap="square" lIns="0" tIns="0" rIns="0" bIns="0" rtlCol="0"/>
          <a:lstStyle/>
          <a:p/>
        </p:txBody>
      </p:sp>
      <p:sp>
        <p:nvSpPr>
          <p:cNvPr id="28" name="object 28"/>
          <p:cNvSpPr txBox="1"/>
          <p:nvPr/>
        </p:nvSpPr>
        <p:spPr>
          <a:xfrm>
            <a:off x="4673987" y="3766058"/>
            <a:ext cx="113030" cy="266065"/>
          </a:xfrm>
          <a:prstGeom prst="rect">
            <a:avLst/>
          </a:prstGeom>
        </p:spPr>
        <p:txBody>
          <a:bodyPr vert="horz" wrap="square" lIns="0" tIns="15875" rIns="0" bIns="0" rtlCol="0">
            <a:spAutoFit/>
          </a:bodyPr>
          <a:lstStyle/>
          <a:p>
            <a:pPr>
              <a:lnSpc>
                <a:spcPct val="100000"/>
              </a:lnSpc>
              <a:spcBef>
                <a:spcPts val="125"/>
              </a:spcBef>
            </a:pPr>
            <a:r>
              <a:rPr sz="1550" b="1" spc="10" dirty="0">
                <a:solidFill>
                  <a:srgbClr val="0033CC"/>
                </a:solidFill>
                <a:latin typeface="Times New Roman" panose="02020603050405020304"/>
                <a:cs typeface="Times New Roman" panose="02020603050405020304"/>
              </a:rPr>
              <a:t>3</a:t>
            </a:r>
            <a:endParaRPr sz="1550">
              <a:latin typeface="Times New Roman" panose="02020603050405020304"/>
              <a:cs typeface="Times New Roman" panose="02020603050405020304"/>
            </a:endParaRPr>
          </a:p>
        </p:txBody>
      </p:sp>
      <p:sp>
        <p:nvSpPr>
          <p:cNvPr id="29" name="object 29"/>
          <p:cNvSpPr/>
          <p:nvPr/>
        </p:nvSpPr>
        <p:spPr>
          <a:xfrm>
            <a:off x="5013083" y="3312414"/>
            <a:ext cx="1395730" cy="998219"/>
          </a:xfrm>
          <a:custGeom>
            <a:avLst/>
            <a:gdLst/>
            <a:ahLst/>
            <a:cxnLst/>
            <a:rect l="l" t="t" r="r" b="b"/>
            <a:pathLst>
              <a:path w="1395729" h="998220">
                <a:moveTo>
                  <a:pt x="1395222" y="991362"/>
                </a:moveTo>
                <a:lnTo>
                  <a:pt x="4572" y="0"/>
                </a:lnTo>
                <a:lnTo>
                  <a:pt x="0" y="6858"/>
                </a:lnTo>
                <a:lnTo>
                  <a:pt x="1390650" y="998219"/>
                </a:lnTo>
                <a:lnTo>
                  <a:pt x="1395222" y="991362"/>
                </a:lnTo>
                <a:close/>
              </a:path>
            </a:pathLst>
          </a:custGeom>
          <a:solidFill>
            <a:srgbClr val="0033CC"/>
          </a:solidFill>
        </p:spPr>
        <p:txBody>
          <a:bodyPr wrap="square" lIns="0" tIns="0" rIns="0" bIns="0" rtlCol="0"/>
          <a:lstStyle/>
          <a:p/>
        </p:txBody>
      </p:sp>
      <p:sp>
        <p:nvSpPr>
          <p:cNvPr id="30" name="object 30"/>
          <p:cNvSpPr/>
          <p:nvPr/>
        </p:nvSpPr>
        <p:spPr>
          <a:xfrm>
            <a:off x="5013845" y="3918965"/>
            <a:ext cx="1393190" cy="391795"/>
          </a:xfrm>
          <a:custGeom>
            <a:avLst/>
            <a:gdLst/>
            <a:ahLst/>
            <a:cxnLst/>
            <a:rect l="l" t="t" r="r" b="b"/>
            <a:pathLst>
              <a:path w="1393189" h="391795">
                <a:moveTo>
                  <a:pt x="1392936" y="384047"/>
                </a:moveTo>
                <a:lnTo>
                  <a:pt x="2286" y="0"/>
                </a:lnTo>
                <a:lnTo>
                  <a:pt x="0" y="7620"/>
                </a:lnTo>
                <a:lnTo>
                  <a:pt x="1390650" y="391667"/>
                </a:lnTo>
                <a:lnTo>
                  <a:pt x="1392936" y="384047"/>
                </a:lnTo>
                <a:close/>
              </a:path>
            </a:pathLst>
          </a:custGeom>
          <a:solidFill>
            <a:srgbClr val="0033CC"/>
          </a:solidFill>
        </p:spPr>
        <p:txBody>
          <a:bodyPr wrap="square" lIns="0" tIns="0" rIns="0" bIns="0" rtlCol="0"/>
          <a:lstStyle/>
          <a:p/>
        </p:txBody>
      </p:sp>
      <p:sp>
        <p:nvSpPr>
          <p:cNvPr id="31" name="object 31"/>
          <p:cNvSpPr/>
          <p:nvPr/>
        </p:nvSpPr>
        <p:spPr>
          <a:xfrm>
            <a:off x="4953647" y="4303014"/>
            <a:ext cx="1452880" cy="133350"/>
          </a:xfrm>
          <a:custGeom>
            <a:avLst/>
            <a:gdLst/>
            <a:ahLst/>
            <a:cxnLst/>
            <a:rect l="l" t="t" r="r" b="b"/>
            <a:pathLst>
              <a:path w="1452879" h="133350">
                <a:moveTo>
                  <a:pt x="1452372" y="8381"/>
                </a:moveTo>
                <a:lnTo>
                  <a:pt x="1451610" y="0"/>
                </a:lnTo>
                <a:lnTo>
                  <a:pt x="0" y="124968"/>
                </a:lnTo>
                <a:lnTo>
                  <a:pt x="762" y="133350"/>
                </a:lnTo>
                <a:lnTo>
                  <a:pt x="1452372" y="8381"/>
                </a:lnTo>
                <a:close/>
              </a:path>
            </a:pathLst>
          </a:custGeom>
          <a:solidFill>
            <a:srgbClr val="0033CC"/>
          </a:solidFill>
        </p:spPr>
        <p:txBody>
          <a:bodyPr wrap="square" lIns="0" tIns="0" rIns="0" bIns="0" rtlCol="0"/>
          <a:lstStyle/>
          <a:p/>
        </p:txBody>
      </p:sp>
      <p:sp>
        <p:nvSpPr>
          <p:cNvPr id="32" name="object 32"/>
          <p:cNvSpPr txBox="1"/>
          <p:nvPr/>
        </p:nvSpPr>
        <p:spPr>
          <a:xfrm>
            <a:off x="5017655" y="5909564"/>
            <a:ext cx="2967990" cy="292735"/>
          </a:xfrm>
          <a:prstGeom prst="rect">
            <a:avLst/>
          </a:prstGeom>
        </p:spPr>
        <p:txBody>
          <a:bodyPr vert="horz" wrap="square" lIns="0" tIns="12700" rIns="0" bIns="0" rtlCol="0">
            <a:spAutoFit/>
          </a:bodyPr>
          <a:lstStyle/>
          <a:p>
            <a:pPr>
              <a:lnSpc>
                <a:spcPct val="100000"/>
              </a:lnSpc>
              <a:spcBef>
                <a:spcPts val="100"/>
              </a:spcBef>
              <a:tabLst>
                <a:tab pos="2732405" algn="l"/>
              </a:tabLst>
            </a:pPr>
            <a:r>
              <a:rPr sz="1750" b="1" u="sng" dirty="0">
                <a:solidFill>
                  <a:srgbClr val="0033CC"/>
                </a:solidFill>
                <a:uFill>
                  <a:solidFill>
                    <a:srgbClr val="0033CC"/>
                  </a:solidFill>
                </a:uFill>
                <a:latin typeface="Times New Roman" panose="02020603050405020304"/>
                <a:cs typeface="Times New Roman" panose="02020603050405020304"/>
              </a:rPr>
              <a:t> </a:t>
            </a:r>
            <a:r>
              <a:rPr sz="1750" b="1" u="sng" dirty="0">
                <a:solidFill>
                  <a:srgbClr val="0033CC"/>
                </a:solidFill>
                <a:uFill>
                  <a:solidFill>
                    <a:srgbClr val="0033CC"/>
                  </a:solidFill>
                </a:uFill>
                <a:latin typeface="Times New Roman" panose="02020603050405020304"/>
                <a:cs typeface="Times New Roman" panose="02020603050405020304"/>
              </a:rPr>
              <a:t>	</a:t>
            </a:r>
            <a:r>
              <a:rPr sz="1750" b="1" u="sng" spc="-5" dirty="0">
                <a:solidFill>
                  <a:srgbClr val="0033CC"/>
                </a:solidFill>
                <a:uFill>
                  <a:solidFill>
                    <a:srgbClr val="0033CC"/>
                  </a:solidFill>
                </a:uFill>
                <a:latin typeface="宋体" panose="02010600030101010101" pitchFamily="2" charset="-122"/>
                <a:cs typeface="宋体" panose="02010600030101010101" pitchFamily="2" charset="-122"/>
              </a:rPr>
              <a:t>∧</a:t>
            </a:r>
            <a:endParaRPr sz="1750">
              <a:latin typeface="宋体" panose="02010600030101010101" pitchFamily="2" charset="-122"/>
              <a:cs typeface="宋体" panose="02010600030101010101" pitchFamily="2" charset="-122"/>
            </a:endParaRPr>
          </a:p>
        </p:txBody>
      </p:sp>
      <p:sp>
        <p:nvSpPr>
          <p:cNvPr id="33" name="object 33"/>
          <p:cNvSpPr/>
          <p:nvPr/>
        </p:nvSpPr>
        <p:spPr>
          <a:xfrm>
            <a:off x="5017655" y="5010150"/>
            <a:ext cx="3031490" cy="59055"/>
          </a:xfrm>
          <a:custGeom>
            <a:avLst/>
            <a:gdLst/>
            <a:ahLst/>
            <a:cxnLst/>
            <a:rect l="l" t="t" r="r" b="b"/>
            <a:pathLst>
              <a:path w="3031490" h="59054">
                <a:moveTo>
                  <a:pt x="3031236" y="8381"/>
                </a:moveTo>
                <a:lnTo>
                  <a:pt x="3031236" y="0"/>
                </a:lnTo>
                <a:lnTo>
                  <a:pt x="0" y="50292"/>
                </a:lnTo>
                <a:lnTo>
                  <a:pt x="0" y="58674"/>
                </a:lnTo>
                <a:lnTo>
                  <a:pt x="3031236" y="8381"/>
                </a:lnTo>
                <a:close/>
              </a:path>
            </a:pathLst>
          </a:custGeom>
          <a:solidFill>
            <a:srgbClr val="0033CC"/>
          </a:solidFill>
        </p:spPr>
        <p:txBody>
          <a:bodyPr wrap="square" lIns="0" tIns="0" rIns="0" bIns="0" rtlCol="0"/>
          <a:lstStyle/>
          <a:p/>
        </p:txBody>
      </p:sp>
      <p:sp>
        <p:nvSpPr>
          <p:cNvPr id="34" name="object 34"/>
          <p:cNvSpPr/>
          <p:nvPr/>
        </p:nvSpPr>
        <p:spPr>
          <a:xfrm>
            <a:off x="8083181" y="5329566"/>
            <a:ext cx="486409" cy="433070"/>
          </a:xfrm>
          <a:custGeom>
            <a:avLst/>
            <a:gdLst/>
            <a:ahLst/>
            <a:cxnLst/>
            <a:rect l="l" t="t" r="r" b="b"/>
            <a:pathLst>
              <a:path w="486409" h="433070">
                <a:moveTo>
                  <a:pt x="486156" y="216269"/>
                </a:moveTo>
                <a:lnTo>
                  <a:pt x="486156" y="204839"/>
                </a:lnTo>
                <a:lnTo>
                  <a:pt x="484631" y="194171"/>
                </a:lnTo>
                <a:lnTo>
                  <a:pt x="474973" y="153395"/>
                </a:lnTo>
                <a:lnTo>
                  <a:pt x="459263" y="117422"/>
                </a:lnTo>
                <a:lnTo>
                  <a:pt x="412715" y="59880"/>
                </a:lnTo>
                <a:lnTo>
                  <a:pt x="351030" y="21536"/>
                </a:lnTo>
                <a:lnTo>
                  <a:pt x="280253" y="2383"/>
                </a:lnTo>
                <a:lnTo>
                  <a:pt x="243344" y="0"/>
                </a:lnTo>
                <a:lnTo>
                  <a:pt x="206428" y="2411"/>
                </a:lnTo>
                <a:lnTo>
                  <a:pt x="135599" y="21612"/>
                </a:lnTo>
                <a:lnTo>
                  <a:pt x="73809" y="59978"/>
                </a:lnTo>
                <a:lnTo>
                  <a:pt x="27102" y="117501"/>
                </a:lnTo>
                <a:lnTo>
                  <a:pt x="11294" y="153443"/>
                </a:lnTo>
                <a:lnTo>
                  <a:pt x="1523" y="194171"/>
                </a:lnTo>
                <a:lnTo>
                  <a:pt x="0" y="216269"/>
                </a:lnTo>
                <a:lnTo>
                  <a:pt x="1524" y="239129"/>
                </a:lnTo>
                <a:lnTo>
                  <a:pt x="3048" y="249797"/>
                </a:lnTo>
                <a:lnTo>
                  <a:pt x="8382" y="267725"/>
                </a:lnTo>
                <a:lnTo>
                  <a:pt x="8382" y="216269"/>
                </a:lnTo>
                <a:lnTo>
                  <a:pt x="9905" y="194933"/>
                </a:lnTo>
                <a:lnTo>
                  <a:pt x="19733" y="154958"/>
                </a:lnTo>
                <a:lnTo>
                  <a:pt x="35509" y="119824"/>
                </a:lnTo>
                <a:lnTo>
                  <a:pt x="81872" y="64030"/>
                </a:lnTo>
                <a:lnTo>
                  <a:pt x="142925" y="27449"/>
                </a:lnTo>
                <a:lnTo>
                  <a:pt x="212597" y="9975"/>
                </a:lnTo>
                <a:lnTo>
                  <a:pt x="248769" y="8372"/>
                </a:lnTo>
                <a:lnTo>
                  <a:pt x="284818" y="11507"/>
                </a:lnTo>
                <a:lnTo>
                  <a:pt x="353517" y="31939"/>
                </a:lnTo>
                <a:lnTo>
                  <a:pt x="412622" y="71168"/>
                </a:lnTo>
                <a:lnTo>
                  <a:pt x="456065" y="129090"/>
                </a:lnTo>
                <a:lnTo>
                  <a:pt x="470015" y="165028"/>
                </a:lnTo>
                <a:lnTo>
                  <a:pt x="477773" y="205601"/>
                </a:lnTo>
                <a:lnTo>
                  <a:pt x="477773" y="267918"/>
                </a:lnTo>
                <a:lnTo>
                  <a:pt x="481107" y="256964"/>
                </a:lnTo>
                <a:lnTo>
                  <a:pt x="486156" y="216269"/>
                </a:lnTo>
                <a:close/>
              </a:path>
              <a:path w="486409" h="433070">
                <a:moveTo>
                  <a:pt x="477773" y="267918"/>
                </a:moveTo>
                <a:lnTo>
                  <a:pt x="477773" y="226937"/>
                </a:lnTo>
                <a:lnTo>
                  <a:pt x="470274" y="266870"/>
                </a:lnTo>
                <a:lnTo>
                  <a:pt x="456754" y="302358"/>
                </a:lnTo>
                <a:lnTo>
                  <a:pt x="414545" y="359919"/>
                </a:lnTo>
                <a:lnTo>
                  <a:pt x="356926" y="399446"/>
                </a:lnTo>
                <a:lnTo>
                  <a:pt x="289681" y="420768"/>
                </a:lnTo>
                <a:lnTo>
                  <a:pt x="254255" y="424548"/>
                </a:lnTo>
                <a:lnTo>
                  <a:pt x="218591" y="423712"/>
                </a:lnTo>
                <a:lnTo>
                  <a:pt x="149439" y="408107"/>
                </a:lnTo>
                <a:lnTo>
                  <a:pt x="88007" y="373780"/>
                </a:lnTo>
                <a:lnTo>
                  <a:pt x="40076" y="320560"/>
                </a:lnTo>
                <a:lnTo>
                  <a:pt x="11430" y="248273"/>
                </a:lnTo>
                <a:lnTo>
                  <a:pt x="8382" y="216269"/>
                </a:lnTo>
                <a:lnTo>
                  <a:pt x="8382" y="267725"/>
                </a:lnTo>
                <a:lnTo>
                  <a:pt x="31464" y="322640"/>
                </a:lnTo>
                <a:lnTo>
                  <a:pt x="78601" y="376887"/>
                </a:lnTo>
                <a:lnTo>
                  <a:pt x="139080" y="412788"/>
                </a:lnTo>
                <a:lnTo>
                  <a:pt x="207527" y="430594"/>
                </a:lnTo>
                <a:lnTo>
                  <a:pt x="243058" y="432790"/>
                </a:lnTo>
                <a:lnTo>
                  <a:pt x="278564" y="430556"/>
                </a:lnTo>
                <a:lnTo>
                  <a:pt x="346817" y="412924"/>
                </a:lnTo>
                <a:lnTo>
                  <a:pt x="406909" y="377947"/>
                </a:lnTo>
                <a:lnTo>
                  <a:pt x="453464" y="325877"/>
                </a:lnTo>
                <a:lnTo>
                  <a:pt x="469986" y="293510"/>
                </a:lnTo>
                <a:lnTo>
                  <a:pt x="477773" y="267918"/>
                </a:lnTo>
                <a:close/>
              </a:path>
            </a:pathLst>
          </a:custGeom>
          <a:solidFill>
            <a:srgbClr val="0033CC"/>
          </a:solidFill>
        </p:spPr>
        <p:txBody>
          <a:bodyPr wrap="square" lIns="0" tIns="0" rIns="0" bIns="0" rtlCol="0"/>
          <a:lstStyle/>
          <a:p/>
        </p:txBody>
      </p:sp>
      <p:sp>
        <p:nvSpPr>
          <p:cNvPr id="35" name="object 35"/>
          <p:cNvSpPr/>
          <p:nvPr/>
        </p:nvSpPr>
        <p:spPr>
          <a:xfrm>
            <a:off x="6909701" y="4428744"/>
            <a:ext cx="1141095" cy="577215"/>
          </a:xfrm>
          <a:custGeom>
            <a:avLst/>
            <a:gdLst/>
            <a:ahLst/>
            <a:cxnLst/>
            <a:rect l="l" t="t" r="r" b="b"/>
            <a:pathLst>
              <a:path w="1141095" h="577214">
                <a:moveTo>
                  <a:pt x="1140713" y="569214"/>
                </a:moveTo>
                <a:lnTo>
                  <a:pt x="3809" y="0"/>
                </a:lnTo>
                <a:lnTo>
                  <a:pt x="0" y="7620"/>
                </a:lnTo>
                <a:lnTo>
                  <a:pt x="1136903" y="576834"/>
                </a:lnTo>
                <a:lnTo>
                  <a:pt x="1140713" y="569214"/>
                </a:lnTo>
                <a:close/>
              </a:path>
            </a:pathLst>
          </a:custGeom>
          <a:solidFill>
            <a:srgbClr val="0033CC"/>
          </a:solidFill>
        </p:spPr>
        <p:txBody>
          <a:bodyPr wrap="square" lIns="0" tIns="0" rIns="0" bIns="0" rtlCol="0"/>
          <a:lstStyle/>
          <a:p/>
        </p:txBody>
      </p:sp>
      <p:sp>
        <p:nvSpPr>
          <p:cNvPr id="36" name="object 36"/>
          <p:cNvSpPr txBox="1"/>
          <p:nvPr/>
        </p:nvSpPr>
        <p:spPr>
          <a:xfrm>
            <a:off x="7750181" y="4816094"/>
            <a:ext cx="650875" cy="292735"/>
          </a:xfrm>
          <a:prstGeom prst="rect">
            <a:avLst/>
          </a:prstGeom>
        </p:spPr>
        <p:txBody>
          <a:bodyPr vert="horz" wrap="square" lIns="0" tIns="12700" rIns="0" bIns="0" rtlCol="0">
            <a:spAutoFit/>
          </a:bodyPr>
          <a:lstStyle/>
          <a:p>
            <a:pPr>
              <a:lnSpc>
                <a:spcPct val="100000"/>
              </a:lnSpc>
              <a:spcBef>
                <a:spcPts val="100"/>
              </a:spcBef>
              <a:tabLst>
                <a:tab pos="436245" algn="l"/>
              </a:tabLst>
            </a:pPr>
            <a:r>
              <a:rPr sz="2625" b="1" spc="-7" baseline="3000" dirty="0">
                <a:solidFill>
                  <a:srgbClr val="0033CC"/>
                </a:solidFill>
                <a:latin typeface="宋体" panose="02010600030101010101" pitchFamily="2" charset="-122"/>
                <a:cs typeface="宋体" panose="02010600030101010101" pitchFamily="2" charset="-122"/>
              </a:rPr>
              <a:t>∧</a:t>
            </a:r>
            <a:r>
              <a:rPr sz="2625" b="1" spc="-7" baseline="3000" dirty="0">
                <a:solidFill>
                  <a:srgbClr val="0033CC"/>
                </a:solidFill>
                <a:latin typeface="宋体" panose="02010600030101010101" pitchFamily="2" charset="-122"/>
                <a:cs typeface="宋体" panose="02010600030101010101" pitchFamily="2" charset="-122"/>
              </a:rPr>
              <a:t>	</a:t>
            </a:r>
            <a:r>
              <a:rPr sz="1550" b="1" spc="10" dirty="0">
                <a:solidFill>
                  <a:srgbClr val="0033CC"/>
                </a:solidFill>
                <a:latin typeface="Times New Roman" panose="02020603050405020304"/>
                <a:cs typeface="Times New Roman" panose="02020603050405020304"/>
              </a:rPr>
              <a:t>22</a:t>
            </a:r>
            <a:endParaRPr sz="1550">
              <a:latin typeface="Times New Roman" panose="02020603050405020304"/>
              <a:cs typeface="Times New Roman" panose="02020603050405020304"/>
            </a:endParaRPr>
          </a:p>
        </p:txBody>
      </p:sp>
      <p:sp>
        <p:nvSpPr>
          <p:cNvPr id="37" name="object 37"/>
          <p:cNvSpPr txBox="1"/>
          <p:nvPr/>
        </p:nvSpPr>
        <p:spPr>
          <a:xfrm>
            <a:off x="5017655" y="5384546"/>
            <a:ext cx="3422650" cy="292735"/>
          </a:xfrm>
          <a:prstGeom prst="rect">
            <a:avLst/>
          </a:prstGeom>
        </p:spPr>
        <p:txBody>
          <a:bodyPr vert="horz" wrap="square" lIns="0" tIns="12700" rIns="0" bIns="0" rtlCol="0">
            <a:spAutoFit/>
          </a:bodyPr>
          <a:lstStyle/>
          <a:p>
            <a:pPr>
              <a:lnSpc>
                <a:spcPct val="100000"/>
              </a:lnSpc>
              <a:spcBef>
                <a:spcPts val="100"/>
              </a:spcBef>
              <a:tabLst>
                <a:tab pos="2732405" algn="l"/>
                <a:tab pos="3208655" algn="l"/>
              </a:tabLst>
            </a:pPr>
            <a:r>
              <a:rPr sz="2625" b="1" strike="sngStrike" baseline="3000" dirty="0">
                <a:solidFill>
                  <a:srgbClr val="0033CC"/>
                </a:solidFill>
                <a:latin typeface="Times New Roman" panose="02020603050405020304"/>
                <a:cs typeface="Times New Roman" panose="02020603050405020304"/>
              </a:rPr>
              <a:t> </a:t>
            </a:r>
            <a:r>
              <a:rPr sz="2625" b="1" strike="sngStrike" baseline="3000" dirty="0">
                <a:solidFill>
                  <a:srgbClr val="0033CC"/>
                </a:solidFill>
                <a:latin typeface="Times New Roman" panose="02020603050405020304"/>
                <a:cs typeface="Times New Roman" panose="02020603050405020304"/>
              </a:rPr>
              <a:t>	</a:t>
            </a:r>
            <a:r>
              <a:rPr sz="2625" b="1" strike="sngStrike" spc="-7" baseline="3000" dirty="0">
                <a:solidFill>
                  <a:srgbClr val="0033CC"/>
                </a:solidFill>
                <a:latin typeface="宋体" panose="02010600030101010101" pitchFamily="2" charset="-122"/>
                <a:cs typeface="宋体" panose="02010600030101010101" pitchFamily="2" charset="-122"/>
              </a:rPr>
              <a:t>∧</a:t>
            </a:r>
            <a:r>
              <a:rPr sz="2625" b="1" strike="noStrike" spc="-7" baseline="3000" dirty="0">
                <a:solidFill>
                  <a:srgbClr val="0033CC"/>
                </a:solidFill>
                <a:latin typeface="宋体" panose="02010600030101010101" pitchFamily="2" charset="-122"/>
                <a:cs typeface="宋体" panose="02010600030101010101" pitchFamily="2" charset="-122"/>
              </a:rPr>
              <a:t>	</a:t>
            </a:r>
            <a:r>
              <a:rPr sz="1550" b="1" strike="noStrike" spc="10" dirty="0">
                <a:solidFill>
                  <a:srgbClr val="0033CC"/>
                </a:solidFill>
                <a:latin typeface="Times New Roman" panose="02020603050405020304"/>
                <a:cs typeface="Times New Roman" panose="02020603050405020304"/>
              </a:rPr>
              <a:t>23</a:t>
            </a:r>
            <a:endParaRPr sz="1550">
              <a:latin typeface="Times New Roman" panose="02020603050405020304"/>
              <a:cs typeface="Times New Roman" panose="02020603050405020304"/>
            </a:endParaRPr>
          </a:p>
        </p:txBody>
      </p:sp>
      <p:sp>
        <p:nvSpPr>
          <p:cNvPr id="38" name="object 38"/>
          <p:cNvSpPr/>
          <p:nvPr/>
        </p:nvSpPr>
        <p:spPr>
          <a:xfrm>
            <a:off x="5001653" y="2785110"/>
            <a:ext cx="2997835" cy="513715"/>
          </a:xfrm>
          <a:custGeom>
            <a:avLst/>
            <a:gdLst/>
            <a:ahLst/>
            <a:cxnLst/>
            <a:rect l="l" t="t" r="r" b="b"/>
            <a:pathLst>
              <a:path w="2997834" h="513714">
                <a:moveTo>
                  <a:pt x="2997708" y="8381"/>
                </a:moveTo>
                <a:lnTo>
                  <a:pt x="2996184" y="0"/>
                </a:lnTo>
                <a:lnTo>
                  <a:pt x="0" y="505967"/>
                </a:lnTo>
                <a:lnTo>
                  <a:pt x="1524" y="513588"/>
                </a:lnTo>
                <a:lnTo>
                  <a:pt x="2997708" y="8381"/>
                </a:lnTo>
                <a:close/>
              </a:path>
            </a:pathLst>
          </a:custGeom>
          <a:solidFill>
            <a:srgbClr val="0033CC"/>
          </a:solidFill>
        </p:spPr>
        <p:txBody>
          <a:bodyPr wrap="square" lIns="0" tIns="0" rIns="0" bIns="0" rtlCol="0"/>
          <a:lstStyle/>
          <a:p/>
        </p:txBody>
      </p:sp>
      <p:sp>
        <p:nvSpPr>
          <p:cNvPr id="39" name="object 39"/>
          <p:cNvSpPr/>
          <p:nvPr/>
        </p:nvSpPr>
        <p:spPr>
          <a:xfrm>
            <a:off x="5000891" y="2785872"/>
            <a:ext cx="2999740" cy="1145540"/>
          </a:xfrm>
          <a:custGeom>
            <a:avLst/>
            <a:gdLst/>
            <a:ahLst/>
            <a:cxnLst/>
            <a:rect l="l" t="t" r="r" b="b"/>
            <a:pathLst>
              <a:path w="2999740" h="1145539">
                <a:moveTo>
                  <a:pt x="2999232" y="7619"/>
                </a:moveTo>
                <a:lnTo>
                  <a:pt x="2996184" y="0"/>
                </a:lnTo>
                <a:lnTo>
                  <a:pt x="0" y="1136904"/>
                </a:lnTo>
                <a:lnTo>
                  <a:pt x="3048" y="1145286"/>
                </a:lnTo>
                <a:lnTo>
                  <a:pt x="2999232" y="7619"/>
                </a:lnTo>
                <a:close/>
              </a:path>
            </a:pathLst>
          </a:custGeom>
          <a:solidFill>
            <a:srgbClr val="0033CC"/>
          </a:solidFill>
        </p:spPr>
        <p:txBody>
          <a:bodyPr wrap="square" lIns="0" tIns="0" rIns="0" bIns="0" rtlCol="0"/>
          <a:lstStyle/>
          <a:p/>
        </p:txBody>
      </p:sp>
      <p:sp>
        <p:nvSpPr>
          <p:cNvPr id="40" name="object 40"/>
          <p:cNvSpPr txBox="1"/>
          <p:nvPr/>
        </p:nvSpPr>
        <p:spPr>
          <a:xfrm>
            <a:off x="7315079" y="2751074"/>
            <a:ext cx="235585" cy="292735"/>
          </a:xfrm>
          <a:prstGeom prst="rect">
            <a:avLst/>
          </a:prstGeom>
        </p:spPr>
        <p:txBody>
          <a:bodyPr vert="horz" wrap="square" lIns="0" tIns="12700" rIns="0" bIns="0" rtlCol="0">
            <a:spAutoFit/>
          </a:bodyPr>
          <a:lstStyle/>
          <a:p>
            <a:pPr>
              <a:lnSpc>
                <a:spcPct val="100000"/>
              </a:lnSpc>
              <a:spcBef>
                <a:spcPts val="100"/>
              </a:spcBef>
            </a:pPr>
            <a:r>
              <a:rPr sz="1750" b="1" spc="-5" dirty="0">
                <a:solidFill>
                  <a:srgbClr val="0033CC"/>
                </a:solidFill>
                <a:latin typeface="宋体" panose="02010600030101010101" pitchFamily="2" charset="-122"/>
                <a:cs typeface="宋体" panose="02010600030101010101" pitchFamily="2" charset="-122"/>
              </a:rPr>
              <a:t>∨</a:t>
            </a:r>
            <a:endParaRPr sz="1750">
              <a:latin typeface="宋体" panose="02010600030101010101" pitchFamily="2" charset="-122"/>
              <a:cs typeface="宋体" panose="02010600030101010101" pitchFamily="2" charset="-122"/>
            </a:endParaRPr>
          </a:p>
        </p:txBody>
      </p:sp>
      <p:sp>
        <p:nvSpPr>
          <p:cNvPr id="41" name="object 41"/>
          <p:cNvSpPr/>
          <p:nvPr/>
        </p:nvSpPr>
        <p:spPr>
          <a:xfrm>
            <a:off x="4470539" y="5962840"/>
            <a:ext cx="487680" cy="431800"/>
          </a:xfrm>
          <a:custGeom>
            <a:avLst/>
            <a:gdLst/>
            <a:ahLst/>
            <a:cxnLst/>
            <a:rect l="l" t="t" r="r" b="b"/>
            <a:pathLst>
              <a:path w="487679" h="431800">
                <a:moveTo>
                  <a:pt x="487680" y="215455"/>
                </a:moveTo>
                <a:lnTo>
                  <a:pt x="476258" y="152729"/>
                </a:lnTo>
                <a:lnTo>
                  <a:pt x="460337" y="116888"/>
                </a:lnTo>
                <a:lnTo>
                  <a:pt x="413445" y="59565"/>
                </a:lnTo>
                <a:lnTo>
                  <a:pt x="351507" y="21385"/>
                </a:lnTo>
                <a:lnTo>
                  <a:pt x="280552" y="2344"/>
                </a:lnTo>
                <a:lnTo>
                  <a:pt x="243578" y="0"/>
                </a:lnTo>
                <a:lnTo>
                  <a:pt x="206609" y="2439"/>
                </a:lnTo>
                <a:lnTo>
                  <a:pt x="135706" y="21667"/>
                </a:lnTo>
                <a:lnTo>
                  <a:pt x="73872" y="60025"/>
                </a:lnTo>
                <a:lnTo>
                  <a:pt x="27135" y="117510"/>
                </a:lnTo>
                <a:lnTo>
                  <a:pt x="11312" y="153424"/>
                </a:lnTo>
                <a:lnTo>
                  <a:pt x="1523" y="194119"/>
                </a:lnTo>
                <a:lnTo>
                  <a:pt x="0" y="216217"/>
                </a:lnTo>
                <a:lnTo>
                  <a:pt x="1524" y="238315"/>
                </a:lnTo>
                <a:lnTo>
                  <a:pt x="3048" y="248983"/>
                </a:lnTo>
                <a:lnTo>
                  <a:pt x="8382" y="266874"/>
                </a:lnTo>
                <a:lnTo>
                  <a:pt x="8382" y="215455"/>
                </a:lnTo>
                <a:lnTo>
                  <a:pt x="9905" y="194881"/>
                </a:lnTo>
                <a:lnTo>
                  <a:pt x="19605" y="155009"/>
                </a:lnTo>
                <a:lnTo>
                  <a:pt x="35333" y="119954"/>
                </a:lnTo>
                <a:lnTo>
                  <a:pt x="81796" y="64255"/>
                </a:lnTo>
                <a:lnTo>
                  <a:pt x="143134" y="27698"/>
                </a:lnTo>
                <a:lnTo>
                  <a:pt x="213186" y="10198"/>
                </a:lnTo>
                <a:lnTo>
                  <a:pt x="249555" y="8567"/>
                </a:lnTo>
                <a:lnTo>
                  <a:pt x="285791" y="11669"/>
                </a:lnTo>
                <a:lnTo>
                  <a:pt x="354790" y="32025"/>
                </a:lnTo>
                <a:lnTo>
                  <a:pt x="414020" y="71180"/>
                </a:lnTo>
                <a:lnTo>
                  <a:pt x="457322" y="129050"/>
                </a:lnTo>
                <a:lnTo>
                  <a:pt x="471075" y="164977"/>
                </a:lnTo>
                <a:lnTo>
                  <a:pt x="478536" y="205549"/>
                </a:lnTo>
                <a:lnTo>
                  <a:pt x="479298" y="216217"/>
                </a:lnTo>
                <a:lnTo>
                  <a:pt x="479298" y="266466"/>
                </a:lnTo>
                <a:lnTo>
                  <a:pt x="482496" y="256093"/>
                </a:lnTo>
                <a:lnTo>
                  <a:pt x="487680" y="215455"/>
                </a:lnTo>
                <a:close/>
              </a:path>
              <a:path w="487679" h="431800">
                <a:moveTo>
                  <a:pt x="479298" y="266466"/>
                </a:moveTo>
                <a:lnTo>
                  <a:pt x="479298" y="216217"/>
                </a:lnTo>
                <a:lnTo>
                  <a:pt x="478536" y="226885"/>
                </a:lnTo>
                <a:lnTo>
                  <a:pt x="471310" y="266568"/>
                </a:lnTo>
                <a:lnTo>
                  <a:pt x="439208" y="332635"/>
                </a:lnTo>
                <a:lnTo>
                  <a:pt x="388479" y="380835"/>
                </a:lnTo>
                <a:lnTo>
                  <a:pt x="325013" y="411008"/>
                </a:lnTo>
                <a:lnTo>
                  <a:pt x="254698" y="422990"/>
                </a:lnTo>
                <a:lnTo>
                  <a:pt x="218813" y="422110"/>
                </a:lnTo>
                <a:lnTo>
                  <a:pt x="149267" y="406503"/>
                </a:lnTo>
                <a:lnTo>
                  <a:pt x="87595" y="372300"/>
                </a:lnTo>
                <a:lnTo>
                  <a:pt x="39686" y="319339"/>
                </a:lnTo>
                <a:lnTo>
                  <a:pt x="11430" y="247459"/>
                </a:lnTo>
                <a:lnTo>
                  <a:pt x="8382" y="215455"/>
                </a:lnTo>
                <a:lnTo>
                  <a:pt x="8382" y="266874"/>
                </a:lnTo>
                <a:lnTo>
                  <a:pt x="31476" y="321680"/>
                </a:lnTo>
                <a:lnTo>
                  <a:pt x="78669" y="375824"/>
                </a:lnTo>
                <a:lnTo>
                  <a:pt x="139246" y="411662"/>
                </a:lnTo>
                <a:lnTo>
                  <a:pt x="207828" y="429441"/>
                </a:lnTo>
                <a:lnTo>
                  <a:pt x="243438" y="431635"/>
                </a:lnTo>
                <a:lnTo>
                  <a:pt x="279033" y="429408"/>
                </a:lnTo>
                <a:lnTo>
                  <a:pt x="347482" y="411810"/>
                </a:lnTo>
                <a:lnTo>
                  <a:pt x="407796" y="376893"/>
                </a:lnTo>
                <a:lnTo>
                  <a:pt x="454594" y="324905"/>
                </a:lnTo>
                <a:lnTo>
                  <a:pt x="471243" y="292587"/>
                </a:lnTo>
                <a:lnTo>
                  <a:pt x="479298" y="266466"/>
                </a:lnTo>
                <a:close/>
              </a:path>
            </a:pathLst>
          </a:custGeom>
          <a:solidFill>
            <a:srgbClr val="0033CC"/>
          </a:solidFill>
        </p:spPr>
        <p:txBody>
          <a:bodyPr wrap="square" lIns="0" tIns="0" rIns="0" bIns="0" rtlCol="0"/>
          <a:lstStyle/>
          <a:p/>
        </p:txBody>
      </p:sp>
      <p:sp>
        <p:nvSpPr>
          <p:cNvPr id="42" name="object 42"/>
          <p:cNvSpPr txBox="1"/>
          <p:nvPr/>
        </p:nvSpPr>
        <p:spPr>
          <a:xfrm>
            <a:off x="4664843" y="6039103"/>
            <a:ext cx="113030" cy="266065"/>
          </a:xfrm>
          <a:prstGeom prst="rect">
            <a:avLst/>
          </a:prstGeom>
        </p:spPr>
        <p:txBody>
          <a:bodyPr vert="horz" wrap="square" lIns="0" tIns="15875" rIns="0" bIns="0" rtlCol="0">
            <a:spAutoFit/>
          </a:bodyPr>
          <a:lstStyle/>
          <a:p>
            <a:pPr>
              <a:lnSpc>
                <a:spcPct val="100000"/>
              </a:lnSpc>
              <a:spcBef>
                <a:spcPts val="125"/>
              </a:spcBef>
            </a:pPr>
            <a:r>
              <a:rPr sz="1550" b="1" spc="10" dirty="0">
                <a:solidFill>
                  <a:srgbClr val="0033CC"/>
                </a:solidFill>
                <a:latin typeface="Times New Roman" panose="02020603050405020304"/>
                <a:cs typeface="Times New Roman" panose="02020603050405020304"/>
              </a:rPr>
              <a:t>7</a:t>
            </a:r>
            <a:endParaRPr sz="1550">
              <a:latin typeface="Times New Roman" panose="02020603050405020304"/>
              <a:cs typeface="Times New Roman" panose="02020603050405020304"/>
            </a:endParaRPr>
          </a:p>
        </p:txBody>
      </p:sp>
      <p:sp>
        <p:nvSpPr>
          <p:cNvPr id="43" name="object 43"/>
          <p:cNvSpPr/>
          <p:nvPr/>
        </p:nvSpPr>
        <p:spPr>
          <a:xfrm>
            <a:off x="4952123" y="2787395"/>
            <a:ext cx="3034665" cy="1648460"/>
          </a:xfrm>
          <a:custGeom>
            <a:avLst/>
            <a:gdLst/>
            <a:ahLst/>
            <a:cxnLst/>
            <a:rect l="l" t="t" r="r" b="b"/>
            <a:pathLst>
              <a:path w="3034665" h="1648460">
                <a:moveTo>
                  <a:pt x="3034284" y="6857"/>
                </a:moveTo>
                <a:lnTo>
                  <a:pt x="3030474" y="0"/>
                </a:lnTo>
                <a:lnTo>
                  <a:pt x="0" y="1641348"/>
                </a:lnTo>
                <a:lnTo>
                  <a:pt x="3810" y="1648206"/>
                </a:lnTo>
                <a:lnTo>
                  <a:pt x="3034284" y="6857"/>
                </a:lnTo>
                <a:close/>
              </a:path>
            </a:pathLst>
          </a:custGeom>
          <a:solidFill>
            <a:srgbClr val="0033CC"/>
          </a:solidFill>
        </p:spPr>
        <p:txBody>
          <a:bodyPr wrap="square" lIns="0" tIns="0" rIns="0" bIns="0" rtlCol="0"/>
          <a:lstStyle/>
          <a:p/>
        </p:txBody>
      </p:sp>
      <p:sp>
        <p:nvSpPr>
          <p:cNvPr id="44" name="object 44"/>
          <p:cNvSpPr txBox="1"/>
          <p:nvPr/>
        </p:nvSpPr>
        <p:spPr>
          <a:xfrm>
            <a:off x="5034413" y="2767076"/>
            <a:ext cx="213360" cy="266065"/>
          </a:xfrm>
          <a:prstGeom prst="rect">
            <a:avLst/>
          </a:prstGeom>
        </p:spPr>
        <p:txBody>
          <a:bodyPr vert="horz" wrap="square" lIns="0" tIns="15875" rIns="0" bIns="0" rtlCol="0">
            <a:spAutoFit/>
          </a:bodyPr>
          <a:lstStyle/>
          <a:p>
            <a:pPr>
              <a:lnSpc>
                <a:spcPct val="100000"/>
              </a:lnSpc>
              <a:spcBef>
                <a:spcPts val="125"/>
              </a:spcBef>
            </a:pPr>
            <a:r>
              <a:rPr sz="1550" b="1" spc="25" dirty="0">
                <a:solidFill>
                  <a:srgbClr val="0033CC"/>
                </a:solidFill>
                <a:latin typeface="华文楷体" panose="02010600040101010101" charset="-122"/>
                <a:cs typeface="华文楷体" panose="02010600040101010101" charset="-122"/>
              </a:rPr>
              <a:t>～</a:t>
            </a:r>
            <a:endParaRPr sz="1550">
              <a:latin typeface="华文楷体" panose="02010600040101010101" charset="-122"/>
              <a:cs typeface="华文楷体" panose="02010600040101010101" charset="-122"/>
            </a:endParaRPr>
          </a:p>
        </p:txBody>
      </p:sp>
      <p:sp>
        <p:nvSpPr>
          <p:cNvPr id="45" name="object 45"/>
          <p:cNvSpPr txBox="1"/>
          <p:nvPr/>
        </p:nvSpPr>
        <p:spPr>
          <a:xfrm>
            <a:off x="5098422" y="3247890"/>
            <a:ext cx="213360" cy="266065"/>
          </a:xfrm>
          <a:prstGeom prst="rect">
            <a:avLst/>
          </a:prstGeom>
        </p:spPr>
        <p:txBody>
          <a:bodyPr vert="horz" wrap="square" lIns="0" tIns="15875" rIns="0" bIns="0" rtlCol="0">
            <a:spAutoFit/>
          </a:bodyPr>
          <a:lstStyle/>
          <a:p>
            <a:pPr>
              <a:lnSpc>
                <a:spcPct val="100000"/>
              </a:lnSpc>
              <a:spcBef>
                <a:spcPts val="125"/>
              </a:spcBef>
            </a:pPr>
            <a:r>
              <a:rPr sz="1550" b="1" spc="25" dirty="0">
                <a:solidFill>
                  <a:srgbClr val="0033CC"/>
                </a:solidFill>
                <a:latin typeface="华文楷体" panose="02010600040101010101" charset="-122"/>
                <a:cs typeface="华文楷体" panose="02010600040101010101" charset="-122"/>
              </a:rPr>
              <a:t>～</a:t>
            </a:r>
            <a:endParaRPr sz="1550">
              <a:latin typeface="华文楷体" panose="02010600040101010101" charset="-122"/>
              <a:cs typeface="华文楷体" panose="02010600040101010101" charset="-122"/>
            </a:endParaRPr>
          </a:p>
        </p:txBody>
      </p:sp>
      <p:sp>
        <p:nvSpPr>
          <p:cNvPr id="46" name="object 46"/>
          <p:cNvSpPr txBox="1"/>
          <p:nvPr/>
        </p:nvSpPr>
        <p:spPr>
          <a:xfrm>
            <a:off x="5160909" y="3778244"/>
            <a:ext cx="213360" cy="681990"/>
          </a:xfrm>
          <a:prstGeom prst="rect">
            <a:avLst/>
          </a:prstGeom>
        </p:spPr>
        <p:txBody>
          <a:bodyPr vert="horz" wrap="square" lIns="0" tIns="15875" rIns="0" bIns="0" rtlCol="0">
            <a:spAutoFit/>
          </a:bodyPr>
          <a:lstStyle/>
          <a:p>
            <a:pPr>
              <a:lnSpc>
                <a:spcPct val="100000"/>
              </a:lnSpc>
              <a:spcBef>
                <a:spcPts val="125"/>
              </a:spcBef>
            </a:pPr>
            <a:r>
              <a:rPr sz="1550" b="1" spc="25" dirty="0">
                <a:solidFill>
                  <a:srgbClr val="0033CC"/>
                </a:solidFill>
                <a:latin typeface="华文楷体" panose="02010600040101010101" charset="-122"/>
                <a:cs typeface="华文楷体" panose="02010600040101010101" charset="-122"/>
              </a:rPr>
              <a:t>～</a:t>
            </a:r>
            <a:endParaRPr sz="1550">
              <a:latin typeface="华文楷体" panose="02010600040101010101" charset="-122"/>
              <a:cs typeface="华文楷体" panose="02010600040101010101" charset="-122"/>
            </a:endParaRPr>
          </a:p>
          <a:p>
            <a:pPr>
              <a:lnSpc>
                <a:spcPct val="100000"/>
              </a:lnSpc>
              <a:spcBef>
                <a:spcPts val="1415"/>
              </a:spcBef>
            </a:pPr>
            <a:r>
              <a:rPr sz="1550" b="1" spc="25" dirty="0">
                <a:solidFill>
                  <a:srgbClr val="0033CC"/>
                </a:solidFill>
                <a:latin typeface="华文楷体" panose="02010600040101010101" charset="-122"/>
                <a:cs typeface="华文楷体" panose="02010600040101010101" charset="-122"/>
              </a:rPr>
              <a:t>～</a:t>
            </a:r>
            <a:endParaRPr sz="1550">
              <a:latin typeface="华文楷体" panose="02010600040101010101" charset="-122"/>
              <a:cs typeface="华文楷体" panose="02010600040101010101" charset="-122"/>
            </a:endParaRPr>
          </a:p>
        </p:txBody>
      </p:sp>
      <p:sp>
        <p:nvSpPr>
          <p:cNvPr id="47" name="object 47"/>
          <p:cNvSpPr/>
          <p:nvPr/>
        </p:nvSpPr>
        <p:spPr>
          <a:xfrm>
            <a:off x="6908177" y="4430267"/>
            <a:ext cx="1144270" cy="1711960"/>
          </a:xfrm>
          <a:custGeom>
            <a:avLst/>
            <a:gdLst/>
            <a:ahLst/>
            <a:cxnLst/>
            <a:rect l="l" t="t" r="r" b="b"/>
            <a:pathLst>
              <a:path w="1144270" h="1711960">
                <a:moveTo>
                  <a:pt x="1143761" y="1706118"/>
                </a:moveTo>
                <a:lnTo>
                  <a:pt x="6857" y="0"/>
                </a:lnTo>
                <a:lnTo>
                  <a:pt x="0" y="4571"/>
                </a:lnTo>
                <a:lnTo>
                  <a:pt x="1136903" y="1711452"/>
                </a:lnTo>
                <a:lnTo>
                  <a:pt x="1143761" y="1706118"/>
                </a:lnTo>
                <a:close/>
              </a:path>
            </a:pathLst>
          </a:custGeom>
          <a:solidFill>
            <a:srgbClr val="0033CC"/>
          </a:solidFill>
        </p:spPr>
        <p:txBody>
          <a:bodyPr wrap="square" lIns="0" tIns="0" rIns="0" bIns="0" rtlCol="0"/>
          <a:lstStyle/>
          <a:p/>
        </p:txBody>
      </p:sp>
      <p:sp>
        <p:nvSpPr>
          <p:cNvPr id="48" name="object 48"/>
          <p:cNvSpPr txBox="1"/>
          <p:nvPr/>
        </p:nvSpPr>
        <p:spPr>
          <a:xfrm>
            <a:off x="3834263" y="5212333"/>
            <a:ext cx="122555" cy="266065"/>
          </a:xfrm>
          <a:prstGeom prst="rect">
            <a:avLst/>
          </a:prstGeom>
        </p:spPr>
        <p:txBody>
          <a:bodyPr vert="horz" wrap="square" lIns="0" tIns="15875" rIns="0" bIns="0" rtlCol="0">
            <a:spAutoFit/>
          </a:bodyPr>
          <a:lstStyle/>
          <a:p>
            <a:pPr>
              <a:lnSpc>
                <a:spcPct val="100000"/>
              </a:lnSpc>
              <a:spcBef>
                <a:spcPts val="125"/>
              </a:spcBef>
            </a:pPr>
            <a:r>
              <a:rPr sz="1550" spc="15" dirty="0">
                <a:latin typeface="Franklin Gothic Book" panose="020B0503020102020204"/>
                <a:cs typeface="Franklin Gothic Book" panose="020B0503020102020204"/>
              </a:rPr>
              <a:t>E</a:t>
            </a:r>
            <a:endParaRPr sz="1550">
              <a:latin typeface="Franklin Gothic Book" panose="020B0503020102020204"/>
              <a:cs typeface="Franklin Gothic Book" panose="020B0503020102020204"/>
            </a:endParaRPr>
          </a:p>
        </p:txBody>
      </p:sp>
      <p:sp>
        <p:nvSpPr>
          <p:cNvPr id="49" name="object 49"/>
          <p:cNvSpPr txBox="1"/>
          <p:nvPr/>
        </p:nvSpPr>
        <p:spPr>
          <a:xfrm>
            <a:off x="8950328" y="5063752"/>
            <a:ext cx="139700" cy="266065"/>
          </a:xfrm>
          <a:prstGeom prst="rect">
            <a:avLst/>
          </a:prstGeom>
        </p:spPr>
        <p:txBody>
          <a:bodyPr vert="horz" wrap="square" lIns="0" tIns="15875" rIns="0" bIns="0" rtlCol="0">
            <a:spAutoFit/>
          </a:bodyPr>
          <a:lstStyle/>
          <a:p>
            <a:pPr>
              <a:lnSpc>
                <a:spcPct val="100000"/>
              </a:lnSpc>
              <a:spcBef>
                <a:spcPts val="125"/>
              </a:spcBef>
            </a:pPr>
            <a:r>
              <a:rPr sz="1550" spc="15" dirty="0">
                <a:latin typeface="Franklin Gothic Book" panose="020B0503020102020204"/>
                <a:cs typeface="Franklin Gothic Book" panose="020B0503020102020204"/>
              </a:rPr>
              <a:t>O</a:t>
            </a:r>
            <a:endParaRPr sz="1550">
              <a:latin typeface="Franklin Gothic Book" panose="020B0503020102020204"/>
              <a:cs typeface="Franklin Gothic Book" panose="020B0503020102020204"/>
            </a:endParaRPr>
          </a:p>
        </p:txBody>
      </p:sp>
      <p:sp>
        <p:nvSpPr>
          <p:cNvPr id="50" name="object 50"/>
          <p:cNvSpPr/>
          <p:nvPr/>
        </p:nvSpPr>
        <p:spPr>
          <a:xfrm>
            <a:off x="4065917" y="3989832"/>
            <a:ext cx="386715" cy="1327785"/>
          </a:xfrm>
          <a:custGeom>
            <a:avLst/>
            <a:gdLst/>
            <a:ahLst/>
            <a:cxnLst/>
            <a:rect l="l" t="t" r="r" b="b"/>
            <a:pathLst>
              <a:path w="386714" h="1327785">
                <a:moveTo>
                  <a:pt x="386334" y="2285"/>
                </a:moveTo>
                <a:lnTo>
                  <a:pt x="378714" y="0"/>
                </a:lnTo>
                <a:lnTo>
                  <a:pt x="0" y="1325117"/>
                </a:lnTo>
                <a:lnTo>
                  <a:pt x="7620" y="1327403"/>
                </a:lnTo>
                <a:lnTo>
                  <a:pt x="386334" y="2285"/>
                </a:lnTo>
                <a:close/>
              </a:path>
            </a:pathLst>
          </a:custGeom>
          <a:solidFill>
            <a:srgbClr val="000000"/>
          </a:solidFill>
        </p:spPr>
        <p:txBody>
          <a:bodyPr wrap="square" lIns="0" tIns="0" rIns="0" bIns="0" rtlCol="0"/>
          <a:lstStyle/>
          <a:p/>
        </p:txBody>
      </p:sp>
      <p:sp>
        <p:nvSpPr>
          <p:cNvPr id="51" name="object 51"/>
          <p:cNvSpPr/>
          <p:nvPr/>
        </p:nvSpPr>
        <p:spPr>
          <a:xfrm>
            <a:off x="4068203" y="5122926"/>
            <a:ext cx="382905" cy="197485"/>
          </a:xfrm>
          <a:custGeom>
            <a:avLst/>
            <a:gdLst/>
            <a:ahLst/>
            <a:cxnLst/>
            <a:rect l="l" t="t" r="r" b="b"/>
            <a:pathLst>
              <a:path w="382904" h="197485">
                <a:moveTo>
                  <a:pt x="382524" y="7620"/>
                </a:moveTo>
                <a:lnTo>
                  <a:pt x="378714" y="0"/>
                </a:lnTo>
                <a:lnTo>
                  <a:pt x="0" y="189738"/>
                </a:lnTo>
                <a:lnTo>
                  <a:pt x="3810" y="197358"/>
                </a:lnTo>
                <a:lnTo>
                  <a:pt x="382524" y="7620"/>
                </a:lnTo>
                <a:close/>
              </a:path>
            </a:pathLst>
          </a:custGeom>
          <a:solidFill>
            <a:srgbClr val="000000"/>
          </a:solidFill>
        </p:spPr>
        <p:txBody>
          <a:bodyPr wrap="square" lIns="0" tIns="0" rIns="0" bIns="0" rtlCol="0"/>
          <a:lstStyle/>
          <a:p/>
        </p:txBody>
      </p:sp>
      <p:sp>
        <p:nvSpPr>
          <p:cNvPr id="52" name="object 52"/>
          <p:cNvSpPr/>
          <p:nvPr/>
        </p:nvSpPr>
        <p:spPr>
          <a:xfrm>
            <a:off x="4067441" y="5312664"/>
            <a:ext cx="383540" cy="260985"/>
          </a:xfrm>
          <a:custGeom>
            <a:avLst/>
            <a:gdLst/>
            <a:ahLst/>
            <a:cxnLst/>
            <a:rect l="l" t="t" r="r" b="b"/>
            <a:pathLst>
              <a:path w="383539" h="260985">
                <a:moveTo>
                  <a:pt x="383286" y="253745"/>
                </a:moveTo>
                <a:lnTo>
                  <a:pt x="4572" y="0"/>
                </a:lnTo>
                <a:lnTo>
                  <a:pt x="0" y="6858"/>
                </a:lnTo>
                <a:lnTo>
                  <a:pt x="378714" y="260603"/>
                </a:lnTo>
                <a:lnTo>
                  <a:pt x="383286" y="253745"/>
                </a:lnTo>
                <a:close/>
              </a:path>
            </a:pathLst>
          </a:custGeom>
          <a:solidFill>
            <a:srgbClr val="000000"/>
          </a:solidFill>
        </p:spPr>
        <p:txBody>
          <a:bodyPr wrap="square" lIns="0" tIns="0" rIns="0" bIns="0" rtlCol="0"/>
          <a:lstStyle/>
          <a:p/>
        </p:txBody>
      </p:sp>
      <p:sp>
        <p:nvSpPr>
          <p:cNvPr id="53" name="object 53"/>
          <p:cNvSpPr/>
          <p:nvPr/>
        </p:nvSpPr>
        <p:spPr>
          <a:xfrm>
            <a:off x="4065917" y="5314188"/>
            <a:ext cx="386715" cy="825500"/>
          </a:xfrm>
          <a:custGeom>
            <a:avLst/>
            <a:gdLst/>
            <a:ahLst/>
            <a:cxnLst/>
            <a:rect l="l" t="t" r="r" b="b"/>
            <a:pathLst>
              <a:path w="386714" h="825500">
                <a:moveTo>
                  <a:pt x="386334" y="821436"/>
                </a:moveTo>
                <a:lnTo>
                  <a:pt x="7620" y="0"/>
                </a:lnTo>
                <a:lnTo>
                  <a:pt x="0" y="3810"/>
                </a:lnTo>
                <a:lnTo>
                  <a:pt x="378714" y="825246"/>
                </a:lnTo>
                <a:lnTo>
                  <a:pt x="386334" y="821436"/>
                </a:lnTo>
                <a:close/>
              </a:path>
            </a:pathLst>
          </a:custGeom>
          <a:solidFill>
            <a:srgbClr val="000000"/>
          </a:solidFill>
        </p:spPr>
        <p:txBody>
          <a:bodyPr wrap="square" lIns="0" tIns="0" rIns="0" bIns="0" rtlCol="0"/>
          <a:lstStyle/>
          <a:p/>
        </p:txBody>
      </p:sp>
      <p:sp>
        <p:nvSpPr>
          <p:cNvPr id="54" name="object 54"/>
          <p:cNvSpPr/>
          <p:nvPr/>
        </p:nvSpPr>
        <p:spPr>
          <a:xfrm>
            <a:off x="8485517" y="2852927"/>
            <a:ext cx="388620" cy="2401570"/>
          </a:xfrm>
          <a:custGeom>
            <a:avLst/>
            <a:gdLst/>
            <a:ahLst/>
            <a:cxnLst/>
            <a:rect l="l" t="t" r="r" b="b"/>
            <a:pathLst>
              <a:path w="388620" h="2401570">
                <a:moveTo>
                  <a:pt x="388620" y="2400300"/>
                </a:moveTo>
                <a:lnTo>
                  <a:pt x="8382" y="0"/>
                </a:lnTo>
                <a:lnTo>
                  <a:pt x="0" y="1524"/>
                </a:lnTo>
                <a:lnTo>
                  <a:pt x="380238" y="2401062"/>
                </a:lnTo>
                <a:lnTo>
                  <a:pt x="388620" y="2400300"/>
                </a:lnTo>
                <a:close/>
              </a:path>
            </a:pathLst>
          </a:custGeom>
          <a:solidFill>
            <a:srgbClr val="000000"/>
          </a:solidFill>
        </p:spPr>
        <p:txBody>
          <a:bodyPr wrap="square" lIns="0" tIns="0" rIns="0" bIns="0" rtlCol="0"/>
          <a:lstStyle/>
          <a:p/>
        </p:txBody>
      </p:sp>
      <p:sp>
        <p:nvSpPr>
          <p:cNvPr id="55" name="object 55"/>
          <p:cNvSpPr/>
          <p:nvPr/>
        </p:nvSpPr>
        <p:spPr>
          <a:xfrm>
            <a:off x="8551811" y="4998720"/>
            <a:ext cx="321310" cy="258445"/>
          </a:xfrm>
          <a:custGeom>
            <a:avLst/>
            <a:gdLst/>
            <a:ahLst/>
            <a:cxnLst/>
            <a:rect l="l" t="t" r="r" b="b"/>
            <a:pathLst>
              <a:path w="321309" h="258445">
                <a:moveTo>
                  <a:pt x="320802" y="251460"/>
                </a:moveTo>
                <a:lnTo>
                  <a:pt x="4572" y="0"/>
                </a:lnTo>
                <a:lnTo>
                  <a:pt x="0" y="6096"/>
                </a:lnTo>
                <a:lnTo>
                  <a:pt x="315468" y="258318"/>
                </a:lnTo>
                <a:lnTo>
                  <a:pt x="320802" y="251460"/>
                </a:lnTo>
                <a:close/>
              </a:path>
            </a:pathLst>
          </a:custGeom>
          <a:solidFill>
            <a:srgbClr val="000000"/>
          </a:solidFill>
        </p:spPr>
        <p:txBody>
          <a:bodyPr wrap="square" lIns="0" tIns="0" rIns="0" bIns="0" rtlCol="0"/>
          <a:lstStyle/>
          <a:p/>
        </p:txBody>
      </p:sp>
      <p:sp>
        <p:nvSpPr>
          <p:cNvPr id="56" name="object 56"/>
          <p:cNvSpPr/>
          <p:nvPr/>
        </p:nvSpPr>
        <p:spPr>
          <a:xfrm>
            <a:off x="8613533" y="5250941"/>
            <a:ext cx="260350" cy="259079"/>
          </a:xfrm>
          <a:custGeom>
            <a:avLst/>
            <a:gdLst/>
            <a:ahLst/>
            <a:cxnLst/>
            <a:rect l="l" t="t" r="r" b="b"/>
            <a:pathLst>
              <a:path w="260350" h="259079">
                <a:moveTo>
                  <a:pt x="259842" y="5334"/>
                </a:moveTo>
                <a:lnTo>
                  <a:pt x="253746" y="0"/>
                </a:lnTo>
                <a:lnTo>
                  <a:pt x="0" y="252984"/>
                </a:lnTo>
                <a:lnTo>
                  <a:pt x="6096" y="259079"/>
                </a:lnTo>
                <a:lnTo>
                  <a:pt x="259842" y="5334"/>
                </a:lnTo>
                <a:close/>
              </a:path>
            </a:pathLst>
          </a:custGeom>
          <a:solidFill>
            <a:srgbClr val="000000"/>
          </a:solidFill>
        </p:spPr>
        <p:txBody>
          <a:bodyPr wrap="square" lIns="0" tIns="0" rIns="0" bIns="0" rtlCol="0"/>
          <a:lstStyle/>
          <a:p/>
        </p:txBody>
      </p:sp>
      <p:sp>
        <p:nvSpPr>
          <p:cNvPr id="57" name="object 57"/>
          <p:cNvSpPr/>
          <p:nvPr/>
        </p:nvSpPr>
        <p:spPr>
          <a:xfrm>
            <a:off x="8550287" y="5252465"/>
            <a:ext cx="323850" cy="824230"/>
          </a:xfrm>
          <a:custGeom>
            <a:avLst/>
            <a:gdLst/>
            <a:ahLst/>
            <a:cxnLst/>
            <a:rect l="l" t="t" r="r" b="b"/>
            <a:pathLst>
              <a:path w="323850" h="824229">
                <a:moveTo>
                  <a:pt x="323849" y="3047"/>
                </a:moveTo>
                <a:lnTo>
                  <a:pt x="316229" y="0"/>
                </a:lnTo>
                <a:lnTo>
                  <a:pt x="0" y="820674"/>
                </a:lnTo>
                <a:lnTo>
                  <a:pt x="7619" y="823722"/>
                </a:lnTo>
                <a:lnTo>
                  <a:pt x="323849" y="3047"/>
                </a:lnTo>
                <a:close/>
              </a:path>
            </a:pathLst>
          </a:custGeom>
          <a:solidFill>
            <a:srgbClr val="000000"/>
          </a:solidFill>
        </p:spPr>
        <p:txBody>
          <a:bodyPr wrap="square" lIns="0" tIns="0" rIns="0" bIns="0" rtlCol="0"/>
          <a:lstStyle/>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4926330" cy="560705"/>
          </a:xfrm>
          <a:prstGeom prst="rect">
            <a:avLst/>
          </a:prstGeom>
        </p:spPr>
        <p:txBody>
          <a:bodyPr vert="horz" wrap="square" lIns="0" tIns="13970" rIns="0" bIns="0" rtlCol="0">
            <a:spAutoFit/>
          </a:bodyPr>
          <a:lstStyle/>
          <a:p>
            <a:pPr marL="12700">
              <a:lnSpc>
                <a:spcPct val="100000"/>
              </a:lnSpc>
              <a:spcBef>
                <a:spcPts val="110"/>
              </a:spcBef>
            </a:pPr>
            <a:r>
              <a:rPr spc="5" dirty="0"/>
              <a:t>黑盒测试的方法（答案）</a:t>
            </a:r>
            <a:endParaRPr spc="5" dirty="0"/>
          </a:p>
        </p:txBody>
      </p:sp>
      <p:sp>
        <p:nvSpPr>
          <p:cNvPr id="4" name="object 4"/>
          <p:cNvSpPr txBox="1"/>
          <p:nvPr/>
        </p:nvSpPr>
        <p:spPr>
          <a:xfrm>
            <a:off x="1272673" y="1942594"/>
            <a:ext cx="1475105" cy="292735"/>
          </a:xfrm>
          <a:prstGeom prst="rect">
            <a:avLst/>
          </a:prstGeom>
        </p:spPr>
        <p:txBody>
          <a:bodyPr vert="horz" wrap="square" lIns="0" tIns="12700" rIns="0" bIns="0" rtlCol="0">
            <a:spAutoFit/>
          </a:bodyPr>
          <a:lstStyle/>
          <a:p>
            <a:pPr marL="349250" indent="-337185">
              <a:lnSpc>
                <a:spcPct val="100000"/>
              </a:lnSpc>
              <a:spcBef>
                <a:spcPts val="10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转为判定表</a:t>
            </a:r>
            <a:endParaRPr sz="1750">
              <a:latin typeface="华文楷体" panose="02010600040101010101" charset="-122"/>
              <a:cs typeface="华文楷体" panose="02010600040101010101" charset="-122"/>
            </a:endParaRPr>
          </a:p>
        </p:txBody>
      </p:sp>
      <p:sp>
        <p:nvSpPr>
          <p:cNvPr id="5" name="object 5"/>
          <p:cNvSpPr txBox="1"/>
          <p:nvPr/>
        </p:nvSpPr>
        <p:spPr>
          <a:xfrm>
            <a:off x="2038235" y="3298697"/>
            <a:ext cx="1294765" cy="2322195"/>
          </a:xfrm>
          <a:prstGeom prst="rect">
            <a:avLst/>
          </a:prstGeom>
          <a:solidFill>
            <a:srgbClr val="FFFFFF"/>
          </a:solidFill>
        </p:spPr>
        <p:txBody>
          <a:bodyPr vert="horz" wrap="square" lIns="0" tIns="0" rIns="0" bIns="0" rtlCol="0">
            <a:spAutoFit/>
          </a:bodyPr>
          <a:lstStyle/>
          <a:p>
            <a:pPr>
              <a:lnSpc>
                <a:spcPct val="100000"/>
              </a:lnSpc>
            </a:pPr>
            <a:endParaRPr sz="2000">
              <a:latin typeface="Times New Roman" panose="02020603050405020304"/>
              <a:cs typeface="Times New Roman" panose="02020603050405020304"/>
            </a:endParaRPr>
          </a:p>
          <a:p>
            <a:pPr>
              <a:lnSpc>
                <a:spcPct val="100000"/>
              </a:lnSpc>
              <a:spcBef>
                <a:spcPts val="10"/>
              </a:spcBef>
            </a:pPr>
            <a:endParaRPr sz="1700">
              <a:latin typeface="Times New Roman" panose="02020603050405020304"/>
              <a:cs typeface="Times New Roman" panose="02020603050405020304"/>
            </a:endParaRPr>
          </a:p>
          <a:p>
            <a:pPr marL="79375" marR="4445">
              <a:lnSpc>
                <a:spcPct val="102000"/>
              </a:lnSpc>
            </a:pPr>
            <a:r>
              <a:rPr sz="1550" i="1" spc="25" dirty="0">
                <a:latin typeface="华文楷体" panose="02010600040101010101" charset="-122"/>
                <a:cs typeface="华文楷体" panose="02010600040101010101" charset="-122"/>
              </a:rPr>
              <a:t>通过中间节 点将用例的 判定表简化 </a:t>
            </a:r>
            <a:r>
              <a:rPr sz="1550" i="1" spc="25" dirty="0">
                <a:latin typeface="华文楷体" panose="02010600040101010101" charset="-122"/>
                <a:cs typeface="华文楷体" panose="02010600040101010101" charset="-122"/>
              </a:rPr>
              <a:t>为两个小表。 减少工作量。</a:t>
            </a:r>
            <a:endParaRPr sz="1550">
              <a:latin typeface="华文楷体" panose="02010600040101010101" charset="-122"/>
              <a:cs typeface="华文楷体" panose="02010600040101010101" charset="-122"/>
            </a:endParaRPr>
          </a:p>
        </p:txBody>
      </p:sp>
      <p:graphicFrame>
        <p:nvGraphicFramePr>
          <p:cNvPr id="6" name="object 6"/>
          <p:cNvGraphicFramePr>
            <a:graphicFrameLocks noGrp="1"/>
          </p:cNvGraphicFramePr>
          <p:nvPr/>
        </p:nvGraphicFramePr>
        <p:xfrm>
          <a:off x="3812698" y="1940579"/>
          <a:ext cx="6551930" cy="2239645"/>
        </p:xfrm>
        <a:graphic>
          <a:graphicData uri="http://schemas.openxmlformats.org/drawingml/2006/table">
            <a:tbl>
              <a:tblPr firstRow="1" bandRow="1">
                <a:tableStyleId>{2D5ABB26-0587-4C30-8999-92F81FD0307C}</a:tableStyleId>
              </a:tblPr>
              <a:tblGrid>
                <a:gridCol w="300990"/>
                <a:gridCol w="450850"/>
                <a:gridCol w="333375"/>
                <a:gridCol w="363220"/>
                <a:gridCol w="361950"/>
                <a:gridCol w="363219"/>
                <a:gridCol w="360044"/>
                <a:gridCol w="361314"/>
                <a:gridCol w="362585"/>
                <a:gridCol w="361314"/>
                <a:gridCol w="364489"/>
                <a:gridCol w="361314"/>
                <a:gridCol w="363854"/>
                <a:gridCol w="364489"/>
                <a:gridCol w="363220"/>
                <a:gridCol w="350520"/>
                <a:gridCol w="377189"/>
                <a:gridCol w="365124"/>
              </a:tblGrid>
              <a:tr h="350519">
                <a:tc gridSpan="2">
                  <a:txBody>
                    <a:bodyPr/>
                    <a:lstStyle/>
                    <a:p>
                      <a:pPr>
                        <a:lnSpc>
                          <a:spcPct val="100000"/>
                        </a:lnSpc>
                      </a:pPr>
                      <a:endParaRPr sz="15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hMerge="1">
                  <a:tcPr marL="0" marR="0" marT="0" marB="0"/>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2</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3</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4</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5</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6</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7</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8</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9</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275"/>
                        </a:spcBef>
                      </a:pPr>
                      <a:r>
                        <a:rPr sz="1400" dirty="0">
                          <a:latin typeface="Times New Roman" panose="02020603050405020304"/>
                          <a:cs typeface="Times New Roman" panose="02020603050405020304"/>
                        </a:rPr>
                        <a:t>10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275"/>
                        </a:spcBef>
                      </a:pPr>
                      <a:r>
                        <a:rPr sz="1400" spc="-30" dirty="0">
                          <a:latin typeface="Times New Roman" panose="02020603050405020304"/>
                          <a:cs typeface="Times New Roman" panose="02020603050405020304"/>
                        </a:rPr>
                        <a:t>11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12</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R="15875" algn="ctr">
                        <a:lnSpc>
                          <a:spcPct val="100000"/>
                        </a:lnSpc>
                        <a:spcBef>
                          <a:spcPts val="275"/>
                        </a:spcBef>
                      </a:pPr>
                      <a:r>
                        <a:rPr sz="1400" dirty="0">
                          <a:latin typeface="Times New Roman" panose="02020603050405020304"/>
                          <a:cs typeface="Times New Roman" panose="02020603050405020304"/>
                        </a:rPr>
                        <a:t>13</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14</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15</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16</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r>
              <a:tr h="294132">
                <a:tc rowSpan="4">
                  <a:txBody>
                    <a:bodyPr/>
                    <a:lstStyle/>
                    <a:p>
                      <a:pPr marL="80645" marR="34290">
                        <a:lnSpc>
                          <a:spcPts val="1610"/>
                        </a:lnSpc>
                        <a:spcBef>
                          <a:spcPts val="475"/>
                        </a:spcBef>
                      </a:pPr>
                      <a:r>
                        <a:rPr sz="1400" dirty="0">
                          <a:latin typeface="宋体" panose="02010600030101010101" pitchFamily="2" charset="-122"/>
                          <a:cs typeface="宋体" panose="02010600030101010101" pitchFamily="2" charset="-122"/>
                        </a:rPr>
                        <a:t>原 因</a:t>
                      </a:r>
                      <a:endParaRPr sz="1400">
                        <a:latin typeface="宋体" panose="02010600030101010101" pitchFamily="2" charset="-122"/>
                        <a:cs typeface="宋体" panose="02010600030101010101" pitchFamily="2" charset="-122"/>
                      </a:endParaRPr>
                    </a:p>
                  </a:txBody>
                  <a:tcPr marL="0" marR="0" marT="603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0"/>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0"/>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0"/>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0"/>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0"/>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0"/>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0"/>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0"/>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0"/>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0"/>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0"/>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0"/>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0"/>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R="104775" algn="ctr">
                        <a:lnSpc>
                          <a:spcPct val="100000"/>
                        </a:lnSpc>
                        <a:spcBef>
                          <a:spcPts val="270"/>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0"/>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0"/>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0"/>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r>
              <a:tr h="294131">
                <a:tc vMerge="1">
                  <a:tcPr marL="0" marR="0" marT="603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2</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R="104775" algn="ctr">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r>
              <a:tr h="294132">
                <a:tc vMerge="1">
                  <a:tcPr marL="0" marR="0" marT="603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3</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R="104775" algn="ctr">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r>
              <a:tr h="294131">
                <a:tc vMerge="1">
                  <a:tcPr marL="0" marR="0" marT="603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4</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R="104775" algn="ctr">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r>
              <a:tr h="350520">
                <a:tc rowSpan="2">
                  <a:txBody>
                    <a:bodyPr/>
                    <a:lstStyle/>
                    <a:p>
                      <a:pPr marL="80645" marR="34290">
                        <a:lnSpc>
                          <a:spcPts val="1610"/>
                        </a:lnSpc>
                        <a:spcBef>
                          <a:spcPts val="475"/>
                        </a:spcBef>
                      </a:pPr>
                      <a:r>
                        <a:rPr sz="1400" dirty="0">
                          <a:latin typeface="宋体" panose="02010600030101010101" pitchFamily="2" charset="-122"/>
                          <a:cs typeface="宋体" panose="02010600030101010101" pitchFamily="2" charset="-122"/>
                        </a:rPr>
                        <a:t>结 果</a:t>
                      </a:r>
                      <a:endParaRPr sz="1400">
                        <a:latin typeface="宋体" panose="02010600030101010101" pitchFamily="2" charset="-122"/>
                        <a:cs typeface="宋体" panose="02010600030101010101" pitchFamily="2" charset="-122"/>
                      </a:endParaRPr>
                    </a:p>
                  </a:txBody>
                  <a:tcPr marL="0" marR="0" marT="603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spc="-30" dirty="0">
                          <a:latin typeface="Times New Roman" panose="02020603050405020304"/>
                          <a:cs typeface="Times New Roman" panose="02020603050405020304"/>
                        </a:rPr>
                        <a:t>11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R="105410" algn="ctr">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r>
              <a:tr h="350520">
                <a:tc vMerge="1">
                  <a:tcPr marL="0" marR="0" marT="603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21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R="105410" algn="ctr">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r>
            </a:tbl>
          </a:graphicData>
        </a:graphic>
      </p:graphicFrame>
      <p:graphicFrame>
        <p:nvGraphicFramePr>
          <p:cNvPr id="7" name="object 7"/>
          <p:cNvGraphicFramePr>
            <a:graphicFrameLocks noGrp="1"/>
          </p:cNvGraphicFramePr>
          <p:nvPr/>
        </p:nvGraphicFramePr>
        <p:xfrm>
          <a:off x="3812698" y="4279918"/>
          <a:ext cx="6551930" cy="2366010"/>
        </p:xfrm>
        <a:graphic>
          <a:graphicData uri="http://schemas.openxmlformats.org/drawingml/2006/table">
            <a:tbl>
              <a:tblPr firstRow="1" bandRow="1">
                <a:tableStyleId>{2D5ABB26-0587-4C30-8999-92F81FD0307C}</a:tableStyleId>
              </a:tblPr>
              <a:tblGrid>
                <a:gridCol w="372110"/>
                <a:gridCol w="417830"/>
                <a:gridCol w="379095"/>
                <a:gridCol w="316865"/>
                <a:gridCol w="379095"/>
                <a:gridCol w="379094"/>
                <a:gridCol w="379094"/>
                <a:gridCol w="363219"/>
                <a:gridCol w="383540"/>
                <a:gridCol w="342264"/>
                <a:gridCol w="346710"/>
                <a:gridCol w="343535"/>
                <a:gridCol w="347979"/>
                <a:gridCol w="344170"/>
                <a:gridCol w="345439"/>
                <a:gridCol w="344170"/>
                <a:gridCol w="346710"/>
                <a:gridCol w="406399"/>
              </a:tblGrid>
              <a:tr h="294132">
                <a:tc gridSpan="2">
                  <a:txBody>
                    <a:bodyPr/>
                    <a:lstStyle/>
                    <a:p>
                      <a:pPr>
                        <a:lnSpc>
                          <a:spcPct val="100000"/>
                        </a:lnSpc>
                      </a:pPr>
                      <a:endParaRPr sz="15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hMerge="1">
                  <a:tcPr marL="0" marR="0" marT="0" marB="0"/>
                </a:tc>
                <a:tc>
                  <a:txBody>
                    <a:bodyPr/>
                    <a:lstStyle/>
                    <a:p>
                      <a:pPr marL="80645">
                        <a:lnSpc>
                          <a:spcPct val="100000"/>
                        </a:lnSpc>
                        <a:spcBef>
                          <a:spcPts val="270"/>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R="57785" algn="ctr">
                        <a:lnSpc>
                          <a:spcPct val="100000"/>
                        </a:lnSpc>
                        <a:spcBef>
                          <a:spcPts val="270"/>
                        </a:spcBef>
                      </a:pPr>
                      <a:r>
                        <a:rPr sz="1400" dirty="0">
                          <a:latin typeface="Times New Roman" panose="02020603050405020304"/>
                          <a:cs typeface="Times New Roman" panose="02020603050405020304"/>
                        </a:rPr>
                        <a:t>2</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0"/>
                        </a:spcBef>
                      </a:pPr>
                      <a:r>
                        <a:rPr sz="1400" dirty="0">
                          <a:latin typeface="Times New Roman" panose="02020603050405020304"/>
                          <a:cs typeface="Times New Roman" panose="02020603050405020304"/>
                        </a:rPr>
                        <a:t>3</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0"/>
                        </a:spcBef>
                      </a:pPr>
                      <a:r>
                        <a:rPr sz="1400" dirty="0">
                          <a:latin typeface="Times New Roman" panose="02020603050405020304"/>
                          <a:cs typeface="Times New Roman" panose="02020603050405020304"/>
                        </a:rPr>
                        <a:t>4</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0"/>
                        </a:spcBef>
                      </a:pPr>
                      <a:r>
                        <a:rPr sz="1400" dirty="0">
                          <a:latin typeface="Times New Roman" panose="02020603050405020304"/>
                          <a:cs typeface="Times New Roman" panose="02020603050405020304"/>
                        </a:rPr>
                        <a:t>5</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0"/>
                        </a:spcBef>
                      </a:pPr>
                      <a:r>
                        <a:rPr sz="1400" dirty="0">
                          <a:latin typeface="Times New Roman" panose="02020603050405020304"/>
                          <a:cs typeface="Times New Roman" panose="02020603050405020304"/>
                        </a:rPr>
                        <a:t>6</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0"/>
                        </a:spcBef>
                      </a:pPr>
                      <a:r>
                        <a:rPr sz="1400" dirty="0">
                          <a:latin typeface="Times New Roman" panose="02020603050405020304"/>
                          <a:cs typeface="Times New Roman" panose="02020603050405020304"/>
                        </a:rPr>
                        <a:t>7</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0"/>
                        </a:spcBef>
                      </a:pPr>
                      <a:r>
                        <a:rPr sz="1400" dirty="0">
                          <a:latin typeface="Times New Roman" panose="02020603050405020304"/>
                          <a:cs typeface="Times New Roman" panose="02020603050405020304"/>
                        </a:rPr>
                        <a:t>8</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0"/>
                        </a:spcBef>
                      </a:pPr>
                      <a:r>
                        <a:rPr sz="1400" dirty="0">
                          <a:latin typeface="Times New Roman" panose="02020603050405020304"/>
                          <a:cs typeface="Times New Roman" panose="02020603050405020304"/>
                        </a:rPr>
                        <a:t>9</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0"/>
                        </a:spcBef>
                      </a:pPr>
                      <a:r>
                        <a:rPr sz="1400" dirty="0">
                          <a:latin typeface="Times New Roman" panose="02020603050405020304"/>
                          <a:cs typeface="Times New Roman" panose="02020603050405020304"/>
                        </a:rPr>
                        <a:t>10</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0"/>
                        </a:spcBef>
                      </a:pPr>
                      <a:r>
                        <a:rPr sz="1400" spc="-30" dirty="0">
                          <a:latin typeface="Times New Roman" panose="02020603050405020304"/>
                          <a:cs typeface="Times New Roman" panose="02020603050405020304"/>
                        </a:rPr>
                        <a:t>11</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algn="ctr">
                        <a:lnSpc>
                          <a:spcPct val="100000"/>
                        </a:lnSpc>
                        <a:spcBef>
                          <a:spcPts val="270"/>
                        </a:spcBef>
                      </a:pPr>
                      <a:r>
                        <a:rPr sz="1400" dirty="0">
                          <a:latin typeface="Times New Roman" panose="02020603050405020304"/>
                          <a:cs typeface="Times New Roman" panose="02020603050405020304"/>
                        </a:rPr>
                        <a:t>12</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0"/>
                        </a:spcBef>
                      </a:pPr>
                      <a:r>
                        <a:rPr sz="1400" dirty="0">
                          <a:latin typeface="Times New Roman" panose="02020603050405020304"/>
                          <a:cs typeface="Times New Roman" panose="02020603050405020304"/>
                        </a:rPr>
                        <a:t>13</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0"/>
                        </a:spcBef>
                      </a:pPr>
                      <a:r>
                        <a:rPr sz="1400" dirty="0">
                          <a:latin typeface="Times New Roman" panose="02020603050405020304"/>
                          <a:cs typeface="Times New Roman" panose="02020603050405020304"/>
                        </a:rPr>
                        <a:t>14</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0"/>
                        </a:spcBef>
                      </a:pPr>
                      <a:r>
                        <a:rPr sz="1400" dirty="0">
                          <a:latin typeface="Times New Roman" panose="02020603050405020304"/>
                          <a:cs typeface="Times New Roman" panose="02020603050405020304"/>
                        </a:rPr>
                        <a:t>15</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0"/>
                        </a:spcBef>
                      </a:pPr>
                      <a:r>
                        <a:rPr sz="1400" dirty="0">
                          <a:latin typeface="Times New Roman" panose="02020603050405020304"/>
                          <a:cs typeface="Times New Roman" panose="02020603050405020304"/>
                        </a:rPr>
                        <a:t>16</a:t>
                      </a:r>
                      <a:endParaRPr sz="1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r>
              <a:tr h="294131">
                <a:tc rowSpan="4">
                  <a:txBody>
                    <a:bodyPr/>
                    <a:lstStyle/>
                    <a:p>
                      <a:pPr marL="80645" marR="104775">
                        <a:lnSpc>
                          <a:spcPts val="1610"/>
                        </a:lnSpc>
                        <a:spcBef>
                          <a:spcPts val="475"/>
                        </a:spcBef>
                      </a:pPr>
                      <a:r>
                        <a:rPr sz="1400" dirty="0">
                          <a:latin typeface="宋体" panose="02010600030101010101" pitchFamily="2" charset="-122"/>
                          <a:cs typeface="宋体" panose="02010600030101010101" pitchFamily="2" charset="-122"/>
                        </a:rPr>
                        <a:t>原 因</a:t>
                      </a:r>
                      <a:endParaRPr sz="1400">
                        <a:latin typeface="宋体" panose="02010600030101010101" pitchFamily="2" charset="-122"/>
                        <a:cs typeface="宋体" panose="02010600030101010101" pitchFamily="2" charset="-122"/>
                      </a:endParaRPr>
                    </a:p>
                  </a:txBody>
                  <a:tcPr marL="0" marR="0" marT="603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spc="-30" dirty="0">
                          <a:latin typeface="Times New Roman" panose="02020603050405020304"/>
                          <a:cs typeface="Times New Roman" panose="02020603050405020304"/>
                        </a:rPr>
                        <a:t>11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R="57785" algn="ctr">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R="85725" algn="ctr">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r>
              <a:tr h="296418">
                <a:tc vMerge="1">
                  <a:tcPr marL="0" marR="0" marT="603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5</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R="57785" algn="ctr">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R="85725" algn="ctr">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r>
              <a:tr h="294131">
                <a:tc vMerge="1">
                  <a:tcPr marL="0" marR="0" marT="603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6</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R="57785" algn="ctr">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R="85725" algn="ctr">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r>
              <a:tr h="294132">
                <a:tc vMerge="1">
                  <a:tcPr marL="0" marR="0" marT="603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7</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R="57785" algn="ctr">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R="85725" algn="ctr">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r>
              <a:tr h="294131">
                <a:tc rowSpan="3">
                  <a:txBody>
                    <a:bodyPr/>
                    <a:lstStyle/>
                    <a:p>
                      <a:pPr marL="80645" marR="104775">
                        <a:lnSpc>
                          <a:spcPts val="1610"/>
                        </a:lnSpc>
                        <a:spcBef>
                          <a:spcPts val="475"/>
                        </a:spcBef>
                      </a:pPr>
                      <a:r>
                        <a:rPr sz="1400" dirty="0">
                          <a:latin typeface="宋体" panose="02010600030101010101" pitchFamily="2" charset="-122"/>
                          <a:cs typeface="宋体" panose="02010600030101010101" pitchFamily="2" charset="-122"/>
                        </a:rPr>
                        <a:t>结 果</a:t>
                      </a:r>
                      <a:endParaRPr sz="1400">
                        <a:latin typeface="宋体" panose="02010600030101010101" pitchFamily="2" charset="-122"/>
                        <a:cs typeface="宋体" panose="02010600030101010101" pitchFamily="2" charset="-122"/>
                      </a:endParaRPr>
                    </a:p>
                  </a:txBody>
                  <a:tcPr marL="0" marR="0" marT="603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22</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rowSpan="3" gridSpan="3">
                  <a:txBody>
                    <a:bodyPr/>
                    <a:lstStyle/>
                    <a:p>
                      <a:pPr>
                        <a:lnSpc>
                          <a:spcPct val="100000"/>
                        </a:lnSpc>
                      </a:pPr>
                      <a:endParaRPr sz="15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rowSpan="3" hMerge="1">
                  <a:tcPr marL="0" marR="0" marT="0" marB="0"/>
                </a:tc>
                <a:tc rowSpan="3" hMerge="1">
                  <a:tcPr marL="0" marR="0" marT="0" marB="0"/>
                </a:tc>
                <a:tc>
                  <a:txBody>
                    <a:bodyPr/>
                    <a:lstStyle/>
                    <a:p>
                      <a:pPr marL="79375">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rowSpan="3">
                  <a:txBody>
                    <a:bodyPr/>
                    <a:lstStyle/>
                    <a:p>
                      <a:pPr>
                        <a:lnSpc>
                          <a:spcPct val="100000"/>
                        </a:lnSpc>
                      </a:pPr>
                      <a:endParaRPr sz="15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rowSpan="3" gridSpan="4">
                  <a:txBody>
                    <a:bodyPr/>
                    <a:lstStyle/>
                    <a:p>
                      <a:pPr>
                        <a:lnSpc>
                          <a:spcPct val="100000"/>
                        </a:lnSpc>
                      </a:pPr>
                      <a:endParaRPr sz="15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rowSpan="3" hMerge="1">
                  <a:tcPr marL="0" marR="0" marT="0" marB="0"/>
                </a:tc>
                <a:tc rowSpan="3" hMerge="1">
                  <a:tcPr marL="0" marR="0" marT="0" marB="0"/>
                </a:tc>
                <a:tc rowSpan="3" hMerge="1">
                  <a:tcPr marL="0" marR="0" marT="0" marB="0"/>
                </a:tc>
                <a:tc>
                  <a:txBody>
                    <a:bodyPr/>
                    <a:lstStyle/>
                    <a:p>
                      <a:pPr marR="85725" algn="ctr">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rowSpan="3">
                  <a:txBody>
                    <a:bodyPr/>
                    <a:lstStyle/>
                    <a:p>
                      <a:pPr>
                        <a:lnSpc>
                          <a:spcPct val="100000"/>
                        </a:lnSpc>
                      </a:pPr>
                      <a:endParaRPr sz="15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r>
              <a:tr h="294132">
                <a:tc vMerge="1">
                  <a:tcPr marL="0" marR="0" marT="603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23</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vMerge="1" gridSpan="3">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vMerge="1" hMerge="1">
                  <a:tcPr marL="0" marR="0" marT="0" marB="0"/>
                </a:tc>
                <a:tc vMerge="1" hMerge="1">
                  <a:tcPr marL="0" marR="0" marT="0" marB="0"/>
                </a:tc>
                <a:tc>
                  <a:txBody>
                    <a:bodyPr/>
                    <a:lstStyle/>
                    <a:p>
                      <a:pPr marL="7937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vMerge="1">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27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vMerge="1" gridSpan="4">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vMerge="1" hMerge="1">
                  <a:tcPr marL="0" marR="0" marT="0" marB="0"/>
                </a:tc>
                <a:tc vMerge="1" hMerge="1">
                  <a:tcPr marL="0" marR="0" marT="0" marB="0"/>
                </a:tc>
                <a:tc vMerge="1" hMerge="1">
                  <a:tcPr marL="0" marR="0" marT="0" marB="0"/>
                </a:tc>
                <a:tc>
                  <a:txBody>
                    <a:bodyPr/>
                    <a:lstStyle/>
                    <a:p>
                      <a:pPr marR="85725" algn="ctr">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vMerge="1">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27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r>
              <a:tr h="293369">
                <a:tc vMerge="1">
                  <a:tcPr marL="0" marR="0" marT="603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65"/>
                        </a:spcBef>
                      </a:pPr>
                      <a:r>
                        <a:rPr sz="1400" dirty="0">
                          <a:latin typeface="Times New Roman" panose="02020603050405020304"/>
                          <a:cs typeface="Times New Roman" panose="02020603050405020304"/>
                        </a:rPr>
                        <a:t>24</a:t>
                      </a:r>
                      <a:endParaRPr sz="1400">
                        <a:latin typeface="Times New Roman" panose="02020603050405020304"/>
                        <a:cs typeface="Times New Roman" panose="02020603050405020304"/>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vMerge="1" gridSpan="3">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vMerge="1" hMerge="1">
                  <a:tcPr marL="0" marR="0" marT="0" marB="0"/>
                </a:tc>
                <a:tc vMerge="1" hMerge="1">
                  <a:tcPr marL="0" marR="0" marT="0" marB="0"/>
                </a:tc>
                <a:tc>
                  <a:txBody>
                    <a:bodyPr/>
                    <a:lstStyle/>
                    <a:p>
                      <a:pPr marL="79375">
                        <a:lnSpc>
                          <a:spcPct val="100000"/>
                        </a:lnSpc>
                        <a:spcBef>
                          <a:spcPts val="26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vMerge="1">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26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65"/>
                        </a:spcBef>
                      </a:pP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vMerge="1" gridSpan="4">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vMerge="1" hMerge="1">
                  <a:tcPr marL="0" marR="0" marT="0" marB="0"/>
                </a:tc>
                <a:tc vMerge="1" hMerge="1">
                  <a:tcPr marL="0" marR="0" marT="0" marB="0"/>
                </a:tc>
                <a:tc vMerge="1" hMerge="1">
                  <a:tcPr marL="0" marR="0" marT="0" marB="0"/>
                </a:tc>
                <a:tc>
                  <a:txBody>
                    <a:bodyPr/>
                    <a:lstStyle/>
                    <a:p>
                      <a:pPr marR="85725" algn="ctr">
                        <a:lnSpc>
                          <a:spcPct val="100000"/>
                        </a:lnSpc>
                        <a:spcBef>
                          <a:spcPts val="26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vMerge="1">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26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26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265"/>
                        </a:spcBef>
                      </a:pPr>
                      <a:r>
                        <a:rPr sz="1400"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18"/>
            <a:ext cx="681863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a:t>
            </a:r>
            <a:r>
              <a:rPr dirty="0"/>
              <a:t>法</a:t>
            </a:r>
            <a:r>
              <a:rPr i="0" spc="-5" dirty="0">
                <a:latin typeface="Franklin Gothic Book" panose="020B0503020102020204"/>
                <a:cs typeface="Franklin Gothic Book" panose="020B0503020102020204"/>
              </a:rPr>
              <a:t>-</a:t>
            </a:r>
            <a:r>
              <a:rPr spc="5" dirty="0"/>
              <a:t>判定表驱动测试法</a:t>
            </a:r>
            <a:endParaRPr spc="5" dirty="0"/>
          </a:p>
        </p:txBody>
      </p:sp>
      <p:sp>
        <p:nvSpPr>
          <p:cNvPr id="4" name="object 4"/>
          <p:cNvSpPr txBox="1"/>
          <p:nvPr/>
        </p:nvSpPr>
        <p:spPr>
          <a:xfrm>
            <a:off x="1272673" y="1897894"/>
            <a:ext cx="8171180" cy="1423035"/>
          </a:xfrm>
          <a:prstGeom prst="rect">
            <a:avLst/>
          </a:prstGeom>
        </p:spPr>
        <p:txBody>
          <a:bodyPr vert="horz" wrap="square" lIns="0" tIns="57150" rIns="0" bIns="0" rtlCol="0">
            <a:spAutoFit/>
          </a:bodyPr>
          <a:lstStyle/>
          <a:p>
            <a:pPr marL="349250" indent="-337185" algn="just">
              <a:lnSpc>
                <a:spcPct val="100000"/>
              </a:lnSpc>
              <a:spcBef>
                <a:spcPts val="450"/>
              </a:spcBef>
              <a:buFont typeface="Franklin Gothic Book" panose="020B0503020102020204"/>
              <a:buChar char="■"/>
              <a:tabLst>
                <a:tab pos="349885" algn="l"/>
              </a:tabLst>
            </a:pPr>
            <a:r>
              <a:rPr sz="1750" i="1" dirty="0">
                <a:solidFill>
                  <a:srgbClr val="191B0E"/>
                </a:solidFill>
                <a:latin typeface="华文楷体" panose="02010600040101010101" charset="-122"/>
                <a:cs typeface="华文楷体" panose="02010600040101010101" charset="-122"/>
              </a:rPr>
              <a:t>判定表驱动测试</a:t>
            </a:r>
            <a:endParaRPr sz="1750">
              <a:latin typeface="华文楷体" panose="02010600040101010101" charset="-122"/>
              <a:cs typeface="华文楷体" panose="02010600040101010101" charset="-122"/>
            </a:endParaRPr>
          </a:p>
          <a:p>
            <a:pPr marL="814070" marR="5080" indent="-337185" algn="just">
              <a:lnSpc>
                <a:spcPct val="89000"/>
              </a:lnSpc>
              <a:spcBef>
                <a:spcPts val="610"/>
              </a:spcBef>
            </a:pPr>
            <a:r>
              <a:rPr sz="1750" dirty="0">
                <a:solidFill>
                  <a:srgbClr val="191B0E"/>
                </a:solidFill>
                <a:latin typeface="Franklin Gothic Book" panose="020B0503020102020204"/>
                <a:cs typeface="Franklin Gothic Book" panose="020B0503020102020204"/>
              </a:rPr>
              <a:t>–</a:t>
            </a:r>
            <a:r>
              <a:rPr sz="1750" spc="270" dirty="0">
                <a:solidFill>
                  <a:srgbClr val="191B0E"/>
                </a:solidFill>
                <a:latin typeface="Franklin Gothic Book" panose="020B0503020102020204"/>
                <a:cs typeface="Franklin Gothic Book" panose="020B0503020102020204"/>
              </a:rPr>
              <a:t> </a:t>
            </a:r>
            <a:r>
              <a:rPr sz="1850" i="1" spc="-100" dirty="0">
                <a:solidFill>
                  <a:srgbClr val="191B0E"/>
                </a:solidFill>
                <a:latin typeface="华文楷体" panose="02010600040101010101" charset="-122"/>
                <a:cs typeface="华文楷体" panose="02010600040101010101" charset="-122"/>
              </a:rPr>
              <a:t>判定表测试严格，能够将复杂的逻辑关系和多种条件组合的情况表达得既具 </a:t>
            </a:r>
            <a:r>
              <a:rPr sz="1850" i="1" spc="-100" dirty="0">
                <a:solidFill>
                  <a:srgbClr val="191B0E"/>
                </a:solidFill>
                <a:latin typeface="华文楷体" panose="02010600040101010101" charset="-122"/>
                <a:cs typeface="华文楷体" panose="02010600040101010101" charset="-122"/>
              </a:rPr>
              <a:t>体又明确。针对不同的逻辑条件组合值，分别执行不同的操作。因此，使用 判定表能够设计书完整的测试用例集合。判定表一种针对存在条件、动作关 </a:t>
            </a:r>
            <a:r>
              <a:rPr sz="1850" i="1" spc="-100" dirty="0">
                <a:solidFill>
                  <a:srgbClr val="191B0E"/>
                </a:solidFill>
                <a:latin typeface="华文楷体" panose="02010600040101010101" charset="-122"/>
                <a:cs typeface="华文楷体" panose="02010600040101010101" charset="-122"/>
              </a:rPr>
              <a:t>系或者因果关系的特性测试的用例设计方法</a:t>
            </a:r>
            <a:endParaRPr sz="1850">
              <a:latin typeface="华文楷体" panose="02010600040101010101" charset="-122"/>
              <a:cs typeface="华文楷体" panose="0201060004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314579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黑盒测试的优点</a:t>
            </a:r>
            <a:endParaRPr spc="10" dirty="0"/>
          </a:p>
        </p:txBody>
      </p:sp>
      <p:sp>
        <p:nvSpPr>
          <p:cNvPr id="4" name="object 4"/>
          <p:cNvSpPr txBox="1">
            <a:spLocks noGrp="1"/>
          </p:cNvSpPr>
          <p:nvPr>
            <p:ph type="body" idx="1"/>
          </p:nvPr>
        </p:nvSpPr>
        <p:spPr>
          <a:prstGeom prst="rect">
            <a:avLst/>
          </a:prstGeom>
        </p:spPr>
        <p:txBody>
          <a:bodyPr vert="horz" wrap="square" lIns="0" tIns="144982" rIns="0" bIns="0" rtlCol="0">
            <a:spAutoFit/>
          </a:bodyPr>
          <a:lstStyle/>
          <a:p>
            <a:pPr marL="349250" marR="5080" indent="-337185">
              <a:lnSpc>
                <a:spcPts val="2000"/>
              </a:lnSpc>
              <a:spcBef>
                <a:spcPts val="250"/>
              </a:spcBef>
              <a:buFont typeface="Franklin Gothic Book" panose="020B0503020102020204"/>
              <a:buChar char="■"/>
              <a:tabLst>
                <a:tab pos="349250" algn="l"/>
                <a:tab pos="349885" algn="l"/>
              </a:tabLst>
            </a:pPr>
            <a:r>
              <a:rPr dirty="0"/>
              <a:t>黑盒测试与软件具体实现无关，所以如果软件实现发生了变化，测试用例仍然可 </a:t>
            </a:r>
            <a:r>
              <a:rPr dirty="0"/>
              <a:t>以使用；</a:t>
            </a:r>
            <a:endParaRPr dirty="0"/>
          </a:p>
          <a:p>
            <a:pPr marL="349250" indent="-337185">
              <a:lnSpc>
                <a:spcPct val="100000"/>
              </a:lnSpc>
              <a:spcBef>
                <a:spcPts val="880"/>
              </a:spcBef>
              <a:buFont typeface="Franklin Gothic Book" panose="020B0503020102020204"/>
              <a:buChar char="■"/>
              <a:tabLst>
                <a:tab pos="349250" algn="l"/>
                <a:tab pos="349885" algn="l"/>
              </a:tabLst>
            </a:pPr>
            <a:r>
              <a:rPr dirty="0"/>
              <a:t>设计黑盒测试用例可以和软件实现同时进行，因此可以压缩项目总的开发时间</a:t>
            </a:r>
            <a:endParaRPr dirty="0"/>
          </a:p>
          <a:p>
            <a:pPr marL="349250" indent="-337185">
              <a:lnSpc>
                <a:spcPct val="100000"/>
              </a:lnSpc>
              <a:spcBef>
                <a:spcPts val="930"/>
              </a:spcBef>
              <a:buFont typeface="Franklin Gothic Book" panose="020B0503020102020204"/>
              <a:buChar char="■"/>
              <a:tabLst>
                <a:tab pos="349250" algn="l"/>
                <a:tab pos="349885" algn="l"/>
              </a:tabLst>
            </a:pPr>
            <a:r>
              <a:rPr dirty="0"/>
              <a:t>从产品功能角度测试可以最大程度满足用户的需求</a:t>
            </a:r>
            <a:endParaRPr dirty="0"/>
          </a:p>
          <a:p>
            <a:pPr marL="349250" indent="-337185">
              <a:lnSpc>
                <a:spcPct val="100000"/>
              </a:lnSpc>
              <a:spcBef>
                <a:spcPts val="930"/>
              </a:spcBef>
              <a:buFont typeface="Franklin Gothic Book" panose="020B0503020102020204"/>
              <a:buChar char="■"/>
              <a:tabLst>
                <a:tab pos="349250" algn="l"/>
                <a:tab pos="349885" algn="l"/>
              </a:tabLst>
            </a:pPr>
            <a:r>
              <a:rPr dirty="0"/>
              <a:t>相同动作可重复执行，最枯燥的部分可由机器完成。</a:t>
            </a:r>
            <a:endParaRPr dirty="0"/>
          </a:p>
          <a:p>
            <a:pPr marL="349250" indent="-337185">
              <a:lnSpc>
                <a:spcPct val="100000"/>
              </a:lnSpc>
              <a:spcBef>
                <a:spcPts val="930"/>
              </a:spcBef>
              <a:buFont typeface="Franklin Gothic Book" panose="020B0503020102020204"/>
              <a:buChar char="■"/>
              <a:tabLst>
                <a:tab pos="349250" algn="l"/>
                <a:tab pos="349885" algn="l"/>
              </a:tabLst>
            </a:pPr>
            <a:r>
              <a:rPr dirty="0"/>
              <a:t>依据测试用例针对性地找寻问题，定位更为准确，容易生成测试数据。</a:t>
            </a:r>
            <a:endParaRPr dirty="0"/>
          </a:p>
          <a:p>
            <a:pPr marL="349250" indent="-337185">
              <a:lnSpc>
                <a:spcPct val="100000"/>
              </a:lnSpc>
              <a:spcBef>
                <a:spcPts val="930"/>
              </a:spcBef>
              <a:buFont typeface="Franklin Gothic Book" panose="020B0503020102020204"/>
              <a:buChar char="■"/>
              <a:tabLst>
                <a:tab pos="349250" algn="l"/>
                <a:tab pos="349885" algn="l"/>
              </a:tabLst>
            </a:pPr>
            <a:r>
              <a:rPr dirty="0"/>
              <a:t>将测试直接和程序</a:t>
            </a:r>
            <a:r>
              <a:rPr i="0" dirty="0">
                <a:latin typeface="Franklin Gothic Book" panose="020B0503020102020204"/>
                <a:cs typeface="Franklin Gothic Book" panose="020B0503020102020204"/>
              </a:rPr>
              <a:t>/</a:t>
            </a:r>
            <a:r>
              <a:rPr dirty="0"/>
              <a:t>系统要完成的操作相关联。</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314579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95731"/>
            <a:ext cx="6130925" cy="4302760"/>
          </a:xfrm>
          <a:prstGeom prst="rect">
            <a:avLst/>
          </a:prstGeom>
        </p:spPr>
        <p:txBody>
          <a:bodyPr vert="horz" wrap="square" lIns="0" tIns="59690" rIns="0" bIns="0" rtlCol="0">
            <a:spAutoFit/>
          </a:bodyPr>
          <a:lstStyle/>
          <a:p>
            <a:pPr marL="349250" indent="-337185">
              <a:lnSpc>
                <a:spcPct val="100000"/>
              </a:lnSpc>
              <a:spcBef>
                <a:spcPts val="47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判定表驱动测试</a:t>
            </a:r>
            <a:endParaRPr sz="1750">
              <a:latin typeface="华文楷体" panose="02010600040101010101" charset="-122"/>
              <a:cs typeface="华文楷体" panose="02010600040101010101" charset="-122"/>
            </a:endParaRPr>
          </a:p>
          <a:p>
            <a:pPr marL="814070" lvl="1" indent="-337820">
              <a:lnSpc>
                <a:spcPct val="100000"/>
              </a:lnSpc>
              <a:spcBef>
                <a:spcPts val="39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判定表的组成</a:t>
            </a:r>
            <a:endParaRPr sz="1850">
              <a:latin typeface="华文楷体" panose="02010600040101010101" charset="-122"/>
              <a:cs typeface="华文楷体" panose="02010600040101010101" charset="-122"/>
            </a:endParaRPr>
          </a:p>
          <a:p>
            <a:pPr marL="1214755" marR="5080" lvl="2" indent="-337185">
              <a:lnSpc>
                <a:spcPts val="1780"/>
              </a:lnSpc>
              <a:spcBef>
                <a:spcPts val="650"/>
              </a:spcBef>
              <a:buFont typeface="Franklin Gothic Book" panose="020B0503020102020204"/>
              <a:buChar char="■"/>
              <a:tabLst>
                <a:tab pos="1214755" algn="l"/>
                <a:tab pos="1215390" algn="l"/>
              </a:tabLst>
            </a:pPr>
            <a:r>
              <a:rPr sz="1550" i="1" spc="25" dirty="0">
                <a:solidFill>
                  <a:srgbClr val="191B0E"/>
                </a:solidFill>
                <a:latin typeface="华文楷体" panose="02010600040101010101" charset="-122"/>
                <a:cs typeface="华文楷体" panose="02010600040101010101" charset="-122"/>
              </a:rPr>
              <a:t>条件桩</a:t>
            </a:r>
            <a:r>
              <a:rPr sz="1550" i="1" spc="10" dirty="0">
                <a:solidFill>
                  <a:srgbClr val="191B0E"/>
                </a:solidFill>
                <a:latin typeface="华文楷体" panose="02010600040101010101" charset="-122"/>
                <a:cs typeface="华文楷体" panose="02010600040101010101" charset="-122"/>
              </a:rPr>
              <a:t>（</a:t>
            </a:r>
            <a:r>
              <a:rPr sz="1550" spc="10" dirty="0">
                <a:solidFill>
                  <a:srgbClr val="191B0E"/>
                </a:solidFill>
                <a:latin typeface="Franklin Gothic Book" panose="020B0503020102020204"/>
                <a:cs typeface="Franklin Gothic Book" panose="020B0503020102020204"/>
              </a:rPr>
              <a:t>Condition</a:t>
            </a:r>
            <a:r>
              <a:rPr sz="1550" spc="-10" dirty="0">
                <a:solidFill>
                  <a:srgbClr val="191B0E"/>
                </a:solidFill>
                <a:latin typeface="Franklin Gothic Book" panose="020B0503020102020204"/>
                <a:cs typeface="Franklin Gothic Book" panose="020B0503020102020204"/>
              </a:rPr>
              <a:t> </a:t>
            </a:r>
            <a:r>
              <a:rPr sz="1550" spc="15" dirty="0">
                <a:solidFill>
                  <a:srgbClr val="191B0E"/>
                </a:solidFill>
                <a:latin typeface="Franklin Gothic Book" panose="020B0503020102020204"/>
                <a:cs typeface="Franklin Gothic Book" panose="020B0503020102020204"/>
              </a:rPr>
              <a:t>Stub</a:t>
            </a:r>
            <a:r>
              <a:rPr sz="1550" i="1" spc="15" dirty="0">
                <a:solidFill>
                  <a:srgbClr val="191B0E"/>
                </a:solidFill>
                <a:latin typeface="华文楷体" panose="02010600040101010101" charset="-122"/>
                <a:cs typeface="华文楷体" panose="02010600040101010101" charset="-122"/>
              </a:rPr>
              <a:t>）：</a:t>
            </a:r>
            <a:r>
              <a:rPr sz="1550" i="1" spc="25" dirty="0">
                <a:solidFill>
                  <a:srgbClr val="191B0E"/>
                </a:solidFill>
                <a:latin typeface="华文楷体" panose="02010600040101010101" charset="-122"/>
                <a:cs typeface="华文楷体" panose="02010600040101010101" charset="-122"/>
              </a:rPr>
              <a:t>列出了问题的所有条件</a:t>
            </a:r>
            <a:r>
              <a:rPr sz="1550" spc="5" dirty="0">
                <a:solidFill>
                  <a:srgbClr val="191B0E"/>
                </a:solidFill>
                <a:latin typeface="Franklin Gothic Book" panose="020B0503020102020204"/>
                <a:cs typeface="Franklin Gothic Book" panose="020B0503020102020204"/>
              </a:rPr>
              <a:t>.</a:t>
            </a:r>
            <a:r>
              <a:rPr sz="1550" i="1" spc="25" dirty="0">
                <a:solidFill>
                  <a:srgbClr val="191B0E"/>
                </a:solidFill>
                <a:latin typeface="华文楷体" panose="02010600040101010101" charset="-122"/>
                <a:cs typeface="华文楷体" panose="02010600040101010101" charset="-122"/>
              </a:rPr>
              <a:t>列出 条件的次序没有约束。</a:t>
            </a:r>
            <a:endParaRPr sz="1550">
              <a:latin typeface="华文楷体" panose="02010600040101010101" charset="-122"/>
              <a:cs typeface="华文楷体" panose="02010600040101010101" charset="-122"/>
            </a:endParaRPr>
          </a:p>
          <a:p>
            <a:pPr marL="1214755" lvl="2" indent="-337185">
              <a:lnSpc>
                <a:spcPts val="1820"/>
              </a:lnSpc>
              <a:spcBef>
                <a:spcPts val="490"/>
              </a:spcBef>
              <a:buFont typeface="Franklin Gothic Book" panose="020B0503020102020204"/>
              <a:buChar char="■"/>
              <a:tabLst>
                <a:tab pos="1214755" algn="l"/>
                <a:tab pos="1215390" algn="l"/>
              </a:tabLst>
            </a:pPr>
            <a:r>
              <a:rPr sz="1550" i="1" spc="25" dirty="0">
                <a:solidFill>
                  <a:srgbClr val="191B0E"/>
                </a:solidFill>
                <a:latin typeface="华文楷体" panose="02010600040101010101" charset="-122"/>
                <a:cs typeface="华文楷体" panose="02010600040101010101" charset="-122"/>
              </a:rPr>
              <a:t>动作桩</a:t>
            </a:r>
            <a:r>
              <a:rPr sz="1550" i="1" spc="10" dirty="0">
                <a:solidFill>
                  <a:srgbClr val="191B0E"/>
                </a:solidFill>
                <a:latin typeface="华文楷体" panose="02010600040101010101" charset="-122"/>
                <a:cs typeface="华文楷体" panose="02010600040101010101" charset="-122"/>
              </a:rPr>
              <a:t>（</a:t>
            </a:r>
            <a:r>
              <a:rPr sz="1550" spc="10" dirty="0">
                <a:solidFill>
                  <a:srgbClr val="191B0E"/>
                </a:solidFill>
                <a:latin typeface="Franklin Gothic Book" panose="020B0503020102020204"/>
                <a:cs typeface="Franklin Gothic Book" panose="020B0503020102020204"/>
              </a:rPr>
              <a:t>Action</a:t>
            </a:r>
            <a:r>
              <a:rPr sz="1550" spc="-20" dirty="0">
                <a:solidFill>
                  <a:srgbClr val="191B0E"/>
                </a:solidFill>
                <a:latin typeface="Franklin Gothic Book" panose="020B0503020102020204"/>
                <a:cs typeface="Franklin Gothic Book" panose="020B0503020102020204"/>
              </a:rPr>
              <a:t> </a:t>
            </a:r>
            <a:r>
              <a:rPr sz="1550" spc="15" dirty="0">
                <a:solidFill>
                  <a:srgbClr val="191B0E"/>
                </a:solidFill>
                <a:latin typeface="Franklin Gothic Book" panose="020B0503020102020204"/>
                <a:cs typeface="Franklin Gothic Book" panose="020B0503020102020204"/>
              </a:rPr>
              <a:t>Stub</a:t>
            </a:r>
            <a:r>
              <a:rPr sz="1550" i="1" spc="15" dirty="0">
                <a:solidFill>
                  <a:srgbClr val="191B0E"/>
                </a:solidFill>
                <a:latin typeface="华文楷体" panose="02010600040101010101" charset="-122"/>
                <a:cs typeface="华文楷体" panose="02010600040101010101" charset="-122"/>
              </a:rPr>
              <a:t>）：</a:t>
            </a:r>
            <a:r>
              <a:rPr sz="1550" i="1" spc="25" dirty="0">
                <a:solidFill>
                  <a:srgbClr val="191B0E"/>
                </a:solidFill>
                <a:latin typeface="华文楷体" panose="02010600040101010101" charset="-122"/>
                <a:cs typeface="华文楷体" panose="02010600040101010101" charset="-122"/>
              </a:rPr>
              <a:t>列出问题规定可能采取的操作</a:t>
            </a:r>
            <a:r>
              <a:rPr sz="1550" spc="5" dirty="0">
                <a:solidFill>
                  <a:srgbClr val="191B0E"/>
                </a:solidFill>
                <a:latin typeface="Franklin Gothic Book" panose="020B0503020102020204"/>
                <a:cs typeface="Franklin Gothic Book" panose="020B0503020102020204"/>
              </a:rPr>
              <a:t>.</a:t>
            </a:r>
            <a:endParaRPr sz="1550">
              <a:latin typeface="Franklin Gothic Book" panose="020B0503020102020204"/>
              <a:cs typeface="Franklin Gothic Book" panose="020B0503020102020204"/>
            </a:endParaRPr>
          </a:p>
          <a:p>
            <a:pPr marL="1214755">
              <a:lnSpc>
                <a:spcPts val="1820"/>
              </a:lnSpc>
            </a:pPr>
            <a:r>
              <a:rPr sz="1550" i="1" spc="25" dirty="0">
                <a:solidFill>
                  <a:srgbClr val="191B0E"/>
                </a:solidFill>
                <a:latin typeface="华文楷体" panose="02010600040101010101" charset="-122"/>
                <a:cs typeface="华文楷体" panose="02010600040101010101" charset="-122"/>
              </a:rPr>
              <a:t>这些操作的排列顺序无关紧要。</a:t>
            </a:r>
            <a:endParaRPr sz="1550">
              <a:latin typeface="华文楷体" panose="02010600040101010101" charset="-122"/>
              <a:cs typeface="华文楷体" panose="02010600040101010101" charset="-122"/>
            </a:endParaRPr>
          </a:p>
          <a:p>
            <a:pPr marL="1214755" marR="10795" lvl="2" indent="-337185">
              <a:lnSpc>
                <a:spcPts val="1780"/>
              </a:lnSpc>
              <a:spcBef>
                <a:spcPts val="660"/>
              </a:spcBef>
              <a:buFont typeface="Franklin Gothic Book" panose="020B0503020102020204"/>
              <a:buChar char="■"/>
              <a:tabLst>
                <a:tab pos="1214755" algn="l"/>
                <a:tab pos="1215390" algn="l"/>
              </a:tabLst>
            </a:pPr>
            <a:r>
              <a:rPr sz="1550" i="1" spc="25" dirty="0">
                <a:solidFill>
                  <a:srgbClr val="191B0E"/>
                </a:solidFill>
                <a:latin typeface="华文楷体" panose="02010600040101010101" charset="-122"/>
                <a:cs typeface="华文楷体" panose="02010600040101010101" charset="-122"/>
              </a:rPr>
              <a:t>条件项</a:t>
            </a:r>
            <a:r>
              <a:rPr sz="1550" i="1" spc="10" dirty="0">
                <a:solidFill>
                  <a:srgbClr val="191B0E"/>
                </a:solidFill>
                <a:latin typeface="华文楷体" panose="02010600040101010101" charset="-122"/>
                <a:cs typeface="华文楷体" panose="02010600040101010101" charset="-122"/>
              </a:rPr>
              <a:t>（</a:t>
            </a:r>
            <a:r>
              <a:rPr sz="1550" spc="10" dirty="0">
                <a:solidFill>
                  <a:srgbClr val="191B0E"/>
                </a:solidFill>
                <a:latin typeface="Franklin Gothic Book" panose="020B0503020102020204"/>
                <a:cs typeface="Franklin Gothic Book" panose="020B0503020102020204"/>
              </a:rPr>
              <a:t>Condition</a:t>
            </a:r>
            <a:r>
              <a:rPr sz="1550" spc="5" dirty="0">
                <a:solidFill>
                  <a:srgbClr val="191B0E"/>
                </a:solidFill>
                <a:latin typeface="Franklin Gothic Book" panose="020B0503020102020204"/>
                <a:cs typeface="Franklin Gothic Book" panose="020B0503020102020204"/>
              </a:rPr>
              <a:t> </a:t>
            </a:r>
            <a:r>
              <a:rPr sz="1550" spc="20" dirty="0">
                <a:solidFill>
                  <a:srgbClr val="191B0E"/>
                </a:solidFill>
                <a:latin typeface="Franklin Gothic Book" panose="020B0503020102020204"/>
                <a:cs typeface="Franklin Gothic Book" panose="020B0503020102020204"/>
              </a:rPr>
              <a:t>Entry</a:t>
            </a:r>
            <a:r>
              <a:rPr sz="1550" i="1" spc="20" dirty="0">
                <a:solidFill>
                  <a:srgbClr val="191B0E"/>
                </a:solidFill>
                <a:latin typeface="华文楷体" panose="02010600040101010101" charset="-122"/>
                <a:cs typeface="华文楷体" panose="02010600040101010101" charset="-122"/>
              </a:rPr>
              <a:t>）：</a:t>
            </a:r>
            <a:r>
              <a:rPr sz="1550" i="1" spc="25" dirty="0">
                <a:solidFill>
                  <a:srgbClr val="191B0E"/>
                </a:solidFill>
                <a:latin typeface="华文楷体" panose="02010600040101010101" charset="-122"/>
                <a:cs typeface="华文楷体" panose="02010600040101010101" charset="-122"/>
              </a:rPr>
              <a:t>列出条件桩给出的条件并列 出所有可能取值。针对条件桩的取值</a:t>
            </a:r>
            <a:endParaRPr sz="1550">
              <a:latin typeface="华文楷体" panose="02010600040101010101" charset="-122"/>
              <a:cs typeface="华文楷体" panose="02010600040101010101" charset="-122"/>
            </a:endParaRPr>
          </a:p>
          <a:p>
            <a:pPr marL="1214755" lvl="2" indent="-337185">
              <a:lnSpc>
                <a:spcPct val="100000"/>
              </a:lnSpc>
              <a:spcBef>
                <a:spcPts val="490"/>
              </a:spcBef>
              <a:buFont typeface="Franklin Gothic Book" panose="020B0503020102020204"/>
              <a:buChar char="■"/>
              <a:tabLst>
                <a:tab pos="1214755" algn="l"/>
                <a:tab pos="1215390" algn="l"/>
              </a:tabLst>
            </a:pPr>
            <a:r>
              <a:rPr sz="1550" i="1" spc="25" dirty="0">
                <a:solidFill>
                  <a:srgbClr val="191B0E"/>
                </a:solidFill>
                <a:latin typeface="华文楷体" panose="02010600040101010101" charset="-122"/>
                <a:cs typeface="华文楷体" panose="02010600040101010101" charset="-122"/>
              </a:rPr>
              <a:t>在所有可能情况下的真假值。</a:t>
            </a:r>
            <a:endParaRPr sz="1550">
              <a:latin typeface="华文楷体" panose="02010600040101010101" charset="-122"/>
              <a:cs typeface="华文楷体" panose="02010600040101010101" charset="-122"/>
            </a:endParaRPr>
          </a:p>
          <a:p>
            <a:pPr marL="1214755" marR="95250" lvl="2" indent="-337185">
              <a:lnSpc>
                <a:spcPts val="1780"/>
              </a:lnSpc>
              <a:spcBef>
                <a:spcPts val="660"/>
              </a:spcBef>
              <a:buFont typeface="Franklin Gothic Book" panose="020B0503020102020204"/>
              <a:buChar char="■"/>
              <a:tabLst>
                <a:tab pos="1214755" algn="l"/>
                <a:tab pos="1215390" algn="l"/>
              </a:tabLst>
            </a:pPr>
            <a:r>
              <a:rPr sz="1550" i="1" spc="25" dirty="0">
                <a:solidFill>
                  <a:srgbClr val="191B0E"/>
                </a:solidFill>
                <a:latin typeface="华文楷体" panose="02010600040101010101" charset="-122"/>
                <a:cs typeface="华文楷体" panose="02010600040101010101" charset="-122"/>
              </a:rPr>
              <a:t>动作项</a:t>
            </a:r>
            <a:r>
              <a:rPr sz="1550" i="1" spc="10" dirty="0">
                <a:solidFill>
                  <a:srgbClr val="191B0E"/>
                </a:solidFill>
                <a:latin typeface="华文楷体" panose="02010600040101010101" charset="-122"/>
                <a:cs typeface="华文楷体" panose="02010600040101010101" charset="-122"/>
              </a:rPr>
              <a:t>（</a:t>
            </a:r>
            <a:r>
              <a:rPr sz="1550" spc="10" dirty="0">
                <a:solidFill>
                  <a:srgbClr val="191B0E"/>
                </a:solidFill>
                <a:latin typeface="Franklin Gothic Book" panose="020B0503020102020204"/>
                <a:cs typeface="Franklin Gothic Book" panose="020B0503020102020204"/>
              </a:rPr>
              <a:t>Action</a:t>
            </a:r>
            <a:r>
              <a:rPr sz="1550" spc="-30" dirty="0">
                <a:solidFill>
                  <a:srgbClr val="191B0E"/>
                </a:solidFill>
                <a:latin typeface="Franklin Gothic Book" panose="020B0503020102020204"/>
                <a:cs typeface="Franklin Gothic Book" panose="020B0503020102020204"/>
              </a:rPr>
              <a:t> </a:t>
            </a:r>
            <a:r>
              <a:rPr sz="1550" spc="20" dirty="0">
                <a:solidFill>
                  <a:srgbClr val="191B0E"/>
                </a:solidFill>
                <a:latin typeface="Franklin Gothic Book" panose="020B0503020102020204"/>
                <a:cs typeface="Franklin Gothic Book" panose="020B0503020102020204"/>
              </a:rPr>
              <a:t>Entry</a:t>
            </a:r>
            <a:r>
              <a:rPr sz="1550" i="1" spc="20" dirty="0">
                <a:solidFill>
                  <a:srgbClr val="191B0E"/>
                </a:solidFill>
                <a:latin typeface="华文楷体" panose="02010600040101010101" charset="-122"/>
                <a:cs typeface="华文楷体" panose="02010600040101010101" charset="-122"/>
              </a:rPr>
              <a:t>）：</a:t>
            </a:r>
            <a:r>
              <a:rPr sz="1550" i="1" spc="25" dirty="0">
                <a:solidFill>
                  <a:srgbClr val="191B0E"/>
                </a:solidFill>
                <a:latin typeface="华文楷体" panose="02010600040101010101" charset="-122"/>
                <a:cs typeface="华文楷体" panose="02010600040101010101" charset="-122"/>
              </a:rPr>
              <a:t>列出在条件项的各种取值情况 下应该采取的动作。</a:t>
            </a:r>
            <a:endParaRPr sz="1550">
              <a:latin typeface="华文楷体" panose="02010600040101010101" charset="-122"/>
              <a:cs typeface="华文楷体" panose="02010600040101010101" charset="-122"/>
            </a:endParaRPr>
          </a:p>
          <a:p>
            <a:pPr marL="1214755" marR="71755" lvl="2" indent="-337185">
              <a:lnSpc>
                <a:spcPct val="96000"/>
              </a:lnSpc>
              <a:spcBef>
                <a:spcPts val="550"/>
              </a:spcBef>
              <a:buFont typeface="Franklin Gothic Book" panose="020B0503020102020204"/>
              <a:buChar char="■"/>
              <a:tabLst>
                <a:tab pos="1214755" algn="l"/>
                <a:tab pos="1215390" algn="l"/>
              </a:tabLst>
            </a:pPr>
            <a:r>
              <a:rPr sz="1550" i="1" spc="25" dirty="0">
                <a:solidFill>
                  <a:srgbClr val="191B0E"/>
                </a:solidFill>
                <a:latin typeface="华文楷体" panose="02010600040101010101" charset="-122"/>
                <a:cs typeface="华文楷体" panose="02010600040101010101" charset="-122"/>
              </a:rPr>
              <a:t>规则：任何一个条件组合的特定取值及其相应要执行的 操作</a:t>
            </a:r>
            <a:r>
              <a:rPr sz="1550" spc="25" dirty="0">
                <a:solidFill>
                  <a:srgbClr val="191B0E"/>
                </a:solidFill>
                <a:latin typeface="微软雅黑" panose="020B0503020204020204" charset="-122"/>
                <a:cs typeface="微软雅黑" panose="020B0503020204020204" charset="-122"/>
              </a:rPr>
              <a:t>称为规则</a:t>
            </a:r>
            <a:r>
              <a:rPr sz="1550" i="1" spc="25" dirty="0">
                <a:solidFill>
                  <a:srgbClr val="191B0E"/>
                </a:solidFill>
                <a:latin typeface="华文楷体" panose="02010600040101010101" charset="-122"/>
                <a:cs typeface="华文楷体" panose="02010600040101010101" charset="-122"/>
              </a:rPr>
              <a:t>。在判定表中贯穿条件项和动作项的一列 </a:t>
            </a:r>
            <a:r>
              <a:rPr sz="1550" i="1" spc="25" dirty="0">
                <a:solidFill>
                  <a:srgbClr val="191B0E"/>
                </a:solidFill>
                <a:latin typeface="华文楷体" panose="02010600040101010101" charset="-122"/>
                <a:cs typeface="华文楷体" panose="02010600040101010101" charset="-122"/>
              </a:rPr>
              <a:t>就是一条规则。有</a:t>
            </a:r>
            <a:r>
              <a:rPr sz="1550" spc="15" dirty="0">
                <a:solidFill>
                  <a:srgbClr val="191B0E"/>
                </a:solidFill>
                <a:latin typeface="Franklin Gothic Book" panose="020B0503020102020204"/>
                <a:cs typeface="Franklin Gothic Book" panose="020B0503020102020204"/>
              </a:rPr>
              <a:t>n</a:t>
            </a:r>
            <a:r>
              <a:rPr sz="1550" i="1" spc="25" dirty="0">
                <a:solidFill>
                  <a:srgbClr val="191B0E"/>
                </a:solidFill>
                <a:latin typeface="华文楷体" panose="02010600040101010101" charset="-122"/>
                <a:cs typeface="华文楷体" panose="02010600040101010101" charset="-122"/>
              </a:rPr>
              <a:t>个条件，每个条件有两个取值（</a:t>
            </a:r>
            <a:r>
              <a:rPr sz="1550" spc="10" dirty="0">
                <a:solidFill>
                  <a:srgbClr val="191B0E"/>
                </a:solidFill>
                <a:latin typeface="Franklin Gothic Book" panose="020B0503020102020204"/>
                <a:cs typeface="Franklin Gothic Book" panose="020B0503020102020204"/>
              </a:rPr>
              <a:t>0</a:t>
            </a:r>
            <a:r>
              <a:rPr sz="1550" i="1" spc="10" dirty="0">
                <a:solidFill>
                  <a:srgbClr val="191B0E"/>
                </a:solidFill>
                <a:latin typeface="华文楷体" panose="02010600040101010101" charset="-122"/>
                <a:cs typeface="华文楷体" panose="02010600040101010101" charset="-122"/>
              </a:rPr>
              <a:t>，  </a:t>
            </a:r>
            <a:r>
              <a:rPr sz="1550" spc="20" dirty="0">
                <a:solidFill>
                  <a:srgbClr val="191B0E"/>
                </a:solidFill>
                <a:latin typeface="Franklin Gothic Book" panose="020B0503020102020204"/>
                <a:cs typeface="Franklin Gothic Book" panose="020B0503020102020204"/>
              </a:rPr>
              <a:t>1</a:t>
            </a:r>
            <a:r>
              <a:rPr sz="1550" i="1" spc="20" dirty="0">
                <a:solidFill>
                  <a:srgbClr val="191B0E"/>
                </a:solidFill>
                <a:latin typeface="华文楷体" panose="02010600040101010101" charset="-122"/>
                <a:cs typeface="华文楷体" panose="02010600040101010101" charset="-122"/>
              </a:rPr>
              <a:t>），</a:t>
            </a:r>
            <a:r>
              <a:rPr sz="1550" i="1" spc="25" dirty="0">
                <a:solidFill>
                  <a:srgbClr val="191B0E"/>
                </a:solidFill>
                <a:latin typeface="华文楷体" panose="02010600040101010101" charset="-122"/>
                <a:cs typeface="华文楷体" panose="02010600040101010101" charset="-122"/>
              </a:rPr>
              <a:t>故有</a:t>
            </a:r>
            <a:r>
              <a:rPr sz="1550" spc="10" dirty="0">
                <a:solidFill>
                  <a:srgbClr val="191B0E"/>
                </a:solidFill>
                <a:latin typeface="Franklin Gothic Book" panose="020B0503020102020204"/>
                <a:cs typeface="Franklin Gothic Book" panose="020B0503020102020204"/>
              </a:rPr>
              <a:t>2n</a:t>
            </a:r>
            <a:r>
              <a:rPr sz="1550" i="1" spc="25" dirty="0">
                <a:solidFill>
                  <a:srgbClr val="191B0E"/>
                </a:solidFill>
                <a:latin typeface="华文楷体" panose="02010600040101010101" charset="-122"/>
                <a:cs typeface="华文楷体" panose="02010600040101010101" charset="-122"/>
              </a:rPr>
              <a:t>条规则。显然，判定表中列出多少组条件 取值，也就有多少条规则。</a:t>
            </a:r>
            <a:endParaRPr sz="1550">
              <a:latin typeface="华文楷体" panose="02010600040101010101" charset="-122"/>
              <a:cs typeface="华文楷体" panose="02010600040101010101" charset="-122"/>
            </a:endParaRPr>
          </a:p>
        </p:txBody>
      </p:sp>
      <p:sp>
        <p:nvSpPr>
          <p:cNvPr id="5" name="object 5"/>
          <p:cNvSpPr/>
          <p:nvPr/>
        </p:nvSpPr>
        <p:spPr>
          <a:xfrm>
            <a:off x="7486522" y="4878323"/>
            <a:ext cx="3114294" cy="1796033"/>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314579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95734"/>
            <a:ext cx="8115934" cy="3108325"/>
          </a:xfrm>
          <a:prstGeom prst="rect">
            <a:avLst/>
          </a:prstGeom>
        </p:spPr>
        <p:txBody>
          <a:bodyPr vert="horz" wrap="square" lIns="0" tIns="59690" rIns="0" bIns="0" rtlCol="0">
            <a:spAutoFit/>
          </a:bodyPr>
          <a:lstStyle/>
          <a:p>
            <a:pPr marL="349250" indent="-337185">
              <a:lnSpc>
                <a:spcPct val="100000"/>
              </a:lnSpc>
              <a:spcBef>
                <a:spcPts val="47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判定表驱动测试</a:t>
            </a:r>
            <a:endParaRPr sz="1750">
              <a:latin typeface="华文楷体" panose="02010600040101010101" charset="-122"/>
              <a:cs typeface="华文楷体" panose="02010600040101010101" charset="-122"/>
            </a:endParaRPr>
          </a:p>
          <a:p>
            <a:pPr marL="814070" lvl="1" indent="-337820">
              <a:lnSpc>
                <a:spcPct val="100000"/>
              </a:lnSpc>
              <a:spcBef>
                <a:spcPts val="39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规则合并：就是有两条或多条规则合并为一条规则</a:t>
            </a:r>
            <a:r>
              <a:rPr sz="1850" i="1" spc="-100" dirty="0">
                <a:solidFill>
                  <a:srgbClr val="191B0E"/>
                </a:solidFill>
                <a:latin typeface="微软雅黑" panose="020B0503020204020204" charset="-122"/>
                <a:cs typeface="微软雅黑" panose="020B0503020204020204" charset="-122"/>
              </a:rPr>
              <a:t>。</a:t>
            </a:r>
            <a:endParaRPr sz="1850">
              <a:latin typeface="微软雅黑" panose="020B0503020204020204" charset="-122"/>
              <a:cs typeface="微软雅黑" panose="020B0503020204020204" charset="-122"/>
            </a:endParaRPr>
          </a:p>
          <a:p>
            <a:pPr marL="814070" lvl="1" indent="-337820">
              <a:lnSpc>
                <a:spcPct val="100000"/>
              </a:lnSpc>
              <a:spcBef>
                <a:spcPts val="375"/>
              </a:spcBef>
              <a:buSzPct val="95000"/>
              <a:buFont typeface="Franklin Gothic Book" panose="020B0503020102020204"/>
              <a:buChar char="–"/>
              <a:tabLst>
                <a:tab pos="813435" algn="l"/>
                <a:tab pos="814705" algn="l"/>
              </a:tabLst>
            </a:pPr>
            <a:r>
              <a:rPr sz="1850" i="1" spc="-100" dirty="0">
                <a:solidFill>
                  <a:srgbClr val="191B0E"/>
                </a:solidFill>
                <a:latin typeface="微软雅黑" panose="020B0503020204020204" charset="-122"/>
                <a:cs typeface="微软雅黑" panose="020B0503020204020204" charset="-122"/>
              </a:rPr>
              <a:t>合并条件</a:t>
            </a:r>
            <a:r>
              <a:rPr sz="1850" i="1" spc="-100" dirty="0">
                <a:solidFill>
                  <a:srgbClr val="191B0E"/>
                </a:solidFill>
                <a:latin typeface="华文楷体" panose="02010600040101010101" charset="-122"/>
                <a:cs typeface="华文楷体" panose="02010600040101010101" charset="-122"/>
              </a:rPr>
              <a:t>：</a:t>
            </a:r>
            <a:endParaRPr sz="1850">
              <a:latin typeface="华文楷体" panose="02010600040101010101" charset="-122"/>
              <a:cs typeface="华文楷体" panose="02010600040101010101" charset="-122"/>
            </a:endParaRPr>
          </a:p>
          <a:p>
            <a:pPr marL="878205" marR="4257040" indent="-635">
              <a:lnSpc>
                <a:spcPts val="2390"/>
              </a:lnSpc>
              <a:spcBef>
                <a:spcPts val="160"/>
              </a:spcBef>
            </a:pPr>
            <a:r>
              <a:rPr sz="1550" spc="25" dirty="0">
                <a:solidFill>
                  <a:srgbClr val="191B0E"/>
                </a:solidFill>
                <a:latin typeface="微软雅黑" panose="020B0503020204020204" charset="-122"/>
                <a:cs typeface="微软雅黑" panose="020B0503020204020204" charset="-122"/>
              </a:rPr>
              <a:t>左端</a:t>
            </a:r>
            <a:r>
              <a:rPr sz="1550" i="1" spc="20" dirty="0">
                <a:solidFill>
                  <a:srgbClr val="191B0E"/>
                </a:solidFill>
                <a:latin typeface="华文楷体" panose="02010600040101010101" charset="-122"/>
                <a:cs typeface="华文楷体" panose="02010600040101010101" charset="-122"/>
              </a:rPr>
              <a:t>：</a:t>
            </a:r>
            <a:r>
              <a:rPr sz="1550" spc="20" dirty="0">
                <a:solidFill>
                  <a:srgbClr val="191B0E"/>
                </a:solidFill>
                <a:latin typeface="Franklin Gothic Book" panose="020B0503020102020204"/>
                <a:cs typeface="Franklin Gothic Book" panose="020B0503020102020204"/>
              </a:rPr>
              <a:t>1</a:t>
            </a:r>
            <a:r>
              <a:rPr sz="1550" i="1" spc="20" dirty="0">
                <a:solidFill>
                  <a:srgbClr val="191B0E"/>
                </a:solidFill>
                <a:latin typeface="华文楷体" panose="02010600040101010101" charset="-122"/>
                <a:cs typeface="华文楷体" panose="02010600040101010101" charset="-122"/>
              </a:rPr>
              <a:t>，</a:t>
            </a:r>
            <a:r>
              <a:rPr sz="1550" spc="20" dirty="0">
                <a:solidFill>
                  <a:srgbClr val="191B0E"/>
                </a:solidFill>
                <a:latin typeface="Franklin Gothic Book" panose="020B0503020102020204"/>
                <a:cs typeface="Franklin Gothic Book" panose="020B0503020102020204"/>
              </a:rPr>
              <a:t>1</a:t>
            </a:r>
            <a:r>
              <a:rPr sz="1550" spc="-15" dirty="0">
                <a:solidFill>
                  <a:srgbClr val="191B0E"/>
                </a:solidFill>
                <a:latin typeface="Franklin Gothic Book" panose="020B0503020102020204"/>
                <a:cs typeface="Franklin Gothic Book" panose="020B0503020102020204"/>
              </a:rPr>
              <a:t> </a:t>
            </a:r>
            <a:r>
              <a:rPr sz="1550" i="1" spc="25" dirty="0">
                <a:solidFill>
                  <a:srgbClr val="191B0E"/>
                </a:solidFill>
                <a:latin typeface="华文楷体" panose="02010600040101010101" charset="-122"/>
                <a:cs typeface="华文楷体" panose="02010600040101010101" charset="-122"/>
              </a:rPr>
              <a:t>；合并为右端</a:t>
            </a:r>
            <a:r>
              <a:rPr sz="1550" i="1" spc="15" dirty="0">
                <a:solidFill>
                  <a:srgbClr val="191B0E"/>
                </a:solidFill>
                <a:latin typeface="华文楷体" panose="02010600040101010101" charset="-122"/>
                <a:cs typeface="华文楷体" panose="02010600040101010101" charset="-122"/>
              </a:rPr>
              <a:t>：</a:t>
            </a:r>
            <a:r>
              <a:rPr sz="1550" spc="15" dirty="0">
                <a:solidFill>
                  <a:srgbClr val="191B0E"/>
                </a:solidFill>
                <a:latin typeface="Franklin Gothic Book" panose="020B0503020102020204"/>
                <a:cs typeface="Franklin Gothic Book" panose="020B0503020102020204"/>
              </a:rPr>
              <a:t>1</a:t>
            </a:r>
            <a:r>
              <a:rPr sz="1550" i="1" spc="25" dirty="0">
                <a:solidFill>
                  <a:srgbClr val="191B0E"/>
                </a:solidFill>
                <a:latin typeface="华文楷体" panose="02010600040101010101" charset="-122"/>
                <a:cs typeface="华文楷体" panose="02010600040101010101" charset="-122"/>
              </a:rPr>
              <a:t>。 </a:t>
            </a:r>
            <a:r>
              <a:rPr sz="1550" spc="25" dirty="0">
                <a:solidFill>
                  <a:srgbClr val="191B0E"/>
                </a:solidFill>
                <a:latin typeface="微软雅黑" panose="020B0503020204020204" charset="-122"/>
                <a:cs typeface="微软雅黑" panose="020B0503020204020204" charset="-122"/>
              </a:rPr>
              <a:t>左端</a:t>
            </a:r>
            <a:r>
              <a:rPr sz="1550" i="1" spc="25" dirty="0">
                <a:solidFill>
                  <a:srgbClr val="191B0E"/>
                </a:solidFill>
                <a:latin typeface="华文楷体" panose="02010600040101010101" charset="-122"/>
                <a:cs typeface="华文楷体" panose="02010600040101010101" charset="-122"/>
              </a:rPr>
              <a:t>：</a:t>
            </a:r>
            <a:r>
              <a:rPr sz="1550" spc="25" dirty="0">
                <a:solidFill>
                  <a:srgbClr val="191B0E"/>
                </a:solidFill>
                <a:latin typeface="微软雅黑" panose="020B0503020204020204" charset="-122"/>
                <a:cs typeface="微软雅黑" panose="020B0503020204020204" charset="-122"/>
              </a:rPr>
              <a:t>－</a:t>
            </a:r>
            <a:r>
              <a:rPr sz="1550" i="1" spc="25" dirty="0">
                <a:solidFill>
                  <a:srgbClr val="191B0E"/>
                </a:solidFill>
                <a:latin typeface="华文楷体" panose="02010600040101010101" charset="-122"/>
                <a:cs typeface="华文楷体" panose="02010600040101010101" charset="-122"/>
              </a:rPr>
              <a:t>，</a:t>
            </a:r>
            <a:r>
              <a:rPr sz="1550" spc="25" dirty="0">
                <a:solidFill>
                  <a:srgbClr val="191B0E"/>
                </a:solidFill>
                <a:latin typeface="Franklin Gothic Book" panose="020B0503020102020204"/>
                <a:cs typeface="Franklin Gothic Book" panose="020B0503020102020204"/>
              </a:rPr>
              <a:t>0</a:t>
            </a:r>
            <a:r>
              <a:rPr sz="1550" spc="-65" dirty="0">
                <a:solidFill>
                  <a:srgbClr val="191B0E"/>
                </a:solidFill>
                <a:latin typeface="Franklin Gothic Book" panose="020B0503020102020204"/>
                <a:cs typeface="Franklin Gothic Book" panose="020B0503020102020204"/>
              </a:rPr>
              <a:t> </a:t>
            </a:r>
            <a:r>
              <a:rPr sz="1550" i="1" spc="25" dirty="0">
                <a:solidFill>
                  <a:srgbClr val="191B0E"/>
                </a:solidFill>
                <a:latin typeface="华文楷体" panose="02010600040101010101" charset="-122"/>
                <a:cs typeface="华文楷体" panose="02010600040101010101" charset="-122"/>
              </a:rPr>
              <a:t>；合并为右端：</a:t>
            </a:r>
            <a:r>
              <a:rPr sz="1550" spc="25" dirty="0">
                <a:solidFill>
                  <a:srgbClr val="191B0E"/>
                </a:solidFill>
                <a:latin typeface="微软雅黑" panose="020B0503020204020204" charset="-122"/>
                <a:cs typeface="微软雅黑" panose="020B0503020204020204" charset="-122"/>
              </a:rPr>
              <a:t>－</a:t>
            </a:r>
            <a:r>
              <a:rPr sz="1550" i="1" spc="25" dirty="0">
                <a:solidFill>
                  <a:srgbClr val="191B0E"/>
                </a:solidFill>
                <a:latin typeface="华文楷体" panose="02010600040101010101" charset="-122"/>
                <a:cs typeface="华文楷体" panose="02010600040101010101" charset="-122"/>
              </a:rPr>
              <a:t>。 </a:t>
            </a:r>
            <a:r>
              <a:rPr sz="1550" spc="25" dirty="0">
                <a:solidFill>
                  <a:srgbClr val="191B0E"/>
                </a:solidFill>
                <a:latin typeface="微软雅黑" panose="020B0503020204020204" charset="-122"/>
                <a:cs typeface="微软雅黑" panose="020B0503020204020204" charset="-122"/>
              </a:rPr>
              <a:t>左端</a:t>
            </a:r>
            <a:r>
              <a:rPr sz="1550" i="1" spc="20" dirty="0">
                <a:solidFill>
                  <a:srgbClr val="191B0E"/>
                </a:solidFill>
                <a:latin typeface="华文楷体" panose="02010600040101010101" charset="-122"/>
                <a:cs typeface="华文楷体" panose="02010600040101010101" charset="-122"/>
              </a:rPr>
              <a:t>：</a:t>
            </a:r>
            <a:r>
              <a:rPr sz="1550" spc="20" dirty="0">
                <a:solidFill>
                  <a:srgbClr val="191B0E"/>
                </a:solidFill>
                <a:latin typeface="Franklin Gothic Book" panose="020B0503020102020204"/>
                <a:cs typeface="Franklin Gothic Book" panose="020B0503020102020204"/>
              </a:rPr>
              <a:t>0</a:t>
            </a:r>
            <a:r>
              <a:rPr sz="1550" i="1" spc="20" dirty="0">
                <a:solidFill>
                  <a:srgbClr val="191B0E"/>
                </a:solidFill>
                <a:latin typeface="华文楷体" panose="02010600040101010101" charset="-122"/>
                <a:cs typeface="华文楷体" panose="02010600040101010101" charset="-122"/>
              </a:rPr>
              <a:t>，</a:t>
            </a:r>
            <a:r>
              <a:rPr sz="1550" spc="20" dirty="0">
                <a:solidFill>
                  <a:srgbClr val="191B0E"/>
                </a:solidFill>
                <a:latin typeface="Franklin Gothic Book" panose="020B0503020102020204"/>
                <a:cs typeface="Franklin Gothic Book" panose="020B0503020102020204"/>
              </a:rPr>
              <a:t>0</a:t>
            </a:r>
            <a:r>
              <a:rPr sz="1550" spc="-15" dirty="0">
                <a:solidFill>
                  <a:srgbClr val="191B0E"/>
                </a:solidFill>
                <a:latin typeface="Franklin Gothic Book" panose="020B0503020102020204"/>
                <a:cs typeface="Franklin Gothic Book" panose="020B0503020102020204"/>
              </a:rPr>
              <a:t> </a:t>
            </a:r>
            <a:r>
              <a:rPr sz="1550" i="1" spc="25" dirty="0">
                <a:solidFill>
                  <a:srgbClr val="191B0E"/>
                </a:solidFill>
                <a:latin typeface="华文楷体" panose="02010600040101010101" charset="-122"/>
                <a:cs typeface="华文楷体" panose="02010600040101010101" charset="-122"/>
              </a:rPr>
              <a:t>；合并为右端</a:t>
            </a:r>
            <a:r>
              <a:rPr sz="1550" i="1" spc="15" dirty="0">
                <a:solidFill>
                  <a:srgbClr val="191B0E"/>
                </a:solidFill>
                <a:latin typeface="华文楷体" panose="02010600040101010101" charset="-122"/>
                <a:cs typeface="华文楷体" panose="02010600040101010101" charset="-122"/>
              </a:rPr>
              <a:t>：</a:t>
            </a:r>
            <a:r>
              <a:rPr sz="1550" spc="15" dirty="0">
                <a:solidFill>
                  <a:srgbClr val="191B0E"/>
                </a:solidFill>
                <a:latin typeface="Franklin Gothic Book" panose="020B0503020102020204"/>
                <a:cs typeface="Franklin Gothic Book" panose="020B0503020102020204"/>
              </a:rPr>
              <a:t>0</a:t>
            </a:r>
            <a:r>
              <a:rPr sz="1550" i="1" spc="25" dirty="0">
                <a:solidFill>
                  <a:srgbClr val="191B0E"/>
                </a:solidFill>
                <a:latin typeface="华文楷体" panose="02010600040101010101" charset="-122"/>
                <a:cs typeface="华文楷体" panose="02010600040101010101" charset="-122"/>
              </a:rPr>
              <a:t>。 </a:t>
            </a:r>
            <a:r>
              <a:rPr sz="1550" spc="25" dirty="0">
                <a:solidFill>
                  <a:srgbClr val="191B0E"/>
                </a:solidFill>
                <a:latin typeface="微软雅黑" panose="020B0503020204020204" charset="-122"/>
                <a:cs typeface="微软雅黑" panose="020B0503020204020204" charset="-122"/>
              </a:rPr>
              <a:t>左端</a:t>
            </a:r>
            <a:r>
              <a:rPr sz="1550" i="1" spc="20" dirty="0">
                <a:solidFill>
                  <a:srgbClr val="191B0E"/>
                </a:solidFill>
                <a:latin typeface="华文楷体" panose="02010600040101010101" charset="-122"/>
                <a:cs typeface="华文楷体" panose="02010600040101010101" charset="-122"/>
              </a:rPr>
              <a:t>：</a:t>
            </a:r>
            <a:r>
              <a:rPr sz="1550" spc="20" dirty="0">
                <a:solidFill>
                  <a:srgbClr val="191B0E"/>
                </a:solidFill>
                <a:latin typeface="Franklin Gothic Book" panose="020B0503020102020204"/>
                <a:cs typeface="Franklin Gothic Book" panose="020B0503020102020204"/>
              </a:rPr>
              <a:t>1</a:t>
            </a:r>
            <a:r>
              <a:rPr sz="1550" i="1" spc="20" dirty="0">
                <a:solidFill>
                  <a:srgbClr val="191B0E"/>
                </a:solidFill>
                <a:latin typeface="华文楷体" panose="02010600040101010101" charset="-122"/>
                <a:cs typeface="华文楷体" panose="02010600040101010101" charset="-122"/>
              </a:rPr>
              <a:t>，</a:t>
            </a:r>
            <a:r>
              <a:rPr sz="1550" i="1" spc="-15" dirty="0">
                <a:solidFill>
                  <a:srgbClr val="191B0E"/>
                </a:solidFill>
                <a:latin typeface="华文楷体" panose="02010600040101010101" charset="-122"/>
                <a:cs typeface="华文楷体" panose="02010600040101010101" charset="-122"/>
              </a:rPr>
              <a:t> </a:t>
            </a:r>
            <a:r>
              <a:rPr sz="1550" spc="15" dirty="0">
                <a:solidFill>
                  <a:srgbClr val="191B0E"/>
                </a:solidFill>
                <a:latin typeface="Franklin Gothic Book" panose="020B0503020102020204"/>
                <a:cs typeface="Franklin Gothic Book" panose="020B0503020102020204"/>
              </a:rPr>
              <a:t>0</a:t>
            </a:r>
            <a:r>
              <a:rPr sz="1550" i="1" spc="15" dirty="0">
                <a:solidFill>
                  <a:srgbClr val="191B0E"/>
                </a:solidFill>
                <a:latin typeface="华文楷体" panose="02010600040101010101" charset="-122"/>
                <a:cs typeface="华文楷体" panose="02010600040101010101" charset="-122"/>
              </a:rPr>
              <a:t>；</a:t>
            </a:r>
            <a:r>
              <a:rPr sz="1550" i="1" spc="25" dirty="0">
                <a:solidFill>
                  <a:srgbClr val="191B0E"/>
                </a:solidFill>
                <a:latin typeface="华文楷体" panose="02010600040101010101" charset="-122"/>
                <a:cs typeface="华文楷体" panose="02010600040101010101" charset="-122"/>
              </a:rPr>
              <a:t>合并为右端</a:t>
            </a:r>
            <a:r>
              <a:rPr sz="1550" i="1" spc="15" dirty="0">
                <a:solidFill>
                  <a:srgbClr val="191B0E"/>
                </a:solidFill>
                <a:latin typeface="华文楷体" panose="02010600040101010101" charset="-122"/>
                <a:cs typeface="华文楷体" panose="02010600040101010101" charset="-122"/>
              </a:rPr>
              <a:t>：</a:t>
            </a:r>
            <a:r>
              <a:rPr sz="1550" spc="15" dirty="0">
                <a:solidFill>
                  <a:srgbClr val="191B0E"/>
                </a:solidFill>
                <a:latin typeface="Franklin Gothic Book" panose="020B0503020102020204"/>
                <a:cs typeface="Franklin Gothic Book" panose="020B0503020102020204"/>
              </a:rPr>
              <a:t>1</a:t>
            </a:r>
            <a:r>
              <a:rPr sz="1550" i="1" spc="25" dirty="0">
                <a:solidFill>
                  <a:srgbClr val="191B0E"/>
                </a:solidFill>
                <a:latin typeface="华文楷体" panose="02010600040101010101" charset="-122"/>
                <a:cs typeface="华文楷体" panose="02010600040101010101" charset="-122"/>
              </a:rPr>
              <a:t>。 </a:t>
            </a:r>
            <a:r>
              <a:rPr sz="1550" spc="25" dirty="0">
                <a:solidFill>
                  <a:srgbClr val="191B0E"/>
                </a:solidFill>
                <a:latin typeface="微软雅黑" panose="020B0503020204020204" charset="-122"/>
                <a:cs typeface="微软雅黑" panose="020B0503020204020204" charset="-122"/>
              </a:rPr>
              <a:t>左端</a:t>
            </a:r>
            <a:r>
              <a:rPr sz="1550" i="1" spc="20" dirty="0">
                <a:solidFill>
                  <a:srgbClr val="191B0E"/>
                </a:solidFill>
                <a:latin typeface="华文楷体" panose="02010600040101010101" charset="-122"/>
                <a:cs typeface="华文楷体" panose="02010600040101010101" charset="-122"/>
              </a:rPr>
              <a:t>：</a:t>
            </a:r>
            <a:r>
              <a:rPr sz="1550" spc="20" dirty="0">
                <a:solidFill>
                  <a:srgbClr val="191B0E"/>
                </a:solidFill>
                <a:latin typeface="Franklin Gothic Book" panose="020B0503020102020204"/>
                <a:cs typeface="Franklin Gothic Book" panose="020B0503020102020204"/>
              </a:rPr>
              <a:t>0</a:t>
            </a:r>
            <a:r>
              <a:rPr sz="1550" i="1" spc="20" dirty="0">
                <a:solidFill>
                  <a:srgbClr val="191B0E"/>
                </a:solidFill>
                <a:latin typeface="华文楷体" panose="02010600040101010101" charset="-122"/>
                <a:cs typeface="华文楷体" panose="02010600040101010101" charset="-122"/>
              </a:rPr>
              <a:t>，</a:t>
            </a:r>
            <a:r>
              <a:rPr sz="1550" spc="20" dirty="0">
                <a:solidFill>
                  <a:srgbClr val="191B0E"/>
                </a:solidFill>
                <a:latin typeface="Franklin Gothic Book" panose="020B0503020102020204"/>
                <a:cs typeface="Franklin Gothic Book" panose="020B0503020102020204"/>
              </a:rPr>
              <a:t>1</a:t>
            </a:r>
            <a:r>
              <a:rPr sz="1550" spc="-15" dirty="0">
                <a:solidFill>
                  <a:srgbClr val="191B0E"/>
                </a:solidFill>
                <a:latin typeface="Franklin Gothic Book" panose="020B0503020102020204"/>
                <a:cs typeface="Franklin Gothic Book" panose="020B0503020102020204"/>
              </a:rPr>
              <a:t> </a:t>
            </a:r>
            <a:r>
              <a:rPr sz="1550" i="1" spc="25" dirty="0">
                <a:solidFill>
                  <a:srgbClr val="191B0E"/>
                </a:solidFill>
                <a:latin typeface="华文楷体" panose="02010600040101010101" charset="-122"/>
                <a:cs typeface="华文楷体" panose="02010600040101010101" charset="-122"/>
              </a:rPr>
              <a:t>；合并为右端</a:t>
            </a:r>
            <a:r>
              <a:rPr sz="1550" i="1" spc="15" dirty="0">
                <a:solidFill>
                  <a:srgbClr val="191B0E"/>
                </a:solidFill>
                <a:latin typeface="华文楷体" panose="02010600040101010101" charset="-122"/>
                <a:cs typeface="华文楷体" panose="02010600040101010101" charset="-122"/>
              </a:rPr>
              <a:t>：</a:t>
            </a:r>
            <a:r>
              <a:rPr sz="1550" spc="15" dirty="0">
                <a:solidFill>
                  <a:srgbClr val="191B0E"/>
                </a:solidFill>
                <a:latin typeface="Franklin Gothic Book" panose="020B0503020102020204"/>
                <a:cs typeface="Franklin Gothic Book" panose="020B0503020102020204"/>
              </a:rPr>
              <a:t>1</a:t>
            </a:r>
            <a:r>
              <a:rPr sz="1550" i="1" spc="25" dirty="0">
                <a:solidFill>
                  <a:srgbClr val="191B0E"/>
                </a:solidFill>
                <a:latin typeface="华文楷体" panose="02010600040101010101" charset="-122"/>
                <a:cs typeface="华文楷体" panose="02010600040101010101" charset="-122"/>
              </a:rPr>
              <a:t>。</a:t>
            </a:r>
            <a:endParaRPr sz="1550">
              <a:latin typeface="华文楷体" panose="02010600040101010101" charset="-122"/>
              <a:cs typeface="华文楷体" panose="02010600040101010101" charset="-122"/>
            </a:endParaRPr>
          </a:p>
          <a:p>
            <a:pPr marL="814070" marR="5080" lvl="1" indent="-337185">
              <a:lnSpc>
                <a:spcPts val="1980"/>
              </a:lnSpc>
              <a:spcBef>
                <a:spcPts val="550"/>
              </a:spcBef>
              <a:buSzPct val="95000"/>
              <a:buFont typeface="Franklin Gothic Book" panose="020B0503020102020204"/>
              <a:buChar char="–"/>
              <a:tabLst>
                <a:tab pos="813435" algn="l"/>
                <a:tab pos="814705" algn="l"/>
              </a:tabLst>
            </a:pPr>
            <a:r>
              <a:rPr sz="1850" i="1" spc="-100" dirty="0">
                <a:solidFill>
                  <a:srgbClr val="191B0E"/>
                </a:solidFill>
                <a:latin typeface="微软雅黑" panose="020B0503020204020204" charset="-122"/>
                <a:cs typeface="微软雅黑" panose="020B0503020204020204" charset="-122"/>
              </a:rPr>
              <a:t>无关条件项</a:t>
            </a:r>
            <a:r>
              <a:rPr sz="1750" i="1" spc="-40" dirty="0">
                <a:solidFill>
                  <a:srgbClr val="191B0E"/>
                </a:solidFill>
                <a:latin typeface="Franklin Gothic Book" panose="020B0503020102020204"/>
                <a:cs typeface="Franklin Gothic Book" panose="020B0503020102020204"/>
              </a:rPr>
              <a:t>“</a:t>
            </a:r>
            <a:r>
              <a:rPr sz="1850" i="1" spc="-40" dirty="0">
                <a:solidFill>
                  <a:srgbClr val="191B0E"/>
                </a:solidFill>
                <a:latin typeface="微软雅黑" panose="020B0503020204020204" charset="-122"/>
                <a:cs typeface="微软雅黑" panose="020B0503020204020204" charset="-122"/>
              </a:rPr>
              <a:t>－</a:t>
            </a:r>
            <a:r>
              <a:rPr sz="1750" i="1" spc="-40" dirty="0">
                <a:solidFill>
                  <a:srgbClr val="191B0E"/>
                </a:solidFill>
                <a:latin typeface="Franklin Gothic Book" panose="020B0503020102020204"/>
                <a:cs typeface="Franklin Gothic Book" panose="020B0503020102020204"/>
              </a:rPr>
              <a:t>”</a:t>
            </a:r>
            <a:r>
              <a:rPr sz="1850" i="1" spc="-100" dirty="0">
                <a:solidFill>
                  <a:srgbClr val="191B0E"/>
                </a:solidFill>
                <a:latin typeface="微软雅黑" panose="020B0503020204020204" charset="-122"/>
                <a:cs typeface="微软雅黑" panose="020B0503020204020204" charset="-122"/>
              </a:rPr>
              <a:t>可包含其他条件项取值，具有相同动作的规则可合并，如图 所示。</a:t>
            </a:r>
            <a:endParaRPr sz="1850">
              <a:latin typeface="微软雅黑" panose="020B0503020204020204" charset="-122"/>
              <a:cs typeface="微软雅黑" panose="020B0503020204020204" charset="-122"/>
            </a:endParaRPr>
          </a:p>
        </p:txBody>
      </p:sp>
      <p:sp>
        <p:nvSpPr>
          <p:cNvPr id="5" name="object 5"/>
          <p:cNvSpPr/>
          <p:nvPr/>
        </p:nvSpPr>
        <p:spPr>
          <a:xfrm>
            <a:off x="7245743" y="2159507"/>
            <a:ext cx="3367278" cy="2299716"/>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18"/>
            <a:ext cx="681863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a:t>
            </a:r>
            <a:r>
              <a:rPr dirty="0"/>
              <a:t>法</a:t>
            </a:r>
            <a:r>
              <a:rPr i="0" spc="-5" dirty="0">
                <a:latin typeface="Franklin Gothic Book" panose="020B0503020102020204"/>
                <a:cs typeface="Franklin Gothic Book" panose="020B0503020102020204"/>
              </a:rPr>
              <a:t>-</a:t>
            </a:r>
            <a:r>
              <a:rPr spc="5" dirty="0"/>
              <a:t>判定表驱动测试法</a:t>
            </a:r>
            <a:endParaRPr spc="5" dirty="0"/>
          </a:p>
        </p:txBody>
      </p:sp>
      <p:sp>
        <p:nvSpPr>
          <p:cNvPr id="4" name="object 4"/>
          <p:cNvSpPr txBox="1"/>
          <p:nvPr/>
        </p:nvSpPr>
        <p:spPr>
          <a:xfrm>
            <a:off x="1272673" y="1898105"/>
            <a:ext cx="8330565" cy="4350385"/>
          </a:xfrm>
          <a:prstGeom prst="rect">
            <a:avLst/>
          </a:prstGeom>
        </p:spPr>
        <p:txBody>
          <a:bodyPr vert="horz" wrap="square" lIns="0" tIns="34290" rIns="0" bIns="0" rtlCol="0">
            <a:spAutoFit/>
          </a:bodyPr>
          <a:lstStyle/>
          <a:p>
            <a:pPr marL="349250" indent="-337185">
              <a:lnSpc>
                <a:spcPct val="100000"/>
              </a:lnSpc>
              <a:spcBef>
                <a:spcPts val="27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判定表的建立步骤</a:t>
            </a:r>
            <a:endParaRPr sz="1750">
              <a:latin typeface="华文楷体" panose="02010600040101010101" charset="-122"/>
              <a:cs typeface="华文楷体" panose="02010600040101010101" charset="-122"/>
            </a:endParaRPr>
          </a:p>
          <a:p>
            <a:pPr marL="814070" marR="5080" lvl="1" indent="-337185">
              <a:lnSpc>
                <a:spcPct val="80000"/>
              </a:lnSpc>
              <a:spcBef>
                <a:spcPts val="64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确定规则的个数加入有</a:t>
            </a:r>
            <a:r>
              <a:rPr sz="1750" i="1" dirty="0">
                <a:solidFill>
                  <a:srgbClr val="191B0E"/>
                </a:solidFill>
                <a:latin typeface="Franklin Gothic Book" panose="020B0503020102020204"/>
                <a:cs typeface="Franklin Gothic Book" panose="020B0503020102020204"/>
              </a:rPr>
              <a:t>n</a:t>
            </a:r>
            <a:r>
              <a:rPr sz="1850" i="1" spc="-100" dirty="0">
                <a:solidFill>
                  <a:srgbClr val="191B0E"/>
                </a:solidFill>
                <a:latin typeface="华文楷体" panose="02010600040101010101" charset="-122"/>
                <a:cs typeface="华文楷体" panose="02010600040101010101" charset="-122"/>
              </a:rPr>
              <a:t>个条件的决策表</a:t>
            </a:r>
            <a:r>
              <a:rPr sz="1850" i="1" spc="-105" dirty="0">
                <a:solidFill>
                  <a:srgbClr val="191B0E"/>
                </a:solidFill>
                <a:latin typeface="华文楷体" panose="02010600040101010101" charset="-122"/>
                <a:cs typeface="华文楷体" panose="02010600040101010101" charset="-122"/>
              </a:rPr>
              <a:t>有</a:t>
            </a:r>
            <a:r>
              <a:rPr sz="1750" i="1" spc="-5" dirty="0">
                <a:solidFill>
                  <a:srgbClr val="191B0E"/>
                </a:solidFill>
                <a:latin typeface="Franklin Gothic Book" panose="020B0503020102020204"/>
                <a:cs typeface="Franklin Gothic Book" panose="020B0503020102020204"/>
              </a:rPr>
              <a:t>2</a:t>
            </a:r>
            <a:r>
              <a:rPr sz="1850" i="1" spc="-95" dirty="0">
                <a:solidFill>
                  <a:srgbClr val="191B0E"/>
                </a:solidFill>
                <a:latin typeface="华文楷体" panose="02010600040101010101" charset="-122"/>
                <a:cs typeface="华文楷体" panose="02010600040101010101" charset="-122"/>
              </a:rPr>
              <a:t>的</a:t>
            </a:r>
            <a:r>
              <a:rPr sz="1750" i="1" spc="5" dirty="0">
                <a:solidFill>
                  <a:srgbClr val="191B0E"/>
                </a:solidFill>
                <a:latin typeface="Franklin Gothic Book" panose="020B0503020102020204"/>
                <a:cs typeface="Franklin Gothic Book" panose="020B0503020102020204"/>
              </a:rPr>
              <a:t>n</a:t>
            </a:r>
            <a:r>
              <a:rPr sz="1850" i="1" spc="-100" dirty="0">
                <a:solidFill>
                  <a:srgbClr val="191B0E"/>
                </a:solidFill>
                <a:latin typeface="华文楷体" panose="02010600040101010101" charset="-122"/>
                <a:cs typeface="华文楷体" panose="02010600040101010101" charset="-122"/>
              </a:rPr>
              <a:t>次方个规则（每个条件取真、 假值）。</a:t>
            </a:r>
            <a:endParaRPr sz="1850">
              <a:latin typeface="华文楷体" panose="02010600040101010101" charset="-122"/>
              <a:cs typeface="华文楷体" panose="02010600040101010101" charset="-122"/>
            </a:endParaRPr>
          </a:p>
          <a:p>
            <a:pPr marL="814070" lvl="1" indent="-337185">
              <a:lnSpc>
                <a:spcPct val="100000"/>
              </a:lnSpc>
              <a:spcBef>
                <a:spcPts val="16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列出所有的条件桩和动作桩。</a:t>
            </a:r>
            <a:endParaRPr sz="1850">
              <a:latin typeface="华文楷体" panose="02010600040101010101" charset="-122"/>
              <a:cs typeface="华文楷体" panose="02010600040101010101" charset="-122"/>
            </a:endParaRPr>
          </a:p>
          <a:p>
            <a:pPr marL="814070" lvl="1" indent="-337185">
              <a:lnSpc>
                <a:spcPct val="100000"/>
              </a:lnSpc>
              <a:spcBef>
                <a:spcPts val="16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填入条件项。</a:t>
            </a:r>
            <a:endParaRPr sz="1850">
              <a:latin typeface="华文楷体" panose="02010600040101010101" charset="-122"/>
              <a:cs typeface="华文楷体" panose="02010600040101010101" charset="-122"/>
            </a:endParaRPr>
          </a:p>
          <a:p>
            <a:pPr marL="814070" lvl="1" indent="-337185">
              <a:lnSpc>
                <a:spcPct val="100000"/>
              </a:lnSpc>
              <a:spcBef>
                <a:spcPts val="16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填入动作项，得到初始判定表。</a:t>
            </a:r>
            <a:endParaRPr sz="1850">
              <a:latin typeface="华文楷体" panose="02010600040101010101" charset="-122"/>
              <a:cs typeface="华文楷体" panose="02010600040101010101" charset="-122"/>
            </a:endParaRPr>
          </a:p>
          <a:p>
            <a:pPr marL="814070" lvl="1" indent="-337185">
              <a:lnSpc>
                <a:spcPct val="100000"/>
              </a:lnSpc>
              <a:spcBef>
                <a:spcPts val="16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简化判定表，合并相似规则。</a:t>
            </a:r>
            <a:endParaRPr sz="1850">
              <a:latin typeface="华文楷体" panose="02010600040101010101" charset="-122"/>
              <a:cs typeface="华文楷体" panose="02010600040101010101" charset="-122"/>
            </a:endParaRPr>
          </a:p>
          <a:p>
            <a:pPr marL="814070" lvl="1" indent="-337185">
              <a:lnSpc>
                <a:spcPct val="100000"/>
              </a:lnSpc>
              <a:spcBef>
                <a:spcPts val="16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判定表驱动法的优点和缺点</a:t>
            </a:r>
            <a:endParaRPr sz="1850">
              <a:latin typeface="华文楷体" panose="02010600040101010101" charset="-122"/>
              <a:cs typeface="华文楷体" panose="02010600040101010101" charset="-122"/>
            </a:endParaRPr>
          </a:p>
          <a:p>
            <a:pPr marL="349250" indent="-337185">
              <a:lnSpc>
                <a:spcPct val="100000"/>
              </a:lnSpc>
              <a:spcBef>
                <a:spcPts val="69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判定表驱动法的优点：</a:t>
            </a:r>
            <a:endParaRPr sz="1750">
              <a:latin typeface="华文楷体" panose="02010600040101010101" charset="-122"/>
              <a:cs typeface="华文楷体" panose="02010600040101010101" charset="-122"/>
            </a:endParaRPr>
          </a:p>
          <a:p>
            <a:pPr marL="814070" marR="164465" lvl="1" indent="-337185">
              <a:lnSpc>
                <a:spcPct val="80000"/>
              </a:lnSpc>
              <a:spcBef>
                <a:spcPts val="63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在于它能够把复杂的问题按各种可能的情况一一列举出来</a:t>
            </a:r>
            <a:r>
              <a:rPr sz="1750" i="1" dirty="0">
                <a:solidFill>
                  <a:srgbClr val="191B0E"/>
                </a:solidFill>
                <a:latin typeface="Franklin Gothic Book" panose="020B0503020102020204"/>
                <a:cs typeface="Franklin Gothic Book" panose="020B0503020102020204"/>
              </a:rPr>
              <a:t>,</a:t>
            </a:r>
            <a:r>
              <a:rPr sz="1850" i="1" spc="-100" dirty="0">
                <a:solidFill>
                  <a:srgbClr val="191B0E"/>
                </a:solidFill>
                <a:latin typeface="华文楷体" panose="02010600040101010101" charset="-122"/>
                <a:cs typeface="华文楷体" panose="02010600040101010101" charset="-122"/>
              </a:rPr>
              <a:t>简明而易于理解</a:t>
            </a:r>
            <a:r>
              <a:rPr sz="1750" i="1" dirty="0">
                <a:solidFill>
                  <a:srgbClr val="191B0E"/>
                </a:solidFill>
                <a:latin typeface="Franklin Gothic Book" panose="020B0503020102020204"/>
                <a:cs typeface="Franklin Gothic Book" panose="020B0503020102020204"/>
              </a:rPr>
              <a:t>,  </a:t>
            </a:r>
            <a:r>
              <a:rPr sz="1850" i="1" spc="-100" dirty="0">
                <a:solidFill>
                  <a:srgbClr val="191B0E"/>
                </a:solidFill>
                <a:latin typeface="华文楷体" panose="02010600040101010101" charset="-122"/>
                <a:cs typeface="华文楷体" panose="02010600040101010101" charset="-122"/>
              </a:rPr>
              <a:t>也可避免遗漏。在一些数据处理问题当中，某些操作的实施依赖于多个逻辑 条件的组合，即：针对不同逻辑条件的组合值，分别执行不同的操作。判定 </a:t>
            </a:r>
            <a:r>
              <a:rPr sz="1850" i="1" spc="-100" dirty="0">
                <a:solidFill>
                  <a:srgbClr val="191B0E"/>
                </a:solidFill>
                <a:latin typeface="华文楷体" panose="02010600040101010101" charset="-122"/>
                <a:cs typeface="华文楷体" panose="02010600040101010101" charset="-122"/>
              </a:rPr>
              <a:t>表很适合于处理这类问题。</a:t>
            </a:r>
            <a:endParaRPr sz="1850">
              <a:latin typeface="华文楷体" panose="02010600040101010101" charset="-122"/>
              <a:cs typeface="华文楷体" panose="02010600040101010101" charset="-122"/>
            </a:endParaRPr>
          </a:p>
          <a:p>
            <a:pPr marL="349250" indent="-337185">
              <a:lnSpc>
                <a:spcPct val="100000"/>
              </a:lnSpc>
              <a:spcBef>
                <a:spcPts val="70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判定表驱动法的缺点：</a:t>
            </a:r>
            <a:endParaRPr sz="1750">
              <a:latin typeface="华文楷体" panose="02010600040101010101" charset="-122"/>
              <a:cs typeface="华文楷体" panose="02010600040101010101" charset="-122"/>
            </a:endParaRPr>
          </a:p>
          <a:p>
            <a:pPr marL="814070" lvl="1" indent="-337185">
              <a:lnSpc>
                <a:spcPct val="100000"/>
              </a:lnSpc>
              <a:spcBef>
                <a:spcPts val="18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在于它不能表达重复执行的动作</a:t>
            </a:r>
            <a:r>
              <a:rPr sz="1750" i="1" dirty="0">
                <a:solidFill>
                  <a:srgbClr val="191B0E"/>
                </a:solidFill>
                <a:latin typeface="Franklin Gothic Book" panose="020B0503020102020204"/>
                <a:cs typeface="Franklin Gothic Book" panose="020B0503020102020204"/>
              </a:rPr>
              <a:t>,</a:t>
            </a:r>
            <a:r>
              <a:rPr sz="1850" i="1" spc="-100" dirty="0">
                <a:solidFill>
                  <a:srgbClr val="191B0E"/>
                </a:solidFill>
                <a:latin typeface="华文楷体" panose="02010600040101010101" charset="-122"/>
                <a:cs typeface="华文楷体" panose="02010600040101010101" charset="-122"/>
              </a:rPr>
              <a:t>例如循环结构。</a:t>
            </a:r>
            <a:endParaRPr sz="1850">
              <a:latin typeface="华文楷体" panose="02010600040101010101" charset="-122"/>
              <a:cs typeface="华文楷体" panose="02010600040101010101"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18"/>
            <a:ext cx="681863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a:t>
            </a:r>
            <a:r>
              <a:rPr dirty="0"/>
              <a:t>法</a:t>
            </a:r>
            <a:r>
              <a:rPr i="0" spc="-5" dirty="0">
                <a:latin typeface="Franklin Gothic Book" panose="020B0503020102020204"/>
                <a:cs typeface="Franklin Gothic Book" panose="020B0503020102020204"/>
              </a:rPr>
              <a:t>-</a:t>
            </a:r>
            <a:r>
              <a:rPr spc="5" dirty="0"/>
              <a:t>判定表驱动测试法</a:t>
            </a:r>
            <a:endParaRPr spc="5" dirty="0"/>
          </a:p>
        </p:txBody>
      </p:sp>
      <p:sp>
        <p:nvSpPr>
          <p:cNvPr id="4" name="object 4"/>
          <p:cNvSpPr txBox="1"/>
          <p:nvPr/>
        </p:nvSpPr>
        <p:spPr>
          <a:xfrm>
            <a:off x="1272673" y="1824790"/>
            <a:ext cx="8152130" cy="1177925"/>
          </a:xfrm>
          <a:prstGeom prst="rect">
            <a:avLst/>
          </a:prstGeom>
        </p:spPr>
        <p:txBody>
          <a:bodyPr vert="horz" wrap="square" lIns="0" tIns="130810" rIns="0" bIns="0" rtlCol="0">
            <a:spAutoFit/>
          </a:bodyPr>
          <a:lstStyle/>
          <a:p>
            <a:pPr marL="349250" indent="-337185">
              <a:lnSpc>
                <a:spcPct val="100000"/>
              </a:lnSpc>
              <a:spcBef>
                <a:spcPts val="10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判定表驱动测试</a:t>
            </a:r>
            <a:endParaRPr sz="1750">
              <a:latin typeface="华文楷体" panose="02010600040101010101" charset="-122"/>
              <a:cs typeface="华文楷体" panose="02010600040101010101" charset="-122"/>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示例</a:t>
            </a:r>
            <a:endParaRPr sz="1750">
              <a:latin typeface="华文楷体" panose="02010600040101010101" charset="-122"/>
              <a:cs typeface="华文楷体" panose="02010600040101010101" charset="-122"/>
            </a:endParaRPr>
          </a:p>
          <a:p>
            <a:pPr marL="349250" indent="-337185">
              <a:lnSpc>
                <a:spcPct val="100000"/>
              </a:lnSpc>
              <a:spcBef>
                <a:spcPts val="91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在使用判定表驱动法分析时，可以写出以下三个步骤：识别条件和动作、生成判</a:t>
            </a:r>
            <a:endParaRPr sz="1750">
              <a:latin typeface="华文楷体" panose="02010600040101010101" charset="-122"/>
              <a:cs typeface="华文楷体" panose="02010600040101010101" charset="-122"/>
            </a:endParaRPr>
          </a:p>
        </p:txBody>
      </p:sp>
      <p:sp>
        <p:nvSpPr>
          <p:cNvPr id="5" name="object 5"/>
          <p:cNvSpPr txBox="1"/>
          <p:nvPr/>
        </p:nvSpPr>
        <p:spPr>
          <a:xfrm>
            <a:off x="1272673" y="2845859"/>
            <a:ext cx="2142490" cy="795655"/>
          </a:xfrm>
          <a:prstGeom prst="rect">
            <a:avLst/>
          </a:prstGeom>
        </p:spPr>
        <p:txBody>
          <a:bodyPr vert="horz" wrap="square" lIns="0" tIns="130810" rIns="0" bIns="0" rtlCol="0">
            <a:spAutoFit/>
          </a:bodyPr>
          <a:lstStyle/>
          <a:p>
            <a:pPr marL="349250">
              <a:lnSpc>
                <a:spcPct val="100000"/>
              </a:lnSpc>
              <a:spcBef>
                <a:spcPts val="1030"/>
              </a:spcBef>
            </a:pPr>
            <a:r>
              <a:rPr sz="1750" i="1" dirty="0">
                <a:solidFill>
                  <a:srgbClr val="191B0E"/>
                </a:solidFill>
                <a:latin typeface="华文楷体" panose="02010600040101010101" charset="-122"/>
                <a:cs typeface="华文楷体" panose="02010600040101010101" charset="-122"/>
              </a:rPr>
              <a:t>定表、简化判定表</a:t>
            </a:r>
            <a:endParaRPr sz="1750">
              <a:latin typeface="华文楷体" panose="02010600040101010101" charset="-122"/>
              <a:cs typeface="华文楷体" panose="02010600040101010101" charset="-122"/>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识别条件和动作</a:t>
            </a:r>
            <a:endParaRPr sz="1750">
              <a:latin typeface="华文楷体" panose="02010600040101010101" charset="-122"/>
              <a:cs typeface="华文楷体" panose="02010600040101010101" charset="-122"/>
            </a:endParaRPr>
          </a:p>
        </p:txBody>
      </p:sp>
      <p:sp>
        <p:nvSpPr>
          <p:cNvPr id="6" name="object 6"/>
          <p:cNvSpPr/>
          <p:nvPr/>
        </p:nvSpPr>
        <p:spPr>
          <a:xfrm>
            <a:off x="6965327" y="4504182"/>
            <a:ext cx="3245485" cy="817244"/>
          </a:xfrm>
          <a:custGeom>
            <a:avLst/>
            <a:gdLst/>
            <a:ahLst/>
            <a:cxnLst/>
            <a:rect l="l" t="t" r="r" b="b"/>
            <a:pathLst>
              <a:path w="3245484" h="817245">
                <a:moveTo>
                  <a:pt x="0" y="0"/>
                </a:moveTo>
                <a:lnTo>
                  <a:pt x="0" y="816863"/>
                </a:lnTo>
                <a:lnTo>
                  <a:pt x="3245357" y="816863"/>
                </a:lnTo>
                <a:lnTo>
                  <a:pt x="3245357" y="0"/>
                </a:lnTo>
                <a:lnTo>
                  <a:pt x="0" y="0"/>
                </a:lnTo>
                <a:close/>
              </a:path>
            </a:pathLst>
          </a:custGeom>
          <a:solidFill>
            <a:srgbClr val="EEEEED"/>
          </a:solidFill>
        </p:spPr>
        <p:txBody>
          <a:bodyPr wrap="square" lIns="0" tIns="0" rIns="0" bIns="0" rtlCol="0"/>
          <a:lstStyle/>
          <a:p/>
        </p:txBody>
      </p:sp>
      <p:sp>
        <p:nvSpPr>
          <p:cNvPr id="7" name="object 7"/>
          <p:cNvSpPr/>
          <p:nvPr/>
        </p:nvSpPr>
        <p:spPr>
          <a:xfrm>
            <a:off x="6965327" y="5584697"/>
            <a:ext cx="3245485" cy="264160"/>
          </a:xfrm>
          <a:custGeom>
            <a:avLst/>
            <a:gdLst/>
            <a:ahLst/>
            <a:cxnLst/>
            <a:rect l="l" t="t" r="r" b="b"/>
            <a:pathLst>
              <a:path w="3245484" h="264160">
                <a:moveTo>
                  <a:pt x="0" y="0"/>
                </a:moveTo>
                <a:lnTo>
                  <a:pt x="0" y="263651"/>
                </a:lnTo>
                <a:lnTo>
                  <a:pt x="3245357" y="263651"/>
                </a:lnTo>
                <a:lnTo>
                  <a:pt x="3245357" y="0"/>
                </a:lnTo>
                <a:lnTo>
                  <a:pt x="0" y="0"/>
                </a:lnTo>
                <a:close/>
              </a:path>
            </a:pathLst>
          </a:custGeom>
          <a:solidFill>
            <a:srgbClr val="EEEEED"/>
          </a:solidFill>
        </p:spPr>
        <p:txBody>
          <a:bodyPr wrap="square" lIns="0" tIns="0" rIns="0" bIns="0" rtlCol="0"/>
          <a:lstStyle/>
          <a:p/>
        </p:txBody>
      </p:sp>
      <p:sp>
        <p:nvSpPr>
          <p:cNvPr id="8" name="object 8"/>
          <p:cNvSpPr/>
          <p:nvPr/>
        </p:nvSpPr>
        <p:spPr>
          <a:xfrm>
            <a:off x="6965327" y="6112002"/>
            <a:ext cx="3245485" cy="264160"/>
          </a:xfrm>
          <a:custGeom>
            <a:avLst/>
            <a:gdLst/>
            <a:ahLst/>
            <a:cxnLst/>
            <a:rect l="l" t="t" r="r" b="b"/>
            <a:pathLst>
              <a:path w="3245484" h="264160">
                <a:moveTo>
                  <a:pt x="0" y="0"/>
                </a:moveTo>
                <a:lnTo>
                  <a:pt x="0" y="263651"/>
                </a:lnTo>
                <a:lnTo>
                  <a:pt x="3245357" y="263651"/>
                </a:lnTo>
                <a:lnTo>
                  <a:pt x="3245357" y="0"/>
                </a:lnTo>
                <a:lnTo>
                  <a:pt x="0" y="0"/>
                </a:lnTo>
                <a:close/>
              </a:path>
            </a:pathLst>
          </a:custGeom>
          <a:solidFill>
            <a:srgbClr val="EEEEED"/>
          </a:solidFill>
        </p:spPr>
        <p:txBody>
          <a:bodyPr wrap="square" lIns="0" tIns="0" rIns="0" bIns="0" rtlCol="0"/>
          <a:lstStyle/>
          <a:p/>
        </p:txBody>
      </p:sp>
      <p:graphicFrame>
        <p:nvGraphicFramePr>
          <p:cNvPr id="9" name="object 9"/>
          <p:cNvGraphicFramePr>
            <a:graphicFrameLocks noGrp="1"/>
          </p:cNvGraphicFramePr>
          <p:nvPr/>
        </p:nvGraphicFramePr>
        <p:xfrm>
          <a:off x="3700684" y="3234455"/>
          <a:ext cx="6530975" cy="3409950"/>
        </p:xfrm>
        <a:graphic>
          <a:graphicData uri="http://schemas.openxmlformats.org/drawingml/2006/table">
            <a:tbl>
              <a:tblPr firstRow="1" bandRow="1">
                <a:tableStyleId>{2D5ABB26-0587-4C30-8999-92F81FD0307C}</a:tableStyleId>
              </a:tblPr>
              <a:tblGrid>
                <a:gridCol w="3268345"/>
                <a:gridCol w="3244850"/>
              </a:tblGrid>
              <a:tr h="262890">
                <a:tc>
                  <a:txBody>
                    <a:bodyPr/>
                    <a:lstStyle/>
                    <a:p>
                      <a:pPr marL="59690" marR="3175">
                        <a:lnSpc>
                          <a:spcPts val="1590"/>
                        </a:lnSpc>
                      </a:pPr>
                      <a:r>
                        <a:rPr sz="1400" b="1" spc="5" dirty="0">
                          <a:solidFill>
                            <a:srgbClr val="FFFFFF"/>
                          </a:solidFill>
                          <a:latin typeface="华文楷体" panose="02010600040101010101" charset="-122"/>
                          <a:cs typeface="华文楷体" panose="02010600040101010101" charset="-122"/>
                        </a:rPr>
                        <a:t>条件桩</a:t>
                      </a:r>
                      <a:endParaRPr sz="14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a:txBody>
                    <a:bodyPr/>
                    <a:lstStyle/>
                    <a:p>
                      <a:pPr marL="60960">
                        <a:lnSpc>
                          <a:spcPts val="1590"/>
                        </a:lnSpc>
                      </a:pPr>
                      <a:r>
                        <a:rPr sz="1400" b="1" spc="5" dirty="0">
                          <a:solidFill>
                            <a:srgbClr val="FFFFFF"/>
                          </a:solidFill>
                          <a:latin typeface="华文楷体" panose="02010600040101010101" charset="-122"/>
                          <a:cs typeface="华文楷体" panose="02010600040101010101" charset="-122"/>
                        </a:rPr>
                        <a:t>条件项</a:t>
                      </a:r>
                      <a:endParaRPr sz="14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r>
              <a:tr h="1001268">
                <a:tc>
                  <a:txBody>
                    <a:bodyPr/>
                    <a:lstStyle/>
                    <a:p>
                      <a:pPr marL="59690" marR="3175">
                        <a:lnSpc>
                          <a:spcPts val="1595"/>
                        </a:lnSpc>
                      </a:pPr>
                      <a:r>
                        <a:rPr sz="1400" b="1" dirty="0">
                          <a:solidFill>
                            <a:srgbClr val="FFFFFF"/>
                          </a:solidFill>
                          <a:latin typeface="华文楷体" panose="02010600040101010101" charset="-122"/>
                          <a:cs typeface="华文楷体" panose="02010600040101010101" charset="-122"/>
                        </a:rPr>
                        <a:t>用户名为以字母开头长度</a:t>
                      </a:r>
                      <a:r>
                        <a:rPr sz="1400" b="1" spc="-10" dirty="0">
                          <a:solidFill>
                            <a:srgbClr val="FFFFFF"/>
                          </a:solidFill>
                          <a:latin typeface="华文楷体" panose="02010600040101010101" charset="-122"/>
                          <a:cs typeface="华文楷体" panose="02010600040101010101" charset="-122"/>
                        </a:rPr>
                        <a:t>为</a:t>
                      </a:r>
                      <a:r>
                        <a:rPr sz="1400" spc="-15" dirty="0">
                          <a:solidFill>
                            <a:srgbClr val="FFFFFF"/>
                          </a:solidFill>
                          <a:latin typeface="Franklin Gothic Book" panose="020B0503020102020204"/>
                          <a:cs typeface="Franklin Gothic Book" panose="020B0503020102020204"/>
                        </a:rPr>
                        <a:t>8-16</a:t>
                      </a:r>
                      <a:r>
                        <a:rPr sz="1400" b="1" spc="-5" dirty="0">
                          <a:solidFill>
                            <a:srgbClr val="FFFFFF"/>
                          </a:solidFill>
                          <a:latin typeface="华文楷体" panose="02010600040101010101" charset="-122"/>
                          <a:cs typeface="华文楷体" panose="02010600040101010101" charset="-122"/>
                        </a:rPr>
                        <a:t>位的字</a:t>
                      </a:r>
                      <a:endParaRPr sz="1400">
                        <a:latin typeface="华文楷体" panose="02010600040101010101" charset="-122"/>
                        <a:cs typeface="华文楷体" panose="02010600040101010101" charset="-122"/>
                      </a:endParaRPr>
                    </a:p>
                    <a:p>
                      <a:pPr marL="59690" marR="3175">
                        <a:lnSpc>
                          <a:spcPct val="100000"/>
                        </a:lnSpc>
                      </a:pPr>
                      <a:r>
                        <a:rPr sz="1400" b="1" dirty="0">
                          <a:solidFill>
                            <a:srgbClr val="FFFFFF"/>
                          </a:solidFill>
                          <a:latin typeface="华文楷体" panose="02010600040101010101" charset="-122"/>
                          <a:cs typeface="华文楷体" panose="02010600040101010101" charset="-122"/>
                        </a:rPr>
                        <a:t>母、数字的组合</a:t>
                      </a:r>
                      <a:endParaRPr sz="14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8C8D86"/>
                    </a:solidFill>
                  </a:tcPr>
                </a:tc>
                <a:tc>
                  <a:txBody>
                    <a:bodyPr/>
                    <a:lstStyle/>
                    <a:p>
                      <a:pPr marL="60325">
                        <a:lnSpc>
                          <a:spcPts val="1595"/>
                        </a:lnSpc>
                      </a:pPr>
                      <a:r>
                        <a:rPr sz="1400" dirty="0">
                          <a:latin typeface="Franklin Gothic Book" panose="020B0503020102020204"/>
                          <a:cs typeface="Franklin Gothic Book" panose="020B0503020102020204"/>
                        </a:rPr>
                        <a:t>1</a:t>
                      </a:r>
                      <a:r>
                        <a:rPr sz="1400" i="1" dirty="0">
                          <a:latin typeface="华文楷体" panose="02010600040101010101" charset="-122"/>
                          <a:cs typeface="华文楷体" panose="02010600040101010101" charset="-122"/>
                        </a:rPr>
                        <a:t>：用户名为以字母开头长度为</a:t>
                      </a:r>
                      <a:r>
                        <a:rPr sz="1400" spc="-15" dirty="0">
                          <a:latin typeface="Franklin Gothic Book" panose="020B0503020102020204"/>
                          <a:cs typeface="Franklin Gothic Book" panose="020B0503020102020204"/>
                        </a:rPr>
                        <a:t>8-16</a:t>
                      </a:r>
                      <a:r>
                        <a:rPr sz="1400" i="1" dirty="0">
                          <a:latin typeface="华文楷体" panose="02010600040101010101" charset="-122"/>
                          <a:cs typeface="华文楷体" panose="02010600040101010101" charset="-122"/>
                        </a:rPr>
                        <a:t>位</a:t>
                      </a:r>
                      <a:endParaRPr sz="1400">
                        <a:latin typeface="华文楷体" panose="02010600040101010101" charset="-122"/>
                        <a:cs typeface="华文楷体" panose="02010600040101010101" charset="-122"/>
                      </a:endParaRPr>
                    </a:p>
                    <a:p>
                      <a:pPr marL="60325">
                        <a:lnSpc>
                          <a:spcPct val="100000"/>
                        </a:lnSpc>
                        <a:spcBef>
                          <a:spcPts val="5"/>
                        </a:spcBef>
                      </a:pPr>
                      <a:r>
                        <a:rPr sz="1400" i="1" dirty="0">
                          <a:latin typeface="华文楷体" panose="02010600040101010101" charset="-122"/>
                          <a:cs typeface="华文楷体" panose="02010600040101010101" charset="-122"/>
                        </a:rPr>
                        <a:t>的字母、数字组合的字符串</a:t>
                      </a:r>
                      <a:endParaRPr sz="1400">
                        <a:latin typeface="华文楷体" panose="02010600040101010101" charset="-122"/>
                        <a:cs typeface="华文楷体" panose="02010600040101010101" charset="-122"/>
                      </a:endParaRPr>
                    </a:p>
                    <a:p>
                      <a:pPr marL="60325">
                        <a:lnSpc>
                          <a:spcPct val="100000"/>
                        </a:lnSpc>
                        <a:spcBef>
                          <a:spcPts val="530"/>
                        </a:spcBef>
                      </a:pPr>
                      <a:r>
                        <a:rPr sz="1400" dirty="0">
                          <a:latin typeface="Franklin Gothic Book" panose="020B0503020102020204"/>
                          <a:cs typeface="Franklin Gothic Book" panose="020B0503020102020204"/>
                        </a:rPr>
                        <a:t>0</a:t>
                      </a:r>
                      <a:r>
                        <a:rPr sz="1400" i="1" dirty="0">
                          <a:latin typeface="华文楷体" panose="02010600040101010101" charset="-122"/>
                          <a:cs typeface="华文楷体" panose="02010600040101010101" charset="-122"/>
                        </a:rPr>
                        <a:t>：不合法的字符串或空</a:t>
                      </a:r>
                      <a:endParaRPr sz="14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r>
              <a:tr h="816863">
                <a:tc>
                  <a:txBody>
                    <a:bodyPr/>
                    <a:lstStyle/>
                    <a:p>
                      <a:pPr marL="59690">
                        <a:lnSpc>
                          <a:spcPts val="1590"/>
                        </a:lnSpc>
                      </a:pPr>
                      <a:r>
                        <a:rPr sz="1400" b="1" spc="-5" dirty="0">
                          <a:solidFill>
                            <a:srgbClr val="FFFFFF"/>
                          </a:solidFill>
                          <a:latin typeface="华文楷体" panose="02010600040101010101" charset="-122"/>
                          <a:cs typeface="华文楷体" panose="02010600040101010101" charset="-122"/>
                        </a:rPr>
                        <a:t>密码为以字母开头长度为</a:t>
                      </a:r>
                      <a:r>
                        <a:rPr sz="1400" spc="-15" dirty="0">
                          <a:solidFill>
                            <a:srgbClr val="FFFFFF"/>
                          </a:solidFill>
                          <a:latin typeface="Franklin Gothic Book" panose="020B0503020102020204"/>
                          <a:cs typeface="Franklin Gothic Book" panose="020B0503020102020204"/>
                        </a:rPr>
                        <a:t>8-16</a:t>
                      </a:r>
                      <a:r>
                        <a:rPr sz="1400" b="1" spc="-5" dirty="0">
                          <a:solidFill>
                            <a:srgbClr val="FFFFFF"/>
                          </a:solidFill>
                          <a:latin typeface="华文楷体" panose="02010600040101010101" charset="-122"/>
                          <a:cs typeface="华文楷体" panose="02010600040101010101" charset="-122"/>
                        </a:rPr>
                        <a:t>位的字母、</a:t>
                      </a:r>
                      <a:endParaRPr sz="1400">
                        <a:latin typeface="华文楷体" panose="02010600040101010101" charset="-122"/>
                        <a:cs typeface="华文楷体" panose="02010600040101010101" charset="-122"/>
                      </a:endParaRPr>
                    </a:p>
                    <a:p>
                      <a:pPr marL="59690" marR="3175">
                        <a:lnSpc>
                          <a:spcPct val="100000"/>
                        </a:lnSpc>
                      </a:pPr>
                      <a:r>
                        <a:rPr sz="1400" b="1" dirty="0">
                          <a:solidFill>
                            <a:srgbClr val="FFFFFF"/>
                          </a:solidFill>
                          <a:latin typeface="华文楷体" panose="02010600040101010101" charset="-122"/>
                          <a:cs typeface="华文楷体" panose="02010600040101010101" charset="-122"/>
                        </a:rPr>
                        <a:t>数字的组合</a:t>
                      </a:r>
                      <a:endParaRPr sz="14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marL="60325">
                        <a:lnSpc>
                          <a:spcPts val="1590"/>
                        </a:lnSpc>
                      </a:pPr>
                      <a:r>
                        <a:rPr sz="1400" dirty="0">
                          <a:latin typeface="Franklin Gothic Book" panose="020B0503020102020204"/>
                          <a:cs typeface="Franklin Gothic Book" panose="020B0503020102020204"/>
                        </a:rPr>
                        <a:t>1</a:t>
                      </a:r>
                      <a:r>
                        <a:rPr sz="1400" i="1" dirty="0">
                          <a:latin typeface="华文楷体" panose="02010600040101010101" charset="-122"/>
                          <a:cs typeface="华文楷体" panose="02010600040101010101" charset="-122"/>
                        </a:rPr>
                        <a:t>：密码为以字母开头长度为</a:t>
                      </a:r>
                      <a:r>
                        <a:rPr sz="1400" spc="-15" dirty="0">
                          <a:latin typeface="Franklin Gothic Book" panose="020B0503020102020204"/>
                          <a:cs typeface="Franklin Gothic Book" panose="020B0503020102020204"/>
                        </a:rPr>
                        <a:t>8-16</a:t>
                      </a:r>
                      <a:r>
                        <a:rPr sz="1400" i="1" dirty="0">
                          <a:latin typeface="华文楷体" panose="02010600040101010101" charset="-122"/>
                          <a:cs typeface="华文楷体" panose="02010600040101010101" charset="-122"/>
                        </a:rPr>
                        <a:t>位的</a:t>
                      </a:r>
                      <a:endParaRPr sz="1400">
                        <a:latin typeface="华文楷体" panose="02010600040101010101" charset="-122"/>
                        <a:cs typeface="华文楷体" panose="02010600040101010101" charset="-122"/>
                      </a:endParaRPr>
                    </a:p>
                    <a:p>
                      <a:pPr marL="60325">
                        <a:lnSpc>
                          <a:spcPct val="100000"/>
                        </a:lnSpc>
                        <a:spcBef>
                          <a:spcPts val="5"/>
                        </a:spcBef>
                      </a:pPr>
                      <a:r>
                        <a:rPr sz="1400" i="1" dirty="0">
                          <a:latin typeface="华文楷体" panose="02010600040101010101" charset="-122"/>
                          <a:cs typeface="华文楷体" panose="02010600040101010101" charset="-122"/>
                        </a:rPr>
                        <a:t>字母、数字组合的字符串</a:t>
                      </a:r>
                      <a:endParaRPr sz="1400">
                        <a:latin typeface="华文楷体" panose="02010600040101010101" charset="-122"/>
                        <a:cs typeface="华文楷体" panose="02010600040101010101" charset="-122"/>
                      </a:endParaRPr>
                    </a:p>
                    <a:p>
                      <a:pPr marL="60325">
                        <a:lnSpc>
                          <a:spcPct val="100000"/>
                        </a:lnSpc>
                        <a:spcBef>
                          <a:spcPts val="525"/>
                        </a:spcBef>
                      </a:pPr>
                      <a:r>
                        <a:rPr sz="1400" dirty="0">
                          <a:latin typeface="Franklin Gothic Book" panose="020B0503020102020204"/>
                          <a:cs typeface="Franklin Gothic Book" panose="020B0503020102020204"/>
                        </a:rPr>
                        <a:t>0</a:t>
                      </a:r>
                      <a:r>
                        <a:rPr sz="1400" i="1" dirty="0">
                          <a:latin typeface="华文楷体" panose="02010600040101010101" charset="-122"/>
                          <a:cs typeface="华文楷体" panose="02010600040101010101" charset="-122"/>
                        </a:rPr>
                        <a:t>：密码为不合法的字符串或空</a:t>
                      </a:r>
                      <a:endParaRPr sz="14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r h="263651">
                <a:tc>
                  <a:txBody>
                    <a:bodyPr/>
                    <a:lstStyle/>
                    <a:p>
                      <a:pPr marL="59690" marR="3175">
                        <a:lnSpc>
                          <a:spcPts val="1595"/>
                        </a:lnSpc>
                      </a:pPr>
                      <a:r>
                        <a:rPr sz="1400" b="1" dirty="0">
                          <a:solidFill>
                            <a:srgbClr val="FFFFFF"/>
                          </a:solidFill>
                          <a:latin typeface="华文楷体" panose="02010600040101010101" charset="-122"/>
                          <a:cs typeface="华文楷体" panose="02010600040101010101" charset="-122"/>
                        </a:rPr>
                        <a:t>点击登录按钮</a:t>
                      </a:r>
                      <a:endParaRPr sz="14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marL="60325">
                        <a:lnSpc>
                          <a:spcPts val="1595"/>
                        </a:lnSpc>
                      </a:pPr>
                      <a:r>
                        <a:rPr sz="1400" dirty="0">
                          <a:latin typeface="Franklin Gothic Book" panose="020B0503020102020204"/>
                          <a:cs typeface="Franklin Gothic Book" panose="020B0503020102020204"/>
                        </a:rPr>
                        <a:t>1</a:t>
                      </a:r>
                      <a:r>
                        <a:rPr sz="1400" i="1" dirty="0">
                          <a:latin typeface="华文楷体" panose="02010600040101010101" charset="-122"/>
                          <a:cs typeface="华文楷体" panose="02010600040101010101" charset="-122"/>
                        </a:rPr>
                        <a:t>：点击登录</a:t>
                      </a:r>
                      <a:endParaRPr sz="14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r>
              <a:tr h="263651">
                <a:tc>
                  <a:txBody>
                    <a:bodyPr/>
                    <a:lstStyle/>
                    <a:p>
                      <a:pPr marL="59690" marR="3175">
                        <a:lnSpc>
                          <a:spcPts val="1595"/>
                        </a:lnSpc>
                      </a:pPr>
                      <a:r>
                        <a:rPr sz="1400" b="1" dirty="0">
                          <a:solidFill>
                            <a:srgbClr val="FFFFFF"/>
                          </a:solidFill>
                          <a:latin typeface="华文楷体" panose="02010600040101010101" charset="-122"/>
                          <a:cs typeface="华文楷体" panose="02010600040101010101" charset="-122"/>
                        </a:rPr>
                        <a:t>不点击登录按钮</a:t>
                      </a:r>
                      <a:endParaRPr sz="14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marL="60325">
                        <a:lnSpc>
                          <a:spcPts val="1595"/>
                        </a:lnSpc>
                      </a:pPr>
                      <a:r>
                        <a:rPr sz="1400" dirty="0">
                          <a:latin typeface="Franklin Gothic Book" panose="020B0503020102020204"/>
                          <a:cs typeface="Franklin Gothic Book" panose="020B0503020102020204"/>
                        </a:rPr>
                        <a:t>2</a:t>
                      </a:r>
                      <a:r>
                        <a:rPr sz="1400" i="1" dirty="0">
                          <a:latin typeface="华文楷体" panose="02010600040101010101" charset="-122"/>
                          <a:cs typeface="华文楷体" panose="02010600040101010101" charset="-122"/>
                        </a:rPr>
                        <a:t>：不点击登录</a:t>
                      </a:r>
                      <a:endParaRPr sz="14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r h="263651">
                <a:tc>
                  <a:txBody>
                    <a:bodyPr/>
                    <a:lstStyle/>
                    <a:p>
                      <a:pPr marL="59690" marR="3175">
                        <a:lnSpc>
                          <a:spcPts val="1590"/>
                        </a:lnSpc>
                      </a:pPr>
                      <a:r>
                        <a:rPr sz="1400" b="1" spc="5" dirty="0">
                          <a:solidFill>
                            <a:srgbClr val="FFFFFF"/>
                          </a:solidFill>
                          <a:latin typeface="华文楷体" panose="02010600040101010101" charset="-122"/>
                          <a:cs typeface="华文楷体" panose="02010600040101010101" charset="-122"/>
                        </a:rPr>
                        <a:t>动作桩</a:t>
                      </a:r>
                      <a:endParaRPr sz="14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marL="60960">
                        <a:lnSpc>
                          <a:spcPts val="1590"/>
                        </a:lnSpc>
                      </a:pPr>
                      <a:r>
                        <a:rPr sz="1400" i="1" dirty="0">
                          <a:latin typeface="华文楷体" panose="02010600040101010101" charset="-122"/>
                          <a:cs typeface="华文楷体" panose="02010600040101010101" charset="-122"/>
                        </a:rPr>
                        <a:t>动作项</a:t>
                      </a:r>
                      <a:endParaRPr sz="14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r>
              <a:tr h="263652">
                <a:tc>
                  <a:txBody>
                    <a:bodyPr/>
                    <a:lstStyle/>
                    <a:p>
                      <a:pPr marL="59690" marR="3175">
                        <a:lnSpc>
                          <a:spcPts val="1590"/>
                        </a:lnSpc>
                      </a:pPr>
                      <a:r>
                        <a:rPr sz="1400" b="1" dirty="0">
                          <a:solidFill>
                            <a:srgbClr val="FFFFFF"/>
                          </a:solidFill>
                          <a:latin typeface="华文楷体" panose="02010600040101010101" charset="-122"/>
                          <a:cs typeface="华文楷体" panose="02010600040101010101" charset="-122"/>
                        </a:rPr>
                        <a:t>登录成功</a:t>
                      </a:r>
                      <a:endParaRPr sz="14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marL="60325">
                        <a:lnSpc>
                          <a:spcPts val="1590"/>
                        </a:lnSpc>
                      </a:pPr>
                      <a:r>
                        <a:rPr sz="1400" dirty="0">
                          <a:latin typeface="Franklin Gothic Book" panose="020B0503020102020204"/>
                          <a:cs typeface="Franklin Gothic Book" panose="020B0503020102020204"/>
                        </a:rPr>
                        <a:t>T</a:t>
                      </a:r>
                      <a:r>
                        <a:rPr sz="1400" i="1" dirty="0">
                          <a:latin typeface="华文楷体" panose="02010600040101010101" charset="-122"/>
                          <a:cs typeface="华文楷体" panose="02010600040101010101" charset="-122"/>
                        </a:rPr>
                        <a:t>表示登录成功</a:t>
                      </a:r>
                      <a:endParaRPr sz="14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r h="262889">
                <a:tc>
                  <a:txBody>
                    <a:bodyPr/>
                    <a:lstStyle/>
                    <a:p>
                      <a:pPr marL="59690" marR="3175">
                        <a:lnSpc>
                          <a:spcPts val="1590"/>
                        </a:lnSpc>
                      </a:pPr>
                      <a:r>
                        <a:rPr sz="1400" b="1" dirty="0">
                          <a:solidFill>
                            <a:srgbClr val="FFFFFF"/>
                          </a:solidFill>
                          <a:latin typeface="华文楷体" panose="02010600040101010101" charset="-122"/>
                          <a:cs typeface="华文楷体" panose="02010600040101010101" charset="-122"/>
                        </a:rPr>
                        <a:t>登录失败</a:t>
                      </a:r>
                      <a:endParaRPr sz="14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marL="60325">
                        <a:lnSpc>
                          <a:spcPts val="1590"/>
                        </a:lnSpc>
                      </a:pPr>
                      <a:r>
                        <a:rPr sz="1400" dirty="0">
                          <a:latin typeface="Franklin Gothic Book" panose="020B0503020102020204"/>
                          <a:cs typeface="Franklin Gothic Book" panose="020B0503020102020204"/>
                        </a:rPr>
                        <a:t>F</a:t>
                      </a:r>
                      <a:r>
                        <a:rPr sz="1400" i="1" dirty="0">
                          <a:latin typeface="华文楷体" panose="02010600040101010101" charset="-122"/>
                          <a:cs typeface="华文楷体" panose="02010600040101010101" charset="-122"/>
                        </a:rPr>
                        <a:t>表示登录失败</a:t>
                      </a:r>
                      <a:endParaRPr sz="140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24790"/>
            <a:ext cx="1920239" cy="1179830"/>
          </a:xfrm>
          <a:prstGeom prst="rect">
            <a:avLst/>
          </a:prstGeom>
        </p:spPr>
        <p:txBody>
          <a:bodyPr vert="horz" wrap="square" lIns="0" tIns="130810" rIns="0" bIns="0" rtlCol="0">
            <a:spAutoFit/>
          </a:bodyPr>
          <a:lstStyle/>
          <a:p>
            <a:pPr marL="349250" indent="-337185">
              <a:lnSpc>
                <a:spcPct val="100000"/>
              </a:lnSpc>
              <a:spcBef>
                <a:spcPts val="10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判定表驱动测试</a:t>
            </a:r>
            <a:endParaRPr sz="1750">
              <a:latin typeface="华文楷体" panose="02010600040101010101" charset="-122"/>
              <a:cs typeface="华文楷体" panose="02010600040101010101" charset="-122"/>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示例</a:t>
            </a:r>
            <a:endParaRPr sz="1750">
              <a:latin typeface="华文楷体" panose="02010600040101010101" charset="-122"/>
              <a:cs typeface="华文楷体" panose="02010600040101010101" charset="-122"/>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生成判定表</a:t>
            </a:r>
            <a:endParaRPr sz="1750">
              <a:latin typeface="华文楷体" panose="02010600040101010101" charset="-122"/>
              <a:cs typeface="华文楷体" panose="02010600040101010101" charset="-122"/>
            </a:endParaRPr>
          </a:p>
        </p:txBody>
      </p:sp>
      <p:sp>
        <p:nvSpPr>
          <p:cNvPr id="5" name="object 5"/>
          <p:cNvSpPr/>
          <p:nvPr/>
        </p:nvSpPr>
        <p:spPr>
          <a:xfrm>
            <a:off x="7043801" y="4022597"/>
            <a:ext cx="3284220" cy="373380"/>
          </a:xfrm>
          <a:custGeom>
            <a:avLst/>
            <a:gdLst/>
            <a:ahLst/>
            <a:cxnLst/>
            <a:rect l="l" t="t" r="r" b="b"/>
            <a:pathLst>
              <a:path w="3284220" h="373379">
                <a:moveTo>
                  <a:pt x="0" y="0"/>
                </a:moveTo>
                <a:lnTo>
                  <a:pt x="0" y="373379"/>
                </a:lnTo>
                <a:lnTo>
                  <a:pt x="3284220" y="373379"/>
                </a:lnTo>
                <a:lnTo>
                  <a:pt x="3284220" y="0"/>
                </a:lnTo>
                <a:lnTo>
                  <a:pt x="0" y="0"/>
                </a:lnTo>
                <a:close/>
              </a:path>
            </a:pathLst>
          </a:custGeom>
          <a:solidFill>
            <a:srgbClr val="EEEEED"/>
          </a:solidFill>
        </p:spPr>
        <p:txBody>
          <a:bodyPr wrap="square" lIns="0" tIns="0" rIns="0" bIns="0" rtlCol="0"/>
          <a:lstStyle/>
          <a:p/>
        </p:txBody>
      </p:sp>
      <p:sp>
        <p:nvSpPr>
          <p:cNvPr id="6" name="object 6"/>
          <p:cNvSpPr/>
          <p:nvPr/>
        </p:nvSpPr>
        <p:spPr>
          <a:xfrm>
            <a:off x="7043801" y="4768596"/>
            <a:ext cx="3284220" cy="372745"/>
          </a:xfrm>
          <a:custGeom>
            <a:avLst/>
            <a:gdLst/>
            <a:ahLst/>
            <a:cxnLst/>
            <a:rect l="l" t="t" r="r" b="b"/>
            <a:pathLst>
              <a:path w="3284220" h="372745">
                <a:moveTo>
                  <a:pt x="0" y="0"/>
                </a:moveTo>
                <a:lnTo>
                  <a:pt x="0" y="372617"/>
                </a:lnTo>
                <a:lnTo>
                  <a:pt x="3284220" y="372617"/>
                </a:lnTo>
                <a:lnTo>
                  <a:pt x="3284220" y="0"/>
                </a:lnTo>
                <a:lnTo>
                  <a:pt x="0" y="0"/>
                </a:lnTo>
                <a:close/>
              </a:path>
            </a:pathLst>
          </a:custGeom>
          <a:solidFill>
            <a:srgbClr val="EEEEED"/>
          </a:solidFill>
        </p:spPr>
        <p:txBody>
          <a:bodyPr wrap="square" lIns="0" tIns="0" rIns="0" bIns="0" rtlCol="0"/>
          <a:lstStyle/>
          <a:p/>
        </p:txBody>
      </p:sp>
      <p:sp>
        <p:nvSpPr>
          <p:cNvPr id="7" name="object 7"/>
          <p:cNvSpPr/>
          <p:nvPr/>
        </p:nvSpPr>
        <p:spPr>
          <a:xfrm>
            <a:off x="7043801" y="5555741"/>
            <a:ext cx="3284220" cy="373380"/>
          </a:xfrm>
          <a:custGeom>
            <a:avLst/>
            <a:gdLst/>
            <a:ahLst/>
            <a:cxnLst/>
            <a:rect l="l" t="t" r="r" b="b"/>
            <a:pathLst>
              <a:path w="3284220" h="373379">
                <a:moveTo>
                  <a:pt x="0" y="0"/>
                </a:moveTo>
                <a:lnTo>
                  <a:pt x="0" y="373379"/>
                </a:lnTo>
                <a:lnTo>
                  <a:pt x="3284220" y="373379"/>
                </a:lnTo>
                <a:lnTo>
                  <a:pt x="3284220" y="0"/>
                </a:lnTo>
                <a:lnTo>
                  <a:pt x="0" y="0"/>
                </a:lnTo>
                <a:close/>
              </a:path>
            </a:pathLst>
          </a:custGeom>
          <a:solidFill>
            <a:srgbClr val="EEEEED"/>
          </a:solidFill>
        </p:spPr>
        <p:txBody>
          <a:bodyPr wrap="square" lIns="0" tIns="0" rIns="0" bIns="0" rtlCol="0"/>
          <a:lstStyle/>
          <a:p/>
        </p:txBody>
      </p:sp>
      <p:graphicFrame>
        <p:nvGraphicFramePr>
          <p:cNvPr id="8" name="object 8"/>
          <p:cNvGraphicFramePr>
            <a:graphicFrameLocks noGrp="1"/>
          </p:cNvGraphicFramePr>
          <p:nvPr/>
        </p:nvGraphicFramePr>
        <p:xfrm>
          <a:off x="1797208" y="3271030"/>
          <a:ext cx="8542020" cy="2663825"/>
        </p:xfrm>
        <a:graphic>
          <a:graphicData uri="http://schemas.openxmlformats.org/drawingml/2006/table">
            <a:tbl>
              <a:tblPr firstRow="1" bandRow="1">
                <a:tableStyleId>{2D5ABB26-0587-4C30-8999-92F81FD0307C}</a:tableStyleId>
              </a:tblPr>
              <a:tblGrid>
                <a:gridCol w="5241290"/>
                <a:gridCol w="392429"/>
                <a:gridCol w="426085"/>
                <a:gridCol w="426720"/>
                <a:gridCol w="426084"/>
                <a:gridCol w="402590"/>
                <a:gridCol w="402590"/>
                <a:gridCol w="402590"/>
                <a:gridCol w="406400"/>
              </a:tblGrid>
              <a:tr h="373379">
                <a:tc>
                  <a:txBody>
                    <a:bodyPr/>
                    <a:lstStyle/>
                    <a:p>
                      <a:pPr marL="60325">
                        <a:lnSpc>
                          <a:spcPts val="1780"/>
                        </a:lnSpc>
                      </a:pPr>
                      <a:r>
                        <a:rPr sz="1550" b="1" spc="30" dirty="0">
                          <a:solidFill>
                            <a:srgbClr val="FFFFFF"/>
                          </a:solidFill>
                          <a:latin typeface="华文楷体" panose="02010600040101010101" charset="-122"/>
                          <a:cs typeface="华文楷体" panose="02010600040101010101" charset="-122"/>
                        </a:rPr>
                        <a:t>条件桩</a:t>
                      </a:r>
                      <a:endParaRPr sz="15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gridSpan="8">
                  <a:txBody>
                    <a:bodyPr/>
                    <a:lstStyle/>
                    <a:p>
                      <a:pPr marL="60960">
                        <a:lnSpc>
                          <a:spcPts val="1780"/>
                        </a:lnSpc>
                      </a:pPr>
                      <a:r>
                        <a:rPr sz="1550" b="1" spc="30" dirty="0">
                          <a:solidFill>
                            <a:srgbClr val="FFFFFF"/>
                          </a:solidFill>
                          <a:latin typeface="华文楷体" panose="02010600040101010101" charset="-122"/>
                          <a:cs typeface="华文楷体" panose="02010600040101010101" charset="-122"/>
                        </a:rPr>
                        <a:t>条件项</a:t>
                      </a:r>
                      <a:endParaRPr sz="15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hMerge="1">
                  <a:tcPr marL="0" marR="0" marT="0" marB="0"/>
                </a:tc>
                <a:tc hMerge="1">
                  <a:tcPr marL="0" marR="0" marT="0" marB="0"/>
                </a:tc>
                <a:tc hMerge="1">
                  <a:tcPr marL="0" marR="0" marT="0" marB="0"/>
                </a:tc>
                <a:tc hMerge="1">
                  <a:tcPr marL="0" marR="0" marT="0" marB="0"/>
                </a:tc>
                <a:tc hMerge="1">
                  <a:tcPr marL="0" marR="0" marT="0" marB="0"/>
                </a:tc>
                <a:tc hMerge="1">
                  <a:tcPr marL="0" marR="0" marT="0" marB="0"/>
                </a:tc>
                <a:tc hMerge="1">
                  <a:tcPr marL="0" marR="0" marT="0" marB="0"/>
                </a:tc>
              </a:tr>
              <a:tr h="372618">
                <a:tc>
                  <a:txBody>
                    <a:bodyPr/>
                    <a:lstStyle/>
                    <a:p>
                      <a:pPr marL="60325">
                        <a:lnSpc>
                          <a:spcPts val="1780"/>
                        </a:lnSpc>
                      </a:pPr>
                      <a:r>
                        <a:rPr sz="1550" b="1" spc="25" dirty="0">
                          <a:solidFill>
                            <a:srgbClr val="FFFFFF"/>
                          </a:solidFill>
                          <a:latin typeface="华文楷体" panose="02010600040101010101" charset="-122"/>
                          <a:cs typeface="华文楷体" panose="02010600040101010101" charset="-122"/>
                        </a:rPr>
                        <a:t>用户名为以字母开头长度为</a:t>
                      </a:r>
                      <a:r>
                        <a:rPr sz="1550" dirty="0">
                          <a:solidFill>
                            <a:srgbClr val="FFFFFF"/>
                          </a:solidFill>
                          <a:latin typeface="Franklin Gothic Book" panose="020B0503020102020204"/>
                          <a:cs typeface="Franklin Gothic Book" panose="020B0503020102020204"/>
                        </a:rPr>
                        <a:t>8-16</a:t>
                      </a:r>
                      <a:r>
                        <a:rPr sz="1550" b="1" spc="25" dirty="0">
                          <a:solidFill>
                            <a:srgbClr val="FFFFFF"/>
                          </a:solidFill>
                          <a:latin typeface="华文楷体" panose="02010600040101010101" charset="-122"/>
                          <a:cs typeface="华文楷体" panose="02010600040101010101" charset="-122"/>
                        </a:rPr>
                        <a:t>位的字母、数字的组合</a:t>
                      </a:r>
                      <a:endParaRPr sz="15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8C8D86"/>
                    </a:solidFill>
                  </a:tcPr>
                </a:tc>
                <a:tc>
                  <a:txBody>
                    <a:bodyPr/>
                    <a:lstStyle/>
                    <a:p>
                      <a:pPr marL="60960">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59690">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60325">
                        <a:lnSpc>
                          <a:spcPts val="1835"/>
                        </a:lnSpc>
                      </a:pPr>
                      <a:r>
                        <a:rPr sz="1550" dirty="0">
                          <a:latin typeface="Franklin Gothic Book" panose="020B0503020102020204"/>
                          <a:cs typeface="Franklin Gothic Book" panose="020B0503020102020204"/>
                        </a:rPr>
                        <a:t>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59690">
                        <a:lnSpc>
                          <a:spcPts val="1835"/>
                        </a:lnSpc>
                      </a:pPr>
                      <a:r>
                        <a:rPr sz="1550" dirty="0">
                          <a:latin typeface="Franklin Gothic Book" panose="020B0503020102020204"/>
                          <a:cs typeface="Franklin Gothic Book" panose="020B0503020102020204"/>
                        </a:rPr>
                        <a:t>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60325">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60325">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60325">
                        <a:lnSpc>
                          <a:spcPts val="1835"/>
                        </a:lnSpc>
                      </a:pPr>
                      <a:r>
                        <a:rPr sz="1550" dirty="0">
                          <a:latin typeface="Franklin Gothic Book" panose="020B0503020102020204"/>
                          <a:cs typeface="Franklin Gothic Book" panose="020B0503020102020204"/>
                        </a:rPr>
                        <a:t>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59690">
                        <a:lnSpc>
                          <a:spcPts val="1835"/>
                        </a:lnSpc>
                      </a:pPr>
                      <a:r>
                        <a:rPr sz="1550" dirty="0">
                          <a:latin typeface="Franklin Gothic Book" panose="020B0503020102020204"/>
                          <a:cs typeface="Franklin Gothic Book" panose="020B0503020102020204"/>
                        </a:rPr>
                        <a:t>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r>
              <a:tr h="373379">
                <a:tc>
                  <a:txBody>
                    <a:bodyPr/>
                    <a:lstStyle/>
                    <a:p>
                      <a:pPr marL="60325">
                        <a:lnSpc>
                          <a:spcPts val="1780"/>
                        </a:lnSpc>
                      </a:pPr>
                      <a:r>
                        <a:rPr sz="1550" b="1" spc="25" dirty="0">
                          <a:solidFill>
                            <a:srgbClr val="FFFFFF"/>
                          </a:solidFill>
                          <a:latin typeface="华文楷体" panose="02010600040101010101" charset="-122"/>
                          <a:cs typeface="华文楷体" panose="02010600040101010101" charset="-122"/>
                        </a:rPr>
                        <a:t>密码为以字母开头长度为</a:t>
                      </a:r>
                      <a:r>
                        <a:rPr sz="1550" dirty="0">
                          <a:solidFill>
                            <a:srgbClr val="FFFFFF"/>
                          </a:solidFill>
                          <a:latin typeface="Franklin Gothic Book" panose="020B0503020102020204"/>
                          <a:cs typeface="Franklin Gothic Book" panose="020B0503020102020204"/>
                        </a:rPr>
                        <a:t>8-16</a:t>
                      </a:r>
                      <a:r>
                        <a:rPr sz="1550" b="1" spc="25" dirty="0">
                          <a:solidFill>
                            <a:srgbClr val="FFFFFF"/>
                          </a:solidFill>
                          <a:latin typeface="华文楷体" panose="02010600040101010101" charset="-122"/>
                          <a:cs typeface="华文楷体" panose="02010600040101010101" charset="-122"/>
                        </a:rPr>
                        <a:t>位的字母、数字的组合</a:t>
                      </a:r>
                      <a:endParaRPr sz="15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marL="60960">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a:lnSpc>
                          <a:spcPts val="1835"/>
                        </a:lnSpc>
                      </a:pPr>
                      <a:r>
                        <a:rPr sz="1550" dirty="0">
                          <a:latin typeface="Franklin Gothic Book" panose="020B0503020102020204"/>
                          <a:cs typeface="Franklin Gothic Book" panose="020B0503020102020204"/>
                        </a:rPr>
                        <a:t>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60325">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a:lnSpc>
                          <a:spcPts val="1835"/>
                        </a:lnSpc>
                      </a:pPr>
                      <a:r>
                        <a:rPr sz="1550" dirty="0">
                          <a:latin typeface="Franklin Gothic Book" panose="020B0503020102020204"/>
                          <a:cs typeface="Franklin Gothic Book" panose="020B0503020102020204"/>
                        </a:rPr>
                        <a:t>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60325">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60325">
                        <a:lnSpc>
                          <a:spcPts val="1835"/>
                        </a:lnSpc>
                      </a:pPr>
                      <a:r>
                        <a:rPr sz="1550" dirty="0">
                          <a:latin typeface="Franklin Gothic Book" panose="020B0503020102020204"/>
                          <a:cs typeface="Franklin Gothic Book" panose="020B0503020102020204"/>
                        </a:rPr>
                        <a:t>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60325">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a:lnSpc>
                          <a:spcPts val="1835"/>
                        </a:lnSpc>
                      </a:pPr>
                      <a:r>
                        <a:rPr sz="1550" dirty="0">
                          <a:latin typeface="Franklin Gothic Book" panose="020B0503020102020204"/>
                          <a:cs typeface="Franklin Gothic Book" panose="020B0503020102020204"/>
                        </a:rPr>
                        <a:t>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r h="372618">
                <a:tc>
                  <a:txBody>
                    <a:bodyPr/>
                    <a:lstStyle/>
                    <a:p>
                      <a:pPr marL="60325">
                        <a:lnSpc>
                          <a:spcPts val="1780"/>
                        </a:lnSpc>
                      </a:pPr>
                      <a:r>
                        <a:rPr sz="1550" b="1" spc="25" dirty="0">
                          <a:solidFill>
                            <a:srgbClr val="FFFFFF"/>
                          </a:solidFill>
                          <a:latin typeface="华文楷体" panose="02010600040101010101" charset="-122"/>
                          <a:cs typeface="华文楷体" panose="02010600040101010101" charset="-122"/>
                        </a:rPr>
                        <a:t>点击登录按钮</a:t>
                      </a:r>
                      <a:endParaRPr sz="15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marL="60960">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690">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60325">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690">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60325">
                        <a:lnSpc>
                          <a:spcPts val="1835"/>
                        </a:lnSpc>
                      </a:pPr>
                      <a:r>
                        <a:rPr sz="1550" dirty="0">
                          <a:latin typeface="Franklin Gothic Book" panose="020B0503020102020204"/>
                          <a:cs typeface="Franklin Gothic Book" panose="020B0503020102020204"/>
                        </a:rPr>
                        <a:t>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60325">
                        <a:lnSpc>
                          <a:spcPts val="1835"/>
                        </a:lnSpc>
                      </a:pPr>
                      <a:r>
                        <a:rPr sz="1550" dirty="0">
                          <a:latin typeface="Franklin Gothic Book" panose="020B0503020102020204"/>
                          <a:cs typeface="Franklin Gothic Book" panose="020B0503020102020204"/>
                        </a:rPr>
                        <a:t>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60325">
                        <a:lnSpc>
                          <a:spcPts val="1835"/>
                        </a:lnSpc>
                      </a:pPr>
                      <a:r>
                        <a:rPr sz="1550" dirty="0">
                          <a:latin typeface="Franklin Gothic Book" panose="020B0503020102020204"/>
                          <a:cs typeface="Franklin Gothic Book" panose="020B0503020102020204"/>
                        </a:rPr>
                        <a:t>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690">
                        <a:lnSpc>
                          <a:spcPts val="1835"/>
                        </a:lnSpc>
                      </a:pPr>
                      <a:r>
                        <a:rPr sz="1550" dirty="0">
                          <a:latin typeface="Franklin Gothic Book" panose="020B0503020102020204"/>
                          <a:cs typeface="Franklin Gothic Book" panose="020B0503020102020204"/>
                        </a:rPr>
                        <a:t>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r>
              <a:tr h="372617">
                <a:tc>
                  <a:txBody>
                    <a:bodyPr/>
                    <a:lstStyle/>
                    <a:p>
                      <a:pPr marL="60325">
                        <a:lnSpc>
                          <a:spcPts val="1780"/>
                        </a:lnSpc>
                      </a:pPr>
                      <a:r>
                        <a:rPr sz="1550" b="1" spc="30" dirty="0">
                          <a:solidFill>
                            <a:srgbClr val="FFFFFF"/>
                          </a:solidFill>
                          <a:latin typeface="华文楷体" panose="02010600040101010101" charset="-122"/>
                          <a:cs typeface="华文楷体" panose="02010600040101010101" charset="-122"/>
                        </a:rPr>
                        <a:t>动作桩</a:t>
                      </a:r>
                      <a:endParaRPr sz="15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gridSpan="4">
                  <a:txBody>
                    <a:bodyPr/>
                    <a:lstStyle/>
                    <a:p>
                      <a:pPr marL="60960">
                        <a:lnSpc>
                          <a:spcPts val="1780"/>
                        </a:lnSpc>
                      </a:pPr>
                      <a:r>
                        <a:rPr sz="1550" i="1" spc="25" dirty="0">
                          <a:latin typeface="华文楷体" panose="02010600040101010101" charset="-122"/>
                          <a:cs typeface="华文楷体" panose="02010600040101010101" charset="-122"/>
                        </a:rPr>
                        <a:t>动作项</a:t>
                      </a:r>
                      <a:endParaRPr sz="15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hMerge="1">
                  <a:tcPr marL="0" marR="0" marT="0" marB="0"/>
                </a:tc>
                <a:tc hMerge="1">
                  <a:tcPr marL="0" marR="0" marT="0" marB="0"/>
                </a:tc>
                <a:tc hMerge="1">
                  <a:tcPr marL="0" marR="0" marT="0" marB="0"/>
                </a:tc>
              </a:tr>
              <a:tr h="414528">
                <a:tc>
                  <a:txBody>
                    <a:bodyPr/>
                    <a:lstStyle/>
                    <a:p>
                      <a:pPr marL="60325">
                        <a:lnSpc>
                          <a:spcPts val="1785"/>
                        </a:lnSpc>
                      </a:pPr>
                      <a:r>
                        <a:rPr sz="1550" b="1" spc="30" dirty="0">
                          <a:solidFill>
                            <a:srgbClr val="FFFFFF"/>
                          </a:solidFill>
                          <a:latin typeface="华文楷体" panose="02010600040101010101" charset="-122"/>
                          <a:cs typeface="华文楷体" panose="02010600040101010101" charset="-122"/>
                        </a:rPr>
                        <a:t>登录成功</a:t>
                      </a:r>
                      <a:endParaRPr sz="15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marL="60960">
                        <a:lnSpc>
                          <a:spcPts val="1840"/>
                        </a:lnSpc>
                      </a:pPr>
                      <a:r>
                        <a:rPr sz="1550" dirty="0">
                          <a:latin typeface="Franklin Gothic Book" panose="020B0503020102020204"/>
                          <a:cs typeface="Franklin Gothic Book" panose="020B0503020102020204"/>
                        </a:rPr>
                        <a:t>T</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r>
              <a:tr h="373379">
                <a:tc>
                  <a:txBody>
                    <a:bodyPr/>
                    <a:lstStyle/>
                    <a:p>
                      <a:pPr marL="60325">
                        <a:lnSpc>
                          <a:spcPts val="1785"/>
                        </a:lnSpc>
                      </a:pPr>
                      <a:r>
                        <a:rPr sz="1550" b="1" spc="30" dirty="0">
                          <a:solidFill>
                            <a:srgbClr val="FFFFFF"/>
                          </a:solidFill>
                          <a:latin typeface="华文楷体" panose="02010600040101010101" charset="-122"/>
                          <a:cs typeface="华文楷体" panose="02010600040101010101" charset="-122"/>
                        </a:rPr>
                        <a:t>登录失败</a:t>
                      </a:r>
                      <a:endParaRPr sz="15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a:lnSpc>
                          <a:spcPts val="1840"/>
                        </a:lnSpc>
                      </a:pPr>
                      <a:r>
                        <a:rPr sz="1550" dirty="0">
                          <a:latin typeface="Franklin Gothic Book" panose="020B0503020102020204"/>
                          <a:cs typeface="Franklin Gothic Book" panose="020B0503020102020204"/>
                        </a:rPr>
                        <a:t>F</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60960">
                        <a:lnSpc>
                          <a:spcPts val="1840"/>
                        </a:lnSpc>
                      </a:pPr>
                      <a:r>
                        <a:rPr sz="1550" dirty="0">
                          <a:latin typeface="Franklin Gothic Book" panose="020B0503020102020204"/>
                          <a:cs typeface="Franklin Gothic Book" panose="020B0503020102020204"/>
                        </a:rPr>
                        <a:t>F</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a:lnSpc>
                          <a:spcPts val="1840"/>
                        </a:lnSpc>
                      </a:pPr>
                      <a:r>
                        <a:rPr sz="1550" dirty="0">
                          <a:latin typeface="Franklin Gothic Book" panose="020B0503020102020204"/>
                          <a:cs typeface="Franklin Gothic Book" panose="020B0503020102020204"/>
                        </a:rPr>
                        <a:t>F</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60960">
                        <a:lnSpc>
                          <a:spcPts val="1840"/>
                        </a:lnSpc>
                      </a:pPr>
                      <a:r>
                        <a:rPr sz="1550" dirty="0">
                          <a:latin typeface="Franklin Gothic Book" panose="020B0503020102020204"/>
                          <a:cs typeface="Franklin Gothic Book" panose="020B0503020102020204"/>
                        </a:rPr>
                        <a:t>F</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60960">
                        <a:lnSpc>
                          <a:spcPts val="1840"/>
                        </a:lnSpc>
                      </a:pPr>
                      <a:r>
                        <a:rPr sz="1550" dirty="0">
                          <a:latin typeface="Franklin Gothic Book" panose="020B0503020102020204"/>
                          <a:cs typeface="Franklin Gothic Book" panose="020B0503020102020204"/>
                        </a:rPr>
                        <a:t>F</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60960">
                        <a:lnSpc>
                          <a:spcPts val="1840"/>
                        </a:lnSpc>
                      </a:pPr>
                      <a:r>
                        <a:rPr sz="1550" dirty="0">
                          <a:latin typeface="Franklin Gothic Book" panose="020B0503020102020204"/>
                          <a:cs typeface="Franklin Gothic Book" panose="020B0503020102020204"/>
                        </a:rPr>
                        <a:t>F</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60960">
                        <a:lnSpc>
                          <a:spcPts val="1840"/>
                        </a:lnSpc>
                      </a:pPr>
                      <a:r>
                        <a:rPr sz="1550" dirty="0">
                          <a:latin typeface="Franklin Gothic Book" panose="020B0503020102020204"/>
                          <a:cs typeface="Franklin Gothic Book" panose="020B0503020102020204"/>
                        </a:rPr>
                        <a:t>F</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24790"/>
            <a:ext cx="1920239" cy="1179830"/>
          </a:xfrm>
          <a:prstGeom prst="rect">
            <a:avLst/>
          </a:prstGeom>
        </p:spPr>
        <p:txBody>
          <a:bodyPr vert="horz" wrap="square" lIns="0" tIns="130810" rIns="0" bIns="0" rtlCol="0">
            <a:spAutoFit/>
          </a:bodyPr>
          <a:lstStyle/>
          <a:p>
            <a:pPr marL="349250" indent="-337185">
              <a:lnSpc>
                <a:spcPct val="100000"/>
              </a:lnSpc>
              <a:spcBef>
                <a:spcPts val="10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判定表驱动测试</a:t>
            </a:r>
            <a:endParaRPr sz="1750">
              <a:latin typeface="华文楷体" panose="02010600040101010101" charset="-122"/>
              <a:cs typeface="华文楷体" panose="02010600040101010101" charset="-122"/>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示例</a:t>
            </a:r>
            <a:endParaRPr sz="1750">
              <a:latin typeface="华文楷体" panose="02010600040101010101" charset="-122"/>
              <a:cs typeface="华文楷体" panose="02010600040101010101" charset="-122"/>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简化判定表</a:t>
            </a:r>
            <a:endParaRPr sz="1750">
              <a:latin typeface="华文楷体" panose="02010600040101010101" charset="-122"/>
              <a:cs typeface="华文楷体" panose="02010600040101010101" charset="-122"/>
            </a:endParaRPr>
          </a:p>
        </p:txBody>
      </p:sp>
      <p:sp>
        <p:nvSpPr>
          <p:cNvPr id="5" name="object 5"/>
          <p:cNvSpPr/>
          <p:nvPr/>
        </p:nvSpPr>
        <p:spPr>
          <a:xfrm>
            <a:off x="7404989" y="4158234"/>
            <a:ext cx="2901315" cy="492759"/>
          </a:xfrm>
          <a:custGeom>
            <a:avLst/>
            <a:gdLst/>
            <a:ahLst/>
            <a:cxnLst/>
            <a:rect l="l" t="t" r="r" b="b"/>
            <a:pathLst>
              <a:path w="2901315" h="492760">
                <a:moveTo>
                  <a:pt x="0" y="0"/>
                </a:moveTo>
                <a:lnTo>
                  <a:pt x="0" y="492251"/>
                </a:lnTo>
                <a:lnTo>
                  <a:pt x="2900933" y="492251"/>
                </a:lnTo>
                <a:lnTo>
                  <a:pt x="2900933" y="0"/>
                </a:lnTo>
                <a:lnTo>
                  <a:pt x="0" y="0"/>
                </a:lnTo>
                <a:close/>
              </a:path>
            </a:pathLst>
          </a:custGeom>
          <a:solidFill>
            <a:srgbClr val="EEEEED"/>
          </a:solidFill>
        </p:spPr>
        <p:txBody>
          <a:bodyPr wrap="square" lIns="0" tIns="0" rIns="0" bIns="0" rtlCol="0"/>
          <a:lstStyle/>
          <a:p/>
        </p:txBody>
      </p:sp>
      <p:sp>
        <p:nvSpPr>
          <p:cNvPr id="6" name="object 6"/>
          <p:cNvSpPr/>
          <p:nvPr/>
        </p:nvSpPr>
        <p:spPr>
          <a:xfrm>
            <a:off x="7404989" y="5142738"/>
            <a:ext cx="2901315" cy="492759"/>
          </a:xfrm>
          <a:custGeom>
            <a:avLst/>
            <a:gdLst/>
            <a:ahLst/>
            <a:cxnLst/>
            <a:rect l="l" t="t" r="r" b="b"/>
            <a:pathLst>
              <a:path w="2901315" h="492760">
                <a:moveTo>
                  <a:pt x="0" y="0"/>
                </a:moveTo>
                <a:lnTo>
                  <a:pt x="0" y="492251"/>
                </a:lnTo>
                <a:lnTo>
                  <a:pt x="2900933" y="492251"/>
                </a:lnTo>
                <a:lnTo>
                  <a:pt x="2900933" y="0"/>
                </a:lnTo>
                <a:lnTo>
                  <a:pt x="0" y="0"/>
                </a:lnTo>
                <a:close/>
              </a:path>
            </a:pathLst>
          </a:custGeom>
          <a:solidFill>
            <a:srgbClr val="EEEEED"/>
          </a:solidFill>
        </p:spPr>
        <p:txBody>
          <a:bodyPr wrap="square" lIns="0" tIns="0" rIns="0" bIns="0" rtlCol="0"/>
          <a:lstStyle/>
          <a:p/>
        </p:txBody>
      </p:sp>
      <p:sp>
        <p:nvSpPr>
          <p:cNvPr id="7" name="object 7"/>
          <p:cNvSpPr/>
          <p:nvPr/>
        </p:nvSpPr>
        <p:spPr>
          <a:xfrm>
            <a:off x="7404989" y="6181344"/>
            <a:ext cx="2901315" cy="492759"/>
          </a:xfrm>
          <a:custGeom>
            <a:avLst/>
            <a:gdLst/>
            <a:ahLst/>
            <a:cxnLst/>
            <a:rect l="l" t="t" r="r" b="b"/>
            <a:pathLst>
              <a:path w="2901315" h="492759">
                <a:moveTo>
                  <a:pt x="0" y="0"/>
                </a:moveTo>
                <a:lnTo>
                  <a:pt x="0" y="492252"/>
                </a:lnTo>
                <a:lnTo>
                  <a:pt x="2900933" y="492252"/>
                </a:lnTo>
                <a:lnTo>
                  <a:pt x="2900933" y="0"/>
                </a:lnTo>
                <a:lnTo>
                  <a:pt x="0" y="0"/>
                </a:lnTo>
                <a:close/>
              </a:path>
            </a:pathLst>
          </a:custGeom>
          <a:solidFill>
            <a:srgbClr val="EEEEED"/>
          </a:solidFill>
        </p:spPr>
        <p:txBody>
          <a:bodyPr wrap="square" lIns="0" tIns="0" rIns="0" bIns="0" rtlCol="0"/>
          <a:lstStyle/>
          <a:p/>
        </p:txBody>
      </p:sp>
      <p:graphicFrame>
        <p:nvGraphicFramePr>
          <p:cNvPr id="8" name="object 8"/>
          <p:cNvGraphicFramePr>
            <a:graphicFrameLocks noGrp="1"/>
          </p:cNvGraphicFramePr>
          <p:nvPr/>
        </p:nvGraphicFramePr>
        <p:xfrm>
          <a:off x="2126392" y="3210833"/>
          <a:ext cx="8190865" cy="3468370"/>
        </p:xfrm>
        <a:graphic>
          <a:graphicData uri="http://schemas.openxmlformats.org/drawingml/2006/table">
            <a:tbl>
              <a:tblPr firstRow="1" bandRow="1">
                <a:tableStyleId>{2D5ABB26-0587-4C30-8999-92F81FD0307C}</a:tableStyleId>
              </a:tblPr>
              <a:tblGrid>
                <a:gridCol w="5273040"/>
                <a:gridCol w="393064"/>
                <a:gridCol w="431164"/>
                <a:gridCol w="429894"/>
                <a:gridCol w="430529"/>
                <a:gridCol w="403859"/>
                <a:gridCol w="405129"/>
                <a:gridCol w="406400"/>
              </a:tblGrid>
              <a:tr h="449579">
                <a:tc>
                  <a:txBody>
                    <a:bodyPr/>
                    <a:lstStyle/>
                    <a:p>
                      <a:pPr marL="59690">
                        <a:lnSpc>
                          <a:spcPts val="1780"/>
                        </a:lnSpc>
                      </a:pPr>
                      <a:r>
                        <a:rPr sz="1550" b="1" spc="30" dirty="0">
                          <a:solidFill>
                            <a:srgbClr val="FFFFFF"/>
                          </a:solidFill>
                          <a:latin typeface="华文楷体" panose="02010600040101010101" charset="-122"/>
                          <a:cs typeface="华文楷体" panose="02010600040101010101" charset="-122"/>
                        </a:rPr>
                        <a:t>条件桩</a:t>
                      </a:r>
                      <a:endParaRPr sz="15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gridSpan="7">
                  <a:txBody>
                    <a:bodyPr/>
                    <a:lstStyle/>
                    <a:p>
                      <a:pPr marL="60960">
                        <a:lnSpc>
                          <a:spcPts val="1780"/>
                        </a:lnSpc>
                      </a:pPr>
                      <a:r>
                        <a:rPr sz="1550" b="1" spc="30" dirty="0">
                          <a:solidFill>
                            <a:srgbClr val="FFFFFF"/>
                          </a:solidFill>
                          <a:latin typeface="华文楷体" panose="02010600040101010101" charset="-122"/>
                          <a:cs typeface="华文楷体" panose="02010600040101010101" charset="-122"/>
                        </a:rPr>
                        <a:t>条件项</a:t>
                      </a:r>
                      <a:endParaRPr sz="15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hMerge="1">
                  <a:tcPr marL="0" marR="0" marT="0" marB="0"/>
                </a:tc>
                <a:tc hMerge="1">
                  <a:tcPr marL="0" marR="0" marT="0" marB="0"/>
                </a:tc>
                <a:tc hMerge="1">
                  <a:tcPr marL="0" marR="0" marT="0" marB="0"/>
                </a:tc>
                <a:tc hMerge="1">
                  <a:tcPr marL="0" marR="0" marT="0" marB="0"/>
                </a:tc>
                <a:tc hMerge="1">
                  <a:tcPr marL="0" marR="0" marT="0" marB="0"/>
                </a:tc>
                <a:tc hMerge="1">
                  <a:tcPr marL="0" marR="0" marT="0" marB="0"/>
                </a:tc>
              </a:tr>
              <a:tr h="492251">
                <a:tc>
                  <a:txBody>
                    <a:bodyPr/>
                    <a:lstStyle/>
                    <a:p>
                      <a:pPr marL="59690">
                        <a:lnSpc>
                          <a:spcPts val="1780"/>
                        </a:lnSpc>
                      </a:pPr>
                      <a:r>
                        <a:rPr sz="1550" b="1" spc="25" dirty="0">
                          <a:solidFill>
                            <a:srgbClr val="FFFFFF"/>
                          </a:solidFill>
                          <a:latin typeface="华文楷体" panose="02010600040101010101" charset="-122"/>
                          <a:cs typeface="华文楷体" panose="02010600040101010101" charset="-122"/>
                        </a:rPr>
                        <a:t>用户名为以字母开头长度为</a:t>
                      </a:r>
                      <a:r>
                        <a:rPr sz="1550" dirty="0">
                          <a:solidFill>
                            <a:srgbClr val="FFFFFF"/>
                          </a:solidFill>
                          <a:latin typeface="Franklin Gothic Book" panose="020B0503020102020204"/>
                          <a:cs typeface="Franklin Gothic Book" panose="020B0503020102020204"/>
                        </a:rPr>
                        <a:t>8-16</a:t>
                      </a:r>
                      <a:r>
                        <a:rPr sz="1550" b="1" spc="25" dirty="0">
                          <a:solidFill>
                            <a:srgbClr val="FFFFFF"/>
                          </a:solidFill>
                          <a:latin typeface="华文楷体" panose="02010600040101010101" charset="-122"/>
                          <a:cs typeface="华文楷体" panose="02010600040101010101" charset="-122"/>
                        </a:rPr>
                        <a:t>位的字母、数字的组合</a:t>
                      </a:r>
                      <a:endParaRPr sz="15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8C8D86"/>
                    </a:solidFill>
                  </a:tcPr>
                </a:tc>
                <a:tc>
                  <a:txBody>
                    <a:bodyPr/>
                    <a:lstStyle/>
                    <a:p>
                      <a:pPr marL="60960">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59690">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59690">
                        <a:lnSpc>
                          <a:spcPts val="1835"/>
                        </a:lnSpc>
                      </a:pPr>
                      <a:r>
                        <a:rPr sz="1550" dirty="0">
                          <a:latin typeface="Franklin Gothic Book" panose="020B0503020102020204"/>
                          <a:cs typeface="Franklin Gothic Book" panose="020B0503020102020204"/>
                        </a:rPr>
                        <a:t>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60325">
                        <a:lnSpc>
                          <a:spcPts val="1835"/>
                        </a:lnSpc>
                      </a:pPr>
                      <a:r>
                        <a:rPr sz="1550" dirty="0">
                          <a:latin typeface="Franklin Gothic Book" panose="020B0503020102020204"/>
                          <a:cs typeface="Franklin Gothic Book" panose="020B0503020102020204"/>
                        </a:rPr>
                        <a:t>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59690">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59690">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59055">
                        <a:lnSpc>
                          <a:spcPts val="1835"/>
                        </a:lnSpc>
                      </a:pPr>
                      <a:r>
                        <a:rPr sz="1550" dirty="0">
                          <a:latin typeface="Franklin Gothic Book" panose="020B0503020102020204"/>
                          <a:cs typeface="Franklin Gothic Book" panose="020B0503020102020204"/>
                        </a:rPr>
                        <a:t>—</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r>
              <a:tr h="492252">
                <a:tc>
                  <a:txBody>
                    <a:bodyPr/>
                    <a:lstStyle/>
                    <a:p>
                      <a:pPr marL="59690">
                        <a:lnSpc>
                          <a:spcPts val="1780"/>
                        </a:lnSpc>
                      </a:pPr>
                      <a:r>
                        <a:rPr sz="1550" b="1" spc="25" dirty="0">
                          <a:solidFill>
                            <a:srgbClr val="FFFFFF"/>
                          </a:solidFill>
                          <a:latin typeface="华文楷体" panose="02010600040101010101" charset="-122"/>
                          <a:cs typeface="华文楷体" panose="02010600040101010101" charset="-122"/>
                        </a:rPr>
                        <a:t>密码为以字母开头长度为</a:t>
                      </a:r>
                      <a:r>
                        <a:rPr sz="1550" dirty="0">
                          <a:solidFill>
                            <a:srgbClr val="FFFFFF"/>
                          </a:solidFill>
                          <a:latin typeface="Franklin Gothic Book" panose="020B0503020102020204"/>
                          <a:cs typeface="Franklin Gothic Book" panose="020B0503020102020204"/>
                        </a:rPr>
                        <a:t>8-16</a:t>
                      </a:r>
                      <a:r>
                        <a:rPr sz="1550" b="1" spc="25" dirty="0">
                          <a:solidFill>
                            <a:srgbClr val="FFFFFF"/>
                          </a:solidFill>
                          <a:latin typeface="华文楷体" panose="02010600040101010101" charset="-122"/>
                          <a:cs typeface="华文楷体" panose="02010600040101010101" charset="-122"/>
                        </a:rPr>
                        <a:t>位的字母、数字的组合</a:t>
                      </a:r>
                      <a:endParaRPr sz="15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marL="60960">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a:lnSpc>
                          <a:spcPts val="1835"/>
                        </a:lnSpc>
                      </a:pPr>
                      <a:r>
                        <a:rPr sz="1550" dirty="0">
                          <a:latin typeface="Franklin Gothic Book" panose="020B0503020102020204"/>
                          <a:cs typeface="Franklin Gothic Book" panose="020B0503020102020204"/>
                        </a:rPr>
                        <a:t>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60325">
                        <a:lnSpc>
                          <a:spcPts val="1835"/>
                        </a:lnSpc>
                      </a:pPr>
                      <a:r>
                        <a:rPr sz="1550" dirty="0">
                          <a:latin typeface="Franklin Gothic Book" panose="020B0503020102020204"/>
                          <a:cs typeface="Franklin Gothic Book" panose="020B0503020102020204"/>
                        </a:rPr>
                        <a:t>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a:lnSpc>
                          <a:spcPts val="1835"/>
                        </a:lnSpc>
                      </a:pPr>
                      <a:r>
                        <a:rPr sz="1550" dirty="0">
                          <a:latin typeface="Franklin Gothic Book" panose="020B0503020102020204"/>
                          <a:cs typeface="Franklin Gothic Book" panose="020B0503020102020204"/>
                        </a:rPr>
                        <a:t>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055">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r h="492251">
                <a:tc>
                  <a:txBody>
                    <a:bodyPr/>
                    <a:lstStyle/>
                    <a:p>
                      <a:pPr marL="59690">
                        <a:lnSpc>
                          <a:spcPts val="1780"/>
                        </a:lnSpc>
                      </a:pPr>
                      <a:r>
                        <a:rPr sz="1550" b="1" spc="25" dirty="0">
                          <a:solidFill>
                            <a:srgbClr val="FFFFFF"/>
                          </a:solidFill>
                          <a:latin typeface="华文楷体" panose="02010600040101010101" charset="-122"/>
                          <a:cs typeface="华文楷体" panose="02010600040101010101" charset="-122"/>
                        </a:rPr>
                        <a:t>点击登录按钮</a:t>
                      </a:r>
                      <a:endParaRPr sz="15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marL="60960">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690">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690">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60325">
                        <a:lnSpc>
                          <a:spcPts val="1835"/>
                        </a:lnSpc>
                      </a:pPr>
                      <a:r>
                        <a:rPr sz="1550" dirty="0">
                          <a:latin typeface="Franklin Gothic Book" panose="020B0503020102020204"/>
                          <a:cs typeface="Franklin Gothic Book" panose="020B0503020102020204"/>
                        </a:rPr>
                        <a:t>1</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690">
                        <a:lnSpc>
                          <a:spcPts val="1835"/>
                        </a:lnSpc>
                      </a:pPr>
                      <a:r>
                        <a:rPr sz="1550" dirty="0">
                          <a:latin typeface="Franklin Gothic Book" panose="020B0503020102020204"/>
                          <a:cs typeface="Franklin Gothic Book" panose="020B0503020102020204"/>
                        </a:rPr>
                        <a:t>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690">
                        <a:lnSpc>
                          <a:spcPts val="1835"/>
                        </a:lnSpc>
                      </a:pPr>
                      <a:r>
                        <a:rPr sz="1550" dirty="0">
                          <a:latin typeface="Franklin Gothic Book" panose="020B0503020102020204"/>
                          <a:cs typeface="Franklin Gothic Book" panose="020B0503020102020204"/>
                        </a:rPr>
                        <a:t>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59055">
                        <a:lnSpc>
                          <a:spcPts val="1835"/>
                        </a:lnSpc>
                      </a:pPr>
                      <a:r>
                        <a:rPr sz="1550" dirty="0">
                          <a:latin typeface="Franklin Gothic Book" panose="020B0503020102020204"/>
                          <a:cs typeface="Franklin Gothic Book" panose="020B0503020102020204"/>
                        </a:rPr>
                        <a:t>0</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r>
              <a:tr h="492251">
                <a:tc>
                  <a:txBody>
                    <a:bodyPr/>
                    <a:lstStyle/>
                    <a:p>
                      <a:pPr marL="59690">
                        <a:lnSpc>
                          <a:spcPts val="1780"/>
                        </a:lnSpc>
                      </a:pPr>
                      <a:r>
                        <a:rPr sz="1550" b="1" spc="30" dirty="0">
                          <a:solidFill>
                            <a:srgbClr val="FFFFFF"/>
                          </a:solidFill>
                          <a:latin typeface="华文楷体" panose="02010600040101010101" charset="-122"/>
                          <a:cs typeface="华文楷体" panose="02010600040101010101" charset="-122"/>
                        </a:rPr>
                        <a:t>动作桩</a:t>
                      </a:r>
                      <a:endParaRPr sz="15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gridSpan="7">
                  <a:txBody>
                    <a:bodyPr/>
                    <a:lstStyle/>
                    <a:p>
                      <a:pPr marL="60960">
                        <a:lnSpc>
                          <a:spcPts val="1780"/>
                        </a:lnSpc>
                      </a:pPr>
                      <a:r>
                        <a:rPr sz="1550" i="1" spc="25" dirty="0">
                          <a:latin typeface="华文楷体" panose="02010600040101010101" charset="-122"/>
                          <a:cs typeface="华文楷体" panose="02010600040101010101" charset="-122"/>
                        </a:rPr>
                        <a:t>动作项</a:t>
                      </a:r>
                      <a:endParaRPr sz="15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hMerge="1">
                  <a:tcPr marL="0" marR="0" marT="0" marB="0"/>
                </a:tc>
                <a:tc hMerge="1">
                  <a:tcPr marL="0" marR="0" marT="0" marB="0"/>
                </a:tc>
                <a:tc hMerge="1">
                  <a:tcPr marL="0" marR="0" marT="0" marB="0"/>
                </a:tc>
                <a:tc hMerge="1">
                  <a:tcPr marL="0" marR="0" marT="0" marB="0"/>
                </a:tc>
                <a:tc hMerge="1">
                  <a:tcPr marL="0" marR="0" marT="0" marB="0"/>
                </a:tc>
                <a:tc hMerge="1">
                  <a:tcPr marL="0" marR="0" marT="0" marB="0"/>
                </a:tc>
              </a:tr>
              <a:tr h="546353">
                <a:tc>
                  <a:txBody>
                    <a:bodyPr/>
                    <a:lstStyle/>
                    <a:p>
                      <a:pPr marL="59690">
                        <a:lnSpc>
                          <a:spcPts val="1780"/>
                        </a:lnSpc>
                      </a:pPr>
                      <a:r>
                        <a:rPr sz="1550" b="1" spc="30" dirty="0">
                          <a:solidFill>
                            <a:srgbClr val="FFFFFF"/>
                          </a:solidFill>
                          <a:latin typeface="华文楷体" panose="02010600040101010101" charset="-122"/>
                          <a:cs typeface="华文楷体" panose="02010600040101010101" charset="-122"/>
                        </a:rPr>
                        <a:t>登录成功</a:t>
                      </a:r>
                      <a:endParaRPr sz="15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marL="60960">
                        <a:lnSpc>
                          <a:spcPts val="1835"/>
                        </a:lnSpc>
                      </a:pPr>
                      <a:r>
                        <a:rPr sz="1550" dirty="0">
                          <a:latin typeface="Franklin Gothic Book" panose="020B0503020102020204"/>
                          <a:cs typeface="Franklin Gothic Book" panose="020B0503020102020204"/>
                        </a:rPr>
                        <a:t>T</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r>
              <a:tr h="492252">
                <a:tc>
                  <a:txBody>
                    <a:bodyPr/>
                    <a:lstStyle/>
                    <a:p>
                      <a:pPr marL="59690">
                        <a:lnSpc>
                          <a:spcPts val="1785"/>
                        </a:lnSpc>
                      </a:pPr>
                      <a:r>
                        <a:rPr sz="1550" b="1" spc="30" dirty="0">
                          <a:solidFill>
                            <a:srgbClr val="FFFFFF"/>
                          </a:solidFill>
                          <a:latin typeface="华文楷体" panose="02010600040101010101" charset="-122"/>
                          <a:cs typeface="华文楷体" panose="02010600040101010101" charset="-122"/>
                        </a:rPr>
                        <a:t>登录失败</a:t>
                      </a:r>
                      <a:endParaRPr sz="1550">
                        <a:latin typeface="华文楷体" panose="02010600040101010101" charset="-122"/>
                        <a:cs typeface="华文楷体" panose="02010600040101010101"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C8D86"/>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a:lnSpc>
                          <a:spcPts val="1840"/>
                        </a:lnSpc>
                      </a:pPr>
                      <a:r>
                        <a:rPr sz="1550" dirty="0">
                          <a:latin typeface="Franklin Gothic Book" panose="020B0503020102020204"/>
                          <a:cs typeface="Franklin Gothic Book" panose="020B0503020102020204"/>
                        </a:rPr>
                        <a:t>F</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59690">
                        <a:lnSpc>
                          <a:spcPts val="1840"/>
                        </a:lnSpc>
                      </a:pPr>
                      <a:r>
                        <a:rPr sz="1550" dirty="0">
                          <a:latin typeface="Franklin Gothic Book" panose="020B0503020102020204"/>
                          <a:cs typeface="Franklin Gothic Book" panose="020B0503020102020204"/>
                        </a:rPr>
                        <a:t>F</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60960">
                        <a:lnSpc>
                          <a:spcPts val="1840"/>
                        </a:lnSpc>
                      </a:pPr>
                      <a:r>
                        <a:rPr sz="1550" dirty="0">
                          <a:latin typeface="Franklin Gothic Book" panose="020B0503020102020204"/>
                          <a:cs typeface="Franklin Gothic Book" panose="020B0503020102020204"/>
                        </a:rPr>
                        <a:t>F</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60325">
                        <a:lnSpc>
                          <a:spcPts val="1840"/>
                        </a:lnSpc>
                      </a:pPr>
                      <a:r>
                        <a:rPr sz="1550" dirty="0">
                          <a:latin typeface="Franklin Gothic Book" panose="020B0503020102020204"/>
                          <a:cs typeface="Franklin Gothic Book" panose="020B0503020102020204"/>
                        </a:rPr>
                        <a:t>F</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60325">
                        <a:lnSpc>
                          <a:spcPts val="1840"/>
                        </a:lnSpc>
                      </a:pPr>
                      <a:r>
                        <a:rPr sz="1550" dirty="0">
                          <a:latin typeface="Franklin Gothic Book" panose="020B0503020102020204"/>
                          <a:cs typeface="Franklin Gothic Book" panose="020B0503020102020204"/>
                        </a:rPr>
                        <a:t>F</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60325">
                        <a:lnSpc>
                          <a:spcPts val="1840"/>
                        </a:lnSpc>
                      </a:pPr>
                      <a:r>
                        <a:rPr sz="1550" dirty="0">
                          <a:latin typeface="Franklin Gothic Book" panose="020B0503020102020204"/>
                          <a:cs typeface="Franklin Gothic Book" panose="020B0503020102020204"/>
                        </a:rPr>
                        <a:t>F</a:t>
                      </a:r>
                      <a:endParaRPr sz="1550">
                        <a:latin typeface="Franklin Gothic Book" panose="020B0503020102020204"/>
                        <a:cs typeface="Franklin Gothic Book" panose="020B05030201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18"/>
            <a:ext cx="681863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a:t>
            </a:r>
            <a:r>
              <a:rPr dirty="0"/>
              <a:t>法</a:t>
            </a:r>
            <a:r>
              <a:rPr i="0" spc="-5" dirty="0">
                <a:latin typeface="Franklin Gothic Book" panose="020B0503020102020204"/>
                <a:cs typeface="Franklin Gothic Book" panose="020B0503020102020204"/>
              </a:rPr>
              <a:t>-</a:t>
            </a:r>
            <a:r>
              <a:rPr spc="5" dirty="0"/>
              <a:t>判定表驱动测试法</a:t>
            </a:r>
            <a:endParaRPr spc="5" dirty="0"/>
          </a:p>
        </p:txBody>
      </p:sp>
      <p:sp>
        <p:nvSpPr>
          <p:cNvPr id="4" name="object 4"/>
          <p:cNvSpPr txBox="1"/>
          <p:nvPr/>
        </p:nvSpPr>
        <p:spPr>
          <a:xfrm>
            <a:off x="1272673" y="1828594"/>
            <a:ext cx="8177530" cy="4248150"/>
          </a:xfrm>
          <a:prstGeom prst="rect">
            <a:avLst/>
          </a:prstGeom>
        </p:spPr>
        <p:txBody>
          <a:bodyPr vert="horz" wrap="square" lIns="0" tIns="104140" rIns="0" bIns="0" rtlCol="0">
            <a:spAutoFit/>
          </a:bodyPr>
          <a:lstStyle/>
          <a:p>
            <a:pPr marL="349250" indent="-337185">
              <a:lnSpc>
                <a:spcPct val="100000"/>
              </a:lnSpc>
              <a:spcBef>
                <a:spcPts val="82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判定表 示例</a:t>
            </a:r>
            <a:r>
              <a:rPr sz="1750" dirty="0">
                <a:solidFill>
                  <a:srgbClr val="191B0E"/>
                </a:solidFill>
                <a:latin typeface="Franklin Gothic Book" panose="020B0503020102020204"/>
                <a:cs typeface="Franklin Gothic Book" panose="020B0503020102020204"/>
              </a:rPr>
              <a:t>2</a:t>
            </a:r>
            <a:endParaRPr sz="1750">
              <a:latin typeface="Franklin Gothic Book" panose="020B0503020102020204"/>
              <a:cs typeface="Franklin Gothic Book" panose="020B0503020102020204"/>
            </a:endParaRPr>
          </a:p>
          <a:p>
            <a:pPr marL="349250" indent="-337185">
              <a:lnSpc>
                <a:spcPct val="100000"/>
              </a:lnSpc>
              <a:spcBef>
                <a:spcPts val="72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为了获得下一个日期</a:t>
            </a:r>
            <a:r>
              <a:rPr sz="1750" i="1" spc="-10" dirty="0">
                <a:solidFill>
                  <a:srgbClr val="191B0E"/>
                </a:solidFill>
                <a:latin typeface="华文楷体" panose="02010600040101010101" charset="-122"/>
                <a:cs typeface="华文楷体" panose="02010600040101010101" charset="-122"/>
              </a:rPr>
              <a:t>，</a:t>
            </a:r>
            <a:r>
              <a:rPr sz="1750" spc="-10" dirty="0">
                <a:solidFill>
                  <a:srgbClr val="191B0E"/>
                </a:solidFill>
                <a:latin typeface="Franklin Gothic Book" panose="020B0503020102020204"/>
                <a:cs typeface="Franklin Gothic Book" panose="020B0503020102020204"/>
              </a:rPr>
              <a:t>NextDate</a:t>
            </a:r>
            <a:r>
              <a:rPr sz="1750" i="1" dirty="0">
                <a:solidFill>
                  <a:srgbClr val="191B0E"/>
                </a:solidFill>
                <a:latin typeface="华文楷体" panose="02010600040101010101" charset="-122"/>
                <a:cs typeface="华文楷体" panose="02010600040101010101" charset="-122"/>
              </a:rPr>
              <a:t>函数执行如下操作：</a:t>
            </a:r>
            <a:endParaRPr sz="1750">
              <a:latin typeface="华文楷体" panose="02010600040101010101" charset="-122"/>
              <a:cs typeface="华文楷体" panose="02010600040101010101" charset="-122"/>
            </a:endParaRPr>
          </a:p>
          <a:p>
            <a:pPr marL="814070" lvl="1" indent="-337820">
              <a:lnSpc>
                <a:spcPct val="100000"/>
              </a:lnSpc>
              <a:spcBef>
                <a:spcPts val="18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如果输入日期不是当月最后一天，则把</a:t>
            </a:r>
            <a:r>
              <a:rPr sz="1750" i="1" spc="-15" dirty="0">
                <a:solidFill>
                  <a:srgbClr val="191B0E"/>
                </a:solidFill>
                <a:latin typeface="Franklin Gothic Book" panose="020B0503020102020204"/>
                <a:cs typeface="Franklin Gothic Book" panose="020B0503020102020204"/>
              </a:rPr>
              <a:t>day</a:t>
            </a:r>
            <a:r>
              <a:rPr sz="1850" i="1" spc="-100" dirty="0">
                <a:solidFill>
                  <a:srgbClr val="191B0E"/>
                </a:solidFill>
                <a:latin typeface="华文楷体" panose="02010600040101010101" charset="-122"/>
                <a:cs typeface="华文楷体" panose="02010600040101010101" charset="-122"/>
              </a:rPr>
              <a:t>变量的值</a:t>
            </a:r>
            <a:r>
              <a:rPr sz="1850" i="1" spc="-95" dirty="0">
                <a:solidFill>
                  <a:srgbClr val="191B0E"/>
                </a:solidFill>
                <a:latin typeface="华文楷体" panose="02010600040101010101" charset="-122"/>
                <a:cs typeface="华文楷体" panose="02010600040101010101" charset="-122"/>
              </a:rPr>
              <a:t>加</a:t>
            </a:r>
            <a:r>
              <a:rPr sz="1750" i="1" spc="-55" dirty="0">
                <a:solidFill>
                  <a:srgbClr val="191B0E"/>
                </a:solidFill>
                <a:latin typeface="Franklin Gothic Book" panose="020B0503020102020204"/>
                <a:cs typeface="Franklin Gothic Book" panose="020B0503020102020204"/>
              </a:rPr>
              <a:t>1</a:t>
            </a:r>
            <a:r>
              <a:rPr sz="1850" i="1" spc="-55" dirty="0">
                <a:solidFill>
                  <a:srgbClr val="191B0E"/>
                </a:solidFill>
                <a:latin typeface="华文楷体" panose="02010600040101010101" charset="-122"/>
                <a:cs typeface="华文楷体" panose="02010600040101010101" charset="-122"/>
              </a:rPr>
              <a:t>；</a:t>
            </a:r>
            <a:endParaRPr sz="1850">
              <a:latin typeface="华文楷体" panose="02010600040101010101" charset="-122"/>
              <a:cs typeface="华文楷体" panose="02010600040101010101" charset="-122"/>
            </a:endParaRPr>
          </a:p>
          <a:p>
            <a:pPr marL="814070" lvl="1" indent="-337185">
              <a:lnSpc>
                <a:spcPts val="1995"/>
              </a:lnSpc>
              <a:spcBef>
                <a:spcPts val="15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如果输入日期是</a:t>
            </a:r>
            <a:r>
              <a:rPr sz="1750" i="1" spc="-10" dirty="0">
                <a:solidFill>
                  <a:srgbClr val="191B0E"/>
                </a:solidFill>
                <a:latin typeface="Franklin Gothic Book" panose="020B0503020102020204"/>
                <a:cs typeface="Franklin Gothic Book" panose="020B0503020102020204"/>
              </a:rPr>
              <a:t>1~11</a:t>
            </a:r>
            <a:r>
              <a:rPr sz="1850" i="1" spc="-100" dirty="0">
                <a:solidFill>
                  <a:srgbClr val="191B0E"/>
                </a:solidFill>
                <a:latin typeface="华文楷体" panose="02010600040101010101" charset="-122"/>
                <a:cs typeface="华文楷体" panose="02010600040101010101" charset="-122"/>
              </a:rPr>
              <a:t>月份中某月的最后一天，则把</a:t>
            </a:r>
            <a:r>
              <a:rPr sz="1750" i="1" spc="-15" dirty="0">
                <a:solidFill>
                  <a:srgbClr val="191B0E"/>
                </a:solidFill>
                <a:latin typeface="Franklin Gothic Book" panose="020B0503020102020204"/>
                <a:cs typeface="Franklin Gothic Book" panose="020B0503020102020204"/>
              </a:rPr>
              <a:t>day</a:t>
            </a:r>
            <a:r>
              <a:rPr sz="1850" i="1" spc="-100" dirty="0">
                <a:solidFill>
                  <a:srgbClr val="191B0E"/>
                </a:solidFill>
                <a:latin typeface="华文楷体" panose="02010600040101010101" charset="-122"/>
                <a:cs typeface="华文楷体" panose="02010600040101010101" charset="-122"/>
              </a:rPr>
              <a:t>变量的值复位为</a:t>
            </a:r>
            <a:r>
              <a:rPr sz="1750" i="1" spc="-50" dirty="0">
                <a:solidFill>
                  <a:srgbClr val="191B0E"/>
                </a:solidFill>
                <a:latin typeface="Franklin Gothic Book" panose="020B0503020102020204"/>
                <a:cs typeface="Franklin Gothic Book" panose="020B0503020102020204"/>
              </a:rPr>
              <a:t>1</a:t>
            </a:r>
            <a:r>
              <a:rPr sz="1850" i="1" spc="-50" dirty="0">
                <a:solidFill>
                  <a:srgbClr val="191B0E"/>
                </a:solidFill>
                <a:latin typeface="华文楷体" panose="02010600040101010101" charset="-122"/>
                <a:cs typeface="华文楷体" panose="02010600040101010101" charset="-122"/>
              </a:rPr>
              <a:t>，</a:t>
            </a:r>
            <a:endParaRPr sz="1850">
              <a:latin typeface="华文楷体" panose="02010600040101010101" charset="-122"/>
              <a:cs typeface="华文楷体" panose="02010600040101010101" charset="-122"/>
            </a:endParaRPr>
          </a:p>
          <a:p>
            <a:pPr marL="814070">
              <a:lnSpc>
                <a:spcPts val="1995"/>
              </a:lnSpc>
            </a:pPr>
            <a:r>
              <a:rPr sz="1750" i="1" dirty="0">
                <a:solidFill>
                  <a:srgbClr val="191B0E"/>
                </a:solidFill>
                <a:latin typeface="Franklin Gothic Book" panose="020B0503020102020204"/>
                <a:cs typeface="Franklin Gothic Book" panose="020B0503020102020204"/>
              </a:rPr>
              <a:t>month</a:t>
            </a:r>
            <a:r>
              <a:rPr sz="1850" i="1" spc="-100" dirty="0">
                <a:solidFill>
                  <a:srgbClr val="191B0E"/>
                </a:solidFill>
                <a:latin typeface="华文楷体" panose="02010600040101010101" charset="-122"/>
                <a:cs typeface="华文楷体" panose="02010600040101010101" charset="-122"/>
              </a:rPr>
              <a:t>变量的值加</a:t>
            </a:r>
            <a:r>
              <a:rPr sz="1750" i="1" spc="-55" dirty="0">
                <a:solidFill>
                  <a:srgbClr val="191B0E"/>
                </a:solidFill>
                <a:latin typeface="Franklin Gothic Book" panose="020B0503020102020204"/>
                <a:cs typeface="Franklin Gothic Book" panose="020B0503020102020204"/>
              </a:rPr>
              <a:t>1</a:t>
            </a:r>
            <a:r>
              <a:rPr sz="1850" i="1" spc="-55" dirty="0">
                <a:solidFill>
                  <a:srgbClr val="191B0E"/>
                </a:solidFill>
                <a:latin typeface="华文楷体" panose="02010600040101010101" charset="-122"/>
                <a:cs typeface="华文楷体" panose="02010600040101010101" charset="-122"/>
              </a:rPr>
              <a:t>；</a:t>
            </a:r>
            <a:endParaRPr sz="1850">
              <a:latin typeface="华文楷体" panose="02010600040101010101" charset="-122"/>
              <a:cs typeface="华文楷体" panose="02010600040101010101" charset="-122"/>
            </a:endParaRPr>
          </a:p>
          <a:p>
            <a:pPr marL="814070" lvl="1" indent="-337185">
              <a:lnSpc>
                <a:spcPts val="1990"/>
              </a:lnSpc>
              <a:spcBef>
                <a:spcPts val="16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如果输入日期是</a:t>
            </a:r>
            <a:r>
              <a:rPr sz="1750" i="1" spc="-5" dirty="0">
                <a:solidFill>
                  <a:srgbClr val="191B0E"/>
                </a:solidFill>
                <a:latin typeface="Franklin Gothic Book" panose="020B0503020102020204"/>
                <a:cs typeface="Franklin Gothic Book" panose="020B0503020102020204"/>
              </a:rPr>
              <a:t>12</a:t>
            </a:r>
            <a:r>
              <a:rPr sz="1850" i="1" spc="-100" dirty="0">
                <a:solidFill>
                  <a:srgbClr val="191B0E"/>
                </a:solidFill>
                <a:latin typeface="华文楷体" panose="02010600040101010101" charset="-122"/>
                <a:cs typeface="华文楷体" panose="02010600040101010101" charset="-122"/>
              </a:rPr>
              <a:t>月的最后一天，则</a:t>
            </a:r>
            <a:r>
              <a:rPr sz="1750" i="1" spc="-15" dirty="0">
                <a:solidFill>
                  <a:srgbClr val="191B0E"/>
                </a:solidFill>
                <a:latin typeface="Franklin Gothic Book" panose="020B0503020102020204"/>
                <a:cs typeface="Franklin Gothic Book" panose="020B0503020102020204"/>
              </a:rPr>
              <a:t>day</a:t>
            </a:r>
            <a:r>
              <a:rPr sz="1850" i="1" spc="-100" dirty="0">
                <a:solidFill>
                  <a:srgbClr val="191B0E"/>
                </a:solidFill>
                <a:latin typeface="华文楷体" panose="02010600040101010101" charset="-122"/>
                <a:cs typeface="华文楷体" panose="02010600040101010101" charset="-122"/>
              </a:rPr>
              <a:t>变量和</a:t>
            </a:r>
            <a:r>
              <a:rPr sz="1750" i="1" dirty="0">
                <a:solidFill>
                  <a:srgbClr val="191B0E"/>
                </a:solidFill>
                <a:latin typeface="Franklin Gothic Book" panose="020B0503020102020204"/>
                <a:cs typeface="Franklin Gothic Book" panose="020B0503020102020204"/>
              </a:rPr>
              <a:t>month</a:t>
            </a:r>
            <a:r>
              <a:rPr sz="1850" i="1" spc="-100" dirty="0">
                <a:solidFill>
                  <a:srgbClr val="191B0E"/>
                </a:solidFill>
                <a:latin typeface="华文楷体" panose="02010600040101010101" charset="-122"/>
                <a:cs typeface="华文楷体" panose="02010600040101010101" charset="-122"/>
              </a:rPr>
              <a:t>变量的值都复位</a:t>
            </a:r>
            <a:r>
              <a:rPr sz="1850" i="1" spc="-95" dirty="0">
                <a:solidFill>
                  <a:srgbClr val="191B0E"/>
                </a:solidFill>
                <a:latin typeface="华文楷体" panose="02010600040101010101" charset="-122"/>
                <a:cs typeface="华文楷体" panose="02010600040101010101" charset="-122"/>
              </a:rPr>
              <a:t>为</a:t>
            </a:r>
            <a:r>
              <a:rPr sz="1750" i="1" spc="-55" dirty="0">
                <a:solidFill>
                  <a:srgbClr val="191B0E"/>
                </a:solidFill>
                <a:latin typeface="Franklin Gothic Book" panose="020B0503020102020204"/>
                <a:cs typeface="Franklin Gothic Book" panose="020B0503020102020204"/>
              </a:rPr>
              <a:t>1</a:t>
            </a:r>
            <a:r>
              <a:rPr sz="1850" i="1" spc="-55" dirty="0">
                <a:solidFill>
                  <a:srgbClr val="191B0E"/>
                </a:solidFill>
                <a:latin typeface="华文楷体" panose="02010600040101010101" charset="-122"/>
                <a:cs typeface="华文楷体" panose="02010600040101010101" charset="-122"/>
              </a:rPr>
              <a:t>，</a:t>
            </a:r>
            <a:endParaRPr sz="1850">
              <a:latin typeface="华文楷体" panose="02010600040101010101" charset="-122"/>
              <a:cs typeface="华文楷体" panose="02010600040101010101" charset="-122"/>
            </a:endParaRPr>
          </a:p>
          <a:p>
            <a:pPr marL="814070">
              <a:lnSpc>
                <a:spcPts val="1990"/>
              </a:lnSpc>
            </a:pPr>
            <a:r>
              <a:rPr sz="1750" i="1" spc="-10" dirty="0">
                <a:solidFill>
                  <a:srgbClr val="191B0E"/>
                </a:solidFill>
                <a:latin typeface="Franklin Gothic Book" panose="020B0503020102020204"/>
                <a:cs typeface="Franklin Gothic Book" panose="020B0503020102020204"/>
              </a:rPr>
              <a:t>year</a:t>
            </a:r>
            <a:r>
              <a:rPr sz="1850" i="1" spc="-100" dirty="0">
                <a:solidFill>
                  <a:srgbClr val="191B0E"/>
                </a:solidFill>
                <a:latin typeface="华文楷体" panose="02010600040101010101" charset="-122"/>
                <a:cs typeface="华文楷体" panose="02010600040101010101" charset="-122"/>
              </a:rPr>
              <a:t>变量的值加</a:t>
            </a:r>
            <a:r>
              <a:rPr sz="1750" i="1" spc="-5" dirty="0">
                <a:solidFill>
                  <a:srgbClr val="191B0E"/>
                </a:solidFill>
                <a:latin typeface="Franklin Gothic Book" panose="020B0503020102020204"/>
                <a:cs typeface="Franklin Gothic Book" panose="020B0503020102020204"/>
              </a:rPr>
              <a:t>1</a:t>
            </a:r>
            <a:r>
              <a:rPr sz="1850" i="1" spc="-100" dirty="0">
                <a:solidFill>
                  <a:srgbClr val="191B0E"/>
                </a:solidFill>
                <a:latin typeface="华文楷体" panose="02010600040101010101" charset="-122"/>
                <a:cs typeface="华文楷体" panose="02010600040101010101" charset="-122"/>
              </a:rPr>
              <a:t>。</a:t>
            </a:r>
            <a:endParaRPr sz="1850">
              <a:latin typeface="华文楷体" panose="02010600040101010101" charset="-122"/>
              <a:cs typeface="华文楷体" panose="02010600040101010101" charset="-122"/>
            </a:endParaRPr>
          </a:p>
          <a:p>
            <a:pPr marL="349250" indent="-337185">
              <a:lnSpc>
                <a:spcPct val="100000"/>
              </a:lnSpc>
              <a:spcBef>
                <a:spcPts val="70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关于最后一天的判断：</a:t>
            </a:r>
            <a:endParaRPr sz="1750">
              <a:latin typeface="华文楷体" panose="02010600040101010101" charset="-122"/>
              <a:cs typeface="华文楷体" panose="02010600040101010101" charset="-122"/>
            </a:endParaRPr>
          </a:p>
          <a:p>
            <a:pPr marL="477520">
              <a:lnSpc>
                <a:spcPct val="100000"/>
              </a:lnSpc>
              <a:spcBef>
                <a:spcPts val="180"/>
              </a:spcBef>
              <a:tabLst>
                <a:tab pos="813435" algn="l"/>
              </a:tabLst>
            </a:pPr>
            <a:r>
              <a:rPr sz="1750" dirty="0">
                <a:solidFill>
                  <a:srgbClr val="191B0E"/>
                </a:solidFill>
                <a:latin typeface="Franklin Gothic Book" panose="020B0503020102020204"/>
                <a:cs typeface="Franklin Gothic Book" panose="020B0503020102020204"/>
              </a:rPr>
              <a:t>–	</a:t>
            </a:r>
            <a:r>
              <a:rPr sz="1850" i="1" spc="-100" dirty="0">
                <a:solidFill>
                  <a:srgbClr val="191B0E"/>
                </a:solidFill>
                <a:latin typeface="华文楷体" panose="02010600040101010101" charset="-122"/>
                <a:cs typeface="华文楷体" panose="02010600040101010101" charset="-122"/>
              </a:rPr>
              <a:t>如果是有</a:t>
            </a:r>
            <a:r>
              <a:rPr sz="1750" i="1" spc="-50" dirty="0">
                <a:solidFill>
                  <a:srgbClr val="191B0E"/>
                </a:solidFill>
                <a:latin typeface="Franklin Gothic Book" panose="020B0503020102020204"/>
                <a:cs typeface="Franklin Gothic Book" panose="020B0503020102020204"/>
              </a:rPr>
              <a:t>31</a:t>
            </a:r>
            <a:r>
              <a:rPr sz="1850" i="1" spc="-100" dirty="0">
                <a:solidFill>
                  <a:srgbClr val="191B0E"/>
                </a:solidFill>
                <a:latin typeface="华文楷体" panose="02010600040101010101" charset="-122"/>
                <a:cs typeface="华文楷体" panose="02010600040101010101" charset="-122"/>
              </a:rPr>
              <a:t>天的月份</a:t>
            </a:r>
            <a:r>
              <a:rPr sz="1750" i="1" spc="-20" dirty="0">
                <a:solidFill>
                  <a:srgbClr val="191B0E"/>
                </a:solidFill>
                <a:latin typeface="Franklin Gothic Book" panose="020B0503020102020204"/>
                <a:cs typeface="Franklin Gothic Book" panose="020B0503020102020204"/>
              </a:rPr>
              <a:t>(1,3,5,7,8,10,12)</a:t>
            </a:r>
            <a:r>
              <a:rPr sz="1850" i="1" spc="-20" dirty="0">
                <a:solidFill>
                  <a:srgbClr val="191B0E"/>
                </a:solidFill>
                <a:latin typeface="华文楷体" panose="02010600040101010101" charset="-122"/>
                <a:cs typeface="华文楷体" panose="02010600040101010101" charset="-122"/>
              </a:rPr>
              <a:t>，</a:t>
            </a:r>
            <a:r>
              <a:rPr sz="1750" i="1" spc="-20" dirty="0">
                <a:solidFill>
                  <a:srgbClr val="191B0E"/>
                </a:solidFill>
                <a:latin typeface="Franklin Gothic Book" panose="020B0503020102020204"/>
                <a:cs typeface="Franklin Gothic Book" panose="020B0503020102020204"/>
              </a:rPr>
              <a:t>day=31</a:t>
            </a:r>
            <a:r>
              <a:rPr sz="1850" i="1" spc="-100" dirty="0">
                <a:solidFill>
                  <a:srgbClr val="191B0E"/>
                </a:solidFill>
                <a:latin typeface="华文楷体" panose="02010600040101010101" charset="-122"/>
                <a:cs typeface="华文楷体" panose="02010600040101010101" charset="-122"/>
              </a:rPr>
              <a:t>为最后一天；</a:t>
            </a:r>
            <a:endParaRPr sz="1850">
              <a:latin typeface="华文楷体" panose="02010600040101010101" charset="-122"/>
              <a:cs typeface="华文楷体" panose="02010600040101010101" charset="-122"/>
            </a:endParaRPr>
          </a:p>
          <a:p>
            <a:pPr marL="477520">
              <a:lnSpc>
                <a:spcPct val="100000"/>
              </a:lnSpc>
              <a:spcBef>
                <a:spcPts val="160"/>
              </a:spcBef>
              <a:tabLst>
                <a:tab pos="813435" algn="l"/>
              </a:tabLst>
            </a:pPr>
            <a:r>
              <a:rPr sz="1750" dirty="0">
                <a:solidFill>
                  <a:srgbClr val="191B0E"/>
                </a:solidFill>
                <a:latin typeface="Franklin Gothic Book" panose="020B0503020102020204"/>
                <a:cs typeface="Franklin Gothic Book" panose="020B0503020102020204"/>
              </a:rPr>
              <a:t>–	</a:t>
            </a:r>
            <a:r>
              <a:rPr sz="1850" i="1" spc="-100" dirty="0">
                <a:solidFill>
                  <a:srgbClr val="191B0E"/>
                </a:solidFill>
                <a:latin typeface="华文楷体" panose="02010600040101010101" charset="-122"/>
                <a:cs typeface="华文楷体" panose="02010600040101010101" charset="-122"/>
              </a:rPr>
              <a:t>如果是有</a:t>
            </a:r>
            <a:r>
              <a:rPr sz="1750" i="1" spc="-5" dirty="0">
                <a:solidFill>
                  <a:srgbClr val="191B0E"/>
                </a:solidFill>
                <a:latin typeface="Franklin Gothic Book" panose="020B0503020102020204"/>
                <a:cs typeface="Franklin Gothic Book" panose="020B0503020102020204"/>
              </a:rPr>
              <a:t>30</a:t>
            </a:r>
            <a:r>
              <a:rPr sz="1850" i="1" spc="-100" dirty="0">
                <a:solidFill>
                  <a:srgbClr val="191B0E"/>
                </a:solidFill>
                <a:latin typeface="华文楷体" panose="02010600040101010101" charset="-122"/>
                <a:cs typeface="华文楷体" panose="02010600040101010101" charset="-122"/>
              </a:rPr>
              <a:t>天的月份</a:t>
            </a:r>
            <a:r>
              <a:rPr sz="1750" i="1" spc="-20" dirty="0">
                <a:solidFill>
                  <a:srgbClr val="191B0E"/>
                </a:solidFill>
                <a:latin typeface="Franklin Gothic Book" panose="020B0503020102020204"/>
                <a:cs typeface="Franklin Gothic Book" panose="020B0503020102020204"/>
              </a:rPr>
              <a:t>(4,6,9,11)</a:t>
            </a:r>
            <a:r>
              <a:rPr sz="1850" i="1" spc="-20" dirty="0">
                <a:solidFill>
                  <a:srgbClr val="191B0E"/>
                </a:solidFill>
                <a:latin typeface="华文楷体" panose="02010600040101010101" charset="-122"/>
                <a:cs typeface="华文楷体" panose="02010600040101010101" charset="-122"/>
              </a:rPr>
              <a:t>，</a:t>
            </a:r>
            <a:r>
              <a:rPr sz="1850" i="1" spc="5" dirty="0">
                <a:solidFill>
                  <a:srgbClr val="191B0E"/>
                </a:solidFill>
                <a:latin typeface="华文楷体" panose="02010600040101010101" charset="-122"/>
                <a:cs typeface="华文楷体" panose="02010600040101010101" charset="-122"/>
              </a:rPr>
              <a:t> </a:t>
            </a:r>
            <a:r>
              <a:rPr sz="1750" i="1" spc="-10" dirty="0">
                <a:solidFill>
                  <a:srgbClr val="191B0E"/>
                </a:solidFill>
                <a:latin typeface="Franklin Gothic Book" panose="020B0503020102020204"/>
                <a:cs typeface="Franklin Gothic Book" panose="020B0503020102020204"/>
              </a:rPr>
              <a:t>day=30</a:t>
            </a:r>
            <a:r>
              <a:rPr sz="1850" i="1" spc="-100" dirty="0">
                <a:solidFill>
                  <a:srgbClr val="191B0E"/>
                </a:solidFill>
                <a:latin typeface="华文楷体" panose="02010600040101010101" charset="-122"/>
                <a:cs typeface="华文楷体" panose="02010600040101010101" charset="-122"/>
              </a:rPr>
              <a:t>为最后一天；</a:t>
            </a:r>
            <a:endParaRPr sz="1850">
              <a:latin typeface="华文楷体" panose="02010600040101010101" charset="-122"/>
              <a:cs typeface="华文楷体" panose="02010600040101010101" charset="-122"/>
            </a:endParaRPr>
          </a:p>
          <a:p>
            <a:pPr marL="814070" lvl="1" indent="-337185">
              <a:lnSpc>
                <a:spcPct val="100000"/>
              </a:lnSpc>
              <a:spcBef>
                <a:spcPts val="16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如果是有</a:t>
            </a:r>
            <a:r>
              <a:rPr sz="1750" i="1" spc="-5" dirty="0">
                <a:solidFill>
                  <a:srgbClr val="191B0E"/>
                </a:solidFill>
                <a:latin typeface="Franklin Gothic Book" panose="020B0503020102020204"/>
                <a:cs typeface="Franklin Gothic Book" panose="020B0503020102020204"/>
              </a:rPr>
              <a:t>29</a:t>
            </a:r>
            <a:r>
              <a:rPr sz="1850" i="1" spc="-100" dirty="0">
                <a:solidFill>
                  <a:srgbClr val="191B0E"/>
                </a:solidFill>
                <a:latin typeface="华文楷体" panose="02010600040101010101" charset="-122"/>
                <a:cs typeface="华文楷体" panose="02010600040101010101" charset="-122"/>
              </a:rPr>
              <a:t>天的月份</a:t>
            </a:r>
            <a:r>
              <a:rPr sz="1750" i="1" dirty="0">
                <a:solidFill>
                  <a:srgbClr val="191B0E"/>
                </a:solidFill>
                <a:latin typeface="Franklin Gothic Book" panose="020B0503020102020204"/>
                <a:cs typeface="Franklin Gothic Book" panose="020B0503020102020204"/>
              </a:rPr>
              <a:t>(</a:t>
            </a:r>
            <a:r>
              <a:rPr sz="1850" i="1" spc="-100" dirty="0">
                <a:solidFill>
                  <a:srgbClr val="191B0E"/>
                </a:solidFill>
                <a:latin typeface="华文楷体" panose="02010600040101010101" charset="-122"/>
                <a:cs typeface="华文楷体" panose="02010600040101010101" charset="-122"/>
              </a:rPr>
              <a:t>闰年的</a:t>
            </a:r>
            <a:r>
              <a:rPr sz="1750" i="1" spc="-5" dirty="0">
                <a:solidFill>
                  <a:srgbClr val="191B0E"/>
                </a:solidFill>
                <a:latin typeface="Franklin Gothic Book" panose="020B0503020102020204"/>
                <a:cs typeface="Franklin Gothic Book" panose="020B0503020102020204"/>
              </a:rPr>
              <a:t>2</a:t>
            </a:r>
            <a:r>
              <a:rPr sz="1850" i="1" spc="-100" dirty="0">
                <a:solidFill>
                  <a:srgbClr val="191B0E"/>
                </a:solidFill>
                <a:latin typeface="华文楷体" panose="02010600040101010101" charset="-122"/>
                <a:cs typeface="华文楷体" panose="02010600040101010101" charset="-122"/>
              </a:rPr>
              <a:t>月</a:t>
            </a:r>
            <a:r>
              <a:rPr sz="1750" i="1" spc="-50" dirty="0">
                <a:solidFill>
                  <a:srgbClr val="191B0E"/>
                </a:solidFill>
                <a:latin typeface="Franklin Gothic Book" panose="020B0503020102020204"/>
                <a:cs typeface="Franklin Gothic Book" panose="020B0503020102020204"/>
              </a:rPr>
              <a:t>)</a:t>
            </a:r>
            <a:r>
              <a:rPr sz="1850" i="1" spc="-50" dirty="0">
                <a:solidFill>
                  <a:srgbClr val="191B0E"/>
                </a:solidFill>
                <a:latin typeface="华文楷体" panose="02010600040101010101" charset="-122"/>
                <a:cs typeface="华文楷体" panose="02010600040101010101" charset="-122"/>
              </a:rPr>
              <a:t>，</a:t>
            </a:r>
            <a:r>
              <a:rPr sz="1850" i="1" dirty="0">
                <a:solidFill>
                  <a:srgbClr val="191B0E"/>
                </a:solidFill>
                <a:latin typeface="华文楷体" panose="02010600040101010101" charset="-122"/>
                <a:cs typeface="华文楷体" panose="02010600040101010101" charset="-122"/>
              </a:rPr>
              <a:t> </a:t>
            </a:r>
            <a:r>
              <a:rPr sz="1750" i="1" spc="-10" dirty="0">
                <a:solidFill>
                  <a:srgbClr val="191B0E"/>
                </a:solidFill>
                <a:latin typeface="Franklin Gothic Book" panose="020B0503020102020204"/>
                <a:cs typeface="Franklin Gothic Book" panose="020B0503020102020204"/>
              </a:rPr>
              <a:t>day=29</a:t>
            </a:r>
            <a:r>
              <a:rPr sz="1850" i="1" spc="-100" dirty="0">
                <a:solidFill>
                  <a:srgbClr val="191B0E"/>
                </a:solidFill>
                <a:latin typeface="华文楷体" panose="02010600040101010101" charset="-122"/>
                <a:cs typeface="华文楷体" panose="02010600040101010101" charset="-122"/>
              </a:rPr>
              <a:t>为最后一天；</a:t>
            </a:r>
            <a:endParaRPr sz="1850">
              <a:latin typeface="华文楷体" panose="02010600040101010101" charset="-122"/>
              <a:cs typeface="华文楷体" panose="02010600040101010101" charset="-122"/>
            </a:endParaRPr>
          </a:p>
          <a:p>
            <a:pPr marL="814070" lvl="1" indent="-337185">
              <a:lnSpc>
                <a:spcPct val="100000"/>
              </a:lnSpc>
              <a:spcBef>
                <a:spcPts val="16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如果是有</a:t>
            </a:r>
            <a:r>
              <a:rPr sz="1750" i="1" spc="-5" dirty="0">
                <a:solidFill>
                  <a:srgbClr val="191B0E"/>
                </a:solidFill>
                <a:latin typeface="Franklin Gothic Book" panose="020B0503020102020204"/>
                <a:cs typeface="Franklin Gothic Book" panose="020B0503020102020204"/>
              </a:rPr>
              <a:t>28</a:t>
            </a:r>
            <a:r>
              <a:rPr sz="1850" i="1" spc="-100" dirty="0">
                <a:solidFill>
                  <a:srgbClr val="191B0E"/>
                </a:solidFill>
                <a:latin typeface="华文楷体" panose="02010600040101010101" charset="-122"/>
                <a:cs typeface="华文楷体" panose="02010600040101010101" charset="-122"/>
              </a:rPr>
              <a:t>天的月份</a:t>
            </a:r>
            <a:r>
              <a:rPr sz="1750" i="1" dirty="0">
                <a:solidFill>
                  <a:srgbClr val="191B0E"/>
                </a:solidFill>
                <a:latin typeface="Franklin Gothic Book" panose="020B0503020102020204"/>
                <a:cs typeface="Franklin Gothic Book" panose="020B0503020102020204"/>
              </a:rPr>
              <a:t>(</a:t>
            </a:r>
            <a:r>
              <a:rPr sz="1850" i="1" spc="-100" dirty="0">
                <a:solidFill>
                  <a:srgbClr val="191B0E"/>
                </a:solidFill>
                <a:latin typeface="华文楷体" panose="02010600040101010101" charset="-122"/>
                <a:cs typeface="华文楷体" panose="02010600040101010101" charset="-122"/>
              </a:rPr>
              <a:t>非闰年的</a:t>
            </a:r>
            <a:r>
              <a:rPr sz="1750" i="1" spc="-5" dirty="0">
                <a:solidFill>
                  <a:srgbClr val="191B0E"/>
                </a:solidFill>
                <a:latin typeface="Franklin Gothic Book" panose="020B0503020102020204"/>
                <a:cs typeface="Franklin Gothic Book" panose="020B0503020102020204"/>
              </a:rPr>
              <a:t>2</a:t>
            </a:r>
            <a:r>
              <a:rPr sz="1850" i="1" spc="-100" dirty="0">
                <a:solidFill>
                  <a:srgbClr val="191B0E"/>
                </a:solidFill>
                <a:latin typeface="华文楷体" panose="02010600040101010101" charset="-122"/>
                <a:cs typeface="华文楷体" panose="02010600040101010101" charset="-122"/>
              </a:rPr>
              <a:t>月</a:t>
            </a:r>
            <a:r>
              <a:rPr sz="1750" i="1" spc="-50" dirty="0">
                <a:solidFill>
                  <a:srgbClr val="191B0E"/>
                </a:solidFill>
                <a:latin typeface="Franklin Gothic Book" panose="020B0503020102020204"/>
                <a:cs typeface="Franklin Gothic Book" panose="020B0503020102020204"/>
              </a:rPr>
              <a:t>)</a:t>
            </a:r>
            <a:r>
              <a:rPr sz="1850" i="1" spc="-50" dirty="0">
                <a:solidFill>
                  <a:srgbClr val="191B0E"/>
                </a:solidFill>
                <a:latin typeface="华文楷体" panose="02010600040101010101" charset="-122"/>
                <a:cs typeface="华文楷体" panose="02010600040101010101" charset="-122"/>
              </a:rPr>
              <a:t>，</a:t>
            </a:r>
            <a:r>
              <a:rPr sz="1850" i="1" dirty="0">
                <a:solidFill>
                  <a:srgbClr val="191B0E"/>
                </a:solidFill>
                <a:latin typeface="华文楷体" panose="02010600040101010101" charset="-122"/>
                <a:cs typeface="华文楷体" panose="02010600040101010101" charset="-122"/>
              </a:rPr>
              <a:t> </a:t>
            </a:r>
            <a:r>
              <a:rPr sz="1750" i="1" spc="-10" dirty="0">
                <a:solidFill>
                  <a:srgbClr val="191B0E"/>
                </a:solidFill>
                <a:latin typeface="Franklin Gothic Book" panose="020B0503020102020204"/>
                <a:cs typeface="Franklin Gothic Book" panose="020B0503020102020204"/>
              </a:rPr>
              <a:t>day=28</a:t>
            </a:r>
            <a:r>
              <a:rPr sz="1850" i="1" spc="-100" dirty="0">
                <a:solidFill>
                  <a:srgbClr val="191B0E"/>
                </a:solidFill>
                <a:latin typeface="华文楷体" panose="02010600040101010101" charset="-122"/>
                <a:cs typeface="华文楷体" panose="02010600040101010101" charset="-122"/>
              </a:rPr>
              <a:t>为最后一天。</a:t>
            </a:r>
            <a:endParaRPr sz="1850">
              <a:latin typeface="华文楷体" panose="02010600040101010101" charset="-122"/>
              <a:cs typeface="华文楷体" panose="02010600040101010101" charset="-122"/>
            </a:endParaRPr>
          </a:p>
          <a:p>
            <a:pPr marL="349250" marR="5080" indent="-337185">
              <a:lnSpc>
                <a:spcPts val="1760"/>
              </a:lnSpc>
              <a:spcBef>
                <a:spcPts val="1045"/>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程序的动作主要是</a:t>
            </a:r>
            <a:r>
              <a:rPr sz="1750" spc="-5" dirty="0">
                <a:solidFill>
                  <a:srgbClr val="191B0E"/>
                </a:solidFill>
                <a:latin typeface="Franklin Gothic Book" panose="020B0503020102020204"/>
                <a:cs typeface="Franklin Gothic Book" panose="020B0503020102020204"/>
              </a:rPr>
              <a:t>d</a:t>
            </a:r>
            <a:r>
              <a:rPr sz="1750" i="1" spc="-5" dirty="0">
                <a:solidFill>
                  <a:srgbClr val="191B0E"/>
                </a:solidFill>
                <a:latin typeface="华文楷体" panose="02010600040101010101" charset="-122"/>
                <a:cs typeface="华文楷体" panose="02010600040101010101" charset="-122"/>
              </a:rPr>
              <a:t>，</a:t>
            </a:r>
            <a:r>
              <a:rPr sz="1750" spc="-5" dirty="0">
                <a:solidFill>
                  <a:srgbClr val="191B0E"/>
                </a:solidFill>
                <a:latin typeface="Franklin Gothic Book" panose="020B0503020102020204"/>
                <a:cs typeface="Franklin Gothic Book" panose="020B0503020102020204"/>
              </a:rPr>
              <a:t>m</a:t>
            </a:r>
            <a:r>
              <a:rPr sz="1750" i="1" spc="-5" dirty="0">
                <a:solidFill>
                  <a:srgbClr val="191B0E"/>
                </a:solidFill>
                <a:latin typeface="华文楷体" panose="02010600040101010101" charset="-122"/>
                <a:cs typeface="华文楷体" panose="02010600040101010101" charset="-122"/>
              </a:rPr>
              <a:t>，</a:t>
            </a:r>
            <a:r>
              <a:rPr sz="1750" spc="-5" dirty="0">
                <a:solidFill>
                  <a:srgbClr val="191B0E"/>
                </a:solidFill>
                <a:latin typeface="Franklin Gothic Book" panose="020B0503020102020204"/>
                <a:cs typeface="Franklin Gothic Book" panose="020B0503020102020204"/>
              </a:rPr>
              <a:t>y</a:t>
            </a:r>
            <a:r>
              <a:rPr sz="1750" i="1" dirty="0">
                <a:solidFill>
                  <a:srgbClr val="191B0E"/>
                </a:solidFill>
                <a:latin typeface="华文楷体" panose="02010600040101010101" charset="-122"/>
                <a:cs typeface="华文楷体" panose="02010600040101010101" charset="-122"/>
              </a:rPr>
              <a:t>的加</a:t>
            </a:r>
            <a:r>
              <a:rPr sz="1750" spc="-5" dirty="0">
                <a:solidFill>
                  <a:srgbClr val="191B0E"/>
                </a:solidFill>
                <a:latin typeface="Franklin Gothic Book" panose="020B0503020102020204"/>
                <a:cs typeface="Franklin Gothic Book" panose="020B0503020102020204"/>
              </a:rPr>
              <a:t>1</a:t>
            </a:r>
            <a:r>
              <a:rPr sz="1750" i="1" dirty="0">
                <a:solidFill>
                  <a:srgbClr val="191B0E"/>
                </a:solidFill>
                <a:latin typeface="华文楷体" panose="02010600040101010101" charset="-122"/>
                <a:cs typeface="华文楷体" panose="02010600040101010101" charset="-122"/>
              </a:rPr>
              <a:t>或复位，而这些操作又与</a:t>
            </a:r>
            <a:r>
              <a:rPr sz="1750" spc="-5" dirty="0">
                <a:solidFill>
                  <a:srgbClr val="191B0E"/>
                </a:solidFill>
                <a:latin typeface="Franklin Gothic Book" panose="020B0503020102020204"/>
                <a:cs typeface="Franklin Gothic Book" panose="020B0503020102020204"/>
              </a:rPr>
              <a:t>d</a:t>
            </a:r>
            <a:r>
              <a:rPr sz="1750" i="1" spc="-5" dirty="0">
                <a:solidFill>
                  <a:srgbClr val="191B0E"/>
                </a:solidFill>
                <a:latin typeface="华文楷体" panose="02010600040101010101" charset="-122"/>
                <a:cs typeface="华文楷体" panose="02010600040101010101" charset="-122"/>
              </a:rPr>
              <a:t>，</a:t>
            </a:r>
            <a:r>
              <a:rPr sz="1750" spc="-5" dirty="0">
                <a:solidFill>
                  <a:srgbClr val="191B0E"/>
                </a:solidFill>
                <a:latin typeface="Franklin Gothic Book" panose="020B0503020102020204"/>
                <a:cs typeface="Franklin Gothic Book" panose="020B0503020102020204"/>
              </a:rPr>
              <a:t>m</a:t>
            </a:r>
            <a:r>
              <a:rPr sz="1750" i="1" spc="-5" dirty="0">
                <a:solidFill>
                  <a:srgbClr val="191B0E"/>
                </a:solidFill>
                <a:latin typeface="华文楷体" panose="02010600040101010101" charset="-122"/>
                <a:cs typeface="华文楷体" panose="02010600040101010101" charset="-122"/>
              </a:rPr>
              <a:t>，</a:t>
            </a:r>
            <a:r>
              <a:rPr sz="1750" spc="-5" dirty="0">
                <a:solidFill>
                  <a:srgbClr val="191B0E"/>
                </a:solidFill>
                <a:latin typeface="Franklin Gothic Book" panose="020B0503020102020204"/>
                <a:cs typeface="Franklin Gothic Book" panose="020B0503020102020204"/>
              </a:rPr>
              <a:t>y</a:t>
            </a:r>
            <a:r>
              <a:rPr sz="1750" i="1" dirty="0">
                <a:solidFill>
                  <a:srgbClr val="191B0E"/>
                </a:solidFill>
                <a:latin typeface="华文楷体" panose="02010600040101010101" charset="-122"/>
                <a:cs typeface="华文楷体" panose="02010600040101010101" charset="-122"/>
              </a:rPr>
              <a:t>的特征有关。 因此可以把</a:t>
            </a:r>
            <a:r>
              <a:rPr sz="1750" spc="-5" dirty="0">
                <a:solidFill>
                  <a:srgbClr val="191B0E"/>
                </a:solidFill>
                <a:latin typeface="Franklin Gothic Book" panose="020B0503020102020204"/>
                <a:cs typeface="Franklin Gothic Book" panose="020B0503020102020204"/>
              </a:rPr>
              <a:t>d</a:t>
            </a:r>
            <a:r>
              <a:rPr sz="1750" i="1" spc="-5" dirty="0">
                <a:solidFill>
                  <a:srgbClr val="191B0E"/>
                </a:solidFill>
                <a:latin typeface="华文楷体" panose="02010600040101010101" charset="-122"/>
                <a:cs typeface="华文楷体" panose="02010600040101010101" charset="-122"/>
              </a:rPr>
              <a:t>，</a:t>
            </a:r>
            <a:r>
              <a:rPr sz="1750" spc="-5" dirty="0">
                <a:solidFill>
                  <a:srgbClr val="191B0E"/>
                </a:solidFill>
                <a:latin typeface="Franklin Gothic Book" panose="020B0503020102020204"/>
                <a:cs typeface="Franklin Gothic Book" panose="020B0503020102020204"/>
              </a:rPr>
              <a:t>m</a:t>
            </a:r>
            <a:r>
              <a:rPr sz="1750" i="1" spc="-5" dirty="0">
                <a:solidFill>
                  <a:srgbClr val="191B0E"/>
                </a:solidFill>
                <a:latin typeface="华文楷体" panose="02010600040101010101" charset="-122"/>
                <a:cs typeface="华文楷体" panose="02010600040101010101" charset="-122"/>
              </a:rPr>
              <a:t>，</a:t>
            </a:r>
            <a:r>
              <a:rPr sz="1750" spc="-5" dirty="0">
                <a:solidFill>
                  <a:srgbClr val="191B0E"/>
                </a:solidFill>
                <a:latin typeface="Franklin Gothic Book" panose="020B0503020102020204"/>
                <a:cs typeface="Franklin Gothic Book" panose="020B0503020102020204"/>
              </a:rPr>
              <a:t>y</a:t>
            </a:r>
            <a:r>
              <a:rPr sz="1750" i="1" dirty="0">
                <a:solidFill>
                  <a:srgbClr val="191B0E"/>
                </a:solidFill>
                <a:latin typeface="华文楷体" panose="02010600040101010101" charset="-122"/>
                <a:cs typeface="华文楷体" panose="02010600040101010101" charset="-122"/>
              </a:rPr>
              <a:t>的加</a:t>
            </a:r>
            <a:r>
              <a:rPr sz="1750" spc="-5" dirty="0">
                <a:solidFill>
                  <a:srgbClr val="191B0E"/>
                </a:solidFill>
                <a:latin typeface="Franklin Gothic Book" panose="020B0503020102020204"/>
                <a:cs typeface="Franklin Gothic Book" panose="020B0503020102020204"/>
              </a:rPr>
              <a:t>1</a:t>
            </a:r>
            <a:r>
              <a:rPr sz="1750" i="1" dirty="0">
                <a:solidFill>
                  <a:srgbClr val="191B0E"/>
                </a:solidFill>
                <a:latin typeface="华文楷体" panose="02010600040101010101" charset="-122"/>
                <a:cs typeface="华文楷体" panose="02010600040101010101" charset="-122"/>
              </a:rPr>
              <a:t>或复位作为动作桩，</a:t>
            </a:r>
            <a:r>
              <a:rPr sz="1750" i="1" spc="15" dirty="0">
                <a:solidFill>
                  <a:srgbClr val="191B0E"/>
                </a:solidFill>
                <a:latin typeface="华文楷体" panose="02010600040101010101" charset="-122"/>
                <a:cs typeface="华文楷体" panose="02010600040101010101" charset="-122"/>
              </a:rPr>
              <a:t> </a:t>
            </a:r>
            <a:r>
              <a:rPr sz="1750" spc="-5" dirty="0">
                <a:solidFill>
                  <a:srgbClr val="191B0E"/>
                </a:solidFill>
                <a:latin typeface="Franklin Gothic Book" panose="020B0503020102020204"/>
                <a:cs typeface="Franklin Gothic Book" panose="020B0503020102020204"/>
              </a:rPr>
              <a:t>d</a:t>
            </a:r>
            <a:r>
              <a:rPr sz="1750" i="1" spc="-5" dirty="0">
                <a:solidFill>
                  <a:srgbClr val="191B0E"/>
                </a:solidFill>
                <a:latin typeface="华文楷体" panose="02010600040101010101" charset="-122"/>
                <a:cs typeface="华文楷体" panose="02010600040101010101" charset="-122"/>
              </a:rPr>
              <a:t>，</a:t>
            </a:r>
            <a:r>
              <a:rPr sz="1750" spc="-5" dirty="0">
                <a:solidFill>
                  <a:srgbClr val="191B0E"/>
                </a:solidFill>
                <a:latin typeface="Franklin Gothic Book" panose="020B0503020102020204"/>
                <a:cs typeface="Franklin Gothic Book" panose="020B0503020102020204"/>
              </a:rPr>
              <a:t>m</a:t>
            </a:r>
            <a:r>
              <a:rPr sz="1750" i="1" spc="-5" dirty="0">
                <a:solidFill>
                  <a:srgbClr val="191B0E"/>
                </a:solidFill>
                <a:latin typeface="华文楷体" panose="02010600040101010101" charset="-122"/>
                <a:cs typeface="华文楷体" panose="02010600040101010101" charset="-122"/>
              </a:rPr>
              <a:t>，</a:t>
            </a:r>
            <a:r>
              <a:rPr sz="1750" spc="-5" dirty="0">
                <a:solidFill>
                  <a:srgbClr val="191B0E"/>
                </a:solidFill>
                <a:latin typeface="Franklin Gothic Book" panose="020B0503020102020204"/>
                <a:cs typeface="Franklin Gothic Book" panose="020B0503020102020204"/>
              </a:rPr>
              <a:t>y</a:t>
            </a:r>
            <a:r>
              <a:rPr sz="1750" i="1" dirty="0">
                <a:solidFill>
                  <a:srgbClr val="191B0E"/>
                </a:solidFill>
                <a:latin typeface="华文楷体" panose="02010600040101010101" charset="-122"/>
                <a:cs typeface="华文楷体" panose="02010600040101010101" charset="-122"/>
              </a:rPr>
              <a:t>的特征作为条件桩。</a:t>
            </a:r>
            <a:endParaRPr sz="1750">
              <a:latin typeface="华文楷体" panose="02010600040101010101" charset="-122"/>
              <a:cs typeface="华文楷体" panose="02010600040101010101"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24776"/>
            <a:ext cx="3032760" cy="1180465"/>
          </a:xfrm>
          <a:prstGeom prst="rect">
            <a:avLst/>
          </a:prstGeom>
        </p:spPr>
        <p:txBody>
          <a:bodyPr vert="horz" wrap="square" lIns="0" tIns="130810" rIns="0" bIns="0" rtlCol="0">
            <a:spAutoFit/>
          </a:bodyPr>
          <a:lstStyle/>
          <a:p>
            <a:pPr marL="349250" indent="-337185">
              <a:lnSpc>
                <a:spcPct val="100000"/>
              </a:lnSpc>
              <a:spcBef>
                <a:spcPts val="10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判定表</a:t>
            </a:r>
            <a:r>
              <a:rPr sz="1750" i="1" spc="434" dirty="0">
                <a:solidFill>
                  <a:srgbClr val="191B0E"/>
                </a:solidFill>
                <a:latin typeface="华文楷体" panose="02010600040101010101" charset="-122"/>
                <a:cs typeface="华文楷体" panose="02010600040101010101" charset="-122"/>
              </a:rPr>
              <a:t> </a:t>
            </a:r>
            <a:r>
              <a:rPr sz="1750" i="1" dirty="0">
                <a:solidFill>
                  <a:srgbClr val="191B0E"/>
                </a:solidFill>
                <a:latin typeface="华文楷体" panose="02010600040101010101" charset="-122"/>
                <a:cs typeface="华文楷体" panose="02010600040101010101" charset="-122"/>
              </a:rPr>
              <a:t>示例</a:t>
            </a:r>
            <a:r>
              <a:rPr sz="1750" dirty="0">
                <a:solidFill>
                  <a:srgbClr val="191B0E"/>
                </a:solidFill>
                <a:latin typeface="Franklin Gothic Book" panose="020B0503020102020204"/>
                <a:cs typeface="Franklin Gothic Book" panose="020B0503020102020204"/>
              </a:rPr>
              <a:t>2</a:t>
            </a:r>
            <a:endParaRPr sz="1750">
              <a:latin typeface="Franklin Gothic Book" panose="020B0503020102020204"/>
              <a:cs typeface="Franklin Gothic Book" panose="020B0503020102020204"/>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列出所有的条件桩和行动桩</a:t>
            </a:r>
            <a:endParaRPr sz="1750">
              <a:latin typeface="华文楷体" panose="02010600040101010101" charset="-122"/>
              <a:cs typeface="华文楷体" panose="02010600040101010101" charset="-122"/>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修改条件桩，简化表述</a:t>
            </a:r>
            <a:endParaRPr sz="1750">
              <a:latin typeface="华文楷体" panose="02010600040101010101" charset="-122"/>
              <a:cs typeface="华文楷体" panose="02010600040101010101" charset="-122"/>
            </a:endParaRPr>
          </a:p>
        </p:txBody>
      </p:sp>
      <p:sp>
        <p:nvSpPr>
          <p:cNvPr id="5" name="object 5"/>
          <p:cNvSpPr/>
          <p:nvPr/>
        </p:nvSpPr>
        <p:spPr>
          <a:xfrm>
            <a:off x="4885690" y="3172967"/>
            <a:ext cx="2305050" cy="0"/>
          </a:xfrm>
          <a:custGeom>
            <a:avLst/>
            <a:gdLst/>
            <a:ahLst/>
            <a:cxnLst/>
            <a:rect l="l" t="t" r="r" b="b"/>
            <a:pathLst>
              <a:path w="2305050">
                <a:moveTo>
                  <a:pt x="0" y="0"/>
                </a:moveTo>
                <a:lnTo>
                  <a:pt x="2305050" y="0"/>
                </a:lnTo>
              </a:path>
            </a:pathLst>
          </a:custGeom>
          <a:ln w="3175">
            <a:solidFill>
              <a:srgbClr val="000000"/>
            </a:solidFill>
          </a:ln>
        </p:spPr>
        <p:txBody>
          <a:bodyPr wrap="square" lIns="0" tIns="0" rIns="0" bIns="0" rtlCol="0"/>
          <a:lstStyle/>
          <a:p/>
        </p:txBody>
      </p:sp>
      <p:sp>
        <p:nvSpPr>
          <p:cNvPr id="6" name="object 6"/>
          <p:cNvSpPr txBox="1"/>
          <p:nvPr/>
        </p:nvSpPr>
        <p:spPr>
          <a:xfrm>
            <a:off x="4935353" y="3212461"/>
            <a:ext cx="1485265" cy="2430780"/>
          </a:xfrm>
          <a:prstGeom prst="rect">
            <a:avLst/>
          </a:prstGeom>
        </p:spPr>
        <p:txBody>
          <a:bodyPr vert="horz" wrap="square" lIns="0" tIns="0" rIns="0" bIns="0" rtlCol="0">
            <a:spAutoFit/>
          </a:bodyPr>
          <a:lstStyle/>
          <a:p>
            <a:pPr>
              <a:lnSpc>
                <a:spcPts val="1295"/>
              </a:lnSpc>
            </a:pPr>
            <a:r>
              <a:rPr sz="1200" spc="30" dirty="0">
                <a:latin typeface="宋体" panose="02010600030101010101" pitchFamily="2" charset="-122"/>
                <a:cs typeface="宋体" panose="02010600030101010101" pitchFamily="2" charset="-122"/>
              </a:rPr>
              <a:t>条件桩：</a:t>
            </a:r>
            <a:endParaRPr sz="1200">
              <a:latin typeface="宋体" panose="02010600030101010101" pitchFamily="2" charset="-122"/>
              <a:cs typeface="宋体" panose="02010600030101010101" pitchFamily="2" charset="-122"/>
            </a:endParaRPr>
          </a:p>
          <a:p>
            <a:pPr marL="400685">
              <a:lnSpc>
                <a:spcPct val="113000"/>
              </a:lnSpc>
            </a:pPr>
            <a:r>
              <a:rPr sz="1200" spc="10" dirty="0">
                <a:latin typeface="Arial" panose="020B0604020202020204"/>
                <a:cs typeface="Arial" panose="020B0604020202020204"/>
              </a:rPr>
              <a:t>C1</a:t>
            </a:r>
            <a:r>
              <a:rPr sz="1200" spc="5" dirty="0">
                <a:latin typeface="Arial" panose="020B0604020202020204"/>
                <a:cs typeface="Arial" panose="020B0604020202020204"/>
              </a:rPr>
              <a:t>:</a:t>
            </a:r>
            <a:r>
              <a:rPr sz="1200" spc="30" dirty="0">
                <a:latin typeface="宋体" panose="02010600030101010101" pitchFamily="2" charset="-122"/>
                <a:cs typeface="宋体" panose="02010600030101010101" pitchFamily="2" charset="-122"/>
              </a:rPr>
              <a:t>月份在</a:t>
            </a:r>
            <a:r>
              <a:rPr sz="1200" spc="15" dirty="0">
                <a:latin typeface="Arial" panose="020B0604020202020204"/>
                <a:cs typeface="Arial" panose="020B0604020202020204"/>
              </a:rPr>
              <a:t>M1</a:t>
            </a:r>
            <a:r>
              <a:rPr sz="1200" spc="20" dirty="0">
                <a:latin typeface="宋体" panose="02010600030101010101" pitchFamily="2" charset="-122"/>
                <a:cs typeface="宋体" panose="02010600030101010101" pitchFamily="2" charset="-122"/>
              </a:rPr>
              <a:t>中  </a:t>
            </a:r>
            <a:r>
              <a:rPr sz="1200" spc="10" dirty="0">
                <a:latin typeface="Arial" panose="020B0604020202020204"/>
                <a:cs typeface="Arial" panose="020B0604020202020204"/>
              </a:rPr>
              <a:t>C2</a:t>
            </a:r>
            <a:r>
              <a:rPr sz="1200" spc="5" dirty="0">
                <a:latin typeface="Arial" panose="020B0604020202020204"/>
                <a:cs typeface="Arial" panose="020B0604020202020204"/>
              </a:rPr>
              <a:t>:</a:t>
            </a:r>
            <a:r>
              <a:rPr sz="1200" spc="30" dirty="0">
                <a:latin typeface="宋体" panose="02010600030101010101" pitchFamily="2" charset="-122"/>
                <a:cs typeface="宋体" panose="02010600030101010101" pitchFamily="2" charset="-122"/>
              </a:rPr>
              <a:t>月份在</a:t>
            </a:r>
            <a:r>
              <a:rPr sz="1200" spc="15" dirty="0">
                <a:latin typeface="Arial" panose="020B0604020202020204"/>
                <a:cs typeface="Arial" panose="020B0604020202020204"/>
              </a:rPr>
              <a:t>M2</a:t>
            </a:r>
            <a:r>
              <a:rPr sz="1200" spc="20" dirty="0">
                <a:latin typeface="宋体" panose="02010600030101010101" pitchFamily="2" charset="-122"/>
                <a:cs typeface="宋体" panose="02010600030101010101" pitchFamily="2" charset="-122"/>
              </a:rPr>
              <a:t>中  </a:t>
            </a:r>
            <a:r>
              <a:rPr sz="1200" spc="10" dirty="0">
                <a:latin typeface="Arial" panose="020B0604020202020204"/>
                <a:cs typeface="Arial" panose="020B0604020202020204"/>
              </a:rPr>
              <a:t>C3</a:t>
            </a:r>
            <a:r>
              <a:rPr sz="1200" spc="5" dirty="0">
                <a:latin typeface="Arial" panose="020B0604020202020204"/>
                <a:cs typeface="Arial" panose="020B0604020202020204"/>
              </a:rPr>
              <a:t>:</a:t>
            </a:r>
            <a:r>
              <a:rPr sz="1200" spc="30" dirty="0">
                <a:latin typeface="宋体" panose="02010600030101010101" pitchFamily="2" charset="-122"/>
                <a:cs typeface="宋体" panose="02010600030101010101" pitchFamily="2" charset="-122"/>
              </a:rPr>
              <a:t>月份在</a:t>
            </a:r>
            <a:r>
              <a:rPr sz="1200" spc="15" dirty="0">
                <a:latin typeface="Arial" panose="020B0604020202020204"/>
                <a:cs typeface="Arial" panose="020B0604020202020204"/>
              </a:rPr>
              <a:t>M3</a:t>
            </a:r>
            <a:r>
              <a:rPr sz="1200" spc="20" dirty="0">
                <a:latin typeface="宋体" panose="02010600030101010101" pitchFamily="2" charset="-122"/>
                <a:cs typeface="宋体" panose="02010600030101010101" pitchFamily="2" charset="-122"/>
              </a:rPr>
              <a:t>中  </a:t>
            </a:r>
            <a:r>
              <a:rPr sz="1200" spc="10" dirty="0">
                <a:latin typeface="Arial" panose="020B0604020202020204"/>
                <a:cs typeface="Arial" panose="020B0604020202020204"/>
              </a:rPr>
              <a:t>C4</a:t>
            </a:r>
            <a:r>
              <a:rPr sz="1200" spc="5" dirty="0">
                <a:latin typeface="Arial" panose="020B0604020202020204"/>
                <a:cs typeface="Arial" panose="020B0604020202020204"/>
              </a:rPr>
              <a:t>:</a:t>
            </a:r>
            <a:r>
              <a:rPr sz="1200" spc="30" dirty="0">
                <a:latin typeface="宋体" panose="02010600030101010101" pitchFamily="2" charset="-122"/>
                <a:cs typeface="宋体" panose="02010600030101010101" pitchFamily="2" charset="-122"/>
              </a:rPr>
              <a:t>月份在</a:t>
            </a:r>
            <a:r>
              <a:rPr sz="1200" spc="15" dirty="0">
                <a:latin typeface="Arial" panose="020B0604020202020204"/>
                <a:cs typeface="Arial" panose="020B0604020202020204"/>
              </a:rPr>
              <a:t>M3</a:t>
            </a:r>
            <a:r>
              <a:rPr sz="1200" spc="20" dirty="0">
                <a:latin typeface="宋体" panose="02010600030101010101" pitchFamily="2" charset="-122"/>
                <a:cs typeface="宋体" panose="02010600030101010101" pitchFamily="2" charset="-122"/>
              </a:rPr>
              <a:t>中  </a:t>
            </a:r>
            <a:r>
              <a:rPr sz="1200" spc="10" dirty="0">
                <a:latin typeface="Arial" panose="020B0604020202020204"/>
                <a:cs typeface="Arial" panose="020B0604020202020204"/>
              </a:rPr>
              <a:t>C5:</a:t>
            </a:r>
            <a:r>
              <a:rPr sz="1200" spc="30" dirty="0">
                <a:latin typeface="宋体" panose="02010600030101010101" pitchFamily="2" charset="-122"/>
                <a:cs typeface="宋体" panose="02010600030101010101" pitchFamily="2" charset="-122"/>
              </a:rPr>
              <a:t>日期在</a:t>
            </a:r>
            <a:r>
              <a:rPr sz="1200" spc="15" dirty="0">
                <a:latin typeface="Arial" panose="020B0604020202020204"/>
                <a:cs typeface="Arial" panose="020B0604020202020204"/>
              </a:rPr>
              <a:t>D1</a:t>
            </a:r>
            <a:r>
              <a:rPr sz="1200" spc="30" dirty="0">
                <a:latin typeface="宋体" panose="02010600030101010101" pitchFamily="2" charset="-122"/>
                <a:cs typeface="宋体" panose="02010600030101010101" pitchFamily="2" charset="-122"/>
              </a:rPr>
              <a:t>中 </a:t>
            </a:r>
            <a:r>
              <a:rPr sz="1200" spc="10" dirty="0">
                <a:latin typeface="Arial" panose="020B0604020202020204"/>
                <a:cs typeface="Arial" panose="020B0604020202020204"/>
              </a:rPr>
              <a:t>C6:</a:t>
            </a:r>
            <a:r>
              <a:rPr sz="1200" spc="30" dirty="0">
                <a:latin typeface="宋体" panose="02010600030101010101" pitchFamily="2" charset="-122"/>
                <a:cs typeface="宋体" panose="02010600030101010101" pitchFamily="2" charset="-122"/>
              </a:rPr>
              <a:t>日期在</a:t>
            </a:r>
            <a:r>
              <a:rPr sz="1200" spc="15" dirty="0">
                <a:latin typeface="Arial" panose="020B0604020202020204"/>
                <a:cs typeface="Arial" panose="020B0604020202020204"/>
              </a:rPr>
              <a:t>D2</a:t>
            </a:r>
            <a:r>
              <a:rPr sz="1200" spc="30" dirty="0">
                <a:latin typeface="宋体" panose="02010600030101010101" pitchFamily="2" charset="-122"/>
                <a:cs typeface="宋体" panose="02010600030101010101" pitchFamily="2" charset="-122"/>
              </a:rPr>
              <a:t>中 </a:t>
            </a:r>
            <a:r>
              <a:rPr sz="1200" spc="10" dirty="0">
                <a:latin typeface="Arial" panose="020B0604020202020204"/>
                <a:cs typeface="Arial" panose="020B0604020202020204"/>
              </a:rPr>
              <a:t>C7:</a:t>
            </a:r>
            <a:r>
              <a:rPr sz="1200" spc="30" dirty="0">
                <a:latin typeface="宋体" panose="02010600030101010101" pitchFamily="2" charset="-122"/>
                <a:cs typeface="宋体" panose="02010600030101010101" pitchFamily="2" charset="-122"/>
              </a:rPr>
              <a:t>日期在</a:t>
            </a:r>
            <a:r>
              <a:rPr sz="1200" spc="15" dirty="0">
                <a:latin typeface="Arial" panose="020B0604020202020204"/>
                <a:cs typeface="Arial" panose="020B0604020202020204"/>
              </a:rPr>
              <a:t>D3</a:t>
            </a:r>
            <a:r>
              <a:rPr sz="1200" spc="30" dirty="0">
                <a:latin typeface="宋体" panose="02010600030101010101" pitchFamily="2" charset="-122"/>
                <a:cs typeface="宋体" panose="02010600030101010101" pitchFamily="2" charset="-122"/>
              </a:rPr>
              <a:t>中 </a:t>
            </a:r>
            <a:r>
              <a:rPr sz="1200" spc="10" dirty="0">
                <a:latin typeface="Arial" panose="020B0604020202020204"/>
                <a:cs typeface="Arial" panose="020B0604020202020204"/>
              </a:rPr>
              <a:t>C8:</a:t>
            </a:r>
            <a:r>
              <a:rPr sz="1200" spc="30" dirty="0">
                <a:latin typeface="宋体" panose="02010600030101010101" pitchFamily="2" charset="-122"/>
                <a:cs typeface="宋体" panose="02010600030101010101" pitchFamily="2" charset="-122"/>
              </a:rPr>
              <a:t>日期在</a:t>
            </a:r>
            <a:r>
              <a:rPr sz="1200" spc="15" dirty="0">
                <a:latin typeface="Arial" panose="020B0604020202020204"/>
                <a:cs typeface="Arial" panose="020B0604020202020204"/>
              </a:rPr>
              <a:t>D4</a:t>
            </a:r>
            <a:r>
              <a:rPr sz="1200" spc="30" dirty="0">
                <a:latin typeface="宋体" panose="02010600030101010101" pitchFamily="2" charset="-122"/>
                <a:cs typeface="宋体" panose="02010600030101010101" pitchFamily="2" charset="-122"/>
              </a:rPr>
              <a:t>中 </a:t>
            </a:r>
            <a:r>
              <a:rPr sz="1200" spc="10" dirty="0">
                <a:latin typeface="Arial" panose="020B0604020202020204"/>
                <a:cs typeface="Arial" panose="020B0604020202020204"/>
              </a:rPr>
              <a:t>C9:</a:t>
            </a:r>
            <a:r>
              <a:rPr sz="1200" spc="30" dirty="0">
                <a:latin typeface="宋体" panose="02010600030101010101" pitchFamily="2" charset="-122"/>
                <a:cs typeface="宋体" panose="02010600030101010101" pitchFamily="2" charset="-122"/>
              </a:rPr>
              <a:t>日期在</a:t>
            </a:r>
            <a:r>
              <a:rPr sz="1200" spc="15" dirty="0">
                <a:latin typeface="Arial" panose="020B0604020202020204"/>
                <a:cs typeface="Arial" panose="020B0604020202020204"/>
              </a:rPr>
              <a:t>D4</a:t>
            </a:r>
            <a:r>
              <a:rPr sz="1200" spc="30" dirty="0">
                <a:latin typeface="宋体" panose="02010600030101010101" pitchFamily="2" charset="-122"/>
                <a:cs typeface="宋体" panose="02010600030101010101" pitchFamily="2" charset="-122"/>
              </a:rPr>
              <a:t>中 </a:t>
            </a:r>
            <a:r>
              <a:rPr sz="1200" spc="10" dirty="0">
                <a:latin typeface="Arial" panose="020B0604020202020204"/>
                <a:cs typeface="Arial" panose="020B0604020202020204"/>
              </a:rPr>
              <a:t>C10:</a:t>
            </a:r>
            <a:r>
              <a:rPr sz="1200" spc="30" dirty="0">
                <a:latin typeface="宋体" panose="02010600030101010101" pitchFamily="2" charset="-122"/>
                <a:cs typeface="宋体" panose="02010600030101010101" pitchFamily="2" charset="-122"/>
              </a:rPr>
              <a:t>年是闰年 </a:t>
            </a:r>
            <a:r>
              <a:rPr sz="1200" spc="-15" dirty="0">
                <a:latin typeface="Arial" panose="020B0604020202020204"/>
                <a:cs typeface="Arial" panose="020B0604020202020204"/>
              </a:rPr>
              <a:t>C11:</a:t>
            </a:r>
            <a:r>
              <a:rPr sz="1200" spc="25" dirty="0">
                <a:latin typeface="宋体" panose="02010600030101010101" pitchFamily="2" charset="-122"/>
                <a:cs typeface="宋体" panose="02010600030101010101" pitchFamily="2" charset="-122"/>
              </a:rPr>
              <a:t>年是平年</a:t>
            </a:r>
            <a:endParaRPr sz="1200">
              <a:latin typeface="宋体" panose="02010600030101010101" pitchFamily="2" charset="-122"/>
              <a:cs typeface="宋体" panose="02010600030101010101" pitchFamily="2" charset="-122"/>
            </a:endParaRPr>
          </a:p>
        </p:txBody>
      </p:sp>
      <p:sp>
        <p:nvSpPr>
          <p:cNvPr id="7" name="object 7"/>
          <p:cNvSpPr txBox="1"/>
          <p:nvPr/>
        </p:nvSpPr>
        <p:spPr>
          <a:xfrm>
            <a:off x="7364730" y="3186683"/>
            <a:ext cx="2179955" cy="3075940"/>
          </a:xfrm>
          <a:prstGeom prst="rect">
            <a:avLst/>
          </a:prstGeom>
          <a:solidFill>
            <a:srgbClr val="FFFFFF"/>
          </a:solidFill>
          <a:ln w="29209">
            <a:solidFill>
              <a:srgbClr val="000000"/>
            </a:solidFill>
          </a:ln>
        </p:spPr>
        <p:txBody>
          <a:bodyPr vert="horz" wrap="square" lIns="0" tIns="7620" rIns="0" bIns="0" rtlCol="0">
            <a:spAutoFit/>
          </a:bodyPr>
          <a:lstStyle/>
          <a:p>
            <a:pPr marL="65405">
              <a:lnSpc>
                <a:spcPct val="100000"/>
              </a:lnSpc>
              <a:spcBef>
                <a:spcPts val="60"/>
              </a:spcBef>
            </a:pPr>
            <a:r>
              <a:rPr sz="1200" spc="30" dirty="0">
                <a:latin typeface="宋体" panose="02010600030101010101" pitchFamily="2" charset="-122"/>
                <a:cs typeface="宋体" panose="02010600030101010101" pitchFamily="2" charset="-122"/>
              </a:rPr>
              <a:t>动作桩：</a:t>
            </a:r>
            <a:endParaRPr sz="1200">
              <a:latin typeface="宋体" panose="02010600030101010101" pitchFamily="2" charset="-122"/>
              <a:cs typeface="宋体" panose="02010600030101010101" pitchFamily="2" charset="-122"/>
            </a:endParaRPr>
          </a:p>
          <a:p>
            <a:pPr marL="65405" marR="1316355">
              <a:lnSpc>
                <a:spcPct val="113000"/>
              </a:lnSpc>
            </a:pPr>
            <a:r>
              <a:rPr sz="1200" spc="15" dirty="0">
                <a:latin typeface="Arial" panose="020B0604020202020204"/>
                <a:cs typeface="Arial" panose="020B0604020202020204"/>
              </a:rPr>
              <a:t>A1:</a:t>
            </a:r>
            <a:r>
              <a:rPr sz="1200" spc="30" dirty="0">
                <a:latin typeface="宋体" panose="02010600030101010101" pitchFamily="2" charset="-122"/>
                <a:cs typeface="宋体" panose="02010600030101010101" pitchFamily="2" charset="-122"/>
              </a:rPr>
              <a:t>不可能 </a:t>
            </a:r>
            <a:r>
              <a:rPr sz="1200" spc="15" dirty="0">
                <a:latin typeface="Arial" panose="020B0604020202020204"/>
                <a:cs typeface="Arial" panose="020B0604020202020204"/>
              </a:rPr>
              <a:t>A2:</a:t>
            </a:r>
            <a:r>
              <a:rPr sz="1200" spc="30" dirty="0">
                <a:latin typeface="宋体" panose="02010600030101010101" pitchFamily="2" charset="-122"/>
                <a:cs typeface="宋体" panose="02010600030101010101" pitchFamily="2" charset="-122"/>
              </a:rPr>
              <a:t>日期增</a:t>
            </a:r>
            <a:r>
              <a:rPr sz="1200" spc="15" dirty="0">
                <a:latin typeface="Arial" panose="020B0604020202020204"/>
                <a:cs typeface="Arial" panose="020B0604020202020204"/>
              </a:rPr>
              <a:t>1</a:t>
            </a:r>
            <a:endParaRPr sz="1200">
              <a:latin typeface="Arial" panose="020B0604020202020204"/>
              <a:cs typeface="Arial" panose="020B0604020202020204"/>
            </a:endParaRPr>
          </a:p>
          <a:p>
            <a:pPr marL="64770" marR="902335">
              <a:lnSpc>
                <a:spcPct val="113000"/>
              </a:lnSpc>
            </a:pPr>
            <a:r>
              <a:rPr sz="1200" spc="15" dirty="0">
                <a:latin typeface="Arial" panose="020B0604020202020204"/>
                <a:cs typeface="Arial" panose="020B0604020202020204"/>
              </a:rPr>
              <a:t>A3:</a:t>
            </a:r>
            <a:r>
              <a:rPr sz="1200" spc="30" dirty="0">
                <a:latin typeface="宋体" panose="02010600030101010101" pitchFamily="2" charset="-122"/>
                <a:cs typeface="宋体" panose="02010600030101010101" pitchFamily="2" charset="-122"/>
              </a:rPr>
              <a:t>日期复位</a:t>
            </a:r>
            <a:r>
              <a:rPr sz="1200" spc="5" dirty="0">
                <a:latin typeface="Arial" panose="020B0604020202020204"/>
                <a:cs typeface="Arial" panose="020B0604020202020204"/>
              </a:rPr>
              <a:t>(</a:t>
            </a:r>
            <a:r>
              <a:rPr sz="1200" spc="20" dirty="0">
                <a:latin typeface="宋体" panose="02010600030101010101" pitchFamily="2" charset="-122"/>
                <a:cs typeface="宋体" panose="02010600030101010101" pitchFamily="2" charset="-122"/>
              </a:rPr>
              <a:t>置</a:t>
            </a:r>
            <a:r>
              <a:rPr sz="1200" dirty="0">
                <a:latin typeface="Arial" panose="020B0604020202020204"/>
                <a:cs typeface="Arial" panose="020B0604020202020204"/>
              </a:rPr>
              <a:t>1)  </a:t>
            </a:r>
            <a:r>
              <a:rPr sz="1200" spc="15" dirty="0">
                <a:latin typeface="Arial" panose="020B0604020202020204"/>
                <a:cs typeface="Arial" panose="020B0604020202020204"/>
              </a:rPr>
              <a:t>A4:</a:t>
            </a:r>
            <a:r>
              <a:rPr sz="1200" spc="30" dirty="0">
                <a:latin typeface="宋体" panose="02010600030101010101" pitchFamily="2" charset="-122"/>
                <a:cs typeface="宋体" panose="02010600030101010101" pitchFamily="2" charset="-122"/>
              </a:rPr>
              <a:t>月份增</a:t>
            </a:r>
            <a:r>
              <a:rPr sz="1200" spc="15" dirty="0">
                <a:latin typeface="Arial" panose="020B0604020202020204"/>
                <a:cs typeface="Arial" panose="020B0604020202020204"/>
              </a:rPr>
              <a:t>1</a:t>
            </a:r>
            <a:endParaRPr sz="1200">
              <a:latin typeface="Arial" panose="020B0604020202020204"/>
              <a:cs typeface="Arial" panose="020B0604020202020204"/>
            </a:endParaRPr>
          </a:p>
          <a:p>
            <a:pPr marL="64770" marR="902335">
              <a:lnSpc>
                <a:spcPct val="113000"/>
              </a:lnSpc>
            </a:pPr>
            <a:r>
              <a:rPr sz="1200" spc="15" dirty="0">
                <a:latin typeface="Arial" panose="020B0604020202020204"/>
                <a:cs typeface="Arial" panose="020B0604020202020204"/>
              </a:rPr>
              <a:t>A5:</a:t>
            </a:r>
            <a:r>
              <a:rPr sz="1200" spc="30" dirty="0">
                <a:latin typeface="宋体" panose="02010600030101010101" pitchFamily="2" charset="-122"/>
                <a:cs typeface="宋体" panose="02010600030101010101" pitchFamily="2" charset="-122"/>
              </a:rPr>
              <a:t>月份复位</a:t>
            </a:r>
            <a:r>
              <a:rPr sz="1200" spc="5" dirty="0">
                <a:latin typeface="Arial" panose="020B0604020202020204"/>
                <a:cs typeface="Arial" panose="020B0604020202020204"/>
              </a:rPr>
              <a:t>(</a:t>
            </a:r>
            <a:r>
              <a:rPr sz="1200" spc="20" dirty="0">
                <a:latin typeface="宋体" panose="02010600030101010101" pitchFamily="2" charset="-122"/>
                <a:cs typeface="宋体" panose="02010600030101010101" pitchFamily="2" charset="-122"/>
              </a:rPr>
              <a:t>置</a:t>
            </a:r>
            <a:r>
              <a:rPr sz="1200" dirty="0">
                <a:latin typeface="Arial" panose="020B0604020202020204"/>
                <a:cs typeface="Arial" panose="020B0604020202020204"/>
              </a:rPr>
              <a:t>1)  </a:t>
            </a:r>
            <a:r>
              <a:rPr sz="1200" spc="15" dirty="0">
                <a:latin typeface="Arial" panose="020B0604020202020204"/>
                <a:cs typeface="Arial" panose="020B0604020202020204"/>
              </a:rPr>
              <a:t>A6:</a:t>
            </a:r>
            <a:r>
              <a:rPr sz="1200" spc="30" dirty="0">
                <a:latin typeface="宋体" panose="02010600030101010101" pitchFamily="2" charset="-122"/>
                <a:cs typeface="宋体" panose="02010600030101010101" pitchFamily="2" charset="-122"/>
              </a:rPr>
              <a:t>年增</a:t>
            </a:r>
            <a:r>
              <a:rPr sz="1200" spc="15" dirty="0">
                <a:latin typeface="Arial" panose="020B0604020202020204"/>
                <a:cs typeface="Arial" panose="020B0604020202020204"/>
              </a:rPr>
              <a:t>1</a:t>
            </a:r>
            <a:endParaRPr sz="1200">
              <a:latin typeface="Arial" panose="020B0604020202020204"/>
              <a:cs typeface="Arial" panose="020B0604020202020204"/>
            </a:endParaRPr>
          </a:p>
        </p:txBody>
      </p:sp>
      <p:sp>
        <p:nvSpPr>
          <p:cNvPr id="8" name="object 8"/>
          <p:cNvSpPr txBox="1"/>
          <p:nvPr/>
        </p:nvSpPr>
        <p:spPr>
          <a:xfrm>
            <a:off x="1995170" y="3186683"/>
            <a:ext cx="2559050" cy="3075940"/>
          </a:xfrm>
          <a:prstGeom prst="rect">
            <a:avLst/>
          </a:prstGeom>
          <a:solidFill>
            <a:srgbClr val="FFFFFF"/>
          </a:solidFill>
          <a:ln w="30480">
            <a:solidFill>
              <a:srgbClr val="000000"/>
            </a:solidFill>
          </a:ln>
        </p:spPr>
        <p:txBody>
          <a:bodyPr vert="horz" wrap="square" lIns="0" tIns="7620" rIns="0" bIns="0" rtlCol="0">
            <a:spAutoFit/>
          </a:bodyPr>
          <a:lstStyle/>
          <a:p>
            <a:pPr marL="64770">
              <a:lnSpc>
                <a:spcPct val="100000"/>
              </a:lnSpc>
              <a:spcBef>
                <a:spcPts val="60"/>
              </a:spcBef>
            </a:pPr>
            <a:r>
              <a:rPr sz="1200" spc="30" dirty="0">
                <a:latin typeface="宋体" panose="02010600030101010101" pitchFamily="2" charset="-122"/>
                <a:cs typeface="宋体" panose="02010600030101010101" pitchFamily="2" charset="-122"/>
              </a:rPr>
              <a:t>等价类</a:t>
            </a:r>
            <a:endParaRPr sz="1200">
              <a:latin typeface="宋体" panose="02010600030101010101" pitchFamily="2" charset="-122"/>
              <a:cs typeface="宋体" panose="02010600030101010101" pitchFamily="2" charset="-122"/>
            </a:endParaRPr>
          </a:p>
          <a:p>
            <a:pPr marL="465455">
              <a:lnSpc>
                <a:spcPct val="100000"/>
              </a:lnSpc>
              <a:spcBef>
                <a:spcPts val="320"/>
              </a:spcBef>
            </a:pPr>
            <a:r>
              <a:rPr sz="1200" spc="10" dirty="0">
                <a:latin typeface="Arial" panose="020B0604020202020204"/>
                <a:cs typeface="Arial" panose="020B0604020202020204"/>
              </a:rPr>
              <a:t>M1={</a:t>
            </a:r>
            <a:r>
              <a:rPr sz="1200" spc="30" dirty="0">
                <a:latin typeface="宋体" panose="02010600030101010101" pitchFamily="2" charset="-122"/>
                <a:cs typeface="宋体" panose="02010600030101010101" pitchFamily="2" charset="-122"/>
              </a:rPr>
              <a:t>月</a:t>
            </a:r>
            <a:r>
              <a:rPr sz="1200" spc="20" dirty="0">
                <a:latin typeface="宋体" panose="02010600030101010101" pitchFamily="2" charset="-122"/>
                <a:cs typeface="宋体" panose="02010600030101010101" pitchFamily="2" charset="-122"/>
              </a:rPr>
              <a:t>份</a:t>
            </a:r>
            <a:r>
              <a:rPr sz="1200" spc="5" dirty="0">
                <a:latin typeface="Arial" panose="020B0604020202020204"/>
                <a:cs typeface="Arial" panose="020B0604020202020204"/>
              </a:rPr>
              <a:t>:</a:t>
            </a:r>
            <a:r>
              <a:rPr sz="1200" spc="25" dirty="0">
                <a:latin typeface="宋体" panose="02010600030101010101" pitchFamily="2" charset="-122"/>
                <a:cs typeface="宋体" panose="02010600030101010101" pitchFamily="2" charset="-122"/>
              </a:rPr>
              <a:t>每月</a:t>
            </a:r>
            <a:r>
              <a:rPr sz="1200" spc="30" dirty="0">
                <a:latin typeface="宋体" panose="02010600030101010101" pitchFamily="2" charset="-122"/>
                <a:cs typeface="宋体" panose="02010600030101010101" pitchFamily="2" charset="-122"/>
              </a:rPr>
              <a:t>有</a:t>
            </a:r>
            <a:r>
              <a:rPr sz="1200" spc="5" dirty="0">
                <a:latin typeface="Arial" panose="020B0604020202020204"/>
                <a:cs typeface="Arial" panose="020B0604020202020204"/>
              </a:rPr>
              <a:t>30</a:t>
            </a:r>
            <a:r>
              <a:rPr sz="1200" spc="30" dirty="0">
                <a:latin typeface="宋体" panose="02010600030101010101" pitchFamily="2" charset="-122"/>
                <a:cs typeface="宋体" panose="02010600030101010101" pitchFamily="2" charset="-122"/>
              </a:rPr>
              <a:t>天</a:t>
            </a:r>
            <a:r>
              <a:rPr sz="1200" spc="10" dirty="0">
                <a:latin typeface="Arial" panose="020B0604020202020204"/>
                <a:cs typeface="Arial" panose="020B0604020202020204"/>
              </a:rPr>
              <a:t>}</a:t>
            </a:r>
            <a:endParaRPr sz="1200">
              <a:latin typeface="Arial" panose="020B0604020202020204"/>
              <a:cs typeface="Arial" panose="020B0604020202020204"/>
            </a:endParaRPr>
          </a:p>
          <a:p>
            <a:pPr marL="716280" marR="202565" indent="-250825">
              <a:lnSpc>
                <a:spcPct val="102000"/>
              </a:lnSpc>
              <a:spcBef>
                <a:spcPts val="300"/>
              </a:spcBef>
            </a:pPr>
            <a:r>
              <a:rPr sz="1200" spc="15" dirty="0">
                <a:latin typeface="Arial" panose="020B0604020202020204"/>
                <a:cs typeface="Arial" panose="020B0604020202020204"/>
              </a:rPr>
              <a:t>M2=</a:t>
            </a:r>
            <a:r>
              <a:rPr sz="1200" dirty="0">
                <a:latin typeface="Arial" panose="020B0604020202020204"/>
                <a:cs typeface="Arial" panose="020B0604020202020204"/>
              </a:rPr>
              <a:t>{</a:t>
            </a:r>
            <a:r>
              <a:rPr sz="1200" spc="30" dirty="0">
                <a:latin typeface="宋体" panose="02010600030101010101" pitchFamily="2" charset="-122"/>
                <a:cs typeface="宋体" panose="02010600030101010101" pitchFamily="2" charset="-122"/>
              </a:rPr>
              <a:t>月</a:t>
            </a:r>
            <a:r>
              <a:rPr sz="1200" spc="20" dirty="0">
                <a:latin typeface="宋体" panose="02010600030101010101" pitchFamily="2" charset="-122"/>
                <a:cs typeface="宋体" panose="02010600030101010101" pitchFamily="2" charset="-122"/>
              </a:rPr>
              <a:t>份</a:t>
            </a:r>
            <a:r>
              <a:rPr sz="1200" spc="5" dirty="0">
                <a:latin typeface="Arial" panose="020B0604020202020204"/>
                <a:cs typeface="Arial" panose="020B0604020202020204"/>
              </a:rPr>
              <a:t>:</a:t>
            </a:r>
            <a:r>
              <a:rPr sz="1200" spc="25" dirty="0">
                <a:latin typeface="宋体" panose="02010600030101010101" pitchFamily="2" charset="-122"/>
                <a:cs typeface="宋体" panose="02010600030101010101" pitchFamily="2" charset="-122"/>
              </a:rPr>
              <a:t>每月</a:t>
            </a:r>
            <a:r>
              <a:rPr sz="1200" spc="30" dirty="0">
                <a:latin typeface="宋体" panose="02010600030101010101" pitchFamily="2" charset="-122"/>
                <a:cs typeface="宋体" panose="02010600030101010101" pitchFamily="2" charset="-122"/>
              </a:rPr>
              <a:t>有</a:t>
            </a:r>
            <a:r>
              <a:rPr sz="1200" spc="5" dirty="0">
                <a:latin typeface="Arial" panose="020B0604020202020204"/>
                <a:cs typeface="Arial" panose="020B0604020202020204"/>
              </a:rPr>
              <a:t>31</a:t>
            </a:r>
            <a:r>
              <a:rPr sz="1200" spc="30" dirty="0">
                <a:latin typeface="宋体" panose="02010600030101010101" pitchFamily="2" charset="-122"/>
                <a:cs typeface="宋体" panose="02010600030101010101" pitchFamily="2" charset="-122"/>
              </a:rPr>
              <a:t>天</a:t>
            </a:r>
            <a:r>
              <a:rPr sz="1200" spc="5" dirty="0">
                <a:latin typeface="Arial" panose="020B0604020202020204"/>
                <a:cs typeface="Arial" panose="020B0604020202020204"/>
              </a:rPr>
              <a:t>,1</a:t>
            </a:r>
            <a:r>
              <a:rPr sz="1200" spc="5" dirty="0">
                <a:latin typeface="Arial" panose="020B0604020202020204"/>
                <a:cs typeface="Arial" panose="020B0604020202020204"/>
              </a:rPr>
              <a:t>2</a:t>
            </a:r>
            <a:r>
              <a:rPr sz="1200" spc="20" dirty="0">
                <a:latin typeface="宋体" panose="02010600030101010101" pitchFamily="2" charset="-122"/>
                <a:cs typeface="宋体" panose="02010600030101010101" pitchFamily="2" charset="-122"/>
              </a:rPr>
              <a:t>月 </a:t>
            </a:r>
            <a:r>
              <a:rPr sz="1200" spc="30" dirty="0">
                <a:latin typeface="宋体" panose="02010600030101010101" pitchFamily="2" charset="-122"/>
                <a:cs typeface="宋体" panose="02010600030101010101" pitchFamily="2" charset="-122"/>
              </a:rPr>
              <a:t>除外</a:t>
            </a:r>
            <a:r>
              <a:rPr sz="1200" spc="10" dirty="0">
                <a:latin typeface="Arial" panose="020B0604020202020204"/>
                <a:cs typeface="Arial" panose="020B0604020202020204"/>
              </a:rPr>
              <a:t>}</a:t>
            </a:r>
            <a:endParaRPr sz="1200">
              <a:latin typeface="Arial" panose="020B0604020202020204"/>
              <a:cs typeface="Arial" panose="020B0604020202020204"/>
            </a:endParaRPr>
          </a:p>
          <a:p>
            <a:pPr marL="465455" marR="403225">
              <a:lnSpc>
                <a:spcPct val="123000"/>
              </a:lnSpc>
              <a:spcBef>
                <a:spcPts val="5"/>
              </a:spcBef>
            </a:pPr>
            <a:r>
              <a:rPr sz="1200" spc="10" dirty="0">
                <a:latin typeface="Arial" panose="020B0604020202020204"/>
                <a:cs typeface="Arial" panose="020B0604020202020204"/>
              </a:rPr>
              <a:t>M3={</a:t>
            </a:r>
            <a:r>
              <a:rPr sz="1200" spc="30" dirty="0">
                <a:latin typeface="宋体" panose="02010600030101010101" pitchFamily="2" charset="-122"/>
                <a:cs typeface="宋体" panose="02010600030101010101" pitchFamily="2" charset="-122"/>
              </a:rPr>
              <a:t>月</a:t>
            </a:r>
            <a:r>
              <a:rPr sz="1200" spc="20" dirty="0">
                <a:latin typeface="宋体" panose="02010600030101010101" pitchFamily="2" charset="-122"/>
                <a:cs typeface="宋体" panose="02010600030101010101" pitchFamily="2" charset="-122"/>
              </a:rPr>
              <a:t>份</a:t>
            </a:r>
            <a:r>
              <a:rPr sz="1200" spc="5" dirty="0">
                <a:latin typeface="Arial" panose="020B0604020202020204"/>
                <a:cs typeface="Arial" panose="020B0604020202020204"/>
              </a:rPr>
              <a:t>:</a:t>
            </a:r>
            <a:r>
              <a:rPr sz="1200" spc="25" dirty="0">
                <a:latin typeface="宋体" panose="02010600030101010101" pitchFamily="2" charset="-122"/>
                <a:cs typeface="宋体" panose="02010600030101010101" pitchFamily="2" charset="-122"/>
              </a:rPr>
              <a:t>此月</a:t>
            </a:r>
            <a:r>
              <a:rPr sz="1200" spc="30" dirty="0">
                <a:latin typeface="宋体" panose="02010600030101010101" pitchFamily="2" charset="-122"/>
                <a:cs typeface="宋体" panose="02010600030101010101" pitchFamily="2" charset="-122"/>
              </a:rPr>
              <a:t>是</a:t>
            </a:r>
            <a:r>
              <a:rPr sz="1200" spc="5" dirty="0">
                <a:latin typeface="Arial" panose="020B0604020202020204"/>
                <a:cs typeface="Arial" panose="020B0604020202020204"/>
              </a:rPr>
              <a:t>12</a:t>
            </a:r>
            <a:r>
              <a:rPr sz="1200" spc="30" dirty="0">
                <a:latin typeface="宋体" panose="02010600030101010101" pitchFamily="2" charset="-122"/>
                <a:cs typeface="宋体" panose="02010600030101010101" pitchFamily="2" charset="-122"/>
              </a:rPr>
              <a:t>月</a:t>
            </a:r>
            <a:r>
              <a:rPr sz="1200" spc="10" dirty="0">
                <a:latin typeface="Arial" panose="020B0604020202020204"/>
                <a:cs typeface="Arial" panose="020B0604020202020204"/>
              </a:rPr>
              <a:t>}  M4={</a:t>
            </a:r>
            <a:r>
              <a:rPr sz="1200" spc="30" dirty="0">
                <a:latin typeface="宋体" panose="02010600030101010101" pitchFamily="2" charset="-122"/>
                <a:cs typeface="宋体" panose="02010600030101010101" pitchFamily="2" charset="-122"/>
              </a:rPr>
              <a:t>月</a:t>
            </a:r>
            <a:r>
              <a:rPr sz="1200" spc="20" dirty="0">
                <a:latin typeface="宋体" panose="02010600030101010101" pitchFamily="2" charset="-122"/>
                <a:cs typeface="宋体" panose="02010600030101010101" pitchFamily="2" charset="-122"/>
              </a:rPr>
              <a:t>份</a:t>
            </a:r>
            <a:r>
              <a:rPr sz="1200" spc="5" dirty="0">
                <a:latin typeface="Arial" panose="020B0604020202020204"/>
                <a:cs typeface="Arial" panose="020B0604020202020204"/>
              </a:rPr>
              <a:t>:</a:t>
            </a:r>
            <a:r>
              <a:rPr sz="1200" spc="25" dirty="0">
                <a:latin typeface="宋体" panose="02010600030101010101" pitchFamily="2" charset="-122"/>
                <a:cs typeface="宋体" panose="02010600030101010101" pitchFamily="2" charset="-122"/>
              </a:rPr>
              <a:t>此月</a:t>
            </a:r>
            <a:r>
              <a:rPr sz="1200" spc="30" dirty="0">
                <a:latin typeface="宋体" panose="02010600030101010101" pitchFamily="2" charset="-122"/>
                <a:cs typeface="宋体" panose="02010600030101010101" pitchFamily="2" charset="-122"/>
              </a:rPr>
              <a:t>是</a:t>
            </a:r>
            <a:r>
              <a:rPr sz="1200" spc="5" dirty="0">
                <a:latin typeface="Arial" panose="020B0604020202020204"/>
                <a:cs typeface="Arial" panose="020B0604020202020204"/>
              </a:rPr>
              <a:t>2</a:t>
            </a:r>
            <a:r>
              <a:rPr sz="1200" spc="30" dirty="0">
                <a:latin typeface="宋体" panose="02010600030101010101" pitchFamily="2" charset="-122"/>
                <a:cs typeface="宋体" panose="02010600030101010101" pitchFamily="2" charset="-122"/>
              </a:rPr>
              <a:t>月</a:t>
            </a:r>
            <a:r>
              <a:rPr sz="1200" spc="10" dirty="0">
                <a:latin typeface="Arial" panose="020B0604020202020204"/>
                <a:cs typeface="Arial" panose="020B0604020202020204"/>
              </a:rPr>
              <a:t>}  </a:t>
            </a:r>
            <a:r>
              <a:rPr sz="1200" spc="15" dirty="0">
                <a:latin typeface="Arial" panose="020B0604020202020204"/>
                <a:cs typeface="Arial" panose="020B0604020202020204"/>
              </a:rPr>
              <a:t>D1=</a:t>
            </a:r>
            <a:r>
              <a:rPr sz="1200" spc="5" dirty="0">
                <a:latin typeface="Arial" panose="020B0604020202020204"/>
                <a:cs typeface="Arial" panose="020B0604020202020204"/>
              </a:rPr>
              <a:t>{</a:t>
            </a:r>
            <a:r>
              <a:rPr sz="1200" spc="30" dirty="0">
                <a:latin typeface="宋体" panose="02010600030101010101" pitchFamily="2" charset="-122"/>
                <a:cs typeface="宋体" panose="02010600030101010101" pitchFamily="2" charset="-122"/>
              </a:rPr>
              <a:t>日期</a:t>
            </a:r>
            <a:r>
              <a:rPr sz="1200" spc="5" dirty="0">
                <a:latin typeface="Arial" panose="020B0604020202020204"/>
                <a:cs typeface="Arial" panose="020B0604020202020204"/>
              </a:rPr>
              <a:t>:1&lt;</a:t>
            </a:r>
            <a:r>
              <a:rPr sz="1200" spc="5" dirty="0">
                <a:latin typeface="Arial" panose="020B0604020202020204"/>
                <a:cs typeface="Arial" panose="020B0604020202020204"/>
              </a:rPr>
              <a:t>=</a:t>
            </a:r>
            <a:r>
              <a:rPr sz="1200" spc="20" dirty="0">
                <a:latin typeface="宋体" panose="02010600030101010101" pitchFamily="2" charset="-122"/>
                <a:cs typeface="宋体" panose="02010600030101010101" pitchFamily="2" charset="-122"/>
              </a:rPr>
              <a:t>日</a:t>
            </a:r>
            <a:r>
              <a:rPr sz="1200" spc="30" dirty="0">
                <a:latin typeface="宋体" panose="02010600030101010101" pitchFamily="2" charset="-122"/>
                <a:cs typeface="宋体" panose="02010600030101010101" pitchFamily="2" charset="-122"/>
              </a:rPr>
              <a:t>期</a:t>
            </a:r>
            <a:r>
              <a:rPr sz="1200" spc="5" dirty="0">
                <a:latin typeface="Arial" panose="020B0604020202020204"/>
                <a:cs typeface="Arial" panose="020B0604020202020204"/>
              </a:rPr>
              <a:t>&lt;=27}</a:t>
            </a:r>
            <a:endParaRPr sz="1200">
              <a:latin typeface="Arial" panose="020B0604020202020204"/>
              <a:cs typeface="Arial" panose="020B0604020202020204"/>
            </a:endParaRPr>
          </a:p>
          <a:p>
            <a:pPr marL="465455" marR="760730">
              <a:lnSpc>
                <a:spcPts val="1770"/>
              </a:lnSpc>
              <a:spcBef>
                <a:spcPts val="110"/>
              </a:spcBef>
            </a:pPr>
            <a:r>
              <a:rPr sz="1200" spc="15" dirty="0">
                <a:latin typeface="Arial" panose="020B0604020202020204"/>
                <a:cs typeface="Arial" panose="020B0604020202020204"/>
              </a:rPr>
              <a:t>D2=</a:t>
            </a:r>
            <a:r>
              <a:rPr sz="1200" spc="5" dirty="0">
                <a:latin typeface="Arial" panose="020B0604020202020204"/>
                <a:cs typeface="Arial" panose="020B0604020202020204"/>
              </a:rPr>
              <a:t>{</a:t>
            </a:r>
            <a:r>
              <a:rPr sz="1200" spc="30" dirty="0">
                <a:latin typeface="宋体" panose="02010600030101010101" pitchFamily="2" charset="-122"/>
                <a:cs typeface="宋体" panose="02010600030101010101" pitchFamily="2" charset="-122"/>
              </a:rPr>
              <a:t>日期</a:t>
            </a:r>
            <a:r>
              <a:rPr sz="1200" spc="-5" dirty="0">
                <a:latin typeface="Arial" panose="020B0604020202020204"/>
                <a:cs typeface="Arial" panose="020B0604020202020204"/>
              </a:rPr>
              <a:t>:</a:t>
            </a:r>
            <a:r>
              <a:rPr sz="1200" spc="30" dirty="0">
                <a:latin typeface="宋体" panose="02010600030101010101" pitchFamily="2" charset="-122"/>
                <a:cs typeface="宋体" panose="02010600030101010101" pitchFamily="2" charset="-122"/>
              </a:rPr>
              <a:t>日</a:t>
            </a:r>
            <a:r>
              <a:rPr sz="1200" spc="20" dirty="0">
                <a:latin typeface="宋体" panose="02010600030101010101" pitchFamily="2" charset="-122"/>
                <a:cs typeface="宋体" panose="02010600030101010101" pitchFamily="2" charset="-122"/>
              </a:rPr>
              <a:t>期</a:t>
            </a:r>
            <a:r>
              <a:rPr sz="1200" dirty="0">
                <a:latin typeface="Arial" panose="020B0604020202020204"/>
                <a:cs typeface="Arial" panose="020B0604020202020204"/>
              </a:rPr>
              <a:t>=28}  </a:t>
            </a:r>
            <a:r>
              <a:rPr sz="1200" spc="15" dirty="0">
                <a:latin typeface="Arial" panose="020B0604020202020204"/>
                <a:cs typeface="Arial" panose="020B0604020202020204"/>
              </a:rPr>
              <a:t>D3=</a:t>
            </a:r>
            <a:r>
              <a:rPr sz="1200" spc="5" dirty="0">
                <a:latin typeface="Arial" panose="020B0604020202020204"/>
                <a:cs typeface="Arial" panose="020B0604020202020204"/>
              </a:rPr>
              <a:t>{</a:t>
            </a:r>
            <a:r>
              <a:rPr sz="1200" spc="30" dirty="0">
                <a:latin typeface="宋体" panose="02010600030101010101" pitchFamily="2" charset="-122"/>
                <a:cs typeface="宋体" panose="02010600030101010101" pitchFamily="2" charset="-122"/>
              </a:rPr>
              <a:t>日期</a:t>
            </a:r>
            <a:r>
              <a:rPr sz="1200" spc="-5" dirty="0">
                <a:latin typeface="Arial" panose="020B0604020202020204"/>
                <a:cs typeface="Arial" panose="020B0604020202020204"/>
              </a:rPr>
              <a:t>:</a:t>
            </a:r>
            <a:r>
              <a:rPr sz="1200" spc="30" dirty="0">
                <a:latin typeface="宋体" panose="02010600030101010101" pitchFamily="2" charset="-122"/>
                <a:cs typeface="宋体" panose="02010600030101010101" pitchFamily="2" charset="-122"/>
              </a:rPr>
              <a:t>日</a:t>
            </a:r>
            <a:r>
              <a:rPr sz="1200" spc="20" dirty="0">
                <a:latin typeface="宋体" panose="02010600030101010101" pitchFamily="2" charset="-122"/>
                <a:cs typeface="宋体" panose="02010600030101010101" pitchFamily="2" charset="-122"/>
              </a:rPr>
              <a:t>期</a:t>
            </a:r>
            <a:r>
              <a:rPr sz="1200" spc="10" dirty="0">
                <a:latin typeface="Arial" panose="020B0604020202020204"/>
                <a:cs typeface="Arial" panose="020B0604020202020204"/>
              </a:rPr>
              <a:t>=29}</a:t>
            </a:r>
            <a:endParaRPr sz="1200">
              <a:latin typeface="Arial" panose="020B0604020202020204"/>
              <a:cs typeface="Arial" panose="020B0604020202020204"/>
            </a:endParaRPr>
          </a:p>
          <a:p>
            <a:pPr marL="465455" marR="761365">
              <a:lnSpc>
                <a:spcPts val="1760"/>
              </a:lnSpc>
              <a:spcBef>
                <a:spcPts val="5"/>
              </a:spcBef>
            </a:pPr>
            <a:r>
              <a:rPr sz="1200" spc="15" dirty="0">
                <a:latin typeface="Arial" panose="020B0604020202020204"/>
                <a:cs typeface="Arial" panose="020B0604020202020204"/>
              </a:rPr>
              <a:t>D4=</a:t>
            </a:r>
            <a:r>
              <a:rPr sz="1200" spc="5" dirty="0">
                <a:latin typeface="Arial" panose="020B0604020202020204"/>
                <a:cs typeface="Arial" panose="020B0604020202020204"/>
              </a:rPr>
              <a:t>{</a:t>
            </a:r>
            <a:r>
              <a:rPr sz="1200" spc="30" dirty="0">
                <a:latin typeface="宋体" panose="02010600030101010101" pitchFamily="2" charset="-122"/>
                <a:cs typeface="宋体" panose="02010600030101010101" pitchFamily="2" charset="-122"/>
              </a:rPr>
              <a:t>日期</a:t>
            </a:r>
            <a:r>
              <a:rPr sz="1200" spc="-5" dirty="0">
                <a:latin typeface="Arial" panose="020B0604020202020204"/>
                <a:cs typeface="Arial" panose="020B0604020202020204"/>
              </a:rPr>
              <a:t>:</a:t>
            </a:r>
            <a:r>
              <a:rPr sz="1200" spc="30" dirty="0">
                <a:latin typeface="宋体" panose="02010600030101010101" pitchFamily="2" charset="-122"/>
                <a:cs typeface="宋体" panose="02010600030101010101" pitchFamily="2" charset="-122"/>
              </a:rPr>
              <a:t>日</a:t>
            </a:r>
            <a:r>
              <a:rPr sz="1200" spc="20" dirty="0">
                <a:latin typeface="宋体" panose="02010600030101010101" pitchFamily="2" charset="-122"/>
                <a:cs typeface="宋体" panose="02010600030101010101" pitchFamily="2" charset="-122"/>
              </a:rPr>
              <a:t>期</a:t>
            </a:r>
            <a:r>
              <a:rPr sz="1200" dirty="0">
                <a:latin typeface="Arial" panose="020B0604020202020204"/>
                <a:cs typeface="Arial" panose="020B0604020202020204"/>
              </a:rPr>
              <a:t>=30}  </a:t>
            </a:r>
            <a:r>
              <a:rPr sz="1200" spc="15" dirty="0">
                <a:latin typeface="Arial" panose="020B0604020202020204"/>
                <a:cs typeface="Arial" panose="020B0604020202020204"/>
              </a:rPr>
              <a:t>D5=</a:t>
            </a:r>
            <a:r>
              <a:rPr sz="1200" spc="5" dirty="0">
                <a:latin typeface="Arial" panose="020B0604020202020204"/>
                <a:cs typeface="Arial" panose="020B0604020202020204"/>
              </a:rPr>
              <a:t>{</a:t>
            </a:r>
            <a:r>
              <a:rPr sz="1200" spc="30" dirty="0">
                <a:latin typeface="宋体" panose="02010600030101010101" pitchFamily="2" charset="-122"/>
                <a:cs typeface="宋体" panose="02010600030101010101" pitchFamily="2" charset="-122"/>
              </a:rPr>
              <a:t>日期</a:t>
            </a:r>
            <a:r>
              <a:rPr sz="1200" spc="-5" dirty="0">
                <a:latin typeface="Arial" panose="020B0604020202020204"/>
                <a:cs typeface="Arial" panose="020B0604020202020204"/>
              </a:rPr>
              <a:t>:</a:t>
            </a:r>
            <a:r>
              <a:rPr sz="1200" spc="30" dirty="0">
                <a:latin typeface="宋体" panose="02010600030101010101" pitchFamily="2" charset="-122"/>
                <a:cs typeface="宋体" panose="02010600030101010101" pitchFamily="2" charset="-122"/>
              </a:rPr>
              <a:t>日</a:t>
            </a:r>
            <a:r>
              <a:rPr sz="1200" spc="20" dirty="0">
                <a:latin typeface="宋体" panose="02010600030101010101" pitchFamily="2" charset="-122"/>
                <a:cs typeface="宋体" panose="02010600030101010101" pitchFamily="2" charset="-122"/>
              </a:rPr>
              <a:t>期</a:t>
            </a:r>
            <a:r>
              <a:rPr sz="1200" spc="5" dirty="0">
                <a:latin typeface="Arial" panose="020B0604020202020204"/>
                <a:cs typeface="Arial" panose="020B0604020202020204"/>
              </a:rPr>
              <a:t>=31}</a:t>
            </a:r>
            <a:endParaRPr sz="1200">
              <a:latin typeface="Arial" panose="020B0604020202020204"/>
              <a:cs typeface="Arial" panose="020B0604020202020204"/>
            </a:endParaRPr>
          </a:p>
          <a:p>
            <a:pPr marL="465455" marR="875665">
              <a:lnSpc>
                <a:spcPts val="1760"/>
              </a:lnSpc>
              <a:spcBef>
                <a:spcPts val="15"/>
              </a:spcBef>
            </a:pPr>
            <a:r>
              <a:rPr sz="1200" spc="15" dirty="0">
                <a:latin typeface="Arial" panose="020B0604020202020204"/>
                <a:cs typeface="Arial" panose="020B0604020202020204"/>
              </a:rPr>
              <a:t>Y1=</a:t>
            </a:r>
            <a:r>
              <a:rPr sz="1200" spc="5" dirty="0">
                <a:latin typeface="Arial" panose="020B0604020202020204"/>
                <a:cs typeface="Arial" panose="020B0604020202020204"/>
              </a:rPr>
              <a:t>{</a:t>
            </a:r>
            <a:r>
              <a:rPr sz="1200" spc="30" dirty="0">
                <a:latin typeface="宋体" panose="02010600030101010101" pitchFamily="2" charset="-122"/>
                <a:cs typeface="宋体" panose="02010600030101010101" pitchFamily="2" charset="-122"/>
              </a:rPr>
              <a:t>年</a:t>
            </a:r>
            <a:r>
              <a:rPr sz="1200" spc="5" dirty="0">
                <a:latin typeface="Arial" panose="020B0604020202020204"/>
                <a:cs typeface="Arial" panose="020B0604020202020204"/>
              </a:rPr>
              <a:t>:</a:t>
            </a:r>
            <a:r>
              <a:rPr sz="1200" spc="25" dirty="0">
                <a:latin typeface="宋体" panose="02010600030101010101" pitchFamily="2" charset="-122"/>
                <a:cs typeface="宋体" panose="02010600030101010101" pitchFamily="2" charset="-122"/>
              </a:rPr>
              <a:t>年是闰</a:t>
            </a:r>
            <a:r>
              <a:rPr sz="1200" spc="30" dirty="0">
                <a:latin typeface="宋体" panose="02010600030101010101" pitchFamily="2" charset="-122"/>
                <a:cs typeface="宋体" panose="02010600030101010101" pitchFamily="2" charset="-122"/>
              </a:rPr>
              <a:t>年</a:t>
            </a:r>
            <a:r>
              <a:rPr sz="1200" spc="10" dirty="0">
                <a:latin typeface="Arial" panose="020B0604020202020204"/>
                <a:cs typeface="Arial" panose="020B0604020202020204"/>
              </a:rPr>
              <a:t>}  Y2=</a:t>
            </a:r>
            <a:r>
              <a:rPr sz="1200" spc="5" dirty="0">
                <a:latin typeface="Arial" panose="020B0604020202020204"/>
                <a:cs typeface="Arial" panose="020B0604020202020204"/>
              </a:rPr>
              <a:t>{</a:t>
            </a:r>
            <a:r>
              <a:rPr sz="1200" spc="30" dirty="0">
                <a:latin typeface="宋体" panose="02010600030101010101" pitchFamily="2" charset="-122"/>
                <a:cs typeface="宋体" panose="02010600030101010101" pitchFamily="2" charset="-122"/>
              </a:rPr>
              <a:t>年</a:t>
            </a:r>
            <a:r>
              <a:rPr sz="1200" spc="5" dirty="0">
                <a:latin typeface="Arial" panose="020B0604020202020204"/>
                <a:cs typeface="Arial" panose="020B0604020202020204"/>
              </a:rPr>
              <a:t>:</a:t>
            </a:r>
            <a:r>
              <a:rPr sz="1200" spc="25" dirty="0">
                <a:latin typeface="宋体" panose="02010600030101010101" pitchFamily="2" charset="-122"/>
                <a:cs typeface="宋体" panose="02010600030101010101" pitchFamily="2" charset="-122"/>
              </a:rPr>
              <a:t>年是平</a:t>
            </a:r>
            <a:r>
              <a:rPr sz="1200" spc="30" dirty="0">
                <a:latin typeface="宋体" panose="02010600030101010101" pitchFamily="2" charset="-122"/>
                <a:cs typeface="宋体" panose="02010600030101010101" pitchFamily="2" charset="-122"/>
              </a:rPr>
              <a:t>年</a:t>
            </a:r>
            <a:r>
              <a:rPr sz="1200" spc="10" dirty="0">
                <a:latin typeface="Arial" panose="020B0604020202020204"/>
                <a:cs typeface="Arial" panose="020B0604020202020204"/>
              </a:rPr>
              <a:t>}</a:t>
            </a:r>
            <a:endParaRPr sz="1200">
              <a:latin typeface="Arial" panose="020B0604020202020204"/>
              <a:cs typeface="Arial" panose="020B0604020202020204"/>
            </a:endParaRPr>
          </a:p>
        </p:txBody>
      </p:sp>
      <p:sp>
        <p:nvSpPr>
          <p:cNvPr id="9" name="object 9"/>
          <p:cNvSpPr/>
          <p:nvPr/>
        </p:nvSpPr>
        <p:spPr>
          <a:xfrm>
            <a:off x="4870450" y="3174492"/>
            <a:ext cx="0" cy="3103245"/>
          </a:xfrm>
          <a:custGeom>
            <a:avLst/>
            <a:gdLst/>
            <a:ahLst/>
            <a:cxnLst/>
            <a:rect l="l" t="t" r="r" b="b"/>
            <a:pathLst>
              <a:path h="3103245">
                <a:moveTo>
                  <a:pt x="0" y="0"/>
                </a:moveTo>
                <a:lnTo>
                  <a:pt x="0" y="3102864"/>
                </a:lnTo>
              </a:path>
            </a:pathLst>
          </a:custGeom>
          <a:ln w="30480">
            <a:solidFill>
              <a:srgbClr val="000000"/>
            </a:solidFill>
          </a:ln>
        </p:spPr>
        <p:txBody>
          <a:bodyPr wrap="square" lIns="0" tIns="0" rIns="0" bIns="0" rtlCol="0"/>
          <a:lstStyle/>
          <a:p/>
        </p:txBody>
      </p:sp>
      <p:sp>
        <p:nvSpPr>
          <p:cNvPr id="10" name="object 10"/>
          <p:cNvSpPr/>
          <p:nvPr/>
        </p:nvSpPr>
        <p:spPr>
          <a:xfrm>
            <a:off x="4885690" y="3189732"/>
            <a:ext cx="2305050" cy="0"/>
          </a:xfrm>
          <a:custGeom>
            <a:avLst/>
            <a:gdLst/>
            <a:ahLst/>
            <a:cxnLst/>
            <a:rect l="l" t="t" r="r" b="b"/>
            <a:pathLst>
              <a:path w="2305050">
                <a:moveTo>
                  <a:pt x="0" y="0"/>
                </a:moveTo>
                <a:lnTo>
                  <a:pt x="2305050" y="0"/>
                </a:lnTo>
              </a:path>
            </a:pathLst>
          </a:custGeom>
          <a:ln w="30480">
            <a:solidFill>
              <a:srgbClr val="000000"/>
            </a:solidFill>
          </a:ln>
        </p:spPr>
        <p:txBody>
          <a:bodyPr wrap="square" lIns="0" tIns="0" rIns="0" bIns="0" rtlCol="0"/>
          <a:lstStyle/>
          <a:p/>
        </p:txBody>
      </p:sp>
      <p:sp>
        <p:nvSpPr>
          <p:cNvPr id="11" name="object 11"/>
          <p:cNvSpPr/>
          <p:nvPr/>
        </p:nvSpPr>
        <p:spPr>
          <a:xfrm>
            <a:off x="7205980" y="3174492"/>
            <a:ext cx="0" cy="3103245"/>
          </a:xfrm>
          <a:custGeom>
            <a:avLst/>
            <a:gdLst/>
            <a:ahLst/>
            <a:cxnLst/>
            <a:rect l="l" t="t" r="r" b="b"/>
            <a:pathLst>
              <a:path h="3103245">
                <a:moveTo>
                  <a:pt x="0" y="0"/>
                </a:moveTo>
                <a:lnTo>
                  <a:pt x="0" y="3102864"/>
                </a:lnTo>
              </a:path>
            </a:pathLst>
          </a:custGeom>
          <a:ln w="30479">
            <a:solidFill>
              <a:srgbClr val="000000"/>
            </a:solidFill>
          </a:ln>
        </p:spPr>
        <p:txBody>
          <a:bodyPr wrap="square" lIns="0" tIns="0" rIns="0" bIns="0" rtlCol="0"/>
          <a:lstStyle/>
          <a:p/>
        </p:txBody>
      </p:sp>
      <p:sp>
        <p:nvSpPr>
          <p:cNvPr id="12" name="object 12"/>
          <p:cNvSpPr/>
          <p:nvPr/>
        </p:nvSpPr>
        <p:spPr>
          <a:xfrm>
            <a:off x="4885067" y="6262115"/>
            <a:ext cx="2306320" cy="0"/>
          </a:xfrm>
          <a:custGeom>
            <a:avLst/>
            <a:gdLst/>
            <a:ahLst/>
            <a:cxnLst/>
            <a:rect l="l" t="t" r="r" b="b"/>
            <a:pathLst>
              <a:path w="2306320">
                <a:moveTo>
                  <a:pt x="0" y="0"/>
                </a:moveTo>
                <a:lnTo>
                  <a:pt x="2305811" y="0"/>
                </a:lnTo>
              </a:path>
            </a:pathLst>
          </a:custGeom>
          <a:ln w="30480">
            <a:solidFill>
              <a:srgbClr val="000000"/>
            </a:solidFill>
          </a:ln>
        </p:spPr>
        <p:txBody>
          <a:bodyPr wrap="square" lIns="0" tIns="0" rIns="0" bIns="0" rtlCol="0"/>
          <a:lstStyle/>
          <a:p/>
        </p:txBody>
      </p:sp>
      <p:sp>
        <p:nvSpPr>
          <p:cNvPr id="13" name="object 13"/>
          <p:cNvSpPr txBox="1"/>
          <p:nvPr/>
        </p:nvSpPr>
        <p:spPr>
          <a:xfrm>
            <a:off x="4885690" y="3204972"/>
            <a:ext cx="2305050" cy="3042285"/>
          </a:xfrm>
          <a:prstGeom prst="rect">
            <a:avLst/>
          </a:prstGeom>
          <a:solidFill>
            <a:srgbClr val="FFFFFF"/>
          </a:solidFill>
        </p:spPr>
        <p:txBody>
          <a:bodyPr vert="horz" wrap="square" lIns="0" tIns="0" rIns="0" bIns="0" rtlCol="0">
            <a:spAutoFit/>
          </a:bodyPr>
          <a:lstStyle/>
          <a:p>
            <a:pPr marL="49530">
              <a:lnSpc>
                <a:spcPts val="1380"/>
              </a:lnSpc>
            </a:pPr>
            <a:r>
              <a:rPr sz="1200" spc="30" dirty="0">
                <a:latin typeface="宋体" panose="02010600030101010101" pitchFamily="2" charset="-122"/>
                <a:cs typeface="宋体" panose="02010600030101010101" pitchFamily="2" charset="-122"/>
              </a:rPr>
              <a:t>条件桩：</a:t>
            </a:r>
            <a:endParaRPr sz="1200">
              <a:latin typeface="宋体" panose="02010600030101010101" pitchFamily="2" charset="-122"/>
              <a:cs typeface="宋体" panose="02010600030101010101" pitchFamily="2" charset="-122"/>
            </a:endParaRPr>
          </a:p>
          <a:p>
            <a:pPr marL="49530">
              <a:lnSpc>
                <a:spcPct val="100000"/>
              </a:lnSpc>
              <a:spcBef>
                <a:spcPts val="390"/>
              </a:spcBef>
            </a:pPr>
            <a:r>
              <a:rPr sz="1200" spc="10" dirty="0">
                <a:latin typeface="Arial" panose="020B0604020202020204"/>
                <a:cs typeface="Arial" panose="020B0604020202020204"/>
              </a:rPr>
              <a:t>C1:</a:t>
            </a:r>
            <a:r>
              <a:rPr sz="1200" spc="30" dirty="0">
                <a:latin typeface="宋体" panose="02010600030101010101" pitchFamily="2" charset="-122"/>
                <a:cs typeface="宋体" panose="02010600030101010101" pitchFamily="2" charset="-122"/>
              </a:rPr>
              <a:t>月份在</a:t>
            </a:r>
            <a:r>
              <a:rPr sz="1200" spc="10" dirty="0">
                <a:latin typeface="Arial" panose="020B0604020202020204"/>
                <a:cs typeface="Arial" panose="020B0604020202020204"/>
              </a:rPr>
              <a:t>{M1,M2,M3,M4}</a:t>
            </a:r>
            <a:r>
              <a:rPr sz="1200" spc="20" dirty="0">
                <a:latin typeface="宋体" panose="02010600030101010101" pitchFamily="2" charset="-122"/>
                <a:cs typeface="宋体" panose="02010600030101010101" pitchFamily="2" charset="-122"/>
              </a:rPr>
              <a:t>中之</a:t>
            </a:r>
            <a:endParaRPr sz="1200">
              <a:latin typeface="宋体" panose="02010600030101010101" pitchFamily="2" charset="-122"/>
              <a:cs typeface="宋体" panose="02010600030101010101" pitchFamily="2" charset="-122"/>
            </a:endParaRPr>
          </a:p>
          <a:p>
            <a:pPr marL="350520">
              <a:lnSpc>
                <a:spcPct val="100000"/>
              </a:lnSpc>
              <a:spcBef>
                <a:spcPts val="250"/>
              </a:spcBef>
            </a:pPr>
            <a:r>
              <a:rPr sz="1200" spc="30" dirty="0">
                <a:latin typeface="宋体" panose="02010600030101010101" pitchFamily="2" charset="-122"/>
                <a:cs typeface="宋体" panose="02010600030101010101" pitchFamily="2" charset="-122"/>
              </a:rPr>
              <a:t>一</a:t>
            </a:r>
            <a:endParaRPr sz="1200">
              <a:latin typeface="宋体" panose="02010600030101010101" pitchFamily="2" charset="-122"/>
              <a:cs typeface="宋体" panose="02010600030101010101" pitchFamily="2" charset="-122"/>
            </a:endParaRPr>
          </a:p>
          <a:p>
            <a:pPr marL="49530">
              <a:lnSpc>
                <a:spcPct val="100000"/>
              </a:lnSpc>
              <a:spcBef>
                <a:spcPts val="545"/>
              </a:spcBef>
            </a:pPr>
            <a:r>
              <a:rPr sz="1200" spc="10" dirty="0">
                <a:latin typeface="Arial" panose="020B0604020202020204"/>
                <a:cs typeface="Arial" panose="020B0604020202020204"/>
              </a:rPr>
              <a:t>C2:</a:t>
            </a:r>
            <a:r>
              <a:rPr sz="1200" spc="30" dirty="0">
                <a:latin typeface="宋体" panose="02010600030101010101" pitchFamily="2" charset="-122"/>
                <a:cs typeface="宋体" panose="02010600030101010101" pitchFamily="2" charset="-122"/>
              </a:rPr>
              <a:t>日期在</a:t>
            </a:r>
            <a:r>
              <a:rPr sz="1200" spc="10" dirty="0">
                <a:latin typeface="Arial" panose="020B0604020202020204"/>
                <a:cs typeface="Arial" panose="020B0604020202020204"/>
              </a:rPr>
              <a:t>{D1,D2,D3,D4</a:t>
            </a:r>
            <a:r>
              <a:rPr sz="1200" spc="-50" dirty="0">
                <a:latin typeface="Arial" panose="020B0604020202020204"/>
                <a:cs typeface="Arial" panose="020B0604020202020204"/>
              </a:rPr>
              <a:t> </a:t>
            </a:r>
            <a:r>
              <a:rPr sz="1200" spc="10" dirty="0">
                <a:latin typeface="Arial" panose="020B0604020202020204"/>
                <a:cs typeface="Arial" panose="020B0604020202020204"/>
              </a:rPr>
              <a:t>,D5}</a:t>
            </a:r>
            <a:r>
              <a:rPr sz="1200" spc="30" dirty="0">
                <a:latin typeface="宋体" panose="02010600030101010101" pitchFamily="2" charset="-122"/>
                <a:cs typeface="宋体" panose="02010600030101010101" pitchFamily="2" charset="-122"/>
              </a:rPr>
              <a:t>中</a:t>
            </a:r>
            <a:endParaRPr sz="1200">
              <a:latin typeface="宋体" panose="02010600030101010101" pitchFamily="2" charset="-122"/>
              <a:cs typeface="宋体" panose="02010600030101010101" pitchFamily="2" charset="-122"/>
            </a:endParaRPr>
          </a:p>
          <a:p>
            <a:pPr marL="350520">
              <a:lnSpc>
                <a:spcPct val="100000"/>
              </a:lnSpc>
              <a:spcBef>
                <a:spcPts val="260"/>
              </a:spcBef>
            </a:pPr>
            <a:r>
              <a:rPr sz="1200" spc="30" dirty="0">
                <a:latin typeface="宋体" panose="02010600030101010101" pitchFamily="2" charset="-122"/>
                <a:cs typeface="宋体" panose="02010600030101010101" pitchFamily="2" charset="-122"/>
              </a:rPr>
              <a:t>之一</a:t>
            </a:r>
            <a:endParaRPr sz="1200">
              <a:latin typeface="宋体" panose="02010600030101010101" pitchFamily="2" charset="-122"/>
              <a:cs typeface="宋体" panose="02010600030101010101" pitchFamily="2" charset="-122"/>
            </a:endParaRPr>
          </a:p>
          <a:p>
            <a:pPr marL="49530">
              <a:lnSpc>
                <a:spcPct val="100000"/>
              </a:lnSpc>
              <a:spcBef>
                <a:spcPts val="545"/>
              </a:spcBef>
            </a:pPr>
            <a:r>
              <a:rPr sz="1200" spc="10" dirty="0">
                <a:latin typeface="Arial" panose="020B0604020202020204"/>
                <a:cs typeface="Arial" panose="020B0604020202020204"/>
              </a:rPr>
              <a:t>C3:</a:t>
            </a:r>
            <a:r>
              <a:rPr sz="1200" spc="30" dirty="0">
                <a:latin typeface="宋体" panose="02010600030101010101" pitchFamily="2" charset="-122"/>
                <a:cs typeface="宋体" panose="02010600030101010101" pitchFamily="2" charset="-122"/>
              </a:rPr>
              <a:t>年在</a:t>
            </a:r>
            <a:r>
              <a:rPr sz="1200" spc="5" dirty="0">
                <a:latin typeface="Arial" panose="020B0604020202020204"/>
                <a:cs typeface="Arial" panose="020B0604020202020204"/>
              </a:rPr>
              <a:t>{Y1,Y2}</a:t>
            </a:r>
            <a:r>
              <a:rPr sz="1200" spc="25" dirty="0">
                <a:latin typeface="宋体" panose="02010600030101010101" pitchFamily="2" charset="-122"/>
                <a:cs typeface="宋体" panose="02010600030101010101" pitchFamily="2" charset="-122"/>
              </a:rPr>
              <a:t>中之一</a:t>
            </a:r>
            <a:endParaRPr sz="1200">
              <a:latin typeface="宋体" panose="02010600030101010101" pitchFamily="2" charset="-122"/>
              <a:cs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314579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942592"/>
            <a:ext cx="1717675" cy="292735"/>
          </a:xfrm>
          <a:prstGeom prst="rect">
            <a:avLst/>
          </a:prstGeom>
        </p:spPr>
        <p:txBody>
          <a:bodyPr vert="horz" wrap="square" lIns="0" tIns="12700" rIns="0" bIns="0" rtlCol="0">
            <a:spAutoFit/>
          </a:bodyPr>
          <a:lstStyle/>
          <a:p>
            <a:pPr marL="349250" indent="-337185">
              <a:lnSpc>
                <a:spcPct val="100000"/>
              </a:lnSpc>
              <a:spcBef>
                <a:spcPts val="10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判定表</a:t>
            </a:r>
            <a:r>
              <a:rPr sz="1750" i="1" spc="360" dirty="0">
                <a:solidFill>
                  <a:srgbClr val="191B0E"/>
                </a:solidFill>
                <a:latin typeface="华文楷体" panose="02010600040101010101" charset="-122"/>
                <a:cs typeface="华文楷体" panose="02010600040101010101" charset="-122"/>
              </a:rPr>
              <a:t> </a:t>
            </a:r>
            <a:r>
              <a:rPr sz="1750" i="1" dirty="0">
                <a:solidFill>
                  <a:srgbClr val="191B0E"/>
                </a:solidFill>
                <a:latin typeface="华文楷体" panose="02010600040101010101" charset="-122"/>
                <a:cs typeface="华文楷体" panose="02010600040101010101" charset="-122"/>
              </a:rPr>
              <a:t>示例</a:t>
            </a:r>
            <a:r>
              <a:rPr sz="1750" dirty="0">
                <a:solidFill>
                  <a:srgbClr val="191B0E"/>
                </a:solidFill>
                <a:latin typeface="Franklin Gothic Book" panose="020B0503020102020204"/>
                <a:cs typeface="Franklin Gothic Book" panose="020B0503020102020204"/>
              </a:rPr>
              <a:t>2</a:t>
            </a:r>
            <a:endParaRPr sz="1750">
              <a:latin typeface="Franklin Gothic Book" panose="020B0503020102020204"/>
              <a:cs typeface="Franklin Gothic Book" panose="020B0503020102020204"/>
            </a:endParaRPr>
          </a:p>
        </p:txBody>
      </p:sp>
      <p:sp>
        <p:nvSpPr>
          <p:cNvPr id="5" name="object 5"/>
          <p:cNvSpPr/>
          <p:nvPr/>
        </p:nvSpPr>
        <p:spPr>
          <a:xfrm>
            <a:off x="1071257" y="2407157"/>
            <a:ext cx="608965" cy="353060"/>
          </a:xfrm>
          <a:custGeom>
            <a:avLst/>
            <a:gdLst/>
            <a:ahLst/>
            <a:cxnLst/>
            <a:rect l="l" t="t" r="r" b="b"/>
            <a:pathLst>
              <a:path w="608964" h="353060">
                <a:moveTo>
                  <a:pt x="0" y="0"/>
                </a:moveTo>
                <a:lnTo>
                  <a:pt x="0" y="352806"/>
                </a:lnTo>
                <a:lnTo>
                  <a:pt x="608837" y="352806"/>
                </a:lnTo>
                <a:lnTo>
                  <a:pt x="608837" y="0"/>
                </a:lnTo>
                <a:lnTo>
                  <a:pt x="0" y="0"/>
                </a:lnTo>
                <a:close/>
              </a:path>
            </a:pathLst>
          </a:custGeom>
          <a:solidFill>
            <a:srgbClr val="EDEFE0"/>
          </a:solidFill>
        </p:spPr>
        <p:txBody>
          <a:bodyPr wrap="square" lIns="0" tIns="0" rIns="0" bIns="0" rtlCol="0"/>
          <a:lstStyle/>
          <a:p/>
        </p:txBody>
      </p:sp>
      <p:sp>
        <p:nvSpPr>
          <p:cNvPr id="6" name="object 6"/>
          <p:cNvSpPr/>
          <p:nvPr/>
        </p:nvSpPr>
        <p:spPr>
          <a:xfrm>
            <a:off x="1071257" y="2759964"/>
            <a:ext cx="608965" cy="345440"/>
          </a:xfrm>
          <a:custGeom>
            <a:avLst/>
            <a:gdLst/>
            <a:ahLst/>
            <a:cxnLst/>
            <a:rect l="l" t="t" r="r" b="b"/>
            <a:pathLst>
              <a:path w="608964" h="345439">
                <a:moveTo>
                  <a:pt x="0" y="0"/>
                </a:moveTo>
                <a:lnTo>
                  <a:pt x="0" y="345186"/>
                </a:lnTo>
                <a:lnTo>
                  <a:pt x="608838" y="345186"/>
                </a:lnTo>
                <a:lnTo>
                  <a:pt x="608837" y="0"/>
                </a:lnTo>
                <a:lnTo>
                  <a:pt x="0" y="0"/>
                </a:lnTo>
                <a:close/>
              </a:path>
            </a:pathLst>
          </a:custGeom>
          <a:solidFill>
            <a:srgbClr val="EDEFE0"/>
          </a:solidFill>
        </p:spPr>
        <p:txBody>
          <a:bodyPr wrap="square" lIns="0" tIns="0" rIns="0" bIns="0" rtlCol="0"/>
          <a:lstStyle/>
          <a:p/>
        </p:txBody>
      </p:sp>
      <p:sp>
        <p:nvSpPr>
          <p:cNvPr id="7" name="object 7"/>
          <p:cNvSpPr/>
          <p:nvPr/>
        </p:nvSpPr>
        <p:spPr>
          <a:xfrm>
            <a:off x="1071257" y="3105150"/>
            <a:ext cx="608965" cy="355600"/>
          </a:xfrm>
          <a:custGeom>
            <a:avLst/>
            <a:gdLst/>
            <a:ahLst/>
            <a:cxnLst/>
            <a:rect l="l" t="t" r="r" b="b"/>
            <a:pathLst>
              <a:path w="608964" h="355600">
                <a:moveTo>
                  <a:pt x="0" y="0"/>
                </a:moveTo>
                <a:lnTo>
                  <a:pt x="0" y="355091"/>
                </a:lnTo>
                <a:lnTo>
                  <a:pt x="608838" y="355091"/>
                </a:lnTo>
                <a:lnTo>
                  <a:pt x="608838" y="0"/>
                </a:lnTo>
                <a:lnTo>
                  <a:pt x="0" y="0"/>
                </a:lnTo>
                <a:close/>
              </a:path>
            </a:pathLst>
          </a:custGeom>
          <a:solidFill>
            <a:srgbClr val="EDEFE0"/>
          </a:solidFill>
        </p:spPr>
        <p:txBody>
          <a:bodyPr wrap="square" lIns="0" tIns="0" rIns="0" bIns="0" rtlCol="0"/>
          <a:lstStyle/>
          <a:p/>
        </p:txBody>
      </p:sp>
      <p:sp>
        <p:nvSpPr>
          <p:cNvPr id="8" name="object 8"/>
          <p:cNvSpPr/>
          <p:nvPr/>
        </p:nvSpPr>
        <p:spPr>
          <a:xfrm>
            <a:off x="1071257" y="3460241"/>
            <a:ext cx="608965" cy="452120"/>
          </a:xfrm>
          <a:custGeom>
            <a:avLst/>
            <a:gdLst/>
            <a:ahLst/>
            <a:cxnLst/>
            <a:rect l="l" t="t" r="r" b="b"/>
            <a:pathLst>
              <a:path w="608964" h="452120">
                <a:moveTo>
                  <a:pt x="0" y="0"/>
                </a:moveTo>
                <a:lnTo>
                  <a:pt x="0" y="451865"/>
                </a:lnTo>
                <a:lnTo>
                  <a:pt x="608838" y="451865"/>
                </a:lnTo>
                <a:lnTo>
                  <a:pt x="608838" y="0"/>
                </a:lnTo>
                <a:lnTo>
                  <a:pt x="0" y="0"/>
                </a:lnTo>
                <a:close/>
              </a:path>
            </a:pathLst>
          </a:custGeom>
          <a:solidFill>
            <a:srgbClr val="EDEFE0"/>
          </a:solidFill>
        </p:spPr>
        <p:txBody>
          <a:bodyPr wrap="square" lIns="0" tIns="0" rIns="0" bIns="0" rtlCol="0"/>
          <a:lstStyle/>
          <a:p/>
        </p:txBody>
      </p:sp>
      <p:sp>
        <p:nvSpPr>
          <p:cNvPr id="9" name="object 9"/>
          <p:cNvSpPr/>
          <p:nvPr/>
        </p:nvSpPr>
        <p:spPr>
          <a:xfrm>
            <a:off x="1068209" y="2401823"/>
            <a:ext cx="615315" cy="363220"/>
          </a:xfrm>
          <a:custGeom>
            <a:avLst/>
            <a:gdLst/>
            <a:ahLst/>
            <a:cxnLst/>
            <a:rect l="l" t="t" r="r" b="b"/>
            <a:pathLst>
              <a:path w="615314" h="363219">
                <a:moveTo>
                  <a:pt x="614934" y="352805"/>
                </a:moveTo>
                <a:lnTo>
                  <a:pt x="5334" y="0"/>
                </a:lnTo>
                <a:lnTo>
                  <a:pt x="0" y="9906"/>
                </a:lnTo>
                <a:lnTo>
                  <a:pt x="608838" y="362711"/>
                </a:lnTo>
                <a:lnTo>
                  <a:pt x="614934" y="352805"/>
                </a:lnTo>
                <a:close/>
              </a:path>
            </a:pathLst>
          </a:custGeom>
          <a:solidFill>
            <a:srgbClr val="000000"/>
          </a:solidFill>
        </p:spPr>
        <p:txBody>
          <a:bodyPr wrap="square" lIns="0" tIns="0" rIns="0" bIns="0" rtlCol="0"/>
          <a:lstStyle/>
          <a:p/>
        </p:txBody>
      </p:sp>
      <p:graphicFrame>
        <p:nvGraphicFramePr>
          <p:cNvPr id="10" name="object 10"/>
          <p:cNvGraphicFramePr>
            <a:graphicFrameLocks noGrp="1"/>
          </p:cNvGraphicFramePr>
          <p:nvPr/>
        </p:nvGraphicFramePr>
        <p:xfrm>
          <a:off x="1058729" y="2394629"/>
          <a:ext cx="8981440" cy="3773804"/>
        </p:xfrm>
        <a:graphic>
          <a:graphicData uri="http://schemas.openxmlformats.org/drawingml/2006/table">
            <a:tbl>
              <a:tblPr firstRow="1" bandRow="1">
                <a:tableStyleId>{2D5ABB26-0587-4C30-8999-92F81FD0307C}</a:tableStyleId>
              </a:tblPr>
              <a:tblGrid>
                <a:gridCol w="608965"/>
                <a:gridCol w="379095"/>
                <a:gridCol w="379094"/>
                <a:gridCol w="379094"/>
                <a:gridCol w="379730"/>
                <a:gridCol w="379094"/>
                <a:gridCol w="379094"/>
                <a:gridCol w="379094"/>
                <a:gridCol w="379095"/>
                <a:gridCol w="379729"/>
                <a:gridCol w="379095"/>
                <a:gridCol w="379095"/>
                <a:gridCol w="379095"/>
                <a:gridCol w="379095"/>
                <a:gridCol w="379095"/>
                <a:gridCol w="379729"/>
                <a:gridCol w="379094"/>
                <a:gridCol w="379095"/>
                <a:gridCol w="379095"/>
                <a:gridCol w="379095"/>
                <a:gridCol w="379095"/>
                <a:gridCol w="379729"/>
                <a:gridCol w="379095"/>
              </a:tblGrid>
              <a:tr h="352805">
                <a:tc>
                  <a:txBody>
                    <a:bodyPr/>
                    <a:lstStyle/>
                    <a:p>
                      <a:pPr marL="259715" algn="ctr">
                        <a:lnSpc>
                          <a:spcPts val="1240"/>
                        </a:lnSpc>
                      </a:pPr>
                      <a:r>
                        <a:rPr sz="1050" dirty="0">
                          <a:latin typeface="宋体" panose="02010600030101010101" pitchFamily="2" charset="-122"/>
                          <a:cs typeface="宋体" panose="02010600030101010101" pitchFamily="2" charset="-122"/>
                        </a:rPr>
                        <a:t>规则</a:t>
                      </a:r>
                      <a:endParaRPr sz="1050">
                        <a:latin typeface="宋体" panose="02010600030101010101" pitchFamily="2" charset="-122"/>
                        <a:cs typeface="宋体" panose="02010600030101010101" pitchFamily="2" charset="-122"/>
                      </a:endParaRPr>
                    </a:p>
                    <a:p>
                      <a:pPr marR="16510" algn="ctr">
                        <a:lnSpc>
                          <a:spcPts val="1180"/>
                        </a:lnSpc>
                        <a:spcBef>
                          <a:spcPts val="255"/>
                        </a:spcBef>
                      </a:pPr>
                      <a:r>
                        <a:rPr sz="1050" dirty="0">
                          <a:latin typeface="宋体" panose="02010600030101010101" pitchFamily="2" charset="-122"/>
                          <a:cs typeface="宋体" panose="02010600030101010101" pitchFamily="2" charset="-122"/>
                        </a:rPr>
                        <a:t>桩</a:t>
                      </a:r>
                      <a:endParaRPr sz="1050">
                        <a:latin typeface="宋体" panose="02010600030101010101" pitchFamily="2" charset="-122"/>
                        <a:cs typeface="宋体" panose="02010600030101010101" pitchFamily="2" charset="-122"/>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R="143510" algn="r">
                        <a:lnSpc>
                          <a:spcPct val="100000"/>
                        </a:lnSpc>
                        <a:spcBef>
                          <a:spcPts val="725"/>
                        </a:spcBef>
                      </a:pPr>
                      <a:r>
                        <a:rPr sz="1050" dirty="0">
                          <a:latin typeface="Arial" panose="020B0604020202020204"/>
                          <a:cs typeface="Arial" panose="020B0604020202020204"/>
                        </a:rPr>
                        <a:t>1</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marL="1270" algn="ctr">
                        <a:lnSpc>
                          <a:spcPct val="100000"/>
                        </a:lnSpc>
                        <a:spcBef>
                          <a:spcPts val="725"/>
                        </a:spcBef>
                      </a:pPr>
                      <a:r>
                        <a:rPr sz="1050" dirty="0">
                          <a:latin typeface="Arial" panose="020B0604020202020204"/>
                          <a:cs typeface="Arial" panose="020B0604020202020204"/>
                        </a:rPr>
                        <a:t>2</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marL="1270" algn="ctr">
                        <a:lnSpc>
                          <a:spcPct val="100000"/>
                        </a:lnSpc>
                        <a:spcBef>
                          <a:spcPts val="725"/>
                        </a:spcBef>
                      </a:pPr>
                      <a:r>
                        <a:rPr sz="1050" dirty="0">
                          <a:latin typeface="Arial" panose="020B0604020202020204"/>
                          <a:cs typeface="Arial" panose="020B0604020202020204"/>
                        </a:rPr>
                        <a:t>3</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marL="635" algn="ctr">
                        <a:lnSpc>
                          <a:spcPct val="100000"/>
                        </a:lnSpc>
                        <a:spcBef>
                          <a:spcPts val="725"/>
                        </a:spcBef>
                      </a:pPr>
                      <a:r>
                        <a:rPr sz="1050" dirty="0">
                          <a:latin typeface="Arial" panose="020B0604020202020204"/>
                          <a:cs typeface="Arial" panose="020B0604020202020204"/>
                        </a:rPr>
                        <a:t>4</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25"/>
                        </a:spcBef>
                      </a:pPr>
                      <a:r>
                        <a:rPr sz="1050" dirty="0">
                          <a:latin typeface="Arial" panose="020B0604020202020204"/>
                          <a:cs typeface="Arial" panose="020B0604020202020204"/>
                        </a:rPr>
                        <a:t>5</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25"/>
                        </a:spcBef>
                      </a:pPr>
                      <a:r>
                        <a:rPr sz="1050" dirty="0">
                          <a:latin typeface="Arial" panose="020B0604020202020204"/>
                          <a:cs typeface="Arial" panose="020B0604020202020204"/>
                        </a:rPr>
                        <a:t>6</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marL="1270" algn="ctr">
                        <a:lnSpc>
                          <a:spcPct val="100000"/>
                        </a:lnSpc>
                        <a:spcBef>
                          <a:spcPts val="725"/>
                        </a:spcBef>
                      </a:pPr>
                      <a:r>
                        <a:rPr sz="1050" dirty="0">
                          <a:latin typeface="Arial" panose="020B0604020202020204"/>
                          <a:cs typeface="Arial" panose="020B0604020202020204"/>
                        </a:rPr>
                        <a:t>7</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marL="635" algn="ctr">
                        <a:lnSpc>
                          <a:spcPct val="100000"/>
                        </a:lnSpc>
                        <a:spcBef>
                          <a:spcPts val="725"/>
                        </a:spcBef>
                      </a:pPr>
                      <a:r>
                        <a:rPr sz="1050" dirty="0">
                          <a:latin typeface="Arial" panose="020B0604020202020204"/>
                          <a:cs typeface="Arial" panose="020B0604020202020204"/>
                        </a:rPr>
                        <a:t>8</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25"/>
                        </a:spcBef>
                      </a:pPr>
                      <a:r>
                        <a:rPr sz="1050" dirty="0">
                          <a:latin typeface="Arial" panose="020B0604020202020204"/>
                          <a:cs typeface="Arial" panose="020B0604020202020204"/>
                        </a:rPr>
                        <a:t>9</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marR="107315" algn="r">
                        <a:lnSpc>
                          <a:spcPct val="100000"/>
                        </a:lnSpc>
                        <a:spcBef>
                          <a:spcPts val="725"/>
                        </a:spcBef>
                      </a:pPr>
                      <a:r>
                        <a:rPr sz="1050" spc="-5" dirty="0">
                          <a:latin typeface="Arial" panose="020B0604020202020204"/>
                          <a:cs typeface="Arial" panose="020B0604020202020204"/>
                        </a:rPr>
                        <a:t>1</a:t>
                      </a:r>
                      <a:r>
                        <a:rPr sz="1050" dirty="0">
                          <a:latin typeface="Arial" panose="020B0604020202020204"/>
                          <a:cs typeface="Arial" panose="020B0604020202020204"/>
                        </a:rPr>
                        <a:t>0</a:t>
                      </a:r>
                      <a:endParaRPr sz="1050">
                        <a:latin typeface="Arial" panose="020B0604020202020204"/>
                        <a:cs typeface="Arial" panose="020B0604020202020204"/>
                      </a:endParaRPr>
                    </a:p>
                  </a:txBody>
                  <a:tcPr marL="0" marR="0" marT="9207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25"/>
                        </a:spcBef>
                      </a:pPr>
                      <a:r>
                        <a:rPr sz="1050" spc="-45" dirty="0">
                          <a:latin typeface="Arial" panose="020B0604020202020204"/>
                          <a:cs typeface="Arial" panose="020B0604020202020204"/>
                        </a:rPr>
                        <a:t>11</a:t>
                      </a:r>
                      <a:endParaRPr sz="1050">
                        <a:latin typeface="Arial" panose="020B0604020202020204"/>
                        <a:cs typeface="Arial" panose="020B0604020202020204"/>
                      </a:endParaRPr>
                    </a:p>
                  </a:txBody>
                  <a:tcPr marL="0" marR="0" marT="92075"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marR="107315" algn="r">
                        <a:lnSpc>
                          <a:spcPct val="100000"/>
                        </a:lnSpc>
                        <a:spcBef>
                          <a:spcPts val="725"/>
                        </a:spcBef>
                      </a:pPr>
                      <a:r>
                        <a:rPr sz="1050" spc="-5" dirty="0">
                          <a:latin typeface="Arial" panose="020B0604020202020204"/>
                          <a:cs typeface="Arial" panose="020B0604020202020204"/>
                        </a:rPr>
                        <a:t>1</a:t>
                      </a:r>
                      <a:r>
                        <a:rPr sz="1050" dirty="0">
                          <a:latin typeface="Arial" panose="020B0604020202020204"/>
                          <a:cs typeface="Arial" panose="020B0604020202020204"/>
                        </a:rPr>
                        <a:t>2</a:t>
                      </a:r>
                      <a:endParaRPr sz="1050">
                        <a:latin typeface="Arial" panose="020B0604020202020204"/>
                        <a:cs typeface="Arial" panose="020B0604020202020204"/>
                      </a:endParaRPr>
                    </a:p>
                  </a:txBody>
                  <a:tcPr marL="0" marR="0" marT="92075"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25"/>
                        </a:spcBef>
                      </a:pPr>
                      <a:r>
                        <a:rPr sz="1050" spc="-5" dirty="0">
                          <a:latin typeface="Arial" panose="020B0604020202020204"/>
                          <a:cs typeface="Arial" panose="020B0604020202020204"/>
                        </a:rPr>
                        <a:t>13</a:t>
                      </a:r>
                      <a:endParaRPr sz="1050">
                        <a:latin typeface="Arial" panose="020B0604020202020204"/>
                        <a:cs typeface="Arial" panose="020B0604020202020204"/>
                      </a:endParaRPr>
                    </a:p>
                  </a:txBody>
                  <a:tcPr marL="0" marR="0" marT="92075"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25"/>
                        </a:spcBef>
                      </a:pPr>
                      <a:r>
                        <a:rPr sz="1050" spc="-5" dirty="0">
                          <a:latin typeface="Arial" panose="020B0604020202020204"/>
                          <a:cs typeface="Arial" panose="020B0604020202020204"/>
                        </a:rPr>
                        <a:t>14</a:t>
                      </a:r>
                      <a:endParaRPr sz="1050">
                        <a:latin typeface="Arial" panose="020B0604020202020204"/>
                        <a:cs typeface="Arial" panose="020B0604020202020204"/>
                      </a:endParaRPr>
                    </a:p>
                  </a:txBody>
                  <a:tcPr marL="0" marR="0" marT="92075"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25"/>
                        </a:spcBef>
                      </a:pPr>
                      <a:r>
                        <a:rPr sz="1050" spc="-5" dirty="0">
                          <a:latin typeface="Arial" panose="020B0604020202020204"/>
                          <a:cs typeface="Arial" panose="020B0604020202020204"/>
                        </a:rPr>
                        <a:t>15</a:t>
                      </a:r>
                      <a:endParaRPr sz="1050">
                        <a:latin typeface="Arial" panose="020B0604020202020204"/>
                        <a:cs typeface="Arial" panose="020B0604020202020204"/>
                      </a:endParaRPr>
                    </a:p>
                  </a:txBody>
                  <a:tcPr marL="0" marR="0" marT="92075"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25"/>
                        </a:spcBef>
                      </a:pPr>
                      <a:r>
                        <a:rPr sz="1050" spc="-5" dirty="0">
                          <a:latin typeface="Arial" panose="020B0604020202020204"/>
                          <a:cs typeface="Arial" panose="020B0604020202020204"/>
                        </a:rPr>
                        <a:t>16</a:t>
                      </a:r>
                      <a:endParaRPr sz="1050">
                        <a:latin typeface="Arial" panose="020B0604020202020204"/>
                        <a:cs typeface="Arial" panose="020B0604020202020204"/>
                      </a:endParaRPr>
                    </a:p>
                  </a:txBody>
                  <a:tcPr marL="0" marR="0" marT="92075"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25"/>
                        </a:spcBef>
                      </a:pPr>
                      <a:r>
                        <a:rPr sz="1050" spc="-5" dirty="0">
                          <a:latin typeface="Arial" panose="020B0604020202020204"/>
                          <a:cs typeface="Arial" panose="020B0604020202020204"/>
                        </a:rPr>
                        <a:t>17</a:t>
                      </a:r>
                      <a:endParaRPr sz="1050">
                        <a:latin typeface="Arial" panose="020B0604020202020204"/>
                        <a:cs typeface="Arial" panose="020B0604020202020204"/>
                      </a:endParaRPr>
                    </a:p>
                  </a:txBody>
                  <a:tcPr marL="0" marR="0" marT="92075"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25"/>
                        </a:spcBef>
                      </a:pPr>
                      <a:r>
                        <a:rPr sz="1050" spc="-5" dirty="0">
                          <a:latin typeface="Arial" panose="020B0604020202020204"/>
                          <a:cs typeface="Arial" panose="020B0604020202020204"/>
                        </a:rPr>
                        <a:t>18</a:t>
                      </a:r>
                      <a:endParaRPr sz="1050">
                        <a:latin typeface="Arial" panose="020B0604020202020204"/>
                        <a:cs typeface="Arial" panose="020B0604020202020204"/>
                      </a:endParaRPr>
                    </a:p>
                  </a:txBody>
                  <a:tcPr marL="0" marR="0" marT="92075"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marR="107950" algn="r">
                        <a:lnSpc>
                          <a:spcPct val="100000"/>
                        </a:lnSpc>
                        <a:spcBef>
                          <a:spcPts val="725"/>
                        </a:spcBef>
                      </a:pPr>
                      <a:r>
                        <a:rPr sz="1050" spc="-5" dirty="0">
                          <a:latin typeface="Arial" panose="020B0604020202020204"/>
                          <a:cs typeface="Arial" panose="020B0604020202020204"/>
                        </a:rPr>
                        <a:t>1</a:t>
                      </a:r>
                      <a:r>
                        <a:rPr sz="1050" dirty="0">
                          <a:latin typeface="Arial" panose="020B0604020202020204"/>
                          <a:cs typeface="Arial" panose="020B0604020202020204"/>
                        </a:rPr>
                        <a:t>9</a:t>
                      </a:r>
                      <a:endParaRPr sz="1050">
                        <a:latin typeface="Arial" panose="020B0604020202020204"/>
                        <a:cs typeface="Arial" panose="020B0604020202020204"/>
                      </a:endParaRPr>
                    </a:p>
                  </a:txBody>
                  <a:tcPr marL="0" marR="0" marT="92075"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25"/>
                        </a:spcBef>
                      </a:pPr>
                      <a:r>
                        <a:rPr sz="1050" spc="-5" dirty="0">
                          <a:latin typeface="Arial" panose="020B0604020202020204"/>
                          <a:cs typeface="Arial" panose="020B0604020202020204"/>
                        </a:rPr>
                        <a:t>20</a:t>
                      </a:r>
                      <a:endParaRPr sz="1050">
                        <a:latin typeface="Arial" panose="020B0604020202020204"/>
                        <a:cs typeface="Arial" panose="020B0604020202020204"/>
                      </a:endParaRPr>
                    </a:p>
                  </a:txBody>
                  <a:tcPr marL="0" marR="0" marT="92075"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marR="107950" algn="r">
                        <a:lnSpc>
                          <a:spcPct val="100000"/>
                        </a:lnSpc>
                        <a:spcBef>
                          <a:spcPts val="725"/>
                        </a:spcBef>
                      </a:pPr>
                      <a:r>
                        <a:rPr sz="1050" spc="-5" dirty="0">
                          <a:latin typeface="Arial" panose="020B0604020202020204"/>
                          <a:cs typeface="Arial" panose="020B0604020202020204"/>
                        </a:rPr>
                        <a:t>2</a:t>
                      </a:r>
                      <a:r>
                        <a:rPr sz="1050" dirty="0">
                          <a:latin typeface="Arial" panose="020B0604020202020204"/>
                          <a:cs typeface="Arial" panose="020B0604020202020204"/>
                        </a:rPr>
                        <a:t>1</a:t>
                      </a:r>
                      <a:endParaRPr sz="1050">
                        <a:latin typeface="Arial" panose="020B0604020202020204"/>
                        <a:cs typeface="Arial" panose="020B0604020202020204"/>
                      </a:endParaRPr>
                    </a:p>
                  </a:txBody>
                  <a:tcPr marL="0" marR="0" marT="92075"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25"/>
                        </a:spcBef>
                      </a:pPr>
                      <a:r>
                        <a:rPr sz="1050" spc="-5" dirty="0">
                          <a:latin typeface="Arial" panose="020B0604020202020204"/>
                          <a:cs typeface="Arial" panose="020B0604020202020204"/>
                        </a:rPr>
                        <a:t>22</a:t>
                      </a:r>
                      <a:endParaRPr sz="1050">
                        <a:latin typeface="Arial" panose="020B0604020202020204"/>
                        <a:cs typeface="Arial" panose="020B0604020202020204"/>
                      </a:endParaRPr>
                    </a:p>
                  </a:txBody>
                  <a:tcPr marL="0" marR="0" marT="92075"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5BD99"/>
                    </a:solidFill>
                  </a:tcPr>
                </a:tc>
              </a:tr>
              <a:tr h="345186">
                <a:tc>
                  <a:txBody>
                    <a:bodyPr/>
                    <a:lstStyle/>
                    <a:p>
                      <a:pPr>
                        <a:lnSpc>
                          <a:spcPct val="100000"/>
                        </a:lnSpc>
                        <a:spcBef>
                          <a:spcPts val="715"/>
                        </a:spcBef>
                      </a:pPr>
                      <a:r>
                        <a:rPr sz="1050" spc="-5" dirty="0">
                          <a:latin typeface="Arial" panose="020B0604020202020204"/>
                          <a:cs typeface="Arial" panose="020B0604020202020204"/>
                        </a:rPr>
                        <a:t>C1</a:t>
                      </a:r>
                      <a:r>
                        <a:rPr sz="1050" dirty="0">
                          <a:latin typeface="Arial" panose="020B0604020202020204"/>
                          <a:cs typeface="Arial" panose="020B0604020202020204"/>
                        </a:rPr>
                        <a:t>:</a:t>
                      </a:r>
                      <a:r>
                        <a:rPr sz="1050" dirty="0">
                          <a:latin typeface="宋体" panose="02010600030101010101" pitchFamily="2" charset="-122"/>
                          <a:cs typeface="宋体" panose="02010600030101010101" pitchFamily="2" charset="-122"/>
                        </a:rPr>
                        <a:t>月份在</a:t>
                      </a:r>
                      <a:endParaRPr sz="1050">
                        <a:latin typeface="宋体" panose="02010600030101010101" pitchFamily="2" charset="-122"/>
                        <a:cs typeface="宋体" panose="02010600030101010101" pitchFamily="2" charset="-122"/>
                      </a:endParaRPr>
                    </a:p>
                  </a:txBody>
                  <a:tcPr marL="0" marR="0" marT="9080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DEFE0"/>
                    </a:solidFill>
                  </a:tcPr>
                </a:tc>
                <a:tc>
                  <a:txBody>
                    <a:bodyPr/>
                    <a:lstStyle/>
                    <a:p>
                      <a:pPr marR="88265" algn="r">
                        <a:lnSpc>
                          <a:spcPct val="100000"/>
                        </a:lnSpc>
                        <a:spcBef>
                          <a:spcPts val="700"/>
                        </a:spcBef>
                      </a:pPr>
                      <a:r>
                        <a:rPr sz="1050" dirty="0">
                          <a:latin typeface="Arial" panose="020B0604020202020204"/>
                          <a:cs typeface="Arial" panose="020B0604020202020204"/>
                        </a:rPr>
                        <a:t>M1</a:t>
                      </a:r>
                      <a:endParaRPr sz="1050">
                        <a:latin typeface="Arial" panose="020B0604020202020204"/>
                        <a:cs typeface="Arial" panose="020B0604020202020204"/>
                      </a:endParaRPr>
                    </a:p>
                  </a:txBody>
                  <a:tcPr marL="0" marR="0" marT="889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L="1905" algn="ctr">
                        <a:lnSpc>
                          <a:spcPct val="100000"/>
                        </a:lnSpc>
                        <a:spcBef>
                          <a:spcPts val="700"/>
                        </a:spcBef>
                      </a:pPr>
                      <a:r>
                        <a:rPr sz="1050" dirty="0">
                          <a:latin typeface="Arial" panose="020B0604020202020204"/>
                          <a:cs typeface="Arial" panose="020B0604020202020204"/>
                        </a:rPr>
                        <a:t>M1</a:t>
                      </a:r>
                      <a:endParaRPr sz="1050">
                        <a:latin typeface="Arial" panose="020B0604020202020204"/>
                        <a:cs typeface="Arial" panose="020B0604020202020204"/>
                      </a:endParaRPr>
                    </a:p>
                  </a:txBody>
                  <a:tcPr marL="0" marR="0" marT="889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L="1905" algn="ctr">
                        <a:lnSpc>
                          <a:spcPct val="100000"/>
                        </a:lnSpc>
                        <a:spcBef>
                          <a:spcPts val="700"/>
                        </a:spcBef>
                      </a:pPr>
                      <a:r>
                        <a:rPr sz="1050" dirty="0">
                          <a:latin typeface="Arial" panose="020B0604020202020204"/>
                          <a:cs typeface="Arial" panose="020B0604020202020204"/>
                        </a:rPr>
                        <a:t>M1</a:t>
                      </a:r>
                      <a:endParaRPr sz="1050">
                        <a:latin typeface="Arial" panose="020B0604020202020204"/>
                        <a:cs typeface="Arial" panose="020B0604020202020204"/>
                      </a:endParaRPr>
                    </a:p>
                  </a:txBody>
                  <a:tcPr marL="0" marR="0" marT="889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L="635" algn="ctr">
                        <a:lnSpc>
                          <a:spcPct val="100000"/>
                        </a:lnSpc>
                        <a:spcBef>
                          <a:spcPts val="700"/>
                        </a:spcBef>
                      </a:pPr>
                      <a:r>
                        <a:rPr sz="1050" dirty="0">
                          <a:latin typeface="Arial" panose="020B0604020202020204"/>
                          <a:cs typeface="Arial" panose="020B0604020202020204"/>
                        </a:rPr>
                        <a:t>M1</a:t>
                      </a:r>
                      <a:endParaRPr sz="1050">
                        <a:latin typeface="Arial" panose="020B0604020202020204"/>
                        <a:cs typeface="Arial" panose="020B0604020202020204"/>
                      </a:endParaRPr>
                    </a:p>
                  </a:txBody>
                  <a:tcPr marL="0" marR="0" marT="889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00"/>
                        </a:spcBef>
                      </a:pPr>
                      <a:r>
                        <a:rPr sz="1050" dirty="0">
                          <a:latin typeface="Arial" panose="020B0604020202020204"/>
                          <a:cs typeface="Arial" panose="020B0604020202020204"/>
                        </a:rPr>
                        <a:t>M1</a:t>
                      </a:r>
                      <a:endParaRPr sz="1050">
                        <a:latin typeface="Arial" panose="020B0604020202020204"/>
                        <a:cs typeface="Arial" panose="020B0604020202020204"/>
                      </a:endParaRPr>
                    </a:p>
                  </a:txBody>
                  <a:tcPr marL="0" marR="0" marT="889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00"/>
                        </a:spcBef>
                      </a:pPr>
                      <a:r>
                        <a:rPr sz="1050" dirty="0">
                          <a:latin typeface="Arial" panose="020B0604020202020204"/>
                          <a:cs typeface="Arial" panose="020B0604020202020204"/>
                        </a:rPr>
                        <a:t>M2</a:t>
                      </a:r>
                      <a:endParaRPr sz="1050">
                        <a:latin typeface="Arial" panose="020B0604020202020204"/>
                        <a:cs typeface="Arial" panose="020B0604020202020204"/>
                      </a:endParaRPr>
                    </a:p>
                  </a:txBody>
                  <a:tcPr marL="0" marR="0" marT="889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L="1905" algn="ctr">
                        <a:lnSpc>
                          <a:spcPct val="100000"/>
                        </a:lnSpc>
                        <a:spcBef>
                          <a:spcPts val="700"/>
                        </a:spcBef>
                      </a:pPr>
                      <a:r>
                        <a:rPr sz="1050" dirty="0">
                          <a:latin typeface="Arial" panose="020B0604020202020204"/>
                          <a:cs typeface="Arial" panose="020B0604020202020204"/>
                        </a:rPr>
                        <a:t>M2</a:t>
                      </a:r>
                      <a:endParaRPr sz="1050">
                        <a:latin typeface="Arial" panose="020B0604020202020204"/>
                        <a:cs typeface="Arial" panose="020B0604020202020204"/>
                      </a:endParaRPr>
                    </a:p>
                  </a:txBody>
                  <a:tcPr marL="0" marR="0" marT="889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L="1905" algn="ctr">
                        <a:lnSpc>
                          <a:spcPct val="100000"/>
                        </a:lnSpc>
                        <a:spcBef>
                          <a:spcPts val="700"/>
                        </a:spcBef>
                      </a:pPr>
                      <a:r>
                        <a:rPr sz="1050" dirty="0">
                          <a:latin typeface="Arial" panose="020B0604020202020204"/>
                          <a:cs typeface="Arial" panose="020B0604020202020204"/>
                        </a:rPr>
                        <a:t>M2</a:t>
                      </a:r>
                      <a:endParaRPr sz="1050">
                        <a:latin typeface="Arial" panose="020B0604020202020204"/>
                        <a:cs typeface="Arial" panose="020B0604020202020204"/>
                      </a:endParaRPr>
                    </a:p>
                  </a:txBody>
                  <a:tcPr marL="0" marR="0" marT="889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L="635" algn="ctr">
                        <a:lnSpc>
                          <a:spcPct val="100000"/>
                        </a:lnSpc>
                        <a:spcBef>
                          <a:spcPts val="700"/>
                        </a:spcBef>
                      </a:pPr>
                      <a:r>
                        <a:rPr sz="1050" dirty="0">
                          <a:latin typeface="Arial" panose="020B0604020202020204"/>
                          <a:cs typeface="Arial" panose="020B0604020202020204"/>
                        </a:rPr>
                        <a:t>M2</a:t>
                      </a:r>
                      <a:endParaRPr sz="1050">
                        <a:latin typeface="Arial" panose="020B0604020202020204"/>
                        <a:cs typeface="Arial" panose="020B0604020202020204"/>
                      </a:endParaRPr>
                    </a:p>
                  </a:txBody>
                  <a:tcPr marL="0" marR="0" marT="889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R="88265" algn="r">
                        <a:lnSpc>
                          <a:spcPct val="100000"/>
                        </a:lnSpc>
                        <a:spcBef>
                          <a:spcPts val="700"/>
                        </a:spcBef>
                      </a:pPr>
                      <a:r>
                        <a:rPr sz="1050" dirty="0">
                          <a:latin typeface="Arial" panose="020B0604020202020204"/>
                          <a:cs typeface="Arial" panose="020B0604020202020204"/>
                        </a:rPr>
                        <a:t>M2</a:t>
                      </a:r>
                      <a:endParaRPr sz="1050">
                        <a:latin typeface="Arial" panose="020B0604020202020204"/>
                        <a:cs typeface="Arial" panose="020B0604020202020204"/>
                      </a:endParaRPr>
                    </a:p>
                  </a:txBody>
                  <a:tcPr marL="0" marR="0" marT="8890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00"/>
                        </a:spcBef>
                      </a:pPr>
                      <a:r>
                        <a:rPr sz="1050" dirty="0">
                          <a:latin typeface="Arial" panose="020B0604020202020204"/>
                          <a:cs typeface="Arial" panose="020B0604020202020204"/>
                        </a:rPr>
                        <a:t>M3</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R="88265" algn="r">
                        <a:lnSpc>
                          <a:spcPct val="100000"/>
                        </a:lnSpc>
                        <a:spcBef>
                          <a:spcPts val="700"/>
                        </a:spcBef>
                      </a:pPr>
                      <a:r>
                        <a:rPr sz="1050" dirty="0">
                          <a:latin typeface="Arial" panose="020B0604020202020204"/>
                          <a:cs typeface="Arial" panose="020B0604020202020204"/>
                        </a:rPr>
                        <a:t>M3</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L="1905" algn="ctr">
                        <a:lnSpc>
                          <a:spcPct val="100000"/>
                        </a:lnSpc>
                        <a:spcBef>
                          <a:spcPts val="700"/>
                        </a:spcBef>
                      </a:pPr>
                      <a:r>
                        <a:rPr sz="1050" dirty="0">
                          <a:latin typeface="Arial" panose="020B0604020202020204"/>
                          <a:cs typeface="Arial" panose="020B0604020202020204"/>
                        </a:rPr>
                        <a:t>M3</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L="1905" algn="ctr">
                        <a:lnSpc>
                          <a:spcPct val="100000"/>
                        </a:lnSpc>
                        <a:spcBef>
                          <a:spcPts val="700"/>
                        </a:spcBef>
                      </a:pPr>
                      <a:r>
                        <a:rPr sz="1050" dirty="0">
                          <a:latin typeface="Arial" panose="020B0604020202020204"/>
                          <a:cs typeface="Arial" panose="020B0604020202020204"/>
                        </a:rPr>
                        <a:t>M3</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L="1270" algn="ctr">
                        <a:lnSpc>
                          <a:spcPct val="100000"/>
                        </a:lnSpc>
                        <a:spcBef>
                          <a:spcPts val="700"/>
                        </a:spcBef>
                      </a:pPr>
                      <a:r>
                        <a:rPr sz="1050" dirty="0">
                          <a:latin typeface="Arial" panose="020B0604020202020204"/>
                          <a:cs typeface="Arial" panose="020B0604020202020204"/>
                        </a:rPr>
                        <a:t>M3</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00"/>
                        </a:spcBef>
                      </a:pPr>
                      <a:r>
                        <a:rPr sz="1050" dirty="0">
                          <a:latin typeface="Arial" panose="020B0604020202020204"/>
                          <a:cs typeface="Arial" panose="020B0604020202020204"/>
                        </a:rPr>
                        <a:t>M4</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00"/>
                        </a:spcBef>
                      </a:pPr>
                      <a:r>
                        <a:rPr sz="1050" dirty="0">
                          <a:latin typeface="Arial" panose="020B0604020202020204"/>
                          <a:cs typeface="Arial" panose="020B0604020202020204"/>
                        </a:rPr>
                        <a:t>M4</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00"/>
                        </a:spcBef>
                      </a:pPr>
                      <a:r>
                        <a:rPr sz="1050" dirty="0">
                          <a:latin typeface="Arial" panose="020B0604020202020204"/>
                          <a:cs typeface="Arial" panose="020B0604020202020204"/>
                        </a:rPr>
                        <a:t>M4</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R="87630" algn="r">
                        <a:lnSpc>
                          <a:spcPct val="100000"/>
                        </a:lnSpc>
                        <a:spcBef>
                          <a:spcPts val="700"/>
                        </a:spcBef>
                      </a:pPr>
                      <a:r>
                        <a:rPr sz="1050" dirty="0">
                          <a:latin typeface="Arial" panose="020B0604020202020204"/>
                          <a:cs typeface="Arial" panose="020B0604020202020204"/>
                        </a:rPr>
                        <a:t>M4</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L="1905" algn="ctr">
                        <a:lnSpc>
                          <a:spcPct val="100000"/>
                        </a:lnSpc>
                        <a:spcBef>
                          <a:spcPts val="700"/>
                        </a:spcBef>
                      </a:pPr>
                      <a:r>
                        <a:rPr sz="1050" dirty="0">
                          <a:latin typeface="Arial" panose="020B0604020202020204"/>
                          <a:cs typeface="Arial" panose="020B0604020202020204"/>
                        </a:rPr>
                        <a:t>M4</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R="88265" algn="r">
                        <a:lnSpc>
                          <a:spcPct val="100000"/>
                        </a:lnSpc>
                        <a:spcBef>
                          <a:spcPts val="700"/>
                        </a:spcBef>
                      </a:pPr>
                      <a:r>
                        <a:rPr sz="1050" dirty="0">
                          <a:latin typeface="Arial" panose="020B0604020202020204"/>
                          <a:cs typeface="Arial" panose="020B0604020202020204"/>
                        </a:rPr>
                        <a:t>M4</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L="635" algn="ctr">
                        <a:lnSpc>
                          <a:spcPct val="100000"/>
                        </a:lnSpc>
                        <a:spcBef>
                          <a:spcPts val="700"/>
                        </a:spcBef>
                      </a:pPr>
                      <a:r>
                        <a:rPr sz="1050" dirty="0">
                          <a:latin typeface="Arial" panose="020B0604020202020204"/>
                          <a:cs typeface="Arial" panose="020B0604020202020204"/>
                        </a:rPr>
                        <a:t>M4</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r>
              <a:tr h="355091">
                <a:tc>
                  <a:txBody>
                    <a:bodyPr/>
                    <a:lstStyle/>
                    <a:p>
                      <a:pPr>
                        <a:lnSpc>
                          <a:spcPct val="100000"/>
                        </a:lnSpc>
                        <a:spcBef>
                          <a:spcPts val="750"/>
                        </a:spcBef>
                      </a:pPr>
                      <a:r>
                        <a:rPr sz="1050" spc="-5" dirty="0">
                          <a:latin typeface="Arial" panose="020B0604020202020204"/>
                          <a:cs typeface="Arial" panose="020B0604020202020204"/>
                        </a:rPr>
                        <a:t>C2:</a:t>
                      </a:r>
                      <a:r>
                        <a:rPr sz="1050" dirty="0">
                          <a:latin typeface="宋体" panose="02010600030101010101" pitchFamily="2" charset="-122"/>
                          <a:cs typeface="宋体" panose="02010600030101010101" pitchFamily="2" charset="-122"/>
                        </a:rPr>
                        <a:t>日在</a:t>
                      </a:r>
                      <a:endParaRPr sz="1050">
                        <a:latin typeface="宋体" panose="02010600030101010101" pitchFamily="2" charset="-122"/>
                        <a:cs typeface="宋体" panose="02010600030101010101" pitchFamily="2" charset="-122"/>
                      </a:endParaRPr>
                    </a:p>
                  </a:txBody>
                  <a:tcPr marL="0" marR="0" marT="9525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DEFE0"/>
                    </a:solidFill>
                  </a:tcPr>
                </a:tc>
                <a:tc>
                  <a:txBody>
                    <a:bodyPr/>
                    <a:lstStyle/>
                    <a:p>
                      <a:pPr marR="95885" algn="r">
                        <a:lnSpc>
                          <a:spcPct val="100000"/>
                        </a:lnSpc>
                        <a:spcBef>
                          <a:spcPts val="735"/>
                        </a:spcBef>
                      </a:pPr>
                      <a:r>
                        <a:rPr sz="1050" spc="-5" dirty="0">
                          <a:latin typeface="Arial" panose="020B0604020202020204"/>
                          <a:cs typeface="Arial" panose="020B0604020202020204"/>
                        </a:rPr>
                        <a:t>D1</a:t>
                      </a:r>
                      <a:endParaRPr sz="1050">
                        <a:latin typeface="Arial" panose="020B0604020202020204"/>
                        <a:cs typeface="Arial" panose="020B0604020202020204"/>
                      </a:endParaRPr>
                    </a:p>
                  </a:txBody>
                  <a:tcPr marL="0" marR="0" marT="933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L="1270" algn="ctr">
                        <a:lnSpc>
                          <a:spcPct val="100000"/>
                        </a:lnSpc>
                        <a:spcBef>
                          <a:spcPts val="735"/>
                        </a:spcBef>
                      </a:pPr>
                      <a:r>
                        <a:rPr sz="1050" spc="-5" dirty="0">
                          <a:latin typeface="Arial" panose="020B0604020202020204"/>
                          <a:cs typeface="Arial" panose="020B0604020202020204"/>
                        </a:rPr>
                        <a:t>D2</a:t>
                      </a:r>
                      <a:endParaRPr sz="1050">
                        <a:latin typeface="Arial" panose="020B0604020202020204"/>
                        <a:cs typeface="Arial" panose="020B0604020202020204"/>
                      </a:endParaRPr>
                    </a:p>
                  </a:txBody>
                  <a:tcPr marL="0" marR="0" marT="933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L="635" algn="ctr">
                        <a:lnSpc>
                          <a:spcPct val="100000"/>
                        </a:lnSpc>
                        <a:spcBef>
                          <a:spcPts val="735"/>
                        </a:spcBef>
                      </a:pPr>
                      <a:r>
                        <a:rPr sz="1050" spc="-5" dirty="0">
                          <a:latin typeface="Arial" panose="020B0604020202020204"/>
                          <a:cs typeface="Arial" panose="020B0604020202020204"/>
                        </a:rPr>
                        <a:t>D3</a:t>
                      </a:r>
                      <a:endParaRPr sz="1050">
                        <a:latin typeface="Arial" panose="020B0604020202020204"/>
                        <a:cs typeface="Arial" panose="020B0604020202020204"/>
                      </a:endParaRPr>
                    </a:p>
                  </a:txBody>
                  <a:tcPr marL="0" marR="0" marT="933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35"/>
                        </a:spcBef>
                      </a:pPr>
                      <a:r>
                        <a:rPr sz="1050" spc="-5" dirty="0">
                          <a:latin typeface="Arial" panose="020B0604020202020204"/>
                          <a:cs typeface="Arial" panose="020B0604020202020204"/>
                        </a:rPr>
                        <a:t>D4</a:t>
                      </a:r>
                      <a:endParaRPr sz="1050">
                        <a:latin typeface="Arial" panose="020B0604020202020204"/>
                        <a:cs typeface="Arial" panose="020B0604020202020204"/>
                      </a:endParaRPr>
                    </a:p>
                  </a:txBody>
                  <a:tcPr marL="0" marR="0" marT="933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35"/>
                        </a:spcBef>
                      </a:pPr>
                      <a:r>
                        <a:rPr sz="1050" spc="-5" dirty="0">
                          <a:latin typeface="Arial" panose="020B0604020202020204"/>
                          <a:cs typeface="Arial" panose="020B0604020202020204"/>
                        </a:rPr>
                        <a:t>D5</a:t>
                      </a:r>
                      <a:endParaRPr sz="1050">
                        <a:latin typeface="Arial" panose="020B0604020202020204"/>
                        <a:cs typeface="Arial" panose="020B0604020202020204"/>
                      </a:endParaRPr>
                    </a:p>
                  </a:txBody>
                  <a:tcPr marL="0" marR="0" marT="933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35"/>
                        </a:spcBef>
                      </a:pPr>
                      <a:r>
                        <a:rPr sz="1050" spc="-5" dirty="0">
                          <a:latin typeface="Arial" panose="020B0604020202020204"/>
                          <a:cs typeface="Arial" panose="020B0604020202020204"/>
                        </a:rPr>
                        <a:t>D1</a:t>
                      </a:r>
                      <a:endParaRPr sz="1050">
                        <a:latin typeface="Arial" panose="020B0604020202020204"/>
                        <a:cs typeface="Arial" panose="020B0604020202020204"/>
                      </a:endParaRPr>
                    </a:p>
                  </a:txBody>
                  <a:tcPr marL="0" marR="0" marT="933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L="635" algn="ctr">
                        <a:lnSpc>
                          <a:spcPct val="100000"/>
                        </a:lnSpc>
                        <a:spcBef>
                          <a:spcPts val="735"/>
                        </a:spcBef>
                      </a:pPr>
                      <a:r>
                        <a:rPr sz="1050" spc="-5" dirty="0">
                          <a:latin typeface="Arial" panose="020B0604020202020204"/>
                          <a:cs typeface="Arial" panose="020B0604020202020204"/>
                        </a:rPr>
                        <a:t>D2</a:t>
                      </a:r>
                      <a:endParaRPr sz="1050">
                        <a:latin typeface="Arial" panose="020B0604020202020204"/>
                        <a:cs typeface="Arial" panose="020B0604020202020204"/>
                      </a:endParaRPr>
                    </a:p>
                  </a:txBody>
                  <a:tcPr marL="0" marR="0" marT="933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L="635" algn="ctr">
                        <a:lnSpc>
                          <a:spcPct val="100000"/>
                        </a:lnSpc>
                        <a:spcBef>
                          <a:spcPts val="735"/>
                        </a:spcBef>
                      </a:pPr>
                      <a:r>
                        <a:rPr sz="1050" spc="-5" dirty="0">
                          <a:latin typeface="Arial" panose="020B0604020202020204"/>
                          <a:cs typeface="Arial" panose="020B0604020202020204"/>
                        </a:rPr>
                        <a:t>D3</a:t>
                      </a:r>
                      <a:endParaRPr sz="1050">
                        <a:latin typeface="Arial" panose="020B0604020202020204"/>
                        <a:cs typeface="Arial" panose="020B0604020202020204"/>
                      </a:endParaRPr>
                    </a:p>
                  </a:txBody>
                  <a:tcPr marL="0" marR="0" marT="933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35"/>
                        </a:spcBef>
                      </a:pPr>
                      <a:r>
                        <a:rPr sz="1050" spc="-5" dirty="0">
                          <a:latin typeface="Arial" panose="020B0604020202020204"/>
                          <a:cs typeface="Arial" panose="020B0604020202020204"/>
                        </a:rPr>
                        <a:t>D4</a:t>
                      </a:r>
                      <a:endParaRPr sz="1050">
                        <a:latin typeface="Arial" panose="020B0604020202020204"/>
                        <a:cs typeface="Arial" panose="020B0604020202020204"/>
                      </a:endParaRPr>
                    </a:p>
                  </a:txBody>
                  <a:tcPr marL="0" marR="0" marT="933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R="97155" algn="r">
                        <a:lnSpc>
                          <a:spcPct val="100000"/>
                        </a:lnSpc>
                        <a:spcBef>
                          <a:spcPts val="735"/>
                        </a:spcBef>
                      </a:pPr>
                      <a:r>
                        <a:rPr sz="1050" spc="-5" dirty="0">
                          <a:latin typeface="Arial" panose="020B0604020202020204"/>
                          <a:cs typeface="Arial" panose="020B0604020202020204"/>
                        </a:rPr>
                        <a:t>D5</a:t>
                      </a:r>
                      <a:endParaRPr sz="1050">
                        <a:latin typeface="Arial" panose="020B0604020202020204"/>
                        <a:cs typeface="Arial" panose="020B0604020202020204"/>
                      </a:endParaRPr>
                    </a:p>
                  </a:txBody>
                  <a:tcPr marL="0" marR="0" marT="9334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35"/>
                        </a:spcBef>
                      </a:pPr>
                      <a:r>
                        <a:rPr sz="1050" spc="-5" dirty="0">
                          <a:latin typeface="Arial" panose="020B0604020202020204"/>
                          <a:cs typeface="Arial" panose="020B0604020202020204"/>
                        </a:rPr>
                        <a:t>D1</a:t>
                      </a:r>
                      <a:endParaRPr sz="1050">
                        <a:latin typeface="Arial" panose="020B0604020202020204"/>
                        <a:cs typeface="Arial" panose="020B0604020202020204"/>
                      </a:endParaRPr>
                    </a:p>
                  </a:txBody>
                  <a:tcPr marL="0" marR="0" marT="9334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R="97155" algn="r">
                        <a:lnSpc>
                          <a:spcPct val="100000"/>
                        </a:lnSpc>
                        <a:spcBef>
                          <a:spcPts val="735"/>
                        </a:spcBef>
                      </a:pPr>
                      <a:r>
                        <a:rPr sz="1050" spc="-5" dirty="0">
                          <a:latin typeface="Arial" panose="020B0604020202020204"/>
                          <a:cs typeface="Arial" panose="020B0604020202020204"/>
                        </a:rPr>
                        <a:t>D2</a:t>
                      </a:r>
                      <a:endParaRPr sz="1050">
                        <a:latin typeface="Arial" panose="020B0604020202020204"/>
                        <a:cs typeface="Arial" panose="020B0604020202020204"/>
                      </a:endParaRPr>
                    </a:p>
                  </a:txBody>
                  <a:tcPr marL="0" marR="0" marT="9334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35"/>
                        </a:spcBef>
                      </a:pPr>
                      <a:r>
                        <a:rPr sz="1050" spc="-5" dirty="0">
                          <a:latin typeface="Arial" panose="020B0604020202020204"/>
                          <a:cs typeface="Arial" panose="020B0604020202020204"/>
                        </a:rPr>
                        <a:t>D3</a:t>
                      </a:r>
                      <a:endParaRPr sz="1050">
                        <a:latin typeface="Arial" panose="020B0604020202020204"/>
                        <a:cs typeface="Arial" panose="020B0604020202020204"/>
                      </a:endParaRPr>
                    </a:p>
                  </a:txBody>
                  <a:tcPr marL="0" marR="0" marT="9334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35"/>
                        </a:spcBef>
                      </a:pPr>
                      <a:r>
                        <a:rPr sz="1050" spc="-5" dirty="0">
                          <a:latin typeface="Arial" panose="020B0604020202020204"/>
                          <a:cs typeface="Arial" panose="020B0604020202020204"/>
                        </a:rPr>
                        <a:t>D4</a:t>
                      </a:r>
                      <a:endParaRPr sz="1050">
                        <a:latin typeface="Arial" panose="020B0604020202020204"/>
                        <a:cs typeface="Arial" panose="020B0604020202020204"/>
                      </a:endParaRPr>
                    </a:p>
                  </a:txBody>
                  <a:tcPr marL="0" marR="0" marT="9334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35"/>
                        </a:spcBef>
                      </a:pPr>
                      <a:r>
                        <a:rPr sz="1050" spc="-5" dirty="0">
                          <a:latin typeface="Arial" panose="020B0604020202020204"/>
                          <a:cs typeface="Arial" panose="020B0604020202020204"/>
                        </a:rPr>
                        <a:t>D5</a:t>
                      </a:r>
                      <a:endParaRPr sz="1050">
                        <a:latin typeface="Arial" panose="020B0604020202020204"/>
                        <a:cs typeface="Arial" panose="020B0604020202020204"/>
                      </a:endParaRPr>
                    </a:p>
                  </a:txBody>
                  <a:tcPr marL="0" marR="0" marT="9334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35"/>
                        </a:spcBef>
                      </a:pPr>
                      <a:r>
                        <a:rPr sz="1050" spc="-5" dirty="0">
                          <a:latin typeface="Arial" panose="020B0604020202020204"/>
                          <a:cs typeface="Arial" panose="020B0604020202020204"/>
                        </a:rPr>
                        <a:t>D1</a:t>
                      </a:r>
                      <a:endParaRPr sz="1050">
                        <a:latin typeface="Arial" panose="020B0604020202020204"/>
                        <a:cs typeface="Arial" panose="020B0604020202020204"/>
                      </a:endParaRPr>
                    </a:p>
                  </a:txBody>
                  <a:tcPr marL="0" marR="0" marT="9334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35"/>
                        </a:spcBef>
                      </a:pPr>
                      <a:r>
                        <a:rPr sz="1050" spc="-5" dirty="0">
                          <a:latin typeface="Arial" panose="020B0604020202020204"/>
                          <a:cs typeface="Arial" panose="020B0604020202020204"/>
                        </a:rPr>
                        <a:t>D2</a:t>
                      </a:r>
                      <a:endParaRPr sz="1050">
                        <a:latin typeface="Arial" panose="020B0604020202020204"/>
                        <a:cs typeface="Arial" panose="020B0604020202020204"/>
                      </a:endParaRPr>
                    </a:p>
                  </a:txBody>
                  <a:tcPr marL="0" marR="0" marT="9334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35"/>
                        </a:spcBef>
                      </a:pPr>
                      <a:r>
                        <a:rPr sz="1050" spc="-5" dirty="0">
                          <a:latin typeface="Arial" panose="020B0604020202020204"/>
                          <a:cs typeface="Arial" panose="020B0604020202020204"/>
                        </a:rPr>
                        <a:t>D2</a:t>
                      </a:r>
                      <a:endParaRPr sz="1050">
                        <a:latin typeface="Arial" panose="020B0604020202020204"/>
                        <a:cs typeface="Arial" panose="020B0604020202020204"/>
                      </a:endParaRPr>
                    </a:p>
                  </a:txBody>
                  <a:tcPr marL="0" marR="0" marT="9334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R="96520" algn="r">
                        <a:lnSpc>
                          <a:spcPct val="100000"/>
                        </a:lnSpc>
                        <a:spcBef>
                          <a:spcPts val="735"/>
                        </a:spcBef>
                      </a:pPr>
                      <a:r>
                        <a:rPr sz="1050" spc="-5" dirty="0">
                          <a:latin typeface="Arial" panose="020B0604020202020204"/>
                          <a:cs typeface="Arial" panose="020B0604020202020204"/>
                        </a:rPr>
                        <a:t>D3</a:t>
                      </a:r>
                      <a:endParaRPr sz="1050">
                        <a:latin typeface="Arial" panose="020B0604020202020204"/>
                        <a:cs typeface="Arial" panose="020B0604020202020204"/>
                      </a:endParaRPr>
                    </a:p>
                  </a:txBody>
                  <a:tcPr marL="0" marR="0" marT="9334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35"/>
                        </a:spcBef>
                      </a:pPr>
                      <a:r>
                        <a:rPr sz="1050" spc="-5" dirty="0">
                          <a:latin typeface="Arial" panose="020B0604020202020204"/>
                          <a:cs typeface="Arial" panose="020B0604020202020204"/>
                        </a:rPr>
                        <a:t>D3</a:t>
                      </a:r>
                      <a:endParaRPr sz="1050">
                        <a:latin typeface="Arial" panose="020B0604020202020204"/>
                        <a:cs typeface="Arial" panose="020B0604020202020204"/>
                      </a:endParaRPr>
                    </a:p>
                  </a:txBody>
                  <a:tcPr marL="0" marR="0" marT="9334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R="97790" algn="r">
                        <a:lnSpc>
                          <a:spcPct val="100000"/>
                        </a:lnSpc>
                        <a:spcBef>
                          <a:spcPts val="735"/>
                        </a:spcBef>
                      </a:pPr>
                      <a:r>
                        <a:rPr sz="1050" spc="-5" dirty="0">
                          <a:latin typeface="Arial" panose="020B0604020202020204"/>
                          <a:cs typeface="Arial" panose="020B0604020202020204"/>
                        </a:rPr>
                        <a:t>D4</a:t>
                      </a:r>
                      <a:endParaRPr sz="1050">
                        <a:latin typeface="Arial" panose="020B0604020202020204"/>
                        <a:cs typeface="Arial" panose="020B0604020202020204"/>
                      </a:endParaRPr>
                    </a:p>
                  </a:txBody>
                  <a:tcPr marL="0" marR="0" marT="9334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35"/>
                        </a:spcBef>
                      </a:pPr>
                      <a:r>
                        <a:rPr sz="1050" spc="-5" dirty="0">
                          <a:latin typeface="Arial" panose="020B0604020202020204"/>
                          <a:cs typeface="Arial" panose="020B0604020202020204"/>
                        </a:rPr>
                        <a:t>D5</a:t>
                      </a:r>
                      <a:endParaRPr sz="1050">
                        <a:latin typeface="Arial" panose="020B0604020202020204"/>
                        <a:cs typeface="Arial" panose="020B0604020202020204"/>
                      </a:endParaRPr>
                    </a:p>
                  </a:txBody>
                  <a:tcPr marL="0" marR="0" marT="9334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r>
              <a:tr h="451866">
                <a:tc>
                  <a:txBody>
                    <a:bodyPr/>
                    <a:lstStyle/>
                    <a:p>
                      <a:pPr>
                        <a:lnSpc>
                          <a:spcPct val="100000"/>
                        </a:lnSpc>
                        <a:spcBef>
                          <a:spcPts val="40"/>
                        </a:spcBef>
                      </a:pPr>
                      <a:endParaRPr sz="950">
                        <a:latin typeface="Times New Roman" panose="02020603050405020304"/>
                        <a:cs typeface="Times New Roman" panose="02020603050405020304"/>
                      </a:endParaRPr>
                    </a:p>
                    <a:p>
                      <a:pPr>
                        <a:lnSpc>
                          <a:spcPct val="100000"/>
                        </a:lnSpc>
                      </a:pPr>
                      <a:r>
                        <a:rPr sz="1050" spc="-5" dirty="0">
                          <a:latin typeface="Arial" panose="020B0604020202020204"/>
                          <a:cs typeface="Arial" panose="020B0604020202020204"/>
                        </a:rPr>
                        <a:t>C3:</a:t>
                      </a:r>
                      <a:r>
                        <a:rPr sz="1050" dirty="0">
                          <a:latin typeface="宋体" panose="02010600030101010101" pitchFamily="2" charset="-122"/>
                          <a:cs typeface="宋体" panose="02010600030101010101" pitchFamily="2" charset="-122"/>
                        </a:rPr>
                        <a:t>年在</a:t>
                      </a:r>
                      <a:endParaRPr sz="1050">
                        <a:latin typeface="宋体" panose="02010600030101010101" pitchFamily="2" charset="-122"/>
                        <a:cs typeface="宋体" panose="02010600030101010101" pitchFamily="2" charset="-122"/>
                      </a:endParaRPr>
                    </a:p>
                  </a:txBody>
                  <a:tcPr marL="0" marR="0" marT="508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DEFE0"/>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marL="635"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marL="635"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marL="635"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marL="635"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marL="635"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marL="635"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marL="635"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marL="635"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marL="635"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marL="635" algn="ctr">
                        <a:lnSpc>
                          <a:spcPct val="100000"/>
                        </a:lnSpc>
                        <a:spcBef>
                          <a:spcPts val="5"/>
                        </a:spcBef>
                      </a:pPr>
                      <a:r>
                        <a:rPr sz="1050" dirty="0">
                          <a:latin typeface="Arial" panose="020B0604020202020204"/>
                          <a:cs typeface="Arial" panose="020B0604020202020204"/>
                        </a:rPr>
                        <a:t>Y1</a:t>
                      </a:r>
                      <a:endParaRPr sz="1050">
                        <a:latin typeface="Arial" panose="020B0604020202020204"/>
                        <a:cs typeface="Arial" panose="020B0604020202020204"/>
                      </a:endParaRPr>
                    </a:p>
                  </a:txBody>
                  <a:tcPr marL="0" marR="0" marT="317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marL="635" algn="ctr">
                        <a:lnSpc>
                          <a:spcPct val="100000"/>
                        </a:lnSpc>
                        <a:spcBef>
                          <a:spcPts val="5"/>
                        </a:spcBef>
                      </a:pPr>
                      <a:r>
                        <a:rPr sz="1050" dirty="0">
                          <a:latin typeface="Arial" panose="020B0604020202020204"/>
                          <a:cs typeface="Arial" panose="020B0604020202020204"/>
                        </a:rPr>
                        <a:t>Y2</a:t>
                      </a:r>
                      <a:endParaRPr sz="1050">
                        <a:latin typeface="Arial" panose="020B0604020202020204"/>
                        <a:cs typeface="Arial" panose="020B0604020202020204"/>
                      </a:endParaRPr>
                    </a:p>
                  </a:txBody>
                  <a:tcPr marL="0" marR="0" marT="317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marR="99060" algn="r">
                        <a:lnSpc>
                          <a:spcPct val="100000"/>
                        </a:lnSpc>
                        <a:spcBef>
                          <a:spcPts val="5"/>
                        </a:spcBef>
                      </a:pPr>
                      <a:r>
                        <a:rPr sz="1050" dirty="0">
                          <a:latin typeface="Arial" panose="020B0604020202020204"/>
                          <a:cs typeface="Arial" panose="020B0604020202020204"/>
                        </a:rPr>
                        <a:t>Y1</a:t>
                      </a:r>
                      <a:endParaRPr sz="1050">
                        <a:latin typeface="Arial" panose="020B0604020202020204"/>
                        <a:cs typeface="Arial" panose="020B0604020202020204"/>
                      </a:endParaRPr>
                    </a:p>
                  </a:txBody>
                  <a:tcPr marL="0" marR="0" marT="317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marL="635" algn="ctr">
                        <a:lnSpc>
                          <a:spcPct val="100000"/>
                        </a:lnSpc>
                        <a:spcBef>
                          <a:spcPts val="5"/>
                        </a:spcBef>
                      </a:pPr>
                      <a:r>
                        <a:rPr sz="1050" dirty="0">
                          <a:latin typeface="Arial" panose="020B0604020202020204"/>
                          <a:cs typeface="Arial" panose="020B0604020202020204"/>
                        </a:rPr>
                        <a:t>Y2</a:t>
                      </a:r>
                      <a:endParaRPr sz="1050">
                        <a:latin typeface="Arial" panose="020B0604020202020204"/>
                        <a:cs typeface="Arial" panose="020B0604020202020204"/>
                      </a:endParaRPr>
                    </a:p>
                  </a:txBody>
                  <a:tcPr marL="0" marR="0" marT="317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r>
              <a:tr h="403097">
                <a:tc>
                  <a:txBody>
                    <a:bodyPr/>
                    <a:lstStyle/>
                    <a:p>
                      <a:pPr marL="31115" marR="102235">
                        <a:lnSpc>
                          <a:spcPct val="100000"/>
                        </a:lnSpc>
                        <a:spcBef>
                          <a:spcPts val="310"/>
                        </a:spcBef>
                      </a:pPr>
                      <a:r>
                        <a:rPr sz="1050" spc="-5" dirty="0">
                          <a:latin typeface="Arial" panose="020B0604020202020204"/>
                          <a:cs typeface="Arial" panose="020B0604020202020204"/>
                        </a:rPr>
                        <a:t>A1</a:t>
                      </a:r>
                      <a:r>
                        <a:rPr sz="1050" dirty="0">
                          <a:latin typeface="Arial" panose="020B0604020202020204"/>
                          <a:cs typeface="Arial" panose="020B0604020202020204"/>
                        </a:rPr>
                        <a:t>:</a:t>
                      </a:r>
                      <a:r>
                        <a:rPr sz="1050" dirty="0">
                          <a:latin typeface="宋体" panose="02010600030101010101" pitchFamily="2" charset="-122"/>
                          <a:cs typeface="宋体" panose="02010600030101010101" pitchFamily="2" charset="-122"/>
                        </a:rPr>
                        <a:t>不可 能</a:t>
                      </a:r>
                      <a:endParaRPr sz="1050">
                        <a:latin typeface="宋体" panose="02010600030101010101" pitchFamily="2" charset="-122"/>
                        <a:cs typeface="宋体" panose="02010600030101010101" pitchFamily="2" charset="-122"/>
                      </a:endParaRPr>
                    </a:p>
                  </a:txBody>
                  <a:tcPr marL="0" marR="0" marT="3937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gn="ctr">
                        <a:lnSpc>
                          <a:spcPct val="100000"/>
                        </a:lnSpc>
                        <a:spcBef>
                          <a:spcPts val="93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1181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L="635" algn="ctr">
                        <a:lnSpc>
                          <a:spcPct val="100000"/>
                        </a:lnSpc>
                        <a:spcBef>
                          <a:spcPts val="93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11811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R="145415" algn="r">
                        <a:lnSpc>
                          <a:spcPct val="100000"/>
                        </a:lnSpc>
                        <a:spcBef>
                          <a:spcPts val="93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11811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gn="ctr">
                        <a:lnSpc>
                          <a:spcPct val="100000"/>
                        </a:lnSpc>
                        <a:spcBef>
                          <a:spcPts val="93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11811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r>
              <a:tr h="344424">
                <a:tc>
                  <a:txBody>
                    <a:bodyPr/>
                    <a:lstStyle/>
                    <a:p>
                      <a:pPr marL="31115">
                        <a:lnSpc>
                          <a:spcPct val="100000"/>
                        </a:lnSpc>
                        <a:spcBef>
                          <a:spcPts val="705"/>
                        </a:spcBef>
                      </a:pPr>
                      <a:r>
                        <a:rPr sz="1050" spc="-5" dirty="0">
                          <a:latin typeface="Arial" panose="020B0604020202020204"/>
                          <a:cs typeface="Arial" panose="020B0604020202020204"/>
                        </a:rPr>
                        <a:t>A2:</a:t>
                      </a:r>
                      <a:r>
                        <a:rPr sz="1050" dirty="0">
                          <a:latin typeface="宋体" panose="02010600030101010101" pitchFamily="2" charset="-122"/>
                          <a:cs typeface="宋体" panose="02010600030101010101" pitchFamily="2" charset="-122"/>
                        </a:rPr>
                        <a:t>日增</a:t>
                      </a:r>
                      <a:r>
                        <a:rPr sz="1050" dirty="0">
                          <a:latin typeface="Arial" panose="020B0604020202020204"/>
                          <a:cs typeface="Arial" panose="020B0604020202020204"/>
                        </a:rPr>
                        <a:t>1</a:t>
                      </a:r>
                      <a:endParaRPr sz="1050">
                        <a:latin typeface="Arial" panose="020B0604020202020204"/>
                        <a:cs typeface="Arial" panose="020B0604020202020204"/>
                      </a:endParaRPr>
                    </a:p>
                  </a:txBody>
                  <a:tcPr marL="0" marR="0" marT="8953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marR="144145" algn="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L="635" algn="ct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L="635" algn="ct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gn="ct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L="635" algn="ct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L="635" algn="ct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gn="ct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gn="ct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R="144780" algn="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L="1270" algn="ct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L="1270" algn="ct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gn="ct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gn="ct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r>
              <a:tr h="403098">
                <a:tc>
                  <a:txBody>
                    <a:bodyPr/>
                    <a:lstStyle/>
                    <a:p>
                      <a:pPr marL="31115" marR="102235">
                        <a:lnSpc>
                          <a:spcPct val="100000"/>
                        </a:lnSpc>
                        <a:spcBef>
                          <a:spcPts val="310"/>
                        </a:spcBef>
                      </a:pPr>
                      <a:r>
                        <a:rPr sz="1050" spc="-5" dirty="0">
                          <a:latin typeface="Arial" panose="020B0604020202020204"/>
                          <a:cs typeface="Arial" panose="020B0604020202020204"/>
                        </a:rPr>
                        <a:t>A3</a:t>
                      </a:r>
                      <a:r>
                        <a:rPr sz="1050" dirty="0">
                          <a:latin typeface="Arial" panose="020B0604020202020204"/>
                          <a:cs typeface="Arial" panose="020B0604020202020204"/>
                        </a:rPr>
                        <a:t>:</a:t>
                      </a:r>
                      <a:r>
                        <a:rPr sz="1050" dirty="0">
                          <a:latin typeface="宋体" panose="02010600030101010101" pitchFamily="2" charset="-122"/>
                          <a:cs typeface="宋体" panose="02010600030101010101" pitchFamily="2" charset="-122"/>
                        </a:rPr>
                        <a:t>日复 位</a:t>
                      </a:r>
                      <a:endParaRPr sz="1050">
                        <a:latin typeface="宋体" panose="02010600030101010101" pitchFamily="2" charset="-122"/>
                        <a:cs typeface="宋体" panose="02010600030101010101" pitchFamily="2" charset="-122"/>
                      </a:endParaRPr>
                    </a:p>
                  </a:txBody>
                  <a:tcPr marL="0" marR="0" marT="3937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gn="ctr">
                        <a:lnSpc>
                          <a:spcPct val="100000"/>
                        </a:lnSpc>
                        <a:spcBef>
                          <a:spcPts val="93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1181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R="145415" algn="r">
                        <a:lnSpc>
                          <a:spcPct val="100000"/>
                        </a:lnSpc>
                        <a:spcBef>
                          <a:spcPts val="93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11811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gn="ctr">
                        <a:lnSpc>
                          <a:spcPct val="100000"/>
                        </a:lnSpc>
                        <a:spcBef>
                          <a:spcPts val="93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11811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gn="ctr">
                        <a:lnSpc>
                          <a:spcPct val="100000"/>
                        </a:lnSpc>
                        <a:spcBef>
                          <a:spcPts val="93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11811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R="144145" algn="r">
                        <a:lnSpc>
                          <a:spcPct val="100000"/>
                        </a:lnSpc>
                        <a:spcBef>
                          <a:spcPts val="93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11811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r>
              <a:tr h="344424">
                <a:tc>
                  <a:txBody>
                    <a:bodyPr/>
                    <a:lstStyle/>
                    <a:p>
                      <a:pPr marL="31115">
                        <a:lnSpc>
                          <a:spcPct val="100000"/>
                        </a:lnSpc>
                        <a:spcBef>
                          <a:spcPts val="705"/>
                        </a:spcBef>
                      </a:pPr>
                      <a:r>
                        <a:rPr sz="1050" spc="-5" dirty="0">
                          <a:latin typeface="Arial" panose="020B0604020202020204"/>
                          <a:cs typeface="Arial" panose="020B0604020202020204"/>
                        </a:rPr>
                        <a:t>A4:</a:t>
                      </a:r>
                      <a:r>
                        <a:rPr sz="1050" dirty="0">
                          <a:latin typeface="宋体" panose="02010600030101010101" pitchFamily="2" charset="-122"/>
                          <a:cs typeface="宋体" panose="02010600030101010101" pitchFamily="2" charset="-122"/>
                        </a:rPr>
                        <a:t>月增</a:t>
                      </a:r>
                      <a:r>
                        <a:rPr sz="1050" dirty="0">
                          <a:latin typeface="Arial" panose="020B0604020202020204"/>
                          <a:cs typeface="Arial" panose="020B0604020202020204"/>
                        </a:rPr>
                        <a:t>1</a:t>
                      </a:r>
                      <a:endParaRPr sz="1050">
                        <a:latin typeface="Arial" panose="020B0604020202020204"/>
                        <a:cs typeface="Arial" panose="020B0604020202020204"/>
                      </a:endParaRPr>
                    </a:p>
                  </a:txBody>
                  <a:tcPr marL="0" marR="0" marT="8953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gn="ct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R="145415" algn="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gn="ct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R="144145" algn="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r>
              <a:tr h="403098">
                <a:tc>
                  <a:txBody>
                    <a:bodyPr/>
                    <a:lstStyle/>
                    <a:p>
                      <a:pPr marL="31115" marR="102235">
                        <a:lnSpc>
                          <a:spcPct val="100000"/>
                        </a:lnSpc>
                        <a:spcBef>
                          <a:spcPts val="310"/>
                        </a:spcBef>
                      </a:pPr>
                      <a:r>
                        <a:rPr sz="1050" spc="-5" dirty="0">
                          <a:latin typeface="Arial" panose="020B0604020202020204"/>
                          <a:cs typeface="Arial" panose="020B0604020202020204"/>
                        </a:rPr>
                        <a:t>A5</a:t>
                      </a:r>
                      <a:r>
                        <a:rPr sz="1050" dirty="0">
                          <a:latin typeface="Arial" panose="020B0604020202020204"/>
                          <a:cs typeface="Arial" panose="020B0604020202020204"/>
                        </a:rPr>
                        <a:t>:</a:t>
                      </a:r>
                      <a:r>
                        <a:rPr sz="1050" dirty="0">
                          <a:latin typeface="宋体" panose="02010600030101010101" pitchFamily="2" charset="-122"/>
                          <a:cs typeface="宋体" panose="02010600030101010101" pitchFamily="2" charset="-122"/>
                        </a:rPr>
                        <a:t>月复 位</a:t>
                      </a:r>
                      <a:endParaRPr sz="1050">
                        <a:latin typeface="宋体" panose="02010600030101010101" pitchFamily="2" charset="-122"/>
                        <a:cs typeface="宋体" panose="02010600030101010101" pitchFamily="2" charset="-122"/>
                      </a:endParaRPr>
                    </a:p>
                  </a:txBody>
                  <a:tcPr marL="0" marR="0" marT="3937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gn="ctr">
                        <a:lnSpc>
                          <a:spcPct val="100000"/>
                        </a:lnSpc>
                        <a:spcBef>
                          <a:spcPts val="93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11811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r>
              <a:tr h="345185">
                <a:tc>
                  <a:txBody>
                    <a:bodyPr/>
                    <a:lstStyle/>
                    <a:p>
                      <a:pPr marL="31115">
                        <a:lnSpc>
                          <a:spcPct val="100000"/>
                        </a:lnSpc>
                        <a:spcBef>
                          <a:spcPts val="705"/>
                        </a:spcBef>
                      </a:pPr>
                      <a:r>
                        <a:rPr sz="1050" spc="-5" dirty="0">
                          <a:latin typeface="Arial" panose="020B0604020202020204"/>
                          <a:cs typeface="Arial" panose="020B0604020202020204"/>
                        </a:rPr>
                        <a:t>A6:</a:t>
                      </a:r>
                      <a:r>
                        <a:rPr sz="1050" dirty="0">
                          <a:latin typeface="宋体" panose="02010600030101010101" pitchFamily="2" charset="-122"/>
                          <a:cs typeface="宋体" panose="02010600030101010101" pitchFamily="2" charset="-122"/>
                        </a:rPr>
                        <a:t>年增</a:t>
                      </a:r>
                      <a:r>
                        <a:rPr sz="1050" dirty="0">
                          <a:latin typeface="Arial" panose="020B0604020202020204"/>
                          <a:cs typeface="Arial" panose="020B0604020202020204"/>
                        </a:rPr>
                        <a:t>1</a:t>
                      </a:r>
                      <a:endParaRPr sz="1050">
                        <a:latin typeface="Arial" panose="020B0604020202020204"/>
                        <a:cs typeface="Arial" panose="020B0604020202020204"/>
                      </a:endParaRPr>
                    </a:p>
                  </a:txBody>
                  <a:tcPr marL="0" marR="0" marT="8953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CC"/>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gn="ct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3AF65"/>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314579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942592"/>
            <a:ext cx="2440305" cy="292735"/>
          </a:xfrm>
          <a:prstGeom prst="rect">
            <a:avLst/>
          </a:prstGeom>
        </p:spPr>
        <p:txBody>
          <a:bodyPr vert="horz" wrap="square" lIns="0" tIns="12700" rIns="0" bIns="0" rtlCol="0">
            <a:spAutoFit/>
          </a:bodyPr>
          <a:lstStyle/>
          <a:p>
            <a:pPr marL="349250" indent="-337185">
              <a:lnSpc>
                <a:spcPct val="100000"/>
              </a:lnSpc>
              <a:spcBef>
                <a:spcPts val="10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判定表</a:t>
            </a:r>
            <a:r>
              <a:rPr sz="1750" i="1" spc="370" dirty="0">
                <a:solidFill>
                  <a:srgbClr val="191B0E"/>
                </a:solidFill>
                <a:latin typeface="华文楷体" panose="02010600040101010101" charset="-122"/>
                <a:cs typeface="华文楷体" panose="02010600040101010101" charset="-122"/>
              </a:rPr>
              <a:t> </a:t>
            </a:r>
            <a:r>
              <a:rPr sz="1750" i="1" dirty="0">
                <a:solidFill>
                  <a:srgbClr val="191B0E"/>
                </a:solidFill>
                <a:latin typeface="华文楷体" panose="02010600040101010101" charset="-122"/>
                <a:cs typeface="华文楷体" panose="02010600040101010101" charset="-122"/>
              </a:rPr>
              <a:t>示例</a:t>
            </a:r>
            <a:r>
              <a:rPr sz="1750" spc="-5" dirty="0">
                <a:solidFill>
                  <a:srgbClr val="191B0E"/>
                </a:solidFill>
                <a:latin typeface="Franklin Gothic Book" panose="020B0503020102020204"/>
                <a:cs typeface="Franklin Gothic Book" panose="020B0503020102020204"/>
              </a:rPr>
              <a:t>2-</a:t>
            </a:r>
            <a:r>
              <a:rPr sz="1750" i="1" dirty="0">
                <a:solidFill>
                  <a:srgbClr val="191B0E"/>
                </a:solidFill>
                <a:latin typeface="华文楷体" panose="02010600040101010101" charset="-122"/>
                <a:cs typeface="华文楷体" panose="02010600040101010101" charset="-122"/>
              </a:rPr>
              <a:t>简化后</a:t>
            </a:r>
            <a:endParaRPr sz="1750">
              <a:latin typeface="华文楷体" panose="02010600040101010101" charset="-122"/>
              <a:cs typeface="华文楷体" panose="02010600040101010101" charset="-122"/>
            </a:endParaRPr>
          </a:p>
        </p:txBody>
      </p:sp>
      <p:sp>
        <p:nvSpPr>
          <p:cNvPr id="5" name="object 5"/>
          <p:cNvSpPr/>
          <p:nvPr/>
        </p:nvSpPr>
        <p:spPr>
          <a:xfrm>
            <a:off x="1754771" y="2407157"/>
            <a:ext cx="821055" cy="353060"/>
          </a:xfrm>
          <a:custGeom>
            <a:avLst/>
            <a:gdLst/>
            <a:ahLst/>
            <a:cxnLst/>
            <a:rect l="l" t="t" r="r" b="b"/>
            <a:pathLst>
              <a:path w="821055" h="353060">
                <a:moveTo>
                  <a:pt x="0" y="0"/>
                </a:moveTo>
                <a:lnTo>
                  <a:pt x="0" y="352806"/>
                </a:lnTo>
                <a:lnTo>
                  <a:pt x="820674" y="352806"/>
                </a:lnTo>
                <a:lnTo>
                  <a:pt x="820674" y="0"/>
                </a:lnTo>
                <a:lnTo>
                  <a:pt x="0" y="0"/>
                </a:lnTo>
                <a:close/>
              </a:path>
            </a:pathLst>
          </a:custGeom>
          <a:solidFill>
            <a:srgbClr val="EDEFE0"/>
          </a:solidFill>
        </p:spPr>
        <p:txBody>
          <a:bodyPr wrap="square" lIns="0" tIns="0" rIns="0" bIns="0" rtlCol="0"/>
          <a:lstStyle/>
          <a:p/>
        </p:txBody>
      </p:sp>
      <p:sp>
        <p:nvSpPr>
          <p:cNvPr id="6" name="object 6"/>
          <p:cNvSpPr/>
          <p:nvPr/>
        </p:nvSpPr>
        <p:spPr>
          <a:xfrm>
            <a:off x="1754771" y="2759964"/>
            <a:ext cx="821055" cy="345440"/>
          </a:xfrm>
          <a:custGeom>
            <a:avLst/>
            <a:gdLst/>
            <a:ahLst/>
            <a:cxnLst/>
            <a:rect l="l" t="t" r="r" b="b"/>
            <a:pathLst>
              <a:path w="821055" h="345439">
                <a:moveTo>
                  <a:pt x="0" y="0"/>
                </a:moveTo>
                <a:lnTo>
                  <a:pt x="0" y="345186"/>
                </a:lnTo>
                <a:lnTo>
                  <a:pt x="820674" y="345186"/>
                </a:lnTo>
                <a:lnTo>
                  <a:pt x="820674" y="0"/>
                </a:lnTo>
                <a:lnTo>
                  <a:pt x="0" y="0"/>
                </a:lnTo>
                <a:close/>
              </a:path>
            </a:pathLst>
          </a:custGeom>
          <a:solidFill>
            <a:srgbClr val="EDEFE0"/>
          </a:solidFill>
        </p:spPr>
        <p:txBody>
          <a:bodyPr wrap="square" lIns="0" tIns="0" rIns="0" bIns="0" rtlCol="0"/>
          <a:lstStyle/>
          <a:p/>
        </p:txBody>
      </p:sp>
      <p:sp>
        <p:nvSpPr>
          <p:cNvPr id="7" name="object 7"/>
          <p:cNvSpPr/>
          <p:nvPr/>
        </p:nvSpPr>
        <p:spPr>
          <a:xfrm>
            <a:off x="1754771" y="3105150"/>
            <a:ext cx="821055" cy="355600"/>
          </a:xfrm>
          <a:custGeom>
            <a:avLst/>
            <a:gdLst/>
            <a:ahLst/>
            <a:cxnLst/>
            <a:rect l="l" t="t" r="r" b="b"/>
            <a:pathLst>
              <a:path w="821055" h="355600">
                <a:moveTo>
                  <a:pt x="0" y="0"/>
                </a:moveTo>
                <a:lnTo>
                  <a:pt x="0" y="355091"/>
                </a:lnTo>
                <a:lnTo>
                  <a:pt x="820674" y="355091"/>
                </a:lnTo>
                <a:lnTo>
                  <a:pt x="820674" y="0"/>
                </a:lnTo>
                <a:lnTo>
                  <a:pt x="0" y="0"/>
                </a:lnTo>
                <a:close/>
              </a:path>
            </a:pathLst>
          </a:custGeom>
          <a:solidFill>
            <a:srgbClr val="EDEFE0"/>
          </a:solidFill>
        </p:spPr>
        <p:txBody>
          <a:bodyPr wrap="square" lIns="0" tIns="0" rIns="0" bIns="0" rtlCol="0"/>
          <a:lstStyle/>
          <a:p/>
        </p:txBody>
      </p:sp>
      <p:sp>
        <p:nvSpPr>
          <p:cNvPr id="8" name="object 8"/>
          <p:cNvSpPr/>
          <p:nvPr/>
        </p:nvSpPr>
        <p:spPr>
          <a:xfrm>
            <a:off x="1754771" y="3460241"/>
            <a:ext cx="821055" cy="452120"/>
          </a:xfrm>
          <a:custGeom>
            <a:avLst/>
            <a:gdLst/>
            <a:ahLst/>
            <a:cxnLst/>
            <a:rect l="l" t="t" r="r" b="b"/>
            <a:pathLst>
              <a:path w="821055" h="452120">
                <a:moveTo>
                  <a:pt x="0" y="0"/>
                </a:moveTo>
                <a:lnTo>
                  <a:pt x="0" y="451865"/>
                </a:lnTo>
                <a:lnTo>
                  <a:pt x="820674" y="451865"/>
                </a:lnTo>
                <a:lnTo>
                  <a:pt x="820674" y="0"/>
                </a:lnTo>
                <a:lnTo>
                  <a:pt x="0" y="0"/>
                </a:lnTo>
                <a:close/>
              </a:path>
            </a:pathLst>
          </a:custGeom>
          <a:solidFill>
            <a:srgbClr val="EDEFE0"/>
          </a:solidFill>
        </p:spPr>
        <p:txBody>
          <a:bodyPr wrap="square" lIns="0" tIns="0" rIns="0" bIns="0" rtlCol="0"/>
          <a:lstStyle/>
          <a:p/>
        </p:txBody>
      </p:sp>
      <p:sp>
        <p:nvSpPr>
          <p:cNvPr id="9" name="object 9"/>
          <p:cNvSpPr/>
          <p:nvPr/>
        </p:nvSpPr>
        <p:spPr>
          <a:xfrm>
            <a:off x="1753247" y="2401823"/>
            <a:ext cx="824230" cy="363220"/>
          </a:xfrm>
          <a:custGeom>
            <a:avLst/>
            <a:gdLst/>
            <a:ahLst/>
            <a:cxnLst/>
            <a:rect l="l" t="t" r="r" b="b"/>
            <a:pathLst>
              <a:path w="824230" h="363219">
                <a:moveTo>
                  <a:pt x="823722" y="352805"/>
                </a:moveTo>
                <a:lnTo>
                  <a:pt x="3810" y="0"/>
                </a:lnTo>
                <a:lnTo>
                  <a:pt x="0" y="9906"/>
                </a:lnTo>
                <a:lnTo>
                  <a:pt x="819912" y="362711"/>
                </a:lnTo>
                <a:lnTo>
                  <a:pt x="823722" y="352805"/>
                </a:lnTo>
                <a:close/>
              </a:path>
            </a:pathLst>
          </a:custGeom>
          <a:solidFill>
            <a:srgbClr val="000000"/>
          </a:solidFill>
        </p:spPr>
        <p:txBody>
          <a:bodyPr wrap="square" lIns="0" tIns="0" rIns="0" bIns="0" rtlCol="0"/>
          <a:lstStyle/>
          <a:p/>
        </p:txBody>
      </p:sp>
      <p:graphicFrame>
        <p:nvGraphicFramePr>
          <p:cNvPr id="10" name="object 10"/>
          <p:cNvGraphicFramePr>
            <a:graphicFrameLocks noGrp="1"/>
          </p:cNvGraphicFramePr>
          <p:nvPr/>
        </p:nvGraphicFramePr>
        <p:xfrm>
          <a:off x="1742243" y="2394629"/>
          <a:ext cx="7487920" cy="3568700"/>
        </p:xfrm>
        <a:graphic>
          <a:graphicData uri="http://schemas.openxmlformats.org/drawingml/2006/table">
            <a:tbl>
              <a:tblPr firstRow="1" bandRow="1">
                <a:tableStyleId>{2D5ABB26-0587-4C30-8999-92F81FD0307C}</a:tableStyleId>
              </a:tblPr>
              <a:tblGrid>
                <a:gridCol w="820419"/>
                <a:gridCol w="509269"/>
                <a:gridCol w="509269"/>
                <a:gridCol w="509269"/>
                <a:gridCol w="509905"/>
                <a:gridCol w="509269"/>
                <a:gridCol w="509270"/>
                <a:gridCol w="509904"/>
                <a:gridCol w="509270"/>
                <a:gridCol w="509270"/>
                <a:gridCol w="509270"/>
                <a:gridCol w="509904"/>
                <a:gridCol w="509270"/>
                <a:gridCol w="509270"/>
              </a:tblGrid>
              <a:tr h="352805">
                <a:tc>
                  <a:txBody>
                    <a:bodyPr/>
                    <a:lstStyle/>
                    <a:p>
                      <a:pPr marL="301625">
                        <a:lnSpc>
                          <a:spcPts val="1240"/>
                        </a:lnSpc>
                      </a:pPr>
                      <a:r>
                        <a:rPr sz="1050" dirty="0">
                          <a:latin typeface="宋体" panose="02010600030101010101" pitchFamily="2" charset="-122"/>
                          <a:cs typeface="宋体" panose="02010600030101010101" pitchFamily="2" charset="-122"/>
                        </a:rPr>
                        <a:t>规则</a:t>
                      </a:r>
                      <a:endParaRPr sz="1050">
                        <a:latin typeface="宋体" panose="02010600030101010101" pitchFamily="2" charset="-122"/>
                        <a:cs typeface="宋体" panose="02010600030101010101" pitchFamily="2" charset="-122"/>
                      </a:endParaRPr>
                    </a:p>
                    <a:p>
                      <a:pPr marL="226060">
                        <a:lnSpc>
                          <a:spcPts val="1180"/>
                        </a:lnSpc>
                        <a:spcBef>
                          <a:spcPts val="255"/>
                        </a:spcBef>
                      </a:pPr>
                      <a:r>
                        <a:rPr sz="1050" dirty="0">
                          <a:latin typeface="宋体" panose="02010600030101010101" pitchFamily="2" charset="-122"/>
                          <a:cs typeface="宋体" panose="02010600030101010101" pitchFamily="2" charset="-122"/>
                        </a:rPr>
                        <a:t>桩</a:t>
                      </a:r>
                      <a:endParaRPr sz="1050">
                        <a:latin typeface="宋体" panose="02010600030101010101" pitchFamily="2" charset="-122"/>
                        <a:cs typeface="宋体" panose="02010600030101010101" pitchFamily="2" charset="-122"/>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35" algn="ctr">
                        <a:lnSpc>
                          <a:spcPct val="100000"/>
                        </a:lnSpc>
                        <a:spcBef>
                          <a:spcPts val="725"/>
                        </a:spcBef>
                      </a:pPr>
                      <a:r>
                        <a:rPr sz="1050" spc="-5" dirty="0">
                          <a:latin typeface="Arial" panose="020B0604020202020204"/>
                          <a:cs typeface="Arial" panose="020B0604020202020204"/>
                        </a:rPr>
                        <a:t>1-3</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marL="1270" algn="ctr">
                        <a:lnSpc>
                          <a:spcPct val="100000"/>
                        </a:lnSpc>
                        <a:spcBef>
                          <a:spcPts val="725"/>
                        </a:spcBef>
                      </a:pPr>
                      <a:r>
                        <a:rPr sz="1050" dirty="0">
                          <a:latin typeface="Arial" panose="020B0604020202020204"/>
                          <a:cs typeface="Arial" panose="020B0604020202020204"/>
                        </a:rPr>
                        <a:t>4</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marR="208915" algn="r">
                        <a:lnSpc>
                          <a:spcPct val="100000"/>
                        </a:lnSpc>
                        <a:spcBef>
                          <a:spcPts val="725"/>
                        </a:spcBef>
                      </a:pPr>
                      <a:r>
                        <a:rPr sz="1050" dirty="0">
                          <a:latin typeface="Arial" panose="020B0604020202020204"/>
                          <a:cs typeface="Arial" panose="020B0604020202020204"/>
                        </a:rPr>
                        <a:t>5</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25"/>
                        </a:spcBef>
                      </a:pPr>
                      <a:r>
                        <a:rPr sz="1050" spc="-5" dirty="0">
                          <a:latin typeface="Arial" panose="020B0604020202020204"/>
                          <a:cs typeface="Arial" panose="020B0604020202020204"/>
                        </a:rPr>
                        <a:t>6-9</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marR="172720" algn="r">
                        <a:lnSpc>
                          <a:spcPct val="100000"/>
                        </a:lnSpc>
                        <a:spcBef>
                          <a:spcPts val="725"/>
                        </a:spcBef>
                      </a:pPr>
                      <a:r>
                        <a:rPr sz="1050" spc="-5" dirty="0">
                          <a:latin typeface="Arial" panose="020B0604020202020204"/>
                          <a:cs typeface="Arial" panose="020B0604020202020204"/>
                        </a:rPr>
                        <a:t>10</a:t>
                      </a:r>
                      <a:endParaRPr sz="1050">
                        <a:latin typeface="Arial" panose="020B0604020202020204"/>
                        <a:cs typeface="Arial" panose="020B0604020202020204"/>
                      </a:endParaRPr>
                    </a:p>
                  </a:txBody>
                  <a:tcPr marL="0" marR="0" marT="9207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marL="635" algn="ctr">
                        <a:lnSpc>
                          <a:spcPct val="100000"/>
                        </a:lnSpc>
                        <a:spcBef>
                          <a:spcPts val="725"/>
                        </a:spcBef>
                      </a:pPr>
                      <a:r>
                        <a:rPr sz="1050" spc="-25" dirty="0">
                          <a:latin typeface="Arial" panose="020B0604020202020204"/>
                          <a:cs typeface="Arial" panose="020B0604020202020204"/>
                        </a:rPr>
                        <a:t>11-14</a:t>
                      </a:r>
                      <a:endParaRPr sz="1050">
                        <a:latin typeface="Arial" panose="020B0604020202020204"/>
                        <a:cs typeface="Arial" panose="020B0604020202020204"/>
                      </a:endParaRPr>
                    </a:p>
                  </a:txBody>
                  <a:tcPr marL="0" marR="0" marT="92075"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marR="172720" algn="r">
                        <a:lnSpc>
                          <a:spcPct val="100000"/>
                        </a:lnSpc>
                        <a:spcBef>
                          <a:spcPts val="725"/>
                        </a:spcBef>
                      </a:pPr>
                      <a:r>
                        <a:rPr sz="1050" spc="-5" dirty="0">
                          <a:latin typeface="Arial" panose="020B0604020202020204"/>
                          <a:cs typeface="Arial" panose="020B0604020202020204"/>
                        </a:rPr>
                        <a:t>1</a:t>
                      </a:r>
                      <a:r>
                        <a:rPr sz="1050" dirty="0">
                          <a:latin typeface="Arial" panose="020B0604020202020204"/>
                          <a:cs typeface="Arial" panose="020B0604020202020204"/>
                        </a:rPr>
                        <a:t>5</a:t>
                      </a:r>
                      <a:endParaRPr sz="1050">
                        <a:latin typeface="Arial" panose="020B0604020202020204"/>
                        <a:cs typeface="Arial" panose="020B0604020202020204"/>
                      </a:endParaRPr>
                    </a:p>
                  </a:txBody>
                  <a:tcPr marL="0" marR="0" marT="92075"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marR="172720" algn="r">
                        <a:lnSpc>
                          <a:spcPct val="100000"/>
                        </a:lnSpc>
                        <a:spcBef>
                          <a:spcPts val="725"/>
                        </a:spcBef>
                      </a:pPr>
                      <a:r>
                        <a:rPr sz="1050" spc="-5" dirty="0">
                          <a:latin typeface="Arial" panose="020B0604020202020204"/>
                          <a:cs typeface="Arial" panose="020B0604020202020204"/>
                        </a:rPr>
                        <a:t>1</a:t>
                      </a:r>
                      <a:r>
                        <a:rPr sz="1050" dirty="0">
                          <a:latin typeface="Arial" panose="020B0604020202020204"/>
                          <a:cs typeface="Arial" panose="020B0604020202020204"/>
                        </a:rPr>
                        <a:t>6</a:t>
                      </a:r>
                      <a:endParaRPr sz="1050">
                        <a:latin typeface="Arial" panose="020B0604020202020204"/>
                        <a:cs typeface="Arial" panose="020B0604020202020204"/>
                      </a:endParaRPr>
                    </a:p>
                  </a:txBody>
                  <a:tcPr marL="0" marR="0" marT="92075"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marR="172720" algn="r">
                        <a:lnSpc>
                          <a:spcPct val="100000"/>
                        </a:lnSpc>
                        <a:spcBef>
                          <a:spcPts val="725"/>
                        </a:spcBef>
                      </a:pPr>
                      <a:r>
                        <a:rPr sz="1050" spc="-5" dirty="0">
                          <a:latin typeface="Arial" panose="020B0604020202020204"/>
                          <a:cs typeface="Arial" panose="020B0604020202020204"/>
                        </a:rPr>
                        <a:t>1</a:t>
                      </a:r>
                      <a:r>
                        <a:rPr sz="1050" dirty="0">
                          <a:latin typeface="Arial" panose="020B0604020202020204"/>
                          <a:cs typeface="Arial" panose="020B0604020202020204"/>
                        </a:rPr>
                        <a:t>7</a:t>
                      </a:r>
                      <a:endParaRPr sz="1050">
                        <a:latin typeface="Arial" panose="020B0604020202020204"/>
                        <a:cs typeface="Arial" panose="020B0604020202020204"/>
                      </a:endParaRPr>
                    </a:p>
                  </a:txBody>
                  <a:tcPr marL="0" marR="0" marT="92075"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25"/>
                        </a:spcBef>
                      </a:pPr>
                      <a:r>
                        <a:rPr sz="1050" spc="-5" dirty="0">
                          <a:latin typeface="Arial" panose="020B0604020202020204"/>
                          <a:cs typeface="Arial" panose="020B0604020202020204"/>
                        </a:rPr>
                        <a:t>18</a:t>
                      </a:r>
                      <a:endParaRPr sz="1050">
                        <a:latin typeface="Arial" panose="020B0604020202020204"/>
                        <a:cs typeface="Arial" panose="020B0604020202020204"/>
                      </a:endParaRPr>
                    </a:p>
                  </a:txBody>
                  <a:tcPr marL="0" marR="0" marT="92075"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marL="635" algn="ctr">
                        <a:lnSpc>
                          <a:spcPct val="100000"/>
                        </a:lnSpc>
                        <a:spcBef>
                          <a:spcPts val="725"/>
                        </a:spcBef>
                      </a:pPr>
                      <a:r>
                        <a:rPr sz="1050" spc="-5" dirty="0">
                          <a:latin typeface="Arial" panose="020B0604020202020204"/>
                          <a:cs typeface="Arial" panose="020B0604020202020204"/>
                        </a:rPr>
                        <a:t>19</a:t>
                      </a:r>
                      <a:endParaRPr sz="1050">
                        <a:latin typeface="Arial" panose="020B0604020202020204"/>
                        <a:cs typeface="Arial" panose="020B0604020202020204"/>
                      </a:endParaRPr>
                    </a:p>
                  </a:txBody>
                  <a:tcPr marL="0" marR="0" marT="92075"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25"/>
                        </a:spcBef>
                      </a:pPr>
                      <a:r>
                        <a:rPr sz="1050" spc="-5" dirty="0">
                          <a:latin typeface="Arial" panose="020B0604020202020204"/>
                          <a:cs typeface="Arial" panose="020B0604020202020204"/>
                        </a:rPr>
                        <a:t>20</a:t>
                      </a:r>
                      <a:endParaRPr sz="1050">
                        <a:latin typeface="Arial" panose="020B0604020202020204"/>
                        <a:cs typeface="Arial" panose="020B0604020202020204"/>
                      </a:endParaRPr>
                    </a:p>
                  </a:txBody>
                  <a:tcPr marL="0" marR="0" marT="92075"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25"/>
                        </a:spcBef>
                      </a:pPr>
                      <a:r>
                        <a:rPr sz="1050" spc="-5" dirty="0">
                          <a:latin typeface="Arial" panose="020B0604020202020204"/>
                          <a:cs typeface="Arial" panose="020B0604020202020204"/>
                        </a:rPr>
                        <a:t>21-22</a:t>
                      </a:r>
                      <a:endParaRPr sz="1050">
                        <a:latin typeface="Arial" panose="020B0604020202020204"/>
                        <a:cs typeface="Arial" panose="020B0604020202020204"/>
                      </a:endParaRPr>
                    </a:p>
                  </a:txBody>
                  <a:tcPr marL="0" marR="0" marT="92075"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5BD99"/>
                    </a:solidFill>
                  </a:tcPr>
                </a:tc>
              </a:tr>
              <a:tr h="345186">
                <a:tc>
                  <a:txBody>
                    <a:bodyPr/>
                    <a:lstStyle/>
                    <a:p>
                      <a:pPr marL="635">
                        <a:lnSpc>
                          <a:spcPct val="100000"/>
                        </a:lnSpc>
                        <a:spcBef>
                          <a:spcPts val="715"/>
                        </a:spcBef>
                      </a:pPr>
                      <a:r>
                        <a:rPr sz="1050" spc="-5" dirty="0">
                          <a:latin typeface="Arial" panose="020B0604020202020204"/>
                          <a:cs typeface="Arial" panose="020B0604020202020204"/>
                        </a:rPr>
                        <a:t>C1:</a:t>
                      </a:r>
                      <a:r>
                        <a:rPr sz="1050" dirty="0">
                          <a:latin typeface="宋体" panose="02010600030101010101" pitchFamily="2" charset="-122"/>
                          <a:cs typeface="宋体" panose="02010600030101010101" pitchFamily="2" charset="-122"/>
                        </a:rPr>
                        <a:t>月份在</a:t>
                      </a:r>
                      <a:endParaRPr sz="1050">
                        <a:latin typeface="宋体" panose="02010600030101010101" pitchFamily="2" charset="-122"/>
                        <a:cs typeface="宋体" panose="02010600030101010101" pitchFamily="2" charset="-122"/>
                      </a:endParaRPr>
                    </a:p>
                  </a:txBody>
                  <a:tcPr marL="0" marR="0" marT="9080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DEFE0"/>
                    </a:solidFill>
                  </a:tcPr>
                </a:tc>
                <a:tc>
                  <a:txBody>
                    <a:bodyPr/>
                    <a:lstStyle/>
                    <a:p>
                      <a:pPr algn="ctr">
                        <a:lnSpc>
                          <a:spcPct val="100000"/>
                        </a:lnSpc>
                        <a:spcBef>
                          <a:spcPts val="700"/>
                        </a:spcBef>
                      </a:pPr>
                      <a:r>
                        <a:rPr sz="1050" dirty="0">
                          <a:latin typeface="Arial" panose="020B0604020202020204"/>
                          <a:cs typeface="Arial" panose="020B0604020202020204"/>
                        </a:rPr>
                        <a:t>M1</a:t>
                      </a:r>
                      <a:endParaRPr sz="1050">
                        <a:latin typeface="Arial" panose="020B0604020202020204"/>
                        <a:cs typeface="Arial" panose="020B0604020202020204"/>
                      </a:endParaRPr>
                    </a:p>
                  </a:txBody>
                  <a:tcPr marL="0" marR="0" marT="889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00"/>
                        </a:spcBef>
                      </a:pPr>
                      <a:r>
                        <a:rPr sz="1050" dirty="0">
                          <a:latin typeface="Arial" panose="020B0604020202020204"/>
                          <a:cs typeface="Arial" panose="020B0604020202020204"/>
                        </a:rPr>
                        <a:t>M1</a:t>
                      </a:r>
                      <a:endParaRPr sz="1050">
                        <a:latin typeface="Arial" panose="020B0604020202020204"/>
                        <a:cs typeface="Arial" panose="020B0604020202020204"/>
                      </a:endParaRPr>
                    </a:p>
                  </a:txBody>
                  <a:tcPr marL="0" marR="0" marT="889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R="153035" algn="r">
                        <a:lnSpc>
                          <a:spcPct val="100000"/>
                        </a:lnSpc>
                        <a:spcBef>
                          <a:spcPts val="700"/>
                        </a:spcBef>
                      </a:pPr>
                      <a:r>
                        <a:rPr sz="1050" dirty="0">
                          <a:latin typeface="Arial" panose="020B0604020202020204"/>
                          <a:cs typeface="Arial" panose="020B0604020202020204"/>
                        </a:rPr>
                        <a:t>M1</a:t>
                      </a:r>
                      <a:endParaRPr sz="1050">
                        <a:latin typeface="Arial" panose="020B0604020202020204"/>
                        <a:cs typeface="Arial" panose="020B0604020202020204"/>
                      </a:endParaRPr>
                    </a:p>
                  </a:txBody>
                  <a:tcPr marL="0" marR="0" marT="889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L="635" algn="ctr">
                        <a:lnSpc>
                          <a:spcPct val="100000"/>
                        </a:lnSpc>
                        <a:spcBef>
                          <a:spcPts val="700"/>
                        </a:spcBef>
                      </a:pPr>
                      <a:r>
                        <a:rPr sz="1050" dirty="0">
                          <a:latin typeface="Arial" panose="020B0604020202020204"/>
                          <a:cs typeface="Arial" panose="020B0604020202020204"/>
                        </a:rPr>
                        <a:t>M2</a:t>
                      </a:r>
                      <a:endParaRPr sz="1050">
                        <a:latin typeface="Arial" panose="020B0604020202020204"/>
                        <a:cs typeface="Arial" panose="020B0604020202020204"/>
                      </a:endParaRPr>
                    </a:p>
                  </a:txBody>
                  <a:tcPr marL="0" marR="0" marT="889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R="153670" algn="r">
                        <a:lnSpc>
                          <a:spcPct val="100000"/>
                        </a:lnSpc>
                        <a:spcBef>
                          <a:spcPts val="700"/>
                        </a:spcBef>
                      </a:pPr>
                      <a:r>
                        <a:rPr sz="1050" dirty="0">
                          <a:latin typeface="Arial" panose="020B0604020202020204"/>
                          <a:cs typeface="Arial" panose="020B0604020202020204"/>
                        </a:rPr>
                        <a:t>M2</a:t>
                      </a:r>
                      <a:endParaRPr sz="1050">
                        <a:latin typeface="Arial" panose="020B0604020202020204"/>
                        <a:cs typeface="Arial" panose="020B0604020202020204"/>
                      </a:endParaRPr>
                    </a:p>
                  </a:txBody>
                  <a:tcPr marL="0" marR="0" marT="8890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L="1270" algn="ctr">
                        <a:lnSpc>
                          <a:spcPct val="100000"/>
                        </a:lnSpc>
                        <a:spcBef>
                          <a:spcPts val="700"/>
                        </a:spcBef>
                      </a:pPr>
                      <a:r>
                        <a:rPr sz="1050" dirty="0">
                          <a:latin typeface="Arial" panose="020B0604020202020204"/>
                          <a:cs typeface="Arial" panose="020B0604020202020204"/>
                        </a:rPr>
                        <a:t>M3</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R="153670" algn="r">
                        <a:lnSpc>
                          <a:spcPct val="100000"/>
                        </a:lnSpc>
                        <a:spcBef>
                          <a:spcPts val="700"/>
                        </a:spcBef>
                      </a:pPr>
                      <a:r>
                        <a:rPr sz="1050" dirty="0">
                          <a:latin typeface="Arial" panose="020B0604020202020204"/>
                          <a:cs typeface="Arial" panose="020B0604020202020204"/>
                        </a:rPr>
                        <a:t>M3</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R="153670" algn="r">
                        <a:lnSpc>
                          <a:spcPct val="100000"/>
                        </a:lnSpc>
                        <a:spcBef>
                          <a:spcPts val="700"/>
                        </a:spcBef>
                      </a:pPr>
                      <a:r>
                        <a:rPr sz="1050" dirty="0">
                          <a:latin typeface="Arial" panose="020B0604020202020204"/>
                          <a:cs typeface="Arial" panose="020B0604020202020204"/>
                        </a:rPr>
                        <a:t>M4</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R="153670" algn="r">
                        <a:lnSpc>
                          <a:spcPct val="100000"/>
                        </a:lnSpc>
                        <a:spcBef>
                          <a:spcPts val="700"/>
                        </a:spcBef>
                      </a:pPr>
                      <a:r>
                        <a:rPr sz="1050" dirty="0">
                          <a:latin typeface="Arial" panose="020B0604020202020204"/>
                          <a:cs typeface="Arial" panose="020B0604020202020204"/>
                        </a:rPr>
                        <a:t>M4</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L="1270" algn="ctr">
                        <a:lnSpc>
                          <a:spcPct val="100000"/>
                        </a:lnSpc>
                        <a:spcBef>
                          <a:spcPts val="700"/>
                        </a:spcBef>
                      </a:pPr>
                      <a:r>
                        <a:rPr sz="1050" dirty="0">
                          <a:latin typeface="Arial" panose="020B0604020202020204"/>
                          <a:cs typeface="Arial" panose="020B0604020202020204"/>
                        </a:rPr>
                        <a:t>M4</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L="635" algn="ctr">
                        <a:lnSpc>
                          <a:spcPct val="100000"/>
                        </a:lnSpc>
                        <a:spcBef>
                          <a:spcPts val="700"/>
                        </a:spcBef>
                      </a:pPr>
                      <a:r>
                        <a:rPr sz="1050" dirty="0">
                          <a:latin typeface="Arial" panose="020B0604020202020204"/>
                          <a:cs typeface="Arial" panose="020B0604020202020204"/>
                        </a:rPr>
                        <a:t>M4</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00"/>
                        </a:spcBef>
                      </a:pPr>
                      <a:r>
                        <a:rPr sz="1050" dirty="0">
                          <a:latin typeface="Arial" panose="020B0604020202020204"/>
                          <a:cs typeface="Arial" panose="020B0604020202020204"/>
                        </a:rPr>
                        <a:t>M4</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L="1270" algn="ctr">
                        <a:lnSpc>
                          <a:spcPct val="100000"/>
                        </a:lnSpc>
                        <a:spcBef>
                          <a:spcPts val="700"/>
                        </a:spcBef>
                      </a:pPr>
                      <a:r>
                        <a:rPr sz="1050" dirty="0">
                          <a:latin typeface="Arial" panose="020B0604020202020204"/>
                          <a:cs typeface="Arial" panose="020B0604020202020204"/>
                        </a:rPr>
                        <a:t>M4</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r>
              <a:tr h="355091">
                <a:tc>
                  <a:txBody>
                    <a:bodyPr/>
                    <a:lstStyle/>
                    <a:p>
                      <a:pPr marL="635">
                        <a:lnSpc>
                          <a:spcPct val="100000"/>
                        </a:lnSpc>
                        <a:spcBef>
                          <a:spcPts val="750"/>
                        </a:spcBef>
                      </a:pPr>
                      <a:r>
                        <a:rPr sz="1050" spc="-5" dirty="0">
                          <a:latin typeface="Arial" panose="020B0604020202020204"/>
                          <a:cs typeface="Arial" panose="020B0604020202020204"/>
                        </a:rPr>
                        <a:t>C2:</a:t>
                      </a:r>
                      <a:r>
                        <a:rPr sz="1050" dirty="0">
                          <a:latin typeface="宋体" panose="02010600030101010101" pitchFamily="2" charset="-122"/>
                          <a:cs typeface="宋体" panose="02010600030101010101" pitchFamily="2" charset="-122"/>
                        </a:rPr>
                        <a:t>日在</a:t>
                      </a:r>
                      <a:endParaRPr sz="1050">
                        <a:latin typeface="宋体" panose="02010600030101010101" pitchFamily="2" charset="-122"/>
                        <a:cs typeface="宋体" panose="02010600030101010101" pitchFamily="2" charset="-122"/>
                      </a:endParaRPr>
                    </a:p>
                  </a:txBody>
                  <a:tcPr marL="0" marR="0" marT="9525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DEFE0"/>
                    </a:solidFill>
                  </a:tcPr>
                </a:tc>
                <a:tc>
                  <a:txBody>
                    <a:bodyPr/>
                    <a:lstStyle/>
                    <a:p>
                      <a:pPr marL="635" algn="ctr">
                        <a:lnSpc>
                          <a:spcPct val="100000"/>
                        </a:lnSpc>
                        <a:spcBef>
                          <a:spcPts val="735"/>
                        </a:spcBef>
                      </a:pPr>
                      <a:r>
                        <a:rPr sz="1050" spc="-5" dirty="0">
                          <a:latin typeface="Arial" panose="020B0604020202020204"/>
                          <a:cs typeface="Arial" panose="020B0604020202020204"/>
                        </a:rPr>
                        <a:t>D1-D3</a:t>
                      </a:r>
                      <a:endParaRPr sz="1050">
                        <a:latin typeface="Arial" panose="020B0604020202020204"/>
                        <a:cs typeface="Arial" panose="020B0604020202020204"/>
                      </a:endParaRPr>
                    </a:p>
                  </a:txBody>
                  <a:tcPr marL="0" marR="0" marT="933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35"/>
                        </a:spcBef>
                      </a:pPr>
                      <a:r>
                        <a:rPr sz="1050" spc="-5" dirty="0">
                          <a:latin typeface="Arial" panose="020B0604020202020204"/>
                          <a:cs typeface="Arial" panose="020B0604020202020204"/>
                        </a:rPr>
                        <a:t>D4</a:t>
                      </a:r>
                      <a:endParaRPr sz="1050">
                        <a:latin typeface="Arial" panose="020B0604020202020204"/>
                        <a:cs typeface="Arial" panose="020B0604020202020204"/>
                      </a:endParaRPr>
                    </a:p>
                  </a:txBody>
                  <a:tcPr marL="0" marR="0" marT="933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R="161290" algn="r">
                        <a:lnSpc>
                          <a:spcPct val="100000"/>
                        </a:lnSpc>
                        <a:spcBef>
                          <a:spcPts val="735"/>
                        </a:spcBef>
                      </a:pPr>
                      <a:r>
                        <a:rPr sz="1050" spc="-5" dirty="0">
                          <a:latin typeface="Arial" panose="020B0604020202020204"/>
                          <a:cs typeface="Arial" panose="020B0604020202020204"/>
                        </a:rPr>
                        <a:t>D</a:t>
                      </a:r>
                      <a:r>
                        <a:rPr sz="1050" dirty="0">
                          <a:latin typeface="Arial" panose="020B0604020202020204"/>
                          <a:cs typeface="Arial" panose="020B0604020202020204"/>
                        </a:rPr>
                        <a:t>5</a:t>
                      </a:r>
                      <a:endParaRPr sz="1050">
                        <a:latin typeface="Arial" panose="020B0604020202020204"/>
                        <a:cs typeface="Arial" panose="020B0604020202020204"/>
                      </a:endParaRPr>
                    </a:p>
                  </a:txBody>
                  <a:tcPr marL="0" marR="0" marT="933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35"/>
                        </a:spcBef>
                      </a:pPr>
                      <a:r>
                        <a:rPr sz="1050" spc="-5" dirty="0">
                          <a:latin typeface="Arial" panose="020B0604020202020204"/>
                          <a:cs typeface="Arial" panose="020B0604020202020204"/>
                        </a:rPr>
                        <a:t>D1-D4</a:t>
                      </a:r>
                      <a:endParaRPr sz="1050">
                        <a:latin typeface="Arial" panose="020B0604020202020204"/>
                        <a:cs typeface="Arial" panose="020B0604020202020204"/>
                      </a:endParaRPr>
                    </a:p>
                  </a:txBody>
                  <a:tcPr marL="0" marR="0" marT="933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R="161925" algn="r">
                        <a:lnSpc>
                          <a:spcPct val="100000"/>
                        </a:lnSpc>
                        <a:spcBef>
                          <a:spcPts val="735"/>
                        </a:spcBef>
                      </a:pPr>
                      <a:r>
                        <a:rPr sz="1050" spc="-5" dirty="0">
                          <a:latin typeface="Arial" panose="020B0604020202020204"/>
                          <a:cs typeface="Arial" panose="020B0604020202020204"/>
                        </a:rPr>
                        <a:t>D5</a:t>
                      </a:r>
                      <a:endParaRPr sz="1050">
                        <a:latin typeface="Arial" panose="020B0604020202020204"/>
                        <a:cs typeface="Arial" panose="020B0604020202020204"/>
                      </a:endParaRPr>
                    </a:p>
                  </a:txBody>
                  <a:tcPr marL="0" marR="0" marT="9334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35"/>
                        </a:spcBef>
                      </a:pPr>
                      <a:r>
                        <a:rPr sz="1050" spc="-5" dirty="0">
                          <a:latin typeface="Arial" panose="020B0604020202020204"/>
                          <a:cs typeface="Arial" panose="020B0604020202020204"/>
                        </a:rPr>
                        <a:t>D1-D4</a:t>
                      </a:r>
                      <a:endParaRPr sz="1050">
                        <a:latin typeface="Arial" panose="020B0604020202020204"/>
                        <a:cs typeface="Arial" panose="020B0604020202020204"/>
                      </a:endParaRPr>
                    </a:p>
                  </a:txBody>
                  <a:tcPr marL="0" marR="0" marT="9334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R="161925" algn="r">
                        <a:lnSpc>
                          <a:spcPct val="100000"/>
                        </a:lnSpc>
                        <a:spcBef>
                          <a:spcPts val="735"/>
                        </a:spcBef>
                      </a:pPr>
                      <a:r>
                        <a:rPr sz="1050" spc="-5" dirty="0">
                          <a:latin typeface="Arial" panose="020B0604020202020204"/>
                          <a:cs typeface="Arial" panose="020B0604020202020204"/>
                        </a:rPr>
                        <a:t>D</a:t>
                      </a:r>
                      <a:r>
                        <a:rPr sz="1050" dirty="0">
                          <a:latin typeface="Arial" panose="020B0604020202020204"/>
                          <a:cs typeface="Arial" panose="020B0604020202020204"/>
                        </a:rPr>
                        <a:t>5</a:t>
                      </a:r>
                      <a:endParaRPr sz="1050">
                        <a:latin typeface="Arial" panose="020B0604020202020204"/>
                        <a:cs typeface="Arial" panose="020B0604020202020204"/>
                      </a:endParaRPr>
                    </a:p>
                  </a:txBody>
                  <a:tcPr marL="0" marR="0" marT="9334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R="161925" algn="r">
                        <a:lnSpc>
                          <a:spcPct val="100000"/>
                        </a:lnSpc>
                        <a:spcBef>
                          <a:spcPts val="735"/>
                        </a:spcBef>
                      </a:pPr>
                      <a:r>
                        <a:rPr sz="1050" spc="-5" dirty="0">
                          <a:latin typeface="Arial" panose="020B0604020202020204"/>
                          <a:cs typeface="Arial" panose="020B0604020202020204"/>
                        </a:rPr>
                        <a:t>D</a:t>
                      </a:r>
                      <a:r>
                        <a:rPr sz="1050" dirty="0">
                          <a:latin typeface="Arial" panose="020B0604020202020204"/>
                          <a:cs typeface="Arial" panose="020B0604020202020204"/>
                        </a:rPr>
                        <a:t>1</a:t>
                      </a:r>
                      <a:endParaRPr sz="1050">
                        <a:latin typeface="Arial" panose="020B0604020202020204"/>
                        <a:cs typeface="Arial" panose="020B0604020202020204"/>
                      </a:endParaRPr>
                    </a:p>
                  </a:txBody>
                  <a:tcPr marL="0" marR="0" marT="9334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R="161925" algn="r">
                        <a:lnSpc>
                          <a:spcPct val="100000"/>
                        </a:lnSpc>
                        <a:spcBef>
                          <a:spcPts val="735"/>
                        </a:spcBef>
                      </a:pPr>
                      <a:r>
                        <a:rPr sz="1050" spc="-5" dirty="0">
                          <a:latin typeface="Arial" panose="020B0604020202020204"/>
                          <a:cs typeface="Arial" panose="020B0604020202020204"/>
                        </a:rPr>
                        <a:t>D</a:t>
                      </a:r>
                      <a:r>
                        <a:rPr sz="1050" dirty="0">
                          <a:latin typeface="Arial" panose="020B0604020202020204"/>
                          <a:cs typeface="Arial" panose="020B0604020202020204"/>
                        </a:rPr>
                        <a:t>2</a:t>
                      </a:r>
                      <a:endParaRPr sz="1050">
                        <a:latin typeface="Arial" panose="020B0604020202020204"/>
                        <a:cs typeface="Arial" panose="020B0604020202020204"/>
                      </a:endParaRPr>
                    </a:p>
                  </a:txBody>
                  <a:tcPr marL="0" marR="0" marT="9334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marL="635" algn="ctr">
                        <a:lnSpc>
                          <a:spcPct val="100000"/>
                        </a:lnSpc>
                        <a:spcBef>
                          <a:spcPts val="735"/>
                        </a:spcBef>
                      </a:pPr>
                      <a:r>
                        <a:rPr sz="1050" spc="-5" dirty="0">
                          <a:latin typeface="Arial" panose="020B0604020202020204"/>
                          <a:cs typeface="Arial" panose="020B0604020202020204"/>
                        </a:rPr>
                        <a:t>D2</a:t>
                      </a:r>
                      <a:endParaRPr sz="1050">
                        <a:latin typeface="Arial" panose="020B0604020202020204"/>
                        <a:cs typeface="Arial" panose="020B0604020202020204"/>
                      </a:endParaRPr>
                    </a:p>
                  </a:txBody>
                  <a:tcPr marL="0" marR="0" marT="9334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35"/>
                        </a:spcBef>
                      </a:pPr>
                      <a:r>
                        <a:rPr sz="1050" spc="-5" dirty="0">
                          <a:latin typeface="Arial" panose="020B0604020202020204"/>
                          <a:cs typeface="Arial" panose="020B0604020202020204"/>
                        </a:rPr>
                        <a:t>D3</a:t>
                      </a:r>
                      <a:endParaRPr sz="1050">
                        <a:latin typeface="Arial" panose="020B0604020202020204"/>
                        <a:cs typeface="Arial" panose="020B0604020202020204"/>
                      </a:endParaRPr>
                    </a:p>
                  </a:txBody>
                  <a:tcPr marL="0" marR="0" marT="9334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35"/>
                        </a:spcBef>
                      </a:pPr>
                      <a:r>
                        <a:rPr sz="1050" spc="-5" dirty="0">
                          <a:latin typeface="Arial" panose="020B0604020202020204"/>
                          <a:cs typeface="Arial" panose="020B0604020202020204"/>
                        </a:rPr>
                        <a:t>D3</a:t>
                      </a:r>
                      <a:endParaRPr sz="1050">
                        <a:latin typeface="Arial" panose="020B0604020202020204"/>
                        <a:cs typeface="Arial" panose="020B0604020202020204"/>
                      </a:endParaRPr>
                    </a:p>
                  </a:txBody>
                  <a:tcPr marL="0" marR="0" marT="9334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gn="ctr">
                        <a:lnSpc>
                          <a:spcPct val="100000"/>
                        </a:lnSpc>
                        <a:spcBef>
                          <a:spcPts val="735"/>
                        </a:spcBef>
                      </a:pPr>
                      <a:r>
                        <a:rPr sz="1050" spc="-5" dirty="0">
                          <a:latin typeface="Arial" panose="020B0604020202020204"/>
                          <a:cs typeface="Arial" panose="020B0604020202020204"/>
                        </a:rPr>
                        <a:t>D4,D5</a:t>
                      </a:r>
                      <a:endParaRPr sz="1050">
                        <a:latin typeface="Arial" panose="020B0604020202020204"/>
                        <a:cs typeface="Arial" panose="020B0604020202020204"/>
                      </a:endParaRPr>
                    </a:p>
                  </a:txBody>
                  <a:tcPr marL="0" marR="0" marT="9334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r>
              <a:tr h="451866">
                <a:tc>
                  <a:txBody>
                    <a:bodyPr/>
                    <a:lstStyle/>
                    <a:p>
                      <a:pPr>
                        <a:lnSpc>
                          <a:spcPct val="100000"/>
                        </a:lnSpc>
                        <a:spcBef>
                          <a:spcPts val="40"/>
                        </a:spcBef>
                      </a:pPr>
                      <a:endParaRPr sz="950">
                        <a:latin typeface="Times New Roman" panose="02020603050405020304"/>
                        <a:cs typeface="Times New Roman" panose="02020603050405020304"/>
                      </a:endParaRPr>
                    </a:p>
                    <a:p>
                      <a:pPr marL="635">
                        <a:lnSpc>
                          <a:spcPct val="100000"/>
                        </a:lnSpc>
                      </a:pPr>
                      <a:r>
                        <a:rPr sz="1050" spc="-5" dirty="0">
                          <a:latin typeface="Arial" panose="020B0604020202020204"/>
                          <a:cs typeface="Arial" panose="020B0604020202020204"/>
                        </a:rPr>
                        <a:t>C3:</a:t>
                      </a:r>
                      <a:r>
                        <a:rPr sz="1050" dirty="0">
                          <a:latin typeface="宋体" panose="02010600030101010101" pitchFamily="2" charset="-122"/>
                          <a:cs typeface="宋体" panose="02010600030101010101" pitchFamily="2" charset="-122"/>
                        </a:rPr>
                        <a:t>年在</a:t>
                      </a:r>
                      <a:endParaRPr sz="1050">
                        <a:latin typeface="宋体" panose="02010600030101010101" pitchFamily="2" charset="-122"/>
                        <a:cs typeface="宋体" panose="02010600030101010101" pitchFamily="2" charset="-122"/>
                      </a:endParaRPr>
                    </a:p>
                  </a:txBody>
                  <a:tcPr marL="0" marR="0" marT="508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DEFE0"/>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marL="635"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marL="635"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marL="635"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marL="635"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marR="164465" algn="r">
                        <a:lnSpc>
                          <a:spcPct val="100000"/>
                        </a:lnSpc>
                        <a:spcBef>
                          <a:spcPts val="5"/>
                        </a:spcBef>
                      </a:pPr>
                      <a:r>
                        <a:rPr sz="1050" dirty="0">
                          <a:latin typeface="Arial" panose="020B0604020202020204"/>
                          <a:cs typeface="Arial" panose="020B0604020202020204"/>
                        </a:rPr>
                        <a:t>Y1</a:t>
                      </a:r>
                      <a:endParaRPr sz="1050">
                        <a:latin typeface="Arial" panose="020B0604020202020204"/>
                        <a:cs typeface="Arial" panose="020B0604020202020204"/>
                      </a:endParaRPr>
                    </a:p>
                  </a:txBody>
                  <a:tcPr marL="0" marR="0" marT="317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marL="635" algn="ctr">
                        <a:lnSpc>
                          <a:spcPct val="100000"/>
                        </a:lnSpc>
                        <a:spcBef>
                          <a:spcPts val="5"/>
                        </a:spcBef>
                      </a:pPr>
                      <a:r>
                        <a:rPr sz="1050" dirty="0">
                          <a:latin typeface="Arial" panose="020B0604020202020204"/>
                          <a:cs typeface="Arial" panose="020B0604020202020204"/>
                        </a:rPr>
                        <a:t>Y2</a:t>
                      </a:r>
                      <a:endParaRPr sz="1050">
                        <a:latin typeface="Arial" panose="020B0604020202020204"/>
                        <a:cs typeface="Arial" panose="020B0604020202020204"/>
                      </a:endParaRPr>
                    </a:p>
                  </a:txBody>
                  <a:tcPr marL="0" marR="0" marT="317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marL="1905" algn="ctr">
                        <a:lnSpc>
                          <a:spcPct val="100000"/>
                        </a:lnSpc>
                        <a:spcBef>
                          <a:spcPts val="5"/>
                        </a:spcBef>
                      </a:pPr>
                      <a:r>
                        <a:rPr sz="1050" dirty="0">
                          <a:latin typeface="Arial" panose="020B0604020202020204"/>
                          <a:cs typeface="Arial" panose="020B0604020202020204"/>
                        </a:rPr>
                        <a:t>Y1</a:t>
                      </a:r>
                      <a:endParaRPr sz="1050">
                        <a:latin typeface="Arial" panose="020B0604020202020204"/>
                        <a:cs typeface="Arial" panose="020B0604020202020204"/>
                      </a:endParaRPr>
                    </a:p>
                  </a:txBody>
                  <a:tcPr marL="0" marR="0" marT="317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marL="635" algn="ctr">
                        <a:lnSpc>
                          <a:spcPct val="100000"/>
                        </a:lnSpc>
                        <a:spcBef>
                          <a:spcPts val="5"/>
                        </a:spcBef>
                      </a:pPr>
                      <a:r>
                        <a:rPr sz="1050" dirty="0">
                          <a:latin typeface="Arial" panose="020B0604020202020204"/>
                          <a:cs typeface="Arial" panose="020B0604020202020204"/>
                        </a:rPr>
                        <a:t>Y2</a:t>
                      </a:r>
                      <a:endParaRPr sz="1050">
                        <a:latin typeface="Arial" panose="020B0604020202020204"/>
                        <a:cs typeface="Arial" panose="020B0604020202020204"/>
                      </a:endParaRPr>
                    </a:p>
                  </a:txBody>
                  <a:tcPr marL="0" marR="0" marT="317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c>
                  <a:txBody>
                    <a:bodyPr/>
                    <a:lstStyle/>
                    <a:p>
                      <a:pPr>
                        <a:lnSpc>
                          <a:spcPct val="100000"/>
                        </a:lnSpc>
                        <a:spcBef>
                          <a:spcPts val="25"/>
                        </a:spcBef>
                      </a:pPr>
                      <a:endParaRPr sz="950">
                        <a:latin typeface="Times New Roman" panose="02020603050405020304"/>
                        <a:cs typeface="Times New Roman" panose="02020603050405020304"/>
                      </a:endParaRPr>
                    </a:p>
                    <a:p>
                      <a:pPr marL="635" algn="ctr">
                        <a:lnSpc>
                          <a:spcPct val="100000"/>
                        </a:lnSpc>
                        <a:spcBef>
                          <a:spcPts val="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17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5BD99"/>
                    </a:solidFill>
                  </a:tcPr>
                </a:tc>
              </a:tr>
              <a:tr h="312420">
                <a:tc>
                  <a:txBody>
                    <a:bodyPr/>
                    <a:lstStyle/>
                    <a:p>
                      <a:pPr marL="31750">
                        <a:lnSpc>
                          <a:spcPct val="100000"/>
                        </a:lnSpc>
                        <a:spcBef>
                          <a:spcPts val="580"/>
                        </a:spcBef>
                      </a:pPr>
                      <a:r>
                        <a:rPr sz="1050" spc="-5" dirty="0">
                          <a:latin typeface="Arial" panose="020B0604020202020204"/>
                          <a:cs typeface="Arial" panose="020B0604020202020204"/>
                        </a:rPr>
                        <a:t>A1:</a:t>
                      </a:r>
                      <a:r>
                        <a:rPr sz="1050" dirty="0">
                          <a:latin typeface="宋体" panose="02010600030101010101" pitchFamily="2" charset="-122"/>
                          <a:cs typeface="宋体" panose="02010600030101010101" pitchFamily="2" charset="-122"/>
                        </a:rPr>
                        <a:t>不可能</a:t>
                      </a:r>
                      <a:endParaRPr sz="1050">
                        <a:latin typeface="宋体" panose="02010600030101010101" pitchFamily="2" charset="-122"/>
                        <a:cs typeface="宋体" panose="02010600030101010101" pitchFamily="2" charset="-122"/>
                      </a:endParaRPr>
                    </a:p>
                  </a:txBody>
                  <a:tcPr marL="0" marR="0" marT="7366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R="210185" algn="r">
                        <a:lnSpc>
                          <a:spcPct val="100000"/>
                        </a:lnSpc>
                        <a:spcBef>
                          <a:spcPts val="57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723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gn="ctr">
                        <a:lnSpc>
                          <a:spcPct val="100000"/>
                        </a:lnSpc>
                        <a:spcBef>
                          <a:spcPts val="57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7239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L="635" algn="ctr">
                        <a:lnSpc>
                          <a:spcPct val="100000"/>
                        </a:lnSpc>
                        <a:spcBef>
                          <a:spcPts val="57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7239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r>
              <a:tr h="344424">
                <a:tc>
                  <a:txBody>
                    <a:bodyPr/>
                    <a:lstStyle/>
                    <a:p>
                      <a:pPr marL="31750">
                        <a:lnSpc>
                          <a:spcPct val="100000"/>
                        </a:lnSpc>
                        <a:spcBef>
                          <a:spcPts val="705"/>
                        </a:spcBef>
                      </a:pPr>
                      <a:r>
                        <a:rPr sz="1050" spc="-5" dirty="0">
                          <a:latin typeface="Arial" panose="020B0604020202020204"/>
                          <a:cs typeface="Arial" panose="020B0604020202020204"/>
                        </a:rPr>
                        <a:t>A2:</a:t>
                      </a:r>
                      <a:r>
                        <a:rPr sz="1050" dirty="0">
                          <a:latin typeface="宋体" panose="02010600030101010101" pitchFamily="2" charset="-122"/>
                          <a:cs typeface="宋体" panose="02010600030101010101" pitchFamily="2" charset="-122"/>
                        </a:rPr>
                        <a:t>日增</a:t>
                      </a:r>
                      <a:r>
                        <a:rPr sz="1050" dirty="0">
                          <a:latin typeface="Arial" panose="020B0604020202020204"/>
                          <a:cs typeface="Arial" panose="020B0604020202020204"/>
                        </a:rPr>
                        <a:t>1</a:t>
                      </a:r>
                      <a:endParaRPr sz="1050">
                        <a:latin typeface="Arial" panose="020B0604020202020204"/>
                        <a:cs typeface="Arial" panose="020B0604020202020204"/>
                      </a:endParaRPr>
                    </a:p>
                  </a:txBody>
                  <a:tcPr marL="0" marR="0" marT="8953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algn="ct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gn="ct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L="635" algn="ct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R="210820" algn="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R="209550" algn="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r>
              <a:tr h="345948">
                <a:tc>
                  <a:txBody>
                    <a:bodyPr/>
                    <a:lstStyle/>
                    <a:p>
                      <a:pPr marL="31750">
                        <a:lnSpc>
                          <a:spcPct val="100000"/>
                        </a:lnSpc>
                        <a:spcBef>
                          <a:spcPts val="715"/>
                        </a:spcBef>
                      </a:pPr>
                      <a:r>
                        <a:rPr sz="1050" spc="-5" dirty="0">
                          <a:latin typeface="Arial" panose="020B0604020202020204"/>
                          <a:cs typeface="Arial" panose="020B0604020202020204"/>
                        </a:rPr>
                        <a:t>A3:</a:t>
                      </a:r>
                      <a:r>
                        <a:rPr sz="1050" dirty="0">
                          <a:latin typeface="宋体" panose="02010600030101010101" pitchFamily="2" charset="-122"/>
                          <a:cs typeface="宋体" panose="02010600030101010101" pitchFamily="2" charset="-122"/>
                        </a:rPr>
                        <a:t>日复位</a:t>
                      </a:r>
                      <a:endParaRPr sz="1050">
                        <a:latin typeface="宋体" panose="02010600030101010101" pitchFamily="2" charset="-122"/>
                        <a:cs typeface="宋体" panose="02010600030101010101" pitchFamily="2" charset="-122"/>
                      </a:endParaRPr>
                    </a:p>
                  </a:txBody>
                  <a:tcPr marL="0" marR="0" marT="9080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L="635" algn="ctr">
                        <a:lnSpc>
                          <a:spcPct val="100000"/>
                        </a:lnSpc>
                        <a:spcBef>
                          <a:spcPts val="70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9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R="210820" algn="r">
                        <a:lnSpc>
                          <a:spcPct val="100000"/>
                        </a:lnSpc>
                        <a:spcBef>
                          <a:spcPts val="70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90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R="210820" algn="r">
                        <a:lnSpc>
                          <a:spcPct val="100000"/>
                        </a:lnSpc>
                        <a:spcBef>
                          <a:spcPts val="70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L="635" algn="ctr">
                        <a:lnSpc>
                          <a:spcPct val="100000"/>
                        </a:lnSpc>
                        <a:spcBef>
                          <a:spcPts val="70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gn="ctr">
                        <a:lnSpc>
                          <a:spcPct val="100000"/>
                        </a:lnSpc>
                        <a:spcBef>
                          <a:spcPts val="70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r>
              <a:tr h="345186">
                <a:tc>
                  <a:txBody>
                    <a:bodyPr/>
                    <a:lstStyle/>
                    <a:p>
                      <a:pPr marL="31750">
                        <a:lnSpc>
                          <a:spcPct val="100000"/>
                        </a:lnSpc>
                        <a:spcBef>
                          <a:spcPts val="705"/>
                        </a:spcBef>
                      </a:pPr>
                      <a:r>
                        <a:rPr sz="1050" spc="-5" dirty="0">
                          <a:latin typeface="Arial" panose="020B0604020202020204"/>
                          <a:cs typeface="Arial" panose="020B0604020202020204"/>
                        </a:rPr>
                        <a:t>A4:</a:t>
                      </a:r>
                      <a:r>
                        <a:rPr sz="1050" dirty="0">
                          <a:latin typeface="宋体" panose="02010600030101010101" pitchFamily="2" charset="-122"/>
                          <a:cs typeface="宋体" panose="02010600030101010101" pitchFamily="2" charset="-122"/>
                        </a:rPr>
                        <a:t>月增</a:t>
                      </a:r>
                      <a:r>
                        <a:rPr sz="1050" dirty="0">
                          <a:latin typeface="Arial" panose="020B0604020202020204"/>
                          <a:cs typeface="Arial" panose="020B0604020202020204"/>
                        </a:rPr>
                        <a:t>1</a:t>
                      </a:r>
                      <a:endParaRPr sz="1050">
                        <a:latin typeface="Arial" panose="020B0604020202020204"/>
                        <a:cs typeface="Arial" panose="020B0604020202020204"/>
                      </a:endParaRPr>
                    </a:p>
                  </a:txBody>
                  <a:tcPr marL="0" marR="0" marT="8953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L="635" algn="ct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R="210820" algn="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L="635" algn="ct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gn="ctr">
                        <a:lnSpc>
                          <a:spcPct val="100000"/>
                        </a:lnSpc>
                        <a:spcBef>
                          <a:spcPts val="69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265"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r>
              <a:tr h="345186">
                <a:tc>
                  <a:txBody>
                    <a:bodyPr/>
                    <a:lstStyle/>
                    <a:p>
                      <a:pPr marL="31750">
                        <a:lnSpc>
                          <a:spcPct val="100000"/>
                        </a:lnSpc>
                        <a:spcBef>
                          <a:spcPts val="715"/>
                        </a:spcBef>
                      </a:pPr>
                      <a:r>
                        <a:rPr sz="1050" spc="-5" dirty="0">
                          <a:latin typeface="Arial" panose="020B0604020202020204"/>
                          <a:cs typeface="Arial" panose="020B0604020202020204"/>
                        </a:rPr>
                        <a:t>A5:</a:t>
                      </a:r>
                      <a:r>
                        <a:rPr sz="1050" dirty="0">
                          <a:latin typeface="宋体" panose="02010600030101010101" pitchFamily="2" charset="-122"/>
                          <a:cs typeface="宋体" panose="02010600030101010101" pitchFamily="2" charset="-122"/>
                        </a:rPr>
                        <a:t>月复位</a:t>
                      </a:r>
                      <a:endParaRPr sz="1050">
                        <a:latin typeface="宋体" panose="02010600030101010101" pitchFamily="2" charset="-122"/>
                        <a:cs typeface="宋体" panose="02010600030101010101" pitchFamily="2" charset="-122"/>
                      </a:endParaRPr>
                    </a:p>
                  </a:txBody>
                  <a:tcPr marL="0" marR="0" marT="9080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marR="210820" algn="r">
                        <a:lnSpc>
                          <a:spcPct val="100000"/>
                        </a:lnSpc>
                        <a:spcBef>
                          <a:spcPts val="70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3AF65"/>
                    </a:solidFill>
                  </a:tcPr>
                </a:tc>
              </a:tr>
              <a:tr h="345185">
                <a:tc>
                  <a:txBody>
                    <a:bodyPr/>
                    <a:lstStyle/>
                    <a:p>
                      <a:pPr marL="31750">
                        <a:lnSpc>
                          <a:spcPct val="100000"/>
                        </a:lnSpc>
                        <a:spcBef>
                          <a:spcPts val="715"/>
                        </a:spcBef>
                      </a:pPr>
                      <a:r>
                        <a:rPr sz="1050" spc="-5" dirty="0">
                          <a:latin typeface="Arial" panose="020B0604020202020204"/>
                          <a:cs typeface="Arial" panose="020B0604020202020204"/>
                        </a:rPr>
                        <a:t>A6:</a:t>
                      </a:r>
                      <a:r>
                        <a:rPr sz="1050" dirty="0">
                          <a:latin typeface="宋体" panose="02010600030101010101" pitchFamily="2" charset="-122"/>
                          <a:cs typeface="宋体" panose="02010600030101010101" pitchFamily="2" charset="-122"/>
                        </a:rPr>
                        <a:t>年增</a:t>
                      </a:r>
                      <a:r>
                        <a:rPr sz="1050" dirty="0">
                          <a:latin typeface="Arial" panose="020B0604020202020204"/>
                          <a:cs typeface="Arial" panose="020B0604020202020204"/>
                        </a:rPr>
                        <a:t>1</a:t>
                      </a:r>
                      <a:endParaRPr sz="1050">
                        <a:latin typeface="Arial" panose="020B0604020202020204"/>
                        <a:cs typeface="Arial" panose="020B0604020202020204"/>
                      </a:endParaRPr>
                    </a:p>
                  </a:txBody>
                  <a:tcPr marL="0" marR="0" marT="9080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CC"/>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marR="210820" algn="r">
                        <a:lnSpc>
                          <a:spcPct val="100000"/>
                        </a:lnSpc>
                        <a:spcBef>
                          <a:spcPts val="70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8890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3AF6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3AF65"/>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 dirty="0"/>
              <a:t>黑盒测试的缺点</a:t>
            </a:r>
            <a:endParaRPr spc="10" dirty="0"/>
          </a:p>
        </p:txBody>
      </p:sp>
      <p:sp>
        <p:nvSpPr>
          <p:cNvPr id="4" name="object 4"/>
          <p:cNvSpPr txBox="1"/>
          <p:nvPr/>
        </p:nvSpPr>
        <p:spPr>
          <a:xfrm>
            <a:off x="1272673" y="1824790"/>
            <a:ext cx="3700145" cy="1564640"/>
          </a:xfrm>
          <a:prstGeom prst="rect">
            <a:avLst/>
          </a:prstGeom>
        </p:spPr>
        <p:txBody>
          <a:bodyPr vert="horz" wrap="square" lIns="0" tIns="130810" rIns="0" bIns="0" rtlCol="0">
            <a:spAutoFit/>
          </a:bodyPr>
          <a:lstStyle/>
          <a:p>
            <a:pPr marL="349250" indent="-337185">
              <a:lnSpc>
                <a:spcPct val="100000"/>
              </a:lnSpc>
              <a:spcBef>
                <a:spcPts val="10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代码得不到测试</a:t>
            </a:r>
            <a:endParaRPr sz="1750">
              <a:latin typeface="华文楷体" panose="02010600040101010101" charset="-122"/>
              <a:cs typeface="华文楷体" panose="02010600040101010101" charset="-122"/>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如果规格说明设计有误，很难发现</a:t>
            </a:r>
            <a:endParaRPr sz="1750">
              <a:latin typeface="华文楷体" panose="02010600040101010101" charset="-122"/>
              <a:cs typeface="华文楷体" panose="02010600040101010101" charset="-122"/>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测试不能充分的进行</a:t>
            </a:r>
            <a:endParaRPr sz="1750">
              <a:latin typeface="华文楷体" panose="02010600040101010101" charset="-122"/>
              <a:cs typeface="华文楷体" panose="02010600040101010101" charset="-122"/>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结果取决于测试用例的设计</a:t>
            </a:r>
            <a:endParaRPr sz="1750">
              <a:latin typeface="华文楷体" panose="02010600040101010101" charset="-122"/>
              <a:cs typeface="华文楷体" panose="02010600040101010101"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24776"/>
            <a:ext cx="1717675" cy="795655"/>
          </a:xfrm>
          <a:prstGeom prst="rect">
            <a:avLst/>
          </a:prstGeom>
        </p:spPr>
        <p:txBody>
          <a:bodyPr vert="horz" wrap="square" lIns="0" tIns="130810" rIns="0" bIns="0" rtlCol="0">
            <a:spAutoFit/>
          </a:bodyPr>
          <a:lstStyle/>
          <a:p>
            <a:pPr marL="349250" indent="-337185">
              <a:lnSpc>
                <a:spcPct val="100000"/>
              </a:lnSpc>
              <a:spcBef>
                <a:spcPts val="10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判定表</a:t>
            </a:r>
            <a:r>
              <a:rPr sz="1750" i="1" spc="360" dirty="0">
                <a:solidFill>
                  <a:srgbClr val="191B0E"/>
                </a:solidFill>
                <a:latin typeface="华文楷体" panose="02010600040101010101" charset="-122"/>
                <a:cs typeface="华文楷体" panose="02010600040101010101" charset="-122"/>
              </a:rPr>
              <a:t> </a:t>
            </a:r>
            <a:r>
              <a:rPr sz="1750" i="1" dirty="0">
                <a:solidFill>
                  <a:srgbClr val="191B0E"/>
                </a:solidFill>
                <a:latin typeface="华文楷体" panose="02010600040101010101" charset="-122"/>
                <a:cs typeface="华文楷体" panose="02010600040101010101" charset="-122"/>
              </a:rPr>
              <a:t>示例</a:t>
            </a:r>
            <a:r>
              <a:rPr sz="1750" dirty="0">
                <a:solidFill>
                  <a:srgbClr val="191B0E"/>
                </a:solidFill>
                <a:latin typeface="Franklin Gothic Book" panose="020B0503020102020204"/>
                <a:cs typeface="Franklin Gothic Book" panose="020B0503020102020204"/>
              </a:rPr>
              <a:t>2</a:t>
            </a:r>
            <a:endParaRPr sz="1750">
              <a:latin typeface="Franklin Gothic Book" panose="020B0503020102020204"/>
              <a:cs typeface="Franklin Gothic Book" panose="020B0503020102020204"/>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写出测试用例</a:t>
            </a:r>
            <a:endParaRPr sz="1750">
              <a:latin typeface="华文楷体" panose="02010600040101010101" charset="-122"/>
              <a:cs typeface="华文楷体" panose="02010600040101010101" charset="-122"/>
            </a:endParaRPr>
          </a:p>
        </p:txBody>
      </p:sp>
      <p:graphicFrame>
        <p:nvGraphicFramePr>
          <p:cNvPr id="5" name="object 5"/>
          <p:cNvGraphicFramePr>
            <a:graphicFrameLocks noGrp="1"/>
          </p:cNvGraphicFramePr>
          <p:nvPr/>
        </p:nvGraphicFramePr>
        <p:xfrm>
          <a:off x="3874319" y="2394629"/>
          <a:ext cx="6268720" cy="4250055"/>
        </p:xfrm>
        <a:graphic>
          <a:graphicData uri="http://schemas.openxmlformats.org/drawingml/2006/table">
            <a:tbl>
              <a:tblPr firstRow="1" bandRow="1">
                <a:tableStyleId>{2D5ABB26-0587-4C30-8999-92F81FD0307C}</a:tableStyleId>
              </a:tblPr>
              <a:tblGrid>
                <a:gridCol w="1167130"/>
                <a:gridCol w="641984"/>
                <a:gridCol w="1026160"/>
                <a:gridCol w="619125"/>
                <a:gridCol w="2774950"/>
              </a:tblGrid>
              <a:tr h="240029">
                <a:tc>
                  <a:txBody>
                    <a:bodyPr/>
                    <a:lstStyle/>
                    <a:p>
                      <a:pPr marL="382905">
                        <a:lnSpc>
                          <a:spcPct val="100000"/>
                        </a:lnSpc>
                        <a:spcBef>
                          <a:spcPts val="300"/>
                        </a:spcBef>
                      </a:pPr>
                      <a:r>
                        <a:rPr sz="1050" dirty="0">
                          <a:latin typeface="宋体" panose="02010600030101010101" pitchFamily="2" charset="-122"/>
                          <a:cs typeface="宋体" panose="02010600030101010101" pitchFamily="2" charset="-122"/>
                        </a:rPr>
                        <a:t>用例</a:t>
                      </a:r>
                      <a:r>
                        <a:rPr sz="1050" dirty="0">
                          <a:latin typeface="Arial" panose="020B0604020202020204"/>
                          <a:cs typeface="Arial" panose="020B0604020202020204"/>
                        </a:rPr>
                        <a:t>ID</a:t>
                      </a:r>
                      <a:endParaRPr sz="1050">
                        <a:latin typeface="Arial" panose="020B0604020202020204"/>
                        <a:cs typeface="Arial" panose="020B0604020202020204"/>
                      </a:endParaRPr>
                    </a:p>
                  </a:txBody>
                  <a:tcPr marL="0" marR="0" marT="3810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EFEDE3"/>
                    </a:solidFill>
                  </a:tcPr>
                </a:tc>
                <a:tc>
                  <a:txBody>
                    <a:bodyPr/>
                    <a:lstStyle/>
                    <a:p>
                      <a:pPr marL="187960">
                        <a:lnSpc>
                          <a:spcPct val="100000"/>
                        </a:lnSpc>
                        <a:spcBef>
                          <a:spcPts val="300"/>
                        </a:spcBef>
                      </a:pPr>
                      <a:r>
                        <a:rPr sz="1050" dirty="0">
                          <a:latin typeface="宋体" panose="02010600030101010101" pitchFamily="2" charset="-122"/>
                          <a:cs typeface="宋体" panose="02010600030101010101" pitchFamily="2" charset="-122"/>
                        </a:rPr>
                        <a:t>月份</a:t>
                      </a:r>
                      <a:endParaRPr sz="1050">
                        <a:latin typeface="宋体" panose="02010600030101010101" pitchFamily="2" charset="-122"/>
                        <a:cs typeface="宋体" panose="02010600030101010101" pitchFamily="2" charset="-122"/>
                      </a:endParaRPr>
                    </a:p>
                  </a:txBody>
                  <a:tcPr marL="0" marR="0" marT="3810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EFEDE3"/>
                    </a:solidFill>
                  </a:tcPr>
                </a:tc>
                <a:tc>
                  <a:txBody>
                    <a:bodyPr/>
                    <a:lstStyle/>
                    <a:p>
                      <a:pPr marL="635" algn="ctr">
                        <a:lnSpc>
                          <a:spcPct val="100000"/>
                        </a:lnSpc>
                        <a:spcBef>
                          <a:spcPts val="300"/>
                        </a:spcBef>
                      </a:pPr>
                      <a:r>
                        <a:rPr sz="1050" dirty="0">
                          <a:latin typeface="宋体" panose="02010600030101010101" pitchFamily="2" charset="-122"/>
                          <a:cs typeface="宋体" panose="02010600030101010101" pitchFamily="2" charset="-122"/>
                        </a:rPr>
                        <a:t>日期</a:t>
                      </a:r>
                      <a:endParaRPr sz="1050">
                        <a:latin typeface="宋体" panose="02010600030101010101" pitchFamily="2" charset="-122"/>
                        <a:cs typeface="宋体" panose="02010600030101010101" pitchFamily="2" charset="-122"/>
                      </a:endParaRPr>
                    </a:p>
                  </a:txBody>
                  <a:tcPr marL="0" marR="0" marT="3810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EFEDE3"/>
                    </a:solidFill>
                  </a:tcPr>
                </a:tc>
                <a:tc>
                  <a:txBody>
                    <a:bodyPr/>
                    <a:lstStyle/>
                    <a:p>
                      <a:pPr marR="234315" algn="r">
                        <a:lnSpc>
                          <a:spcPct val="100000"/>
                        </a:lnSpc>
                        <a:spcBef>
                          <a:spcPts val="300"/>
                        </a:spcBef>
                      </a:pPr>
                      <a:r>
                        <a:rPr sz="1050" dirty="0">
                          <a:latin typeface="宋体" panose="02010600030101010101" pitchFamily="2" charset="-122"/>
                          <a:cs typeface="宋体" panose="02010600030101010101" pitchFamily="2" charset="-122"/>
                        </a:rPr>
                        <a:t>年</a:t>
                      </a:r>
                      <a:endParaRPr sz="1050">
                        <a:latin typeface="宋体" panose="02010600030101010101" pitchFamily="2" charset="-122"/>
                        <a:cs typeface="宋体" panose="02010600030101010101" pitchFamily="2" charset="-122"/>
                      </a:endParaRPr>
                    </a:p>
                  </a:txBody>
                  <a:tcPr marL="0" marR="0" marT="3810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EFEDE3"/>
                    </a:solidFill>
                  </a:tcPr>
                </a:tc>
                <a:tc>
                  <a:txBody>
                    <a:bodyPr/>
                    <a:lstStyle/>
                    <a:p>
                      <a:pPr algn="ctr">
                        <a:lnSpc>
                          <a:spcPct val="100000"/>
                        </a:lnSpc>
                        <a:spcBef>
                          <a:spcPts val="300"/>
                        </a:spcBef>
                      </a:pPr>
                      <a:r>
                        <a:rPr sz="1050" dirty="0">
                          <a:latin typeface="宋体" panose="02010600030101010101" pitchFamily="2" charset="-122"/>
                          <a:cs typeface="宋体" panose="02010600030101010101" pitchFamily="2" charset="-122"/>
                        </a:rPr>
                        <a:t>预期输出</a:t>
                      </a:r>
                      <a:endParaRPr sz="1050">
                        <a:latin typeface="宋体" panose="02010600030101010101" pitchFamily="2" charset="-122"/>
                        <a:cs typeface="宋体" panose="02010600030101010101" pitchFamily="2" charset="-122"/>
                      </a:endParaRPr>
                    </a:p>
                  </a:txBody>
                  <a:tcPr marL="0" marR="0" marT="3810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EFEDE3"/>
                    </a:solidFill>
                  </a:tcPr>
                </a:tc>
              </a:tr>
              <a:tr h="306324">
                <a:tc>
                  <a:txBody>
                    <a:bodyPr/>
                    <a:lstStyle/>
                    <a:p>
                      <a:pPr marL="79375">
                        <a:lnSpc>
                          <a:spcPct val="100000"/>
                        </a:lnSpc>
                        <a:spcBef>
                          <a:spcPts val="285"/>
                        </a:spcBef>
                      </a:pPr>
                      <a:r>
                        <a:rPr sz="1050" spc="-5" dirty="0">
                          <a:latin typeface="Arial" panose="020B0604020202020204"/>
                          <a:cs typeface="Arial" panose="020B0604020202020204"/>
                        </a:rPr>
                        <a:t>1--3</a:t>
                      </a:r>
                      <a:endParaRPr sz="1050">
                        <a:latin typeface="Arial" panose="020B0604020202020204"/>
                        <a:cs typeface="Arial" panose="020B0604020202020204"/>
                      </a:endParaRPr>
                    </a:p>
                  </a:txBody>
                  <a:tcPr marL="0" marR="0" marT="3619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010">
                        <a:lnSpc>
                          <a:spcPct val="100000"/>
                        </a:lnSpc>
                        <a:spcBef>
                          <a:spcPts val="285"/>
                        </a:spcBef>
                      </a:pPr>
                      <a:r>
                        <a:rPr sz="1050" dirty="0">
                          <a:latin typeface="Arial" panose="020B0604020202020204"/>
                          <a:cs typeface="Arial" panose="020B0604020202020204"/>
                        </a:rPr>
                        <a:t>4</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285"/>
                        </a:spcBef>
                      </a:pPr>
                      <a:r>
                        <a:rPr sz="1050" spc="-5" dirty="0">
                          <a:latin typeface="Arial" panose="020B0604020202020204"/>
                          <a:cs typeface="Arial" panose="020B0604020202020204"/>
                        </a:rPr>
                        <a:t>12/28/29</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R="235585" algn="r">
                        <a:lnSpc>
                          <a:spcPct val="100000"/>
                        </a:lnSpc>
                        <a:spcBef>
                          <a:spcPts val="285"/>
                        </a:spcBef>
                      </a:pPr>
                      <a:r>
                        <a:rPr sz="1050" spc="-5" dirty="0">
                          <a:latin typeface="Arial" panose="020B0604020202020204"/>
                          <a:cs typeface="Arial" panose="020B0604020202020204"/>
                        </a:rPr>
                        <a:t>2001</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300"/>
                        </a:spcBef>
                      </a:pPr>
                      <a:r>
                        <a:rPr sz="1050" spc="-5" dirty="0">
                          <a:latin typeface="Arial" panose="020B0604020202020204"/>
                          <a:cs typeface="Arial" panose="020B0604020202020204"/>
                        </a:rPr>
                        <a:t>2001</a:t>
                      </a:r>
                      <a:r>
                        <a:rPr sz="1050" dirty="0">
                          <a:latin typeface="宋体" panose="02010600030101010101" pitchFamily="2" charset="-122"/>
                          <a:cs typeface="宋体" panose="02010600030101010101" pitchFamily="2" charset="-122"/>
                        </a:rPr>
                        <a:t>年</a:t>
                      </a:r>
                      <a:r>
                        <a:rPr sz="1050" spc="-5" dirty="0">
                          <a:latin typeface="Arial" panose="020B0604020202020204"/>
                          <a:cs typeface="Arial" panose="020B0604020202020204"/>
                        </a:rPr>
                        <a:t>4</a:t>
                      </a:r>
                      <a:r>
                        <a:rPr sz="1050" dirty="0">
                          <a:latin typeface="宋体" panose="02010600030101010101" pitchFamily="2" charset="-122"/>
                          <a:cs typeface="宋体" panose="02010600030101010101" pitchFamily="2" charset="-122"/>
                        </a:rPr>
                        <a:t>月</a:t>
                      </a:r>
                      <a:r>
                        <a:rPr sz="1050" spc="-5" dirty="0">
                          <a:latin typeface="Arial" panose="020B0604020202020204"/>
                          <a:cs typeface="Arial" panose="020B0604020202020204"/>
                        </a:rPr>
                        <a:t>13/29/30</a:t>
                      </a:r>
                      <a:r>
                        <a:rPr sz="1050" dirty="0">
                          <a:latin typeface="宋体" panose="02010600030101010101" pitchFamily="2" charset="-122"/>
                          <a:cs typeface="宋体" panose="02010600030101010101" pitchFamily="2" charset="-122"/>
                        </a:rPr>
                        <a:t>日</a:t>
                      </a:r>
                      <a:endParaRPr sz="1050">
                        <a:latin typeface="宋体" panose="02010600030101010101" pitchFamily="2" charset="-122"/>
                        <a:cs typeface="宋体" panose="02010600030101010101" pitchFamily="2" charset="-122"/>
                      </a:endParaRPr>
                    </a:p>
                  </a:txBody>
                  <a:tcPr marL="0" marR="0" marT="3810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EFEDE3"/>
                    </a:solidFill>
                  </a:tcPr>
                </a:tc>
              </a:tr>
              <a:tr h="306324">
                <a:tc>
                  <a:txBody>
                    <a:bodyPr/>
                    <a:lstStyle/>
                    <a:p>
                      <a:pPr marL="79375">
                        <a:lnSpc>
                          <a:spcPct val="100000"/>
                        </a:lnSpc>
                        <a:spcBef>
                          <a:spcPts val="285"/>
                        </a:spcBef>
                      </a:pPr>
                      <a:r>
                        <a:rPr sz="1050" dirty="0">
                          <a:latin typeface="Arial" panose="020B0604020202020204"/>
                          <a:cs typeface="Arial" panose="020B0604020202020204"/>
                        </a:rPr>
                        <a:t>4</a:t>
                      </a:r>
                      <a:endParaRPr sz="1050">
                        <a:latin typeface="Arial" panose="020B0604020202020204"/>
                        <a:cs typeface="Arial" panose="020B0604020202020204"/>
                      </a:endParaRPr>
                    </a:p>
                  </a:txBody>
                  <a:tcPr marL="0" marR="0" marT="3619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79375">
                        <a:lnSpc>
                          <a:spcPct val="100000"/>
                        </a:lnSpc>
                        <a:spcBef>
                          <a:spcPts val="285"/>
                        </a:spcBef>
                      </a:pPr>
                      <a:r>
                        <a:rPr sz="1050" dirty="0">
                          <a:latin typeface="Arial" panose="020B0604020202020204"/>
                          <a:cs typeface="Arial" panose="020B0604020202020204"/>
                        </a:rPr>
                        <a:t>4</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285"/>
                        </a:spcBef>
                      </a:pPr>
                      <a:r>
                        <a:rPr sz="1050" spc="-5" dirty="0">
                          <a:latin typeface="Arial" panose="020B0604020202020204"/>
                          <a:cs typeface="Arial" panose="020B0604020202020204"/>
                        </a:rPr>
                        <a:t>30</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R="235585" algn="r">
                        <a:lnSpc>
                          <a:spcPct val="100000"/>
                        </a:lnSpc>
                        <a:spcBef>
                          <a:spcPts val="285"/>
                        </a:spcBef>
                      </a:pPr>
                      <a:r>
                        <a:rPr sz="1050" spc="-5" dirty="0">
                          <a:latin typeface="Arial" panose="020B0604020202020204"/>
                          <a:cs typeface="Arial" panose="020B0604020202020204"/>
                        </a:rPr>
                        <a:t>2001</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300"/>
                        </a:spcBef>
                      </a:pPr>
                      <a:r>
                        <a:rPr sz="1050" spc="-5" dirty="0">
                          <a:latin typeface="Arial" panose="020B0604020202020204"/>
                          <a:cs typeface="Arial" panose="020B0604020202020204"/>
                        </a:rPr>
                        <a:t>2001</a:t>
                      </a:r>
                      <a:r>
                        <a:rPr sz="1050" dirty="0">
                          <a:latin typeface="宋体" panose="02010600030101010101" pitchFamily="2" charset="-122"/>
                          <a:cs typeface="宋体" panose="02010600030101010101" pitchFamily="2" charset="-122"/>
                        </a:rPr>
                        <a:t>年</a:t>
                      </a:r>
                      <a:r>
                        <a:rPr sz="1050" spc="-5" dirty="0">
                          <a:latin typeface="Arial" panose="020B0604020202020204"/>
                          <a:cs typeface="Arial" panose="020B0604020202020204"/>
                        </a:rPr>
                        <a:t>5</a:t>
                      </a:r>
                      <a:r>
                        <a:rPr sz="1050" dirty="0">
                          <a:latin typeface="宋体" panose="02010600030101010101" pitchFamily="2" charset="-122"/>
                          <a:cs typeface="宋体" panose="02010600030101010101" pitchFamily="2" charset="-122"/>
                        </a:rPr>
                        <a:t>月</a:t>
                      </a:r>
                      <a:r>
                        <a:rPr sz="1050" spc="-5" dirty="0">
                          <a:latin typeface="Arial" panose="020B0604020202020204"/>
                          <a:cs typeface="Arial" panose="020B0604020202020204"/>
                        </a:rPr>
                        <a:t>1</a:t>
                      </a:r>
                      <a:r>
                        <a:rPr sz="1050" dirty="0">
                          <a:latin typeface="宋体" panose="02010600030101010101" pitchFamily="2" charset="-122"/>
                          <a:cs typeface="宋体" panose="02010600030101010101" pitchFamily="2" charset="-122"/>
                        </a:rPr>
                        <a:t>日</a:t>
                      </a:r>
                      <a:endParaRPr sz="1050">
                        <a:latin typeface="宋体" panose="02010600030101010101" pitchFamily="2" charset="-122"/>
                        <a:cs typeface="宋体" panose="02010600030101010101" pitchFamily="2" charset="-122"/>
                      </a:endParaRPr>
                    </a:p>
                  </a:txBody>
                  <a:tcPr marL="0" marR="0" marT="3810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EFEDE3"/>
                    </a:solidFill>
                  </a:tcPr>
                </a:tc>
              </a:tr>
              <a:tr h="306324">
                <a:tc>
                  <a:txBody>
                    <a:bodyPr/>
                    <a:lstStyle/>
                    <a:p>
                      <a:pPr marL="79375">
                        <a:lnSpc>
                          <a:spcPct val="100000"/>
                        </a:lnSpc>
                        <a:spcBef>
                          <a:spcPts val="285"/>
                        </a:spcBef>
                      </a:pPr>
                      <a:r>
                        <a:rPr sz="1050" dirty="0">
                          <a:latin typeface="Arial" panose="020B0604020202020204"/>
                          <a:cs typeface="Arial" panose="020B0604020202020204"/>
                        </a:rPr>
                        <a:t>5</a:t>
                      </a:r>
                      <a:endParaRPr sz="1050">
                        <a:latin typeface="Arial" panose="020B0604020202020204"/>
                        <a:cs typeface="Arial" panose="020B0604020202020204"/>
                      </a:endParaRPr>
                    </a:p>
                  </a:txBody>
                  <a:tcPr marL="0" marR="0" marT="3619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79375">
                        <a:lnSpc>
                          <a:spcPct val="100000"/>
                        </a:lnSpc>
                        <a:spcBef>
                          <a:spcPts val="285"/>
                        </a:spcBef>
                      </a:pPr>
                      <a:r>
                        <a:rPr sz="1050" dirty="0">
                          <a:latin typeface="Arial" panose="020B0604020202020204"/>
                          <a:cs typeface="Arial" panose="020B0604020202020204"/>
                        </a:rPr>
                        <a:t>4</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285"/>
                        </a:spcBef>
                      </a:pPr>
                      <a:r>
                        <a:rPr sz="1050" spc="-5" dirty="0">
                          <a:latin typeface="Arial" panose="020B0604020202020204"/>
                          <a:cs typeface="Arial" panose="020B0604020202020204"/>
                        </a:rPr>
                        <a:t>31</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R="235585" algn="r">
                        <a:lnSpc>
                          <a:spcPct val="100000"/>
                        </a:lnSpc>
                        <a:spcBef>
                          <a:spcPts val="285"/>
                        </a:spcBef>
                      </a:pPr>
                      <a:r>
                        <a:rPr sz="1050" spc="-5" dirty="0">
                          <a:latin typeface="Arial" panose="020B0604020202020204"/>
                          <a:cs typeface="Arial" panose="020B0604020202020204"/>
                        </a:rPr>
                        <a:t>2001</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300"/>
                        </a:spcBef>
                      </a:pPr>
                      <a:r>
                        <a:rPr sz="1050" dirty="0">
                          <a:latin typeface="宋体" panose="02010600030101010101" pitchFamily="2" charset="-122"/>
                          <a:cs typeface="宋体" panose="02010600030101010101" pitchFamily="2" charset="-122"/>
                        </a:rPr>
                        <a:t>不可能</a:t>
                      </a:r>
                      <a:endParaRPr sz="1050">
                        <a:latin typeface="宋体" panose="02010600030101010101" pitchFamily="2" charset="-122"/>
                        <a:cs typeface="宋体" panose="02010600030101010101" pitchFamily="2" charset="-122"/>
                      </a:endParaRPr>
                    </a:p>
                  </a:txBody>
                  <a:tcPr marL="0" marR="0" marT="3810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EFEDE3"/>
                    </a:solidFill>
                  </a:tcPr>
                </a:tc>
              </a:tr>
              <a:tr h="306324">
                <a:tc>
                  <a:txBody>
                    <a:bodyPr/>
                    <a:lstStyle/>
                    <a:p>
                      <a:pPr marL="79375">
                        <a:lnSpc>
                          <a:spcPct val="100000"/>
                        </a:lnSpc>
                        <a:spcBef>
                          <a:spcPts val="285"/>
                        </a:spcBef>
                      </a:pPr>
                      <a:r>
                        <a:rPr sz="1050" spc="-5" dirty="0">
                          <a:latin typeface="Arial" panose="020B0604020202020204"/>
                          <a:cs typeface="Arial" panose="020B0604020202020204"/>
                        </a:rPr>
                        <a:t>6--9</a:t>
                      </a:r>
                      <a:endParaRPr sz="1050">
                        <a:latin typeface="Arial" panose="020B0604020202020204"/>
                        <a:cs typeface="Arial" panose="020B0604020202020204"/>
                      </a:endParaRPr>
                    </a:p>
                  </a:txBody>
                  <a:tcPr marL="0" marR="0" marT="3619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010">
                        <a:lnSpc>
                          <a:spcPct val="100000"/>
                        </a:lnSpc>
                        <a:spcBef>
                          <a:spcPts val="285"/>
                        </a:spcBef>
                      </a:pPr>
                      <a:r>
                        <a:rPr sz="1050" dirty="0">
                          <a:latin typeface="Arial" panose="020B0604020202020204"/>
                          <a:cs typeface="Arial" panose="020B0604020202020204"/>
                        </a:rPr>
                        <a:t>1</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285"/>
                        </a:spcBef>
                      </a:pPr>
                      <a:r>
                        <a:rPr sz="1050" spc="-5" dirty="0">
                          <a:latin typeface="Arial" panose="020B0604020202020204"/>
                          <a:cs typeface="Arial" panose="020B0604020202020204"/>
                        </a:rPr>
                        <a:t>15/28/29/30</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R="235585" algn="r">
                        <a:lnSpc>
                          <a:spcPct val="100000"/>
                        </a:lnSpc>
                        <a:spcBef>
                          <a:spcPts val="285"/>
                        </a:spcBef>
                      </a:pPr>
                      <a:r>
                        <a:rPr sz="1050" spc="-5" dirty="0">
                          <a:latin typeface="Arial" panose="020B0604020202020204"/>
                          <a:cs typeface="Arial" panose="020B0604020202020204"/>
                        </a:rPr>
                        <a:t>2001</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300"/>
                        </a:spcBef>
                      </a:pPr>
                      <a:r>
                        <a:rPr sz="1050" spc="-5" dirty="0">
                          <a:latin typeface="Arial" panose="020B0604020202020204"/>
                          <a:cs typeface="Arial" panose="020B0604020202020204"/>
                        </a:rPr>
                        <a:t>2001</a:t>
                      </a:r>
                      <a:r>
                        <a:rPr sz="1050" dirty="0">
                          <a:latin typeface="宋体" panose="02010600030101010101" pitchFamily="2" charset="-122"/>
                          <a:cs typeface="宋体" panose="02010600030101010101" pitchFamily="2" charset="-122"/>
                        </a:rPr>
                        <a:t>年</a:t>
                      </a:r>
                      <a:r>
                        <a:rPr sz="1050" spc="-5" dirty="0">
                          <a:latin typeface="Arial" panose="020B0604020202020204"/>
                          <a:cs typeface="Arial" panose="020B0604020202020204"/>
                        </a:rPr>
                        <a:t>1</a:t>
                      </a:r>
                      <a:r>
                        <a:rPr sz="1050" dirty="0">
                          <a:latin typeface="宋体" panose="02010600030101010101" pitchFamily="2" charset="-122"/>
                          <a:cs typeface="宋体" panose="02010600030101010101" pitchFamily="2" charset="-122"/>
                        </a:rPr>
                        <a:t>月</a:t>
                      </a:r>
                      <a:r>
                        <a:rPr sz="1050" spc="-5" dirty="0">
                          <a:latin typeface="Arial" panose="020B0604020202020204"/>
                          <a:cs typeface="Arial" panose="020B0604020202020204"/>
                        </a:rPr>
                        <a:t>16/29/30/31</a:t>
                      </a:r>
                      <a:r>
                        <a:rPr sz="1050" dirty="0">
                          <a:latin typeface="宋体" panose="02010600030101010101" pitchFamily="2" charset="-122"/>
                          <a:cs typeface="宋体" panose="02010600030101010101" pitchFamily="2" charset="-122"/>
                        </a:rPr>
                        <a:t>日</a:t>
                      </a:r>
                      <a:endParaRPr sz="1050">
                        <a:latin typeface="宋体" panose="02010600030101010101" pitchFamily="2" charset="-122"/>
                        <a:cs typeface="宋体" panose="02010600030101010101" pitchFamily="2" charset="-122"/>
                      </a:endParaRPr>
                    </a:p>
                  </a:txBody>
                  <a:tcPr marL="0" marR="0" marT="3810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EFEDE3"/>
                    </a:solidFill>
                  </a:tcPr>
                </a:tc>
              </a:tr>
              <a:tr h="307848">
                <a:tc>
                  <a:txBody>
                    <a:bodyPr/>
                    <a:lstStyle/>
                    <a:p>
                      <a:pPr marL="79375">
                        <a:lnSpc>
                          <a:spcPct val="100000"/>
                        </a:lnSpc>
                        <a:spcBef>
                          <a:spcPts val="285"/>
                        </a:spcBef>
                      </a:pPr>
                      <a:r>
                        <a:rPr sz="1050" spc="-5" dirty="0">
                          <a:latin typeface="Arial" panose="020B0604020202020204"/>
                          <a:cs typeface="Arial" panose="020B0604020202020204"/>
                        </a:rPr>
                        <a:t>10</a:t>
                      </a:r>
                      <a:endParaRPr sz="1050">
                        <a:latin typeface="Arial" panose="020B0604020202020204"/>
                        <a:cs typeface="Arial" panose="020B0604020202020204"/>
                      </a:endParaRPr>
                    </a:p>
                  </a:txBody>
                  <a:tcPr marL="0" marR="0" marT="3619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79375">
                        <a:lnSpc>
                          <a:spcPct val="100000"/>
                        </a:lnSpc>
                        <a:spcBef>
                          <a:spcPts val="285"/>
                        </a:spcBef>
                      </a:pPr>
                      <a:r>
                        <a:rPr sz="1050" dirty="0">
                          <a:latin typeface="Arial" panose="020B0604020202020204"/>
                          <a:cs typeface="Arial" panose="020B0604020202020204"/>
                        </a:rPr>
                        <a:t>1</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285"/>
                        </a:spcBef>
                      </a:pPr>
                      <a:r>
                        <a:rPr sz="1050" spc="-5" dirty="0">
                          <a:latin typeface="Arial" panose="020B0604020202020204"/>
                          <a:cs typeface="Arial" panose="020B0604020202020204"/>
                        </a:rPr>
                        <a:t>31</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R="235585" algn="r">
                        <a:lnSpc>
                          <a:spcPct val="100000"/>
                        </a:lnSpc>
                        <a:spcBef>
                          <a:spcPts val="285"/>
                        </a:spcBef>
                      </a:pPr>
                      <a:r>
                        <a:rPr sz="1050" spc="-5" dirty="0">
                          <a:latin typeface="Arial" panose="020B0604020202020204"/>
                          <a:cs typeface="Arial" panose="020B0604020202020204"/>
                        </a:rPr>
                        <a:t>2001</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300"/>
                        </a:spcBef>
                      </a:pPr>
                      <a:r>
                        <a:rPr sz="1050" spc="-5" dirty="0">
                          <a:latin typeface="Arial" panose="020B0604020202020204"/>
                          <a:cs typeface="Arial" panose="020B0604020202020204"/>
                        </a:rPr>
                        <a:t>2001</a:t>
                      </a:r>
                      <a:r>
                        <a:rPr sz="1050" dirty="0">
                          <a:latin typeface="宋体" panose="02010600030101010101" pitchFamily="2" charset="-122"/>
                          <a:cs typeface="宋体" panose="02010600030101010101" pitchFamily="2" charset="-122"/>
                        </a:rPr>
                        <a:t>年</a:t>
                      </a:r>
                      <a:r>
                        <a:rPr sz="1050" spc="-5" dirty="0">
                          <a:latin typeface="Arial" panose="020B0604020202020204"/>
                          <a:cs typeface="Arial" panose="020B0604020202020204"/>
                        </a:rPr>
                        <a:t>2</a:t>
                      </a:r>
                      <a:r>
                        <a:rPr sz="1050" dirty="0">
                          <a:latin typeface="宋体" panose="02010600030101010101" pitchFamily="2" charset="-122"/>
                          <a:cs typeface="宋体" panose="02010600030101010101" pitchFamily="2" charset="-122"/>
                        </a:rPr>
                        <a:t>月</a:t>
                      </a:r>
                      <a:r>
                        <a:rPr sz="1050" spc="-5" dirty="0">
                          <a:latin typeface="Arial" panose="020B0604020202020204"/>
                          <a:cs typeface="Arial" panose="020B0604020202020204"/>
                        </a:rPr>
                        <a:t>1</a:t>
                      </a:r>
                      <a:r>
                        <a:rPr sz="1050" dirty="0">
                          <a:latin typeface="宋体" panose="02010600030101010101" pitchFamily="2" charset="-122"/>
                          <a:cs typeface="宋体" panose="02010600030101010101" pitchFamily="2" charset="-122"/>
                        </a:rPr>
                        <a:t>日</a:t>
                      </a:r>
                      <a:endParaRPr sz="1050">
                        <a:latin typeface="宋体" panose="02010600030101010101" pitchFamily="2" charset="-122"/>
                        <a:cs typeface="宋体" panose="02010600030101010101" pitchFamily="2" charset="-122"/>
                      </a:endParaRPr>
                    </a:p>
                  </a:txBody>
                  <a:tcPr marL="0" marR="0" marT="3810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EFEDE3"/>
                    </a:solidFill>
                  </a:tcPr>
                </a:tc>
              </a:tr>
              <a:tr h="306324">
                <a:tc>
                  <a:txBody>
                    <a:bodyPr/>
                    <a:lstStyle/>
                    <a:p>
                      <a:pPr marL="79375">
                        <a:lnSpc>
                          <a:spcPct val="100000"/>
                        </a:lnSpc>
                        <a:spcBef>
                          <a:spcPts val="285"/>
                        </a:spcBef>
                      </a:pPr>
                      <a:r>
                        <a:rPr sz="1050" spc="-25" dirty="0">
                          <a:latin typeface="Arial" panose="020B0604020202020204"/>
                          <a:cs typeface="Arial" panose="020B0604020202020204"/>
                        </a:rPr>
                        <a:t>11-14</a:t>
                      </a:r>
                      <a:endParaRPr sz="1050">
                        <a:latin typeface="Arial" panose="020B0604020202020204"/>
                        <a:cs typeface="Arial" panose="020B0604020202020204"/>
                      </a:endParaRPr>
                    </a:p>
                  </a:txBody>
                  <a:tcPr marL="0" marR="0" marT="3619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010">
                        <a:lnSpc>
                          <a:spcPct val="100000"/>
                        </a:lnSpc>
                        <a:spcBef>
                          <a:spcPts val="285"/>
                        </a:spcBef>
                      </a:pPr>
                      <a:r>
                        <a:rPr sz="1050" spc="-5" dirty="0">
                          <a:latin typeface="Arial" panose="020B0604020202020204"/>
                          <a:cs typeface="Arial" panose="020B0604020202020204"/>
                        </a:rPr>
                        <a:t>12</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285"/>
                        </a:spcBef>
                      </a:pPr>
                      <a:r>
                        <a:rPr sz="1050" spc="-5" dirty="0">
                          <a:latin typeface="Arial" panose="020B0604020202020204"/>
                          <a:cs typeface="Arial" panose="020B0604020202020204"/>
                        </a:rPr>
                        <a:t>15/28/29/30</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R="235585" algn="r">
                        <a:lnSpc>
                          <a:spcPct val="100000"/>
                        </a:lnSpc>
                        <a:spcBef>
                          <a:spcPts val="285"/>
                        </a:spcBef>
                      </a:pPr>
                      <a:r>
                        <a:rPr sz="1050" spc="-5" dirty="0">
                          <a:latin typeface="Arial" panose="020B0604020202020204"/>
                          <a:cs typeface="Arial" panose="020B0604020202020204"/>
                        </a:rPr>
                        <a:t>2001</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300"/>
                        </a:spcBef>
                      </a:pPr>
                      <a:r>
                        <a:rPr sz="1050" spc="-5" dirty="0">
                          <a:latin typeface="Arial" panose="020B0604020202020204"/>
                          <a:cs typeface="Arial" panose="020B0604020202020204"/>
                        </a:rPr>
                        <a:t>2001</a:t>
                      </a:r>
                      <a:r>
                        <a:rPr sz="1050" dirty="0">
                          <a:latin typeface="宋体" panose="02010600030101010101" pitchFamily="2" charset="-122"/>
                          <a:cs typeface="宋体" panose="02010600030101010101" pitchFamily="2" charset="-122"/>
                        </a:rPr>
                        <a:t>年</a:t>
                      </a:r>
                      <a:r>
                        <a:rPr sz="1050" spc="-5" dirty="0">
                          <a:latin typeface="Arial" panose="020B0604020202020204"/>
                          <a:cs typeface="Arial" panose="020B0604020202020204"/>
                        </a:rPr>
                        <a:t>12</a:t>
                      </a:r>
                      <a:r>
                        <a:rPr sz="1050" dirty="0">
                          <a:latin typeface="宋体" panose="02010600030101010101" pitchFamily="2" charset="-122"/>
                          <a:cs typeface="宋体" panose="02010600030101010101" pitchFamily="2" charset="-122"/>
                        </a:rPr>
                        <a:t>月</a:t>
                      </a:r>
                      <a:r>
                        <a:rPr sz="1050" spc="-5" dirty="0">
                          <a:latin typeface="Arial" panose="020B0604020202020204"/>
                          <a:cs typeface="Arial" panose="020B0604020202020204"/>
                        </a:rPr>
                        <a:t>16/29/30/31</a:t>
                      </a:r>
                      <a:r>
                        <a:rPr sz="1050" dirty="0">
                          <a:latin typeface="宋体" panose="02010600030101010101" pitchFamily="2" charset="-122"/>
                          <a:cs typeface="宋体" panose="02010600030101010101" pitchFamily="2" charset="-122"/>
                        </a:rPr>
                        <a:t>日</a:t>
                      </a:r>
                      <a:endParaRPr sz="1050">
                        <a:latin typeface="宋体" panose="02010600030101010101" pitchFamily="2" charset="-122"/>
                        <a:cs typeface="宋体" panose="02010600030101010101" pitchFamily="2" charset="-122"/>
                      </a:endParaRPr>
                    </a:p>
                  </a:txBody>
                  <a:tcPr marL="0" marR="0" marT="3810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EFEDE3"/>
                    </a:solidFill>
                  </a:tcPr>
                </a:tc>
              </a:tr>
              <a:tr h="306324">
                <a:tc>
                  <a:txBody>
                    <a:bodyPr/>
                    <a:lstStyle/>
                    <a:p>
                      <a:pPr marL="79375">
                        <a:lnSpc>
                          <a:spcPct val="100000"/>
                        </a:lnSpc>
                        <a:spcBef>
                          <a:spcPts val="285"/>
                        </a:spcBef>
                      </a:pPr>
                      <a:r>
                        <a:rPr sz="1050" spc="-5" dirty="0">
                          <a:latin typeface="Arial" panose="020B0604020202020204"/>
                          <a:cs typeface="Arial" panose="020B0604020202020204"/>
                        </a:rPr>
                        <a:t>15</a:t>
                      </a:r>
                      <a:endParaRPr sz="1050">
                        <a:latin typeface="Arial" panose="020B0604020202020204"/>
                        <a:cs typeface="Arial" panose="020B0604020202020204"/>
                      </a:endParaRPr>
                    </a:p>
                  </a:txBody>
                  <a:tcPr marL="0" marR="0" marT="3619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79375">
                        <a:lnSpc>
                          <a:spcPct val="100000"/>
                        </a:lnSpc>
                        <a:spcBef>
                          <a:spcPts val="285"/>
                        </a:spcBef>
                      </a:pPr>
                      <a:r>
                        <a:rPr sz="1050" spc="-5" dirty="0">
                          <a:latin typeface="Arial" panose="020B0604020202020204"/>
                          <a:cs typeface="Arial" panose="020B0604020202020204"/>
                        </a:rPr>
                        <a:t>12</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285"/>
                        </a:spcBef>
                      </a:pPr>
                      <a:r>
                        <a:rPr sz="1050" spc="-5" dirty="0">
                          <a:latin typeface="Arial" panose="020B0604020202020204"/>
                          <a:cs typeface="Arial" panose="020B0604020202020204"/>
                        </a:rPr>
                        <a:t>31</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R="235585" algn="r">
                        <a:lnSpc>
                          <a:spcPct val="100000"/>
                        </a:lnSpc>
                        <a:spcBef>
                          <a:spcPts val="285"/>
                        </a:spcBef>
                      </a:pPr>
                      <a:r>
                        <a:rPr sz="1050" spc="-5" dirty="0">
                          <a:latin typeface="Arial" panose="020B0604020202020204"/>
                          <a:cs typeface="Arial" panose="020B0604020202020204"/>
                        </a:rPr>
                        <a:t>2001</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300"/>
                        </a:spcBef>
                      </a:pPr>
                      <a:r>
                        <a:rPr sz="1050" spc="-5" dirty="0">
                          <a:latin typeface="Arial" panose="020B0604020202020204"/>
                          <a:cs typeface="Arial" panose="020B0604020202020204"/>
                        </a:rPr>
                        <a:t>2002</a:t>
                      </a:r>
                      <a:r>
                        <a:rPr sz="1050" dirty="0">
                          <a:latin typeface="宋体" panose="02010600030101010101" pitchFamily="2" charset="-122"/>
                          <a:cs typeface="宋体" panose="02010600030101010101" pitchFamily="2" charset="-122"/>
                        </a:rPr>
                        <a:t>年</a:t>
                      </a:r>
                      <a:r>
                        <a:rPr sz="1050" spc="-5" dirty="0">
                          <a:latin typeface="Arial" panose="020B0604020202020204"/>
                          <a:cs typeface="Arial" panose="020B0604020202020204"/>
                        </a:rPr>
                        <a:t>1</a:t>
                      </a:r>
                      <a:r>
                        <a:rPr sz="1050" dirty="0">
                          <a:latin typeface="宋体" panose="02010600030101010101" pitchFamily="2" charset="-122"/>
                          <a:cs typeface="宋体" panose="02010600030101010101" pitchFamily="2" charset="-122"/>
                        </a:rPr>
                        <a:t>月</a:t>
                      </a:r>
                      <a:r>
                        <a:rPr sz="1050" spc="-5" dirty="0">
                          <a:latin typeface="Arial" panose="020B0604020202020204"/>
                          <a:cs typeface="Arial" panose="020B0604020202020204"/>
                        </a:rPr>
                        <a:t>1</a:t>
                      </a:r>
                      <a:r>
                        <a:rPr sz="1050" dirty="0">
                          <a:latin typeface="宋体" panose="02010600030101010101" pitchFamily="2" charset="-122"/>
                          <a:cs typeface="宋体" panose="02010600030101010101" pitchFamily="2" charset="-122"/>
                        </a:rPr>
                        <a:t>日</a:t>
                      </a:r>
                      <a:endParaRPr sz="1050">
                        <a:latin typeface="宋体" panose="02010600030101010101" pitchFamily="2" charset="-122"/>
                        <a:cs typeface="宋体" panose="02010600030101010101" pitchFamily="2" charset="-122"/>
                      </a:endParaRPr>
                    </a:p>
                  </a:txBody>
                  <a:tcPr marL="0" marR="0" marT="3810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EFEDE3"/>
                    </a:solidFill>
                  </a:tcPr>
                </a:tc>
              </a:tr>
              <a:tr h="306324">
                <a:tc>
                  <a:txBody>
                    <a:bodyPr/>
                    <a:lstStyle/>
                    <a:p>
                      <a:pPr marL="79375">
                        <a:lnSpc>
                          <a:spcPct val="100000"/>
                        </a:lnSpc>
                        <a:spcBef>
                          <a:spcPts val="285"/>
                        </a:spcBef>
                      </a:pPr>
                      <a:r>
                        <a:rPr sz="1050" spc="-5" dirty="0">
                          <a:latin typeface="Arial" panose="020B0604020202020204"/>
                          <a:cs typeface="Arial" panose="020B0604020202020204"/>
                        </a:rPr>
                        <a:t>16</a:t>
                      </a:r>
                      <a:endParaRPr sz="1050">
                        <a:latin typeface="Arial" panose="020B0604020202020204"/>
                        <a:cs typeface="Arial" panose="020B0604020202020204"/>
                      </a:endParaRPr>
                    </a:p>
                  </a:txBody>
                  <a:tcPr marL="0" marR="0" marT="3619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79375">
                        <a:lnSpc>
                          <a:spcPct val="100000"/>
                        </a:lnSpc>
                        <a:spcBef>
                          <a:spcPts val="285"/>
                        </a:spcBef>
                      </a:pPr>
                      <a:r>
                        <a:rPr sz="1050" dirty="0">
                          <a:latin typeface="Arial" panose="020B0604020202020204"/>
                          <a:cs typeface="Arial" panose="020B0604020202020204"/>
                        </a:rPr>
                        <a:t>2</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285"/>
                        </a:spcBef>
                      </a:pPr>
                      <a:r>
                        <a:rPr sz="1050" spc="-5" dirty="0">
                          <a:latin typeface="Arial" panose="020B0604020202020204"/>
                          <a:cs typeface="Arial" panose="020B0604020202020204"/>
                        </a:rPr>
                        <a:t>15</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R="235585" algn="r">
                        <a:lnSpc>
                          <a:spcPct val="100000"/>
                        </a:lnSpc>
                        <a:spcBef>
                          <a:spcPts val="285"/>
                        </a:spcBef>
                      </a:pPr>
                      <a:r>
                        <a:rPr sz="1050" spc="-5" dirty="0">
                          <a:latin typeface="Arial" panose="020B0604020202020204"/>
                          <a:cs typeface="Arial" panose="020B0604020202020204"/>
                        </a:rPr>
                        <a:t>2001</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300"/>
                        </a:spcBef>
                      </a:pPr>
                      <a:r>
                        <a:rPr sz="1050" spc="-5" dirty="0">
                          <a:latin typeface="Arial" panose="020B0604020202020204"/>
                          <a:cs typeface="Arial" panose="020B0604020202020204"/>
                        </a:rPr>
                        <a:t>2001</a:t>
                      </a:r>
                      <a:r>
                        <a:rPr sz="1050" dirty="0">
                          <a:latin typeface="宋体" panose="02010600030101010101" pitchFamily="2" charset="-122"/>
                          <a:cs typeface="宋体" panose="02010600030101010101" pitchFamily="2" charset="-122"/>
                        </a:rPr>
                        <a:t>年</a:t>
                      </a:r>
                      <a:r>
                        <a:rPr sz="1050" spc="-5" dirty="0">
                          <a:latin typeface="Arial" panose="020B0604020202020204"/>
                          <a:cs typeface="Arial" panose="020B0604020202020204"/>
                        </a:rPr>
                        <a:t>2</a:t>
                      </a:r>
                      <a:r>
                        <a:rPr sz="1050" dirty="0">
                          <a:latin typeface="宋体" panose="02010600030101010101" pitchFamily="2" charset="-122"/>
                          <a:cs typeface="宋体" panose="02010600030101010101" pitchFamily="2" charset="-122"/>
                        </a:rPr>
                        <a:t>月</a:t>
                      </a:r>
                      <a:r>
                        <a:rPr sz="1050" spc="-5" dirty="0">
                          <a:latin typeface="Arial" panose="020B0604020202020204"/>
                          <a:cs typeface="Arial" panose="020B0604020202020204"/>
                        </a:rPr>
                        <a:t>16</a:t>
                      </a:r>
                      <a:r>
                        <a:rPr sz="1050" dirty="0">
                          <a:latin typeface="宋体" panose="02010600030101010101" pitchFamily="2" charset="-122"/>
                          <a:cs typeface="宋体" panose="02010600030101010101" pitchFamily="2" charset="-122"/>
                        </a:rPr>
                        <a:t>日</a:t>
                      </a:r>
                      <a:endParaRPr sz="1050">
                        <a:latin typeface="宋体" panose="02010600030101010101" pitchFamily="2" charset="-122"/>
                        <a:cs typeface="宋体" panose="02010600030101010101" pitchFamily="2" charset="-122"/>
                      </a:endParaRPr>
                    </a:p>
                  </a:txBody>
                  <a:tcPr marL="0" marR="0" marT="3810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EFEDE3"/>
                    </a:solidFill>
                  </a:tcPr>
                </a:tc>
              </a:tr>
              <a:tr h="306324">
                <a:tc>
                  <a:txBody>
                    <a:bodyPr/>
                    <a:lstStyle/>
                    <a:p>
                      <a:pPr marL="79375">
                        <a:lnSpc>
                          <a:spcPct val="100000"/>
                        </a:lnSpc>
                        <a:spcBef>
                          <a:spcPts val="285"/>
                        </a:spcBef>
                      </a:pPr>
                      <a:r>
                        <a:rPr sz="1050" spc="-5" dirty="0">
                          <a:latin typeface="Arial" panose="020B0604020202020204"/>
                          <a:cs typeface="Arial" panose="020B0604020202020204"/>
                        </a:rPr>
                        <a:t>17</a:t>
                      </a:r>
                      <a:endParaRPr sz="1050">
                        <a:latin typeface="Arial" panose="020B0604020202020204"/>
                        <a:cs typeface="Arial" panose="020B0604020202020204"/>
                      </a:endParaRPr>
                    </a:p>
                  </a:txBody>
                  <a:tcPr marL="0" marR="0" marT="3619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79375">
                        <a:lnSpc>
                          <a:spcPct val="100000"/>
                        </a:lnSpc>
                        <a:spcBef>
                          <a:spcPts val="285"/>
                        </a:spcBef>
                      </a:pPr>
                      <a:r>
                        <a:rPr sz="1050" dirty="0">
                          <a:latin typeface="Arial" panose="020B0604020202020204"/>
                          <a:cs typeface="Arial" panose="020B0604020202020204"/>
                        </a:rPr>
                        <a:t>2</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285"/>
                        </a:spcBef>
                      </a:pPr>
                      <a:r>
                        <a:rPr sz="1050" spc="-5" dirty="0">
                          <a:latin typeface="Arial" panose="020B0604020202020204"/>
                          <a:cs typeface="Arial" panose="020B0604020202020204"/>
                        </a:rPr>
                        <a:t>28</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R="235585" algn="r">
                        <a:lnSpc>
                          <a:spcPct val="100000"/>
                        </a:lnSpc>
                        <a:spcBef>
                          <a:spcPts val="285"/>
                        </a:spcBef>
                      </a:pPr>
                      <a:r>
                        <a:rPr sz="1050" spc="-5" dirty="0">
                          <a:latin typeface="Arial" panose="020B0604020202020204"/>
                          <a:cs typeface="Arial" panose="020B0604020202020204"/>
                        </a:rPr>
                        <a:t>2004</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300"/>
                        </a:spcBef>
                      </a:pPr>
                      <a:r>
                        <a:rPr sz="1050" spc="-5" dirty="0">
                          <a:latin typeface="Arial" panose="020B0604020202020204"/>
                          <a:cs typeface="Arial" panose="020B0604020202020204"/>
                        </a:rPr>
                        <a:t>2004</a:t>
                      </a:r>
                      <a:r>
                        <a:rPr sz="1050" dirty="0">
                          <a:latin typeface="宋体" panose="02010600030101010101" pitchFamily="2" charset="-122"/>
                          <a:cs typeface="宋体" panose="02010600030101010101" pitchFamily="2" charset="-122"/>
                        </a:rPr>
                        <a:t>年</a:t>
                      </a:r>
                      <a:r>
                        <a:rPr sz="1050" spc="-5" dirty="0">
                          <a:latin typeface="Arial" panose="020B0604020202020204"/>
                          <a:cs typeface="Arial" panose="020B0604020202020204"/>
                        </a:rPr>
                        <a:t>2</a:t>
                      </a:r>
                      <a:r>
                        <a:rPr sz="1050" dirty="0">
                          <a:latin typeface="宋体" panose="02010600030101010101" pitchFamily="2" charset="-122"/>
                          <a:cs typeface="宋体" panose="02010600030101010101" pitchFamily="2" charset="-122"/>
                        </a:rPr>
                        <a:t>月</a:t>
                      </a:r>
                      <a:r>
                        <a:rPr sz="1050" spc="-5" dirty="0">
                          <a:latin typeface="Arial" panose="020B0604020202020204"/>
                          <a:cs typeface="Arial" panose="020B0604020202020204"/>
                        </a:rPr>
                        <a:t>29</a:t>
                      </a:r>
                      <a:r>
                        <a:rPr sz="1050" dirty="0">
                          <a:latin typeface="宋体" panose="02010600030101010101" pitchFamily="2" charset="-122"/>
                          <a:cs typeface="宋体" panose="02010600030101010101" pitchFamily="2" charset="-122"/>
                        </a:rPr>
                        <a:t>日</a:t>
                      </a:r>
                      <a:endParaRPr sz="1050">
                        <a:latin typeface="宋体" panose="02010600030101010101" pitchFamily="2" charset="-122"/>
                        <a:cs typeface="宋体" panose="02010600030101010101" pitchFamily="2" charset="-122"/>
                      </a:endParaRPr>
                    </a:p>
                  </a:txBody>
                  <a:tcPr marL="0" marR="0" marT="3810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EFEDE3"/>
                    </a:solidFill>
                  </a:tcPr>
                </a:tc>
              </a:tr>
              <a:tr h="306324">
                <a:tc>
                  <a:txBody>
                    <a:bodyPr/>
                    <a:lstStyle/>
                    <a:p>
                      <a:pPr marL="79375">
                        <a:lnSpc>
                          <a:spcPct val="100000"/>
                        </a:lnSpc>
                        <a:spcBef>
                          <a:spcPts val="285"/>
                        </a:spcBef>
                      </a:pPr>
                      <a:r>
                        <a:rPr sz="1050" spc="-5" dirty="0">
                          <a:latin typeface="Arial" panose="020B0604020202020204"/>
                          <a:cs typeface="Arial" panose="020B0604020202020204"/>
                        </a:rPr>
                        <a:t>18</a:t>
                      </a:r>
                      <a:endParaRPr sz="1050">
                        <a:latin typeface="Arial" panose="020B0604020202020204"/>
                        <a:cs typeface="Arial" panose="020B0604020202020204"/>
                      </a:endParaRPr>
                    </a:p>
                  </a:txBody>
                  <a:tcPr marL="0" marR="0" marT="3619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79375">
                        <a:lnSpc>
                          <a:spcPct val="100000"/>
                        </a:lnSpc>
                        <a:spcBef>
                          <a:spcPts val="285"/>
                        </a:spcBef>
                      </a:pPr>
                      <a:r>
                        <a:rPr sz="1050" dirty="0">
                          <a:latin typeface="Arial" panose="020B0604020202020204"/>
                          <a:cs typeface="Arial" panose="020B0604020202020204"/>
                        </a:rPr>
                        <a:t>2</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285"/>
                        </a:spcBef>
                      </a:pPr>
                      <a:r>
                        <a:rPr sz="1050" spc="-5" dirty="0">
                          <a:latin typeface="Arial" panose="020B0604020202020204"/>
                          <a:cs typeface="Arial" panose="020B0604020202020204"/>
                        </a:rPr>
                        <a:t>28</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R="235585" algn="r">
                        <a:lnSpc>
                          <a:spcPct val="100000"/>
                        </a:lnSpc>
                        <a:spcBef>
                          <a:spcPts val="285"/>
                        </a:spcBef>
                      </a:pPr>
                      <a:r>
                        <a:rPr sz="1050" spc="-5" dirty="0">
                          <a:latin typeface="Arial" panose="020B0604020202020204"/>
                          <a:cs typeface="Arial" panose="020B0604020202020204"/>
                        </a:rPr>
                        <a:t>2001</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300"/>
                        </a:spcBef>
                      </a:pPr>
                      <a:r>
                        <a:rPr sz="1050" spc="-5" dirty="0">
                          <a:latin typeface="Arial" panose="020B0604020202020204"/>
                          <a:cs typeface="Arial" panose="020B0604020202020204"/>
                        </a:rPr>
                        <a:t>2001</a:t>
                      </a:r>
                      <a:r>
                        <a:rPr sz="1050" dirty="0">
                          <a:latin typeface="宋体" panose="02010600030101010101" pitchFamily="2" charset="-122"/>
                          <a:cs typeface="宋体" panose="02010600030101010101" pitchFamily="2" charset="-122"/>
                        </a:rPr>
                        <a:t>年</a:t>
                      </a:r>
                      <a:r>
                        <a:rPr sz="1050" spc="-5" dirty="0">
                          <a:latin typeface="Arial" panose="020B0604020202020204"/>
                          <a:cs typeface="Arial" panose="020B0604020202020204"/>
                        </a:rPr>
                        <a:t>3</a:t>
                      </a:r>
                      <a:r>
                        <a:rPr sz="1050" dirty="0">
                          <a:latin typeface="宋体" panose="02010600030101010101" pitchFamily="2" charset="-122"/>
                          <a:cs typeface="宋体" panose="02010600030101010101" pitchFamily="2" charset="-122"/>
                        </a:rPr>
                        <a:t>月</a:t>
                      </a:r>
                      <a:r>
                        <a:rPr sz="1050" spc="-5" dirty="0">
                          <a:latin typeface="Arial" panose="020B0604020202020204"/>
                          <a:cs typeface="Arial" panose="020B0604020202020204"/>
                        </a:rPr>
                        <a:t>1</a:t>
                      </a:r>
                      <a:r>
                        <a:rPr sz="1050" dirty="0">
                          <a:latin typeface="宋体" panose="02010600030101010101" pitchFamily="2" charset="-122"/>
                          <a:cs typeface="宋体" panose="02010600030101010101" pitchFamily="2" charset="-122"/>
                        </a:rPr>
                        <a:t>日</a:t>
                      </a:r>
                      <a:endParaRPr sz="1050">
                        <a:latin typeface="宋体" panose="02010600030101010101" pitchFamily="2" charset="-122"/>
                        <a:cs typeface="宋体" panose="02010600030101010101" pitchFamily="2" charset="-122"/>
                      </a:endParaRPr>
                    </a:p>
                  </a:txBody>
                  <a:tcPr marL="0" marR="0" marT="3810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EFEDE3"/>
                    </a:solidFill>
                  </a:tcPr>
                </a:tc>
              </a:tr>
              <a:tr h="307085">
                <a:tc>
                  <a:txBody>
                    <a:bodyPr/>
                    <a:lstStyle/>
                    <a:p>
                      <a:pPr marL="79375">
                        <a:lnSpc>
                          <a:spcPct val="100000"/>
                        </a:lnSpc>
                        <a:spcBef>
                          <a:spcPts val="280"/>
                        </a:spcBef>
                      </a:pPr>
                      <a:r>
                        <a:rPr sz="1050" spc="-5" dirty="0">
                          <a:latin typeface="Arial" panose="020B0604020202020204"/>
                          <a:cs typeface="Arial" panose="020B0604020202020204"/>
                        </a:rPr>
                        <a:t>19</a:t>
                      </a:r>
                      <a:endParaRPr sz="1050">
                        <a:latin typeface="Arial" panose="020B0604020202020204"/>
                        <a:cs typeface="Arial" panose="020B0604020202020204"/>
                      </a:endParaRPr>
                    </a:p>
                  </a:txBody>
                  <a:tcPr marL="0" marR="0" marT="3556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79375">
                        <a:lnSpc>
                          <a:spcPct val="100000"/>
                        </a:lnSpc>
                        <a:spcBef>
                          <a:spcPts val="280"/>
                        </a:spcBef>
                      </a:pPr>
                      <a:r>
                        <a:rPr sz="1050" dirty="0">
                          <a:latin typeface="Arial" panose="020B0604020202020204"/>
                          <a:cs typeface="Arial" panose="020B0604020202020204"/>
                        </a:rPr>
                        <a:t>2</a:t>
                      </a:r>
                      <a:endParaRPr sz="105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280"/>
                        </a:spcBef>
                      </a:pPr>
                      <a:r>
                        <a:rPr sz="1050" spc="-5" dirty="0">
                          <a:latin typeface="Arial" panose="020B0604020202020204"/>
                          <a:cs typeface="Arial" panose="020B0604020202020204"/>
                        </a:rPr>
                        <a:t>29</a:t>
                      </a:r>
                      <a:endParaRPr sz="105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R="235585" algn="r">
                        <a:lnSpc>
                          <a:spcPct val="100000"/>
                        </a:lnSpc>
                        <a:spcBef>
                          <a:spcPts val="280"/>
                        </a:spcBef>
                      </a:pPr>
                      <a:r>
                        <a:rPr sz="1050" spc="-5" dirty="0">
                          <a:latin typeface="Arial" panose="020B0604020202020204"/>
                          <a:cs typeface="Arial" panose="020B0604020202020204"/>
                        </a:rPr>
                        <a:t>2004</a:t>
                      </a:r>
                      <a:endParaRPr sz="105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290"/>
                        </a:spcBef>
                      </a:pPr>
                      <a:r>
                        <a:rPr sz="1050" spc="-5" dirty="0">
                          <a:latin typeface="Arial" panose="020B0604020202020204"/>
                          <a:cs typeface="Arial" panose="020B0604020202020204"/>
                        </a:rPr>
                        <a:t>2005</a:t>
                      </a:r>
                      <a:r>
                        <a:rPr sz="1050" dirty="0">
                          <a:latin typeface="宋体" panose="02010600030101010101" pitchFamily="2" charset="-122"/>
                          <a:cs typeface="宋体" panose="02010600030101010101" pitchFamily="2" charset="-122"/>
                        </a:rPr>
                        <a:t>年</a:t>
                      </a:r>
                      <a:r>
                        <a:rPr sz="1050" spc="-5" dirty="0">
                          <a:latin typeface="Arial" panose="020B0604020202020204"/>
                          <a:cs typeface="Arial" panose="020B0604020202020204"/>
                        </a:rPr>
                        <a:t>3</a:t>
                      </a:r>
                      <a:r>
                        <a:rPr sz="1050" dirty="0">
                          <a:latin typeface="宋体" panose="02010600030101010101" pitchFamily="2" charset="-122"/>
                          <a:cs typeface="宋体" panose="02010600030101010101" pitchFamily="2" charset="-122"/>
                        </a:rPr>
                        <a:t>月</a:t>
                      </a:r>
                      <a:r>
                        <a:rPr sz="1050" spc="-5" dirty="0">
                          <a:latin typeface="Arial" panose="020B0604020202020204"/>
                          <a:cs typeface="Arial" panose="020B0604020202020204"/>
                        </a:rPr>
                        <a:t>1</a:t>
                      </a:r>
                      <a:r>
                        <a:rPr sz="1050" dirty="0">
                          <a:latin typeface="宋体" panose="02010600030101010101" pitchFamily="2" charset="-122"/>
                          <a:cs typeface="宋体" panose="02010600030101010101" pitchFamily="2" charset="-122"/>
                        </a:rPr>
                        <a:t>日</a:t>
                      </a:r>
                      <a:endParaRPr sz="1050">
                        <a:latin typeface="宋体" panose="02010600030101010101" pitchFamily="2" charset="-122"/>
                        <a:cs typeface="宋体" panose="02010600030101010101" pitchFamily="2" charset="-122"/>
                      </a:endParaRPr>
                    </a:p>
                  </a:txBody>
                  <a:tcPr marL="0" marR="0" marT="3683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EFEDE3"/>
                    </a:solidFill>
                  </a:tcPr>
                </a:tc>
              </a:tr>
              <a:tr h="306324">
                <a:tc>
                  <a:txBody>
                    <a:bodyPr/>
                    <a:lstStyle/>
                    <a:p>
                      <a:pPr marL="79375">
                        <a:lnSpc>
                          <a:spcPct val="100000"/>
                        </a:lnSpc>
                        <a:spcBef>
                          <a:spcPts val="285"/>
                        </a:spcBef>
                      </a:pPr>
                      <a:r>
                        <a:rPr sz="1050" spc="-5" dirty="0">
                          <a:latin typeface="Arial" panose="020B0604020202020204"/>
                          <a:cs typeface="Arial" panose="020B0604020202020204"/>
                        </a:rPr>
                        <a:t>20</a:t>
                      </a:r>
                      <a:endParaRPr sz="1050">
                        <a:latin typeface="Arial" panose="020B0604020202020204"/>
                        <a:cs typeface="Arial" panose="020B0604020202020204"/>
                      </a:endParaRPr>
                    </a:p>
                  </a:txBody>
                  <a:tcPr marL="0" marR="0" marT="3619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79375">
                        <a:lnSpc>
                          <a:spcPct val="100000"/>
                        </a:lnSpc>
                        <a:spcBef>
                          <a:spcPts val="285"/>
                        </a:spcBef>
                      </a:pPr>
                      <a:r>
                        <a:rPr sz="1050" dirty="0">
                          <a:latin typeface="Arial" panose="020B0604020202020204"/>
                          <a:cs typeface="Arial" panose="020B0604020202020204"/>
                        </a:rPr>
                        <a:t>2</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285"/>
                        </a:spcBef>
                      </a:pPr>
                      <a:r>
                        <a:rPr sz="1050" spc="-5" dirty="0">
                          <a:latin typeface="Arial" panose="020B0604020202020204"/>
                          <a:cs typeface="Arial" panose="020B0604020202020204"/>
                        </a:rPr>
                        <a:t>29</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R="235585" algn="r">
                        <a:lnSpc>
                          <a:spcPct val="100000"/>
                        </a:lnSpc>
                        <a:spcBef>
                          <a:spcPts val="285"/>
                        </a:spcBef>
                      </a:pPr>
                      <a:r>
                        <a:rPr sz="1050" spc="-5" dirty="0">
                          <a:latin typeface="Arial" panose="020B0604020202020204"/>
                          <a:cs typeface="Arial" panose="020B0604020202020204"/>
                        </a:rPr>
                        <a:t>2001</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80645">
                        <a:lnSpc>
                          <a:spcPct val="100000"/>
                        </a:lnSpc>
                        <a:spcBef>
                          <a:spcPts val="300"/>
                        </a:spcBef>
                      </a:pPr>
                      <a:r>
                        <a:rPr sz="1050" dirty="0">
                          <a:latin typeface="宋体" panose="02010600030101010101" pitchFamily="2" charset="-122"/>
                          <a:cs typeface="宋体" panose="02010600030101010101" pitchFamily="2" charset="-122"/>
                        </a:rPr>
                        <a:t>不可能</a:t>
                      </a:r>
                      <a:endParaRPr sz="1050">
                        <a:latin typeface="宋体" panose="02010600030101010101" pitchFamily="2" charset="-122"/>
                        <a:cs typeface="宋体" panose="02010600030101010101" pitchFamily="2" charset="-122"/>
                      </a:endParaRPr>
                    </a:p>
                  </a:txBody>
                  <a:tcPr marL="0" marR="0" marT="3810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EFEDE3"/>
                    </a:solidFill>
                  </a:tcPr>
                </a:tc>
              </a:tr>
              <a:tr h="306323">
                <a:tc>
                  <a:txBody>
                    <a:bodyPr/>
                    <a:lstStyle/>
                    <a:p>
                      <a:pPr marL="79375">
                        <a:lnSpc>
                          <a:spcPct val="100000"/>
                        </a:lnSpc>
                        <a:spcBef>
                          <a:spcPts val="285"/>
                        </a:spcBef>
                      </a:pPr>
                      <a:r>
                        <a:rPr sz="1050" spc="-5" dirty="0">
                          <a:latin typeface="Arial" panose="020B0604020202020204"/>
                          <a:cs typeface="Arial" panose="020B0604020202020204"/>
                        </a:rPr>
                        <a:t>21,22</a:t>
                      </a:r>
                      <a:endParaRPr sz="1050">
                        <a:latin typeface="Arial" panose="020B0604020202020204"/>
                        <a:cs typeface="Arial" panose="020B0604020202020204"/>
                      </a:endParaRPr>
                    </a:p>
                  </a:txBody>
                  <a:tcPr marL="0" marR="0" marT="3619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EFEDE3"/>
                    </a:solidFill>
                  </a:tcPr>
                </a:tc>
                <a:tc>
                  <a:txBody>
                    <a:bodyPr/>
                    <a:lstStyle/>
                    <a:p>
                      <a:pPr marL="79375">
                        <a:lnSpc>
                          <a:spcPct val="100000"/>
                        </a:lnSpc>
                        <a:spcBef>
                          <a:spcPts val="285"/>
                        </a:spcBef>
                      </a:pPr>
                      <a:r>
                        <a:rPr sz="1050" dirty="0">
                          <a:latin typeface="Arial" panose="020B0604020202020204"/>
                          <a:cs typeface="Arial" panose="020B0604020202020204"/>
                        </a:rPr>
                        <a:t>2</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EFEDE3"/>
                    </a:solidFill>
                  </a:tcPr>
                </a:tc>
                <a:tc>
                  <a:txBody>
                    <a:bodyPr/>
                    <a:lstStyle/>
                    <a:p>
                      <a:pPr marL="80010">
                        <a:lnSpc>
                          <a:spcPct val="100000"/>
                        </a:lnSpc>
                        <a:spcBef>
                          <a:spcPts val="285"/>
                        </a:spcBef>
                      </a:pPr>
                      <a:r>
                        <a:rPr sz="1050" spc="-5" dirty="0">
                          <a:latin typeface="Arial" panose="020B0604020202020204"/>
                          <a:cs typeface="Arial" panose="020B0604020202020204"/>
                        </a:rPr>
                        <a:t>30/31</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EFEDE3"/>
                    </a:solidFill>
                  </a:tcPr>
                </a:tc>
                <a:tc>
                  <a:txBody>
                    <a:bodyPr/>
                    <a:lstStyle/>
                    <a:p>
                      <a:pPr marR="235585" algn="r">
                        <a:lnSpc>
                          <a:spcPct val="100000"/>
                        </a:lnSpc>
                        <a:spcBef>
                          <a:spcPts val="285"/>
                        </a:spcBef>
                      </a:pPr>
                      <a:r>
                        <a:rPr sz="1050" spc="-5" dirty="0">
                          <a:latin typeface="Arial" panose="020B0604020202020204"/>
                          <a:cs typeface="Arial" panose="020B0604020202020204"/>
                        </a:rPr>
                        <a:t>2001</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EFEDE3"/>
                    </a:solidFill>
                  </a:tcPr>
                </a:tc>
                <a:tc>
                  <a:txBody>
                    <a:bodyPr/>
                    <a:lstStyle/>
                    <a:p>
                      <a:pPr marL="80645">
                        <a:lnSpc>
                          <a:spcPct val="100000"/>
                        </a:lnSpc>
                        <a:spcBef>
                          <a:spcPts val="300"/>
                        </a:spcBef>
                      </a:pPr>
                      <a:r>
                        <a:rPr sz="1050" dirty="0">
                          <a:latin typeface="宋体" panose="02010600030101010101" pitchFamily="2" charset="-122"/>
                          <a:cs typeface="宋体" panose="02010600030101010101" pitchFamily="2" charset="-122"/>
                        </a:rPr>
                        <a:t>不可能</a:t>
                      </a:r>
                      <a:endParaRPr sz="1050">
                        <a:latin typeface="宋体" panose="02010600030101010101" pitchFamily="2" charset="-122"/>
                        <a:cs typeface="宋体" panose="02010600030101010101" pitchFamily="2" charset="-122"/>
                      </a:endParaRPr>
                    </a:p>
                  </a:txBody>
                  <a:tcPr marL="0" marR="0" marT="3810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EFEDE3"/>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18"/>
            <a:ext cx="7972425"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a:t>
            </a:r>
            <a:r>
              <a:rPr dirty="0"/>
              <a:t>法</a:t>
            </a:r>
            <a:r>
              <a:rPr i="0" dirty="0">
                <a:latin typeface="Franklin Gothic Book" panose="020B0503020102020204"/>
                <a:cs typeface="Franklin Gothic Book" panose="020B0503020102020204"/>
              </a:rPr>
              <a:t>(</a:t>
            </a:r>
            <a:r>
              <a:rPr dirty="0"/>
              <a:t>练</a:t>
            </a:r>
            <a:r>
              <a:rPr spc="10" dirty="0"/>
              <a:t>习</a:t>
            </a:r>
            <a:r>
              <a:rPr i="0" spc="-10" dirty="0">
                <a:latin typeface="Franklin Gothic Book" panose="020B0503020102020204"/>
                <a:cs typeface="Franklin Gothic Book" panose="020B0503020102020204"/>
              </a:rPr>
              <a:t>)</a:t>
            </a:r>
            <a:r>
              <a:rPr i="0" spc="-5" dirty="0">
                <a:latin typeface="Franklin Gothic Book" panose="020B0503020102020204"/>
                <a:cs typeface="Franklin Gothic Book" panose="020B0503020102020204"/>
              </a:rPr>
              <a:t>-</a:t>
            </a:r>
            <a:r>
              <a:rPr spc="5" dirty="0"/>
              <a:t>判定表驱动测试法</a:t>
            </a:r>
            <a:endParaRPr spc="5" dirty="0"/>
          </a:p>
        </p:txBody>
      </p:sp>
      <p:sp>
        <p:nvSpPr>
          <p:cNvPr id="4" name="object 4"/>
          <p:cNvSpPr txBox="1"/>
          <p:nvPr/>
        </p:nvSpPr>
        <p:spPr>
          <a:xfrm>
            <a:off x="1272673" y="1895731"/>
            <a:ext cx="8079740" cy="2292350"/>
          </a:xfrm>
          <a:prstGeom prst="rect">
            <a:avLst/>
          </a:prstGeom>
        </p:spPr>
        <p:txBody>
          <a:bodyPr vert="horz" wrap="square" lIns="0" tIns="59690" rIns="0" bIns="0" rtlCol="0">
            <a:spAutoFit/>
          </a:bodyPr>
          <a:lstStyle/>
          <a:p>
            <a:pPr marL="349250" indent="-337185">
              <a:lnSpc>
                <a:spcPct val="100000"/>
              </a:lnSpc>
              <a:spcBef>
                <a:spcPts val="47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假设一个中国的航空公司规定：</a:t>
            </a:r>
            <a:endParaRPr sz="1750">
              <a:latin typeface="华文楷体" panose="02010600040101010101" charset="-122"/>
              <a:cs typeface="华文楷体" panose="02010600040101010101" charset="-122"/>
            </a:endParaRPr>
          </a:p>
          <a:p>
            <a:pPr marL="814070" lvl="1" indent="-337820">
              <a:lnSpc>
                <a:spcPct val="100000"/>
              </a:lnSpc>
              <a:spcBef>
                <a:spcPts val="39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中国去欧美的航线所有座位都有食物供应，每个座位都可以播放电影。</a:t>
            </a:r>
            <a:endParaRPr sz="1850">
              <a:latin typeface="华文楷体" panose="02010600040101010101" charset="-122"/>
              <a:cs typeface="华文楷体" panose="02010600040101010101" charset="-122"/>
            </a:endParaRPr>
          </a:p>
          <a:p>
            <a:pPr marL="814070" lvl="1" indent="-337820">
              <a:lnSpc>
                <a:spcPct val="100000"/>
              </a:lnSpc>
              <a:spcBef>
                <a:spcPts val="37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中国去非欧美的国外航线都有食物供应，只有商务舱可以播放电影。</a:t>
            </a:r>
            <a:endParaRPr sz="1850">
              <a:latin typeface="华文楷体" panose="02010600040101010101" charset="-122"/>
              <a:cs typeface="华文楷体" panose="02010600040101010101" charset="-122"/>
            </a:endParaRPr>
          </a:p>
          <a:p>
            <a:pPr marL="814070" lvl="1" indent="-337185">
              <a:lnSpc>
                <a:spcPct val="100000"/>
              </a:lnSpc>
              <a:spcBef>
                <a:spcPts val="37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中国国内的航班的商务舱有食物供应，但是不可以播放电影</a:t>
            </a:r>
            <a:endParaRPr sz="1850">
              <a:latin typeface="华文楷体" panose="02010600040101010101" charset="-122"/>
              <a:cs typeface="华文楷体" panose="02010600040101010101" charset="-122"/>
            </a:endParaRPr>
          </a:p>
          <a:p>
            <a:pPr marL="814070" marR="5080" lvl="1" indent="-337185">
              <a:lnSpc>
                <a:spcPts val="1980"/>
              </a:lnSpc>
              <a:spcBef>
                <a:spcPts val="64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中国国内的航班的经济舱除非飞行时间大于</a:t>
            </a:r>
            <a:r>
              <a:rPr sz="1750" i="1" spc="-5" dirty="0">
                <a:solidFill>
                  <a:srgbClr val="191B0E"/>
                </a:solidFill>
                <a:latin typeface="Franklin Gothic Book" panose="020B0503020102020204"/>
                <a:cs typeface="Franklin Gothic Book" panose="020B0503020102020204"/>
              </a:rPr>
              <a:t>2</a:t>
            </a:r>
            <a:r>
              <a:rPr sz="1850" i="1" spc="-95" dirty="0">
                <a:solidFill>
                  <a:srgbClr val="191B0E"/>
                </a:solidFill>
                <a:latin typeface="华文楷体" panose="02010600040101010101" charset="-122"/>
                <a:cs typeface="华文楷体" panose="02010600040101010101" charset="-122"/>
              </a:rPr>
              <a:t>小时就有食物供应，但是不可 </a:t>
            </a:r>
            <a:r>
              <a:rPr sz="1850" i="1" spc="-100" dirty="0">
                <a:solidFill>
                  <a:srgbClr val="191B0E"/>
                </a:solidFill>
                <a:latin typeface="华文楷体" panose="02010600040101010101" charset="-122"/>
                <a:cs typeface="华文楷体" panose="02010600040101010101" charset="-122"/>
              </a:rPr>
              <a:t>以播放电影。</a:t>
            </a:r>
            <a:endParaRPr sz="1850">
              <a:latin typeface="华文楷体" panose="02010600040101010101" charset="-122"/>
              <a:cs typeface="华文楷体" panose="02010600040101010101" charset="-122"/>
            </a:endParaRPr>
          </a:p>
          <a:p>
            <a:pPr marL="349250" indent="-337185">
              <a:lnSpc>
                <a:spcPct val="100000"/>
              </a:lnSpc>
              <a:spcBef>
                <a:spcPts val="88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请用决策表法设计测试用例。</a:t>
            </a:r>
            <a:endParaRPr sz="1750">
              <a:latin typeface="华文楷体" panose="02010600040101010101" charset="-122"/>
              <a:cs typeface="华文楷体" panose="02010600040101010101"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18"/>
            <a:ext cx="808355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a:t>
            </a:r>
            <a:r>
              <a:rPr dirty="0"/>
              <a:t>法</a:t>
            </a:r>
            <a:r>
              <a:rPr i="0" dirty="0">
                <a:latin typeface="Franklin Gothic Book" panose="020B0503020102020204"/>
                <a:cs typeface="Franklin Gothic Book" panose="020B0503020102020204"/>
              </a:rPr>
              <a:t>(</a:t>
            </a:r>
            <a:r>
              <a:rPr dirty="0"/>
              <a:t>答</a:t>
            </a:r>
            <a:r>
              <a:rPr spc="10" dirty="0"/>
              <a:t>案</a:t>
            </a:r>
            <a:r>
              <a:rPr i="0" dirty="0">
                <a:latin typeface="Franklin Gothic Book" panose="020B0503020102020204"/>
                <a:cs typeface="Franklin Gothic Book" panose="020B0503020102020204"/>
              </a:rPr>
              <a:t>)</a:t>
            </a:r>
            <a:r>
              <a:rPr i="0" spc="-110" dirty="0">
                <a:latin typeface="Franklin Gothic Book" panose="020B0503020102020204"/>
                <a:cs typeface="Franklin Gothic Book" panose="020B0503020102020204"/>
              </a:rPr>
              <a:t> </a:t>
            </a:r>
            <a:r>
              <a:rPr i="0" dirty="0">
                <a:latin typeface="Franklin Gothic Book" panose="020B0503020102020204"/>
                <a:cs typeface="Franklin Gothic Book" panose="020B0503020102020204"/>
              </a:rPr>
              <a:t>-</a:t>
            </a:r>
            <a:r>
              <a:rPr spc="10" dirty="0"/>
              <a:t>判定表驱动测试法</a:t>
            </a:r>
            <a:endParaRPr spc="10" dirty="0"/>
          </a:p>
        </p:txBody>
      </p:sp>
      <p:sp>
        <p:nvSpPr>
          <p:cNvPr id="4" name="object 4"/>
          <p:cNvSpPr txBox="1"/>
          <p:nvPr/>
        </p:nvSpPr>
        <p:spPr>
          <a:xfrm>
            <a:off x="1272673" y="1870966"/>
            <a:ext cx="1475105" cy="292735"/>
          </a:xfrm>
          <a:prstGeom prst="rect">
            <a:avLst/>
          </a:prstGeom>
        </p:spPr>
        <p:txBody>
          <a:bodyPr vert="horz" wrap="square" lIns="0" tIns="12700" rIns="0" bIns="0" rtlCol="0">
            <a:spAutoFit/>
          </a:bodyPr>
          <a:lstStyle/>
          <a:p>
            <a:pPr marL="349250" indent="-337185">
              <a:lnSpc>
                <a:spcPct val="100000"/>
              </a:lnSpc>
              <a:spcBef>
                <a:spcPts val="10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初始条件桩</a:t>
            </a:r>
            <a:endParaRPr sz="1750">
              <a:latin typeface="华文楷体" panose="02010600040101010101" charset="-122"/>
              <a:cs typeface="华文楷体" panose="02010600040101010101" charset="-122"/>
            </a:endParaRPr>
          </a:p>
        </p:txBody>
      </p:sp>
      <p:sp>
        <p:nvSpPr>
          <p:cNvPr id="5" name="object 5"/>
          <p:cNvSpPr txBox="1"/>
          <p:nvPr/>
        </p:nvSpPr>
        <p:spPr>
          <a:xfrm>
            <a:off x="1272673" y="3795016"/>
            <a:ext cx="807720" cy="292735"/>
          </a:xfrm>
          <a:prstGeom prst="rect">
            <a:avLst/>
          </a:prstGeom>
        </p:spPr>
        <p:txBody>
          <a:bodyPr vert="horz" wrap="square" lIns="0" tIns="12700" rIns="0" bIns="0" rtlCol="0">
            <a:spAutoFit/>
          </a:bodyPr>
          <a:lstStyle/>
          <a:p>
            <a:pPr marL="349250" indent="-337185">
              <a:lnSpc>
                <a:spcPct val="100000"/>
              </a:lnSpc>
              <a:spcBef>
                <a:spcPts val="10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优化</a:t>
            </a:r>
            <a:endParaRPr sz="1750">
              <a:latin typeface="华文楷体" panose="02010600040101010101" charset="-122"/>
              <a:cs typeface="华文楷体" panose="02010600040101010101" charset="-122"/>
            </a:endParaRPr>
          </a:p>
        </p:txBody>
      </p:sp>
      <p:sp>
        <p:nvSpPr>
          <p:cNvPr id="6" name="object 6"/>
          <p:cNvSpPr txBox="1"/>
          <p:nvPr/>
        </p:nvSpPr>
        <p:spPr>
          <a:xfrm>
            <a:off x="1694573" y="2266950"/>
            <a:ext cx="3219450" cy="1512570"/>
          </a:xfrm>
          <a:prstGeom prst="rect">
            <a:avLst/>
          </a:prstGeom>
          <a:solidFill>
            <a:srgbClr val="D1D7B2"/>
          </a:solidFill>
        </p:spPr>
        <p:txBody>
          <a:bodyPr vert="horz" wrap="square" lIns="0" tIns="21590" rIns="0" bIns="0" rtlCol="0">
            <a:spAutoFit/>
          </a:bodyPr>
          <a:lstStyle/>
          <a:p>
            <a:pPr marL="79375">
              <a:lnSpc>
                <a:spcPct val="100000"/>
              </a:lnSpc>
              <a:spcBef>
                <a:spcPts val="170"/>
              </a:spcBef>
            </a:pPr>
            <a:r>
              <a:rPr sz="1050" dirty="0">
                <a:latin typeface="宋体" panose="02010600030101010101" pitchFamily="2" charset="-122"/>
                <a:cs typeface="宋体" panose="02010600030101010101" pitchFamily="2" charset="-122"/>
              </a:rPr>
              <a:t>条件桩：</a:t>
            </a:r>
            <a:endParaRPr sz="1050">
              <a:latin typeface="宋体" panose="02010600030101010101" pitchFamily="2" charset="-122"/>
              <a:cs typeface="宋体" panose="02010600030101010101" pitchFamily="2" charset="-122"/>
            </a:endParaRPr>
          </a:p>
          <a:p>
            <a:pPr marL="480695" marR="1189990">
              <a:lnSpc>
                <a:spcPct val="110000"/>
              </a:lnSpc>
              <a:spcBef>
                <a:spcPts val="5"/>
              </a:spcBef>
            </a:pPr>
            <a:r>
              <a:rPr sz="1050" spc="-5" dirty="0">
                <a:latin typeface="Arial" panose="020B0604020202020204"/>
                <a:cs typeface="Arial" panose="020B0604020202020204"/>
              </a:rPr>
              <a:t>C1:</a:t>
            </a:r>
            <a:r>
              <a:rPr sz="1050" dirty="0">
                <a:latin typeface="宋体" panose="02010600030101010101" pitchFamily="2" charset="-122"/>
                <a:cs typeface="宋体" panose="02010600030101010101" pitchFamily="2" charset="-122"/>
              </a:rPr>
              <a:t>航线为国外欧美航线 </a:t>
            </a:r>
            <a:r>
              <a:rPr sz="1050" spc="-5" dirty="0">
                <a:latin typeface="Arial" panose="020B0604020202020204"/>
                <a:cs typeface="Arial" panose="020B0604020202020204"/>
              </a:rPr>
              <a:t>C2</a:t>
            </a:r>
            <a:r>
              <a:rPr sz="1050" dirty="0">
                <a:latin typeface="Arial" panose="020B0604020202020204"/>
                <a:cs typeface="Arial" panose="020B0604020202020204"/>
              </a:rPr>
              <a:t>:</a:t>
            </a:r>
            <a:r>
              <a:rPr sz="1050" dirty="0">
                <a:latin typeface="宋体" panose="02010600030101010101" pitchFamily="2" charset="-122"/>
                <a:cs typeface="宋体" panose="02010600030101010101" pitchFamily="2" charset="-122"/>
              </a:rPr>
              <a:t>航线为国外非欧美航线  </a:t>
            </a:r>
            <a:r>
              <a:rPr sz="1050" spc="-5" dirty="0">
                <a:latin typeface="Arial" panose="020B0604020202020204"/>
                <a:cs typeface="Arial" panose="020B0604020202020204"/>
              </a:rPr>
              <a:t>C3:</a:t>
            </a:r>
            <a:r>
              <a:rPr sz="1050" dirty="0">
                <a:latin typeface="宋体" panose="02010600030101010101" pitchFamily="2" charset="-122"/>
                <a:cs typeface="宋体" panose="02010600030101010101" pitchFamily="2" charset="-122"/>
              </a:rPr>
              <a:t>航线为国内航线</a:t>
            </a:r>
            <a:endParaRPr sz="1050">
              <a:latin typeface="宋体" panose="02010600030101010101" pitchFamily="2" charset="-122"/>
              <a:cs typeface="宋体" panose="02010600030101010101" pitchFamily="2" charset="-122"/>
            </a:endParaRPr>
          </a:p>
          <a:p>
            <a:pPr marL="480695" marR="1723390">
              <a:lnSpc>
                <a:spcPct val="110000"/>
              </a:lnSpc>
            </a:pPr>
            <a:r>
              <a:rPr sz="1050" spc="-5" dirty="0">
                <a:latin typeface="Arial" panose="020B0604020202020204"/>
                <a:cs typeface="Arial" panose="020B0604020202020204"/>
              </a:rPr>
              <a:t>C4</a:t>
            </a:r>
            <a:r>
              <a:rPr sz="1050" dirty="0">
                <a:latin typeface="Arial" panose="020B0604020202020204"/>
                <a:cs typeface="Arial" panose="020B0604020202020204"/>
              </a:rPr>
              <a:t>:</a:t>
            </a:r>
            <a:r>
              <a:rPr sz="1050" dirty="0">
                <a:latin typeface="宋体" panose="02010600030101010101" pitchFamily="2" charset="-122"/>
                <a:cs typeface="宋体" panose="02010600030101010101" pitchFamily="2" charset="-122"/>
              </a:rPr>
              <a:t>仓位为商务舱  </a:t>
            </a:r>
            <a:r>
              <a:rPr sz="1050" spc="-5" dirty="0">
                <a:latin typeface="Arial" panose="020B0604020202020204"/>
                <a:cs typeface="Arial" panose="020B0604020202020204"/>
              </a:rPr>
              <a:t>C5</a:t>
            </a:r>
            <a:r>
              <a:rPr sz="1050" dirty="0">
                <a:latin typeface="Arial" panose="020B0604020202020204"/>
                <a:cs typeface="Arial" panose="020B0604020202020204"/>
              </a:rPr>
              <a:t>:</a:t>
            </a:r>
            <a:r>
              <a:rPr sz="1050" dirty="0">
                <a:latin typeface="宋体" panose="02010600030101010101" pitchFamily="2" charset="-122"/>
                <a:cs typeface="宋体" panose="02010600030101010101" pitchFamily="2" charset="-122"/>
              </a:rPr>
              <a:t>仓位为经济舱</a:t>
            </a:r>
            <a:endParaRPr sz="1050">
              <a:latin typeface="宋体" panose="02010600030101010101" pitchFamily="2" charset="-122"/>
              <a:cs typeface="宋体" panose="02010600030101010101" pitchFamily="2" charset="-122"/>
            </a:endParaRPr>
          </a:p>
          <a:p>
            <a:pPr marL="480695">
              <a:lnSpc>
                <a:spcPct val="100000"/>
              </a:lnSpc>
              <a:spcBef>
                <a:spcPts val="135"/>
              </a:spcBef>
            </a:pPr>
            <a:r>
              <a:rPr sz="1050" spc="-5" dirty="0">
                <a:latin typeface="Arial" panose="020B0604020202020204"/>
                <a:cs typeface="Arial" panose="020B0604020202020204"/>
              </a:rPr>
              <a:t>C6:</a:t>
            </a:r>
            <a:r>
              <a:rPr sz="1050" dirty="0">
                <a:latin typeface="宋体" panose="02010600030101010101" pitchFamily="2" charset="-122"/>
                <a:cs typeface="宋体" panose="02010600030101010101" pitchFamily="2" charset="-122"/>
              </a:rPr>
              <a:t>飞行时间小于</a:t>
            </a:r>
            <a:r>
              <a:rPr sz="1050" spc="-5" dirty="0">
                <a:latin typeface="Arial" panose="020B0604020202020204"/>
                <a:cs typeface="Arial" panose="020B0604020202020204"/>
              </a:rPr>
              <a:t>2h</a:t>
            </a:r>
            <a:endParaRPr sz="1050">
              <a:latin typeface="Arial" panose="020B0604020202020204"/>
              <a:cs typeface="Arial" panose="020B0604020202020204"/>
            </a:endParaRPr>
          </a:p>
          <a:p>
            <a:pPr marL="480695">
              <a:lnSpc>
                <a:spcPct val="100000"/>
              </a:lnSpc>
              <a:spcBef>
                <a:spcPts val="125"/>
              </a:spcBef>
            </a:pPr>
            <a:r>
              <a:rPr sz="1050" spc="-5" dirty="0">
                <a:latin typeface="Arial" panose="020B0604020202020204"/>
                <a:cs typeface="Arial" panose="020B0604020202020204"/>
              </a:rPr>
              <a:t>C7:</a:t>
            </a:r>
            <a:r>
              <a:rPr sz="1050" dirty="0">
                <a:latin typeface="宋体" panose="02010600030101010101" pitchFamily="2" charset="-122"/>
                <a:cs typeface="宋体" panose="02010600030101010101" pitchFamily="2" charset="-122"/>
              </a:rPr>
              <a:t>飞行时间大于等于</a:t>
            </a:r>
            <a:r>
              <a:rPr sz="1050" spc="-5" dirty="0">
                <a:latin typeface="Arial" panose="020B0604020202020204"/>
                <a:cs typeface="Arial" panose="020B0604020202020204"/>
              </a:rPr>
              <a:t>2h</a:t>
            </a:r>
            <a:endParaRPr sz="1050">
              <a:latin typeface="Arial" panose="020B0604020202020204"/>
              <a:cs typeface="Arial" panose="020B0604020202020204"/>
            </a:endParaRPr>
          </a:p>
        </p:txBody>
      </p:sp>
      <p:sp>
        <p:nvSpPr>
          <p:cNvPr id="7" name="object 7"/>
          <p:cNvSpPr txBox="1"/>
          <p:nvPr/>
        </p:nvSpPr>
        <p:spPr>
          <a:xfrm>
            <a:off x="5232533" y="2307800"/>
            <a:ext cx="734060" cy="495934"/>
          </a:xfrm>
          <a:prstGeom prst="rect">
            <a:avLst/>
          </a:prstGeom>
        </p:spPr>
        <p:txBody>
          <a:bodyPr vert="horz" wrap="square" lIns="0" tIns="0" rIns="0" bIns="0" rtlCol="0">
            <a:spAutoFit/>
          </a:bodyPr>
          <a:lstStyle/>
          <a:p>
            <a:pPr>
              <a:lnSpc>
                <a:spcPts val="1110"/>
              </a:lnSpc>
            </a:pPr>
            <a:r>
              <a:rPr sz="1050" dirty="0">
                <a:latin typeface="宋体" panose="02010600030101010101" pitchFamily="2" charset="-122"/>
                <a:cs typeface="宋体" panose="02010600030101010101" pitchFamily="2" charset="-122"/>
              </a:rPr>
              <a:t>动作桩：</a:t>
            </a:r>
            <a:endParaRPr sz="1050">
              <a:latin typeface="宋体" panose="02010600030101010101" pitchFamily="2" charset="-122"/>
              <a:cs typeface="宋体" panose="02010600030101010101" pitchFamily="2" charset="-122"/>
            </a:endParaRPr>
          </a:p>
          <a:p>
            <a:pPr>
              <a:lnSpc>
                <a:spcPct val="110000"/>
              </a:lnSpc>
              <a:spcBef>
                <a:spcPts val="5"/>
              </a:spcBef>
            </a:pPr>
            <a:r>
              <a:rPr sz="1050" spc="-5" dirty="0">
                <a:latin typeface="Arial" panose="020B0604020202020204"/>
                <a:cs typeface="Arial" panose="020B0604020202020204"/>
              </a:rPr>
              <a:t>A1</a:t>
            </a:r>
            <a:r>
              <a:rPr sz="1050" dirty="0">
                <a:latin typeface="Arial" panose="020B0604020202020204"/>
                <a:cs typeface="Arial" panose="020B0604020202020204"/>
              </a:rPr>
              <a:t>:</a:t>
            </a:r>
            <a:r>
              <a:rPr sz="1050" dirty="0">
                <a:latin typeface="宋体" panose="02010600030101010101" pitchFamily="2" charset="-122"/>
                <a:cs typeface="宋体" panose="02010600030101010101" pitchFamily="2" charset="-122"/>
              </a:rPr>
              <a:t>播放电影  </a:t>
            </a:r>
            <a:r>
              <a:rPr sz="1050" spc="-5" dirty="0">
                <a:latin typeface="Arial" panose="020B0604020202020204"/>
                <a:cs typeface="Arial" panose="020B0604020202020204"/>
              </a:rPr>
              <a:t>A2</a:t>
            </a:r>
            <a:r>
              <a:rPr sz="1050" dirty="0">
                <a:latin typeface="Arial" panose="020B0604020202020204"/>
                <a:cs typeface="Arial" panose="020B0604020202020204"/>
              </a:rPr>
              <a:t>:</a:t>
            </a:r>
            <a:r>
              <a:rPr sz="1050" dirty="0">
                <a:latin typeface="宋体" panose="02010600030101010101" pitchFamily="2" charset="-122"/>
                <a:cs typeface="宋体" panose="02010600030101010101" pitchFamily="2" charset="-122"/>
              </a:rPr>
              <a:t>食物供应</a:t>
            </a:r>
            <a:endParaRPr sz="1050">
              <a:latin typeface="宋体" panose="02010600030101010101" pitchFamily="2" charset="-122"/>
              <a:cs typeface="宋体" panose="02010600030101010101" pitchFamily="2" charset="-122"/>
            </a:endParaRPr>
          </a:p>
        </p:txBody>
      </p:sp>
      <p:sp>
        <p:nvSpPr>
          <p:cNvPr id="8" name="object 8"/>
          <p:cNvSpPr txBox="1"/>
          <p:nvPr/>
        </p:nvSpPr>
        <p:spPr>
          <a:xfrm>
            <a:off x="5152529" y="2266950"/>
            <a:ext cx="2778760" cy="1512570"/>
          </a:xfrm>
          <a:prstGeom prst="rect">
            <a:avLst/>
          </a:prstGeom>
          <a:solidFill>
            <a:srgbClr val="D1D7B2"/>
          </a:solidFill>
        </p:spPr>
        <p:txBody>
          <a:bodyPr vert="horz" wrap="square" lIns="0" tIns="5715" rIns="0" bIns="0" rtlCol="0">
            <a:spAutoFit/>
          </a:bodyPr>
          <a:lstStyle/>
          <a:p>
            <a:pPr marL="79375" marR="1956435">
              <a:lnSpc>
                <a:spcPct val="110000"/>
              </a:lnSpc>
              <a:spcBef>
                <a:spcPts val="45"/>
              </a:spcBef>
            </a:pPr>
            <a:r>
              <a:rPr sz="1050" dirty="0">
                <a:latin typeface="宋体" panose="02010600030101010101" pitchFamily="2" charset="-122"/>
                <a:cs typeface="宋体" panose="02010600030101010101" pitchFamily="2" charset="-122"/>
              </a:rPr>
              <a:t>动作桩：  </a:t>
            </a:r>
            <a:r>
              <a:rPr sz="1050" spc="-5" dirty="0">
                <a:latin typeface="Arial" panose="020B0604020202020204"/>
                <a:cs typeface="Arial" panose="020B0604020202020204"/>
              </a:rPr>
              <a:t>A1</a:t>
            </a:r>
            <a:r>
              <a:rPr sz="1050" dirty="0">
                <a:latin typeface="Arial" panose="020B0604020202020204"/>
                <a:cs typeface="Arial" panose="020B0604020202020204"/>
              </a:rPr>
              <a:t>:</a:t>
            </a:r>
            <a:r>
              <a:rPr sz="1050" dirty="0">
                <a:latin typeface="宋体" panose="02010600030101010101" pitchFamily="2" charset="-122"/>
                <a:cs typeface="宋体" panose="02010600030101010101" pitchFamily="2" charset="-122"/>
              </a:rPr>
              <a:t>播放电影  </a:t>
            </a:r>
            <a:r>
              <a:rPr sz="1050" spc="-5" dirty="0">
                <a:latin typeface="Arial" panose="020B0604020202020204"/>
                <a:cs typeface="Arial" panose="020B0604020202020204"/>
              </a:rPr>
              <a:t>A2</a:t>
            </a:r>
            <a:r>
              <a:rPr sz="1050" dirty="0">
                <a:latin typeface="Arial" panose="020B0604020202020204"/>
                <a:cs typeface="Arial" panose="020B0604020202020204"/>
              </a:rPr>
              <a:t>:</a:t>
            </a:r>
            <a:r>
              <a:rPr sz="1050" dirty="0">
                <a:latin typeface="宋体" panose="02010600030101010101" pitchFamily="2" charset="-122"/>
                <a:cs typeface="宋体" panose="02010600030101010101" pitchFamily="2" charset="-122"/>
              </a:rPr>
              <a:t>食物供应</a:t>
            </a:r>
            <a:endParaRPr sz="1050">
              <a:latin typeface="宋体" panose="02010600030101010101" pitchFamily="2" charset="-122"/>
              <a:cs typeface="宋体" panose="02010600030101010101" pitchFamily="2" charset="-122"/>
            </a:endParaRPr>
          </a:p>
        </p:txBody>
      </p:sp>
      <p:sp>
        <p:nvSpPr>
          <p:cNvPr id="9" name="object 9"/>
          <p:cNvSpPr txBox="1"/>
          <p:nvPr/>
        </p:nvSpPr>
        <p:spPr>
          <a:xfrm>
            <a:off x="2225687" y="3918965"/>
            <a:ext cx="2589530" cy="1911350"/>
          </a:xfrm>
          <a:prstGeom prst="rect">
            <a:avLst/>
          </a:prstGeom>
          <a:solidFill>
            <a:srgbClr val="C5BD99"/>
          </a:solidFill>
        </p:spPr>
        <p:txBody>
          <a:bodyPr vert="horz" wrap="square" lIns="0" tIns="22225" rIns="0" bIns="0" rtlCol="0">
            <a:spAutoFit/>
          </a:bodyPr>
          <a:lstStyle/>
          <a:p>
            <a:pPr marL="79375">
              <a:lnSpc>
                <a:spcPct val="100000"/>
              </a:lnSpc>
              <a:spcBef>
                <a:spcPts val="175"/>
              </a:spcBef>
            </a:pPr>
            <a:r>
              <a:rPr sz="1050" dirty="0">
                <a:latin typeface="宋体" panose="02010600030101010101" pitchFamily="2" charset="-122"/>
                <a:cs typeface="宋体" panose="02010600030101010101" pitchFamily="2" charset="-122"/>
              </a:rPr>
              <a:t>等价类</a:t>
            </a:r>
            <a:endParaRPr sz="1050">
              <a:latin typeface="宋体" panose="02010600030101010101" pitchFamily="2" charset="-122"/>
              <a:cs typeface="宋体" panose="02010600030101010101" pitchFamily="2" charset="-122"/>
            </a:endParaRPr>
          </a:p>
          <a:p>
            <a:pPr marL="480695" marR="415290">
              <a:lnSpc>
                <a:spcPct val="120000"/>
              </a:lnSpc>
            </a:pPr>
            <a:r>
              <a:rPr sz="1050" spc="-5" dirty="0">
                <a:latin typeface="Arial" panose="020B0604020202020204"/>
                <a:cs typeface="Arial" panose="020B0604020202020204"/>
              </a:rPr>
              <a:t>M1={</a:t>
            </a:r>
            <a:r>
              <a:rPr sz="1050" dirty="0">
                <a:latin typeface="宋体" panose="02010600030101010101" pitchFamily="2" charset="-122"/>
                <a:cs typeface="宋体" panose="02010600030101010101" pitchFamily="2" charset="-122"/>
              </a:rPr>
              <a:t>航线为国外欧美航线</a:t>
            </a:r>
            <a:r>
              <a:rPr sz="1050" dirty="0">
                <a:latin typeface="Arial" panose="020B0604020202020204"/>
                <a:cs typeface="Arial" panose="020B0604020202020204"/>
              </a:rPr>
              <a:t>}  </a:t>
            </a:r>
            <a:r>
              <a:rPr sz="1050" spc="-5" dirty="0">
                <a:latin typeface="Arial" panose="020B0604020202020204"/>
                <a:cs typeface="Arial" panose="020B0604020202020204"/>
              </a:rPr>
              <a:t>M2={</a:t>
            </a:r>
            <a:r>
              <a:rPr sz="1050" dirty="0">
                <a:latin typeface="宋体" panose="02010600030101010101" pitchFamily="2" charset="-122"/>
                <a:cs typeface="宋体" panose="02010600030101010101" pitchFamily="2" charset="-122"/>
              </a:rPr>
              <a:t>航线为国外非欧美航线</a:t>
            </a:r>
            <a:r>
              <a:rPr sz="1050" dirty="0">
                <a:latin typeface="Arial" panose="020B0604020202020204"/>
                <a:cs typeface="Arial" panose="020B0604020202020204"/>
              </a:rPr>
              <a:t>}  </a:t>
            </a:r>
            <a:r>
              <a:rPr sz="1050" spc="-5" dirty="0">
                <a:latin typeface="Arial" panose="020B0604020202020204"/>
                <a:cs typeface="Arial" panose="020B0604020202020204"/>
              </a:rPr>
              <a:t>M3={</a:t>
            </a:r>
            <a:r>
              <a:rPr sz="1050" dirty="0">
                <a:latin typeface="宋体" panose="02010600030101010101" pitchFamily="2" charset="-122"/>
                <a:cs typeface="宋体" panose="02010600030101010101" pitchFamily="2" charset="-122"/>
              </a:rPr>
              <a:t>航线为国内航线</a:t>
            </a:r>
            <a:endParaRPr sz="1050">
              <a:latin typeface="宋体" panose="02010600030101010101" pitchFamily="2" charset="-122"/>
              <a:cs typeface="宋体" panose="02010600030101010101" pitchFamily="2" charset="-122"/>
            </a:endParaRPr>
          </a:p>
          <a:p>
            <a:pPr marL="480695">
              <a:lnSpc>
                <a:spcPct val="100000"/>
              </a:lnSpc>
              <a:spcBef>
                <a:spcPts val="240"/>
              </a:spcBef>
            </a:pPr>
            <a:r>
              <a:rPr sz="1050" dirty="0">
                <a:latin typeface="Arial" panose="020B0604020202020204"/>
                <a:cs typeface="Arial" panose="020B0604020202020204"/>
              </a:rPr>
              <a:t>}</a:t>
            </a:r>
            <a:endParaRPr sz="1050">
              <a:latin typeface="Arial" panose="020B0604020202020204"/>
              <a:cs typeface="Arial" panose="020B0604020202020204"/>
            </a:endParaRPr>
          </a:p>
          <a:p>
            <a:pPr marL="480695" marR="823595">
              <a:lnSpc>
                <a:spcPct val="120000"/>
              </a:lnSpc>
              <a:spcBef>
                <a:spcPts val="15"/>
              </a:spcBef>
            </a:pPr>
            <a:r>
              <a:rPr sz="1050" spc="-5" dirty="0">
                <a:latin typeface="Arial" panose="020B0604020202020204"/>
                <a:cs typeface="Arial" panose="020B0604020202020204"/>
              </a:rPr>
              <a:t>D1={</a:t>
            </a:r>
            <a:r>
              <a:rPr sz="1050" dirty="0">
                <a:latin typeface="宋体" panose="02010600030101010101" pitchFamily="2" charset="-122"/>
                <a:cs typeface="宋体" panose="02010600030101010101" pitchFamily="2" charset="-122"/>
              </a:rPr>
              <a:t>仓位为商务舱</a:t>
            </a:r>
            <a:r>
              <a:rPr sz="1050" dirty="0">
                <a:latin typeface="Arial" panose="020B0604020202020204"/>
                <a:cs typeface="Arial" panose="020B0604020202020204"/>
              </a:rPr>
              <a:t>}  </a:t>
            </a:r>
            <a:r>
              <a:rPr sz="1050" spc="-5" dirty="0">
                <a:latin typeface="Arial" panose="020B0604020202020204"/>
                <a:cs typeface="Arial" panose="020B0604020202020204"/>
              </a:rPr>
              <a:t>D2={</a:t>
            </a:r>
            <a:r>
              <a:rPr sz="1050" dirty="0">
                <a:latin typeface="宋体" panose="02010600030101010101" pitchFamily="2" charset="-122"/>
                <a:cs typeface="宋体" panose="02010600030101010101" pitchFamily="2" charset="-122"/>
              </a:rPr>
              <a:t>仓位为经济舱</a:t>
            </a:r>
            <a:r>
              <a:rPr sz="1050" dirty="0">
                <a:latin typeface="Arial" panose="020B0604020202020204"/>
                <a:cs typeface="Arial" panose="020B0604020202020204"/>
              </a:rPr>
              <a:t>}  </a:t>
            </a:r>
            <a:r>
              <a:rPr sz="1050" spc="-5" dirty="0">
                <a:latin typeface="Arial" panose="020B0604020202020204"/>
                <a:cs typeface="Arial" panose="020B0604020202020204"/>
              </a:rPr>
              <a:t>Y1={</a:t>
            </a:r>
            <a:r>
              <a:rPr sz="1050" dirty="0">
                <a:latin typeface="宋体" panose="02010600030101010101" pitchFamily="2" charset="-122"/>
                <a:cs typeface="宋体" panose="02010600030101010101" pitchFamily="2" charset="-122"/>
              </a:rPr>
              <a:t>飞行时间小于</a:t>
            </a:r>
            <a:r>
              <a:rPr sz="1050" spc="-5" dirty="0">
                <a:latin typeface="Arial" panose="020B0604020202020204"/>
                <a:cs typeface="Arial" panose="020B0604020202020204"/>
              </a:rPr>
              <a:t>2h}</a:t>
            </a:r>
            <a:endParaRPr sz="1050">
              <a:latin typeface="Arial" panose="020B0604020202020204"/>
              <a:cs typeface="Arial" panose="020B0604020202020204"/>
            </a:endParaRPr>
          </a:p>
          <a:p>
            <a:pPr marL="480695">
              <a:lnSpc>
                <a:spcPct val="100000"/>
              </a:lnSpc>
              <a:spcBef>
                <a:spcPts val="255"/>
              </a:spcBef>
            </a:pPr>
            <a:r>
              <a:rPr sz="1050" spc="-5" dirty="0">
                <a:latin typeface="Arial" panose="020B0604020202020204"/>
                <a:cs typeface="Arial" panose="020B0604020202020204"/>
              </a:rPr>
              <a:t>Y2={</a:t>
            </a:r>
            <a:r>
              <a:rPr sz="1050" dirty="0">
                <a:latin typeface="宋体" panose="02010600030101010101" pitchFamily="2" charset="-122"/>
                <a:cs typeface="宋体" panose="02010600030101010101" pitchFamily="2" charset="-122"/>
              </a:rPr>
              <a:t>飞行时间大于等于</a:t>
            </a:r>
            <a:r>
              <a:rPr sz="1050" spc="-5" dirty="0">
                <a:latin typeface="Arial" panose="020B0604020202020204"/>
                <a:cs typeface="Arial" panose="020B0604020202020204"/>
              </a:rPr>
              <a:t>2h}</a:t>
            </a:r>
            <a:endParaRPr sz="1050">
              <a:latin typeface="Arial" panose="020B0604020202020204"/>
              <a:cs typeface="Arial" panose="020B0604020202020204"/>
            </a:endParaRPr>
          </a:p>
        </p:txBody>
      </p:sp>
      <p:sp>
        <p:nvSpPr>
          <p:cNvPr id="10" name="object 10"/>
          <p:cNvSpPr txBox="1"/>
          <p:nvPr/>
        </p:nvSpPr>
        <p:spPr>
          <a:xfrm>
            <a:off x="7737989" y="3959816"/>
            <a:ext cx="734060" cy="495934"/>
          </a:xfrm>
          <a:prstGeom prst="rect">
            <a:avLst/>
          </a:prstGeom>
        </p:spPr>
        <p:txBody>
          <a:bodyPr vert="horz" wrap="square" lIns="0" tIns="0" rIns="0" bIns="0" rtlCol="0">
            <a:spAutoFit/>
          </a:bodyPr>
          <a:lstStyle/>
          <a:p>
            <a:pPr>
              <a:lnSpc>
                <a:spcPts val="1110"/>
              </a:lnSpc>
            </a:pPr>
            <a:r>
              <a:rPr sz="1050" dirty="0">
                <a:latin typeface="宋体" panose="02010600030101010101" pitchFamily="2" charset="-122"/>
                <a:cs typeface="宋体" panose="02010600030101010101" pitchFamily="2" charset="-122"/>
              </a:rPr>
              <a:t>动作桩：</a:t>
            </a:r>
            <a:endParaRPr sz="1050">
              <a:latin typeface="宋体" panose="02010600030101010101" pitchFamily="2" charset="-122"/>
              <a:cs typeface="宋体" panose="02010600030101010101" pitchFamily="2" charset="-122"/>
            </a:endParaRPr>
          </a:p>
          <a:p>
            <a:pPr>
              <a:lnSpc>
                <a:spcPct val="110000"/>
              </a:lnSpc>
              <a:spcBef>
                <a:spcPts val="5"/>
              </a:spcBef>
            </a:pPr>
            <a:r>
              <a:rPr sz="1050" spc="-5" dirty="0">
                <a:latin typeface="Arial" panose="020B0604020202020204"/>
                <a:cs typeface="Arial" panose="020B0604020202020204"/>
              </a:rPr>
              <a:t>A1</a:t>
            </a:r>
            <a:r>
              <a:rPr sz="1050" dirty="0">
                <a:latin typeface="Arial" panose="020B0604020202020204"/>
                <a:cs typeface="Arial" panose="020B0604020202020204"/>
              </a:rPr>
              <a:t>:</a:t>
            </a:r>
            <a:r>
              <a:rPr sz="1050" dirty="0">
                <a:latin typeface="宋体" panose="02010600030101010101" pitchFamily="2" charset="-122"/>
                <a:cs typeface="宋体" panose="02010600030101010101" pitchFamily="2" charset="-122"/>
              </a:rPr>
              <a:t>播放电影  </a:t>
            </a:r>
            <a:r>
              <a:rPr sz="1050" spc="-5" dirty="0">
                <a:latin typeface="Arial" panose="020B0604020202020204"/>
                <a:cs typeface="Arial" panose="020B0604020202020204"/>
              </a:rPr>
              <a:t>A2</a:t>
            </a:r>
            <a:r>
              <a:rPr sz="1050" dirty="0">
                <a:latin typeface="Arial" panose="020B0604020202020204"/>
                <a:cs typeface="Arial" panose="020B0604020202020204"/>
              </a:rPr>
              <a:t>:</a:t>
            </a:r>
            <a:r>
              <a:rPr sz="1050" dirty="0">
                <a:latin typeface="宋体" panose="02010600030101010101" pitchFamily="2" charset="-122"/>
                <a:cs typeface="宋体" panose="02010600030101010101" pitchFamily="2" charset="-122"/>
              </a:rPr>
              <a:t>食物供应</a:t>
            </a:r>
            <a:endParaRPr sz="1050">
              <a:latin typeface="宋体" panose="02010600030101010101" pitchFamily="2" charset="-122"/>
              <a:cs typeface="宋体" panose="02010600030101010101" pitchFamily="2" charset="-122"/>
            </a:endParaRPr>
          </a:p>
        </p:txBody>
      </p:sp>
      <p:sp>
        <p:nvSpPr>
          <p:cNvPr id="11" name="object 11"/>
          <p:cNvSpPr txBox="1"/>
          <p:nvPr/>
        </p:nvSpPr>
        <p:spPr>
          <a:xfrm>
            <a:off x="7657972" y="3918965"/>
            <a:ext cx="2211070" cy="1911350"/>
          </a:xfrm>
          <a:prstGeom prst="rect">
            <a:avLst/>
          </a:prstGeom>
          <a:solidFill>
            <a:srgbClr val="C5BD99"/>
          </a:solidFill>
        </p:spPr>
        <p:txBody>
          <a:bodyPr vert="horz" wrap="square" lIns="0" tIns="5715" rIns="0" bIns="0" rtlCol="0">
            <a:spAutoFit/>
          </a:bodyPr>
          <a:lstStyle/>
          <a:p>
            <a:pPr marL="80010" marR="1388745">
              <a:lnSpc>
                <a:spcPct val="110000"/>
              </a:lnSpc>
              <a:spcBef>
                <a:spcPts val="45"/>
              </a:spcBef>
            </a:pPr>
            <a:r>
              <a:rPr sz="1050" dirty="0">
                <a:latin typeface="宋体" panose="02010600030101010101" pitchFamily="2" charset="-122"/>
                <a:cs typeface="宋体" panose="02010600030101010101" pitchFamily="2" charset="-122"/>
              </a:rPr>
              <a:t>动作桩：  </a:t>
            </a:r>
            <a:r>
              <a:rPr sz="1050" spc="-5" dirty="0">
                <a:latin typeface="Arial" panose="020B0604020202020204"/>
                <a:cs typeface="Arial" panose="020B0604020202020204"/>
              </a:rPr>
              <a:t>A1</a:t>
            </a:r>
            <a:r>
              <a:rPr sz="1050" dirty="0">
                <a:latin typeface="Arial" panose="020B0604020202020204"/>
                <a:cs typeface="Arial" panose="020B0604020202020204"/>
              </a:rPr>
              <a:t>:</a:t>
            </a:r>
            <a:r>
              <a:rPr sz="1050" dirty="0">
                <a:latin typeface="宋体" panose="02010600030101010101" pitchFamily="2" charset="-122"/>
                <a:cs typeface="宋体" panose="02010600030101010101" pitchFamily="2" charset="-122"/>
              </a:rPr>
              <a:t>播放电影  </a:t>
            </a:r>
            <a:r>
              <a:rPr sz="1050" spc="-5" dirty="0">
                <a:latin typeface="Arial" panose="020B0604020202020204"/>
                <a:cs typeface="Arial" panose="020B0604020202020204"/>
              </a:rPr>
              <a:t>A2</a:t>
            </a:r>
            <a:r>
              <a:rPr sz="1050" dirty="0">
                <a:latin typeface="Arial" panose="020B0604020202020204"/>
                <a:cs typeface="Arial" panose="020B0604020202020204"/>
              </a:rPr>
              <a:t>:</a:t>
            </a:r>
            <a:r>
              <a:rPr sz="1050" dirty="0">
                <a:latin typeface="宋体" panose="02010600030101010101" pitchFamily="2" charset="-122"/>
                <a:cs typeface="宋体" panose="02010600030101010101" pitchFamily="2" charset="-122"/>
              </a:rPr>
              <a:t>食物供应</a:t>
            </a:r>
            <a:endParaRPr sz="1050">
              <a:latin typeface="宋体" panose="02010600030101010101" pitchFamily="2" charset="-122"/>
              <a:cs typeface="宋体" panose="02010600030101010101" pitchFamily="2" charset="-122"/>
            </a:endParaRPr>
          </a:p>
        </p:txBody>
      </p:sp>
      <p:sp>
        <p:nvSpPr>
          <p:cNvPr id="12" name="object 12"/>
          <p:cNvSpPr txBox="1"/>
          <p:nvPr/>
        </p:nvSpPr>
        <p:spPr>
          <a:xfrm>
            <a:off x="4941455" y="3918965"/>
            <a:ext cx="2588895" cy="1911350"/>
          </a:xfrm>
          <a:prstGeom prst="rect">
            <a:avLst/>
          </a:prstGeom>
          <a:solidFill>
            <a:srgbClr val="C5BD99"/>
          </a:solidFill>
        </p:spPr>
        <p:txBody>
          <a:bodyPr vert="horz" wrap="square" lIns="0" tIns="44450" rIns="0" bIns="0" rtlCol="0">
            <a:spAutoFit/>
          </a:bodyPr>
          <a:lstStyle/>
          <a:p>
            <a:pPr marL="80645">
              <a:lnSpc>
                <a:spcPct val="100000"/>
              </a:lnSpc>
              <a:spcBef>
                <a:spcPts val="350"/>
              </a:spcBef>
            </a:pPr>
            <a:r>
              <a:rPr sz="1050" dirty="0">
                <a:latin typeface="宋体" panose="02010600030101010101" pitchFamily="2" charset="-122"/>
                <a:cs typeface="宋体" panose="02010600030101010101" pitchFamily="2" charset="-122"/>
              </a:rPr>
              <a:t>条件桩：</a:t>
            </a:r>
            <a:endParaRPr sz="1050">
              <a:latin typeface="宋体" panose="02010600030101010101" pitchFamily="2" charset="-122"/>
              <a:cs typeface="宋体" panose="02010600030101010101" pitchFamily="2" charset="-122"/>
            </a:endParaRPr>
          </a:p>
          <a:p>
            <a:pPr marL="80645" marR="774065">
              <a:lnSpc>
                <a:spcPct val="135000"/>
              </a:lnSpc>
              <a:spcBef>
                <a:spcPts val="10"/>
              </a:spcBef>
            </a:pPr>
            <a:r>
              <a:rPr sz="1050" spc="-5" dirty="0">
                <a:latin typeface="Arial" panose="020B0604020202020204"/>
                <a:cs typeface="Arial" panose="020B0604020202020204"/>
              </a:rPr>
              <a:t>C1</a:t>
            </a:r>
            <a:r>
              <a:rPr sz="1050" dirty="0">
                <a:latin typeface="Arial" panose="020B0604020202020204"/>
                <a:cs typeface="Arial" panose="020B0604020202020204"/>
              </a:rPr>
              <a:t>:</a:t>
            </a:r>
            <a:r>
              <a:rPr sz="1050" dirty="0">
                <a:latin typeface="宋体" panose="02010600030101010101" pitchFamily="2" charset="-122"/>
                <a:cs typeface="宋体" panose="02010600030101010101" pitchFamily="2" charset="-122"/>
              </a:rPr>
              <a:t>航线在</a:t>
            </a:r>
            <a:r>
              <a:rPr sz="1050" spc="-5" dirty="0">
                <a:latin typeface="Arial" panose="020B0604020202020204"/>
                <a:cs typeface="Arial" panose="020B0604020202020204"/>
              </a:rPr>
              <a:t>{M1,M2,M3}</a:t>
            </a:r>
            <a:r>
              <a:rPr sz="1050" dirty="0">
                <a:latin typeface="宋体" panose="02010600030101010101" pitchFamily="2" charset="-122"/>
                <a:cs typeface="宋体" panose="02010600030101010101" pitchFamily="2" charset="-122"/>
              </a:rPr>
              <a:t>中之一  </a:t>
            </a:r>
            <a:r>
              <a:rPr sz="1050" spc="-5" dirty="0">
                <a:latin typeface="Arial" panose="020B0604020202020204"/>
                <a:cs typeface="Arial" panose="020B0604020202020204"/>
              </a:rPr>
              <a:t>C2:</a:t>
            </a:r>
            <a:r>
              <a:rPr sz="1050" dirty="0">
                <a:latin typeface="宋体" panose="02010600030101010101" pitchFamily="2" charset="-122"/>
                <a:cs typeface="宋体" panose="02010600030101010101" pitchFamily="2" charset="-122"/>
              </a:rPr>
              <a:t>舱位在</a:t>
            </a:r>
            <a:r>
              <a:rPr sz="1050" spc="-5" dirty="0">
                <a:latin typeface="Arial" panose="020B0604020202020204"/>
                <a:cs typeface="Arial" panose="020B0604020202020204"/>
              </a:rPr>
              <a:t>{D1,D2}</a:t>
            </a:r>
            <a:r>
              <a:rPr sz="1050" dirty="0">
                <a:latin typeface="宋体" panose="02010600030101010101" pitchFamily="2" charset="-122"/>
                <a:cs typeface="宋体" panose="02010600030101010101" pitchFamily="2" charset="-122"/>
              </a:rPr>
              <a:t>中之一 </a:t>
            </a:r>
            <a:r>
              <a:rPr sz="1050" spc="-5" dirty="0">
                <a:latin typeface="Arial" panose="020B0604020202020204"/>
                <a:cs typeface="Arial" panose="020B0604020202020204"/>
              </a:rPr>
              <a:t>C3</a:t>
            </a:r>
            <a:r>
              <a:rPr sz="1050" dirty="0">
                <a:latin typeface="Arial" panose="020B0604020202020204"/>
                <a:cs typeface="Arial" panose="020B0604020202020204"/>
              </a:rPr>
              <a:t>:</a:t>
            </a:r>
            <a:r>
              <a:rPr sz="1050" dirty="0">
                <a:latin typeface="宋体" panose="02010600030101010101" pitchFamily="2" charset="-122"/>
                <a:cs typeface="宋体" panose="02010600030101010101" pitchFamily="2" charset="-122"/>
              </a:rPr>
              <a:t>飞行时间在</a:t>
            </a:r>
            <a:r>
              <a:rPr sz="1050" spc="-5" dirty="0">
                <a:latin typeface="Arial" panose="020B0604020202020204"/>
                <a:cs typeface="Arial" panose="020B0604020202020204"/>
              </a:rPr>
              <a:t>{Y1,Y2}</a:t>
            </a:r>
            <a:r>
              <a:rPr sz="1050" dirty="0">
                <a:latin typeface="宋体" panose="02010600030101010101" pitchFamily="2" charset="-122"/>
                <a:cs typeface="宋体" panose="02010600030101010101" pitchFamily="2" charset="-122"/>
              </a:rPr>
              <a:t>中之一</a:t>
            </a:r>
            <a:endParaRPr sz="1050">
              <a:latin typeface="宋体" panose="02010600030101010101" pitchFamily="2" charset="-122"/>
              <a:cs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4926330" cy="560705"/>
          </a:xfrm>
          <a:prstGeom prst="rect">
            <a:avLst/>
          </a:prstGeom>
        </p:spPr>
        <p:txBody>
          <a:bodyPr vert="horz" wrap="square" lIns="0" tIns="13970" rIns="0" bIns="0" rtlCol="0">
            <a:spAutoFit/>
          </a:bodyPr>
          <a:lstStyle/>
          <a:p>
            <a:pPr marL="12700">
              <a:lnSpc>
                <a:spcPct val="100000"/>
              </a:lnSpc>
              <a:spcBef>
                <a:spcPts val="110"/>
              </a:spcBef>
            </a:pPr>
            <a:r>
              <a:rPr spc="5" dirty="0"/>
              <a:t>黑盒测试的方法（答案）</a:t>
            </a:r>
            <a:endParaRPr spc="5" dirty="0"/>
          </a:p>
        </p:txBody>
      </p:sp>
      <p:sp>
        <p:nvSpPr>
          <p:cNvPr id="4" name="object 4"/>
          <p:cNvSpPr txBox="1"/>
          <p:nvPr/>
        </p:nvSpPr>
        <p:spPr>
          <a:xfrm>
            <a:off x="1205617" y="1942594"/>
            <a:ext cx="1475105" cy="292735"/>
          </a:xfrm>
          <a:prstGeom prst="rect">
            <a:avLst/>
          </a:prstGeom>
        </p:spPr>
        <p:txBody>
          <a:bodyPr vert="horz" wrap="square" lIns="0" tIns="12700" rIns="0" bIns="0" rtlCol="0">
            <a:spAutoFit/>
          </a:bodyPr>
          <a:lstStyle/>
          <a:p>
            <a:pPr marL="349250" indent="-337185">
              <a:lnSpc>
                <a:spcPct val="100000"/>
              </a:lnSpc>
              <a:spcBef>
                <a:spcPts val="10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生成判定表</a:t>
            </a:r>
            <a:endParaRPr sz="1750">
              <a:latin typeface="华文楷体" panose="02010600040101010101" charset="-122"/>
              <a:cs typeface="华文楷体" panose="02010600040101010101" charset="-122"/>
            </a:endParaRPr>
          </a:p>
        </p:txBody>
      </p:sp>
      <p:sp>
        <p:nvSpPr>
          <p:cNvPr id="5" name="object 5"/>
          <p:cNvSpPr txBox="1"/>
          <p:nvPr/>
        </p:nvSpPr>
        <p:spPr>
          <a:xfrm>
            <a:off x="1205617" y="4251454"/>
            <a:ext cx="1475105" cy="292735"/>
          </a:xfrm>
          <a:prstGeom prst="rect">
            <a:avLst/>
          </a:prstGeom>
        </p:spPr>
        <p:txBody>
          <a:bodyPr vert="horz" wrap="square" lIns="0" tIns="12700" rIns="0" bIns="0" rtlCol="0">
            <a:spAutoFit/>
          </a:bodyPr>
          <a:lstStyle/>
          <a:p>
            <a:pPr marL="349250" indent="-337185">
              <a:lnSpc>
                <a:spcPct val="100000"/>
              </a:lnSpc>
              <a:spcBef>
                <a:spcPts val="10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简化判定表</a:t>
            </a:r>
            <a:endParaRPr sz="1750">
              <a:latin typeface="华文楷体" panose="02010600040101010101" charset="-122"/>
              <a:cs typeface="华文楷体" panose="02010600040101010101" charset="-122"/>
            </a:endParaRPr>
          </a:p>
        </p:txBody>
      </p:sp>
      <p:sp>
        <p:nvSpPr>
          <p:cNvPr id="6" name="object 6"/>
          <p:cNvSpPr/>
          <p:nvPr/>
        </p:nvSpPr>
        <p:spPr>
          <a:xfrm>
            <a:off x="1589417" y="2337054"/>
            <a:ext cx="1219200" cy="353060"/>
          </a:xfrm>
          <a:custGeom>
            <a:avLst/>
            <a:gdLst/>
            <a:ahLst/>
            <a:cxnLst/>
            <a:rect l="l" t="t" r="r" b="b"/>
            <a:pathLst>
              <a:path w="1219200" h="353060">
                <a:moveTo>
                  <a:pt x="0" y="0"/>
                </a:moveTo>
                <a:lnTo>
                  <a:pt x="0" y="352806"/>
                </a:lnTo>
                <a:lnTo>
                  <a:pt x="1219200" y="352806"/>
                </a:lnTo>
                <a:lnTo>
                  <a:pt x="1219200" y="0"/>
                </a:lnTo>
                <a:lnTo>
                  <a:pt x="0" y="0"/>
                </a:lnTo>
                <a:close/>
              </a:path>
            </a:pathLst>
          </a:custGeom>
          <a:solidFill>
            <a:srgbClr val="CCFFFF"/>
          </a:solidFill>
        </p:spPr>
        <p:txBody>
          <a:bodyPr wrap="square" lIns="0" tIns="0" rIns="0" bIns="0" rtlCol="0"/>
          <a:lstStyle/>
          <a:p/>
        </p:txBody>
      </p:sp>
      <p:sp>
        <p:nvSpPr>
          <p:cNvPr id="7" name="object 7"/>
          <p:cNvSpPr/>
          <p:nvPr/>
        </p:nvSpPr>
        <p:spPr>
          <a:xfrm>
            <a:off x="1587893" y="2331720"/>
            <a:ext cx="1222375" cy="363855"/>
          </a:xfrm>
          <a:custGeom>
            <a:avLst/>
            <a:gdLst/>
            <a:ahLst/>
            <a:cxnLst/>
            <a:rect l="l" t="t" r="r" b="b"/>
            <a:pathLst>
              <a:path w="1222375" h="363855">
                <a:moveTo>
                  <a:pt x="1222248" y="352805"/>
                </a:moveTo>
                <a:lnTo>
                  <a:pt x="3809" y="0"/>
                </a:lnTo>
                <a:lnTo>
                  <a:pt x="0" y="10668"/>
                </a:lnTo>
                <a:lnTo>
                  <a:pt x="1219200" y="363473"/>
                </a:lnTo>
                <a:lnTo>
                  <a:pt x="1222248" y="352805"/>
                </a:lnTo>
                <a:close/>
              </a:path>
            </a:pathLst>
          </a:custGeom>
          <a:solidFill>
            <a:srgbClr val="000000"/>
          </a:solidFill>
        </p:spPr>
        <p:txBody>
          <a:bodyPr wrap="square" lIns="0" tIns="0" rIns="0" bIns="0" rtlCol="0"/>
          <a:lstStyle/>
          <a:p/>
        </p:txBody>
      </p:sp>
      <p:graphicFrame>
        <p:nvGraphicFramePr>
          <p:cNvPr id="8" name="object 8"/>
          <p:cNvGraphicFramePr>
            <a:graphicFrameLocks noGrp="1"/>
          </p:cNvGraphicFramePr>
          <p:nvPr/>
        </p:nvGraphicFramePr>
        <p:xfrm>
          <a:off x="1576889" y="2324525"/>
          <a:ext cx="6368415" cy="1624965"/>
        </p:xfrm>
        <a:graphic>
          <a:graphicData uri="http://schemas.openxmlformats.org/drawingml/2006/table">
            <a:tbl>
              <a:tblPr firstRow="1" bandRow="1">
                <a:tableStyleId>{2D5ABB26-0587-4C30-8999-92F81FD0307C}</a:tableStyleId>
              </a:tblPr>
              <a:tblGrid>
                <a:gridCol w="1219200"/>
                <a:gridCol w="407669"/>
                <a:gridCol w="464819"/>
                <a:gridCol w="405130"/>
                <a:gridCol w="407669"/>
                <a:gridCol w="405129"/>
                <a:gridCol w="407670"/>
                <a:gridCol w="384810"/>
                <a:gridCol w="427989"/>
                <a:gridCol w="64135"/>
                <a:gridCol w="340360"/>
                <a:gridCol w="363854"/>
                <a:gridCol w="100329"/>
                <a:gridCol w="464185"/>
                <a:gridCol w="464185"/>
              </a:tblGrid>
              <a:tr h="352805">
                <a:tc>
                  <a:txBody>
                    <a:bodyPr/>
                    <a:lstStyle/>
                    <a:p>
                      <a:pPr marL="795020">
                        <a:lnSpc>
                          <a:spcPts val="1240"/>
                        </a:lnSpc>
                      </a:pPr>
                      <a:r>
                        <a:rPr sz="1050" dirty="0">
                          <a:latin typeface="宋体" panose="02010600030101010101" pitchFamily="2" charset="-122"/>
                          <a:cs typeface="宋体" panose="02010600030101010101" pitchFamily="2" charset="-122"/>
                        </a:rPr>
                        <a:t>规则</a:t>
                      </a:r>
                      <a:endParaRPr sz="1050">
                        <a:latin typeface="宋体" panose="02010600030101010101" pitchFamily="2" charset="-122"/>
                        <a:cs typeface="宋体" panose="02010600030101010101" pitchFamily="2" charset="-122"/>
                      </a:endParaRPr>
                    </a:p>
                    <a:p>
                      <a:pPr marL="382270">
                        <a:lnSpc>
                          <a:spcPts val="1180"/>
                        </a:lnSpc>
                        <a:spcBef>
                          <a:spcPts val="255"/>
                        </a:spcBef>
                      </a:pPr>
                      <a:r>
                        <a:rPr sz="1050" dirty="0">
                          <a:latin typeface="宋体" panose="02010600030101010101" pitchFamily="2" charset="-122"/>
                          <a:cs typeface="宋体" panose="02010600030101010101" pitchFamily="2" charset="-122"/>
                        </a:rPr>
                        <a:t>桩</a:t>
                      </a:r>
                      <a:endParaRPr sz="1050">
                        <a:latin typeface="宋体" panose="02010600030101010101" pitchFamily="2" charset="-122"/>
                        <a:cs typeface="宋体" panose="02010600030101010101" pitchFamily="2" charset="-122"/>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spcBef>
                          <a:spcPts val="725"/>
                        </a:spcBef>
                      </a:pPr>
                      <a:r>
                        <a:rPr sz="1050" dirty="0">
                          <a:latin typeface="Arial" panose="020B0604020202020204"/>
                          <a:cs typeface="Arial" panose="020B0604020202020204"/>
                        </a:rPr>
                        <a:t>1</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7030A0"/>
                      </a:solidFill>
                      <a:prstDash val="solid"/>
                    </a:lnB>
                    <a:solidFill>
                      <a:srgbClr val="CBE579"/>
                    </a:solidFill>
                  </a:tcPr>
                </a:tc>
                <a:tc>
                  <a:txBody>
                    <a:bodyPr/>
                    <a:lstStyle/>
                    <a:p>
                      <a:pPr marL="635" algn="ctr">
                        <a:lnSpc>
                          <a:spcPct val="100000"/>
                        </a:lnSpc>
                        <a:spcBef>
                          <a:spcPts val="725"/>
                        </a:spcBef>
                      </a:pPr>
                      <a:r>
                        <a:rPr sz="1050" dirty="0">
                          <a:latin typeface="Arial" panose="020B0604020202020204"/>
                          <a:cs typeface="Arial" panose="020B0604020202020204"/>
                        </a:rPr>
                        <a:t>2</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7030A0"/>
                      </a:solidFill>
                      <a:prstDash val="solid"/>
                    </a:lnB>
                    <a:solidFill>
                      <a:srgbClr val="CBE579"/>
                    </a:solidFill>
                  </a:tcPr>
                </a:tc>
                <a:tc>
                  <a:txBody>
                    <a:bodyPr/>
                    <a:lstStyle/>
                    <a:p>
                      <a:pPr marL="635" algn="ctr">
                        <a:lnSpc>
                          <a:spcPct val="100000"/>
                        </a:lnSpc>
                        <a:spcBef>
                          <a:spcPts val="725"/>
                        </a:spcBef>
                      </a:pPr>
                      <a:r>
                        <a:rPr sz="1050" dirty="0">
                          <a:latin typeface="Arial" panose="020B0604020202020204"/>
                          <a:cs typeface="Arial" panose="020B0604020202020204"/>
                        </a:rPr>
                        <a:t>3</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7030A0"/>
                      </a:solidFill>
                      <a:prstDash val="solid"/>
                    </a:lnB>
                    <a:solidFill>
                      <a:srgbClr val="CBE579"/>
                    </a:solidFill>
                  </a:tcPr>
                </a:tc>
                <a:tc>
                  <a:txBody>
                    <a:bodyPr/>
                    <a:lstStyle/>
                    <a:p>
                      <a:pPr algn="ctr">
                        <a:lnSpc>
                          <a:spcPct val="100000"/>
                        </a:lnSpc>
                        <a:spcBef>
                          <a:spcPts val="725"/>
                        </a:spcBef>
                      </a:pPr>
                      <a:r>
                        <a:rPr sz="1050" dirty="0">
                          <a:latin typeface="Arial" panose="020B0604020202020204"/>
                          <a:cs typeface="Arial" panose="020B0604020202020204"/>
                        </a:rPr>
                        <a:t>4</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7030A0"/>
                      </a:solidFill>
                      <a:prstDash val="solid"/>
                    </a:lnB>
                    <a:solidFill>
                      <a:srgbClr val="CBE579"/>
                    </a:solidFill>
                  </a:tcPr>
                </a:tc>
                <a:tc>
                  <a:txBody>
                    <a:bodyPr/>
                    <a:lstStyle/>
                    <a:p>
                      <a:pPr marL="635" algn="ctr">
                        <a:lnSpc>
                          <a:spcPct val="100000"/>
                        </a:lnSpc>
                        <a:spcBef>
                          <a:spcPts val="725"/>
                        </a:spcBef>
                      </a:pPr>
                      <a:r>
                        <a:rPr sz="1050" dirty="0">
                          <a:latin typeface="Arial" panose="020B0604020202020204"/>
                          <a:cs typeface="Arial" panose="020B0604020202020204"/>
                        </a:rPr>
                        <a:t>5</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7030A0"/>
                      </a:solidFill>
                      <a:prstDash val="solid"/>
                    </a:lnB>
                    <a:solidFill>
                      <a:srgbClr val="CBE579"/>
                    </a:solidFill>
                  </a:tcPr>
                </a:tc>
                <a:tc>
                  <a:txBody>
                    <a:bodyPr/>
                    <a:lstStyle/>
                    <a:p>
                      <a:pPr marL="1270" algn="ctr">
                        <a:lnSpc>
                          <a:spcPct val="100000"/>
                        </a:lnSpc>
                        <a:spcBef>
                          <a:spcPts val="725"/>
                        </a:spcBef>
                      </a:pPr>
                      <a:r>
                        <a:rPr sz="1050" dirty="0">
                          <a:latin typeface="Arial" panose="020B0604020202020204"/>
                          <a:cs typeface="Arial" panose="020B0604020202020204"/>
                        </a:rPr>
                        <a:t>6</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7030A0"/>
                      </a:solidFill>
                      <a:prstDash val="solid"/>
                    </a:lnB>
                    <a:solidFill>
                      <a:srgbClr val="CBE579"/>
                    </a:solidFill>
                  </a:tcPr>
                </a:tc>
                <a:tc>
                  <a:txBody>
                    <a:bodyPr/>
                    <a:lstStyle/>
                    <a:p>
                      <a:pPr algn="ctr">
                        <a:lnSpc>
                          <a:spcPct val="100000"/>
                        </a:lnSpc>
                        <a:spcBef>
                          <a:spcPts val="725"/>
                        </a:spcBef>
                      </a:pPr>
                      <a:r>
                        <a:rPr sz="1050" dirty="0">
                          <a:latin typeface="Arial" panose="020B0604020202020204"/>
                          <a:cs typeface="Arial" panose="020B0604020202020204"/>
                        </a:rPr>
                        <a:t>7</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7030A0"/>
                      </a:solidFill>
                      <a:prstDash val="solid"/>
                    </a:lnB>
                    <a:solidFill>
                      <a:srgbClr val="CBE579"/>
                    </a:solidFill>
                  </a:tcPr>
                </a:tc>
                <a:tc>
                  <a:txBody>
                    <a:bodyPr/>
                    <a:lstStyle/>
                    <a:p>
                      <a:pPr algn="ctr">
                        <a:lnSpc>
                          <a:spcPct val="100000"/>
                        </a:lnSpc>
                        <a:spcBef>
                          <a:spcPts val="725"/>
                        </a:spcBef>
                      </a:pPr>
                      <a:r>
                        <a:rPr sz="1050" dirty="0">
                          <a:latin typeface="Arial" panose="020B0604020202020204"/>
                          <a:cs typeface="Arial" panose="020B0604020202020204"/>
                        </a:rPr>
                        <a:t>8</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7030A0"/>
                      </a:solidFill>
                      <a:prstDash val="solid"/>
                    </a:lnB>
                    <a:solidFill>
                      <a:srgbClr val="CBE579"/>
                    </a:solidFill>
                  </a:tcPr>
                </a:tc>
                <a:tc gridSpan="2">
                  <a:txBody>
                    <a:bodyPr/>
                    <a:lstStyle/>
                    <a:p>
                      <a:pPr algn="ctr">
                        <a:lnSpc>
                          <a:spcPct val="100000"/>
                        </a:lnSpc>
                        <a:spcBef>
                          <a:spcPts val="725"/>
                        </a:spcBef>
                      </a:pPr>
                      <a:r>
                        <a:rPr sz="1050" dirty="0">
                          <a:latin typeface="Arial" panose="020B0604020202020204"/>
                          <a:cs typeface="Arial" panose="020B0604020202020204"/>
                        </a:rPr>
                        <a:t>9</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7030A0"/>
                      </a:solidFill>
                      <a:prstDash val="solid"/>
                    </a:lnB>
                    <a:solidFill>
                      <a:srgbClr val="CBE579"/>
                    </a:solidFill>
                  </a:tcPr>
                </a:tc>
                <a:tc hMerge="1">
                  <a:tcPr marL="0" marR="0" marT="0" marB="0"/>
                </a:tc>
                <a:tc gridSpan="2">
                  <a:txBody>
                    <a:bodyPr/>
                    <a:lstStyle/>
                    <a:p>
                      <a:pPr marL="1270" algn="ctr">
                        <a:lnSpc>
                          <a:spcPct val="100000"/>
                        </a:lnSpc>
                        <a:spcBef>
                          <a:spcPts val="725"/>
                        </a:spcBef>
                      </a:pPr>
                      <a:r>
                        <a:rPr sz="1050" spc="-5" dirty="0">
                          <a:latin typeface="Arial" panose="020B0604020202020204"/>
                          <a:cs typeface="Arial" panose="020B0604020202020204"/>
                        </a:rPr>
                        <a:t>10</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7030A0"/>
                      </a:solidFill>
                      <a:prstDash val="solid"/>
                    </a:lnB>
                    <a:solidFill>
                      <a:srgbClr val="CBE579"/>
                    </a:solidFill>
                  </a:tcPr>
                </a:tc>
                <a:tc hMerge="1">
                  <a:tcPr marL="0" marR="0" marT="0" marB="0"/>
                </a:tc>
                <a:tc>
                  <a:txBody>
                    <a:bodyPr/>
                    <a:lstStyle/>
                    <a:p>
                      <a:pPr marL="163195">
                        <a:lnSpc>
                          <a:spcPct val="100000"/>
                        </a:lnSpc>
                        <a:spcBef>
                          <a:spcPts val="725"/>
                        </a:spcBef>
                      </a:pPr>
                      <a:r>
                        <a:rPr sz="1050" spc="-45" dirty="0">
                          <a:latin typeface="Arial" panose="020B0604020202020204"/>
                          <a:cs typeface="Arial" panose="020B0604020202020204"/>
                        </a:rPr>
                        <a:t>11</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BE579"/>
                    </a:solidFill>
                  </a:tcPr>
                </a:tc>
                <a:tc>
                  <a:txBody>
                    <a:bodyPr/>
                    <a:lstStyle/>
                    <a:p>
                      <a:pPr marL="635" algn="ctr">
                        <a:lnSpc>
                          <a:spcPct val="100000"/>
                        </a:lnSpc>
                        <a:spcBef>
                          <a:spcPts val="725"/>
                        </a:spcBef>
                      </a:pPr>
                      <a:r>
                        <a:rPr sz="1050" spc="-5" dirty="0">
                          <a:latin typeface="Arial" panose="020B0604020202020204"/>
                          <a:cs typeface="Arial" panose="020B0604020202020204"/>
                        </a:rPr>
                        <a:t>12</a:t>
                      </a:r>
                      <a:endParaRPr sz="1050">
                        <a:latin typeface="Arial" panose="020B0604020202020204"/>
                        <a:cs typeface="Arial" panose="020B0604020202020204"/>
                      </a:endParaRPr>
                    </a:p>
                  </a:txBody>
                  <a:tcPr marL="0" marR="0" marT="9207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BE579"/>
                    </a:solidFill>
                  </a:tcPr>
                </a:tc>
              </a:tr>
              <a:tr h="240792">
                <a:tc>
                  <a:txBody>
                    <a:bodyPr/>
                    <a:lstStyle/>
                    <a:p>
                      <a:pPr marL="635">
                        <a:lnSpc>
                          <a:spcPct val="100000"/>
                        </a:lnSpc>
                        <a:spcBef>
                          <a:spcPts val="300"/>
                        </a:spcBef>
                      </a:pPr>
                      <a:r>
                        <a:rPr sz="1050" spc="-5" dirty="0">
                          <a:latin typeface="Arial" panose="020B0604020202020204"/>
                          <a:cs typeface="Arial" panose="020B0604020202020204"/>
                        </a:rPr>
                        <a:t>C1:</a:t>
                      </a:r>
                      <a:r>
                        <a:rPr sz="1050" dirty="0">
                          <a:latin typeface="宋体" panose="02010600030101010101" pitchFamily="2" charset="-122"/>
                          <a:cs typeface="宋体" panose="02010600030101010101" pitchFamily="2" charset="-122"/>
                        </a:rPr>
                        <a:t>航线在</a:t>
                      </a:r>
                      <a:endParaRPr sz="1050">
                        <a:latin typeface="宋体" panose="02010600030101010101" pitchFamily="2" charset="-122"/>
                        <a:cs typeface="宋体" panose="02010600030101010101" pitchFamily="2" charset="-122"/>
                      </a:endParaRPr>
                    </a:p>
                  </a:txBody>
                  <a:tcPr marL="0" marR="0" marT="38100" marB="0">
                    <a:lnL w="28575">
                      <a:solidFill>
                        <a:srgbClr val="000000"/>
                      </a:solidFill>
                      <a:prstDash val="solid"/>
                    </a:lnL>
                    <a:lnR w="38100">
                      <a:solidFill>
                        <a:srgbClr val="7030A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algn="ctr">
                        <a:lnSpc>
                          <a:spcPct val="100000"/>
                        </a:lnSpc>
                        <a:spcBef>
                          <a:spcPts val="285"/>
                        </a:spcBef>
                      </a:pPr>
                      <a:r>
                        <a:rPr sz="1050" dirty="0">
                          <a:latin typeface="Arial" panose="020B0604020202020204"/>
                          <a:cs typeface="Arial" panose="020B0604020202020204"/>
                        </a:rPr>
                        <a:t>M1</a:t>
                      </a:r>
                      <a:endParaRPr sz="1050">
                        <a:latin typeface="Arial" panose="020B0604020202020204"/>
                        <a:cs typeface="Arial" panose="020B0604020202020204"/>
                      </a:endParaRPr>
                    </a:p>
                  </a:txBody>
                  <a:tcPr marL="0" marR="0" marT="36195" marB="0">
                    <a:lnL w="38100">
                      <a:solidFill>
                        <a:srgbClr val="7030A0"/>
                      </a:solidFill>
                      <a:prstDash val="solid"/>
                    </a:lnL>
                    <a:lnR w="12700">
                      <a:solidFill>
                        <a:srgbClr val="000000"/>
                      </a:solidFill>
                      <a:prstDash val="solid"/>
                    </a:lnR>
                    <a:lnT w="12700">
                      <a:solidFill>
                        <a:srgbClr val="7030A0"/>
                      </a:solidFill>
                      <a:prstDash val="solid"/>
                    </a:lnT>
                    <a:lnB w="12700">
                      <a:solidFill>
                        <a:srgbClr val="000000"/>
                      </a:solidFill>
                      <a:prstDash val="solid"/>
                    </a:lnB>
                    <a:solidFill>
                      <a:srgbClr val="CBE579"/>
                    </a:solidFill>
                  </a:tcPr>
                </a:tc>
                <a:tc>
                  <a:txBody>
                    <a:bodyPr/>
                    <a:lstStyle/>
                    <a:p>
                      <a:pPr marL="635" algn="ctr">
                        <a:lnSpc>
                          <a:spcPct val="100000"/>
                        </a:lnSpc>
                        <a:spcBef>
                          <a:spcPts val="285"/>
                        </a:spcBef>
                      </a:pPr>
                      <a:r>
                        <a:rPr sz="1050" dirty="0">
                          <a:latin typeface="Arial" panose="020B0604020202020204"/>
                          <a:cs typeface="Arial" panose="020B0604020202020204"/>
                        </a:rPr>
                        <a:t>M1</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7030A0"/>
                      </a:solidFill>
                      <a:prstDash val="solid"/>
                    </a:lnT>
                    <a:lnB w="12700">
                      <a:solidFill>
                        <a:srgbClr val="000000"/>
                      </a:solidFill>
                      <a:prstDash val="solid"/>
                    </a:lnB>
                    <a:solidFill>
                      <a:srgbClr val="CBE579"/>
                    </a:solidFill>
                  </a:tcPr>
                </a:tc>
                <a:tc>
                  <a:txBody>
                    <a:bodyPr/>
                    <a:lstStyle/>
                    <a:p>
                      <a:pPr marL="635" algn="ctr">
                        <a:lnSpc>
                          <a:spcPct val="100000"/>
                        </a:lnSpc>
                        <a:spcBef>
                          <a:spcPts val="285"/>
                        </a:spcBef>
                      </a:pPr>
                      <a:r>
                        <a:rPr sz="1050" dirty="0">
                          <a:latin typeface="Arial" panose="020B0604020202020204"/>
                          <a:cs typeface="Arial" panose="020B0604020202020204"/>
                        </a:rPr>
                        <a:t>M1</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7030A0"/>
                      </a:solidFill>
                      <a:prstDash val="solid"/>
                    </a:lnT>
                    <a:lnB w="12700">
                      <a:solidFill>
                        <a:srgbClr val="000000"/>
                      </a:solidFill>
                      <a:prstDash val="solid"/>
                    </a:lnB>
                    <a:solidFill>
                      <a:srgbClr val="CBE579"/>
                    </a:solidFill>
                  </a:tcPr>
                </a:tc>
                <a:tc>
                  <a:txBody>
                    <a:bodyPr/>
                    <a:lstStyle/>
                    <a:p>
                      <a:pPr algn="ctr">
                        <a:lnSpc>
                          <a:spcPct val="100000"/>
                        </a:lnSpc>
                        <a:spcBef>
                          <a:spcPts val="285"/>
                        </a:spcBef>
                      </a:pPr>
                      <a:r>
                        <a:rPr sz="1050" dirty="0">
                          <a:latin typeface="Arial" panose="020B0604020202020204"/>
                          <a:cs typeface="Arial" panose="020B0604020202020204"/>
                        </a:rPr>
                        <a:t>M1</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7030A0"/>
                      </a:solidFill>
                      <a:prstDash val="solid"/>
                    </a:lnR>
                    <a:lnT w="12700">
                      <a:solidFill>
                        <a:srgbClr val="7030A0"/>
                      </a:solidFill>
                      <a:prstDash val="solid"/>
                    </a:lnT>
                    <a:lnB w="12700">
                      <a:solidFill>
                        <a:srgbClr val="000000"/>
                      </a:solidFill>
                      <a:prstDash val="solid"/>
                    </a:lnB>
                    <a:solidFill>
                      <a:srgbClr val="CBE579"/>
                    </a:solidFill>
                  </a:tcPr>
                </a:tc>
                <a:tc>
                  <a:txBody>
                    <a:bodyPr/>
                    <a:lstStyle/>
                    <a:p>
                      <a:pPr marL="635" algn="ctr">
                        <a:lnSpc>
                          <a:spcPct val="100000"/>
                        </a:lnSpc>
                        <a:spcBef>
                          <a:spcPts val="285"/>
                        </a:spcBef>
                      </a:pPr>
                      <a:r>
                        <a:rPr sz="1050" dirty="0">
                          <a:latin typeface="Arial" panose="020B0604020202020204"/>
                          <a:cs typeface="Arial" panose="020B0604020202020204"/>
                        </a:rPr>
                        <a:t>M2</a:t>
                      </a:r>
                      <a:endParaRPr sz="1050">
                        <a:latin typeface="Arial" panose="020B0604020202020204"/>
                        <a:cs typeface="Arial" panose="020B0604020202020204"/>
                      </a:endParaRPr>
                    </a:p>
                  </a:txBody>
                  <a:tcPr marL="0" marR="0" marT="36195" marB="0">
                    <a:lnL w="12700">
                      <a:solidFill>
                        <a:srgbClr val="7030A0"/>
                      </a:solidFill>
                      <a:prstDash val="solid"/>
                    </a:lnL>
                    <a:lnR w="12700">
                      <a:solidFill>
                        <a:srgbClr val="000000"/>
                      </a:solidFill>
                      <a:prstDash val="solid"/>
                    </a:lnR>
                    <a:lnT w="12700">
                      <a:solidFill>
                        <a:srgbClr val="7030A0"/>
                      </a:solidFill>
                      <a:prstDash val="solid"/>
                    </a:lnT>
                    <a:lnB w="12700">
                      <a:solidFill>
                        <a:srgbClr val="000000"/>
                      </a:solidFill>
                      <a:prstDash val="solid"/>
                    </a:lnB>
                    <a:solidFill>
                      <a:srgbClr val="CBE579"/>
                    </a:solidFill>
                  </a:tcPr>
                </a:tc>
                <a:tc>
                  <a:txBody>
                    <a:bodyPr/>
                    <a:lstStyle/>
                    <a:p>
                      <a:pPr algn="ctr">
                        <a:lnSpc>
                          <a:spcPct val="100000"/>
                        </a:lnSpc>
                        <a:spcBef>
                          <a:spcPts val="285"/>
                        </a:spcBef>
                      </a:pPr>
                      <a:r>
                        <a:rPr sz="1050" dirty="0">
                          <a:latin typeface="Arial" panose="020B0604020202020204"/>
                          <a:cs typeface="Arial" panose="020B0604020202020204"/>
                        </a:rPr>
                        <a:t>M2</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7030A0"/>
                      </a:solidFill>
                      <a:prstDash val="solid"/>
                    </a:lnR>
                    <a:lnT w="12700">
                      <a:solidFill>
                        <a:srgbClr val="7030A0"/>
                      </a:solidFill>
                      <a:prstDash val="solid"/>
                    </a:lnT>
                    <a:lnB w="12700">
                      <a:solidFill>
                        <a:srgbClr val="000000"/>
                      </a:solidFill>
                      <a:prstDash val="solid"/>
                    </a:lnB>
                    <a:solidFill>
                      <a:srgbClr val="CBE579"/>
                    </a:solidFill>
                  </a:tcPr>
                </a:tc>
                <a:tc>
                  <a:txBody>
                    <a:bodyPr/>
                    <a:lstStyle/>
                    <a:p>
                      <a:pPr algn="ctr">
                        <a:lnSpc>
                          <a:spcPct val="100000"/>
                        </a:lnSpc>
                        <a:spcBef>
                          <a:spcPts val="285"/>
                        </a:spcBef>
                      </a:pPr>
                      <a:r>
                        <a:rPr sz="1050" dirty="0">
                          <a:latin typeface="Arial" panose="020B0604020202020204"/>
                          <a:cs typeface="Arial" panose="020B0604020202020204"/>
                        </a:rPr>
                        <a:t>M2</a:t>
                      </a:r>
                      <a:endParaRPr sz="1050">
                        <a:latin typeface="Arial" panose="020B0604020202020204"/>
                        <a:cs typeface="Arial" panose="020B0604020202020204"/>
                      </a:endParaRPr>
                    </a:p>
                  </a:txBody>
                  <a:tcPr marL="0" marR="0" marT="36195" marB="0">
                    <a:lnL w="12700">
                      <a:solidFill>
                        <a:srgbClr val="7030A0"/>
                      </a:solidFill>
                      <a:prstDash val="solid"/>
                    </a:lnL>
                    <a:lnR w="12700">
                      <a:solidFill>
                        <a:srgbClr val="000000"/>
                      </a:solidFill>
                      <a:prstDash val="solid"/>
                    </a:lnR>
                    <a:lnT w="12700">
                      <a:solidFill>
                        <a:srgbClr val="7030A0"/>
                      </a:solidFill>
                      <a:prstDash val="solid"/>
                    </a:lnT>
                    <a:lnB w="12700">
                      <a:solidFill>
                        <a:srgbClr val="000000"/>
                      </a:solidFill>
                      <a:prstDash val="solid"/>
                    </a:lnB>
                    <a:solidFill>
                      <a:srgbClr val="CBE579"/>
                    </a:solidFill>
                  </a:tcPr>
                </a:tc>
                <a:tc>
                  <a:txBody>
                    <a:bodyPr/>
                    <a:lstStyle/>
                    <a:p>
                      <a:pPr marL="635" algn="ctr">
                        <a:lnSpc>
                          <a:spcPct val="100000"/>
                        </a:lnSpc>
                        <a:spcBef>
                          <a:spcPts val="285"/>
                        </a:spcBef>
                      </a:pPr>
                      <a:r>
                        <a:rPr sz="1050" dirty="0">
                          <a:latin typeface="Arial" panose="020B0604020202020204"/>
                          <a:cs typeface="Arial" panose="020B0604020202020204"/>
                        </a:rPr>
                        <a:t>M2</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7030A0"/>
                      </a:solidFill>
                      <a:prstDash val="solid"/>
                    </a:lnR>
                    <a:lnT w="12700">
                      <a:solidFill>
                        <a:srgbClr val="7030A0"/>
                      </a:solidFill>
                      <a:prstDash val="solid"/>
                    </a:lnT>
                    <a:lnB w="12700">
                      <a:solidFill>
                        <a:srgbClr val="000000"/>
                      </a:solidFill>
                      <a:prstDash val="solid"/>
                    </a:lnB>
                    <a:solidFill>
                      <a:srgbClr val="CBE579"/>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7030A0"/>
                      </a:solidFill>
                      <a:prstDash val="solid"/>
                    </a:lnL>
                    <a:lnR w="38100">
                      <a:solidFill>
                        <a:srgbClr val="7030A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marL="45720">
                        <a:lnSpc>
                          <a:spcPct val="100000"/>
                        </a:lnSpc>
                        <a:spcBef>
                          <a:spcPts val="285"/>
                        </a:spcBef>
                      </a:pPr>
                      <a:r>
                        <a:rPr sz="1050" dirty="0">
                          <a:latin typeface="Arial" panose="020B0604020202020204"/>
                          <a:cs typeface="Arial" panose="020B0604020202020204"/>
                        </a:rPr>
                        <a:t>M3</a:t>
                      </a:r>
                      <a:endParaRPr sz="1050">
                        <a:latin typeface="Arial" panose="020B0604020202020204"/>
                        <a:cs typeface="Arial" panose="020B0604020202020204"/>
                      </a:endParaRPr>
                    </a:p>
                  </a:txBody>
                  <a:tcPr marL="0" marR="0" marT="36195" marB="0">
                    <a:lnL w="38100">
                      <a:solidFill>
                        <a:srgbClr val="7030A0"/>
                      </a:solidFill>
                      <a:prstDash val="solid"/>
                    </a:lnL>
                    <a:lnR w="12700">
                      <a:solidFill>
                        <a:srgbClr val="000000"/>
                      </a:solidFill>
                      <a:prstDash val="solid"/>
                    </a:lnR>
                    <a:lnT w="12700">
                      <a:solidFill>
                        <a:srgbClr val="7030A0"/>
                      </a:solidFill>
                      <a:prstDash val="solid"/>
                    </a:lnT>
                    <a:lnB w="12700">
                      <a:solidFill>
                        <a:srgbClr val="000000"/>
                      </a:solidFill>
                      <a:prstDash val="solid"/>
                    </a:lnB>
                    <a:solidFill>
                      <a:srgbClr val="CBE579"/>
                    </a:solidFill>
                  </a:tcPr>
                </a:tc>
                <a:tc>
                  <a:txBody>
                    <a:bodyPr/>
                    <a:lstStyle/>
                    <a:p>
                      <a:pPr marR="30480" algn="r">
                        <a:lnSpc>
                          <a:spcPct val="100000"/>
                        </a:lnSpc>
                        <a:spcBef>
                          <a:spcPts val="285"/>
                        </a:spcBef>
                      </a:pPr>
                      <a:r>
                        <a:rPr sz="1050" dirty="0">
                          <a:latin typeface="Arial" panose="020B0604020202020204"/>
                          <a:cs typeface="Arial" panose="020B0604020202020204"/>
                        </a:rPr>
                        <a:t>M3</a:t>
                      </a:r>
                      <a:endParaRPr sz="1050">
                        <a:latin typeface="Arial" panose="020B0604020202020204"/>
                        <a:cs typeface="Arial" panose="020B0604020202020204"/>
                      </a:endParaRPr>
                    </a:p>
                  </a:txBody>
                  <a:tcPr marL="0" marR="0" marT="36195" marB="0">
                    <a:lnL w="12700">
                      <a:solidFill>
                        <a:srgbClr val="000000"/>
                      </a:solidFill>
                      <a:prstDash val="solid"/>
                    </a:lnL>
                    <a:lnR w="38100">
                      <a:solidFill>
                        <a:srgbClr val="7030A0"/>
                      </a:solidFill>
                      <a:prstDash val="solid"/>
                    </a:lnR>
                    <a:lnT w="12700">
                      <a:solidFill>
                        <a:srgbClr val="7030A0"/>
                      </a:solidFill>
                      <a:prstDash val="solid"/>
                    </a:lnT>
                    <a:lnB w="12700">
                      <a:solidFill>
                        <a:srgbClr val="000000"/>
                      </a:solidFill>
                      <a:prstDash val="solid"/>
                    </a:lnB>
                    <a:solidFill>
                      <a:srgbClr val="CBE579"/>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38100">
                      <a:solidFill>
                        <a:srgbClr val="7030A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marL="139700">
                        <a:lnSpc>
                          <a:spcPct val="100000"/>
                        </a:lnSpc>
                        <a:spcBef>
                          <a:spcPts val="285"/>
                        </a:spcBef>
                      </a:pPr>
                      <a:r>
                        <a:rPr sz="1050" dirty="0">
                          <a:latin typeface="Arial" panose="020B0604020202020204"/>
                          <a:cs typeface="Arial" panose="020B0604020202020204"/>
                        </a:rPr>
                        <a:t>M3</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marL="635" algn="ctr">
                        <a:lnSpc>
                          <a:spcPct val="100000"/>
                        </a:lnSpc>
                        <a:spcBef>
                          <a:spcPts val="285"/>
                        </a:spcBef>
                      </a:pPr>
                      <a:r>
                        <a:rPr sz="1050" dirty="0">
                          <a:latin typeface="Arial" panose="020B0604020202020204"/>
                          <a:cs typeface="Arial" panose="020B0604020202020204"/>
                        </a:rPr>
                        <a:t>M3</a:t>
                      </a:r>
                      <a:endParaRPr sz="1050">
                        <a:latin typeface="Arial" panose="020B0604020202020204"/>
                        <a:cs typeface="Arial" panose="020B0604020202020204"/>
                      </a:endParaRPr>
                    </a:p>
                  </a:txBody>
                  <a:tcPr marL="0" marR="0" marT="3619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BE579"/>
                    </a:solidFill>
                  </a:tcPr>
                </a:tc>
              </a:tr>
              <a:tr h="240029">
                <a:tc>
                  <a:txBody>
                    <a:bodyPr/>
                    <a:lstStyle/>
                    <a:p>
                      <a:pPr marL="635">
                        <a:lnSpc>
                          <a:spcPct val="100000"/>
                        </a:lnSpc>
                        <a:spcBef>
                          <a:spcPts val="300"/>
                        </a:spcBef>
                      </a:pPr>
                      <a:r>
                        <a:rPr sz="1050" spc="-5" dirty="0">
                          <a:latin typeface="Arial" panose="020B0604020202020204"/>
                          <a:cs typeface="Arial" panose="020B0604020202020204"/>
                        </a:rPr>
                        <a:t>C2:</a:t>
                      </a:r>
                      <a:r>
                        <a:rPr sz="1050" dirty="0">
                          <a:latin typeface="宋体" panose="02010600030101010101" pitchFamily="2" charset="-122"/>
                          <a:cs typeface="宋体" panose="02010600030101010101" pitchFamily="2" charset="-122"/>
                        </a:rPr>
                        <a:t>仓位在</a:t>
                      </a:r>
                      <a:endParaRPr sz="1050">
                        <a:latin typeface="宋体" panose="02010600030101010101" pitchFamily="2" charset="-122"/>
                        <a:cs typeface="宋体" panose="02010600030101010101" pitchFamily="2" charset="-122"/>
                      </a:endParaRPr>
                    </a:p>
                  </a:txBody>
                  <a:tcPr marL="0" marR="0" marT="38100" marB="0">
                    <a:lnL w="28575">
                      <a:solidFill>
                        <a:srgbClr val="000000"/>
                      </a:solidFill>
                      <a:prstDash val="solid"/>
                    </a:lnL>
                    <a:lnR w="38100">
                      <a:solidFill>
                        <a:srgbClr val="7030A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algn="ctr">
                        <a:lnSpc>
                          <a:spcPct val="100000"/>
                        </a:lnSpc>
                        <a:spcBef>
                          <a:spcPts val="285"/>
                        </a:spcBef>
                      </a:pPr>
                      <a:r>
                        <a:rPr sz="1050" spc="-5" dirty="0">
                          <a:latin typeface="Arial" panose="020B0604020202020204"/>
                          <a:cs typeface="Arial" panose="020B0604020202020204"/>
                        </a:rPr>
                        <a:t>D1</a:t>
                      </a:r>
                      <a:endParaRPr sz="1050">
                        <a:latin typeface="Arial" panose="020B0604020202020204"/>
                        <a:cs typeface="Arial" panose="020B0604020202020204"/>
                      </a:endParaRPr>
                    </a:p>
                  </a:txBody>
                  <a:tcPr marL="0" marR="0" marT="36195" marB="0">
                    <a:lnL w="38100">
                      <a:solidFill>
                        <a:srgbClr val="7030A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algn="ctr">
                        <a:lnSpc>
                          <a:spcPct val="100000"/>
                        </a:lnSpc>
                        <a:spcBef>
                          <a:spcPts val="285"/>
                        </a:spcBef>
                      </a:pPr>
                      <a:r>
                        <a:rPr sz="1050" spc="-5" dirty="0">
                          <a:latin typeface="Arial" panose="020B0604020202020204"/>
                          <a:cs typeface="Arial" panose="020B0604020202020204"/>
                        </a:rPr>
                        <a:t>D1</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algn="ctr">
                        <a:lnSpc>
                          <a:spcPct val="100000"/>
                        </a:lnSpc>
                        <a:spcBef>
                          <a:spcPts val="285"/>
                        </a:spcBef>
                      </a:pPr>
                      <a:r>
                        <a:rPr sz="1050" spc="-5" dirty="0">
                          <a:latin typeface="Arial" panose="020B0604020202020204"/>
                          <a:cs typeface="Arial" panose="020B0604020202020204"/>
                        </a:rPr>
                        <a:t>D2</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algn="ctr">
                        <a:lnSpc>
                          <a:spcPct val="100000"/>
                        </a:lnSpc>
                        <a:spcBef>
                          <a:spcPts val="285"/>
                        </a:spcBef>
                      </a:pPr>
                      <a:r>
                        <a:rPr sz="1050" spc="-5" dirty="0">
                          <a:latin typeface="Arial" panose="020B0604020202020204"/>
                          <a:cs typeface="Arial" panose="020B0604020202020204"/>
                        </a:rPr>
                        <a:t>D2</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7030A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algn="ctr">
                        <a:lnSpc>
                          <a:spcPct val="100000"/>
                        </a:lnSpc>
                        <a:spcBef>
                          <a:spcPts val="285"/>
                        </a:spcBef>
                      </a:pPr>
                      <a:r>
                        <a:rPr sz="1050" spc="-5" dirty="0">
                          <a:latin typeface="Arial" panose="020B0604020202020204"/>
                          <a:cs typeface="Arial" panose="020B0604020202020204"/>
                        </a:rPr>
                        <a:t>D1</a:t>
                      </a:r>
                      <a:endParaRPr sz="1050">
                        <a:latin typeface="Arial" panose="020B0604020202020204"/>
                        <a:cs typeface="Arial" panose="020B0604020202020204"/>
                      </a:endParaRPr>
                    </a:p>
                  </a:txBody>
                  <a:tcPr marL="0" marR="0" marT="36195" marB="0">
                    <a:lnL w="12700">
                      <a:solidFill>
                        <a:srgbClr val="7030A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algn="ctr">
                        <a:lnSpc>
                          <a:spcPct val="100000"/>
                        </a:lnSpc>
                        <a:spcBef>
                          <a:spcPts val="285"/>
                        </a:spcBef>
                      </a:pPr>
                      <a:r>
                        <a:rPr sz="1050" spc="-5" dirty="0">
                          <a:latin typeface="Arial" panose="020B0604020202020204"/>
                          <a:cs typeface="Arial" panose="020B0604020202020204"/>
                        </a:rPr>
                        <a:t>D1</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7030A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algn="ctr">
                        <a:lnSpc>
                          <a:spcPct val="100000"/>
                        </a:lnSpc>
                        <a:spcBef>
                          <a:spcPts val="285"/>
                        </a:spcBef>
                      </a:pPr>
                      <a:r>
                        <a:rPr sz="1050" spc="-5" dirty="0">
                          <a:latin typeface="Arial" panose="020B0604020202020204"/>
                          <a:cs typeface="Arial" panose="020B0604020202020204"/>
                        </a:rPr>
                        <a:t>D2</a:t>
                      </a:r>
                      <a:endParaRPr sz="1050">
                        <a:latin typeface="Arial" panose="020B0604020202020204"/>
                        <a:cs typeface="Arial" panose="020B0604020202020204"/>
                      </a:endParaRPr>
                    </a:p>
                  </a:txBody>
                  <a:tcPr marL="0" marR="0" marT="36195" marB="0">
                    <a:lnL w="12700">
                      <a:solidFill>
                        <a:srgbClr val="7030A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algn="ctr">
                        <a:lnSpc>
                          <a:spcPct val="100000"/>
                        </a:lnSpc>
                        <a:spcBef>
                          <a:spcPts val="285"/>
                        </a:spcBef>
                      </a:pPr>
                      <a:r>
                        <a:rPr sz="1050" spc="-5" dirty="0">
                          <a:latin typeface="Arial" panose="020B0604020202020204"/>
                          <a:cs typeface="Arial" panose="020B0604020202020204"/>
                        </a:rPr>
                        <a:t>D2</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7030A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7030A0"/>
                      </a:solidFill>
                      <a:prstDash val="solid"/>
                    </a:lnL>
                    <a:lnR w="38100">
                      <a:solidFill>
                        <a:srgbClr val="7030A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marL="52705">
                        <a:lnSpc>
                          <a:spcPct val="100000"/>
                        </a:lnSpc>
                        <a:spcBef>
                          <a:spcPts val="285"/>
                        </a:spcBef>
                      </a:pPr>
                      <a:r>
                        <a:rPr sz="1050" spc="-5" dirty="0">
                          <a:latin typeface="Arial" panose="020B0604020202020204"/>
                          <a:cs typeface="Arial" panose="020B0604020202020204"/>
                        </a:rPr>
                        <a:t>D1</a:t>
                      </a:r>
                      <a:endParaRPr sz="1050">
                        <a:latin typeface="Arial" panose="020B0604020202020204"/>
                        <a:cs typeface="Arial" panose="020B0604020202020204"/>
                      </a:endParaRPr>
                    </a:p>
                  </a:txBody>
                  <a:tcPr marL="0" marR="0" marT="36195" marB="0">
                    <a:lnL w="38100">
                      <a:solidFill>
                        <a:srgbClr val="7030A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marR="38735" algn="r">
                        <a:lnSpc>
                          <a:spcPct val="100000"/>
                        </a:lnSpc>
                        <a:spcBef>
                          <a:spcPts val="285"/>
                        </a:spcBef>
                      </a:pPr>
                      <a:r>
                        <a:rPr sz="1050" spc="-5" dirty="0">
                          <a:latin typeface="Arial" panose="020B0604020202020204"/>
                          <a:cs typeface="Arial" panose="020B0604020202020204"/>
                        </a:rPr>
                        <a:t>D1</a:t>
                      </a:r>
                      <a:endParaRPr sz="1050">
                        <a:latin typeface="Arial" panose="020B0604020202020204"/>
                        <a:cs typeface="Arial" panose="020B0604020202020204"/>
                      </a:endParaRPr>
                    </a:p>
                  </a:txBody>
                  <a:tcPr marL="0" marR="0" marT="36195" marB="0">
                    <a:lnL w="12700">
                      <a:solidFill>
                        <a:srgbClr val="000000"/>
                      </a:solidFill>
                      <a:prstDash val="solid"/>
                    </a:lnL>
                    <a:lnR w="38100">
                      <a:solidFill>
                        <a:srgbClr val="7030A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38100">
                      <a:solidFill>
                        <a:srgbClr val="7030A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marL="147320">
                        <a:lnSpc>
                          <a:spcPct val="100000"/>
                        </a:lnSpc>
                        <a:spcBef>
                          <a:spcPts val="285"/>
                        </a:spcBef>
                      </a:pPr>
                      <a:r>
                        <a:rPr sz="1050" spc="-5" dirty="0">
                          <a:latin typeface="Arial" panose="020B0604020202020204"/>
                          <a:cs typeface="Arial" panose="020B0604020202020204"/>
                        </a:rPr>
                        <a:t>D2</a:t>
                      </a:r>
                      <a:endParaRPr sz="1050">
                        <a:latin typeface="Arial" panose="020B0604020202020204"/>
                        <a:cs typeface="Arial" panose="020B060402020202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algn="ctr">
                        <a:lnSpc>
                          <a:spcPct val="100000"/>
                        </a:lnSpc>
                        <a:spcBef>
                          <a:spcPts val="285"/>
                        </a:spcBef>
                      </a:pPr>
                      <a:r>
                        <a:rPr sz="1050" spc="-5" dirty="0">
                          <a:latin typeface="Arial" panose="020B0604020202020204"/>
                          <a:cs typeface="Arial" panose="020B0604020202020204"/>
                        </a:rPr>
                        <a:t>D2</a:t>
                      </a:r>
                      <a:endParaRPr sz="1050">
                        <a:latin typeface="Arial" panose="020B0604020202020204"/>
                        <a:cs typeface="Arial" panose="020B0604020202020204"/>
                      </a:endParaRPr>
                    </a:p>
                  </a:txBody>
                  <a:tcPr marL="0" marR="0" marT="3619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BE579"/>
                    </a:solidFill>
                  </a:tcPr>
                </a:tc>
              </a:tr>
              <a:tr h="243077">
                <a:tc>
                  <a:txBody>
                    <a:bodyPr/>
                    <a:lstStyle/>
                    <a:p>
                      <a:pPr marL="635">
                        <a:lnSpc>
                          <a:spcPct val="100000"/>
                        </a:lnSpc>
                        <a:spcBef>
                          <a:spcPts val="310"/>
                        </a:spcBef>
                      </a:pPr>
                      <a:r>
                        <a:rPr sz="1050" spc="-5" dirty="0">
                          <a:latin typeface="Arial" panose="020B0604020202020204"/>
                          <a:cs typeface="Arial" panose="020B0604020202020204"/>
                        </a:rPr>
                        <a:t>C3:</a:t>
                      </a:r>
                      <a:r>
                        <a:rPr sz="1050" dirty="0">
                          <a:latin typeface="宋体" panose="02010600030101010101" pitchFamily="2" charset="-122"/>
                          <a:cs typeface="宋体" panose="02010600030101010101" pitchFamily="2" charset="-122"/>
                        </a:rPr>
                        <a:t>飞行时间在</a:t>
                      </a:r>
                      <a:endParaRPr sz="1050">
                        <a:latin typeface="宋体" panose="02010600030101010101" pitchFamily="2" charset="-122"/>
                        <a:cs typeface="宋体" panose="02010600030101010101" pitchFamily="2" charset="-122"/>
                      </a:endParaRPr>
                    </a:p>
                  </a:txBody>
                  <a:tcPr marL="0" marR="0" marT="39370" marB="0">
                    <a:lnL w="28575">
                      <a:solidFill>
                        <a:srgbClr val="000000"/>
                      </a:solidFill>
                      <a:prstDash val="solid"/>
                    </a:lnL>
                    <a:lnR w="38100">
                      <a:solidFill>
                        <a:srgbClr val="7030A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635" algn="ctr">
                        <a:lnSpc>
                          <a:spcPct val="100000"/>
                        </a:lnSpc>
                        <a:spcBef>
                          <a:spcPts val="300"/>
                        </a:spcBef>
                      </a:pPr>
                      <a:r>
                        <a:rPr sz="1050" dirty="0">
                          <a:latin typeface="Arial" panose="020B0604020202020204"/>
                          <a:cs typeface="Arial" panose="020B0604020202020204"/>
                        </a:rPr>
                        <a:t>Y1</a:t>
                      </a:r>
                      <a:endParaRPr sz="1050">
                        <a:latin typeface="Arial" panose="020B0604020202020204"/>
                        <a:cs typeface="Arial" panose="020B0604020202020204"/>
                      </a:endParaRPr>
                    </a:p>
                  </a:txBody>
                  <a:tcPr marL="0" marR="0" marT="38100" marB="0">
                    <a:lnL w="38100">
                      <a:solidFill>
                        <a:srgbClr val="7030A0"/>
                      </a:solidFill>
                      <a:prstDash val="solid"/>
                    </a:lnL>
                    <a:lnR w="12700">
                      <a:solidFill>
                        <a:srgbClr val="000000"/>
                      </a:solidFill>
                      <a:prstDash val="solid"/>
                    </a:lnR>
                    <a:lnT w="12700">
                      <a:solidFill>
                        <a:srgbClr val="000000"/>
                      </a:solidFill>
                      <a:prstDash val="solid"/>
                    </a:lnT>
                    <a:lnB w="12700">
                      <a:solidFill>
                        <a:srgbClr val="7030A0"/>
                      </a:solidFill>
                      <a:prstDash val="solid"/>
                    </a:lnB>
                    <a:solidFill>
                      <a:srgbClr val="CBE579"/>
                    </a:solidFill>
                  </a:tcPr>
                </a:tc>
                <a:tc>
                  <a:txBody>
                    <a:bodyPr/>
                    <a:lstStyle/>
                    <a:p>
                      <a:pPr algn="ctr">
                        <a:lnSpc>
                          <a:spcPct val="100000"/>
                        </a:lnSpc>
                        <a:spcBef>
                          <a:spcPts val="300"/>
                        </a:spcBef>
                      </a:pPr>
                      <a:r>
                        <a:rPr sz="1050" dirty="0">
                          <a:latin typeface="Arial" panose="020B0604020202020204"/>
                          <a:cs typeface="Arial" panose="020B0604020202020204"/>
                        </a:rPr>
                        <a:t>Y2</a:t>
                      </a:r>
                      <a:endParaRPr sz="1050">
                        <a:latin typeface="Arial" panose="020B0604020202020204"/>
                        <a:cs typeface="Arial" panose="020B0604020202020204"/>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7030A0"/>
                      </a:solidFill>
                      <a:prstDash val="solid"/>
                    </a:lnB>
                    <a:solidFill>
                      <a:srgbClr val="CBE579"/>
                    </a:solidFill>
                  </a:tcPr>
                </a:tc>
                <a:tc>
                  <a:txBody>
                    <a:bodyPr/>
                    <a:lstStyle/>
                    <a:p>
                      <a:pPr algn="ctr">
                        <a:lnSpc>
                          <a:spcPct val="100000"/>
                        </a:lnSpc>
                        <a:spcBef>
                          <a:spcPts val="300"/>
                        </a:spcBef>
                      </a:pPr>
                      <a:r>
                        <a:rPr sz="1050" dirty="0">
                          <a:latin typeface="Arial" panose="020B0604020202020204"/>
                          <a:cs typeface="Arial" panose="020B0604020202020204"/>
                        </a:rPr>
                        <a:t>Y1</a:t>
                      </a:r>
                      <a:endParaRPr sz="1050">
                        <a:latin typeface="Arial" panose="020B0604020202020204"/>
                        <a:cs typeface="Arial" panose="020B0604020202020204"/>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7030A0"/>
                      </a:solidFill>
                      <a:prstDash val="solid"/>
                    </a:lnB>
                    <a:solidFill>
                      <a:srgbClr val="CBE579"/>
                    </a:solidFill>
                  </a:tcPr>
                </a:tc>
                <a:tc>
                  <a:txBody>
                    <a:bodyPr/>
                    <a:lstStyle/>
                    <a:p>
                      <a:pPr marL="635" algn="ctr">
                        <a:lnSpc>
                          <a:spcPct val="100000"/>
                        </a:lnSpc>
                        <a:spcBef>
                          <a:spcPts val="300"/>
                        </a:spcBef>
                      </a:pPr>
                      <a:r>
                        <a:rPr sz="1050" dirty="0">
                          <a:latin typeface="Arial" panose="020B0604020202020204"/>
                          <a:cs typeface="Arial" panose="020B0604020202020204"/>
                        </a:rPr>
                        <a:t>Y2</a:t>
                      </a:r>
                      <a:endParaRPr sz="1050">
                        <a:latin typeface="Arial" panose="020B0604020202020204"/>
                        <a:cs typeface="Arial" panose="020B0604020202020204"/>
                      </a:endParaRPr>
                    </a:p>
                  </a:txBody>
                  <a:tcPr marL="0" marR="0" marT="38100" marB="0">
                    <a:lnL w="12700">
                      <a:solidFill>
                        <a:srgbClr val="000000"/>
                      </a:solidFill>
                      <a:prstDash val="solid"/>
                    </a:lnL>
                    <a:lnR w="12700">
                      <a:solidFill>
                        <a:srgbClr val="7030A0"/>
                      </a:solidFill>
                      <a:prstDash val="solid"/>
                    </a:lnR>
                    <a:lnT w="12700">
                      <a:solidFill>
                        <a:srgbClr val="000000"/>
                      </a:solidFill>
                      <a:prstDash val="solid"/>
                    </a:lnT>
                    <a:lnB w="12700">
                      <a:solidFill>
                        <a:srgbClr val="7030A0"/>
                      </a:solidFill>
                      <a:prstDash val="solid"/>
                    </a:lnB>
                    <a:solidFill>
                      <a:srgbClr val="CBE579"/>
                    </a:solidFill>
                  </a:tcPr>
                </a:tc>
                <a:tc>
                  <a:txBody>
                    <a:bodyPr/>
                    <a:lstStyle/>
                    <a:p>
                      <a:pPr marL="1905" algn="ctr">
                        <a:lnSpc>
                          <a:spcPct val="100000"/>
                        </a:lnSpc>
                        <a:spcBef>
                          <a:spcPts val="300"/>
                        </a:spcBef>
                      </a:pPr>
                      <a:r>
                        <a:rPr sz="1050" dirty="0">
                          <a:latin typeface="Arial" panose="020B0604020202020204"/>
                          <a:cs typeface="Arial" panose="020B0604020202020204"/>
                        </a:rPr>
                        <a:t>Y1</a:t>
                      </a:r>
                      <a:endParaRPr sz="1050">
                        <a:latin typeface="Arial" panose="020B0604020202020204"/>
                        <a:cs typeface="Arial" panose="020B0604020202020204"/>
                      </a:endParaRPr>
                    </a:p>
                  </a:txBody>
                  <a:tcPr marL="0" marR="0" marT="38100" marB="0">
                    <a:lnL w="12700">
                      <a:solidFill>
                        <a:srgbClr val="7030A0"/>
                      </a:solidFill>
                      <a:prstDash val="solid"/>
                    </a:lnL>
                    <a:lnR w="12700">
                      <a:solidFill>
                        <a:srgbClr val="000000"/>
                      </a:solidFill>
                      <a:prstDash val="solid"/>
                    </a:lnR>
                    <a:lnT w="12700">
                      <a:solidFill>
                        <a:srgbClr val="000000"/>
                      </a:solidFill>
                      <a:prstDash val="solid"/>
                    </a:lnT>
                    <a:lnB w="12700">
                      <a:solidFill>
                        <a:srgbClr val="7030A0"/>
                      </a:solidFill>
                      <a:prstDash val="solid"/>
                    </a:lnB>
                    <a:solidFill>
                      <a:srgbClr val="CBE579"/>
                    </a:solidFill>
                  </a:tcPr>
                </a:tc>
                <a:tc>
                  <a:txBody>
                    <a:bodyPr/>
                    <a:lstStyle/>
                    <a:p>
                      <a:pPr marL="635" algn="ctr">
                        <a:lnSpc>
                          <a:spcPct val="100000"/>
                        </a:lnSpc>
                        <a:spcBef>
                          <a:spcPts val="300"/>
                        </a:spcBef>
                      </a:pPr>
                      <a:r>
                        <a:rPr sz="1050" dirty="0">
                          <a:latin typeface="Arial" panose="020B0604020202020204"/>
                          <a:cs typeface="Arial" panose="020B0604020202020204"/>
                        </a:rPr>
                        <a:t>Y2</a:t>
                      </a:r>
                      <a:endParaRPr sz="1050">
                        <a:latin typeface="Arial" panose="020B0604020202020204"/>
                        <a:cs typeface="Arial" panose="020B0604020202020204"/>
                      </a:endParaRPr>
                    </a:p>
                  </a:txBody>
                  <a:tcPr marL="0" marR="0" marT="38100" marB="0">
                    <a:lnL w="12700">
                      <a:solidFill>
                        <a:srgbClr val="000000"/>
                      </a:solidFill>
                      <a:prstDash val="solid"/>
                    </a:lnL>
                    <a:lnR w="12700">
                      <a:solidFill>
                        <a:srgbClr val="7030A0"/>
                      </a:solidFill>
                      <a:prstDash val="solid"/>
                    </a:lnR>
                    <a:lnT w="12700">
                      <a:solidFill>
                        <a:srgbClr val="000000"/>
                      </a:solidFill>
                      <a:prstDash val="solid"/>
                    </a:lnT>
                    <a:lnB w="12700">
                      <a:solidFill>
                        <a:srgbClr val="7030A0"/>
                      </a:solidFill>
                      <a:prstDash val="solid"/>
                    </a:lnB>
                    <a:solidFill>
                      <a:srgbClr val="CBE579"/>
                    </a:solidFill>
                  </a:tcPr>
                </a:tc>
                <a:tc>
                  <a:txBody>
                    <a:bodyPr/>
                    <a:lstStyle/>
                    <a:p>
                      <a:pPr marL="635" algn="ctr">
                        <a:lnSpc>
                          <a:spcPct val="100000"/>
                        </a:lnSpc>
                        <a:spcBef>
                          <a:spcPts val="300"/>
                        </a:spcBef>
                      </a:pPr>
                      <a:r>
                        <a:rPr sz="1050" dirty="0">
                          <a:latin typeface="Arial" panose="020B0604020202020204"/>
                          <a:cs typeface="Arial" panose="020B0604020202020204"/>
                        </a:rPr>
                        <a:t>Y1</a:t>
                      </a:r>
                      <a:endParaRPr sz="1050">
                        <a:latin typeface="Arial" panose="020B0604020202020204"/>
                        <a:cs typeface="Arial" panose="020B0604020202020204"/>
                      </a:endParaRPr>
                    </a:p>
                  </a:txBody>
                  <a:tcPr marL="0" marR="0" marT="38100" marB="0">
                    <a:lnL w="12700">
                      <a:solidFill>
                        <a:srgbClr val="7030A0"/>
                      </a:solidFill>
                      <a:prstDash val="solid"/>
                    </a:lnL>
                    <a:lnR w="12700">
                      <a:solidFill>
                        <a:srgbClr val="000000"/>
                      </a:solidFill>
                      <a:prstDash val="solid"/>
                    </a:lnR>
                    <a:lnT w="12700">
                      <a:solidFill>
                        <a:srgbClr val="000000"/>
                      </a:solidFill>
                      <a:prstDash val="solid"/>
                    </a:lnT>
                    <a:lnB w="12700">
                      <a:solidFill>
                        <a:srgbClr val="7030A0"/>
                      </a:solidFill>
                      <a:prstDash val="solid"/>
                    </a:lnB>
                    <a:solidFill>
                      <a:srgbClr val="CBE579"/>
                    </a:solidFill>
                  </a:tcPr>
                </a:tc>
                <a:tc>
                  <a:txBody>
                    <a:bodyPr/>
                    <a:lstStyle/>
                    <a:p>
                      <a:pPr algn="ctr">
                        <a:lnSpc>
                          <a:spcPct val="100000"/>
                        </a:lnSpc>
                        <a:spcBef>
                          <a:spcPts val="300"/>
                        </a:spcBef>
                      </a:pPr>
                      <a:r>
                        <a:rPr sz="1050" dirty="0">
                          <a:latin typeface="Arial" panose="020B0604020202020204"/>
                          <a:cs typeface="Arial" panose="020B0604020202020204"/>
                        </a:rPr>
                        <a:t>Y2</a:t>
                      </a:r>
                      <a:endParaRPr sz="1050">
                        <a:latin typeface="Arial" panose="020B0604020202020204"/>
                        <a:cs typeface="Arial" panose="020B0604020202020204"/>
                      </a:endParaRPr>
                    </a:p>
                  </a:txBody>
                  <a:tcPr marL="0" marR="0" marT="38100" marB="0">
                    <a:lnL w="12700">
                      <a:solidFill>
                        <a:srgbClr val="000000"/>
                      </a:solidFill>
                      <a:prstDash val="solid"/>
                    </a:lnL>
                    <a:lnR w="12700">
                      <a:solidFill>
                        <a:srgbClr val="7030A0"/>
                      </a:solidFill>
                      <a:prstDash val="solid"/>
                    </a:lnR>
                    <a:lnT w="12700">
                      <a:solidFill>
                        <a:srgbClr val="000000"/>
                      </a:solidFill>
                      <a:prstDash val="solid"/>
                    </a:lnT>
                    <a:lnB w="12700">
                      <a:solidFill>
                        <a:srgbClr val="7030A0"/>
                      </a:solidFill>
                      <a:prstDash val="solid"/>
                    </a:lnB>
                    <a:solidFill>
                      <a:srgbClr val="CBE579"/>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7030A0"/>
                      </a:solidFill>
                      <a:prstDash val="solid"/>
                    </a:lnL>
                    <a:lnR w="38100">
                      <a:solidFill>
                        <a:srgbClr val="7030A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marL="57150">
                        <a:lnSpc>
                          <a:spcPct val="100000"/>
                        </a:lnSpc>
                        <a:spcBef>
                          <a:spcPts val="300"/>
                        </a:spcBef>
                      </a:pPr>
                      <a:r>
                        <a:rPr sz="1050" dirty="0">
                          <a:latin typeface="Arial" panose="020B0604020202020204"/>
                          <a:cs typeface="Arial" panose="020B0604020202020204"/>
                        </a:rPr>
                        <a:t>Y1</a:t>
                      </a:r>
                      <a:endParaRPr sz="1050">
                        <a:latin typeface="Arial" panose="020B0604020202020204"/>
                        <a:cs typeface="Arial" panose="020B0604020202020204"/>
                      </a:endParaRPr>
                    </a:p>
                  </a:txBody>
                  <a:tcPr marL="0" marR="0" marT="38100" marB="0">
                    <a:lnL w="38100">
                      <a:solidFill>
                        <a:srgbClr val="7030A0"/>
                      </a:solidFill>
                      <a:prstDash val="solid"/>
                    </a:lnL>
                    <a:lnR w="12700">
                      <a:solidFill>
                        <a:srgbClr val="000000"/>
                      </a:solidFill>
                      <a:prstDash val="solid"/>
                    </a:lnR>
                    <a:lnT w="12700">
                      <a:solidFill>
                        <a:srgbClr val="000000"/>
                      </a:solidFill>
                      <a:prstDash val="solid"/>
                    </a:lnT>
                    <a:lnB w="12700">
                      <a:solidFill>
                        <a:srgbClr val="7030A0"/>
                      </a:solidFill>
                      <a:prstDash val="solid"/>
                    </a:lnB>
                    <a:solidFill>
                      <a:srgbClr val="CBE579"/>
                    </a:solidFill>
                  </a:tcPr>
                </a:tc>
                <a:tc>
                  <a:txBody>
                    <a:bodyPr/>
                    <a:lstStyle/>
                    <a:p>
                      <a:pPr marR="41910" algn="r">
                        <a:lnSpc>
                          <a:spcPct val="100000"/>
                        </a:lnSpc>
                        <a:spcBef>
                          <a:spcPts val="300"/>
                        </a:spcBef>
                      </a:pPr>
                      <a:r>
                        <a:rPr sz="1050" dirty="0">
                          <a:latin typeface="Arial" panose="020B0604020202020204"/>
                          <a:cs typeface="Arial" panose="020B0604020202020204"/>
                        </a:rPr>
                        <a:t>Y2</a:t>
                      </a:r>
                      <a:endParaRPr sz="1050">
                        <a:latin typeface="Arial" panose="020B0604020202020204"/>
                        <a:cs typeface="Arial" panose="020B0604020202020204"/>
                      </a:endParaRPr>
                    </a:p>
                  </a:txBody>
                  <a:tcPr marL="0" marR="0" marT="38100" marB="0">
                    <a:lnL w="12700">
                      <a:solidFill>
                        <a:srgbClr val="000000"/>
                      </a:solidFill>
                      <a:prstDash val="solid"/>
                    </a:lnL>
                    <a:lnR w="38100">
                      <a:solidFill>
                        <a:srgbClr val="7030A0"/>
                      </a:solidFill>
                      <a:prstDash val="solid"/>
                    </a:lnR>
                    <a:lnT w="12700">
                      <a:solidFill>
                        <a:srgbClr val="000000"/>
                      </a:solidFill>
                      <a:prstDash val="solid"/>
                    </a:lnT>
                    <a:lnB w="12700">
                      <a:solidFill>
                        <a:srgbClr val="7030A0"/>
                      </a:solidFill>
                      <a:prstDash val="solid"/>
                    </a:lnB>
                    <a:solidFill>
                      <a:srgbClr val="CBE579"/>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38100">
                      <a:solidFill>
                        <a:srgbClr val="7030A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marL="151130">
                        <a:lnSpc>
                          <a:spcPct val="100000"/>
                        </a:lnSpc>
                        <a:spcBef>
                          <a:spcPts val="300"/>
                        </a:spcBef>
                      </a:pPr>
                      <a:r>
                        <a:rPr sz="1050" dirty="0">
                          <a:latin typeface="Arial" panose="020B0604020202020204"/>
                          <a:cs typeface="Arial" panose="020B0604020202020204"/>
                        </a:rPr>
                        <a:t>Y1</a:t>
                      </a:r>
                      <a:endParaRPr sz="1050">
                        <a:latin typeface="Arial" panose="020B0604020202020204"/>
                        <a:cs typeface="Arial" panose="020B0604020202020204"/>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marL="1905" algn="ctr">
                        <a:lnSpc>
                          <a:spcPct val="100000"/>
                        </a:lnSpc>
                        <a:spcBef>
                          <a:spcPts val="300"/>
                        </a:spcBef>
                      </a:pPr>
                      <a:r>
                        <a:rPr sz="1050" dirty="0">
                          <a:latin typeface="Arial" panose="020B0604020202020204"/>
                          <a:cs typeface="Arial" panose="020B0604020202020204"/>
                        </a:rPr>
                        <a:t>Y2</a:t>
                      </a:r>
                      <a:endParaRPr sz="1050">
                        <a:latin typeface="Arial" panose="020B0604020202020204"/>
                        <a:cs typeface="Arial" panose="020B0604020202020204"/>
                      </a:endParaRPr>
                    </a:p>
                  </a:txBody>
                  <a:tcPr marL="0" marR="0" marT="3810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BE579"/>
                    </a:solidFill>
                  </a:tcPr>
                </a:tc>
              </a:tr>
              <a:tr h="246887">
                <a:tc>
                  <a:txBody>
                    <a:bodyPr/>
                    <a:lstStyle/>
                    <a:p>
                      <a:pPr marL="31750">
                        <a:lnSpc>
                          <a:spcPct val="100000"/>
                        </a:lnSpc>
                        <a:spcBef>
                          <a:spcPts val="325"/>
                        </a:spcBef>
                      </a:pPr>
                      <a:r>
                        <a:rPr sz="1050" spc="-5" dirty="0">
                          <a:latin typeface="Arial" panose="020B0604020202020204"/>
                          <a:cs typeface="Arial" panose="020B0604020202020204"/>
                        </a:rPr>
                        <a:t>A1:</a:t>
                      </a:r>
                      <a:r>
                        <a:rPr sz="1050" dirty="0">
                          <a:latin typeface="宋体" panose="02010600030101010101" pitchFamily="2" charset="-122"/>
                          <a:cs typeface="宋体" panose="02010600030101010101" pitchFamily="2" charset="-122"/>
                        </a:rPr>
                        <a:t>播放电影</a:t>
                      </a:r>
                      <a:endParaRPr sz="1050">
                        <a:latin typeface="宋体" panose="02010600030101010101" pitchFamily="2" charset="-122"/>
                        <a:cs typeface="宋体" panose="02010600030101010101" pitchFamily="2" charset="-122"/>
                      </a:endParaRPr>
                    </a:p>
                  </a:txBody>
                  <a:tcPr marL="0" marR="0" marT="4127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algn="ctr">
                        <a:lnSpc>
                          <a:spcPct val="100000"/>
                        </a:lnSpc>
                        <a:spcBef>
                          <a:spcPts val="31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9370" marB="0">
                    <a:lnL w="12700">
                      <a:solidFill>
                        <a:srgbClr val="000000"/>
                      </a:solidFill>
                      <a:prstDash val="solid"/>
                    </a:lnL>
                    <a:lnR w="12700">
                      <a:solidFill>
                        <a:srgbClr val="000000"/>
                      </a:solidFill>
                      <a:prstDash val="solid"/>
                    </a:lnR>
                    <a:lnT w="12700">
                      <a:solidFill>
                        <a:srgbClr val="7030A0"/>
                      </a:solidFill>
                      <a:prstDash val="solid"/>
                    </a:lnT>
                    <a:lnB w="12700">
                      <a:solidFill>
                        <a:srgbClr val="000000"/>
                      </a:solidFill>
                      <a:prstDash val="solid"/>
                    </a:lnB>
                    <a:solidFill>
                      <a:srgbClr val="F0D9A5"/>
                    </a:solidFill>
                  </a:tcPr>
                </a:tc>
                <a:tc>
                  <a:txBody>
                    <a:bodyPr/>
                    <a:lstStyle/>
                    <a:p>
                      <a:pPr algn="ctr">
                        <a:lnSpc>
                          <a:spcPct val="100000"/>
                        </a:lnSpc>
                        <a:spcBef>
                          <a:spcPts val="31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9370" marB="0">
                    <a:lnL w="12700">
                      <a:solidFill>
                        <a:srgbClr val="000000"/>
                      </a:solidFill>
                      <a:prstDash val="solid"/>
                    </a:lnL>
                    <a:lnR w="12700">
                      <a:solidFill>
                        <a:srgbClr val="000000"/>
                      </a:solidFill>
                      <a:prstDash val="solid"/>
                    </a:lnR>
                    <a:lnT w="12700">
                      <a:solidFill>
                        <a:srgbClr val="7030A0"/>
                      </a:solidFill>
                      <a:prstDash val="solid"/>
                    </a:lnT>
                    <a:lnB w="12700">
                      <a:solidFill>
                        <a:srgbClr val="000000"/>
                      </a:solidFill>
                      <a:prstDash val="solid"/>
                    </a:lnB>
                    <a:solidFill>
                      <a:srgbClr val="F0D9A5"/>
                    </a:solidFill>
                  </a:tcPr>
                </a:tc>
                <a:tc>
                  <a:txBody>
                    <a:bodyPr/>
                    <a:lstStyle/>
                    <a:p>
                      <a:pPr algn="ctr">
                        <a:lnSpc>
                          <a:spcPct val="100000"/>
                        </a:lnSpc>
                        <a:spcBef>
                          <a:spcPts val="31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9370" marB="0">
                    <a:lnL w="12700">
                      <a:solidFill>
                        <a:srgbClr val="000000"/>
                      </a:solidFill>
                      <a:prstDash val="solid"/>
                    </a:lnL>
                    <a:lnR w="12700">
                      <a:solidFill>
                        <a:srgbClr val="000000"/>
                      </a:solidFill>
                      <a:prstDash val="solid"/>
                    </a:lnR>
                    <a:lnT w="12700">
                      <a:solidFill>
                        <a:srgbClr val="7030A0"/>
                      </a:solidFill>
                      <a:prstDash val="solid"/>
                    </a:lnT>
                    <a:lnB w="12700">
                      <a:solidFill>
                        <a:srgbClr val="000000"/>
                      </a:solidFill>
                      <a:prstDash val="solid"/>
                    </a:lnB>
                    <a:solidFill>
                      <a:srgbClr val="F0D9A5"/>
                    </a:solidFill>
                  </a:tcPr>
                </a:tc>
                <a:tc>
                  <a:txBody>
                    <a:bodyPr/>
                    <a:lstStyle/>
                    <a:p>
                      <a:pPr algn="ctr">
                        <a:lnSpc>
                          <a:spcPct val="100000"/>
                        </a:lnSpc>
                        <a:spcBef>
                          <a:spcPts val="31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9370" marB="0">
                    <a:lnL w="12700">
                      <a:solidFill>
                        <a:srgbClr val="000000"/>
                      </a:solidFill>
                      <a:prstDash val="solid"/>
                    </a:lnL>
                    <a:lnR w="12700">
                      <a:solidFill>
                        <a:srgbClr val="000000"/>
                      </a:solidFill>
                      <a:prstDash val="solid"/>
                    </a:lnR>
                    <a:lnT w="12700">
                      <a:solidFill>
                        <a:srgbClr val="7030A0"/>
                      </a:solidFill>
                      <a:prstDash val="solid"/>
                    </a:lnT>
                    <a:lnB w="12700">
                      <a:solidFill>
                        <a:srgbClr val="000000"/>
                      </a:solidFill>
                      <a:prstDash val="solid"/>
                    </a:lnB>
                    <a:solidFill>
                      <a:srgbClr val="F0D9A5"/>
                    </a:solidFill>
                  </a:tcPr>
                </a:tc>
                <a:tc>
                  <a:txBody>
                    <a:bodyPr/>
                    <a:lstStyle/>
                    <a:p>
                      <a:pPr algn="ctr">
                        <a:lnSpc>
                          <a:spcPct val="100000"/>
                        </a:lnSpc>
                        <a:spcBef>
                          <a:spcPts val="31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9370" marB="0">
                    <a:lnL w="12700">
                      <a:solidFill>
                        <a:srgbClr val="000000"/>
                      </a:solidFill>
                      <a:prstDash val="solid"/>
                    </a:lnL>
                    <a:lnR w="12700">
                      <a:solidFill>
                        <a:srgbClr val="000000"/>
                      </a:solidFill>
                      <a:prstDash val="solid"/>
                    </a:lnR>
                    <a:lnT w="12700">
                      <a:solidFill>
                        <a:srgbClr val="7030A0"/>
                      </a:solidFill>
                      <a:prstDash val="solid"/>
                    </a:lnT>
                    <a:lnB w="12700">
                      <a:solidFill>
                        <a:srgbClr val="000000"/>
                      </a:solidFill>
                      <a:prstDash val="solid"/>
                    </a:lnB>
                    <a:solidFill>
                      <a:srgbClr val="F0D9A5"/>
                    </a:solidFill>
                  </a:tcPr>
                </a:tc>
                <a:tc>
                  <a:txBody>
                    <a:bodyPr/>
                    <a:lstStyle/>
                    <a:p>
                      <a:pPr marL="635" algn="ctr">
                        <a:lnSpc>
                          <a:spcPct val="100000"/>
                        </a:lnSpc>
                        <a:spcBef>
                          <a:spcPts val="310"/>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39370" marB="0">
                    <a:lnL w="12700">
                      <a:solidFill>
                        <a:srgbClr val="000000"/>
                      </a:solidFill>
                      <a:prstDash val="solid"/>
                    </a:lnL>
                    <a:lnR w="12700">
                      <a:solidFill>
                        <a:srgbClr val="000000"/>
                      </a:solidFill>
                      <a:prstDash val="solid"/>
                    </a:lnR>
                    <a:lnT w="12700">
                      <a:solidFill>
                        <a:srgbClr val="7030A0"/>
                      </a:solidFill>
                      <a:prstDash val="solid"/>
                    </a:lnT>
                    <a:lnB w="12700">
                      <a:solidFill>
                        <a:srgbClr val="000000"/>
                      </a:solidFill>
                      <a:prstDash val="solid"/>
                    </a:lnB>
                    <a:solidFill>
                      <a:srgbClr val="F0D9A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7030A0"/>
                      </a:solidFill>
                      <a:prstDash val="solid"/>
                    </a:lnT>
                    <a:lnB w="12700">
                      <a:solidFill>
                        <a:srgbClr val="000000"/>
                      </a:solidFill>
                      <a:prstDash val="solid"/>
                    </a:lnB>
                    <a:solidFill>
                      <a:srgbClr val="F0D9A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7030A0"/>
                      </a:solidFill>
                      <a:prstDash val="solid"/>
                    </a:lnT>
                    <a:lnB w="12700">
                      <a:solidFill>
                        <a:srgbClr val="000000"/>
                      </a:solidFill>
                      <a:prstDash val="solid"/>
                    </a:lnB>
                    <a:solidFill>
                      <a:srgbClr val="F0D9A5"/>
                    </a:solidFill>
                  </a:tcPr>
                </a:tc>
                <a:tc gridSpan="2">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7030A0"/>
                      </a:solidFill>
                      <a:prstDash val="solid"/>
                    </a:lnT>
                    <a:lnB w="12700">
                      <a:solidFill>
                        <a:srgbClr val="000000"/>
                      </a:solidFill>
                      <a:prstDash val="solid"/>
                    </a:lnB>
                    <a:solidFill>
                      <a:srgbClr val="F0D9A5"/>
                    </a:solidFill>
                  </a:tcPr>
                </a:tc>
                <a:tc hMerge="1">
                  <a:tcPr marL="0" marR="0" marT="0" marB="0"/>
                </a:tc>
                <a:tc gridSpan="2">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7030A0"/>
                      </a:solidFill>
                      <a:prstDash val="solid"/>
                    </a:lnT>
                    <a:lnB w="12700">
                      <a:solidFill>
                        <a:srgbClr val="000000"/>
                      </a:solidFill>
                      <a:prstDash val="solid"/>
                    </a:lnB>
                    <a:solidFill>
                      <a:srgbClr val="F0D9A5"/>
                    </a:solidFill>
                  </a:tcPr>
                </a:tc>
                <a:tc hMerge="1">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0D9A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0D9A5"/>
                    </a:solidFill>
                  </a:tcPr>
                </a:tc>
              </a:tr>
              <a:tr h="275844">
                <a:tc>
                  <a:txBody>
                    <a:bodyPr/>
                    <a:lstStyle/>
                    <a:p>
                      <a:pPr marL="31750">
                        <a:lnSpc>
                          <a:spcPct val="100000"/>
                        </a:lnSpc>
                        <a:spcBef>
                          <a:spcPts val="435"/>
                        </a:spcBef>
                      </a:pPr>
                      <a:r>
                        <a:rPr sz="1050" spc="-5" dirty="0">
                          <a:latin typeface="Arial" panose="020B0604020202020204"/>
                          <a:cs typeface="Arial" panose="020B0604020202020204"/>
                        </a:rPr>
                        <a:t>A2:</a:t>
                      </a:r>
                      <a:r>
                        <a:rPr sz="1050" dirty="0">
                          <a:latin typeface="宋体" panose="02010600030101010101" pitchFamily="2" charset="-122"/>
                          <a:cs typeface="宋体" panose="02010600030101010101" pitchFamily="2" charset="-122"/>
                        </a:rPr>
                        <a:t>食物供应</a:t>
                      </a:r>
                      <a:endParaRPr sz="1050">
                        <a:latin typeface="宋体" panose="02010600030101010101" pitchFamily="2" charset="-122"/>
                        <a:cs typeface="宋体" panose="02010600030101010101" pitchFamily="2" charset="-122"/>
                      </a:endParaRPr>
                    </a:p>
                  </a:txBody>
                  <a:tcPr marL="0" marR="0" marT="55244"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CC"/>
                    </a:solidFill>
                  </a:tcPr>
                </a:tc>
                <a:tc>
                  <a:txBody>
                    <a:bodyPr/>
                    <a:lstStyle/>
                    <a:p>
                      <a:pPr algn="ctr">
                        <a:lnSpc>
                          <a:spcPct val="100000"/>
                        </a:lnSpc>
                        <a:spcBef>
                          <a:spcPts val="42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5397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0D9A5"/>
                    </a:solidFill>
                  </a:tcPr>
                </a:tc>
                <a:tc>
                  <a:txBody>
                    <a:bodyPr/>
                    <a:lstStyle/>
                    <a:p>
                      <a:pPr algn="ctr">
                        <a:lnSpc>
                          <a:spcPct val="100000"/>
                        </a:lnSpc>
                        <a:spcBef>
                          <a:spcPts val="42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5397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0D9A5"/>
                    </a:solidFill>
                  </a:tcPr>
                </a:tc>
                <a:tc>
                  <a:txBody>
                    <a:bodyPr/>
                    <a:lstStyle/>
                    <a:p>
                      <a:pPr algn="ctr">
                        <a:lnSpc>
                          <a:spcPct val="100000"/>
                        </a:lnSpc>
                        <a:spcBef>
                          <a:spcPts val="42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5397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0D9A5"/>
                    </a:solidFill>
                  </a:tcPr>
                </a:tc>
                <a:tc>
                  <a:txBody>
                    <a:bodyPr/>
                    <a:lstStyle/>
                    <a:p>
                      <a:pPr algn="ctr">
                        <a:lnSpc>
                          <a:spcPct val="100000"/>
                        </a:lnSpc>
                        <a:spcBef>
                          <a:spcPts val="42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5397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0D9A5"/>
                    </a:solidFill>
                  </a:tcPr>
                </a:tc>
                <a:tc>
                  <a:txBody>
                    <a:bodyPr/>
                    <a:lstStyle/>
                    <a:p>
                      <a:pPr algn="ctr">
                        <a:lnSpc>
                          <a:spcPct val="100000"/>
                        </a:lnSpc>
                        <a:spcBef>
                          <a:spcPts val="42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5397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0D9A5"/>
                    </a:solidFill>
                  </a:tcPr>
                </a:tc>
                <a:tc>
                  <a:txBody>
                    <a:bodyPr/>
                    <a:lstStyle/>
                    <a:p>
                      <a:pPr marL="635" algn="ctr">
                        <a:lnSpc>
                          <a:spcPct val="100000"/>
                        </a:lnSpc>
                        <a:spcBef>
                          <a:spcPts val="42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5397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0D9A5"/>
                    </a:solidFill>
                  </a:tcPr>
                </a:tc>
                <a:tc>
                  <a:txBody>
                    <a:bodyPr/>
                    <a:lstStyle/>
                    <a:p>
                      <a:pPr algn="ctr">
                        <a:lnSpc>
                          <a:spcPct val="100000"/>
                        </a:lnSpc>
                        <a:spcBef>
                          <a:spcPts val="42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5397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0D9A5"/>
                    </a:solidFill>
                  </a:tcPr>
                </a:tc>
                <a:tc>
                  <a:txBody>
                    <a:bodyPr/>
                    <a:lstStyle/>
                    <a:p>
                      <a:pPr algn="ctr">
                        <a:lnSpc>
                          <a:spcPct val="100000"/>
                        </a:lnSpc>
                        <a:spcBef>
                          <a:spcPts val="42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5397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0D9A5"/>
                    </a:solidFill>
                  </a:tcPr>
                </a:tc>
                <a:tc gridSpan="2">
                  <a:txBody>
                    <a:bodyPr/>
                    <a:lstStyle/>
                    <a:p>
                      <a:pPr algn="ctr">
                        <a:lnSpc>
                          <a:spcPct val="100000"/>
                        </a:lnSpc>
                        <a:spcBef>
                          <a:spcPts val="42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5397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0D9A5"/>
                    </a:solidFill>
                  </a:tcPr>
                </a:tc>
                <a:tc hMerge="1">
                  <a:tcPr marL="0" marR="0" marT="0" marB="0"/>
                </a:tc>
                <a:tc gridSpan="2">
                  <a:txBody>
                    <a:bodyPr/>
                    <a:lstStyle/>
                    <a:p>
                      <a:pPr algn="ctr">
                        <a:lnSpc>
                          <a:spcPct val="100000"/>
                        </a:lnSpc>
                        <a:spcBef>
                          <a:spcPts val="42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5397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0D9A5"/>
                    </a:solidFill>
                  </a:tcPr>
                </a:tc>
                <a:tc hMerge="1">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0D9A5"/>
                    </a:solidFill>
                  </a:tcPr>
                </a:tc>
                <a:tc>
                  <a:txBody>
                    <a:bodyPr/>
                    <a:lstStyle/>
                    <a:p>
                      <a:pPr algn="ctr">
                        <a:lnSpc>
                          <a:spcPct val="100000"/>
                        </a:lnSpc>
                        <a:spcBef>
                          <a:spcPts val="42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5397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F0D9A5"/>
                    </a:solidFill>
                  </a:tcPr>
                </a:tc>
              </a:tr>
            </a:tbl>
          </a:graphicData>
        </a:graphic>
      </p:graphicFrame>
      <p:sp>
        <p:nvSpPr>
          <p:cNvPr id="9" name="object 9"/>
          <p:cNvSpPr/>
          <p:nvPr/>
        </p:nvSpPr>
        <p:spPr>
          <a:xfrm>
            <a:off x="2234831" y="4719065"/>
            <a:ext cx="1325245" cy="353060"/>
          </a:xfrm>
          <a:custGeom>
            <a:avLst/>
            <a:gdLst/>
            <a:ahLst/>
            <a:cxnLst/>
            <a:rect l="l" t="t" r="r" b="b"/>
            <a:pathLst>
              <a:path w="1325245" h="353060">
                <a:moveTo>
                  <a:pt x="0" y="0"/>
                </a:moveTo>
                <a:lnTo>
                  <a:pt x="0" y="352806"/>
                </a:lnTo>
                <a:lnTo>
                  <a:pt x="1325118" y="352806"/>
                </a:lnTo>
                <a:lnTo>
                  <a:pt x="1325118" y="0"/>
                </a:lnTo>
                <a:lnTo>
                  <a:pt x="0" y="0"/>
                </a:lnTo>
                <a:close/>
              </a:path>
            </a:pathLst>
          </a:custGeom>
          <a:solidFill>
            <a:srgbClr val="CCFFFF"/>
          </a:solidFill>
        </p:spPr>
        <p:txBody>
          <a:bodyPr wrap="square" lIns="0" tIns="0" rIns="0" bIns="0" rtlCol="0"/>
          <a:lstStyle/>
          <a:p/>
        </p:txBody>
      </p:sp>
      <p:sp>
        <p:nvSpPr>
          <p:cNvPr id="10" name="object 10"/>
          <p:cNvSpPr/>
          <p:nvPr/>
        </p:nvSpPr>
        <p:spPr>
          <a:xfrm>
            <a:off x="2233307" y="4713732"/>
            <a:ext cx="1328420" cy="363855"/>
          </a:xfrm>
          <a:custGeom>
            <a:avLst/>
            <a:gdLst/>
            <a:ahLst/>
            <a:cxnLst/>
            <a:rect l="l" t="t" r="r" b="b"/>
            <a:pathLst>
              <a:path w="1328420" h="363854">
                <a:moveTo>
                  <a:pt x="1328166" y="352805"/>
                </a:moveTo>
                <a:lnTo>
                  <a:pt x="3048" y="0"/>
                </a:lnTo>
                <a:lnTo>
                  <a:pt x="0" y="10668"/>
                </a:lnTo>
                <a:lnTo>
                  <a:pt x="1325118" y="363473"/>
                </a:lnTo>
                <a:lnTo>
                  <a:pt x="1328166" y="352805"/>
                </a:lnTo>
                <a:close/>
              </a:path>
            </a:pathLst>
          </a:custGeom>
          <a:solidFill>
            <a:srgbClr val="000000"/>
          </a:solidFill>
        </p:spPr>
        <p:txBody>
          <a:bodyPr wrap="square" lIns="0" tIns="0" rIns="0" bIns="0" rtlCol="0"/>
          <a:lstStyle/>
          <a:p/>
        </p:txBody>
      </p:sp>
      <p:graphicFrame>
        <p:nvGraphicFramePr>
          <p:cNvPr id="11" name="object 11"/>
          <p:cNvGraphicFramePr>
            <a:graphicFrameLocks noGrp="1"/>
          </p:cNvGraphicFramePr>
          <p:nvPr/>
        </p:nvGraphicFramePr>
        <p:xfrm>
          <a:off x="2222303" y="4706537"/>
          <a:ext cx="4140200" cy="1640839"/>
        </p:xfrm>
        <a:graphic>
          <a:graphicData uri="http://schemas.openxmlformats.org/drawingml/2006/table">
            <a:tbl>
              <a:tblPr firstRow="1" bandRow="1">
                <a:tableStyleId>{2D5ABB26-0587-4C30-8999-92F81FD0307C}</a:tableStyleId>
              </a:tblPr>
              <a:tblGrid>
                <a:gridCol w="1325245"/>
                <a:gridCol w="442594"/>
                <a:gridCol w="441325"/>
                <a:gridCol w="441325"/>
                <a:gridCol w="483235"/>
                <a:gridCol w="464185"/>
                <a:gridCol w="505460"/>
              </a:tblGrid>
              <a:tr h="352806">
                <a:tc>
                  <a:txBody>
                    <a:bodyPr/>
                    <a:lstStyle/>
                    <a:p>
                      <a:pPr marL="847725">
                        <a:lnSpc>
                          <a:spcPts val="1240"/>
                        </a:lnSpc>
                      </a:pPr>
                      <a:r>
                        <a:rPr sz="1050" dirty="0">
                          <a:latin typeface="宋体" panose="02010600030101010101" pitchFamily="2" charset="-122"/>
                          <a:cs typeface="宋体" panose="02010600030101010101" pitchFamily="2" charset="-122"/>
                        </a:rPr>
                        <a:t>规则</a:t>
                      </a:r>
                      <a:endParaRPr sz="1050">
                        <a:latin typeface="宋体" panose="02010600030101010101" pitchFamily="2" charset="-122"/>
                        <a:cs typeface="宋体" panose="02010600030101010101" pitchFamily="2" charset="-122"/>
                      </a:endParaRPr>
                    </a:p>
                    <a:p>
                      <a:pPr marL="434975">
                        <a:lnSpc>
                          <a:spcPts val="1180"/>
                        </a:lnSpc>
                        <a:spcBef>
                          <a:spcPts val="255"/>
                        </a:spcBef>
                      </a:pPr>
                      <a:r>
                        <a:rPr sz="1050" dirty="0">
                          <a:latin typeface="宋体" panose="02010600030101010101" pitchFamily="2" charset="-122"/>
                          <a:cs typeface="宋体" panose="02010600030101010101" pitchFamily="2" charset="-122"/>
                        </a:rPr>
                        <a:t>桩</a:t>
                      </a:r>
                      <a:endParaRPr sz="1050">
                        <a:latin typeface="宋体" panose="02010600030101010101" pitchFamily="2" charset="-122"/>
                        <a:cs typeface="宋体" panose="02010600030101010101" pitchFamily="2" charset="-122"/>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spcBef>
                          <a:spcPts val="725"/>
                        </a:spcBef>
                      </a:pPr>
                      <a:r>
                        <a:rPr sz="1050" dirty="0">
                          <a:latin typeface="Arial" panose="020B0604020202020204"/>
                          <a:cs typeface="Arial" panose="020B0604020202020204"/>
                        </a:rPr>
                        <a:t>1</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BE579"/>
                    </a:solidFill>
                  </a:tcPr>
                </a:tc>
                <a:tc>
                  <a:txBody>
                    <a:bodyPr/>
                    <a:lstStyle/>
                    <a:p>
                      <a:pPr marL="1270" algn="ctr">
                        <a:lnSpc>
                          <a:spcPct val="100000"/>
                        </a:lnSpc>
                        <a:spcBef>
                          <a:spcPts val="725"/>
                        </a:spcBef>
                      </a:pPr>
                      <a:r>
                        <a:rPr sz="1050" dirty="0">
                          <a:latin typeface="Arial" panose="020B0604020202020204"/>
                          <a:cs typeface="Arial" panose="020B0604020202020204"/>
                        </a:rPr>
                        <a:t>2</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BE579"/>
                    </a:solidFill>
                  </a:tcPr>
                </a:tc>
                <a:tc>
                  <a:txBody>
                    <a:bodyPr/>
                    <a:lstStyle/>
                    <a:p>
                      <a:pPr marL="1270" algn="ctr">
                        <a:lnSpc>
                          <a:spcPct val="100000"/>
                        </a:lnSpc>
                        <a:spcBef>
                          <a:spcPts val="725"/>
                        </a:spcBef>
                      </a:pPr>
                      <a:r>
                        <a:rPr sz="1050" dirty="0">
                          <a:latin typeface="Arial" panose="020B0604020202020204"/>
                          <a:cs typeface="Arial" panose="020B0604020202020204"/>
                        </a:rPr>
                        <a:t>3</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BE579"/>
                    </a:solidFill>
                  </a:tcPr>
                </a:tc>
                <a:tc>
                  <a:txBody>
                    <a:bodyPr/>
                    <a:lstStyle/>
                    <a:p>
                      <a:pPr marL="635" algn="ctr">
                        <a:lnSpc>
                          <a:spcPct val="100000"/>
                        </a:lnSpc>
                        <a:spcBef>
                          <a:spcPts val="725"/>
                        </a:spcBef>
                      </a:pPr>
                      <a:r>
                        <a:rPr sz="1050" dirty="0">
                          <a:latin typeface="Arial" panose="020B0604020202020204"/>
                          <a:cs typeface="Arial" panose="020B0604020202020204"/>
                        </a:rPr>
                        <a:t>4</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BE579"/>
                    </a:solidFill>
                  </a:tcPr>
                </a:tc>
                <a:tc>
                  <a:txBody>
                    <a:bodyPr/>
                    <a:lstStyle/>
                    <a:p>
                      <a:pPr algn="ctr">
                        <a:lnSpc>
                          <a:spcPct val="100000"/>
                        </a:lnSpc>
                        <a:spcBef>
                          <a:spcPts val="725"/>
                        </a:spcBef>
                      </a:pPr>
                      <a:r>
                        <a:rPr sz="1050" dirty="0">
                          <a:latin typeface="Arial" panose="020B0604020202020204"/>
                          <a:cs typeface="Arial" panose="020B0604020202020204"/>
                        </a:rPr>
                        <a:t>5</a:t>
                      </a:r>
                      <a:endParaRPr sz="1050">
                        <a:latin typeface="Arial" panose="020B0604020202020204"/>
                        <a:cs typeface="Arial" panose="020B0604020202020204"/>
                      </a:endParaRPr>
                    </a:p>
                  </a:txBody>
                  <a:tcPr marL="0" marR="0" marT="9207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BE579"/>
                    </a:solidFill>
                  </a:tcPr>
                </a:tc>
                <a:tc>
                  <a:txBody>
                    <a:bodyPr/>
                    <a:lstStyle/>
                    <a:p>
                      <a:pPr marR="207645" algn="r">
                        <a:lnSpc>
                          <a:spcPct val="100000"/>
                        </a:lnSpc>
                        <a:spcBef>
                          <a:spcPts val="725"/>
                        </a:spcBef>
                      </a:pPr>
                      <a:r>
                        <a:rPr sz="1050" dirty="0">
                          <a:latin typeface="Arial" panose="020B0604020202020204"/>
                          <a:cs typeface="Arial" panose="020B0604020202020204"/>
                        </a:rPr>
                        <a:t>6</a:t>
                      </a:r>
                      <a:endParaRPr sz="1050">
                        <a:latin typeface="Arial" panose="020B0604020202020204"/>
                        <a:cs typeface="Arial" panose="020B0604020202020204"/>
                      </a:endParaRPr>
                    </a:p>
                  </a:txBody>
                  <a:tcPr marL="0" marR="0" marT="9207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BE579"/>
                    </a:solidFill>
                  </a:tcPr>
                </a:tc>
              </a:tr>
              <a:tr h="252222">
                <a:tc>
                  <a:txBody>
                    <a:bodyPr/>
                    <a:lstStyle/>
                    <a:p>
                      <a:pPr>
                        <a:lnSpc>
                          <a:spcPct val="100000"/>
                        </a:lnSpc>
                        <a:spcBef>
                          <a:spcPts val="340"/>
                        </a:spcBef>
                      </a:pPr>
                      <a:r>
                        <a:rPr sz="1050" spc="-5" dirty="0">
                          <a:latin typeface="Arial" panose="020B0604020202020204"/>
                          <a:cs typeface="Arial" panose="020B0604020202020204"/>
                        </a:rPr>
                        <a:t>C1:</a:t>
                      </a:r>
                      <a:r>
                        <a:rPr sz="1050" dirty="0">
                          <a:latin typeface="宋体" panose="02010600030101010101" pitchFamily="2" charset="-122"/>
                          <a:cs typeface="宋体" panose="02010600030101010101" pitchFamily="2" charset="-122"/>
                        </a:rPr>
                        <a:t>航线在</a:t>
                      </a:r>
                      <a:endParaRPr sz="1050">
                        <a:latin typeface="宋体" panose="02010600030101010101" pitchFamily="2" charset="-122"/>
                        <a:cs typeface="宋体" panose="02010600030101010101" pitchFamily="2" charset="-122"/>
                      </a:endParaRPr>
                    </a:p>
                  </a:txBody>
                  <a:tcPr marL="0" marR="0" marT="4318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algn="ctr">
                        <a:lnSpc>
                          <a:spcPct val="100000"/>
                        </a:lnSpc>
                        <a:spcBef>
                          <a:spcPts val="330"/>
                        </a:spcBef>
                      </a:pPr>
                      <a:r>
                        <a:rPr sz="1050" dirty="0">
                          <a:latin typeface="Arial" panose="020B0604020202020204"/>
                          <a:cs typeface="Arial" panose="020B0604020202020204"/>
                        </a:rPr>
                        <a:t>M1</a:t>
                      </a:r>
                      <a:endParaRPr sz="1050">
                        <a:latin typeface="Arial" panose="020B0604020202020204"/>
                        <a:cs typeface="Arial" panose="020B0604020202020204"/>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algn="ctr">
                        <a:lnSpc>
                          <a:spcPct val="100000"/>
                        </a:lnSpc>
                        <a:spcBef>
                          <a:spcPts val="330"/>
                        </a:spcBef>
                      </a:pPr>
                      <a:r>
                        <a:rPr sz="1050" dirty="0">
                          <a:latin typeface="Arial" panose="020B0604020202020204"/>
                          <a:cs typeface="Arial" panose="020B0604020202020204"/>
                        </a:rPr>
                        <a:t>M2</a:t>
                      </a:r>
                      <a:endParaRPr sz="1050">
                        <a:latin typeface="Arial" panose="020B0604020202020204"/>
                        <a:cs typeface="Arial" panose="020B0604020202020204"/>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marL="1905" algn="ctr">
                        <a:lnSpc>
                          <a:spcPct val="100000"/>
                        </a:lnSpc>
                        <a:spcBef>
                          <a:spcPts val="330"/>
                        </a:spcBef>
                      </a:pPr>
                      <a:r>
                        <a:rPr sz="1050" dirty="0">
                          <a:latin typeface="Arial" panose="020B0604020202020204"/>
                          <a:cs typeface="Arial" panose="020B0604020202020204"/>
                        </a:rPr>
                        <a:t>M2</a:t>
                      </a:r>
                      <a:endParaRPr sz="1050">
                        <a:latin typeface="Arial" panose="020B0604020202020204"/>
                        <a:cs typeface="Arial" panose="020B0604020202020204"/>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marL="635" algn="ctr">
                        <a:lnSpc>
                          <a:spcPct val="100000"/>
                        </a:lnSpc>
                        <a:spcBef>
                          <a:spcPts val="330"/>
                        </a:spcBef>
                      </a:pPr>
                      <a:r>
                        <a:rPr sz="1050" dirty="0">
                          <a:latin typeface="Arial" panose="020B0604020202020204"/>
                          <a:cs typeface="Arial" panose="020B0604020202020204"/>
                        </a:rPr>
                        <a:t>M3</a:t>
                      </a:r>
                      <a:endParaRPr sz="1050">
                        <a:latin typeface="Arial" panose="020B0604020202020204"/>
                        <a:cs typeface="Arial" panose="020B0604020202020204"/>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algn="ctr">
                        <a:lnSpc>
                          <a:spcPct val="100000"/>
                        </a:lnSpc>
                        <a:spcBef>
                          <a:spcPts val="330"/>
                        </a:spcBef>
                      </a:pPr>
                      <a:r>
                        <a:rPr sz="1050" dirty="0">
                          <a:latin typeface="Arial" panose="020B0604020202020204"/>
                          <a:cs typeface="Arial" panose="020B0604020202020204"/>
                        </a:rPr>
                        <a:t>M3</a:t>
                      </a:r>
                      <a:endParaRPr sz="1050">
                        <a:latin typeface="Arial" panose="020B0604020202020204"/>
                        <a:cs typeface="Arial" panose="020B0604020202020204"/>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marR="151765" algn="r">
                        <a:lnSpc>
                          <a:spcPct val="100000"/>
                        </a:lnSpc>
                        <a:spcBef>
                          <a:spcPts val="330"/>
                        </a:spcBef>
                      </a:pPr>
                      <a:r>
                        <a:rPr sz="1050" dirty="0">
                          <a:latin typeface="Arial" panose="020B0604020202020204"/>
                          <a:cs typeface="Arial" panose="020B0604020202020204"/>
                        </a:rPr>
                        <a:t>M3</a:t>
                      </a:r>
                      <a:endParaRPr sz="1050">
                        <a:latin typeface="Arial" panose="020B0604020202020204"/>
                        <a:cs typeface="Arial" panose="020B0604020202020204"/>
                      </a:endParaRPr>
                    </a:p>
                  </a:txBody>
                  <a:tcPr marL="0" marR="0" marT="4191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BE579"/>
                    </a:solidFill>
                  </a:tcPr>
                </a:tc>
              </a:tr>
              <a:tr h="252984">
                <a:tc>
                  <a:txBody>
                    <a:bodyPr/>
                    <a:lstStyle/>
                    <a:p>
                      <a:pPr>
                        <a:lnSpc>
                          <a:spcPct val="100000"/>
                        </a:lnSpc>
                        <a:spcBef>
                          <a:spcPts val="345"/>
                        </a:spcBef>
                      </a:pPr>
                      <a:r>
                        <a:rPr sz="1050" spc="-5" dirty="0">
                          <a:latin typeface="Arial" panose="020B0604020202020204"/>
                          <a:cs typeface="Arial" panose="020B0604020202020204"/>
                        </a:rPr>
                        <a:t>C2:</a:t>
                      </a:r>
                      <a:r>
                        <a:rPr sz="1050" dirty="0">
                          <a:latin typeface="宋体" panose="02010600030101010101" pitchFamily="2" charset="-122"/>
                          <a:cs typeface="宋体" panose="02010600030101010101" pitchFamily="2" charset="-122"/>
                        </a:rPr>
                        <a:t>仓位在</a:t>
                      </a:r>
                      <a:endParaRPr sz="1050">
                        <a:latin typeface="宋体" panose="02010600030101010101" pitchFamily="2" charset="-122"/>
                        <a:cs typeface="宋体" panose="02010600030101010101" pitchFamily="2" charset="-122"/>
                      </a:endParaRPr>
                    </a:p>
                  </a:txBody>
                  <a:tcPr marL="0" marR="0" marT="4381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algn="ctr">
                        <a:lnSpc>
                          <a:spcPct val="100000"/>
                        </a:lnSpc>
                        <a:spcBef>
                          <a:spcPts val="335"/>
                        </a:spcBef>
                      </a:pPr>
                      <a:r>
                        <a:rPr sz="1050" spc="-5" dirty="0">
                          <a:solidFill>
                            <a:srgbClr val="FF0000"/>
                          </a:solidFill>
                          <a:latin typeface="Arial" panose="020B0604020202020204"/>
                          <a:cs typeface="Arial" panose="020B0604020202020204"/>
                        </a:rPr>
                        <a:t>--</a:t>
                      </a:r>
                      <a:endParaRPr sz="1050">
                        <a:latin typeface="Arial" panose="020B0604020202020204"/>
                        <a:cs typeface="Arial" panose="020B0604020202020204"/>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marL="1270" algn="ctr">
                        <a:lnSpc>
                          <a:spcPct val="100000"/>
                        </a:lnSpc>
                        <a:spcBef>
                          <a:spcPts val="335"/>
                        </a:spcBef>
                      </a:pPr>
                      <a:r>
                        <a:rPr sz="1050" spc="-5" dirty="0">
                          <a:latin typeface="Arial" panose="020B0604020202020204"/>
                          <a:cs typeface="Arial" panose="020B0604020202020204"/>
                        </a:rPr>
                        <a:t>D1</a:t>
                      </a:r>
                      <a:endParaRPr sz="1050">
                        <a:latin typeface="Arial" panose="020B0604020202020204"/>
                        <a:cs typeface="Arial" panose="020B0604020202020204"/>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marL="1270" algn="ctr">
                        <a:lnSpc>
                          <a:spcPct val="100000"/>
                        </a:lnSpc>
                        <a:spcBef>
                          <a:spcPts val="335"/>
                        </a:spcBef>
                      </a:pPr>
                      <a:r>
                        <a:rPr sz="1050" spc="-5" dirty="0">
                          <a:latin typeface="Arial" panose="020B0604020202020204"/>
                          <a:cs typeface="Arial" panose="020B0604020202020204"/>
                        </a:rPr>
                        <a:t>D2</a:t>
                      </a:r>
                      <a:endParaRPr sz="1050">
                        <a:latin typeface="Arial" panose="020B0604020202020204"/>
                        <a:cs typeface="Arial" panose="020B0604020202020204"/>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algn="ctr">
                        <a:lnSpc>
                          <a:spcPct val="100000"/>
                        </a:lnSpc>
                        <a:spcBef>
                          <a:spcPts val="335"/>
                        </a:spcBef>
                      </a:pPr>
                      <a:r>
                        <a:rPr sz="1050" spc="-5" dirty="0">
                          <a:latin typeface="Arial" panose="020B0604020202020204"/>
                          <a:cs typeface="Arial" panose="020B0604020202020204"/>
                        </a:rPr>
                        <a:t>D1</a:t>
                      </a:r>
                      <a:endParaRPr sz="1050">
                        <a:latin typeface="Arial" panose="020B0604020202020204"/>
                        <a:cs typeface="Arial" panose="020B0604020202020204"/>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algn="ctr">
                        <a:lnSpc>
                          <a:spcPct val="100000"/>
                        </a:lnSpc>
                        <a:spcBef>
                          <a:spcPts val="335"/>
                        </a:spcBef>
                      </a:pPr>
                      <a:r>
                        <a:rPr sz="1050" spc="-5" dirty="0">
                          <a:latin typeface="Arial" panose="020B0604020202020204"/>
                          <a:cs typeface="Arial" panose="020B0604020202020204"/>
                        </a:rPr>
                        <a:t>D2</a:t>
                      </a:r>
                      <a:endParaRPr sz="1050">
                        <a:latin typeface="Arial" panose="020B0604020202020204"/>
                        <a:cs typeface="Arial" panose="020B0604020202020204"/>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marR="160020" algn="r">
                        <a:lnSpc>
                          <a:spcPct val="100000"/>
                        </a:lnSpc>
                        <a:spcBef>
                          <a:spcPts val="335"/>
                        </a:spcBef>
                      </a:pPr>
                      <a:r>
                        <a:rPr sz="1050" spc="-5" dirty="0">
                          <a:latin typeface="Arial" panose="020B0604020202020204"/>
                          <a:cs typeface="Arial" panose="020B0604020202020204"/>
                        </a:rPr>
                        <a:t>D2</a:t>
                      </a:r>
                      <a:endParaRPr sz="1050">
                        <a:latin typeface="Arial" panose="020B0604020202020204"/>
                        <a:cs typeface="Arial" panose="020B0604020202020204"/>
                      </a:endParaRPr>
                    </a:p>
                  </a:txBody>
                  <a:tcPr marL="0" marR="0" marT="4254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BE579"/>
                    </a:solidFill>
                  </a:tcPr>
                </a:tc>
              </a:tr>
              <a:tr h="252222">
                <a:tc>
                  <a:txBody>
                    <a:bodyPr/>
                    <a:lstStyle/>
                    <a:p>
                      <a:pPr>
                        <a:lnSpc>
                          <a:spcPct val="100000"/>
                        </a:lnSpc>
                        <a:spcBef>
                          <a:spcPts val="340"/>
                        </a:spcBef>
                      </a:pPr>
                      <a:r>
                        <a:rPr sz="1050" spc="-5" dirty="0">
                          <a:latin typeface="Arial" panose="020B0604020202020204"/>
                          <a:cs typeface="Arial" panose="020B0604020202020204"/>
                        </a:rPr>
                        <a:t>C3:</a:t>
                      </a:r>
                      <a:r>
                        <a:rPr sz="1050" dirty="0">
                          <a:latin typeface="宋体" panose="02010600030101010101" pitchFamily="2" charset="-122"/>
                          <a:cs typeface="宋体" panose="02010600030101010101" pitchFamily="2" charset="-122"/>
                        </a:rPr>
                        <a:t>飞行时间在</a:t>
                      </a:r>
                      <a:endParaRPr sz="1050">
                        <a:latin typeface="宋体" panose="02010600030101010101" pitchFamily="2" charset="-122"/>
                        <a:cs typeface="宋体" panose="02010600030101010101" pitchFamily="2" charset="-122"/>
                      </a:endParaRPr>
                    </a:p>
                  </a:txBody>
                  <a:tcPr marL="0" marR="0" marT="4318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algn="ctr">
                        <a:lnSpc>
                          <a:spcPct val="100000"/>
                        </a:lnSpc>
                        <a:spcBef>
                          <a:spcPts val="330"/>
                        </a:spcBef>
                      </a:pPr>
                      <a:r>
                        <a:rPr sz="1050" spc="-5" dirty="0">
                          <a:solidFill>
                            <a:srgbClr val="FF0000"/>
                          </a:solidFill>
                          <a:latin typeface="Arial" panose="020B0604020202020204"/>
                          <a:cs typeface="Arial" panose="020B0604020202020204"/>
                        </a:rPr>
                        <a:t>--</a:t>
                      </a:r>
                      <a:endParaRPr sz="1050">
                        <a:latin typeface="Arial" panose="020B0604020202020204"/>
                        <a:cs typeface="Arial" panose="020B0604020202020204"/>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algn="ctr">
                        <a:lnSpc>
                          <a:spcPct val="100000"/>
                        </a:lnSpc>
                        <a:spcBef>
                          <a:spcPts val="330"/>
                        </a:spcBef>
                      </a:pPr>
                      <a:r>
                        <a:rPr sz="1050" spc="-5" dirty="0">
                          <a:solidFill>
                            <a:srgbClr val="FF0000"/>
                          </a:solidFill>
                          <a:latin typeface="Arial" panose="020B0604020202020204"/>
                          <a:cs typeface="Arial" panose="020B0604020202020204"/>
                        </a:rPr>
                        <a:t>--</a:t>
                      </a:r>
                      <a:endParaRPr sz="1050">
                        <a:latin typeface="Arial" panose="020B0604020202020204"/>
                        <a:cs typeface="Arial" panose="020B0604020202020204"/>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marL="635" algn="ctr">
                        <a:lnSpc>
                          <a:spcPct val="100000"/>
                        </a:lnSpc>
                        <a:spcBef>
                          <a:spcPts val="330"/>
                        </a:spcBef>
                      </a:pPr>
                      <a:r>
                        <a:rPr sz="1050" spc="-5" dirty="0">
                          <a:solidFill>
                            <a:srgbClr val="FF0000"/>
                          </a:solidFill>
                          <a:latin typeface="Arial" panose="020B0604020202020204"/>
                          <a:cs typeface="Arial" panose="020B0604020202020204"/>
                        </a:rPr>
                        <a:t>--</a:t>
                      </a:r>
                      <a:endParaRPr sz="1050">
                        <a:latin typeface="Arial" panose="020B0604020202020204"/>
                        <a:cs typeface="Arial" panose="020B0604020202020204"/>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algn="ctr">
                        <a:lnSpc>
                          <a:spcPct val="100000"/>
                        </a:lnSpc>
                        <a:spcBef>
                          <a:spcPts val="330"/>
                        </a:spcBef>
                      </a:pPr>
                      <a:r>
                        <a:rPr sz="1050" spc="-5" dirty="0">
                          <a:solidFill>
                            <a:srgbClr val="FF0000"/>
                          </a:solidFill>
                          <a:latin typeface="Arial" panose="020B0604020202020204"/>
                          <a:cs typeface="Arial" panose="020B0604020202020204"/>
                        </a:rPr>
                        <a:t>--</a:t>
                      </a:r>
                      <a:endParaRPr sz="1050">
                        <a:latin typeface="Arial" panose="020B0604020202020204"/>
                        <a:cs typeface="Arial" panose="020B0604020202020204"/>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marL="635" algn="ctr">
                        <a:lnSpc>
                          <a:spcPct val="100000"/>
                        </a:lnSpc>
                        <a:spcBef>
                          <a:spcPts val="330"/>
                        </a:spcBef>
                      </a:pPr>
                      <a:r>
                        <a:rPr sz="1050" dirty="0">
                          <a:latin typeface="Arial" panose="020B0604020202020204"/>
                          <a:cs typeface="Arial" panose="020B0604020202020204"/>
                        </a:rPr>
                        <a:t>Y1</a:t>
                      </a:r>
                      <a:endParaRPr sz="1050">
                        <a:latin typeface="Arial" panose="020B0604020202020204"/>
                        <a:cs typeface="Arial" panose="020B0604020202020204"/>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BE579"/>
                    </a:solidFill>
                  </a:tcPr>
                </a:tc>
                <a:tc>
                  <a:txBody>
                    <a:bodyPr/>
                    <a:lstStyle/>
                    <a:p>
                      <a:pPr marR="162560" algn="r">
                        <a:lnSpc>
                          <a:spcPct val="100000"/>
                        </a:lnSpc>
                        <a:spcBef>
                          <a:spcPts val="330"/>
                        </a:spcBef>
                      </a:pPr>
                      <a:r>
                        <a:rPr sz="1050" dirty="0">
                          <a:latin typeface="Arial" panose="020B0604020202020204"/>
                          <a:cs typeface="Arial" panose="020B0604020202020204"/>
                        </a:rPr>
                        <a:t>Y2</a:t>
                      </a:r>
                      <a:endParaRPr sz="1050">
                        <a:latin typeface="Arial" panose="020B0604020202020204"/>
                        <a:cs typeface="Arial" panose="020B0604020202020204"/>
                      </a:endParaRPr>
                    </a:p>
                  </a:txBody>
                  <a:tcPr marL="0" marR="0" marT="4191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BE579"/>
                    </a:solidFill>
                  </a:tcPr>
                </a:tc>
              </a:tr>
              <a:tr h="252221">
                <a:tc>
                  <a:txBody>
                    <a:bodyPr/>
                    <a:lstStyle/>
                    <a:p>
                      <a:pPr marL="31750">
                        <a:lnSpc>
                          <a:spcPct val="100000"/>
                        </a:lnSpc>
                        <a:spcBef>
                          <a:spcPts val="345"/>
                        </a:spcBef>
                      </a:pPr>
                      <a:r>
                        <a:rPr sz="1050" spc="-5" dirty="0">
                          <a:latin typeface="Arial" panose="020B0604020202020204"/>
                          <a:cs typeface="Arial" panose="020B0604020202020204"/>
                        </a:rPr>
                        <a:t>A1:</a:t>
                      </a:r>
                      <a:r>
                        <a:rPr sz="1050" dirty="0">
                          <a:latin typeface="宋体" panose="02010600030101010101" pitchFamily="2" charset="-122"/>
                          <a:cs typeface="宋体" panose="02010600030101010101" pitchFamily="2" charset="-122"/>
                        </a:rPr>
                        <a:t>播放电影</a:t>
                      </a:r>
                      <a:endParaRPr sz="1050">
                        <a:latin typeface="宋体" panose="02010600030101010101" pitchFamily="2" charset="-122"/>
                        <a:cs typeface="宋体" panose="02010600030101010101" pitchFamily="2" charset="-122"/>
                      </a:endParaRPr>
                    </a:p>
                  </a:txBody>
                  <a:tcPr marL="0" marR="0" marT="4381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algn="ctr">
                        <a:lnSpc>
                          <a:spcPct val="100000"/>
                        </a:lnSpc>
                        <a:spcBef>
                          <a:spcPts val="33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0D9A5"/>
                    </a:solidFill>
                  </a:tcPr>
                </a:tc>
                <a:tc>
                  <a:txBody>
                    <a:bodyPr/>
                    <a:lstStyle/>
                    <a:p>
                      <a:pPr marL="635" algn="ctr">
                        <a:lnSpc>
                          <a:spcPct val="100000"/>
                        </a:lnSpc>
                        <a:spcBef>
                          <a:spcPts val="33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0D9A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0D9A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0D9A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0D9A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0D9A5"/>
                    </a:solidFill>
                  </a:tcPr>
                </a:tc>
              </a:tr>
              <a:tr h="252983">
                <a:tc>
                  <a:txBody>
                    <a:bodyPr/>
                    <a:lstStyle/>
                    <a:p>
                      <a:pPr marL="31750">
                        <a:lnSpc>
                          <a:spcPct val="100000"/>
                        </a:lnSpc>
                        <a:spcBef>
                          <a:spcPts val="345"/>
                        </a:spcBef>
                      </a:pPr>
                      <a:r>
                        <a:rPr sz="1050" spc="-5" dirty="0">
                          <a:latin typeface="Arial" panose="020B0604020202020204"/>
                          <a:cs typeface="Arial" panose="020B0604020202020204"/>
                        </a:rPr>
                        <a:t>A2:</a:t>
                      </a:r>
                      <a:r>
                        <a:rPr sz="1050" dirty="0">
                          <a:latin typeface="宋体" panose="02010600030101010101" pitchFamily="2" charset="-122"/>
                          <a:cs typeface="宋体" panose="02010600030101010101" pitchFamily="2" charset="-122"/>
                        </a:rPr>
                        <a:t>食物供应</a:t>
                      </a:r>
                      <a:endParaRPr sz="1050">
                        <a:latin typeface="宋体" panose="02010600030101010101" pitchFamily="2" charset="-122"/>
                        <a:cs typeface="宋体" panose="02010600030101010101" pitchFamily="2" charset="-122"/>
                      </a:endParaRPr>
                    </a:p>
                  </a:txBody>
                  <a:tcPr marL="0" marR="0" marT="4381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CC"/>
                    </a:solidFill>
                  </a:tcPr>
                </a:tc>
                <a:tc>
                  <a:txBody>
                    <a:bodyPr/>
                    <a:lstStyle/>
                    <a:p>
                      <a:pPr algn="ctr">
                        <a:lnSpc>
                          <a:spcPct val="100000"/>
                        </a:lnSpc>
                        <a:spcBef>
                          <a:spcPts val="33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0D9A5"/>
                    </a:solidFill>
                  </a:tcPr>
                </a:tc>
                <a:tc>
                  <a:txBody>
                    <a:bodyPr/>
                    <a:lstStyle/>
                    <a:p>
                      <a:pPr marL="635" algn="ctr">
                        <a:lnSpc>
                          <a:spcPct val="100000"/>
                        </a:lnSpc>
                        <a:spcBef>
                          <a:spcPts val="33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0D9A5"/>
                    </a:solidFill>
                  </a:tcPr>
                </a:tc>
                <a:tc>
                  <a:txBody>
                    <a:bodyPr/>
                    <a:lstStyle/>
                    <a:p>
                      <a:pPr marL="635" algn="ctr">
                        <a:lnSpc>
                          <a:spcPct val="100000"/>
                        </a:lnSpc>
                        <a:spcBef>
                          <a:spcPts val="33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0D9A5"/>
                    </a:solidFill>
                  </a:tcPr>
                </a:tc>
                <a:tc>
                  <a:txBody>
                    <a:bodyPr/>
                    <a:lstStyle/>
                    <a:p>
                      <a:pPr algn="ctr">
                        <a:lnSpc>
                          <a:spcPct val="100000"/>
                        </a:lnSpc>
                        <a:spcBef>
                          <a:spcPts val="33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0D9A5"/>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0D9A5"/>
                    </a:solidFill>
                  </a:tcPr>
                </a:tc>
                <a:tc>
                  <a:txBody>
                    <a:bodyPr/>
                    <a:lstStyle/>
                    <a:p>
                      <a:pPr algn="ctr">
                        <a:lnSpc>
                          <a:spcPct val="100000"/>
                        </a:lnSpc>
                        <a:spcBef>
                          <a:spcPts val="335"/>
                        </a:spcBef>
                      </a:pPr>
                      <a:r>
                        <a:rPr sz="1050" dirty="0">
                          <a:latin typeface="Arial" panose="020B0604020202020204"/>
                          <a:cs typeface="Arial" panose="020B0604020202020204"/>
                        </a:rPr>
                        <a:t>√</a:t>
                      </a:r>
                      <a:endParaRPr sz="1050">
                        <a:latin typeface="Arial" panose="020B0604020202020204"/>
                        <a:cs typeface="Arial" panose="020B0604020202020204"/>
                      </a:endParaRPr>
                    </a:p>
                  </a:txBody>
                  <a:tcPr marL="0" marR="0" marT="4254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F0D9A5"/>
                    </a:solid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18"/>
            <a:ext cx="5483225"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a:t>
            </a:r>
            <a:r>
              <a:rPr dirty="0"/>
              <a:t>法</a:t>
            </a:r>
            <a:r>
              <a:rPr i="0" spc="-5" dirty="0">
                <a:latin typeface="Franklin Gothic Book" panose="020B0503020102020204"/>
                <a:cs typeface="Franklin Gothic Book" panose="020B0503020102020204"/>
              </a:rPr>
              <a:t>-</a:t>
            </a:r>
            <a:r>
              <a:rPr spc="5" dirty="0"/>
              <a:t>场景分析法</a:t>
            </a:r>
            <a:endParaRPr spc="5" dirty="0"/>
          </a:p>
        </p:txBody>
      </p:sp>
      <p:sp>
        <p:nvSpPr>
          <p:cNvPr id="4" name="object 4"/>
          <p:cNvSpPr txBox="1">
            <a:spLocks noGrp="1"/>
          </p:cNvSpPr>
          <p:nvPr>
            <p:ph type="body" idx="1"/>
          </p:nvPr>
        </p:nvSpPr>
        <p:spPr>
          <a:prstGeom prst="rect">
            <a:avLst/>
          </a:prstGeom>
        </p:spPr>
        <p:txBody>
          <a:bodyPr vert="horz" wrap="square" lIns="0" tIns="128270" rIns="0" bIns="0" rtlCol="0">
            <a:spAutoFit/>
          </a:bodyPr>
          <a:lstStyle/>
          <a:p>
            <a:pPr marL="349250" indent="-337185" algn="just">
              <a:lnSpc>
                <a:spcPct val="100000"/>
              </a:lnSpc>
              <a:spcBef>
                <a:spcPts val="1010"/>
              </a:spcBef>
              <a:buFont typeface="Franklin Gothic Book" panose="020B0503020102020204"/>
              <a:buChar char="■"/>
              <a:tabLst>
                <a:tab pos="349885" algn="l"/>
              </a:tabLst>
            </a:pPr>
            <a:r>
              <a:rPr dirty="0"/>
              <a:t>场景分析法</a:t>
            </a:r>
            <a:endParaRPr dirty="0"/>
          </a:p>
          <a:p>
            <a:pPr marL="349250" marR="5080" indent="-337185" algn="just">
              <a:lnSpc>
                <a:spcPct val="94000"/>
              </a:lnSpc>
              <a:spcBef>
                <a:spcPts val="1030"/>
              </a:spcBef>
              <a:buFont typeface="Franklin Gothic Book" panose="020B0503020102020204"/>
              <a:buChar char="■"/>
              <a:tabLst>
                <a:tab pos="349885" algn="l"/>
              </a:tabLst>
            </a:pPr>
            <a:r>
              <a:rPr dirty="0"/>
              <a:t>一般把场景分为基本流和备选流。从一个流程开始，通过描述经过的路径来确定 业务过程，经过遍历所有的基本流和备选流来完成整个场景。基本流和备选流往 往是产品被同一事件的不同触发顺序和处理结果而形成的事件流，事件触发时的 情景便形成了场景。通过描述事件的不同触发情景，能够更好的使测试人员理解 </a:t>
            </a:r>
            <a:r>
              <a:rPr dirty="0"/>
              <a:t>场景，并设计出合适的测试用例，使测试用例更容易理解和执行</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a:spLocks noGrp="1"/>
          </p:cNvSpPr>
          <p:nvPr>
            <p:ph type="body" idx="1"/>
          </p:nvPr>
        </p:nvSpPr>
        <p:spPr>
          <a:prstGeom prst="rect">
            <a:avLst/>
          </a:prstGeom>
        </p:spPr>
        <p:txBody>
          <a:bodyPr vert="horz" wrap="square" lIns="0" tIns="128270" rIns="0" bIns="0" rtlCol="0">
            <a:spAutoFit/>
          </a:bodyPr>
          <a:lstStyle/>
          <a:p>
            <a:pPr marL="349250" indent="-337185">
              <a:lnSpc>
                <a:spcPct val="100000"/>
              </a:lnSpc>
              <a:spcBef>
                <a:spcPts val="1010"/>
              </a:spcBef>
              <a:buFont typeface="Franklin Gothic Book" panose="020B0503020102020204"/>
              <a:buChar char="■"/>
              <a:tabLst>
                <a:tab pos="349250" algn="l"/>
                <a:tab pos="349885" algn="l"/>
              </a:tabLst>
            </a:pPr>
            <a:r>
              <a:rPr dirty="0"/>
              <a:t>场景分析法</a:t>
            </a:r>
            <a:endParaRPr dirty="0"/>
          </a:p>
          <a:p>
            <a:pPr marL="349250" marR="5080" indent="-337185">
              <a:lnSpc>
                <a:spcPts val="2000"/>
              </a:lnSpc>
              <a:spcBef>
                <a:spcPts val="1060"/>
              </a:spcBef>
              <a:buFont typeface="Franklin Gothic Book" panose="020B0503020102020204"/>
              <a:buChar char="■"/>
              <a:tabLst>
                <a:tab pos="349250" algn="l"/>
                <a:tab pos="349885" algn="l"/>
              </a:tabLst>
            </a:pPr>
            <a:r>
              <a:rPr dirty="0"/>
              <a:t>场景用来描述流经用例的路径，从用例开始到结束遍历这条路径上所有的基本流 </a:t>
            </a:r>
            <a:r>
              <a:rPr dirty="0"/>
              <a:t>和备选流</a:t>
            </a:r>
            <a:endParaRPr dirty="0"/>
          </a:p>
          <a:p>
            <a:pPr marL="349250" indent="-337185">
              <a:lnSpc>
                <a:spcPct val="100000"/>
              </a:lnSpc>
              <a:spcBef>
                <a:spcPts val="880"/>
              </a:spcBef>
              <a:buFont typeface="Franklin Gothic Book" panose="020B0503020102020204"/>
              <a:buChar char="■"/>
              <a:tabLst>
                <a:tab pos="349250" algn="l"/>
                <a:tab pos="349885" algn="l"/>
              </a:tabLst>
            </a:pPr>
            <a:r>
              <a:rPr dirty="0"/>
              <a:t>如何使用场景分析法</a:t>
            </a:r>
            <a:endParaRPr dirty="0"/>
          </a:p>
          <a:p>
            <a:pPr marL="814070" lvl="1" indent="-337185">
              <a:lnSpc>
                <a:spcPct val="100000"/>
              </a:lnSpc>
              <a:spcBef>
                <a:spcPts val="39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根据说明，描述出程序的基本流及各项备选流。</a:t>
            </a:r>
            <a:endParaRPr sz="1850">
              <a:latin typeface="华文楷体" panose="02010600040101010101" charset="-122"/>
              <a:cs typeface="华文楷体" panose="02010600040101010101" charset="-122"/>
            </a:endParaRPr>
          </a:p>
          <a:p>
            <a:pPr marL="814070" lvl="1" indent="-337185">
              <a:lnSpc>
                <a:spcPct val="100000"/>
              </a:lnSpc>
              <a:spcBef>
                <a:spcPts val="37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根据基本流和各项备选流生成不同的场景。</a:t>
            </a:r>
            <a:endParaRPr sz="1850">
              <a:latin typeface="华文楷体" panose="02010600040101010101" charset="-122"/>
              <a:cs typeface="华文楷体" panose="02010600040101010101" charset="-122"/>
            </a:endParaRPr>
          </a:p>
          <a:p>
            <a:pPr marL="814070" lvl="1" indent="-337185">
              <a:lnSpc>
                <a:spcPct val="100000"/>
              </a:lnSpc>
              <a:spcBef>
                <a:spcPts val="37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对每一个场景生成相应的测试用例。</a:t>
            </a:r>
            <a:endParaRPr sz="1850">
              <a:latin typeface="华文楷体" panose="02010600040101010101" charset="-122"/>
              <a:cs typeface="华文楷体" panose="02010600040101010101" charset="-122"/>
            </a:endParaRPr>
          </a:p>
          <a:p>
            <a:pPr marL="477520" marR="1766570" lvl="1">
              <a:lnSpc>
                <a:spcPct val="117000"/>
              </a:lnSpc>
              <a:spcBef>
                <a:spcPts val="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对生成的所有测试用例重新审查，去掉多余的测试用例， </a:t>
            </a:r>
            <a:r>
              <a:rPr sz="1850" i="1" spc="-100" dirty="0">
                <a:solidFill>
                  <a:srgbClr val="191B0E"/>
                </a:solidFill>
                <a:latin typeface="华文楷体" panose="02010600040101010101" charset="-122"/>
                <a:cs typeface="华文楷体" panose="02010600040101010101" charset="-122"/>
              </a:rPr>
              <a:t>确定测试用例后，为每一个测试用例确定测试数据值。</a:t>
            </a:r>
            <a:endParaRPr sz="1850">
              <a:latin typeface="华文楷体" panose="02010600040101010101" charset="-122"/>
              <a:cs typeface="华文楷体" panose="02010600040101010101" charset="-122"/>
            </a:endParaRPr>
          </a:p>
        </p:txBody>
      </p:sp>
      <p:sp>
        <p:nvSpPr>
          <p:cNvPr id="5" name="object 5"/>
          <p:cNvSpPr/>
          <p:nvPr/>
        </p:nvSpPr>
        <p:spPr>
          <a:xfrm>
            <a:off x="7881239" y="3240023"/>
            <a:ext cx="2652522" cy="3405378"/>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28599"/>
            <a:ext cx="8215630" cy="4171950"/>
          </a:xfrm>
          <a:prstGeom prst="rect">
            <a:avLst/>
          </a:prstGeom>
        </p:spPr>
        <p:txBody>
          <a:bodyPr vert="horz" wrap="square" lIns="0" tIns="104140" rIns="0" bIns="0" rtlCol="0">
            <a:spAutoFit/>
          </a:bodyPr>
          <a:lstStyle/>
          <a:p>
            <a:pPr marL="349250" indent="-337185" algn="just">
              <a:lnSpc>
                <a:spcPct val="100000"/>
              </a:lnSpc>
              <a:spcBef>
                <a:spcPts val="820"/>
              </a:spcBef>
              <a:buFont typeface="Franklin Gothic Book" panose="020B0503020102020204"/>
              <a:buChar char="■"/>
              <a:tabLst>
                <a:tab pos="349885" algn="l"/>
              </a:tabLst>
            </a:pPr>
            <a:r>
              <a:rPr sz="1750" i="1" dirty="0">
                <a:solidFill>
                  <a:srgbClr val="191B0E"/>
                </a:solidFill>
                <a:latin typeface="华文楷体" panose="02010600040101010101" charset="-122"/>
                <a:cs typeface="华文楷体" panose="02010600040101010101" charset="-122"/>
              </a:rPr>
              <a:t>场景分析法</a:t>
            </a:r>
            <a:endParaRPr sz="1750">
              <a:latin typeface="华文楷体" panose="02010600040101010101" charset="-122"/>
              <a:cs typeface="华文楷体" panose="02010600040101010101" charset="-122"/>
            </a:endParaRPr>
          </a:p>
          <a:p>
            <a:pPr marL="349250" indent="-337185" algn="just">
              <a:lnSpc>
                <a:spcPct val="100000"/>
              </a:lnSpc>
              <a:spcBef>
                <a:spcPts val="720"/>
              </a:spcBef>
              <a:buFont typeface="Franklin Gothic Book" panose="020B0503020102020204"/>
              <a:buChar char="■"/>
              <a:tabLst>
                <a:tab pos="349885" algn="l"/>
              </a:tabLst>
            </a:pPr>
            <a:r>
              <a:rPr sz="1750" i="1" dirty="0">
                <a:solidFill>
                  <a:srgbClr val="191B0E"/>
                </a:solidFill>
                <a:latin typeface="华文楷体" panose="02010600040101010101" charset="-122"/>
                <a:cs typeface="华文楷体" panose="02010600040101010101" charset="-122"/>
              </a:rPr>
              <a:t>示例</a:t>
            </a:r>
            <a:endParaRPr sz="1750">
              <a:latin typeface="华文楷体" panose="02010600040101010101" charset="-122"/>
              <a:cs typeface="华文楷体" panose="02010600040101010101" charset="-122"/>
            </a:endParaRPr>
          </a:p>
          <a:p>
            <a:pPr marL="814070" marR="5080" lvl="1" indent="-337185" algn="just">
              <a:lnSpc>
                <a:spcPct val="80000"/>
              </a:lnSpc>
              <a:spcBef>
                <a:spcPts val="635"/>
              </a:spcBef>
              <a:buSzPct val="95000"/>
              <a:buFont typeface="Franklin Gothic Book" panose="020B0503020102020204"/>
              <a:buChar char="–"/>
              <a:tabLst>
                <a:tab pos="814705" algn="l"/>
              </a:tabLst>
            </a:pPr>
            <a:r>
              <a:rPr sz="1850" i="1" spc="-100" dirty="0">
                <a:solidFill>
                  <a:srgbClr val="191B0E"/>
                </a:solidFill>
                <a:latin typeface="华文楷体" panose="02010600040101010101" charset="-122"/>
                <a:cs typeface="华文楷体" panose="02010600040101010101" charset="-122"/>
              </a:rPr>
              <a:t>【在线购物系统】我们都在当当网或</a:t>
            </a:r>
            <a:r>
              <a:rPr sz="1750" i="1" spc="-5" dirty="0">
                <a:solidFill>
                  <a:srgbClr val="191B0E"/>
                </a:solidFill>
                <a:latin typeface="Franklin Gothic Book" panose="020B0503020102020204"/>
                <a:cs typeface="Franklin Gothic Book" panose="020B0503020102020204"/>
              </a:rPr>
              <a:t>china-pub</a:t>
            </a:r>
            <a:r>
              <a:rPr sz="1850" i="1" spc="-100" dirty="0">
                <a:solidFill>
                  <a:srgbClr val="191B0E"/>
                </a:solidFill>
                <a:latin typeface="华文楷体" panose="02010600040101010101" charset="-122"/>
                <a:cs typeface="华文楷体" panose="02010600040101010101" charset="-122"/>
              </a:rPr>
              <a:t>华章网上书店都订购过书籍，  整个订购过程为：用户登录到网站后，进行书籍的选择，当选好自己心仪的 书籍后进行订购，这时把所需图书放进购物车，等进行结帐的时候，用户需 要登录自己注册的帐号，登录成功后，进行结帐并生成订单，整个购物过程 结束。</a:t>
            </a:r>
            <a:endParaRPr sz="1850">
              <a:latin typeface="华文楷体" panose="02010600040101010101" charset="-122"/>
              <a:cs typeface="华文楷体" panose="02010600040101010101" charset="-122"/>
            </a:endParaRPr>
          </a:p>
          <a:p>
            <a:pPr marL="814070" marR="48895" lvl="1" indent="-337185" algn="just">
              <a:lnSpc>
                <a:spcPct val="80000"/>
              </a:lnSpc>
              <a:spcBef>
                <a:spcPts val="615"/>
              </a:spcBef>
              <a:buSzPct val="95000"/>
              <a:buFont typeface="Franklin Gothic Book" panose="020B0503020102020204"/>
              <a:buChar char="–"/>
              <a:tabLst>
                <a:tab pos="814705" algn="l"/>
              </a:tabLst>
            </a:pPr>
            <a:r>
              <a:rPr sz="1850" i="1" spc="-100" dirty="0">
                <a:solidFill>
                  <a:srgbClr val="191B0E"/>
                </a:solidFill>
                <a:latin typeface="华文楷体" panose="02010600040101010101" charset="-122"/>
                <a:cs typeface="华文楷体" panose="02010600040101010101" charset="-122"/>
              </a:rPr>
              <a:t>基本流：用户登录到网站，书籍的选择，进行订购，把图书放进购物车，等 </a:t>
            </a:r>
            <a:r>
              <a:rPr sz="1850" i="1" spc="-100" dirty="0">
                <a:solidFill>
                  <a:srgbClr val="191B0E"/>
                </a:solidFill>
                <a:latin typeface="华文楷体" panose="02010600040101010101" charset="-122"/>
                <a:cs typeface="华文楷体" panose="02010600040101010101" charset="-122"/>
              </a:rPr>
              <a:t>进行结账的时候，登录自己的帐号，登录成功后，生成订单</a:t>
            </a:r>
            <a:endParaRPr sz="1850">
              <a:latin typeface="华文楷体" panose="02010600040101010101" charset="-122"/>
              <a:cs typeface="华文楷体" panose="02010600040101010101" charset="-122"/>
            </a:endParaRPr>
          </a:p>
          <a:p>
            <a:pPr marL="814070" lvl="1" indent="-337185" algn="just">
              <a:lnSpc>
                <a:spcPct val="100000"/>
              </a:lnSpc>
              <a:spcBef>
                <a:spcPts val="160"/>
              </a:spcBef>
              <a:buSzPct val="95000"/>
              <a:buFont typeface="Franklin Gothic Book" panose="020B0503020102020204"/>
              <a:buChar char="–"/>
              <a:tabLst>
                <a:tab pos="814705" algn="l"/>
              </a:tabLst>
            </a:pPr>
            <a:r>
              <a:rPr sz="1850" i="1" spc="-100" dirty="0">
                <a:solidFill>
                  <a:srgbClr val="191B0E"/>
                </a:solidFill>
                <a:latin typeface="华文楷体" panose="02010600040101010101" charset="-122"/>
                <a:cs typeface="华文楷体" panose="02010600040101010101" charset="-122"/>
              </a:rPr>
              <a:t>备选流：</a:t>
            </a:r>
            <a:endParaRPr sz="1850">
              <a:latin typeface="华文楷体" panose="02010600040101010101" charset="-122"/>
              <a:cs typeface="华文楷体" panose="02010600040101010101" charset="-122"/>
            </a:endParaRPr>
          </a:p>
          <a:p>
            <a:pPr marL="1214755" lvl="2" indent="-337185">
              <a:lnSpc>
                <a:spcPct val="100000"/>
              </a:lnSpc>
              <a:spcBef>
                <a:spcPts val="330"/>
              </a:spcBef>
              <a:buChar char="■"/>
              <a:tabLst>
                <a:tab pos="1214755" algn="l"/>
                <a:tab pos="1215390" algn="l"/>
              </a:tabLst>
            </a:pPr>
            <a:r>
              <a:rPr sz="1550" spc="10" dirty="0">
                <a:solidFill>
                  <a:srgbClr val="191B0E"/>
                </a:solidFill>
                <a:latin typeface="Franklin Gothic Book" panose="020B0503020102020204"/>
                <a:cs typeface="Franklin Gothic Book" panose="020B0503020102020204"/>
              </a:rPr>
              <a:t>1</a:t>
            </a:r>
            <a:r>
              <a:rPr sz="1550" i="1" spc="25" dirty="0">
                <a:solidFill>
                  <a:srgbClr val="191B0E"/>
                </a:solidFill>
                <a:latin typeface="华文楷体" panose="02010600040101010101" charset="-122"/>
                <a:cs typeface="华文楷体" panose="02010600040101010101" charset="-122"/>
              </a:rPr>
              <a:t>帐号不存在</a:t>
            </a:r>
            <a:endParaRPr sz="1550">
              <a:latin typeface="华文楷体" panose="02010600040101010101" charset="-122"/>
              <a:cs typeface="华文楷体" panose="02010600040101010101" charset="-122"/>
            </a:endParaRPr>
          </a:p>
          <a:p>
            <a:pPr marL="1214755" lvl="2" indent="-337185">
              <a:lnSpc>
                <a:spcPct val="100000"/>
              </a:lnSpc>
              <a:spcBef>
                <a:spcPts val="345"/>
              </a:spcBef>
              <a:buChar char="■"/>
              <a:tabLst>
                <a:tab pos="1214755" algn="l"/>
                <a:tab pos="1215390" algn="l"/>
              </a:tabLst>
            </a:pPr>
            <a:r>
              <a:rPr sz="1550" spc="10" dirty="0">
                <a:solidFill>
                  <a:srgbClr val="191B0E"/>
                </a:solidFill>
                <a:latin typeface="Franklin Gothic Book" panose="020B0503020102020204"/>
                <a:cs typeface="Franklin Gothic Book" panose="020B0503020102020204"/>
              </a:rPr>
              <a:t>2</a:t>
            </a:r>
            <a:r>
              <a:rPr sz="1550" i="1" spc="25" dirty="0">
                <a:solidFill>
                  <a:srgbClr val="191B0E"/>
                </a:solidFill>
                <a:latin typeface="华文楷体" panose="02010600040101010101" charset="-122"/>
                <a:cs typeface="华文楷体" panose="02010600040101010101" charset="-122"/>
              </a:rPr>
              <a:t>帐号错误</a:t>
            </a:r>
            <a:endParaRPr sz="1550">
              <a:latin typeface="华文楷体" panose="02010600040101010101" charset="-122"/>
              <a:cs typeface="华文楷体" panose="02010600040101010101" charset="-122"/>
            </a:endParaRPr>
          </a:p>
          <a:p>
            <a:pPr marL="1214755" lvl="2" indent="-337185">
              <a:lnSpc>
                <a:spcPct val="100000"/>
              </a:lnSpc>
              <a:spcBef>
                <a:spcPts val="345"/>
              </a:spcBef>
              <a:buChar char="■"/>
              <a:tabLst>
                <a:tab pos="1214755" algn="l"/>
                <a:tab pos="1215390" algn="l"/>
              </a:tabLst>
            </a:pPr>
            <a:r>
              <a:rPr sz="1550" spc="10" dirty="0">
                <a:solidFill>
                  <a:srgbClr val="191B0E"/>
                </a:solidFill>
                <a:latin typeface="Franklin Gothic Book" panose="020B0503020102020204"/>
                <a:cs typeface="Franklin Gothic Book" panose="020B0503020102020204"/>
              </a:rPr>
              <a:t>3</a:t>
            </a:r>
            <a:r>
              <a:rPr sz="1550" i="1" spc="25" dirty="0">
                <a:solidFill>
                  <a:srgbClr val="191B0E"/>
                </a:solidFill>
                <a:latin typeface="华文楷体" panose="02010600040101010101" charset="-122"/>
                <a:cs typeface="华文楷体" panose="02010600040101010101" charset="-122"/>
              </a:rPr>
              <a:t>密码错误</a:t>
            </a:r>
            <a:endParaRPr sz="1550">
              <a:latin typeface="华文楷体" panose="02010600040101010101" charset="-122"/>
              <a:cs typeface="华文楷体" panose="02010600040101010101" charset="-122"/>
            </a:endParaRPr>
          </a:p>
          <a:p>
            <a:pPr marL="1214755" lvl="2" indent="-337185">
              <a:lnSpc>
                <a:spcPct val="100000"/>
              </a:lnSpc>
              <a:spcBef>
                <a:spcPts val="345"/>
              </a:spcBef>
              <a:buChar char="■"/>
              <a:tabLst>
                <a:tab pos="1214755" algn="l"/>
                <a:tab pos="1215390" algn="l"/>
              </a:tabLst>
            </a:pPr>
            <a:r>
              <a:rPr sz="1550" spc="10" dirty="0">
                <a:solidFill>
                  <a:srgbClr val="191B0E"/>
                </a:solidFill>
                <a:latin typeface="Franklin Gothic Book" panose="020B0503020102020204"/>
                <a:cs typeface="Franklin Gothic Book" panose="020B0503020102020204"/>
              </a:rPr>
              <a:t>4</a:t>
            </a:r>
            <a:r>
              <a:rPr sz="1550" i="1" spc="25" dirty="0">
                <a:solidFill>
                  <a:srgbClr val="191B0E"/>
                </a:solidFill>
                <a:latin typeface="华文楷体" panose="02010600040101010101" charset="-122"/>
                <a:cs typeface="华文楷体" panose="02010600040101010101" charset="-122"/>
              </a:rPr>
              <a:t>无选购书籍</a:t>
            </a:r>
            <a:endParaRPr sz="1550">
              <a:latin typeface="华文楷体" panose="02010600040101010101" charset="-122"/>
              <a:cs typeface="华文楷体" panose="02010600040101010101" charset="-122"/>
            </a:endParaRPr>
          </a:p>
          <a:p>
            <a:pPr marL="1214755" lvl="2" indent="-337185">
              <a:lnSpc>
                <a:spcPct val="100000"/>
              </a:lnSpc>
              <a:spcBef>
                <a:spcPts val="340"/>
              </a:spcBef>
              <a:buChar char="■"/>
              <a:tabLst>
                <a:tab pos="1214755" algn="l"/>
                <a:tab pos="1215390" algn="l"/>
              </a:tabLst>
            </a:pPr>
            <a:r>
              <a:rPr sz="1550" spc="10" dirty="0">
                <a:solidFill>
                  <a:srgbClr val="191B0E"/>
                </a:solidFill>
                <a:latin typeface="Franklin Gothic Book" panose="020B0503020102020204"/>
                <a:cs typeface="Franklin Gothic Book" panose="020B0503020102020204"/>
              </a:rPr>
              <a:t>5</a:t>
            </a:r>
            <a:r>
              <a:rPr sz="1550" i="1" spc="25" dirty="0">
                <a:solidFill>
                  <a:srgbClr val="191B0E"/>
                </a:solidFill>
                <a:latin typeface="华文楷体" panose="02010600040101010101" charset="-122"/>
                <a:cs typeface="华文楷体" panose="02010600040101010101" charset="-122"/>
              </a:rPr>
              <a:t>退出系统</a:t>
            </a:r>
            <a:endParaRPr sz="1550">
              <a:latin typeface="华文楷体" panose="02010600040101010101" charset="-122"/>
              <a:cs typeface="华文楷体" panose="02010600040101010101"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24790"/>
            <a:ext cx="3719829" cy="1127125"/>
          </a:xfrm>
          <a:prstGeom prst="rect">
            <a:avLst/>
          </a:prstGeom>
        </p:spPr>
        <p:txBody>
          <a:bodyPr vert="horz" wrap="square" lIns="0" tIns="130810" rIns="0" bIns="0" rtlCol="0">
            <a:spAutoFit/>
          </a:bodyPr>
          <a:lstStyle/>
          <a:p>
            <a:pPr marL="349250" indent="-337185">
              <a:lnSpc>
                <a:spcPct val="100000"/>
              </a:lnSpc>
              <a:spcBef>
                <a:spcPts val="10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场景分析法</a:t>
            </a:r>
            <a:endParaRPr sz="1750">
              <a:latin typeface="华文楷体" panose="02010600040101010101" charset="-122"/>
              <a:cs typeface="华文楷体" panose="02010600040101010101" charset="-122"/>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示例</a:t>
            </a:r>
            <a:endParaRPr sz="1750">
              <a:latin typeface="华文楷体" panose="02010600040101010101" charset="-122"/>
              <a:cs typeface="华文楷体" panose="02010600040101010101" charset="-122"/>
            </a:endParaRPr>
          </a:p>
          <a:p>
            <a:pPr marL="476885">
              <a:lnSpc>
                <a:spcPct val="100000"/>
              </a:lnSpc>
              <a:spcBef>
                <a:spcPts val="390"/>
              </a:spcBef>
              <a:tabLst>
                <a:tab pos="813435" algn="l"/>
              </a:tabLst>
            </a:pPr>
            <a:r>
              <a:rPr sz="1750" dirty="0">
                <a:solidFill>
                  <a:srgbClr val="191B0E"/>
                </a:solidFill>
                <a:latin typeface="Franklin Gothic Book" panose="020B0503020102020204"/>
                <a:cs typeface="Franklin Gothic Book" panose="020B0503020102020204"/>
              </a:rPr>
              <a:t>–</a:t>
            </a:r>
            <a:r>
              <a:rPr sz="1750" dirty="0">
                <a:solidFill>
                  <a:srgbClr val="191B0E"/>
                </a:solidFill>
                <a:latin typeface="Franklin Gothic Book" panose="020B0503020102020204"/>
                <a:cs typeface="Franklin Gothic Book" panose="020B0503020102020204"/>
              </a:rPr>
              <a:t>	</a:t>
            </a:r>
            <a:r>
              <a:rPr sz="1850" i="1" spc="-100" dirty="0">
                <a:solidFill>
                  <a:srgbClr val="191B0E"/>
                </a:solidFill>
                <a:latin typeface="华文楷体" panose="02010600040101010101" charset="-122"/>
                <a:cs typeface="华文楷体" panose="02010600040101010101" charset="-122"/>
              </a:rPr>
              <a:t>根据基本流和备选流确定场景</a:t>
            </a:r>
            <a:endParaRPr sz="1850">
              <a:latin typeface="华文楷体" panose="02010600040101010101" charset="-122"/>
              <a:cs typeface="华文楷体" panose="02010600040101010101" charset="-122"/>
            </a:endParaRPr>
          </a:p>
        </p:txBody>
      </p:sp>
      <p:sp>
        <p:nvSpPr>
          <p:cNvPr id="5" name="object 5"/>
          <p:cNvSpPr txBox="1"/>
          <p:nvPr/>
        </p:nvSpPr>
        <p:spPr>
          <a:xfrm>
            <a:off x="4479167" y="2925269"/>
            <a:ext cx="1546225" cy="1545590"/>
          </a:xfrm>
          <a:prstGeom prst="rect">
            <a:avLst/>
          </a:prstGeom>
        </p:spPr>
        <p:txBody>
          <a:bodyPr vert="horz" wrap="square" lIns="0" tIns="79375" rIns="0" bIns="0" rtlCol="0">
            <a:spAutoFit/>
          </a:bodyPr>
          <a:lstStyle/>
          <a:p>
            <a:pPr marL="12700">
              <a:lnSpc>
                <a:spcPct val="100000"/>
              </a:lnSpc>
              <a:spcBef>
                <a:spcPts val="625"/>
              </a:spcBef>
            </a:pPr>
            <a:r>
              <a:rPr sz="1550" i="1" spc="25" dirty="0">
                <a:solidFill>
                  <a:srgbClr val="191B0E"/>
                </a:solidFill>
                <a:latin typeface="华文楷体" panose="02010600040101010101" charset="-122"/>
                <a:cs typeface="华文楷体" panose="02010600040101010101" charset="-122"/>
              </a:rPr>
              <a:t>基本流</a:t>
            </a:r>
            <a:endParaRPr sz="1550">
              <a:latin typeface="华文楷体" panose="02010600040101010101" charset="-122"/>
              <a:cs typeface="华文楷体" panose="02010600040101010101" charset="-122"/>
            </a:endParaRPr>
          </a:p>
          <a:p>
            <a:pPr marL="12700" marR="5080" algn="just">
              <a:lnSpc>
                <a:spcPct val="129000"/>
              </a:lnSpc>
            </a:pPr>
            <a:r>
              <a:rPr sz="1550" i="1" spc="25" dirty="0">
                <a:solidFill>
                  <a:srgbClr val="191B0E"/>
                </a:solidFill>
                <a:latin typeface="华文楷体" panose="02010600040101010101" charset="-122"/>
                <a:cs typeface="华文楷体" panose="02010600040101010101" charset="-122"/>
              </a:rPr>
              <a:t>基本流，备选流</a:t>
            </a:r>
            <a:r>
              <a:rPr sz="1550" spc="10" dirty="0">
                <a:solidFill>
                  <a:srgbClr val="191B0E"/>
                </a:solidFill>
                <a:latin typeface="Franklin Gothic Book" panose="020B0503020102020204"/>
                <a:cs typeface="Franklin Gothic Book" panose="020B0503020102020204"/>
              </a:rPr>
              <a:t>1 </a:t>
            </a:r>
            <a:r>
              <a:rPr sz="1550" i="1" spc="25" dirty="0">
                <a:solidFill>
                  <a:srgbClr val="191B0E"/>
                </a:solidFill>
                <a:latin typeface="华文楷体" panose="02010600040101010101" charset="-122"/>
                <a:cs typeface="华文楷体" panose="02010600040101010101" charset="-122"/>
              </a:rPr>
              <a:t>基本流，备选流</a:t>
            </a:r>
            <a:r>
              <a:rPr sz="1550" spc="10" dirty="0">
                <a:solidFill>
                  <a:srgbClr val="191B0E"/>
                </a:solidFill>
                <a:latin typeface="Franklin Gothic Book" panose="020B0503020102020204"/>
                <a:cs typeface="Franklin Gothic Book" panose="020B0503020102020204"/>
              </a:rPr>
              <a:t>2 </a:t>
            </a:r>
            <a:r>
              <a:rPr sz="1550" i="1" spc="25" dirty="0">
                <a:solidFill>
                  <a:srgbClr val="191B0E"/>
                </a:solidFill>
                <a:latin typeface="华文楷体" panose="02010600040101010101" charset="-122"/>
                <a:cs typeface="华文楷体" panose="02010600040101010101" charset="-122"/>
              </a:rPr>
              <a:t>基本流，备选流</a:t>
            </a:r>
            <a:r>
              <a:rPr sz="1550" spc="10" dirty="0">
                <a:solidFill>
                  <a:srgbClr val="191B0E"/>
                </a:solidFill>
                <a:latin typeface="Franklin Gothic Book" panose="020B0503020102020204"/>
                <a:cs typeface="Franklin Gothic Book" panose="020B0503020102020204"/>
              </a:rPr>
              <a:t>3 </a:t>
            </a:r>
            <a:r>
              <a:rPr sz="1550" i="1" spc="25" dirty="0">
                <a:solidFill>
                  <a:srgbClr val="191B0E"/>
                </a:solidFill>
                <a:latin typeface="华文楷体" panose="02010600040101010101" charset="-122"/>
                <a:cs typeface="华文楷体" panose="02010600040101010101" charset="-122"/>
              </a:rPr>
              <a:t>基本流，备选流</a:t>
            </a:r>
            <a:r>
              <a:rPr sz="1550" spc="15" dirty="0">
                <a:solidFill>
                  <a:srgbClr val="191B0E"/>
                </a:solidFill>
                <a:latin typeface="Franklin Gothic Book" panose="020B0503020102020204"/>
                <a:cs typeface="Franklin Gothic Book" panose="020B0503020102020204"/>
              </a:rPr>
              <a:t>4</a:t>
            </a:r>
            <a:endParaRPr sz="1550">
              <a:latin typeface="Franklin Gothic Book" panose="020B0503020102020204"/>
              <a:cs typeface="Franklin Gothic Book" panose="020B0503020102020204"/>
            </a:endParaRPr>
          </a:p>
        </p:txBody>
      </p:sp>
      <p:sp>
        <p:nvSpPr>
          <p:cNvPr id="6" name="object 6"/>
          <p:cNvSpPr txBox="1"/>
          <p:nvPr/>
        </p:nvSpPr>
        <p:spPr>
          <a:xfrm>
            <a:off x="1737493" y="2925269"/>
            <a:ext cx="2333625" cy="1875789"/>
          </a:xfrm>
          <a:prstGeom prst="rect">
            <a:avLst/>
          </a:prstGeom>
        </p:spPr>
        <p:txBody>
          <a:bodyPr vert="horz" wrap="square" lIns="0" tIns="79375" rIns="0" bIns="0" rtlCol="0">
            <a:spAutoFit/>
          </a:bodyPr>
          <a:lstStyle/>
          <a:p>
            <a:pPr marL="749935" indent="-337185">
              <a:lnSpc>
                <a:spcPct val="100000"/>
              </a:lnSpc>
              <a:spcBef>
                <a:spcPts val="625"/>
              </a:spcBef>
              <a:buFont typeface="Franklin Gothic Book" panose="020B0503020102020204"/>
              <a:buChar char="■"/>
              <a:tabLst>
                <a:tab pos="749935" algn="l"/>
                <a:tab pos="750570" algn="l"/>
              </a:tabLst>
            </a:pPr>
            <a:r>
              <a:rPr sz="1550" i="1" spc="25" dirty="0">
                <a:solidFill>
                  <a:srgbClr val="191B0E"/>
                </a:solidFill>
                <a:latin typeface="华文楷体" panose="02010600040101010101" charset="-122"/>
                <a:cs typeface="华文楷体" panose="02010600040101010101" charset="-122"/>
              </a:rPr>
              <a:t>场景</a:t>
            </a:r>
            <a:r>
              <a:rPr sz="1550" spc="5" dirty="0">
                <a:solidFill>
                  <a:srgbClr val="191B0E"/>
                </a:solidFill>
                <a:latin typeface="Franklin Gothic Book" panose="020B0503020102020204"/>
                <a:cs typeface="Franklin Gothic Book" panose="020B0503020102020204"/>
              </a:rPr>
              <a:t>1-</a:t>
            </a:r>
            <a:r>
              <a:rPr sz="1550" i="1" spc="25" dirty="0">
                <a:solidFill>
                  <a:srgbClr val="191B0E"/>
                </a:solidFill>
                <a:latin typeface="华文楷体" panose="02010600040101010101" charset="-122"/>
                <a:cs typeface="华文楷体" panose="02010600040101010101" charset="-122"/>
              </a:rPr>
              <a:t>购物成功</a:t>
            </a:r>
            <a:endParaRPr sz="1550">
              <a:latin typeface="华文楷体" panose="02010600040101010101" charset="-122"/>
              <a:cs typeface="华文楷体" panose="02010600040101010101" charset="-122"/>
            </a:endParaRPr>
          </a:p>
          <a:p>
            <a:pPr marL="749935" indent="-337185">
              <a:lnSpc>
                <a:spcPct val="100000"/>
              </a:lnSpc>
              <a:spcBef>
                <a:spcPts val="535"/>
              </a:spcBef>
              <a:buFont typeface="Franklin Gothic Book" panose="020B0503020102020204"/>
              <a:buChar char="■"/>
              <a:tabLst>
                <a:tab pos="749935" algn="l"/>
                <a:tab pos="750570" algn="l"/>
              </a:tabLst>
            </a:pPr>
            <a:r>
              <a:rPr sz="1550" i="1" spc="25" dirty="0">
                <a:solidFill>
                  <a:srgbClr val="191B0E"/>
                </a:solidFill>
                <a:latin typeface="华文楷体" panose="02010600040101010101" charset="-122"/>
                <a:cs typeface="华文楷体" panose="02010600040101010101" charset="-122"/>
              </a:rPr>
              <a:t>场景</a:t>
            </a:r>
            <a:r>
              <a:rPr sz="1550" spc="5" dirty="0">
                <a:solidFill>
                  <a:srgbClr val="191B0E"/>
                </a:solidFill>
                <a:latin typeface="Franklin Gothic Book" panose="020B0503020102020204"/>
                <a:cs typeface="Franklin Gothic Book" panose="020B0503020102020204"/>
              </a:rPr>
              <a:t>2-</a:t>
            </a:r>
            <a:r>
              <a:rPr sz="1550" i="1" spc="25" dirty="0">
                <a:solidFill>
                  <a:srgbClr val="191B0E"/>
                </a:solidFill>
                <a:latin typeface="华文楷体" panose="02010600040101010101" charset="-122"/>
                <a:cs typeface="华文楷体" panose="02010600040101010101" charset="-122"/>
              </a:rPr>
              <a:t>帐号不存在</a:t>
            </a:r>
            <a:endParaRPr sz="1550">
              <a:latin typeface="华文楷体" panose="02010600040101010101" charset="-122"/>
              <a:cs typeface="华文楷体" panose="02010600040101010101" charset="-122"/>
            </a:endParaRPr>
          </a:p>
          <a:p>
            <a:pPr marL="749935" indent="-337185">
              <a:lnSpc>
                <a:spcPct val="100000"/>
              </a:lnSpc>
              <a:spcBef>
                <a:spcPts val="535"/>
              </a:spcBef>
              <a:buFont typeface="Franklin Gothic Book" panose="020B0503020102020204"/>
              <a:buChar char="■"/>
              <a:tabLst>
                <a:tab pos="749935" algn="l"/>
                <a:tab pos="750570" algn="l"/>
              </a:tabLst>
            </a:pPr>
            <a:r>
              <a:rPr sz="1550" i="1" spc="25" dirty="0">
                <a:solidFill>
                  <a:srgbClr val="191B0E"/>
                </a:solidFill>
                <a:latin typeface="华文楷体" panose="02010600040101010101" charset="-122"/>
                <a:cs typeface="华文楷体" panose="02010600040101010101" charset="-122"/>
              </a:rPr>
              <a:t>场景</a:t>
            </a:r>
            <a:r>
              <a:rPr sz="1550" spc="10" dirty="0">
                <a:solidFill>
                  <a:srgbClr val="191B0E"/>
                </a:solidFill>
                <a:latin typeface="Franklin Gothic Book" panose="020B0503020102020204"/>
                <a:cs typeface="Franklin Gothic Book" panose="020B0503020102020204"/>
              </a:rPr>
              <a:t>3</a:t>
            </a:r>
            <a:r>
              <a:rPr sz="1550" spc="5" dirty="0">
                <a:solidFill>
                  <a:srgbClr val="191B0E"/>
                </a:solidFill>
                <a:latin typeface="Franklin Gothic Book" panose="020B0503020102020204"/>
                <a:cs typeface="Franklin Gothic Book" panose="020B0503020102020204"/>
              </a:rPr>
              <a:t>-</a:t>
            </a:r>
            <a:r>
              <a:rPr sz="1550" i="1" spc="25" dirty="0">
                <a:solidFill>
                  <a:srgbClr val="191B0E"/>
                </a:solidFill>
                <a:latin typeface="华文楷体" panose="02010600040101010101" charset="-122"/>
                <a:cs typeface="华文楷体" panose="02010600040101010101" charset="-122"/>
              </a:rPr>
              <a:t>帐号错误</a:t>
            </a:r>
            <a:endParaRPr sz="1550">
              <a:latin typeface="华文楷体" panose="02010600040101010101" charset="-122"/>
              <a:cs typeface="华文楷体" panose="02010600040101010101" charset="-122"/>
            </a:endParaRPr>
          </a:p>
          <a:p>
            <a:pPr marL="749935" indent="-337185">
              <a:lnSpc>
                <a:spcPct val="100000"/>
              </a:lnSpc>
              <a:spcBef>
                <a:spcPts val="535"/>
              </a:spcBef>
              <a:buFont typeface="Franklin Gothic Book" panose="020B0503020102020204"/>
              <a:buChar char="■"/>
              <a:tabLst>
                <a:tab pos="749935" algn="l"/>
                <a:tab pos="750570" algn="l"/>
              </a:tabLst>
            </a:pPr>
            <a:r>
              <a:rPr sz="1550" i="1" spc="25" dirty="0">
                <a:solidFill>
                  <a:srgbClr val="191B0E"/>
                </a:solidFill>
                <a:latin typeface="华文楷体" panose="02010600040101010101" charset="-122"/>
                <a:cs typeface="华文楷体" panose="02010600040101010101" charset="-122"/>
              </a:rPr>
              <a:t>场景</a:t>
            </a:r>
            <a:r>
              <a:rPr sz="1550" spc="10" dirty="0">
                <a:solidFill>
                  <a:srgbClr val="191B0E"/>
                </a:solidFill>
                <a:latin typeface="Franklin Gothic Book" panose="020B0503020102020204"/>
                <a:cs typeface="Franklin Gothic Book" panose="020B0503020102020204"/>
              </a:rPr>
              <a:t>4</a:t>
            </a:r>
            <a:r>
              <a:rPr sz="1550" spc="5" dirty="0">
                <a:solidFill>
                  <a:srgbClr val="191B0E"/>
                </a:solidFill>
                <a:latin typeface="Franklin Gothic Book" panose="020B0503020102020204"/>
                <a:cs typeface="Franklin Gothic Book" panose="020B0503020102020204"/>
              </a:rPr>
              <a:t>-</a:t>
            </a:r>
            <a:r>
              <a:rPr sz="1550" i="1" spc="25" dirty="0">
                <a:solidFill>
                  <a:srgbClr val="191B0E"/>
                </a:solidFill>
                <a:latin typeface="华文楷体" panose="02010600040101010101" charset="-122"/>
                <a:cs typeface="华文楷体" panose="02010600040101010101" charset="-122"/>
              </a:rPr>
              <a:t>密码错误</a:t>
            </a:r>
            <a:endParaRPr sz="1550">
              <a:latin typeface="华文楷体" panose="02010600040101010101" charset="-122"/>
              <a:cs typeface="华文楷体" panose="02010600040101010101" charset="-122"/>
            </a:endParaRPr>
          </a:p>
          <a:p>
            <a:pPr marL="749935" indent="-337185">
              <a:lnSpc>
                <a:spcPct val="100000"/>
              </a:lnSpc>
              <a:spcBef>
                <a:spcPts val="535"/>
              </a:spcBef>
              <a:buFont typeface="Franklin Gothic Book" panose="020B0503020102020204"/>
              <a:buChar char="■"/>
              <a:tabLst>
                <a:tab pos="749935" algn="l"/>
                <a:tab pos="750570" algn="l"/>
              </a:tabLst>
            </a:pPr>
            <a:r>
              <a:rPr sz="1550" i="1" spc="25" dirty="0">
                <a:solidFill>
                  <a:srgbClr val="191B0E"/>
                </a:solidFill>
                <a:latin typeface="华文楷体" panose="02010600040101010101" charset="-122"/>
                <a:cs typeface="华文楷体" panose="02010600040101010101" charset="-122"/>
              </a:rPr>
              <a:t>场景</a:t>
            </a:r>
            <a:r>
              <a:rPr sz="1550" spc="5" dirty="0">
                <a:solidFill>
                  <a:srgbClr val="191B0E"/>
                </a:solidFill>
                <a:latin typeface="Franklin Gothic Book" panose="020B0503020102020204"/>
                <a:cs typeface="Franklin Gothic Book" panose="020B0503020102020204"/>
              </a:rPr>
              <a:t>5-</a:t>
            </a:r>
            <a:r>
              <a:rPr sz="1550" i="1" spc="25" dirty="0">
                <a:solidFill>
                  <a:srgbClr val="191B0E"/>
                </a:solidFill>
                <a:latin typeface="华文楷体" panose="02010600040101010101" charset="-122"/>
                <a:cs typeface="华文楷体" panose="02010600040101010101" charset="-122"/>
              </a:rPr>
              <a:t>无选购书籍</a:t>
            </a:r>
            <a:endParaRPr sz="1550">
              <a:latin typeface="华文楷体" panose="02010600040101010101" charset="-122"/>
              <a:cs typeface="华文楷体" panose="02010600040101010101" charset="-122"/>
            </a:endParaRPr>
          </a:p>
          <a:p>
            <a:pPr marL="12700">
              <a:lnSpc>
                <a:spcPct val="100000"/>
              </a:lnSpc>
              <a:spcBef>
                <a:spcPts val="380"/>
              </a:spcBef>
              <a:tabLst>
                <a:tab pos="349250" algn="l"/>
              </a:tabLst>
            </a:pPr>
            <a:r>
              <a:rPr sz="1750" dirty="0">
                <a:solidFill>
                  <a:srgbClr val="191B0E"/>
                </a:solidFill>
                <a:latin typeface="Franklin Gothic Book" panose="020B0503020102020204"/>
                <a:cs typeface="Franklin Gothic Book" panose="020B0503020102020204"/>
              </a:rPr>
              <a:t>–	</a:t>
            </a:r>
            <a:r>
              <a:rPr sz="1850" i="1" spc="-100" dirty="0">
                <a:solidFill>
                  <a:srgbClr val="191B0E"/>
                </a:solidFill>
                <a:latin typeface="华文楷体" panose="02010600040101010101" charset="-122"/>
                <a:cs typeface="华文楷体" panose="02010600040101010101" charset="-122"/>
              </a:rPr>
              <a:t>设计用例</a:t>
            </a:r>
            <a:endParaRPr sz="1850">
              <a:latin typeface="华文楷体" panose="02010600040101010101" charset="-122"/>
              <a:cs typeface="华文楷体" panose="02010600040101010101" charset="-122"/>
            </a:endParaRPr>
          </a:p>
        </p:txBody>
      </p:sp>
      <p:sp>
        <p:nvSpPr>
          <p:cNvPr id="7" name="object 7"/>
          <p:cNvSpPr txBox="1"/>
          <p:nvPr/>
        </p:nvSpPr>
        <p:spPr>
          <a:xfrm>
            <a:off x="2138305" y="4835905"/>
            <a:ext cx="3970020" cy="494030"/>
          </a:xfrm>
          <a:prstGeom prst="rect">
            <a:avLst/>
          </a:prstGeom>
        </p:spPr>
        <p:txBody>
          <a:bodyPr vert="horz" wrap="square" lIns="0" tIns="31115" rIns="0" bIns="0" rtlCol="0">
            <a:spAutoFit/>
          </a:bodyPr>
          <a:lstStyle/>
          <a:p>
            <a:pPr marL="349250" marR="5080" indent="-337185">
              <a:lnSpc>
                <a:spcPts val="1790"/>
              </a:lnSpc>
              <a:spcBef>
                <a:spcPts val="245"/>
              </a:spcBef>
              <a:buFont typeface="Franklin Gothic Book" panose="020B0503020102020204"/>
              <a:buChar char="■"/>
              <a:tabLst>
                <a:tab pos="349250" algn="l"/>
                <a:tab pos="349885" algn="l"/>
              </a:tabLst>
            </a:pPr>
            <a:r>
              <a:rPr sz="1550" i="1" spc="25" dirty="0">
                <a:solidFill>
                  <a:srgbClr val="191B0E"/>
                </a:solidFill>
                <a:latin typeface="华文楷体" panose="02010600040101010101" charset="-122"/>
                <a:cs typeface="华文楷体" panose="02010600040101010101" charset="-122"/>
              </a:rPr>
              <a:t>对每个场景都需要确定测试用例，可以采 </a:t>
            </a:r>
            <a:r>
              <a:rPr sz="1550" i="1" spc="25" dirty="0">
                <a:solidFill>
                  <a:srgbClr val="191B0E"/>
                </a:solidFill>
                <a:latin typeface="华文楷体" panose="02010600040101010101" charset="-122"/>
                <a:cs typeface="华文楷体" panose="02010600040101010101" charset="-122"/>
              </a:rPr>
              <a:t>用矩阵或决策表来确定和管理测试用例</a:t>
            </a:r>
            <a:endParaRPr sz="1550">
              <a:latin typeface="华文楷体" panose="02010600040101010101" charset="-122"/>
              <a:cs typeface="华文楷体" panose="02010600040101010101" charset="-122"/>
            </a:endParaRPr>
          </a:p>
        </p:txBody>
      </p:sp>
      <p:sp>
        <p:nvSpPr>
          <p:cNvPr id="8" name="object 8"/>
          <p:cNvSpPr/>
          <p:nvPr/>
        </p:nvSpPr>
        <p:spPr>
          <a:xfrm>
            <a:off x="6247523" y="5142738"/>
            <a:ext cx="4333240" cy="401320"/>
          </a:xfrm>
          <a:custGeom>
            <a:avLst/>
            <a:gdLst/>
            <a:ahLst/>
            <a:cxnLst/>
            <a:rect l="l" t="t" r="r" b="b"/>
            <a:pathLst>
              <a:path w="4333240" h="401320">
                <a:moveTo>
                  <a:pt x="0" y="0"/>
                </a:moveTo>
                <a:lnTo>
                  <a:pt x="0" y="400812"/>
                </a:lnTo>
                <a:lnTo>
                  <a:pt x="4332732" y="400812"/>
                </a:lnTo>
                <a:lnTo>
                  <a:pt x="4332732" y="0"/>
                </a:lnTo>
                <a:lnTo>
                  <a:pt x="0" y="0"/>
                </a:lnTo>
                <a:close/>
              </a:path>
            </a:pathLst>
          </a:custGeom>
          <a:solidFill>
            <a:srgbClr val="EEEEED"/>
          </a:solidFill>
        </p:spPr>
        <p:txBody>
          <a:bodyPr wrap="square" lIns="0" tIns="0" rIns="0" bIns="0" rtlCol="0"/>
          <a:lstStyle/>
          <a:p/>
        </p:txBody>
      </p:sp>
      <p:sp>
        <p:nvSpPr>
          <p:cNvPr id="9" name="object 9"/>
          <p:cNvSpPr/>
          <p:nvPr/>
        </p:nvSpPr>
        <p:spPr>
          <a:xfrm>
            <a:off x="6247523" y="5944361"/>
            <a:ext cx="4333240" cy="401320"/>
          </a:xfrm>
          <a:custGeom>
            <a:avLst/>
            <a:gdLst/>
            <a:ahLst/>
            <a:cxnLst/>
            <a:rect l="l" t="t" r="r" b="b"/>
            <a:pathLst>
              <a:path w="4333240" h="401320">
                <a:moveTo>
                  <a:pt x="0" y="0"/>
                </a:moveTo>
                <a:lnTo>
                  <a:pt x="0" y="400812"/>
                </a:lnTo>
                <a:lnTo>
                  <a:pt x="4332732" y="400812"/>
                </a:lnTo>
                <a:lnTo>
                  <a:pt x="4332732" y="0"/>
                </a:lnTo>
                <a:lnTo>
                  <a:pt x="0" y="0"/>
                </a:lnTo>
                <a:close/>
              </a:path>
            </a:pathLst>
          </a:custGeom>
          <a:solidFill>
            <a:srgbClr val="EEEEED"/>
          </a:solidFill>
        </p:spPr>
        <p:txBody>
          <a:bodyPr wrap="square" lIns="0" tIns="0" rIns="0" bIns="0" rtlCol="0"/>
          <a:lstStyle/>
          <a:p/>
        </p:txBody>
      </p:sp>
      <p:graphicFrame>
        <p:nvGraphicFramePr>
          <p:cNvPr id="10" name="object 10"/>
          <p:cNvGraphicFramePr>
            <a:graphicFrameLocks noGrp="1"/>
          </p:cNvGraphicFramePr>
          <p:nvPr/>
        </p:nvGraphicFramePr>
        <p:xfrm>
          <a:off x="6241954" y="4334783"/>
          <a:ext cx="4349750" cy="2416810"/>
        </p:xfrm>
        <a:graphic>
          <a:graphicData uri="http://schemas.openxmlformats.org/drawingml/2006/table">
            <a:tbl>
              <a:tblPr firstRow="1" bandRow="1">
                <a:tableStyleId>{2D5ABB26-0587-4C30-8999-92F81FD0307C}</a:tableStyleId>
              </a:tblPr>
              <a:tblGrid>
                <a:gridCol w="1089025"/>
                <a:gridCol w="664844"/>
                <a:gridCol w="370205"/>
                <a:gridCol w="376555"/>
                <a:gridCol w="567055"/>
                <a:gridCol w="1268730"/>
              </a:tblGrid>
              <a:tr h="400811">
                <a:tc>
                  <a:txBody>
                    <a:bodyPr/>
                    <a:lstStyle/>
                    <a:p>
                      <a:pPr marL="79375">
                        <a:lnSpc>
                          <a:spcPct val="100000"/>
                        </a:lnSpc>
                        <a:spcBef>
                          <a:spcPts val="245"/>
                        </a:spcBef>
                      </a:pPr>
                      <a:r>
                        <a:rPr sz="1050" b="1" dirty="0">
                          <a:solidFill>
                            <a:srgbClr val="FFFFFF"/>
                          </a:solidFill>
                          <a:latin typeface="华文楷体" panose="02010600040101010101" charset="-122"/>
                          <a:cs typeface="华文楷体" panose="02010600040101010101" charset="-122"/>
                        </a:rPr>
                        <a:t>测试用例</a:t>
                      </a:r>
                      <a:r>
                        <a:rPr sz="1050" dirty="0">
                          <a:solidFill>
                            <a:srgbClr val="FFFFFF"/>
                          </a:solidFill>
                          <a:latin typeface="Franklin Gothic Book" panose="020B0503020102020204"/>
                          <a:cs typeface="Franklin Gothic Book" panose="020B0503020102020204"/>
                        </a:rPr>
                        <a:t>ID</a:t>
                      </a:r>
                      <a:endParaRPr sz="1050">
                        <a:latin typeface="Franklin Gothic Book" panose="020B0503020102020204"/>
                        <a:cs typeface="Franklin Gothic Book" panose="020B0503020102020204"/>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a:txBody>
                    <a:bodyPr/>
                    <a:lstStyle/>
                    <a:p>
                      <a:pPr marL="79375" marR="114300">
                        <a:lnSpc>
                          <a:spcPct val="100000"/>
                        </a:lnSpc>
                        <a:spcBef>
                          <a:spcPts val="245"/>
                        </a:spcBef>
                      </a:pPr>
                      <a:r>
                        <a:rPr sz="1050" b="1" spc="5" dirty="0">
                          <a:solidFill>
                            <a:srgbClr val="FFFFFF"/>
                          </a:solidFill>
                          <a:latin typeface="华文楷体" panose="02010600040101010101" charset="-122"/>
                          <a:cs typeface="华文楷体" panose="02010600040101010101" charset="-122"/>
                        </a:rPr>
                        <a:t>场景</a:t>
                      </a:r>
                      <a:r>
                        <a:rPr sz="1050" dirty="0">
                          <a:solidFill>
                            <a:srgbClr val="FFFFFF"/>
                          </a:solidFill>
                          <a:latin typeface="Franklin Gothic Book" panose="020B0503020102020204"/>
                          <a:cs typeface="Franklin Gothic Book" panose="020B0503020102020204"/>
                        </a:rPr>
                        <a:t>/</a:t>
                      </a:r>
                      <a:r>
                        <a:rPr sz="1050" b="1" dirty="0">
                          <a:solidFill>
                            <a:srgbClr val="FFFFFF"/>
                          </a:solidFill>
                          <a:latin typeface="华文楷体" panose="02010600040101010101" charset="-122"/>
                          <a:cs typeface="华文楷体" panose="02010600040101010101" charset="-122"/>
                        </a:rPr>
                        <a:t>条 </a:t>
                      </a:r>
                      <a:r>
                        <a:rPr sz="1050" b="1" spc="-5" dirty="0">
                          <a:solidFill>
                            <a:srgbClr val="FFFFFF"/>
                          </a:solidFill>
                          <a:latin typeface="华文楷体" panose="02010600040101010101" charset="-122"/>
                          <a:cs typeface="华文楷体" panose="02010600040101010101" charset="-122"/>
                        </a:rPr>
                        <a:t>件</a:t>
                      </a:r>
                      <a:endParaRPr sz="1050">
                        <a:latin typeface="华文楷体" panose="02010600040101010101" charset="-122"/>
                        <a:cs typeface="华文楷体" panose="02010600040101010101" charset="-122"/>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a:txBody>
                    <a:bodyPr/>
                    <a:lstStyle/>
                    <a:p>
                      <a:pPr marL="80645" marR="147320">
                        <a:lnSpc>
                          <a:spcPct val="101000"/>
                        </a:lnSpc>
                        <a:spcBef>
                          <a:spcPts val="225"/>
                        </a:spcBef>
                      </a:pPr>
                      <a:r>
                        <a:rPr sz="1050" b="1" dirty="0">
                          <a:solidFill>
                            <a:srgbClr val="FFFFFF"/>
                          </a:solidFill>
                          <a:latin typeface="华文楷体" panose="02010600040101010101" charset="-122"/>
                          <a:cs typeface="华文楷体" panose="02010600040101010101" charset="-122"/>
                        </a:rPr>
                        <a:t>帐 号</a:t>
                      </a:r>
                      <a:endParaRPr sz="1050">
                        <a:latin typeface="华文楷体" panose="02010600040101010101" charset="-122"/>
                        <a:cs typeface="华文楷体" panose="02010600040101010101" charset="-122"/>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a:txBody>
                    <a:bodyPr/>
                    <a:lstStyle/>
                    <a:p>
                      <a:pPr marL="80645" marR="153670">
                        <a:lnSpc>
                          <a:spcPct val="101000"/>
                        </a:lnSpc>
                        <a:spcBef>
                          <a:spcPts val="225"/>
                        </a:spcBef>
                      </a:pPr>
                      <a:r>
                        <a:rPr sz="1050" b="1" dirty="0">
                          <a:solidFill>
                            <a:srgbClr val="FFFFFF"/>
                          </a:solidFill>
                          <a:latin typeface="华文楷体" panose="02010600040101010101" charset="-122"/>
                          <a:cs typeface="华文楷体" panose="02010600040101010101" charset="-122"/>
                        </a:rPr>
                        <a:t>密 码</a:t>
                      </a:r>
                      <a:endParaRPr sz="1050">
                        <a:latin typeface="华文楷体" panose="02010600040101010101" charset="-122"/>
                        <a:cs typeface="华文楷体" panose="02010600040101010101" charset="-122"/>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a:txBody>
                    <a:bodyPr/>
                    <a:lstStyle/>
                    <a:p>
                      <a:pPr marL="80010" marR="76200">
                        <a:lnSpc>
                          <a:spcPct val="101000"/>
                        </a:lnSpc>
                        <a:spcBef>
                          <a:spcPts val="225"/>
                        </a:spcBef>
                      </a:pPr>
                      <a:r>
                        <a:rPr sz="1050" b="1" spc="5" dirty="0">
                          <a:solidFill>
                            <a:srgbClr val="FFFFFF"/>
                          </a:solidFill>
                          <a:latin typeface="华文楷体" panose="02010600040101010101" charset="-122"/>
                          <a:cs typeface="华文楷体" panose="02010600040101010101" charset="-122"/>
                        </a:rPr>
                        <a:t>选购书 </a:t>
                      </a:r>
                      <a:r>
                        <a:rPr sz="1050" b="1" spc="-5" dirty="0">
                          <a:solidFill>
                            <a:srgbClr val="FFFFFF"/>
                          </a:solidFill>
                          <a:latin typeface="华文楷体" panose="02010600040101010101" charset="-122"/>
                          <a:cs typeface="华文楷体" panose="02010600040101010101" charset="-122"/>
                        </a:rPr>
                        <a:t>籍</a:t>
                      </a:r>
                      <a:endParaRPr sz="1050">
                        <a:latin typeface="华文楷体" panose="02010600040101010101" charset="-122"/>
                        <a:cs typeface="华文楷体" panose="02010600040101010101" charset="-122"/>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c>
                  <a:txBody>
                    <a:bodyPr/>
                    <a:lstStyle/>
                    <a:p>
                      <a:pPr marL="80645">
                        <a:lnSpc>
                          <a:spcPct val="100000"/>
                        </a:lnSpc>
                        <a:spcBef>
                          <a:spcPts val="245"/>
                        </a:spcBef>
                      </a:pPr>
                      <a:r>
                        <a:rPr sz="1050" b="1" dirty="0">
                          <a:solidFill>
                            <a:srgbClr val="FFFFFF"/>
                          </a:solidFill>
                          <a:latin typeface="华文楷体" panose="02010600040101010101" charset="-122"/>
                          <a:cs typeface="华文楷体" panose="02010600040101010101" charset="-122"/>
                        </a:rPr>
                        <a:t>预期结果</a:t>
                      </a:r>
                      <a:endParaRPr sz="1050">
                        <a:latin typeface="华文楷体" panose="02010600040101010101" charset="-122"/>
                        <a:cs typeface="华文楷体" panose="02010600040101010101" charset="-122"/>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C8D86"/>
                    </a:solidFill>
                  </a:tcPr>
                </a:tc>
              </a:tr>
              <a:tr h="401574">
                <a:tc>
                  <a:txBody>
                    <a:bodyPr/>
                    <a:lstStyle/>
                    <a:p>
                      <a:pPr marL="79375">
                        <a:lnSpc>
                          <a:spcPct val="100000"/>
                        </a:lnSpc>
                        <a:spcBef>
                          <a:spcPts val="285"/>
                        </a:spcBef>
                      </a:pPr>
                      <a:r>
                        <a:rPr sz="1050" dirty="0">
                          <a:latin typeface="Franklin Gothic Book" panose="020B0503020102020204"/>
                          <a:cs typeface="Franklin Gothic Book" panose="020B0503020102020204"/>
                        </a:rPr>
                        <a:t>1</a:t>
                      </a:r>
                      <a:endParaRPr sz="1050">
                        <a:latin typeface="Franklin Gothic Book" panose="020B0503020102020204"/>
                        <a:cs typeface="Franklin Gothic Book" panose="020B0503020102020204"/>
                      </a:endParaRPr>
                    </a:p>
                  </a:txBody>
                  <a:tcPr marL="0" marR="0" marT="361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79375" marR="176530">
                        <a:lnSpc>
                          <a:spcPct val="101000"/>
                        </a:lnSpc>
                        <a:spcBef>
                          <a:spcPts val="225"/>
                        </a:spcBef>
                      </a:pPr>
                      <a:r>
                        <a:rPr sz="1050" i="1" dirty="0">
                          <a:latin typeface="华文楷体" panose="02010600040101010101" charset="-122"/>
                          <a:cs typeface="华文楷体" panose="02010600040101010101" charset="-122"/>
                        </a:rPr>
                        <a:t>购物成 功</a:t>
                      </a:r>
                      <a:endParaRPr sz="1050">
                        <a:latin typeface="华文楷体" panose="02010600040101010101" charset="-122"/>
                        <a:cs typeface="华文楷体" panose="02010600040101010101" charset="-122"/>
                      </a:endParaRPr>
                    </a:p>
                  </a:txBody>
                  <a:tcPr marL="0" marR="0" marT="285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80645">
                        <a:lnSpc>
                          <a:spcPct val="100000"/>
                        </a:lnSpc>
                        <a:spcBef>
                          <a:spcPts val="285"/>
                        </a:spcBef>
                      </a:pPr>
                      <a:r>
                        <a:rPr sz="1050" dirty="0">
                          <a:latin typeface="Franklin Gothic Book" panose="020B0503020102020204"/>
                          <a:cs typeface="Franklin Gothic Book" panose="020B0503020102020204"/>
                        </a:rPr>
                        <a:t>V</a:t>
                      </a:r>
                      <a:endParaRPr sz="1050">
                        <a:latin typeface="Franklin Gothic Book" panose="020B0503020102020204"/>
                        <a:cs typeface="Franklin Gothic Book" panose="020B0503020102020204"/>
                      </a:endParaRPr>
                    </a:p>
                  </a:txBody>
                  <a:tcPr marL="0" marR="0" marT="361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80645">
                        <a:lnSpc>
                          <a:spcPct val="100000"/>
                        </a:lnSpc>
                        <a:spcBef>
                          <a:spcPts val="285"/>
                        </a:spcBef>
                      </a:pPr>
                      <a:r>
                        <a:rPr sz="1050" dirty="0">
                          <a:latin typeface="Franklin Gothic Book" panose="020B0503020102020204"/>
                          <a:cs typeface="Franklin Gothic Book" panose="020B0503020102020204"/>
                        </a:rPr>
                        <a:t>V</a:t>
                      </a:r>
                      <a:endParaRPr sz="1050">
                        <a:latin typeface="Franklin Gothic Book" panose="020B0503020102020204"/>
                        <a:cs typeface="Franklin Gothic Book" panose="020B0503020102020204"/>
                      </a:endParaRPr>
                    </a:p>
                  </a:txBody>
                  <a:tcPr marL="0" marR="0" marT="361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80010">
                        <a:lnSpc>
                          <a:spcPct val="100000"/>
                        </a:lnSpc>
                        <a:spcBef>
                          <a:spcPts val="285"/>
                        </a:spcBef>
                      </a:pPr>
                      <a:r>
                        <a:rPr sz="1050" dirty="0">
                          <a:latin typeface="Franklin Gothic Book" panose="020B0503020102020204"/>
                          <a:cs typeface="Franklin Gothic Book" panose="020B0503020102020204"/>
                        </a:rPr>
                        <a:t>V</a:t>
                      </a:r>
                      <a:endParaRPr sz="1050">
                        <a:latin typeface="Franklin Gothic Book" panose="020B0503020102020204"/>
                        <a:cs typeface="Franklin Gothic Book" panose="020B0503020102020204"/>
                      </a:endParaRPr>
                    </a:p>
                  </a:txBody>
                  <a:tcPr marL="0" marR="0" marT="361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c>
                  <a:txBody>
                    <a:bodyPr/>
                    <a:lstStyle/>
                    <a:p>
                      <a:pPr marL="80645">
                        <a:lnSpc>
                          <a:spcPct val="100000"/>
                        </a:lnSpc>
                        <a:spcBef>
                          <a:spcPts val="245"/>
                        </a:spcBef>
                      </a:pPr>
                      <a:r>
                        <a:rPr sz="1050" i="1" dirty="0">
                          <a:latin typeface="华文楷体" panose="02010600040101010101" charset="-122"/>
                          <a:cs typeface="华文楷体" panose="02010600040101010101" charset="-122"/>
                        </a:rPr>
                        <a:t>成功购物</a:t>
                      </a:r>
                      <a:endParaRPr sz="1050">
                        <a:latin typeface="华文楷体" panose="02010600040101010101" charset="-122"/>
                        <a:cs typeface="华文楷体" panose="02010600040101010101" charset="-122"/>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DBD9"/>
                    </a:solidFill>
                  </a:tcPr>
                </a:tc>
              </a:tr>
              <a:tr h="400812">
                <a:tc>
                  <a:txBody>
                    <a:bodyPr/>
                    <a:lstStyle/>
                    <a:p>
                      <a:pPr marL="79375">
                        <a:lnSpc>
                          <a:spcPct val="100000"/>
                        </a:lnSpc>
                        <a:spcBef>
                          <a:spcPts val="285"/>
                        </a:spcBef>
                      </a:pPr>
                      <a:r>
                        <a:rPr sz="1050" dirty="0">
                          <a:latin typeface="Franklin Gothic Book" panose="020B0503020102020204"/>
                          <a:cs typeface="Franklin Gothic Book" panose="020B0503020102020204"/>
                        </a:rPr>
                        <a:t>2</a:t>
                      </a:r>
                      <a:endParaRPr sz="1050">
                        <a:latin typeface="Franklin Gothic Book" panose="020B0503020102020204"/>
                        <a:cs typeface="Franklin Gothic Book" panose="020B0503020102020204"/>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79375" marR="176530">
                        <a:lnSpc>
                          <a:spcPct val="101000"/>
                        </a:lnSpc>
                        <a:spcBef>
                          <a:spcPts val="225"/>
                        </a:spcBef>
                      </a:pPr>
                      <a:r>
                        <a:rPr sz="1050" i="1" dirty="0">
                          <a:latin typeface="华文楷体" panose="02010600040101010101" charset="-122"/>
                          <a:cs typeface="华文楷体" panose="02010600040101010101" charset="-122"/>
                        </a:rPr>
                        <a:t>帐号不 存在</a:t>
                      </a:r>
                      <a:endParaRPr sz="1050">
                        <a:latin typeface="华文楷体" panose="02010600040101010101" charset="-122"/>
                        <a:cs typeface="华文楷体" panose="02010600040101010101" charset="-122"/>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80645">
                        <a:lnSpc>
                          <a:spcPct val="100000"/>
                        </a:lnSpc>
                        <a:spcBef>
                          <a:spcPts val="285"/>
                        </a:spcBef>
                      </a:pPr>
                      <a:r>
                        <a:rPr sz="1050" dirty="0">
                          <a:latin typeface="Franklin Gothic Book" panose="020B0503020102020204"/>
                          <a:cs typeface="Franklin Gothic Book" panose="020B0503020102020204"/>
                        </a:rPr>
                        <a:t>I</a:t>
                      </a:r>
                      <a:endParaRPr sz="1050">
                        <a:latin typeface="Franklin Gothic Book" panose="020B0503020102020204"/>
                        <a:cs typeface="Franklin Gothic Book" panose="020B0503020102020204"/>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80645" marR="139065">
                        <a:lnSpc>
                          <a:spcPct val="100000"/>
                        </a:lnSpc>
                        <a:spcBef>
                          <a:spcPts val="285"/>
                        </a:spcBef>
                      </a:pPr>
                      <a:r>
                        <a:rPr sz="1050" spc="-5" dirty="0">
                          <a:latin typeface="Franklin Gothic Book" panose="020B0503020102020204"/>
                          <a:cs typeface="Franklin Gothic Book" panose="020B0503020102020204"/>
                        </a:rPr>
                        <a:t>N</a:t>
                      </a:r>
                      <a:r>
                        <a:rPr sz="1050" dirty="0">
                          <a:latin typeface="Franklin Gothic Book" panose="020B0503020102020204"/>
                          <a:cs typeface="Franklin Gothic Book" panose="020B0503020102020204"/>
                        </a:rPr>
                        <a:t>/  A</a:t>
                      </a:r>
                      <a:endParaRPr sz="1050">
                        <a:latin typeface="Franklin Gothic Book" panose="020B0503020102020204"/>
                        <a:cs typeface="Franklin Gothic Book" panose="020B0503020102020204"/>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79375">
                        <a:lnSpc>
                          <a:spcPct val="100000"/>
                        </a:lnSpc>
                        <a:spcBef>
                          <a:spcPts val="285"/>
                        </a:spcBef>
                      </a:pPr>
                      <a:r>
                        <a:rPr sz="1050" spc="-5" dirty="0">
                          <a:latin typeface="Franklin Gothic Book" panose="020B0503020102020204"/>
                          <a:cs typeface="Franklin Gothic Book" panose="020B0503020102020204"/>
                        </a:rPr>
                        <a:t>N/A</a:t>
                      </a:r>
                      <a:endParaRPr sz="1050">
                        <a:latin typeface="Franklin Gothic Book" panose="020B0503020102020204"/>
                        <a:cs typeface="Franklin Gothic Book" panose="020B0503020102020204"/>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80645">
                        <a:lnSpc>
                          <a:spcPct val="100000"/>
                        </a:lnSpc>
                        <a:spcBef>
                          <a:spcPts val="245"/>
                        </a:spcBef>
                      </a:pPr>
                      <a:r>
                        <a:rPr sz="1050" i="1" dirty="0">
                          <a:latin typeface="华文楷体" panose="02010600040101010101" charset="-122"/>
                          <a:cs typeface="华文楷体" panose="02010600040101010101" charset="-122"/>
                        </a:rPr>
                        <a:t>提示帐号不存在</a:t>
                      </a:r>
                      <a:endParaRPr sz="1050">
                        <a:latin typeface="华文楷体" panose="02010600040101010101" charset="-122"/>
                        <a:cs typeface="华文楷体" panose="02010600040101010101" charset="-122"/>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r h="400812">
                <a:tc>
                  <a:txBody>
                    <a:bodyPr/>
                    <a:lstStyle/>
                    <a:p>
                      <a:pPr marL="79375">
                        <a:lnSpc>
                          <a:spcPct val="100000"/>
                        </a:lnSpc>
                        <a:spcBef>
                          <a:spcPts val="285"/>
                        </a:spcBef>
                      </a:pPr>
                      <a:r>
                        <a:rPr sz="1050" dirty="0">
                          <a:latin typeface="Franklin Gothic Book" panose="020B0503020102020204"/>
                          <a:cs typeface="Franklin Gothic Book" panose="020B0503020102020204"/>
                        </a:rPr>
                        <a:t>3</a:t>
                      </a:r>
                      <a:endParaRPr sz="1050">
                        <a:latin typeface="Franklin Gothic Book" panose="020B0503020102020204"/>
                        <a:cs typeface="Franklin Gothic Book" panose="020B0503020102020204"/>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79375" marR="176530">
                        <a:lnSpc>
                          <a:spcPct val="101000"/>
                        </a:lnSpc>
                        <a:spcBef>
                          <a:spcPts val="225"/>
                        </a:spcBef>
                      </a:pPr>
                      <a:r>
                        <a:rPr sz="1050" i="1" dirty="0">
                          <a:latin typeface="华文楷体" panose="02010600040101010101" charset="-122"/>
                          <a:cs typeface="华文楷体" panose="02010600040101010101" charset="-122"/>
                        </a:rPr>
                        <a:t>帐号错 误</a:t>
                      </a:r>
                      <a:endParaRPr sz="1050">
                        <a:latin typeface="华文楷体" panose="02010600040101010101" charset="-122"/>
                        <a:cs typeface="华文楷体" panose="02010600040101010101" charset="-122"/>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80645">
                        <a:lnSpc>
                          <a:spcPct val="100000"/>
                        </a:lnSpc>
                        <a:spcBef>
                          <a:spcPts val="285"/>
                        </a:spcBef>
                      </a:pPr>
                      <a:r>
                        <a:rPr sz="1050" dirty="0">
                          <a:latin typeface="Franklin Gothic Book" panose="020B0503020102020204"/>
                          <a:cs typeface="Franklin Gothic Book" panose="020B0503020102020204"/>
                        </a:rPr>
                        <a:t>I</a:t>
                      </a:r>
                      <a:endParaRPr sz="1050">
                        <a:latin typeface="Franklin Gothic Book" panose="020B0503020102020204"/>
                        <a:cs typeface="Franklin Gothic Book" panose="020B0503020102020204"/>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80645">
                        <a:lnSpc>
                          <a:spcPct val="100000"/>
                        </a:lnSpc>
                        <a:spcBef>
                          <a:spcPts val="285"/>
                        </a:spcBef>
                      </a:pPr>
                      <a:r>
                        <a:rPr sz="1050" dirty="0">
                          <a:latin typeface="Franklin Gothic Book" panose="020B0503020102020204"/>
                          <a:cs typeface="Franklin Gothic Book" panose="020B0503020102020204"/>
                        </a:rPr>
                        <a:t>V</a:t>
                      </a:r>
                      <a:endParaRPr sz="1050">
                        <a:latin typeface="Franklin Gothic Book" panose="020B0503020102020204"/>
                        <a:cs typeface="Franklin Gothic Book" panose="020B0503020102020204"/>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79375">
                        <a:lnSpc>
                          <a:spcPct val="100000"/>
                        </a:lnSpc>
                        <a:spcBef>
                          <a:spcPts val="285"/>
                        </a:spcBef>
                      </a:pPr>
                      <a:r>
                        <a:rPr sz="1050" spc="-5" dirty="0">
                          <a:latin typeface="Franklin Gothic Book" panose="020B0503020102020204"/>
                          <a:cs typeface="Franklin Gothic Book" panose="020B0503020102020204"/>
                        </a:rPr>
                        <a:t>N/A</a:t>
                      </a:r>
                      <a:endParaRPr sz="1050">
                        <a:latin typeface="Franklin Gothic Book" panose="020B0503020102020204"/>
                        <a:cs typeface="Franklin Gothic Book" panose="020B0503020102020204"/>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80645" marR="112395">
                        <a:lnSpc>
                          <a:spcPct val="101000"/>
                        </a:lnSpc>
                        <a:spcBef>
                          <a:spcPts val="225"/>
                        </a:spcBef>
                      </a:pPr>
                      <a:r>
                        <a:rPr sz="1050" i="1" dirty="0">
                          <a:latin typeface="华文楷体" panose="02010600040101010101" charset="-122"/>
                          <a:cs typeface="华文楷体" panose="02010600040101010101" charset="-122"/>
                        </a:rPr>
                        <a:t>提示帐号错误，返 回基本流步骤</a:t>
                      </a:r>
                      <a:r>
                        <a:rPr sz="1050" dirty="0">
                          <a:latin typeface="Franklin Gothic Book" panose="020B0503020102020204"/>
                          <a:cs typeface="Franklin Gothic Book" panose="020B0503020102020204"/>
                        </a:rPr>
                        <a:t>2</a:t>
                      </a:r>
                      <a:endParaRPr sz="1050">
                        <a:latin typeface="Franklin Gothic Book" panose="020B0503020102020204"/>
                        <a:cs typeface="Franklin Gothic Book" panose="020B0503020102020204"/>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r>
              <a:tr h="400812">
                <a:tc>
                  <a:txBody>
                    <a:bodyPr/>
                    <a:lstStyle/>
                    <a:p>
                      <a:pPr marL="79375">
                        <a:lnSpc>
                          <a:spcPct val="100000"/>
                        </a:lnSpc>
                        <a:spcBef>
                          <a:spcPts val="285"/>
                        </a:spcBef>
                      </a:pPr>
                      <a:r>
                        <a:rPr sz="1050" dirty="0">
                          <a:latin typeface="Franklin Gothic Book" panose="020B0503020102020204"/>
                          <a:cs typeface="Franklin Gothic Book" panose="020B0503020102020204"/>
                        </a:rPr>
                        <a:t>4</a:t>
                      </a:r>
                      <a:endParaRPr sz="1050">
                        <a:latin typeface="Franklin Gothic Book" panose="020B0503020102020204"/>
                        <a:cs typeface="Franklin Gothic Book" panose="020B0503020102020204"/>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79375" marR="176530">
                        <a:lnSpc>
                          <a:spcPct val="101000"/>
                        </a:lnSpc>
                        <a:spcBef>
                          <a:spcPts val="225"/>
                        </a:spcBef>
                      </a:pPr>
                      <a:r>
                        <a:rPr sz="1050" i="1" dirty="0">
                          <a:latin typeface="华文楷体" panose="02010600040101010101" charset="-122"/>
                          <a:cs typeface="华文楷体" panose="02010600040101010101" charset="-122"/>
                        </a:rPr>
                        <a:t>密码错 误</a:t>
                      </a:r>
                      <a:endParaRPr sz="1050">
                        <a:latin typeface="华文楷体" panose="02010600040101010101" charset="-122"/>
                        <a:cs typeface="华文楷体" panose="02010600040101010101" charset="-122"/>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80645">
                        <a:lnSpc>
                          <a:spcPct val="100000"/>
                        </a:lnSpc>
                        <a:spcBef>
                          <a:spcPts val="285"/>
                        </a:spcBef>
                      </a:pPr>
                      <a:r>
                        <a:rPr sz="1050" dirty="0">
                          <a:latin typeface="Franklin Gothic Book" panose="020B0503020102020204"/>
                          <a:cs typeface="Franklin Gothic Book" panose="020B0503020102020204"/>
                        </a:rPr>
                        <a:t>V</a:t>
                      </a:r>
                      <a:endParaRPr sz="1050">
                        <a:latin typeface="Franklin Gothic Book" panose="020B0503020102020204"/>
                        <a:cs typeface="Franklin Gothic Book" panose="020B0503020102020204"/>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80645">
                        <a:lnSpc>
                          <a:spcPct val="100000"/>
                        </a:lnSpc>
                        <a:spcBef>
                          <a:spcPts val="285"/>
                        </a:spcBef>
                      </a:pPr>
                      <a:r>
                        <a:rPr sz="1050" dirty="0">
                          <a:latin typeface="Franklin Gothic Book" panose="020B0503020102020204"/>
                          <a:cs typeface="Franklin Gothic Book" panose="020B0503020102020204"/>
                        </a:rPr>
                        <a:t>I</a:t>
                      </a:r>
                      <a:endParaRPr sz="1050">
                        <a:latin typeface="Franklin Gothic Book" panose="020B0503020102020204"/>
                        <a:cs typeface="Franklin Gothic Book" panose="020B0503020102020204"/>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80010">
                        <a:lnSpc>
                          <a:spcPct val="100000"/>
                        </a:lnSpc>
                        <a:spcBef>
                          <a:spcPts val="285"/>
                        </a:spcBef>
                      </a:pPr>
                      <a:r>
                        <a:rPr sz="1050" spc="-5" dirty="0">
                          <a:latin typeface="Franklin Gothic Book" panose="020B0503020102020204"/>
                          <a:cs typeface="Franklin Gothic Book" panose="020B0503020102020204"/>
                        </a:rPr>
                        <a:t>N/A</a:t>
                      </a:r>
                      <a:endParaRPr sz="1050">
                        <a:latin typeface="Franklin Gothic Book" panose="020B0503020102020204"/>
                        <a:cs typeface="Franklin Gothic Book" panose="020B0503020102020204"/>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c>
                  <a:txBody>
                    <a:bodyPr/>
                    <a:lstStyle/>
                    <a:p>
                      <a:pPr marL="80645" marR="112395">
                        <a:lnSpc>
                          <a:spcPct val="101000"/>
                        </a:lnSpc>
                        <a:spcBef>
                          <a:spcPts val="225"/>
                        </a:spcBef>
                      </a:pPr>
                      <a:r>
                        <a:rPr sz="1050" i="1" dirty="0">
                          <a:latin typeface="华文楷体" panose="02010600040101010101" charset="-122"/>
                          <a:cs typeface="华文楷体" panose="02010600040101010101" charset="-122"/>
                        </a:rPr>
                        <a:t>提示密码错误，返 回基本流步骤</a:t>
                      </a:r>
                      <a:r>
                        <a:rPr sz="1050" dirty="0">
                          <a:latin typeface="Franklin Gothic Book" panose="020B0503020102020204"/>
                          <a:cs typeface="Franklin Gothic Book" panose="020B0503020102020204"/>
                        </a:rPr>
                        <a:t>3</a:t>
                      </a:r>
                      <a:endParaRPr sz="1050">
                        <a:latin typeface="Franklin Gothic Book" panose="020B0503020102020204"/>
                        <a:cs typeface="Franklin Gothic Book" panose="020B0503020102020204"/>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EEED"/>
                    </a:solidFill>
                  </a:tcPr>
                </a:tc>
              </a:tr>
              <a:tr h="400811">
                <a:tc>
                  <a:txBody>
                    <a:bodyPr/>
                    <a:lstStyle/>
                    <a:p>
                      <a:pPr marL="79375">
                        <a:lnSpc>
                          <a:spcPct val="100000"/>
                        </a:lnSpc>
                        <a:spcBef>
                          <a:spcPts val="285"/>
                        </a:spcBef>
                      </a:pPr>
                      <a:r>
                        <a:rPr sz="1050" dirty="0">
                          <a:latin typeface="Franklin Gothic Book" panose="020B0503020102020204"/>
                          <a:cs typeface="Franklin Gothic Book" panose="020B0503020102020204"/>
                        </a:rPr>
                        <a:t>5</a:t>
                      </a:r>
                      <a:endParaRPr sz="1050">
                        <a:latin typeface="Franklin Gothic Book" panose="020B0503020102020204"/>
                        <a:cs typeface="Franklin Gothic Book" panose="020B0503020102020204"/>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79375" marR="176530">
                        <a:lnSpc>
                          <a:spcPct val="101000"/>
                        </a:lnSpc>
                        <a:spcBef>
                          <a:spcPts val="225"/>
                        </a:spcBef>
                      </a:pPr>
                      <a:r>
                        <a:rPr sz="1050" i="1" dirty="0">
                          <a:latin typeface="华文楷体" panose="02010600040101010101" charset="-122"/>
                          <a:cs typeface="华文楷体" panose="02010600040101010101" charset="-122"/>
                        </a:rPr>
                        <a:t>无选购 书籍</a:t>
                      </a:r>
                      <a:endParaRPr sz="1050">
                        <a:latin typeface="华文楷体" panose="02010600040101010101" charset="-122"/>
                        <a:cs typeface="华文楷体" panose="02010600040101010101" charset="-122"/>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80645">
                        <a:lnSpc>
                          <a:spcPct val="100000"/>
                        </a:lnSpc>
                        <a:spcBef>
                          <a:spcPts val="285"/>
                        </a:spcBef>
                      </a:pPr>
                      <a:r>
                        <a:rPr sz="1050" dirty="0">
                          <a:latin typeface="Franklin Gothic Book" panose="020B0503020102020204"/>
                          <a:cs typeface="Franklin Gothic Book" panose="020B0503020102020204"/>
                        </a:rPr>
                        <a:t>V</a:t>
                      </a:r>
                      <a:endParaRPr sz="1050">
                        <a:latin typeface="Franklin Gothic Book" panose="020B0503020102020204"/>
                        <a:cs typeface="Franklin Gothic Book" panose="020B0503020102020204"/>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80645">
                        <a:lnSpc>
                          <a:spcPct val="100000"/>
                        </a:lnSpc>
                        <a:spcBef>
                          <a:spcPts val="285"/>
                        </a:spcBef>
                      </a:pPr>
                      <a:r>
                        <a:rPr sz="1050" dirty="0">
                          <a:latin typeface="Franklin Gothic Book" panose="020B0503020102020204"/>
                          <a:cs typeface="Franklin Gothic Book" panose="020B0503020102020204"/>
                        </a:rPr>
                        <a:t>V</a:t>
                      </a:r>
                      <a:endParaRPr sz="1050">
                        <a:latin typeface="Franklin Gothic Book" panose="020B0503020102020204"/>
                        <a:cs typeface="Franklin Gothic Book" panose="020B0503020102020204"/>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80010">
                        <a:lnSpc>
                          <a:spcPct val="100000"/>
                        </a:lnSpc>
                        <a:spcBef>
                          <a:spcPts val="285"/>
                        </a:spcBef>
                      </a:pPr>
                      <a:r>
                        <a:rPr sz="1050" dirty="0">
                          <a:latin typeface="Franklin Gothic Book" panose="020B0503020102020204"/>
                          <a:cs typeface="Franklin Gothic Book" panose="020B0503020102020204"/>
                        </a:rPr>
                        <a:t>I</a:t>
                      </a:r>
                      <a:endParaRPr sz="1050">
                        <a:latin typeface="Franklin Gothic Book" panose="020B0503020102020204"/>
                        <a:cs typeface="Franklin Gothic Book" panose="020B0503020102020204"/>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c>
                  <a:txBody>
                    <a:bodyPr/>
                    <a:lstStyle/>
                    <a:p>
                      <a:pPr marL="80645" marR="112395">
                        <a:lnSpc>
                          <a:spcPct val="101000"/>
                        </a:lnSpc>
                        <a:spcBef>
                          <a:spcPts val="225"/>
                        </a:spcBef>
                      </a:pPr>
                      <a:r>
                        <a:rPr sz="1050" i="1" dirty="0">
                          <a:latin typeface="华文楷体" panose="02010600040101010101" charset="-122"/>
                          <a:cs typeface="华文楷体" panose="02010600040101010101" charset="-122"/>
                        </a:rPr>
                        <a:t>提示选购数据，返 回基本流步骤</a:t>
                      </a:r>
                      <a:r>
                        <a:rPr sz="1050" dirty="0">
                          <a:latin typeface="Franklin Gothic Book" panose="020B0503020102020204"/>
                          <a:cs typeface="Franklin Gothic Book" panose="020B0503020102020204"/>
                        </a:rPr>
                        <a:t>5</a:t>
                      </a:r>
                      <a:endParaRPr sz="1050">
                        <a:latin typeface="Franklin Gothic Book" panose="020B0503020102020204"/>
                        <a:cs typeface="Franklin Gothic Book" panose="020B0503020102020204"/>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DBD9"/>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18"/>
            <a:ext cx="5038725"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a:t>
            </a:r>
            <a:r>
              <a:rPr dirty="0"/>
              <a:t>法</a:t>
            </a:r>
            <a:r>
              <a:rPr i="0" spc="-5" dirty="0">
                <a:latin typeface="Franklin Gothic Book" panose="020B0503020102020204"/>
                <a:cs typeface="Franklin Gothic Book" panose="020B0503020102020204"/>
              </a:rPr>
              <a:t>-</a:t>
            </a:r>
            <a:r>
              <a:rPr spc="5" dirty="0"/>
              <a:t>功能图法</a:t>
            </a:r>
            <a:endParaRPr spc="5" dirty="0"/>
          </a:p>
        </p:txBody>
      </p:sp>
      <p:sp>
        <p:nvSpPr>
          <p:cNvPr id="4" name="object 4"/>
          <p:cNvSpPr txBox="1"/>
          <p:nvPr/>
        </p:nvSpPr>
        <p:spPr>
          <a:xfrm>
            <a:off x="1272673" y="1897894"/>
            <a:ext cx="8401050" cy="3822065"/>
          </a:xfrm>
          <a:prstGeom prst="rect">
            <a:avLst/>
          </a:prstGeom>
        </p:spPr>
        <p:txBody>
          <a:bodyPr vert="horz" wrap="square" lIns="0" tIns="57150" rIns="0" bIns="0" rtlCol="0">
            <a:spAutoFit/>
          </a:bodyPr>
          <a:lstStyle/>
          <a:p>
            <a:pPr marL="349250" indent="-337185">
              <a:lnSpc>
                <a:spcPct val="100000"/>
              </a:lnSpc>
              <a:spcBef>
                <a:spcPts val="45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功能图法</a:t>
            </a:r>
            <a:endParaRPr sz="1750">
              <a:latin typeface="华文楷体" panose="02010600040101010101" charset="-122"/>
              <a:cs typeface="华文楷体" panose="02010600040101010101" charset="-122"/>
            </a:endParaRPr>
          </a:p>
          <a:p>
            <a:pPr marL="814070" marR="5080" lvl="1" indent="-337185">
              <a:lnSpc>
                <a:spcPct val="90000"/>
              </a:lnSpc>
              <a:spcBef>
                <a:spcPts val="60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用功能图形象地表示程序的功能说明，由状态迁移图和布尔函数组成，同时 需要依靠判定表或因果图表示的逻辑功</a:t>
            </a:r>
            <a:r>
              <a:rPr sz="1850" i="1" spc="-95" dirty="0">
                <a:solidFill>
                  <a:srgbClr val="191B0E"/>
                </a:solidFill>
                <a:latin typeface="华文楷体" panose="02010600040101010101" charset="-122"/>
                <a:cs typeface="华文楷体" panose="02010600040101010101" charset="-122"/>
              </a:rPr>
              <a:t>能</a:t>
            </a:r>
            <a:r>
              <a:rPr sz="1850" i="1" spc="-100" dirty="0">
                <a:solidFill>
                  <a:srgbClr val="191B0E"/>
                </a:solidFill>
                <a:latin typeface="华文楷体" panose="02010600040101010101" charset="-122"/>
                <a:cs typeface="华文楷体" panose="02010600040101010101" charset="-122"/>
              </a:rPr>
              <a:t>，并机械地生成功能图的测试用例，  功能图方法是黑盒、白盒混合用例的设计方法</a:t>
            </a:r>
            <a:endParaRPr sz="1850">
              <a:latin typeface="华文楷体" panose="02010600040101010101" charset="-122"/>
              <a:cs typeface="华文楷体" panose="02010600040101010101" charset="-122"/>
            </a:endParaRPr>
          </a:p>
          <a:p>
            <a:pPr marL="814070" marR="234315" lvl="1" indent="-337185">
              <a:lnSpc>
                <a:spcPts val="2000"/>
              </a:lnSpc>
              <a:spcBef>
                <a:spcPts val="60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功能图模型由状态迁移图和逻辑功能模型两部分构成，程序功能说明包括动 </a:t>
            </a:r>
            <a:r>
              <a:rPr sz="1850" i="1" spc="-100" dirty="0">
                <a:solidFill>
                  <a:srgbClr val="191B0E"/>
                </a:solidFill>
                <a:latin typeface="华文楷体" panose="02010600040101010101" charset="-122"/>
                <a:cs typeface="华文楷体" panose="02010600040101010101" charset="-122"/>
              </a:rPr>
              <a:t>态说明和静态说明</a:t>
            </a:r>
            <a:endParaRPr sz="1850">
              <a:latin typeface="华文楷体" panose="02010600040101010101" charset="-122"/>
              <a:cs typeface="华文楷体" panose="02010600040101010101" charset="-122"/>
            </a:endParaRPr>
          </a:p>
          <a:p>
            <a:pPr marL="814070" marR="234315" lvl="1" indent="-337185">
              <a:lnSpc>
                <a:spcPts val="2000"/>
              </a:lnSpc>
              <a:spcBef>
                <a:spcPts val="57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状态迁移图：用于表示输入数据序列以及相应的输出数据；由输入数据和当 </a:t>
            </a:r>
            <a:r>
              <a:rPr sz="1850" i="1" spc="-100" dirty="0">
                <a:solidFill>
                  <a:srgbClr val="191B0E"/>
                </a:solidFill>
                <a:latin typeface="华文楷体" panose="02010600040101010101" charset="-122"/>
                <a:cs typeface="华文楷体" panose="02010600040101010101" charset="-122"/>
              </a:rPr>
              <a:t>前状态决定输出数据和后续状态。</a:t>
            </a:r>
            <a:endParaRPr sz="1850">
              <a:latin typeface="华文楷体" panose="02010600040101010101" charset="-122"/>
              <a:cs typeface="华文楷体" panose="02010600040101010101" charset="-122"/>
            </a:endParaRPr>
          </a:p>
          <a:p>
            <a:pPr marL="814070" marR="234315" lvl="1" indent="-337185" algn="just">
              <a:lnSpc>
                <a:spcPct val="90000"/>
              </a:lnSpc>
              <a:spcBef>
                <a:spcPts val="550"/>
              </a:spcBef>
              <a:buSzPct val="95000"/>
              <a:buFont typeface="Franklin Gothic Book" panose="020B0503020102020204"/>
              <a:buChar char="–"/>
              <a:tabLst>
                <a:tab pos="814705" algn="l"/>
              </a:tabLst>
            </a:pPr>
            <a:r>
              <a:rPr sz="1850" i="1" spc="-100" dirty="0">
                <a:solidFill>
                  <a:srgbClr val="191B0E"/>
                </a:solidFill>
                <a:latin typeface="华文楷体" panose="02010600040101010101" charset="-122"/>
                <a:cs typeface="华文楷体" panose="02010600040101010101" charset="-122"/>
              </a:rPr>
              <a:t>逻辑功能模型：用于表示在状态中输入条件和输出条件的对应关系，由输入 数据决定输出数据，此模型只适用于描述静态说明。输出数据由输入数据决 </a:t>
            </a:r>
            <a:r>
              <a:rPr sz="1850" i="1" spc="-100" dirty="0">
                <a:solidFill>
                  <a:srgbClr val="191B0E"/>
                </a:solidFill>
                <a:latin typeface="华文楷体" panose="02010600040101010101" charset="-122"/>
                <a:cs typeface="华文楷体" panose="02010600040101010101" charset="-122"/>
              </a:rPr>
              <a:t>定</a:t>
            </a:r>
            <a:endParaRPr sz="1850">
              <a:latin typeface="华文楷体" panose="02010600040101010101" charset="-122"/>
              <a:cs typeface="华文楷体" panose="02010600040101010101" charset="-122"/>
            </a:endParaRPr>
          </a:p>
          <a:p>
            <a:pPr marL="814070" lvl="1" indent="-337185" algn="just">
              <a:lnSpc>
                <a:spcPct val="100000"/>
              </a:lnSpc>
              <a:spcBef>
                <a:spcPts val="370"/>
              </a:spcBef>
              <a:buSzPct val="95000"/>
              <a:buFont typeface="Franklin Gothic Book" panose="020B0503020102020204"/>
              <a:buChar char="–"/>
              <a:tabLst>
                <a:tab pos="814705" algn="l"/>
              </a:tabLst>
            </a:pPr>
            <a:r>
              <a:rPr sz="1850" i="1" spc="-100" dirty="0">
                <a:solidFill>
                  <a:srgbClr val="191B0E"/>
                </a:solidFill>
                <a:latin typeface="华文楷体" panose="02010600040101010101" charset="-122"/>
                <a:cs typeface="华文楷体" panose="02010600040101010101" charset="-122"/>
              </a:rPr>
              <a:t>动态说明：描述输入数据的次序或转移次序。</a:t>
            </a:r>
            <a:endParaRPr sz="1850">
              <a:latin typeface="华文楷体" panose="02010600040101010101" charset="-122"/>
              <a:cs typeface="华文楷体" panose="02010600040101010101" charset="-122"/>
            </a:endParaRPr>
          </a:p>
          <a:p>
            <a:pPr marL="814070" lvl="1" indent="-337185" algn="just">
              <a:lnSpc>
                <a:spcPct val="100000"/>
              </a:lnSpc>
              <a:spcBef>
                <a:spcPts val="375"/>
              </a:spcBef>
              <a:buSzPct val="95000"/>
              <a:buFont typeface="Franklin Gothic Book" panose="020B0503020102020204"/>
              <a:buChar char="–"/>
              <a:tabLst>
                <a:tab pos="814705" algn="l"/>
              </a:tabLst>
            </a:pPr>
            <a:r>
              <a:rPr sz="1850" i="1" spc="-100" dirty="0">
                <a:solidFill>
                  <a:srgbClr val="191B0E"/>
                </a:solidFill>
                <a:latin typeface="华文楷体" panose="02010600040101010101" charset="-122"/>
                <a:cs typeface="华文楷体" panose="02010600040101010101" charset="-122"/>
              </a:rPr>
              <a:t>静态说明：描述输入条件和输出条件之间的对应关系</a:t>
            </a:r>
            <a:endParaRPr sz="1850">
              <a:latin typeface="华文楷体" panose="02010600040101010101" charset="-122"/>
              <a:cs typeface="华文楷体" panose="02010600040101010101"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314579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95731"/>
            <a:ext cx="8171180" cy="1502410"/>
          </a:xfrm>
          <a:prstGeom prst="rect">
            <a:avLst/>
          </a:prstGeom>
        </p:spPr>
        <p:txBody>
          <a:bodyPr vert="horz" wrap="square" lIns="0" tIns="59690" rIns="0" bIns="0" rtlCol="0">
            <a:spAutoFit/>
          </a:bodyPr>
          <a:lstStyle/>
          <a:p>
            <a:pPr marL="349250" indent="-337185" algn="just">
              <a:lnSpc>
                <a:spcPct val="100000"/>
              </a:lnSpc>
              <a:spcBef>
                <a:spcPts val="470"/>
              </a:spcBef>
              <a:buFont typeface="Franklin Gothic Book" panose="020B0503020102020204"/>
              <a:buChar char="■"/>
              <a:tabLst>
                <a:tab pos="349885" algn="l"/>
              </a:tabLst>
            </a:pPr>
            <a:r>
              <a:rPr sz="1750" i="1" dirty="0">
                <a:solidFill>
                  <a:srgbClr val="191B0E"/>
                </a:solidFill>
                <a:latin typeface="华文楷体" panose="02010600040101010101" charset="-122"/>
                <a:cs typeface="华文楷体" panose="02010600040101010101" charset="-122"/>
              </a:rPr>
              <a:t>功能图法</a:t>
            </a:r>
            <a:endParaRPr sz="1750">
              <a:latin typeface="华文楷体" panose="02010600040101010101" charset="-122"/>
              <a:cs typeface="华文楷体" panose="02010600040101010101" charset="-122"/>
            </a:endParaRPr>
          </a:p>
          <a:p>
            <a:pPr marL="814070" lvl="1" indent="-337820" algn="just">
              <a:lnSpc>
                <a:spcPct val="100000"/>
              </a:lnSpc>
              <a:spcBef>
                <a:spcPts val="390"/>
              </a:spcBef>
              <a:buSzPct val="95000"/>
              <a:buFont typeface="Franklin Gothic Book" panose="020B0503020102020204"/>
              <a:buChar char="–"/>
              <a:tabLst>
                <a:tab pos="814705" algn="l"/>
              </a:tabLst>
            </a:pPr>
            <a:r>
              <a:rPr sz="1850" i="1" spc="-100" dirty="0">
                <a:solidFill>
                  <a:srgbClr val="191B0E"/>
                </a:solidFill>
                <a:latin typeface="华文楷体" panose="02010600040101010101" charset="-122"/>
                <a:cs typeface="华文楷体" panose="02010600040101010101" charset="-122"/>
              </a:rPr>
              <a:t>示例</a:t>
            </a:r>
            <a:endParaRPr sz="1850">
              <a:latin typeface="华文楷体" panose="02010600040101010101" charset="-122"/>
              <a:cs typeface="华文楷体" panose="02010600040101010101" charset="-122"/>
            </a:endParaRPr>
          </a:p>
          <a:p>
            <a:pPr marL="814070" marR="5080" lvl="1" indent="-337185" algn="just">
              <a:lnSpc>
                <a:spcPct val="90000"/>
              </a:lnSpc>
              <a:spcBef>
                <a:spcPts val="590"/>
              </a:spcBef>
              <a:buSzPct val="95000"/>
              <a:buFont typeface="Franklin Gothic Book" panose="020B0503020102020204"/>
              <a:buChar char="–"/>
              <a:tabLst>
                <a:tab pos="814705" algn="l"/>
              </a:tabLst>
            </a:pPr>
            <a:r>
              <a:rPr sz="1850" i="1" spc="-100" dirty="0">
                <a:solidFill>
                  <a:srgbClr val="191B0E"/>
                </a:solidFill>
                <a:latin typeface="华文楷体" panose="02010600040101010101" charset="-122"/>
                <a:cs typeface="华文楷体" panose="02010600040101010101" charset="-122"/>
              </a:rPr>
              <a:t>该程序为翻译软件，在原文输入框中输入汉语后，选择相应的翻译关系，点 </a:t>
            </a:r>
            <a:r>
              <a:rPr sz="1850" i="1" spc="-100" dirty="0">
                <a:solidFill>
                  <a:srgbClr val="191B0E"/>
                </a:solidFill>
                <a:latin typeface="华文楷体" panose="02010600040101010101" charset="-122"/>
                <a:cs typeface="华文楷体" panose="02010600040101010101" charset="-122"/>
              </a:rPr>
              <a:t>击</a:t>
            </a:r>
            <a:r>
              <a:rPr sz="1750" i="1" spc="-5" dirty="0">
                <a:solidFill>
                  <a:srgbClr val="191B0E"/>
                </a:solidFill>
                <a:latin typeface="Franklin Gothic Book" panose="020B0503020102020204"/>
                <a:cs typeface="Franklin Gothic Book" panose="020B0503020102020204"/>
              </a:rPr>
              <a:t>“</a:t>
            </a:r>
            <a:r>
              <a:rPr sz="1850" i="1" spc="-100" dirty="0">
                <a:solidFill>
                  <a:srgbClr val="191B0E"/>
                </a:solidFill>
                <a:latin typeface="华文楷体" panose="02010600040101010101" charset="-122"/>
                <a:cs typeface="华文楷体" panose="02010600040101010101" charset="-122"/>
              </a:rPr>
              <a:t>翻译</a:t>
            </a:r>
            <a:r>
              <a:rPr sz="1750" i="1" spc="-5" dirty="0">
                <a:solidFill>
                  <a:srgbClr val="191B0E"/>
                </a:solidFill>
                <a:latin typeface="Franklin Gothic Book" panose="020B0503020102020204"/>
                <a:cs typeface="Franklin Gothic Book" panose="020B0503020102020204"/>
              </a:rPr>
              <a:t>”</a:t>
            </a:r>
            <a:r>
              <a:rPr sz="1850" i="1" spc="-100" dirty="0">
                <a:solidFill>
                  <a:srgbClr val="191B0E"/>
                </a:solidFill>
                <a:latin typeface="华文楷体" panose="02010600040101010101" charset="-122"/>
                <a:cs typeface="华文楷体" panose="02010600040101010101" charset="-122"/>
              </a:rPr>
              <a:t>可以在输入框中显示对应的内容。按照功能图法方法剖析中讲述的 方法，我们逐步进行用例设计，软件界面如图所示</a:t>
            </a:r>
            <a:endParaRPr sz="1850">
              <a:latin typeface="华文楷体" panose="02010600040101010101" charset="-122"/>
              <a:cs typeface="华文楷体" panose="02010600040101010101" charset="-122"/>
            </a:endParaRPr>
          </a:p>
        </p:txBody>
      </p:sp>
      <p:sp>
        <p:nvSpPr>
          <p:cNvPr id="5" name="object 5"/>
          <p:cNvSpPr/>
          <p:nvPr/>
        </p:nvSpPr>
        <p:spPr>
          <a:xfrm>
            <a:off x="4427867" y="3552444"/>
            <a:ext cx="4431029" cy="2934461"/>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5372100" cy="560705"/>
          </a:xfrm>
          <a:prstGeom prst="rect">
            <a:avLst/>
          </a:prstGeom>
        </p:spPr>
        <p:txBody>
          <a:bodyPr vert="horz" wrap="square" lIns="0" tIns="13970" rIns="0" bIns="0" rtlCol="0">
            <a:spAutoFit/>
          </a:bodyPr>
          <a:lstStyle/>
          <a:p>
            <a:pPr marL="12700">
              <a:lnSpc>
                <a:spcPct val="100000"/>
              </a:lnSpc>
              <a:spcBef>
                <a:spcPts val="110"/>
              </a:spcBef>
            </a:pPr>
            <a:r>
              <a:rPr spc="5" dirty="0"/>
              <a:t>黑盒测试对测试工作的意义</a:t>
            </a:r>
            <a:endParaRPr spc="5" dirty="0"/>
          </a:p>
        </p:txBody>
      </p:sp>
      <p:sp>
        <p:nvSpPr>
          <p:cNvPr id="4" name="object 4"/>
          <p:cNvSpPr txBox="1"/>
          <p:nvPr/>
        </p:nvSpPr>
        <p:spPr>
          <a:xfrm>
            <a:off x="1272673" y="1824790"/>
            <a:ext cx="8152130" cy="1179830"/>
          </a:xfrm>
          <a:prstGeom prst="rect">
            <a:avLst/>
          </a:prstGeom>
        </p:spPr>
        <p:txBody>
          <a:bodyPr vert="horz" wrap="square" lIns="0" tIns="130810" rIns="0" bIns="0" rtlCol="0">
            <a:spAutoFit/>
          </a:bodyPr>
          <a:lstStyle/>
          <a:p>
            <a:pPr marL="349250" indent="-337185">
              <a:lnSpc>
                <a:spcPct val="100000"/>
              </a:lnSpc>
              <a:spcBef>
                <a:spcPts val="10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黑盒测试有助于对被测产品进行总体功能的需求进行验证；</a:t>
            </a:r>
            <a:endParaRPr sz="1750">
              <a:latin typeface="华文楷体" panose="02010600040101010101" charset="-122"/>
              <a:cs typeface="华文楷体" panose="02010600040101010101" charset="-122"/>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从测试管理来说，黑盒测试是非常方便的，不需要对代码进行测试管理；</a:t>
            </a:r>
            <a:endParaRPr sz="1750">
              <a:latin typeface="华文楷体" panose="02010600040101010101" charset="-122"/>
              <a:cs typeface="华文楷体" panose="02010600040101010101" charset="-122"/>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黑盒测试是把所有可能的输入都作为测试数据使用的，容易查出程序中的错误。</a:t>
            </a:r>
            <a:endParaRPr sz="1750">
              <a:latin typeface="华文楷体" panose="02010600040101010101" charset="-122"/>
              <a:cs typeface="华文楷体" panose="02010600040101010101"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314579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97894"/>
            <a:ext cx="8171180" cy="1500505"/>
          </a:xfrm>
          <a:prstGeom prst="rect">
            <a:avLst/>
          </a:prstGeom>
        </p:spPr>
        <p:txBody>
          <a:bodyPr vert="horz" wrap="square" lIns="0" tIns="57150" rIns="0" bIns="0" rtlCol="0">
            <a:spAutoFit/>
          </a:bodyPr>
          <a:lstStyle/>
          <a:p>
            <a:pPr marL="349250" indent="-337185">
              <a:lnSpc>
                <a:spcPct val="100000"/>
              </a:lnSpc>
              <a:spcBef>
                <a:spcPts val="45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错误推测法</a:t>
            </a:r>
            <a:endParaRPr sz="1750">
              <a:latin typeface="华文楷体" panose="02010600040101010101" charset="-122"/>
              <a:cs typeface="华文楷体" panose="02010600040101010101" charset="-122"/>
            </a:endParaRPr>
          </a:p>
          <a:p>
            <a:pPr marL="814070" marR="5080" lvl="1" indent="-337185">
              <a:lnSpc>
                <a:spcPts val="2000"/>
              </a:lnSpc>
              <a:spcBef>
                <a:spcPts val="62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基于以往的经验和直觉，参照以往的软件系统出现的错误，推测程序中所有 </a:t>
            </a:r>
            <a:r>
              <a:rPr sz="1850" i="1" spc="-100" dirty="0">
                <a:solidFill>
                  <a:srgbClr val="191B0E"/>
                </a:solidFill>
                <a:latin typeface="华文楷体" panose="02010600040101010101" charset="-122"/>
                <a:cs typeface="华文楷体" panose="02010600040101010101" charset="-122"/>
              </a:rPr>
              <a:t>可能存在的各种缺陷和错误，从而有针对性地设计测试用例</a:t>
            </a:r>
            <a:endParaRPr sz="1850">
              <a:latin typeface="华文楷体" panose="02010600040101010101" charset="-122"/>
              <a:cs typeface="华文楷体" panose="02010600040101010101" charset="-122"/>
            </a:endParaRPr>
          </a:p>
          <a:p>
            <a:pPr marL="814070" marR="5080" lvl="1" indent="-337185">
              <a:lnSpc>
                <a:spcPts val="1990"/>
              </a:lnSpc>
              <a:spcBef>
                <a:spcPts val="58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基本思路是：列举出程序中所有可能的错误和容易发生错误的特殊情况，根 </a:t>
            </a:r>
            <a:r>
              <a:rPr sz="1850" i="1" spc="-100" dirty="0">
                <a:solidFill>
                  <a:srgbClr val="191B0E"/>
                </a:solidFill>
                <a:latin typeface="华文楷体" panose="02010600040101010101" charset="-122"/>
                <a:cs typeface="华文楷体" panose="02010600040101010101" charset="-122"/>
              </a:rPr>
              <a:t>据可能出现的错误情况选择测试用例</a:t>
            </a:r>
            <a:endParaRPr sz="1850">
              <a:latin typeface="华文楷体" panose="02010600040101010101" charset="-122"/>
              <a:cs typeface="华文楷体" panose="02010600040101010101"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314579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97894"/>
            <a:ext cx="8171180" cy="3352800"/>
          </a:xfrm>
          <a:prstGeom prst="rect">
            <a:avLst/>
          </a:prstGeom>
        </p:spPr>
        <p:txBody>
          <a:bodyPr vert="horz" wrap="square" lIns="0" tIns="57150" rIns="0" bIns="0" rtlCol="0">
            <a:spAutoFit/>
          </a:bodyPr>
          <a:lstStyle/>
          <a:p>
            <a:pPr marL="349250" indent="-337185" algn="just">
              <a:lnSpc>
                <a:spcPct val="100000"/>
              </a:lnSpc>
              <a:spcBef>
                <a:spcPts val="450"/>
              </a:spcBef>
              <a:buFont typeface="Franklin Gothic Book" panose="020B0503020102020204"/>
              <a:buChar char="■"/>
              <a:tabLst>
                <a:tab pos="349885" algn="l"/>
              </a:tabLst>
            </a:pPr>
            <a:r>
              <a:rPr sz="1750" i="1" dirty="0">
                <a:solidFill>
                  <a:srgbClr val="191B0E"/>
                </a:solidFill>
                <a:latin typeface="华文楷体" panose="02010600040101010101" charset="-122"/>
                <a:cs typeface="华文楷体" panose="02010600040101010101" charset="-122"/>
              </a:rPr>
              <a:t>特殊值测试</a:t>
            </a:r>
            <a:endParaRPr sz="1750">
              <a:latin typeface="华文楷体" panose="02010600040101010101" charset="-122"/>
              <a:cs typeface="华文楷体" panose="02010600040101010101" charset="-122"/>
            </a:endParaRPr>
          </a:p>
          <a:p>
            <a:pPr marL="814070" marR="5080" lvl="1" indent="-337185" algn="just">
              <a:lnSpc>
                <a:spcPct val="89000"/>
              </a:lnSpc>
              <a:spcBef>
                <a:spcPts val="610"/>
              </a:spcBef>
              <a:buSzPct val="95000"/>
              <a:buFont typeface="Franklin Gothic Book" panose="020B0503020102020204"/>
              <a:buChar char="–"/>
              <a:tabLst>
                <a:tab pos="814705" algn="l"/>
              </a:tabLst>
            </a:pPr>
            <a:r>
              <a:rPr sz="1850" i="1" spc="-100" dirty="0">
                <a:solidFill>
                  <a:srgbClr val="191B0E"/>
                </a:solidFill>
                <a:latin typeface="华文楷体" panose="02010600040101010101" charset="-122"/>
                <a:cs typeface="华文楷体" panose="02010600040101010101" charset="-122"/>
              </a:rPr>
              <a:t>特殊值测试就是指定软件中某些特殊值为测试用例而对软件实施的测试。这 些特殊值并不是根据某种方法推导出来的，而是根据测试人员的知识和经验 得到的。通常情况下，特殊值测试人员都会从过去发生过的失效的事件，或 者总会出现问题的情况，或者对于用户来说十分重要的事件中寻找特殊值。</a:t>
            </a:r>
            <a:endParaRPr sz="1850">
              <a:latin typeface="华文楷体" panose="02010600040101010101" charset="-122"/>
              <a:cs typeface="华文楷体" panose="02010600040101010101" charset="-122"/>
            </a:endParaRPr>
          </a:p>
          <a:p>
            <a:pPr marL="349250" indent="-337185" algn="just">
              <a:lnSpc>
                <a:spcPct val="100000"/>
              </a:lnSpc>
              <a:spcBef>
                <a:spcPts val="910"/>
              </a:spcBef>
              <a:buFont typeface="Franklin Gothic Book" panose="020B0503020102020204"/>
              <a:buChar char="■"/>
              <a:tabLst>
                <a:tab pos="349885" algn="l"/>
              </a:tabLst>
            </a:pPr>
            <a:r>
              <a:rPr sz="1750" i="1" dirty="0">
                <a:solidFill>
                  <a:srgbClr val="191B0E"/>
                </a:solidFill>
                <a:latin typeface="华文楷体" panose="02010600040101010101" charset="-122"/>
                <a:cs typeface="华文楷体" panose="02010600040101010101" charset="-122"/>
              </a:rPr>
              <a:t>故障猜测法</a:t>
            </a:r>
            <a:endParaRPr sz="1750">
              <a:latin typeface="华文楷体" panose="02010600040101010101" charset="-122"/>
              <a:cs typeface="华文楷体" panose="02010600040101010101" charset="-122"/>
            </a:endParaRPr>
          </a:p>
          <a:p>
            <a:pPr marL="814070" marR="5080" lvl="1" indent="-337185" algn="just">
              <a:lnSpc>
                <a:spcPts val="2000"/>
              </a:lnSpc>
              <a:spcBef>
                <a:spcPts val="625"/>
              </a:spcBef>
              <a:buSzPct val="95000"/>
              <a:buFont typeface="Franklin Gothic Book" panose="020B0503020102020204"/>
              <a:buChar char="–"/>
              <a:tabLst>
                <a:tab pos="814705" algn="l"/>
              </a:tabLst>
            </a:pPr>
            <a:r>
              <a:rPr sz="1850" i="1" spc="-100" dirty="0">
                <a:solidFill>
                  <a:srgbClr val="191B0E"/>
                </a:solidFill>
                <a:latin typeface="华文楷体" panose="02010600040101010101" charset="-122"/>
                <a:cs typeface="华文楷体" panose="02010600040101010101" charset="-122"/>
              </a:rPr>
              <a:t>根据经验和直觉猜测软件中可能存在的各种故障，从而有针对性地编写测试 </a:t>
            </a:r>
            <a:r>
              <a:rPr sz="1850" i="1" spc="-100" dirty="0">
                <a:solidFill>
                  <a:srgbClr val="191B0E"/>
                </a:solidFill>
                <a:latin typeface="华文楷体" panose="02010600040101010101" charset="-122"/>
                <a:cs typeface="华文楷体" panose="02010600040101010101" charset="-122"/>
              </a:rPr>
              <a:t>这些故障的测试用例。</a:t>
            </a:r>
            <a:endParaRPr sz="1850">
              <a:latin typeface="华文楷体" panose="02010600040101010101" charset="-122"/>
              <a:cs typeface="华文楷体" panose="02010600040101010101" charset="-122"/>
            </a:endParaRPr>
          </a:p>
          <a:p>
            <a:pPr marL="349250" indent="-337185" algn="just">
              <a:lnSpc>
                <a:spcPct val="100000"/>
              </a:lnSpc>
              <a:spcBef>
                <a:spcPts val="880"/>
              </a:spcBef>
              <a:buFont typeface="Franklin Gothic Book" panose="020B0503020102020204"/>
              <a:buChar char="■"/>
              <a:tabLst>
                <a:tab pos="349885" algn="l"/>
              </a:tabLst>
            </a:pPr>
            <a:r>
              <a:rPr sz="1750" i="1" dirty="0">
                <a:solidFill>
                  <a:srgbClr val="191B0E"/>
                </a:solidFill>
                <a:latin typeface="华文楷体" panose="02010600040101010101" charset="-122"/>
                <a:cs typeface="华文楷体" panose="02010600040101010101" charset="-122"/>
              </a:rPr>
              <a:t>随机测试</a:t>
            </a:r>
            <a:endParaRPr sz="1750">
              <a:latin typeface="华文楷体" panose="02010600040101010101" charset="-122"/>
              <a:cs typeface="华文楷体" panose="02010600040101010101" charset="-122"/>
            </a:endParaRPr>
          </a:p>
          <a:p>
            <a:pPr marL="814070" marR="5080" lvl="1" indent="-337185" algn="just">
              <a:lnSpc>
                <a:spcPts val="2000"/>
              </a:lnSpc>
              <a:spcBef>
                <a:spcPts val="615"/>
              </a:spcBef>
              <a:buSzPct val="95000"/>
              <a:buFont typeface="Franklin Gothic Book" panose="020B0503020102020204"/>
              <a:buChar char="–"/>
              <a:tabLst>
                <a:tab pos="814705" algn="l"/>
              </a:tabLst>
            </a:pPr>
            <a:r>
              <a:rPr sz="1850" i="1" spc="-100" dirty="0">
                <a:solidFill>
                  <a:srgbClr val="191B0E"/>
                </a:solidFill>
                <a:latin typeface="华文楷体" panose="02010600040101010101" charset="-122"/>
                <a:cs typeface="华文楷体" panose="02010600040101010101" charset="-122"/>
              </a:rPr>
              <a:t>对于给定的被测软件系统和软件系统的定义域，按照定义域中样本取值的概 </a:t>
            </a:r>
            <a:r>
              <a:rPr sz="1850" i="1" spc="-100" dirty="0">
                <a:solidFill>
                  <a:srgbClr val="191B0E"/>
                </a:solidFill>
                <a:latin typeface="华文楷体" panose="02010600040101010101" charset="-122"/>
                <a:cs typeface="华文楷体" panose="02010600040101010101" charset="-122"/>
              </a:rPr>
              <a:t>率，随机的选择其样本并作为其测试数据的过程称为随机测试。</a:t>
            </a:r>
            <a:endParaRPr sz="1850">
              <a:latin typeface="华文楷体" panose="02010600040101010101" charset="-122"/>
              <a:cs typeface="华文楷体" panose="02010600040101010101"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314579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914400"/>
            <a:ext cx="8248015" cy="239395"/>
          </a:xfrm>
          <a:prstGeom prst="rect">
            <a:avLst/>
          </a:prstGeom>
        </p:spPr>
        <p:txBody>
          <a:bodyPr vert="horz" wrap="square" lIns="0" tIns="12700" rIns="0" bIns="0" rtlCol="0">
            <a:spAutoFit/>
          </a:bodyPr>
          <a:lstStyle/>
          <a:p>
            <a:pPr marL="349250" indent="-337185">
              <a:lnSpc>
                <a:spcPct val="100000"/>
              </a:lnSpc>
              <a:spcBef>
                <a:spcPts val="100"/>
              </a:spcBef>
              <a:buFont typeface="Franklin Gothic Book" panose="020B0503020102020204"/>
              <a:buChar char="■"/>
              <a:tabLst>
                <a:tab pos="349250" algn="l"/>
                <a:tab pos="349885" algn="l"/>
              </a:tabLst>
            </a:pPr>
            <a:r>
              <a:rPr sz="1400" i="1" dirty="0">
                <a:solidFill>
                  <a:srgbClr val="191B0E"/>
                </a:solidFill>
                <a:latin typeface="华文楷体" panose="02010600040101010101" charset="-122"/>
                <a:cs typeface="华文楷体" panose="02010600040101010101" charset="-122"/>
              </a:rPr>
              <a:t>错误推测法：基于</a:t>
            </a:r>
            <a:r>
              <a:rPr sz="1400" i="1" dirty="0">
                <a:solidFill>
                  <a:srgbClr val="FF0000"/>
                </a:solidFill>
                <a:latin typeface="华文楷体" panose="02010600040101010101" charset="-122"/>
                <a:cs typeface="华文楷体" panose="02010600040101010101" charset="-122"/>
              </a:rPr>
              <a:t>经验和直觉</a:t>
            </a:r>
            <a:r>
              <a:rPr sz="1400" i="1" spc="-5" dirty="0">
                <a:solidFill>
                  <a:srgbClr val="191B0E"/>
                </a:solidFill>
                <a:latin typeface="华文楷体" panose="02010600040101010101" charset="-122"/>
                <a:cs typeface="华文楷体" panose="02010600040101010101" charset="-122"/>
              </a:rPr>
              <a:t>推测程序中所有可能存在的各种错误</a:t>
            </a:r>
            <a:r>
              <a:rPr sz="1400" i="1" dirty="0">
                <a:solidFill>
                  <a:srgbClr val="191B0E"/>
                </a:solidFill>
                <a:latin typeface="华文楷体" panose="02010600040101010101" charset="-122"/>
                <a:cs typeface="华文楷体" panose="02010600040101010101" charset="-122"/>
              </a:rPr>
              <a:t>，</a:t>
            </a:r>
            <a:r>
              <a:rPr sz="1400" i="1" spc="25" dirty="0">
                <a:solidFill>
                  <a:srgbClr val="191B0E"/>
                </a:solidFill>
                <a:latin typeface="华文楷体" panose="02010600040101010101" charset="-122"/>
                <a:cs typeface="华文楷体" panose="02010600040101010101" charset="-122"/>
              </a:rPr>
              <a:t> </a:t>
            </a:r>
            <a:r>
              <a:rPr sz="1400" i="1" spc="-5" dirty="0">
                <a:solidFill>
                  <a:srgbClr val="191B0E"/>
                </a:solidFill>
                <a:latin typeface="华文楷体" panose="02010600040101010101" charset="-122"/>
                <a:cs typeface="华文楷体" panose="02010600040101010101" charset="-122"/>
              </a:rPr>
              <a:t>从而</a:t>
            </a:r>
            <a:r>
              <a:rPr sz="1400" i="1" dirty="0">
                <a:solidFill>
                  <a:srgbClr val="FF0000"/>
                </a:solidFill>
                <a:latin typeface="华文楷体" panose="02010600040101010101" charset="-122"/>
                <a:cs typeface="华文楷体" panose="02010600040101010101" charset="-122"/>
              </a:rPr>
              <a:t>有针对性</a:t>
            </a:r>
            <a:r>
              <a:rPr sz="1400" i="1" dirty="0">
                <a:solidFill>
                  <a:srgbClr val="191B0E"/>
                </a:solidFill>
                <a:latin typeface="华文楷体" panose="02010600040101010101" charset="-122"/>
                <a:cs typeface="华文楷体" panose="02010600040101010101" charset="-122"/>
              </a:rPr>
              <a:t>的设计测试用例的</a:t>
            </a:r>
            <a:endParaRPr sz="1400">
              <a:latin typeface="华文楷体" panose="02010600040101010101" charset="-122"/>
              <a:cs typeface="华文楷体" panose="02010600040101010101" charset="-122"/>
            </a:endParaRPr>
          </a:p>
        </p:txBody>
      </p:sp>
      <p:sp>
        <p:nvSpPr>
          <p:cNvPr id="5" name="object 5"/>
          <p:cNvSpPr txBox="1"/>
          <p:nvPr/>
        </p:nvSpPr>
        <p:spPr>
          <a:xfrm>
            <a:off x="1609495" y="2060664"/>
            <a:ext cx="2609215" cy="1591310"/>
          </a:xfrm>
          <a:prstGeom prst="rect">
            <a:avLst/>
          </a:prstGeom>
        </p:spPr>
        <p:txBody>
          <a:bodyPr vert="horz" wrap="square" lIns="0" tIns="24765" rIns="0" bIns="0" rtlCol="0">
            <a:spAutoFit/>
          </a:bodyPr>
          <a:lstStyle/>
          <a:p>
            <a:pPr marL="12700">
              <a:lnSpc>
                <a:spcPct val="100000"/>
              </a:lnSpc>
              <a:spcBef>
                <a:spcPts val="195"/>
              </a:spcBef>
            </a:pPr>
            <a:r>
              <a:rPr sz="1400" i="1" dirty="0">
                <a:solidFill>
                  <a:srgbClr val="191B0E"/>
                </a:solidFill>
                <a:latin typeface="华文楷体" panose="02010600040101010101" charset="-122"/>
                <a:cs typeface="华文楷体" panose="02010600040101010101" charset="-122"/>
              </a:rPr>
              <a:t>方法</a:t>
            </a:r>
            <a:endParaRPr sz="1400">
              <a:latin typeface="华文楷体" panose="02010600040101010101" charset="-122"/>
              <a:cs typeface="华文楷体" panose="02010600040101010101" charset="-122"/>
            </a:endParaRPr>
          </a:p>
          <a:p>
            <a:pPr marL="476885" indent="-337185">
              <a:lnSpc>
                <a:spcPct val="100000"/>
              </a:lnSpc>
              <a:spcBef>
                <a:spcPts val="130"/>
              </a:spcBef>
              <a:buSzPct val="97000"/>
              <a:buFont typeface="Franklin Gothic Book" panose="020B0503020102020204"/>
              <a:buChar char="–"/>
              <a:tabLst>
                <a:tab pos="476250" algn="l"/>
                <a:tab pos="477520" algn="l"/>
              </a:tabLst>
            </a:pPr>
            <a:r>
              <a:rPr sz="1450" i="1" spc="-50" dirty="0">
                <a:solidFill>
                  <a:srgbClr val="191B0E"/>
                </a:solidFill>
                <a:latin typeface="华文楷体" panose="02010600040101010101" charset="-122"/>
                <a:cs typeface="华文楷体" panose="02010600040101010101" charset="-122"/>
              </a:rPr>
              <a:t>时间性测试</a:t>
            </a:r>
            <a:endParaRPr sz="1450">
              <a:latin typeface="华文楷体" panose="02010600040101010101" charset="-122"/>
              <a:cs typeface="华文楷体" panose="02010600040101010101" charset="-122"/>
            </a:endParaRPr>
          </a:p>
          <a:p>
            <a:pPr marL="878205" lvl="1" indent="-337820">
              <a:lnSpc>
                <a:spcPct val="100000"/>
              </a:lnSpc>
              <a:spcBef>
                <a:spcPts val="255"/>
              </a:spcBef>
              <a:buFont typeface="Franklin Gothic Book" panose="020B0503020102020204"/>
              <a:buChar char="■"/>
              <a:tabLst>
                <a:tab pos="878205" algn="l"/>
                <a:tab pos="878840" algn="l"/>
              </a:tabLst>
            </a:pPr>
            <a:r>
              <a:rPr sz="1200" i="1" spc="30" dirty="0">
                <a:solidFill>
                  <a:srgbClr val="191B0E"/>
                </a:solidFill>
                <a:latin typeface="华文楷体" panose="02010600040101010101" charset="-122"/>
                <a:cs typeface="华文楷体" panose="02010600040101010101" charset="-122"/>
              </a:rPr>
              <a:t>提交操作时限</a:t>
            </a:r>
            <a:endParaRPr sz="1200">
              <a:latin typeface="华文楷体" panose="02010600040101010101" charset="-122"/>
              <a:cs typeface="华文楷体" panose="02010600040101010101" charset="-122"/>
            </a:endParaRPr>
          </a:p>
          <a:p>
            <a:pPr marL="878205" lvl="1" indent="-337820">
              <a:lnSpc>
                <a:spcPct val="100000"/>
              </a:lnSpc>
              <a:spcBef>
                <a:spcPts val="265"/>
              </a:spcBef>
              <a:buFont typeface="Franklin Gothic Book" panose="020B0503020102020204"/>
              <a:buChar char="■"/>
              <a:tabLst>
                <a:tab pos="878205" algn="l"/>
                <a:tab pos="878840" algn="l"/>
              </a:tabLst>
            </a:pPr>
            <a:r>
              <a:rPr sz="1200" i="1" spc="25" dirty="0">
                <a:solidFill>
                  <a:srgbClr val="191B0E"/>
                </a:solidFill>
                <a:latin typeface="华文楷体" panose="02010600040101010101" charset="-122"/>
                <a:cs typeface="华文楷体" panose="02010600040101010101" charset="-122"/>
              </a:rPr>
              <a:t>未到达的日期是否可选择</a:t>
            </a:r>
            <a:endParaRPr sz="1200">
              <a:latin typeface="华文楷体" panose="02010600040101010101" charset="-122"/>
              <a:cs typeface="华文楷体" panose="02010600040101010101" charset="-122"/>
            </a:endParaRPr>
          </a:p>
          <a:p>
            <a:pPr marL="878205" lvl="1" indent="-337820">
              <a:lnSpc>
                <a:spcPct val="100000"/>
              </a:lnSpc>
              <a:spcBef>
                <a:spcPts val="255"/>
              </a:spcBef>
              <a:buFont typeface="Franklin Gothic Book" panose="020B0503020102020204"/>
              <a:buChar char="■"/>
              <a:tabLst>
                <a:tab pos="878205" algn="l"/>
                <a:tab pos="878840" algn="l"/>
              </a:tabLst>
            </a:pPr>
            <a:r>
              <a:rPr sz="1200" i="1" spc="30" dirty="0">
                <a:solidFill>
                  <a:srgbClr val="191B0E"/>
                </a:solidFill>
                <a:latin typeface="华文楷体" panose="02010600040101010101" charset="-122"/>
                <a:cs typeface="华文楷体" panose="02010600040101010101" charset="-122"/>
              </a:rPr>
              <a:t>前后时间限制问题</a:t>
            </a:r>
            <a:endParaRPr sz="1200">
              <a:latin typeface="华文楷体" panose="02010600040101010101" charset="-122"/>
              <a:cs typeface="华文楷体" panose="02010600040101010101" charset="-122"/>
            </a:endParaRPr>
          </a:p>
          <a:p>
            <a:pPr marL="878205" lvl="1" indent="-337820">
              <a:lnSpc>
                <a:spcPct val="100000"/>
              </a:lnSpc>
              <a:spcBef>
                <a:spcPts val="265"/>
              </a:spcBef>
              <a:buFont typeface="Franklin Gothic Book" panose="020B0503020102020204"/>
              <a:buChar char="■"/>
              <a:tabLst>
                <a:tab pos="878205" algn="l"/>
                <a:tab pos="878840" algn="l"/>
              </a:tabLst>
            </a:pPr>
            <a:r>
              <a:rPr sz="1200" i="1" spc="30" dirty="0">
                <a:solidFill>
                  <a:srgbClr val="191B0E"/>
                </a:solidFill>
                <a:latin typeface="华文楷体" panose="02010600040101010101" charset="-122"/>
                <a:cs typeface="华文楷体" panose="02010600040101010101" charset="-122"/>
              </a:rPr>
              <a:t>系统时间的调整</a:t>
            </a:r>
            <a:endParaRPr sz="1200">
              <a:latin typeface="华文楷体" panose="02010600040101010101" charset="-122"/>
              <a:cs typeface="华文楷体" panose="02010600040101010101" charset="-122"/>
            </a:endParaRPr>
          </a:p>
          <a:p>
            <a:pPr marL="476885" indent="-337185">
              <a:lnSpc>
                <a:spcPct val="100000"/>
              </a:lnSpc>
              <a:spcBef>
                <a:spcPts val="135"/>
              </a:spcBef>
              <a:buSzPct val="97000"/>
              <a:buFont typeface="Franklin Gothic Book" panose="020B0503020102020204"/>
              <a:buChar char="–"/>
              <a:tabLst>
                <a:tab pos="476250" algn="l"/>
                <a:tab pos="477520" algn="l"/>
              </a:tabLst>
            </a:pPr>
            <a:r>
              <a:rPr sz="1450" i="1" spc="-50" dirty="0">
                <a:solidFill>
                  <a:srgbClr val="191B0E"/>
                </a:solidFill>
                <a:latin typeface="华文楷体" panose="02010600040101010101" charset="-122"/>
                <a:cs typeface="华文楷体" panose="02010600040101010101" charset="-122"/>
              </a:rPr>
              <a:t>密码输入框缺陷</a:t>
            </a:r>
            <a:endParaRPr sz="1450">
              <a:latin typeface="华文楷体" panose="02010600040101010101" charset="-122"/>
              <a:cs typeface="华文楷体" panose="02010600040101010101" charset="-122"/>
            </a:endParaRPr>
          </a:p>
        </p:txBody>
      </p:sp>
      <p:sp>
        <p:nvSpPr>
          <p:cNvPr id="6" name="object 6"/>
          <p:cNvSpPr txBox="1"/>
          <p:nvPr/>
        </p:nvSpPr>
        <p:spPr>
          <a:xfrm>
            <a:off x="1737493" y="3624328"/>
            <a:ext cx="4507230" cy="2641600"/>
          </a:xfrm>
          <a:prstGeom prst="rect">
            <a:avLst/>
          </a:prstGeom>
        </p:spPr>
        <p:txBody>
          <a:bodyPr vert="horz" wrap="square" lIns="0" tIns="45085" rIns="0" bIns="0" rtlCol="0">
            <a:spAutoFit/>
          </a:bodyPr>
          <a:lstStyle/>
          <a:p>
            <a:pPr marL="749935" indent="-337185">
              <a:lnSpc>
                <a:spcPct val="100000"/>
              </a:lnSpc>
              <a:spcBef>
                <a:spcPts val="355"/>
              </a:spcBef>
              <a:buFont typeface="Franklin Gothic Book" panose="020B0503020102020204"/>
              <a:buChar char="■"/>
              <a:tabLst>
                <a:tab pos="749935" algn="l"/>
                <a:tab pos="750570" algn="l"/>
              </a:tabLst>
            </a:pPr>
            <a:r>
              <a:rPr sz="1200" i="1" spc="25" dirty="0">
                <a:solidFill>
                  <a:srgbClr val="191B0E"/>
                </a:solidFill>
                <a:latin typeface="华文楷体" panose="02010600040101010101" charset="-122"/>
                <a:cs typeface="华文楷体" panose="02010600040101010101" charset="-122"/>
              </a:rPr>
              <a:t>明文显示（超级用户）</a:t>
            </a:r>
            <a:endParaRPr sz="1200">
              <a:latin typeface="华文楷体" panose="02010600040101010101" charset="-122"/>
              <a:cs typeface="华文楷体" panose="02010600040101010101" charset="-122"/>
            </a:endParaRPr>
          </a:p>
          <a:p>
            <a:pPr marL="749935" indent="-337185">
              <a:lnSpc>
                <a:spcPct val="100000"/>
              </a:lnSpc>
              <a:spcBef>
                <a:spcPts val="265"/>
              </a:spcBef>
              <a:buFont typeface="Franklin Gothic Book" panose="020B0503020102020204"/>
              <a:buChar char="■"/>
              <a:tabLst>
                <a:tab pos="749935" algn="l"/>
                <a:tab pos="750570" algn="l"/>
              </a:tabLst>
            </a:pPr>
            <a:r>
              <a:rPr sz="1200" i="1" spc="25" dirty="0">
                <a:solidFill>
                  <a:srgbClr val="191B0E"/>
                </a:solidFill>
                <a:latin typeface="华文楷体" panose="02010600040101010101" charset="-122"/>
                <a:cs typeface="华文楷体" panose="02010600040101010101" charset="-122"/>
              </a:rPr>
              <a:t>复制密码，明文显示</a:t>
            </a:r>
            <a:endParaRPr sz="1200">
              <a:latin typeface="华文楷体" panose="02010600040101010101" charset="-122"/>
              <a:cs typeface="华文楷体" panose="02010600040101010101" charset="-122"/>
            </a:endParaRPr>
          </a:p>
          <a:p>
            <a:pPr marL="749935" indent="-337185">
              <a:lnSpc>
                <a:spcPct val="100000"/>
              </a:lnSpc>
              <a:spcBef>
                <a:spcPts val="265"/>
              </a:spcBef>
              <a:buFont typeface="Franklin Gothic Book" panose="020B0503020102020204"/>
              <a:buChar char="■"/>
              <a:tabLst>
                <a:tab pos="749935" algn="l"/>
                <a:tab pos="750570" algn="l"/>
              </a:tabLst>
            </a:pPr>
            <a:r>
              <a:rPr sz="1200" i="1" spc="30" dirty="0">
                <a:solidFill>
                  <a:srgbClr val="191B0E"/>
                </a:solidFill>
                <a:latin typeface="华文楷体" panose="02010600040101010101" charset="-122"/>
                <a:cs typeface="华文楷体" panose="02010600040101010101" charset="-122"/>
              </a:rPr>
              <a:t>一致性</a:t>
            </a:r>
            <a:endParaRPr sz="1200">
              <a:latin typeface="华文楷体" panose="02010600040101010101" charset="-122"/>
              <a:cs typeface="华文楷体" panose="02010600040101010101" charset="-122"/>
            </a:endParaRPr>
          </a:p>
          <a:p>
            <a:pPr marL="1150620" lvl="1" indent="-337185">
              <a:lnSpc>
                <a:spcPct val="100000"/>
              </a:lnSpc>
              <a:spcBef>
                <a:spcPts val="165"/>
              </a:spcBef>
              <a:buSzPct val="92000"/>
              <a:buFont typeface="Franklin Gothic Book" panose="020B0503020102020204"/>
              <a:buChar char="–"/>
              <a:tabLst>
                <a:tab pos="1150620" algn="l"/>
                <a:tab pos="1151255" algn="l"/>
              </a:tabLst>
            </a:pPr>
            <a:r>
              <a:rPr sz="1300" i="1" spc="-70" dirty="0">
                <a:solidFill>
                  <a:srgbClr val="191B0E"/>
                </a:solidFill>
                <a:latin typeface="华文楷体" panose="02010600040101010101" charset="-122"/>
                <a:cs typeface="华文楷体" panose="02010600040101010101" charset="-122"/>
              </a:rPr>
              <a:t>截断：按</a:t>
            </a:r>
            <a:r>
              <a:rPr sz="1300" i="1" spc="-40" dirty="0">
                <a:solidFill>
                  <a:srgbClr val="191B0E"/>
                </a:solidFill>
                <a:latin typeface="华文楷体" panose="02010600040101010101" charset="-122"/>
                <a:cs typeface="华文楷体" panose="02010600040101010101" charset="-122"/>
              </a:rPr>
              <a:t> </a:t>
            </a:r>
            <a:r>
              <a:rPr sz="1200" i="1" spc="10" dirty="0">
                <a:solidFill>
                  <a:srgbClr val="191B0E"/>
                </a:solidFill>
                <a:latin typeface="Franklin Gothic Book" panose="020B0503020102020204"/>
                <a:cs typeface="Franklin Gothic Book" panose="020B0503020102020204"/>
              </a:rPr>
              <a:t>Ctrl+V</a:t>
            </a:r>
            <a:r>
              <a:rPr sz="1200" i="1" dirty="0">
                <a:solidFill>
                  <a:srgbClr val="191B0E"/>
                </a:solidFill>
                <a:latin typeface="Franklin Gothic Book" panose="020B0503020102020204"/>
                <a:cs typeface="Franklin Gothic Book" panose="020B0503020102020204"/>
              </a:rPr>
              <a:t> </a:t>
            </a:r>
            <a:r>
              <a:rPr sz="1200" i="1" spc="15" dirty="0">
                <a:solidFill>
                  <a:srgbClr val="191B0E"/>
                </a:solidFill>
                <a:latin typeface="Franklin Gothic Book" panose="020B0503020102020204"/>
                <a:cs typeface="Franklin Gothic Book" panose="020B0503020102020204"/>
              </a:rPr>
              <a:t>——</a:t>
            </a:r>
            <a:r>
              <a:rPr sz="1300" i="1" spc="-70" dirty="0">
                <a:solidFill>
                  <a:srgbClr val="191B0E"/>
                </a:solidFill>
                <a:latin typeface="华文楷体" panose="02010600040101010101" charset="-122"/>
                <a:cs typeface="华文楷体" panose="02010600040101010101" charset="-122"/>
              </a:rPr>
              <a:t>鼠标</a:t>
            </a:r>
            <a:endParaRPr sz="1300">
              <a:latin typeface="华文楷体" panose="02010600040101010101" charset="-122"/>
              <a:cs typeface="华文楷体" panose="02010600040101010101" charset="-122"/>
            </a:endParaRPr>
          </a:p>
          <a:p>
            <a:pPr marL="1150620" lvl="1" indent="-337185">
              <a:lnSpc>
                <a:spcPct val="100000"/>
              </a:lnSpc>
              <a:spcBef>
                <a:spcPts val="140"/>
              </a:spcBef>
              <a:buSzPct val="92000"/>
              <a:buFont typeface="Franklin Gothic Book" panose="020B0503020102020204"/>
              <a:buChar char="–"/>
              <a:tabLst>
                <a:tab pos="1150620" algn="l"/>
                <a:tab pos="1151255" algn="l"/>
              </a:tabLst>
            </a:pPr>
            <a:r>
              <a:rPr sz="1300" i="1" spc="-70" dirty="0">
                <a:solidFill>
                  <a:srgbClr val="191B0E"/>
                </a:solidFill>
                <a:latin typeface="华文楷体" panose="02010600040101010101" charset="-122"/>
                <a:cs typeface="华文楷体" panose="02010600040101010101" charset="-122"/>
              </a:rPr>
              <a:t>限制：新增</a:t>
            </a:r>
            <a:r>
              <a:rPr sz="1200" i="1" spc="20" dirty="0">
                <a:solidFill>
                  <a:srgbClr val="191B0E"/>
                </a:solidFill>
                <a:latin typeface="Franklin Gothic Book" panose="020B0503020102020204"/>
                <a:cs typeface="Franklin Gothic Book" panose="020B0503020102020204"/>
              </a:rPr>
              <a:t>——</a:t>
            </a:r>
            <a:r>
              <a:rPr sz="1300" i="1" spc="-70" dirty="0">
                <a:solidFill>
                  <a:srgbClr val="191B0E"/>
                </a:solidFill>
                <a:latin typeface="华文楷体" panose="02010600040101010101" charset="-122"/>
                <a:cs typeface="华文楷体" panose="02010600040101010101" charset="-122"/>
              </a:rPr>
              <a:t>修改</a:t>
            </a:r>
            <a:endParaRPr sz="1300">
              <a:latin typeface="华文楷体" panose="02010600040101010101" charset="-122"/>
              <a:cs typeface="华文楷体" panose="02010600040101010101" charset="-122"/>
            </a:endParaRPr>
          </a:p>
          <a:p>
            <a:pPr marL="349250" indent="-337185">
              <a:lnSpc>
                <a:spcPct val="100000"/>
              </a:lnSpc>
              <a:spcBef>
                <a:spcPts val="110"/>
              </a:spcBef>
              <a:buSzPct val="97000"/>
              <a:buFont typeface="Franklin Gothic Book" panose="020B0503020102020204"/>
              <a:buChar char="–"/>
              <a:tabLst>
                <a:tab pos="349250" algn="l"/>
                <a:tab pos="349885" algn="l"/>
              </a:tabLst>
            </a:pPr>
            <a:r>
              <a:rPr sz="1450" i="1" spc="-50" dirty="0">
                <a:solidFill>
                  <a:srgbClr val="FF0000"/>
                </a:solidFill>
                <a:latin typeface="华文楷体" panose="02010600040101010101" charset="-122"/>
                <a:cs typeface="华文楷体" panose="02010600040101010101" charset="-122"/>
              </a:rPr>
              <a:t>同时</a:t>
            </a:r>
            <a:r>
              <a:rPr sz="1450" i="1" spc="-50" dirty="0">
                <a:solidFill>
                  <a:srgbClr val="191B0E"/>
                </a:solidFill>
                <a:latin typeface="华文楷体" panose="02010600040101010101" charset="-122"/>
                <a:cs typeface="华文楷体" panose="02010600040101010101" charset="-122"/>
              </a:rPr>
              <a:t>操作问题</a:t>
            </a:r>
            <a:endParaRPr sz="1450">
              <a:latin typeface="华文楷体" panose="02010600040101010101" charset="-122"/>
              <a:cs typeface="华文楷体" panose="02010600040101010101" charset="-122"/>
            </a:endParaRPr>
          </a:p>
          <a:p>
            <a:pPr marL="749935" lvl="1" indent="-337185">
              <a:lnSpc>
                <a:spcPct val="100000"/>
              </a:lnSpc>
              <a:spcBef>
                <a:spcPts val="255"/>
              </a:spcBef>
              <a:buFont typeface="Franklin Gothic Book" panose="020B0503020102020204"/>
              <a:buChar char="■"/>
              <a:tabLst>
                <a:tab pos="749935" algn="l"/>
                <a:tab pos="750570" algn="l"/>
              </a:tabLst>
            </a:pPr>
            <a:r>
              <a:rPr sz="1200" i="1" spc="25" dirty="0">
                <a:solidFill>
                  <a:srgbClr val="191B0E"/>
                </a:solidFill>
                <a:latin typeface="华文楷体" panose="02010600040101010101" charset="-122"/>
                <a:cs typeface="华文楷体" panose="02010600040101010101" charset="-122"/>
              </a:rPr>
              <a:t>在不同机器上登录同一用户</a:t>
            </a:r>
            <a:endParaRPr sz="1200">
              <a:latin typeface="华文楷体" panose="02010600040101010101" charset="-122"/>
              <a:cs typeface="华文楷体" panose="02010600040101010101" charset="-122"/>
            </a:endParaRPr>
          </a:p>
          <a:p>
            <a:pPr marL="749935" lvl="1" indent="-337185">
              <a:lnSpc>
                <a:spcPct val="100000"/>
              </a:lnSpc>
              <a:spcBef>
                <a:spcPts val="260"/>
              </a:spcBef>
              <a:buFont typeface="Franklin Gothic Book" panose="020B0503020102020204"/>
              <a:buChar char="■"/>
              <a:tabLst>
                <a:tab pos="749935" algn="l"/>
                <a:tab pos="750570" algn="l"/>
              </a:tabLst>
            </a:pPr>
            <a:r>
              <a:rPr sz="1200" i="1" spc="25" dirty="0">
                <a:solidFill>
                  <a:srgbClr val="191B0E"/>
                </a:solidFill>
                <a:latin typeface="华文楷体" panose="02010600040101010101" charset="-122"/>
                <a:cs typeface="华文楷体" panose="02010600040101010101" charset="-122"/>
              </a:rPr>
              <a:t>对一条记录在不同机器上进行不</a:t>
            </a:r>
            <a:r>
              <a:rPr sz="1200" i="1" spc="20" dirty="0">
                <a:solidFill>
                  <a:srgbClr val="191B0E"/>
                </a:solidFill>
                <a:latin typeface="华文楷体" panose="02010600040101010101" charset="-122"/>
                <a:cs typeface="华文楷体" panose="02010600040101010101" charset="-122"/>
              </a:rPr>
              <a:t>同</a:t>
            </a:r>
            <a:r>
              <a:rPr sz="1200" i="1" spc="25" dirty="0">
                <a:solidFill>
                  <a:srgbClr val="191B0E"/>
                </a:solidFill>
                <a:latin typeface="华文楷体" panose="02010600040101010101" charset="-122"/>
                <a:cs typeface="华文楷体" panose="02010600040101010101" charset="-122"/>
              </a:rPr>
              <a:t>操作（修改、删除）</a:t>
            </a:r>
            <a:endParaRPr sz="1200">
              <a:latin typeface="华文楷体" panose="02010600040101010101" charset="-122"/>
              <a:cs typeface="华文楷体" panose="02010600040101010101" charset="-122"/>
            </a:endParaRPr>
          </a:p>
          <a:p>
            <a:pPr marL="1150620" lvl="2" indent="-337185">
              <a:lnSpc>
                <a:spcPct val="100000"/>
              </a:lnSpc>
              <a:spcBef>
                <a:spcPts val="165"/>
              </a:spcBef>
              <a:buSzPct val="92000"/>
              <a:buFont typeface="Franklin Gothic Book" panose="020B0503020102020204"/>
              <a:buChar char="–"/>
              <a:tabLst>
                <a:tab pos="1150620" algn="l"/>
                <a:tab pos="1151255" algn="l"/>
              </a:tabLst>
            </a:pPr>
            <a:r>
              <a:rPr sz="1300" i="1" spc="-75" dirty="0">
                <a:solidFill>
                  <a:srgbClr val="191B0E"/>
                </a:solidFill>
                <a:latin typeface="华文楷体" panose="02010600040101010101" charset="-122"/>
                <a:cs typeface="华文楷体" panose="02010600040101010101" charset="-122"/>
              </a:rPr>
              <a:t>解决方式一：锁定记录</a:t>
            </a:r>
            <a:endParaRPr sz="1300">
              <a:latin typeface="华文楷体" panose="02010600040101010101" charset="-122"/>
              <a:cs typeface="华文楷体" panose="02010600040101010101" charset="-122"/>
            </a:endParaRPr>
          </a:p>
          <a:p>
            <a:pPr marL="1150620" lvl="2" indent="-337185">
              <a:lnSpc>
                <a:spcPct val="100000"/>
              </a:lnSpc>
              <a:spcBef>
                <a:spcPts val="140"/>
              </a:spcBef>
              <a:buSzPct val="92000"/>
              <a:buFont typeface="Franklin Gothic Book" panose="020B0503020102020204"/>
              <a:buChar char="–"/>
              <a:tabLst>
                <a:tab pos="1150620" algn="l"/>
                <a:tab pos="1151255" algn="l"/>
              </a:tabLst>
            </a:pPr>
            <a:r>
              <a:rPr sz="1300" i="1" spc="-75" dirty="0">
                <a:solidFill>
                  <a:srgbClr val="191B0E"/>
                </a:solidFill>
                <a:latin typeface="华文楷体" panose="02010600040101010101" charset="-122"/>
                <a:cs typeface="华文楷体" panose="02010600040101010101" charset="-122"/>
              </a:rPr>
              <a:t>解决方式二：给出提示信息</a:t>
            </a:r>
            <a:endParaRPr sz="1300">
              <a:latin typeface="华文楷体" panose="02010600040101010101" charset="-122"/>
              <a:cs typeface="华文楷体" panose="02010600040101010101" charset="-122"/>
            </a:endParaRPr>
          </a:p>
          <a:p>
            <a:pPr marL="749935" lvl="1" indent="-337185">
              <a:lnSpc>
                <a:spcPct val="100000"/>
              </a:lnSpc>
              <a:spcBef>
                <a:spcPts val="245"/>
              </a:spcBef>
              <a:buFont typeface="Franklin Gothic Book" panose="020B0503020102020204"/>
              <a:buChar char="■"/>
              <a:tabLst>
                <a:tab pos="749935" algn="l"/>
                <a:tab pos="750570" algn="l"/>
              </a:tabLst>
            </a:pPr>
            <a:r>
              <a:rPr sz="1200" i="1" spc="25" dirty="0">
                <a:solidFill>
                  <a:srgbClr val="191B0E"/>
                </a:solidFill>
                <a:latin typeface="华文楷体" panose="02010600040101010101" charset="-122"/>
                <a:cs typeface="华文楷体" panose="02010600040101010101" charset="-122"/>
              </a:rPr>
              <a:t>一人审核，一人退回</a:t>
            </a:r>
            <a:endParaRPr sz="1200">
              <a:latin typeface="华文楷体" panose="02010600040101010101" charset="-122"/>
              <a:cs typeface="华文楷体" panose="02010600040101010101" charset="-122"/>
            </a:endParaRPr>
          </a:p>
          <a:p>
            <a:pPr marL="749935" lvl="1" indent="-337185">
              <a:lnSpc>
                <a:spcPct val="100000"/>
              </a:lnSpc>
              <a:spcBef>
                <a:spcPts val="265"/>
              </a:spcBef>
              <a:buFont typeface="Franklin Gothic Book" panose="020B0503020102020204"/>
              <a:buChar char="■"/>
              <a:tabLst>
                <a:tab pos="749935" algn="l"/>
                <a:tab pos="750570" algn="l"/>
              </a:tabLst>
            </a:pPr>
            <a:r>
              <a:rPr sz="1200" i="1" spc="25" dirty="0">
                <a:solidFill>
                  <a:srgbClr val="191B0E"/>
                </a:solidFill>
                <a:latin typeface="华文楷体" panose="02010600040101010101" charset="-122"/>
                <a:cs typeface="华文楷体" panose="02010600040101010101" charset="-122"/>
              </a:rPr>
              <a:t>两人修改同一张工单</a:t>
            </a:r>
            <a:endParaRPr sz="1200">
              <a:latin typeface="华文楷体" panose="02010600040101010101" charset="-122"/>
              <a:cs typeface="华文楷体" panose="02010600040101010101" charset="-122"/>
            </a:endParaRPr>
          </a:p>
        </p:txBody>
      </p:sp>
      <p:sp>
        <p:nvSpPr>
          <p:cNvPr id="7" name="object 7"/>
          <p:cNvSpPr/>
          <p:nvPr/>
        </p:nvSpPr>
        <p:spPr>
          <a:xfrm>
            <a:off x="8874886" y="2285238"/>
            <a:ext cx="1498853" cy="1418082"/>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8841371" y="2251710"/>
            <a:ext cx="1565910" cy="1485265"/>
          </a:xfrm>
          <a:custGeom>
            <a:avLst/>
            <a:gdLst/>
            <a:ahLst/>
            <a:cxnLst/>
            <a:rect l="l" t="t" r="r" b="b"/>
            <a:pathLst>
              <a:path w="1565909" h="1485264">
                <a:moveTo>
                  <a:pt x="1565909" y="1485138"/>
                </a:moveTo>
                <a:lnTo>
                  <a:pt x="1565909" y="0"/>
                </a:lnTo>
                <a:lnTo>
                  <a:pt x="0" y="0"/>
                </a:lnTo>
                <a:lnTo>
                  <a:pt x="0" y="1485138"/>
                </a:lnTo>
                <a:lnTo>
                  <a:pt x="16751" y="1485138"/>
                </a:lnTo>
                <a:lnTo>
                  <a:pt x="16751" y="33527"/>
                </a:lnTo>
                <a:lnTo>
                  <a:pt x="33527" y="16763"/>
                </a:lnTo>
                <a:lnTo>
                  <a:pt x="33527" y="33527"/>
                </a:lnTo>
                <a:lnTo>
                  <a:pt x="1532381" y="33527"/>
                </a:lnTo>
                <a:lnTo>
                  <a:pt x="1532381" y="16763"/>
                </a:lnTo>
                <a:lnTo>
                  <a:pt x="1549145" y="33527"/>
                </a:lnTo>
                <a:lnTo>
                  <a:pt x="1549145" y="1485138"/>
                </a:lnTo>
                <a:lnTo>
                  <a:pt x="1565909" y="1485138"/>
                </a:lnTo>
                <a:close/>
              </a:path>
              <a:path w="1565909" h="1485264">
                <a:moveTo>
                  <a:pt x="33527" y="33527"/>
                </a:moveTo>
                <a:lnTo>
                  <a:pt x="33527" y="16763"/>
                </a:lnTo>
                <a:lnTo>
                  <a:pt x="16751" y="33527"/>
                </a:lnTo>
                <a:lnTo>
                  <a:pt x="33527" y="33527"/>
                </a:lnTo>
                <a:close/>
              </a:path>
              <a:path w="1565909" h="1485264">
                <a:moveTo>
                  <a:pt x="33527" y="1451610"/>
                </a:moveTo>
                <a:lnTo>
                  <a:pt x="33527" y="33527"/>
                </a:lnTo>
                <a:lnTo>
                  <a:pt x="16751" y="33527"/>
                </a:lnTo>
                <a:lnTo>
                  <a:pt x="16751" y="1451610"/>
                </a:lnTo>
                <a:lnTo>
                  <a:pt x="33527" y="1451610"/>
                </a:lnTo>
                <a:close/>
              </a:path>
              <a:path w="1565909" h="1485264">
                <a:moveTo>
                  <a:pt x="1549145" y="1451610"/>
                </a:moveTo>
                <a:lnTo>
                  <a:pt x="16751" y="1451610"/>
                </a:lnTo>
                <a:lnTo>
                  <a:pt x="33527" y="1468374"/>
                </a:lnTo>
                <a:lnTo>
                  <a:pt x="33527" y="1485138"/>
                </a:lnTo>
                <a:lnTo>
                  <a:pt x="1532381" y="1485138"/>
                </a:lnTo>
                <a:lnTo>
                  <a:pt x="1532381" y="1468374"/>
                </a:lnTo>
                <a:lnTo>
                  <a:pt x="1549145" y="1451610"/>
                </a:lnTo>
                <a:close/>
              </a:path>
              <a:path w="1565909" h="1485264">
                <a:moveTo>
                  <a:pt x="33527" y="1485138"/>
                </a:moveTo>
                <a:lnTo>
                  <a:pt x="33527" y="1468374"/>
                </a:lnTo>
                <a:lnTo>
                  <a:pt x="16751" y="1451610"/>
                </a:lnTo>
                <a:lnTo>
                  <a:pt x="16751" y="1485138"/>
                </a:lnTo>
                <a:lnTo>
                  <a:pt x="33527" y="1485138"/>
                </a:lnTo>
                <a:close/>
              </a:path>
              <a:path w="1565909" h="1485264">
                <a:moveTo>
                  <a:pt x="1549145" y="33527"/>
                </a:moveTo>
                <a:lnTo>
                  <a:pt x="1532381" y="16763"/>
                </a:lnTo>
                <a:lnTo>
                  <a:pt x="1532381" y="33527"/>
                </a:lnTo>
                <a:lnTo>
                  <a:pt x="1549145" y="33527"/>
                </a:lnTo>
                <a:close/>
              </a:path>
              <a:path w="1565909" h="1485264">
                <a:moveTo>
                  <a:pt x="1549145" y="1451610"/>
                </a:moveTo>
                <a:lnTo>
                  <a:pt x="1549145" y="33527"/>
                </a:lnTo>
                <a:lnTo>
                  <a:pt x="1532381" y="33527"/>
                </a:lnTo>
                <a:lnTo>
                  <a:pt x="1532381" y="1451610"/>
                </a:lnTo>
                <a:lnTo>
                  <a:pt x="1549145" y="1451610"/>
                </a:lnTo>
                <a:close/>
              </a:path>
              <a:path w="1565909" h="1485264">
                <a:moveTo>
                  <a:pt x="1549145" y="1485138"/>
                </a:moveTo>
                <a:lnTo>
                  <a:pt x="1549145" y="1451610"/>
                </a:lnTo>
                <a:lnTo>
                  <a:pt x="1532381" y="1468374"/>
                </a:lnTo>
                <a:lnTo>
                  <a:pt x="1532381" y="1485138"/>
                </a:lnTo>
                <a:lnTo>
                  <a:pt x="1549145" y="1485138"/>
                </a:lnTo>
                <a:close/>
              </a:path>
            </a:pathLst>
          </a:custGeom>
          <a:solidFill>
            <a:srgbClr val="000000"/>
          </a:solidFill>
        </p:spPr>
        <p:txBody>
          <a:bodyPr wrap="square" lIns="0" tIns="0" rIns="0" bIns="0" rtlCol="0"/>
          <a:lstStyle/>
          <a:p/>
        </p:txBody>
      </p:sp>
      <p:sp>
        <p:nvSpPr>
          <p:cNvPr id="9" name="object 9"/>
          <p:cNvSpPr/>
          <p:nvPr/>
        </p:nvSpPr>
        <p:spPr>
          <a:xfrm>
            <a:off x="8874886" y="2285238"/>
            <a:ext cx="1498853" cy="1418082"/>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8841371" y="2251710"/>
            <a:ext cx="1565910" cy="1485265"/>
          </a:xfrm>
          <a:custGeom>
            <a:avLst/>
            <a:gdLst/>
            <a:ahLst/>
            <a:cxnLst/>
            <a:rect l="l" t="t" r="r" b="b"/>
            <a:pathLst>
              <a:path w="1565909" h="1485264">
                <a:moveTo>
                  <a:pt x="1565909" y="1485138"/>
                </a:moveTo>
                <a:lnTo>
                  <a:pt x="1565909" y="0"/>
                </a:lnTo>
                <a:lnTo>
                  <a:pt x="0" y="0"/>
                </a:lnTo>
                <a:lnTo>
                  <a:pt x="0" y="1485138"/>
                </a:lnTo>
                <a:lnTo>
                  <a:pt x="16751" y="1485138"/>
                </a:lnTo>
                <a:lnTo>
                  <a:pt x="16751" y="33527"/>
                </a:lnTo>
                <a:lnTo>
                  <a:pt x="33527" y="16763"/>
                </a:lnTo>
                <a:lnTo>
                  <a:pt x="33527" y="33527"/>
                </a:lnTo>
                <a:lnTo>
                  <a:pt x="1532381" y="33527"/>
                </a:lnTo>
                <a:lnTo>
                  <a:pt x="1532381" y="16763"/>
                </a:lnTo>
                <a:lnTo>
                  <a:pt x="1549145" y="33527"/>
                </a:lnTo>
                <a:lnTo>
                  <a:pt x="1549145" y="1485138"/>
                </a:lnTo>
                <a:lnTo>
                  <a:pt x="1565909" y="1485138"/>
                </a:lnTo>
                <a:close/>
              </a:path>
              <a:path w="1565909" h="1485264">
                <a:moveTo>
                  <a:pt x="33527" y="33527"/>
                </a:moveTo>
                <a:lnTo>
                  <a:pt x="33527" y="16763"/>
                </a:lnTo>
                <a:lnTo>
                  <a:pt x="16751" y="33527"/>
                </a:lnTo>
                <a:lnTo>
                  <a:pt x="33527" y="33527"/>
                </a:lnTo>
                <a:close/>
              </a:path>
              <a:path w="1565909" h="1485264">
                <a:moveTo>
                  <a:pt x="33527" y="1451610"/>
                </a:moveTo>
                <a:lnTo>
                  <a:pt x="33527" y="33527"/>
                </a:lnTo>
                <a:lnTo>
                  <a:pt x="16751" y="33527"/>
                </a:lnTo>
                <a:lnTo>
                  <a:pt x="16751" y="1451610"/>
                </a:lnTo>
                <a:lnTo>
                  <a:pt x="33527" y="1451610"/>
                </a:lnTo>
                <a:close/>
              </a:path>
              <a:path w="1565909" h="1485264">
                <a:moveTo>
                  <a:pt x="1549145" y="1451610"/>
                </a:moveTo>
                <a:lnTo>
                  <a:pt x="16751" y="1451610"/>
                </a:lnTo>
                <a:lnTo>
                  <a:pt x="33527" y="1468374"/>
                </a:lnTo>
                <a:lnTo>
                  <a:pt x="33527" y="1485138"/>
                </a:lnTo>
                <a:lnTo>
                  <a:pt x="1532381" y="1485138"/>
                </a:lnTo>
                <a:lnTo>
                  <a:pt x="1532381" y="1468374"/>
                </a:lnTo>
                <a:lnTo>
                  <a:pt x="1549145" y="1451610"/>
                </a:lnTo>
                <a:close/>
              </a:path>
              <a:path w="1565909" h="1485264">
                <a:moveTo>
                  <a:pt x="33527" y="1485138"/>
                </a:moveTo>
                <a:lnTo>
                  <a:pt x="33527" y="1468374"/>
                </a:lnTo>
                <a:lnTo>
                  <a:pt x="16751" y="1451610"/>
                </a:lnTo>
                <a:lnTo>
                  <a:pt x="16751" y="1485138"/>
                </a:lnTo>
                <a:lnTo>
                  <a:pt x="33527" y="1485138"/>
                </a:lnTo>
                <a:close/>
              </a:path>
              <a:path w="1565909" h="1485264">
                <a:moveTo>
                  <a:pt x="1549145" y="33527"/>
                </a:moveTo>
                <a:lnTo>
                  <a:pt x="1532381" y="16763"/>
                </a:lnTo>
                <a:lnTo>
                  <a:pt x="1532381" y="33527"/>
                </a:lnTo>
                <a:lnTo>
                  <a:pt x="1549145" y="33527"/>
                </a:lnTo>
                <a:close/>
              </a:path>
              <a:path w="1565909" h="1485264">
                <a:moveTo>
                  <a:pt x="1549145" y="1451610"/>
                </a:moveTo>
                <a:lnTo>
                  <a:pt x="1549145" y="33527"/>
                </a:lnTo>
                <a:lnTo>
                  <a:pt x="1532381" y="33527"/>
                </a:lnTo>
                <a:lnTo>
                  <a:pt x="1532381" y="1451610"/>
                </a:lnTo>
                <a:lnTo>
                  <a:pt x="1549145" y="1451610"/>
                </a:lnTo>
                <a:close/>
              </a:path>
              <a:path w="1565909" h="1485264">
                <a:moveTo>
                  <a:pt x="1549145" y="1485138"/>
                </a:moveTo>
                <a:lnTo>
                  <a:pt x="1549145" y="1451610"/>
                </a:lnTo>
                <a:lnTo>
                  <a:pt x="1532381" y="1468374"/>
                </a:lnTo>
                <a:lnTo>
                  <a:pt x="1532381" y="1485138"/>
                </a:lnTo>
                <a:lnTo>
                  <a:pt x="1549145" y="1485138"/>
                </a:lnTo>
                <a:close/>
              </a:path>
            </a:pathLst>
          </a:custGeom>
          <a:solidFill>
            <a:srgbClr val="000000"/>
          </a:solidFill>
        </p:spPr>
        <p:txBody>
          <a:bodyPr wrap="square" lIns="0" tIns="0" rIns="0" bIns="0" rtlCol="0"/>
          <a:lstStyle/>
          <a:p/>
        </p:txBody>
      </p:sp>
      <p:sp>
        <p:nvSpPr>
          <p:cNvPr id="11" name="object 11"/>
          <p:cNvSpPr/>
          <p:nvPr/>
        </p:nvSpPr>
        <p:spPr>
          <a:xfrm>
            <a:off x="5778131" y="3253739"/>
            <a:ext cx="1659635" cy="1636014"/>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24790"/>
            <a:ext cx="8401050" cy="1378585"/>
          </a:xfrm>
          <a:prstGeom prst="rect">
            <a:avLst/>
          </a:prstGeom>
        </p:spPr>
        <p:txBody>
          <a:bodyPr vert="horz" wrap="square" lIns="0" tIns="130810" rIns="0" bIns="0" rtlCol="0">
            <a:spAutoFit/>
          </a:bodyPr>
          <a:lstStyle/>
          <a:p>
            <a:pPr marL="349250" indent="-337185">
              <a:lnSpc>
                <a:spcPct val="100000"/>
              </a:lnSpc>
              <a:spcBef>
                <a:spcPts val="10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常用控件测试</a:t>
            </a:r>
            <a:endParaRPr sz="1750">
              <a:latin typeface="华文楷体" panose="02010600040101010101" charset="-122"/>
              <a:cs typeface="华文楷体" panose="02010600040101010101" charset="-122"/>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文本框测试</a:t>
            </a:r>
            <a:endParaRPr sz="1750">
              <a:latin typeface="华文楷体" panose="02010600040101010101" charset="-122"/>
              <a:cs typeface="华文楷体" panose="02010600040101010101" charset="-122"/>
            </a:endParaRPr>
          </a:p>
          <a:p>
            <a:pPr marL="814070" marR="5080" indent="-337185">
              <a:lnSpc>
                <a:spcPts val="2000"/>
              </a:lnSpc>
              <a:spcBef>
                <a:spcPts val="620"/>
              </a:spcBef>
              <a:tabLst>
                <a:tab pos="813435" algn="l"/>
              </a:tabLst>
            </a:pPr>
            <a:r>
              <a:rPr sz="1750" dirty="0">
                <a:solidFill>
                  <a:srgbClr val="191B0E"/>
                </a:solidFill>
                <a:latin typeface="Franklin Gothic Book" panose="020B0503020102020204"/>
                <a:cs typeface="Franklin Gothic Book" panose="020B0503020102020204"/>
              </a:rPr>
              <a:t>–	</a:t>
            </a:r>
            <a:r>
              <a:rPr sz="1850" i="1" spc="-100" dirty="0">
                <a:solidFill>
                  <a:srgbClr val="191B0E"/>
                </a:solidFill>
                <a:latin typeface="华文楷体" panose="02010600040101010101" charset="-122"/>
                <a:cs typeface="华文楷体" panose="02010600040101010101" charset="-122"/>
              </a:rPr>
              <a:t>数据的内容、长度、类型（注：大小写</a:t>
            </a:r>
            <a:r>
              <a:rPr sz="1850" i="1" spc="-95" dirty="0">
                <a:solidFill>
                  <a:srgbClr val="191B0E"/>
                </a:solidFill>
                <a:latin typeface="华文楷体" panose="02010600040101010101" charset="-122"/>
                <a:cs typeface="华文楷体" panose="02010600040101010101" charset="-122"/>
              </a:rPr>
              <a:t>）</a:t>
            </a:r>
            <a:r>
              <a:rPr sz="1850" i="1" spc="-100" dirty="0">
                <a:solidFill>
                  <a:srgbClr val="191B0E"/>
                </a:solidFill>
                <a:latin typeface="华文楷体" panose="02010600040101010101" charset="-122"/>
                <a:cs typeface="华文楷体" panose="02010600040101010101" charset="-122"/>
              </a:rPr>
              <a:t>、格式（行、日期）、唯一性、空、 空格、复制</a:t>
            </a:r>
            <a:r>
              <a:rPr sz="1750" i="1" dirty="0">
                <a:solidFill>
                  <a:srgbClr val="191B0E"/>
                </a:solidFill>
                <a:latin typeface="Franklin Gothic Book" panose="020B0503020102020204"/>
                <a:cs typeface="Franklin Gothic Book" panose="020B0503020102020204"/>
              </a:rPr>
              <a:t>/</a:t>
            </a:r>
            <a:r>
              <a:rPr sz="1850" i="1" spc="-100" dirty="0">
                <a:solidFill>
                  <a:srgbClr val="191B0E"/>
                </a:solidFill>
                <a:latin typeface="华文楷体" panose="02010600040101010101" charset="-122"/>
                <a:cs typeface="华文楷体" panose="02010600040101010101" charset="-122"/>
              </a:rPr>
              <a:t>粘贴</a:t>
            </a:r>
            <a:r>
              <a:rPr sz="1750" i="1" spc="-5" dirty="0">
                <a:solidFill>
                  <a:srgbClr val="191B0E"/>
                </a:solidFill>
                <a:latin typeface="Franklin Gothic Book" panose="020B0503020102020204"/>
                <a:cs typeface="Franklin Gothic Book" panose="020B0503020102020204"/>
              </a:rPr>
              <a:t>+</a:t>
            </a:r>
            <a:r>
              <a:rPr sz="1850" i="1" spc="-100" dirty="0">
                <a:solidFill>
                  <a:srgbClr val="191B0E"/>
                </a:solidFill>
                <a:latin typeface="华文楷体" panose="02010600040101010101" charset="-122"/>
                <a:cs typeface="华文楷体" panose="02010600040101010101" charset="-122"/>
              </a:rPr>
              <a:t>手动、特殊字符、功能键等</a:t>
            </a:r>
            <a:endParaRPr sz="1850">
              <a:latin typeface="华文楷体" panose="02010600040101010101" charset="-122"/>
              <a:cs typeface="华文楷体" panose="02010600040101010101" charset="-122"/>
            </a:endParaRPr>
          </a:p>
        </p:txBody>
      </p:sp>
      <p:sp>
        <p:nvSpPr>
          <p:cNvPr id="5" name="object 5"/>
          <p:cNvSpPr/>
          <p:nvPr/>
        </p:nvSpPr>
        <p:spPr>
          <a:xfrm>
            <a:off x="2320175" y="3281171"/>
            <a:ext cx="5677661" cy="3124200"/>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24790"/>
            <a:ext cx="5722620" cy="1785620"/>
          </a:xfrm>
          <a:prstGeom prst="rect">
            <a:avLst/>
          </a:prstGeom>
        </p:spPr>
        <p:txBody>
          <a:bodyPr vert="horz" wrap="square" lIns="0" tIns="130810" rIns="0" bIns="0" rtlCol="0">
            <a:spAutoFit/>
          </a:bodyPr>
          <a:lstStyle/>
          <a:p>
            <a:pPr marL="349250" indent="-337185">
              <a:lnSpc>
                <a:spcPct val="100000"/>
              </a:lnSpc>
              <a:spcBef>
                <a:spcPts val="10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常用控件测试</a:t>
            </a:r>
            <a:endParaRPr sz="1750">
              <a:latin typeface="华文楷体" panose="02010600040101010101" charset="-122"/>
              <a:cs typeface="华文楷体" panose="02010600040101010101" charset="-122"/>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按钮测试</a:t>
            </a:r>
            <a:endParaRPr sz="1750">
              <a:latin typeface="华文楷体" panose="02010600040101010101" charset="-122"/>
              <a:cs typeface="华文楷体" panose="02010600040101010101" charset="-122"/>
            </a:endParaRPr>
          </a:p>
          <a:p>
            <a:pPr marL="814070" lvl="1" indent="-337820">
              <a:lnSpc>
                <a:spcPct val="100000"/>
              </a:lnSpc>
              <a:spcBef>
                <a:spcPts val="39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按钮功能是否实现（关联）</a:t>
            </a:r>
            <a:endParaRPr sz="1850">
              <a:latin typeface="华文楷体" panose="02010600040101010101" charset="-122"/>
              <a:cs typeface="华文楷体" panose="02010600040101010101" charset="-122"/>
            </a:endParaRPr>
          </a:p>
          <a:p>
            <a:pPr marL="814070" lvl="1" indent="-337185">
              <a:lnSpc>
                <a:spcPct val="100000"/>
              </a:lnSpc>
              <a:spcBef>
                <a:spcPts val="37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提示信息是否正确（正确、友好、无法恢复时）</a:t>
            </a:r>
            <a:endParaRPr sz="1850">
              <a:latin typeface="华文楷体" panose="02010600040101010101" charset="-122"/>
              <a:cs typeface="华文楷体" panose="02010600040101010101" charset="-122"/>
            </a:endParaRPr>
          </a:p>
          <a:p>
            <a:pPr marL="814070" lvl="1" indent="-337185">
              <a:lnSpc>
                <a:spcPct val="100000"/>
              </a:lnSpc>
              <a:spcBef>
                <a:spcPts val="37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对于不符合业务背景的输入数据是否有相应的处理</a:t>
            </a:r>
            <a:endParaRPr sz="1850">
              <a:latin typeface="华文楷体" panose="02010600040101010101" charset="-122"/>
              <a:cs typeface="华文楷体" panose="02010600040101010101" charset="-122"/>
            </a:endParaRPr>
          </a:p>
        </p:txBody>
      </p:sp>
      <p:sp>
        <p:nvSpPr>
          <p:cNvPr id="5" name="object 5"/>
          <p:cNvSpPr/>
          <p:nvPr/>
        </p:nvSpPr>
        <p:spPr>
          <a:xfrm>
            <a:off x="1312811" y="3706367"/>
            <a:ext cx="3129533" cy="2898648"/>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4748669" y="4078985"/>
            <a:ext cx="5426964" cy="1595627"/>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24790"/>
            <a:ext cx="3942079" cy="2114550"/>
          </a:xfrm>
          <a:prstGeom prst="rect">
            <a:avLst/>
          </a:prstGeom>
        </p:spPr>
        <p:txBody>
          <a:bodyPr vert="horz" wrap="square" lIns="0" tIns="130810" rIns="0" bIns="0" rtlCol="0">
            <a:spAutoFit/>
          </a:bodyPr>
          <a:lstStyle/>
          <a:p>
            <a:pPr marL="349250" indent="-337185">
              <a:lnSpc>
                <a:spcPct val="100000"/>
              </a:lnSpc>
              <a:spcBef>
                <a:spcPts val="10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常用控件测试</a:t>
            </a:r>
            <a:endParaRPr sz="1750">
              <a:latin typeface="华文楷体" panose="02010600040101010101" charset="-122"/>
              <a:cs typeface="华文楷体" panose="02010600040101010101" charset="-122"/>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单选按钮测试</a:t>
            </a:r>
            <a:endParaRPr sz="1750">
              <a:latin typeface="华文楷体" panose="02010600040101010101" charset="-122"/>
              <a:cs typeface="华文楷体" panose="02010600040101010101" charset="-122"/>
            </a:endParaRPr>
          </a:p>
          <a:p>
            <a:pPr marL="814070" lvl="1" indent="-337820">
              <a:lnSpc>
                <a:spcPct val="100000"/>
              </a:lnSpc>
              <a:spcBef>
                <a:spcPts val="39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各单选按钮功能是否能正确完成</a:t>
            </a:r>
            <a:endParaRPr sz="1850">
              <a:latin typeface="华文楷体" panose="02010600040101010101" charset="-122"/>
              <a:cs typeface="华文楷体" panose="02010600040101010101" charset="-122"/>
            </a:endParaRPr>
          </a:p>
          <a:p>
            <a:pPr marL="814070" lvl="1" indent="-337185">
              <a:lnSpc>
                <a:spcPct val="100000"/>
              </a:lnSpc>
              <a:spcBef>
                <a:spcPts val="37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单选按钮是否只能选中一个</a:t>
            </a:r>
            <a:endParaRPr sz="1850">
              <a:latin typeface="华文楷体" panose="02010600040101010101" charset="-122"/>
              <a:cs typeface="华文楷体" panose="02010600040101010101" charset="-122"/>
            </a:endParaRPr>
          </a:p>
          <a:p>
            <a:pPr marL="814070" lvl="1" indent="-337185">
              <a:lnSpc>
                <a:spcPct val="100000"/>
              </a:lnSpc>
              <a:spcBef>
                <a:spcPts val="37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是否有默认被选中的选项</a:t>
            </a:r>
            <a:endParaRPr sz="1850">
              <a:latin typeface="华文楷体" panose="02010600040101010101" charset="-122"/>
              <a:cs typeface="华文楷体" panose="02010600040101010101" charset="-122"/>
            </a:endParaRPr>
          </a:p>
          <a:p>
            <a:pPr marL="814070" lvl="1" indent="-337185">
              <a:lnSpc>
                <a:spcPct val="100000"/>
              </a:lnSpc>
              <a:spcBef>
                <a:spcPts val="37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功能键（边界）</a:t>
            </a:r>
            <a:endParaRPr sz="1850">
              <a:latin typeface="华文楷体" panose="02010600040101010101" charset="-122"/>
              <a:cs typeface="华文楷体" panose="02010600040101010101" charset="-122"/>
            </a:endParaRPr>
          </a:p>
        </p:txBody>
      </p:sp>
      <p:sp>
        <p:nvSpPr>
          <p:cNvPr id="5" name="object 5"/>
          <p:cNvSpPr/>
          <p:nvPr/>
        </p:nvSpPr>
        <p:spPr>
          <a:xfrm>
            <a:off x="1128407" y="4014978"/>
            <a:ext cx="3129533" cy="2520695"/>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4866779" y="4616958"/>
            <a:ext cx="5360670" cy="1493519"/>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824790"/>
            <a:ext cx="3497579" cy="2443480"/>
          </a:xfrm>
          <a:prstGeom prst="rect">
            <a:avLst/>
          </a:prstGeom>
        </p:spPr>
        <p:txBody>
          <a:bodyPr vert="horz" wrap="square" lIns="0" tIns="130810" rIns="0" bIns="0" rtlCol="0">
            <a:spAutoFit/>
          </a:bodyPr>
          <a:lstStyle/>
          <a:p>
            <a:pPr marL="349250" indent="-337185">
              <a:lnSpc>
                <a:spcPct val="100000"/>
              </a:lnSpc>
              <a:spcBef>
                <a:spcPts val="10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常用控件测试</a:t>
            </a:r>
            <a:endParaRPr sz="1750">
              <a:latin typeface="华文楷体" panose="02010600040101010101" charset="-122"/>
              <a:cs typeface="华文楷体" panose="02010600040101010101" charset="-122"/>
            </a:endParaRPr>
          </a:p>
          <a:p>
            <a:pPr marL="349250" indent="-337185">
              <a:lnSpc>
                <a:spcPct val="100000"/>
              </a:lnSpc>
              <a:spcBef>
                <a:spcPts val="93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复选框测试</a:t>
            </a:r>
            <a:endParaRPr sz="1750">
              <a:latin typeface="华文楷体" panose="02010600040101010101" charset="-122"/>
              <a:cs typeface="华文楷体" panose="02010600040101010101" charset="-122"/>
            </a:endParaRPr>
          </a:p>
          <a:p>
            <a:pPr marL="814070" lvl="1" indent="-337820">
              <a:lnSpc>
                <a:spcPct val="100000"/>
              </a:lnSpc>
              <a:spcBef>
                <a:spcPts val="39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多个复选框可以同时选中</a:t>
            </a:r>
            <a:endParaRPr sz="1850">
              <a:latin typeface="华文楷体" panose="02010600040101010101" charset="-122"/>
              <a:cs typeface="华文楷体" panose="02010600040101010101" charset="-122"/>
            </a:endParaRPr>
          </a:p>
          <a:p>
            <a:pPr marL="814070" lvl="1" indent="-337185">
              <a:lnSpc>
                <a:spcPct val="100000"/>
              </a:lnSpc>
              <a:spcBef>
                <a:spcPts val="37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多个复选框可以部分选中</a:t>
            </a:r>
            <a:endParaRPr sz="1850">
              <a:latin typeface="华文楷体" panose="02010600040101010101" charset="-122"/>
              <a:cs typeface="华文楷体" panose="02010600040101010101" charset="-122"/>
            </a:endParaRPr>
          </a:p>
          <a:p>
            <a:pPr marL="814070" lvl="1" indent="-337185">
              <a:lnSpc>
                <a:spcPct val="100000"/>
              </a:lnSpc>
              <a:spcBef>
                <a:spcPts val="37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多个复选框可以不被选中</a:t>
            </a:r>
            <a:endParaRPr sz="1850">
              <a:latin typeface="华文楷体" panose="02010600040101010101" charset="-122"/>
              <a:cs typeface="华文楷体" panose="02010600040101010101" charset="-122"/>
            </a:endParaRPr>
          </a:p>
          <a:p>
            <a:pPr marL="814070" lvl="1" indent="-337185">
              <a:lnSpc>
                <a:spcPct val="100000"/>
              </a:lnSpc>
              <a:spcBef>
                <a:spcPts val="37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逐一执行每个复选框的功能</a:t>
            </a:r>
            <a:endParaRPr sz="1850">
              <a:latin typeface="华文楷体" panose="02010600040101010101" charset="-122"/>
              <a:cs typeface="华文楷体" panose="02010600040101010101" charset="-122"/>
            </a:endParaRPr>
          </a:p>
          <a:p>
            <a:pPr marL="814070" lvl="1" indent="-337185">
              <a:lnSpc>
                <a:spcPct val="100000"/>
              </a:lnSpc>
              <a:spcBef>
                <a:spcPts val="37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组合执行复选框的功能</a:t>
            </a:r>
            <a:endParaRPr sz="1850">
              <a:latin typeface="华文楷体" panose="02010600040101010101" charset="-122"/>
              <a:cs typeface="华文楷体" panose="02010600040101010101" charset="-122"/>
            </a:endParaRPr>
          </a:p>
        </p:txBody>
      </p:sp>
      <p:sp>
        <p:nvSpPr>
          <p:cNvPr id="5" name="object 5"/>
          <p:cNvSpPr/>
          <p:nvPr/>
        </p:nvSpPr>
        <p:spPr>
          <a:xfrm>
            <a:off x="5347601" y="3552444"/>
            <a:ext cx="3867150" cy="2782061"/>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20"/>
            <a:ext cx="314579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黑盒测试的方法</a:t>
            </a:r>
            <a:endParaRPr spc="10" dirty="0"/>
          </a:p>
        </p:txBody>
      </p:sp>
      <p:sp>
        <p:nvSpPr>
          <p:cNvPr id="4" name="object 4"/>
          <p:cNvSpPr txBox="1"/>
          <p:nvPr/>
        </p:nvSpPr>
        <p:spPr>
          <a:xfrm>
            <a:off x="1272673" y="1942594"/>
            <a:ext cx="1697355" cy="292735"/>
          </a:xfrm>
          <a:prstGeom prst="rect">
            <a:avLst/>
          </a:prstGeom>
        </p:spPr>
        <p:txBody>
          <a:bodyPr vert="horz" wrap="square" lIns="0" tIns="12700" rIns="0" bIns="0" rtlCol="0">
            <a:spAutoFit/>
          </a:bodyPr>
          <a:lstStyle/>
          <a:p>
            <a:pPr marL="349250" indent="-337185">
              <a:lnSpc>
                <a:spcPct val="100000"/>
              </a:lnSpc>
              <a:spcBef>
                <a:spcPts val="10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常用控件测试</a:t>
            </a:r>
            <a:endParaRPr sz="1750">
              <a:latin typeface="华文楷体" panose="02010600040101010101" charset="-122"/>
              <a:cs typeface="华文楷体" panose="02010600040101010101" charset="-122"/>
            </a:endParaRPr>
          </a:p>
        </p:txBody>
      </p:sp>
      <p:sp>
        <p:nvSpPr>
          <p:cNvPr id="5" name="object 5"/>
          <p:cNvSpPr/>
          <p:nvPr/>
        </p:nvSpPr>
        <p:spPr>
          <a:xfrm>
            <a:off x="3162185" y="2075688"/>
            <a:ext cx="4518659" cy="2715005"/>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6525426" y="4405872"/>
            <a:ext cx="1002665" cy="200660"/>
          </a:xfrm>
          <a:prstGeom prst="rect">
            <a:avLst/>
          </a:prstGeom>
        </p:spPr>
        <p:txBody>
          <a:bodyPr vert="horz" wrap="square" lIns="0" tIns="0" rIns="0" bIns="0" rtlCol="0">
            <a:spAutoFit/>
          </a:bodyPr>
          <a:lstStyle/>
          <a:p>
            <a:pPr>
              <a:lnSpc>
                <a:spcPts val="1580"/>
              </a:lnSpc>
            </a:pPr>
            <a:r>
              <a:rPr sz="1550" spc="25" dirty="0">
                <a:solidFill>
                  <a:srgbClr val="FF0000"/>
                </a:solidFill>
                <a:latin typeface="黑体" panose="02010609060101010101" charset="-122"/>
                <a:cs typeface="黑体" panose="02010609060101010101" charset="-122"/>
              </a:rPr>
              <a:t>件＋文本框</a:t>
            </a:r>
            <a:endParaRPr sz="1550">
              <a:latin typeface="黑体" panose="02010609060101010101" charset="-122"/>
              <a:cs typeface="黑体" panose="02010609060101010101" charset="-122"/>
            </a:endParaRPr>
          </a:p>
        </p:txBody>
      </p:sp>
      <p:sp>
        <p:nvSpPr>
          <p:cNvPr id="7" name="object 7"/>
          <p:cNvSpPr txBox="1"/>
          <p:nvPr/>
        </p:nvSpPr>
        <p:spPr>
          <a:xfrm>
            <a:off x="5623439" y="4405872"/>
            <a:ext cx="902335" cy="200660"/>
          </a:xfrm>
          <a:prstGeom prst="rect">
            <a:avLst/>
          </a:prstGeom>
        </p:spPr>
        <p:txBody>
          <a:bodyPr vert="horz" wrap="square" lIns="0" tIns="0" rIns="0" bIns="0" rtlCol="0">
            <a:spAutoFit/>
          </a:bodyPr>
          <a:lstStyle/>
          <a:p>
            <a:pPr>
              <a:lnSpc>
                <a:spcPts val="1580"/>
              </a:lnSpc>
            </a:pPr>
            <a:r>
              <a:rPr sz="1550" spc="15" dirty="0">
                <a:solidFill>
                  <a:srgbClr val="FF0000"/>
                </a:solidFill>
                <a:latin typeface="黑体" panose="02010609060101010101" charset="-122"/>
                <a:cs typeface="黑体" panose="02010609060101010101" charset="-122"/>
              </a:rPr>
              <a:t>up-down控</a:t>
            </a:r>
            <a:endParaRPr sz="1550">
              <a:latin typeface="黑体" panose="02010609060101010101" charset="-122"/>
              <a:cs typeface="黑体" panose="02010609060101010101" charset="-122"/>
            </a:endParaRPr>
          </a:p>
        </p:txBody>
      </p:sp>
      <p:sp>
        <p:nvSpPr>
          <p:cNvPr id="8" name="object 8"/>
          <p:cNvSpPr/>
          <p:nvPr/>
        </p:nvSpPr>
        <p:spPr>
          <a:xfrm>
            <a:off x="6670433" y="2263901"/>
            <a:ext cx="3576828" cy="2590038"/>
          </a:xfrm>
          <a:prstGeom prst="rect">
            <a:avLst/>
          </a:prstGeom>
          <a:blipFill>
            <a:blip r:embed="rId3" cstate="print"/>
            <a:stretch>
              <a:fillRect/>
            </a:stretch>
          </a:blipFill>
        </p:spPr>
        <p:txBody>
          <a:bodyPr wrap="square" lIns="0" tIns="0" rIns="0" bIns="0" rtlCol="0"/>
          <a:lstStyle/>
          <a:p/>
        </p:txBody>
      </p:sp>
      <p:sp>
        <p:nvSpPr>
          <p:cNvPr id="9" name="object 9"/>
          <p:cNvSpPr txBox="1"/>
          <p:nvPr/>
        </p:nvSpPr>
        <p:spPr>
          <a:xfrm>
            <a:off x="8868289" y="3612896"/>
            <a:ext cx="1027430" cy="266065"/>
          </a:xfrm>
          <a:prstGeom prst="rect">
            <a:avLst/>
          </a:prstGeom>
        </p:spPr>
        <p:txBody>
          <a:bodyPr vert="horz" wrap="square" lIns="0" tIns="15875" rIns="0" bIns="0" rtlCol="0">
            <a:spAutoFit/>
          </a:bodyPr>
          <a:lstStyle/>
          <a:p>
            <a:pPr marL="12700">
              <a:lnSpc>
                <a:spcPct val="100000"/>
              </a:lnSpc>
              <a:spcBef>
                <a:spcPts val="125"/>
              </a:spcBef>
            </a:pPr>
            <a:r>
              <a:rPr sz="1550" spc="25" dirty="0">
                <a:solidFill>
                  <a:srgbClr val="FF0000"/>
                </a:solidFill>
                <a:latin typeface="黑体" panose="02010609060101010101" charset="-122"/>
                <a:cs typeface="黑体" panose="02010609060101010101" charset="-122"/>
              </a:rPr>
              <a:t>组合列表框</a:t>
            </a:r>
            <a:endParaRPr sz="1550">
              <a:latin typeface="黑体" panose="02010609060101010101" charset="-122"/>
              <a:cs typeface="黑体" panose="02010609060101010101" charset="-122"/>
            </a:endParaRPr>
          </a:p>
        </p:txBody>
      </p:sp>
      <p:sp>
        <p:nvSpPr>
          <p:cNvPr id="10" name="object 10"/>
          <p:cNvSpPr/>
          <p:nvPr/>
        </p:nvSpPr>
        <p:spPr>
          <a:xfrm>
            <a:off x="3162185" y="3831335"/>
            <a:ext cx="4008882" cy="2893314"/>
          </a:xfrm>
          <a:prstGeom prst="rect">
            <a:avLst/>
          </a:prstGeom>
          <a:blipFill>
            <a:blip r:embed="rId4" cstate="print"/>
            <a:stretch>
              <a:fillRect/>
            </a:stretch>
          </a:blipFill>
        </p:spPr>
        <p:txBody>
          <a:bodyPr wrap="square" lIns="0" tIns="0" rIns="0" bIns="0" rtlCol="0"/>
          <a:lstStyle/>
          <a:p/>
        </p:txBody>
      </p:sp>
      <p:sp>
        <p:nvSpPr>
          <p:cNvPr id="11" name="object 11"/>
          <p:cNvSpPr txBox="1"/>
          <p:nvPr/>
        </p:nvSpPr>
        <p:spPr>
          <a:xfrm>
            <a:off x="6374771" y="4594086"/>
            <a:ext cx="601345" cy="200660"/>
          </a:xfrm>
          <a:prstGeom prst="rect">
            <a:avLst/>
          </a:prstGeom>
        </p:spPr>
        <p:txBody>
          <a:bodyPr vert="horz" wrap="square" lIns="0" tIns="0" rIns="0" bIns="0" rtlCol="0">
            <a:spAutoFit/>
          </a:bodyPr>
          <a:lstStyle/>
          <a:p>
            <a:pPr>
              <a:lnSpc>
                <a:spcPts val="1580"/>
              </a:lnSpc>
            </a:pPr>
            <a:r>
              <a:rPr sz="1550" spc="25" dirty="0">
                <a:solidFill>
                  <a:srgbClr val="FF0000"/>
                </a:solidFill>
                <a:latin typeface="黑体" panose="02010609060101010101" charset="-122"/>
                <a:cs typeface="黑体" panose="02010609060101010101" charset="-122"/>
              </a:rPr>
              <a:t>列表框</a:t>
            </a:r>
            <a:endParaRPr sz="1550">
              <a:latin typeface="黑体" panose="02010609060101010101" charset="-122"/>
              <a:cs typeface="黑体" panose="02010609060101010101" charset="-122"/>
            </a:endParaRPr>
          </a:p>
        </p:txBody>
      </p:sp>
      <p:sp>
        <p:nvSpPr>
          <p:cNvPr id="12" name="object 12"/>
          <p:cNvSpPr/>
          <p:nvPr/>
        </p:nvSpPr>
        <p:spPr>
          <a:xfrm>
            <a:off x="9050921" y="4206240"/>
            <a:ext cx="826769" cy="2405633"/>
          </a:xfrm>
          <a:prstGeom prst="rect">
            <a:avLst/>
          </a:prstGeom>
          <a:blipFill>
            <a:blip r:embed="rId5" cstate="print"/>
            <a:stretch>
              <a:fillRect/>
            </a:stretch>
          </a:blipFill>
        </p:spPr>
        <p:txBody>
          <a:bodyPr wrap="square" lIns="0" tIns="0" rIns="0" bIns="0" rtlCol="0"/>
          <a:lstStyle/>
          <a:p/>
        </p:txBody>
      </p:sp>
      <p:sp>
        <p:nvSpPr>
          <p:cNvPr id="13" name="object 13"/>
          <p:cNvSpPr/>
          <p:nvPr/>
        </p:nvSpPr>
        <p:spPr>
          <a:xfrm>
            <a:off x="9042527" y="4197858"/>
            <a:ext cx="843915" cy="2422525"/>
          </a:xfrm>
          <a:custGeom>
            <a:avLst/>
            <a:gdLst/>
            <a:ahLst/>
            <a:cxnLst/>
            <a:rect l="l" t="t" r="r" b="b"/>
            <a:pathLst>
              <a:path w="843915" h="2422525">
                <a:moveTo>
                  <a:pt x="843533" y="2422398"/>
                </a:moveTo>
                <a:lnTo>
                  <a:pt x="843533" y="0"/>
                </a:lnTo>
                <a:lnTo>
                  <a:pt x="0" y="0"/>
                </a:lnTo>
                <a:lnTo>
                  <a:pt x="0" y="2422398"/>
                </a:lnTo>
                <a:lnTo>
                  <a:pt x="3822" y="2422398"/>
                </a:lnTo>
                <a:lnTo>
                  <a:pt x="3822" y="8382"/>
                </a:lnTo>
                <a:lnTo>
                  <a:pt x="8394" y="3810"/>
                </a:lnTo>
                <a:lnTo>
                  <a:pt x="8394" y="8382"/>
                </a:lnTo>
                <a:lnTo>
                  <a:pt x="835164" y="8382"/>
                </a:lnTo>
                <a:lnTo>
                  <a:pt x="835164" y="3810"/>
                </a:lnTo>
                <a:lnTo>
                  <a:pt x="839724" y="8382"/>
                </a:lnTo>
                <a:lnTo>
                  <a:pt x="839724" y="2422398"/>
                </a:lnTo>
                <a:lnTo>
                  <a:pt x="843533" y="2422398"/>
                </a:lnTo>
                <a:close/>
              </a:path>
              <a:path w="843915" h="2422525">
                <a:moveTo>
                  <a:pt x="8394" y="8382"/>
                </a:moveTo>
                <a:lnTo>
                  <a:pt x="8394" y="3810"/>
                </a:lnTo>
                <a:lnTo>
                  <a:pt x="3822" y="8382"/>
                </a:lnTo>
                <a:lnTo>
                  <a:pt x="8394" y="8382"/>
                </a:lnTo>
                <a:close/>
              </a:path>
              <a:path w="843915" h="2422525">
                <a:moveTo>
                  <a:pt x="8394" y="2414016"/>
                </a:moveTo>
                <a:lnTo>
                  <a:pt x="8394" y="8382"/>
                </a:lnTo>
                <a:lnTo>
                  <a:pt x="3822" y="8382"/>
                </a:lnTo>
                <a:lnTo>
                  <a:pt x="3822" y="2414016"/>
                </a:lnTo>
                <a:lnTo>
                  <a:pt x="8394" y="2414016"/>
                </a:lnTo>
                <a:close/>
              </a:path>
              <a:path w="843915" h="2422525">
                <a:moveTo>
                  <a:pt x="839724" y="2414016"/>
                </a:moveTo>
                <a:lnTo>
                  <a:pt x="3822" y="2414016"/>
                </a:lnTo>
                <a:lnTo>
                  <a:pt x="8394" y="2417826"/>
                </a:lnTo>
                <a:lnTo>
                  <a:pt x="8394" y="2422398"/>
                </a:lnTo>
                <a:lnTo>
                  <a:pt x="835164" y="2422398"/>
                </a:lnTo>
                <a:lnTo>
                  <a:pt x="835164" y="2417826"/>
                </a:lnTo>
                <a:lnTo>
                  <a:pt x="839724" y="2414016"/>
                </a:lnTo>
                <a:close/>
              </a:path>
              <a:path w="843915" h="2422525">
                <a:moveTo>
                  <a:pt x="8394" y="2422398"/>
                </a:moveTo>
                <a:lnTo>
                  <a:pt x="8394" y="2417826"/>
                </a:lnTo>
                <a:lnTo>
                  <a:pt x="3822" y="2414016"/>
                </a:lnTo>
                <a:lnTo>
                  <a:pt x="3822" y="2422398"/>
                </a:lnTo>
                <a:lnTo>
                  <a:pt x="8394" y="2422398"/>
                </a:lnTo>
                <a:close/>
              </a:path>
              <a:path w="843915" h="2422525">
                <a:moveTo>
                  <a:pt x="839724" y="8382"/>
                </a:moveTo>
                <a:lnTo>
                  <a:pt x="835164" y="3810"/>
                </a:lnTo>
                <a:lnTo>
                  <a:pt x="835164" y="8382"/>
                </a:lnTo>
                <a:lnTo>
                  <a:pt x="839724" y="8382"/>
                </a:lnTo>
                <a:close/>
              </a:path>
              <a:path w="843915" h="2422525">
                <a:moveTo>
                  <a:pt x="839724" y="2414016"/>
                </a:moveTo>
                <a:lnTo>
                  <a:pt x="839724" y="8382"/>
                </a:lnTo>
                <a:lnTo>
                  <a:pt x="835164" y="8382"/>
                </a:lnTo>
                <a:lnTo>
                  <a:pt x="835164" y="2414016"/>
                </a:lnTo>
                <a:lnTo>
                  <a:pt x="839724" y="2414016"/>
                </a:lnTo>
                <a:close/>
              </a:path>
              <a:path w="843915" h="2422525">
                <a:moveTo>
                  <a:pt x="839724" y="2422398"/>
                </a:moveTo>
                <a:lnTo>
                  <a:pt x="839724" y="2414016"/>
                </a:lnTo>
                <a:lnTo>
                  <a:pt x="835164" y="2417826"/>
                </a:lnTo>
                <a:lnTo>
                  <a:pt x="835164" y="2422398"/>
                </a:lnTo>
                <a:lnTo>
                  <a:pt x="839724" y="2422398"/>
                </a:lnTo>
                <a:close/>
              </a:path>
            </a:pathLst>
          </a:custGeom>
          <a:solidFill>
            <a:srgbClr val="8C8D86"/>
          </a:solidFill>
        </p:spPr>
        <p:txBody>
          <a:bodyPr wrap="square" lIns="0" tIns="0" rIns="0" bIns="0" rtlCol="0"/>
          <a:lstStyle/>
          <a:p/>
        </p:txBody>
      </p:sp>
      <p:sp>
        <p:nvSpPr>
          <p:cNvPr id="14" name="object 14"/>
          <p:cNvSpPr/>
          <p:nvPr/>
        </p:nvSpPr>
        <p:spPr>
          <a:xfrm>
            <a:off x="5918339" y="3893058"/>
            <a:ext cx="3572255" cy="2772155"/>
          </a:xfrm>
          <a:prstGeom prst="rect">
            <a:avLst/>
          </a:prstGeom>
          <a:blipFill>
            <a:blip r:embed="rId6" cstate="print"/>
            <a:stretch>
              <a:fillRect/>
            </a:stretch>
          </a:blipFill>
        </p:spPr>
        <p:txBody>
          <a:bodyPr wrap="square" lIns="0" tIns="0" rIns="0" bIns="0" rtlCol="0"/>
          <a:lstStyle/>
          <a:p/>
        </p:txBody>
      </p:sp>
      <p:sp>
        <p:nvSpPr>
          <p:cNvPr id="15" name="object 15"/>
          <p:cNvSpPr txBox="1"/>
          <p:nvPr/>
        </p:nvSpPr>
        <p:spPr>
          <a:xfrm>
            <a:off x="8084191" y="5357114"/>
            <a:ext cx="827405" cy="266065"/>
          </a:xfrm>
          <a:prstGeom prst="rect">
            <a:avLst/>
          </a:prstGeom>
        </p:spPr>
        <p:txBody>
          <a:bodyPr vert="horz" wrap="square" lIns="0" tIns="15875" rIns="0" bIns="0" rtlCol="0">
            <a:spAutoFit/>
          </a:bodyPr>
          <a:lstStyle/>
          <a:p>
            <a:pPr marL="12700">
              <a:lnSpc>
                <a:spcPct val="100000"/>
              </a:lnSpc>
              <a:spcBef>
                <a:spcPts val="125"/>
              </a:spcBef>
            </a:pPr>
            <a:r>
              <a:rPr sz="1550" spc="25" dirty="0">
                <a:solidFill>
                  <a:srgbClr val="FF0000"/>
                </a:solidFill>
                <a:latin typeface="黑体" panose="02010609060101010101" charset="-122"/>
                <a:cs typeface="黑体" panose="02010609060101010101" charset="-122"/>
              </a:rPr>
              <a:t>控件组合</a:t>
            </a:r>
            <a:endParaRPr sz="1550">
              <a:latin typeface="黑体" panose="02010609060101010101" charset="-122"/>
              <a:cs typeface="黑体" panose="02010609060101010101"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690249" y="1175258"/>
            <a:ext cx="2165350" cy="667385"/>
          </a:xfrm>
          <a:prstGeom prst="rect">
            <a:avLst/>
          </a:prstGeom>
        </p:spPr>
        <p:txBody>
          <a:bodyPr vert="horz" wrap="square" lIns="0" tIns="13970" rIns="0" bIns="0" rtlCol="0">
            <a:spAutoFit/>
          </a:bodyPr>
          <a:lstStyle/>
          <a:p>
            <a:pPr marL="12700">
              <a:lnSpc>
                <a:spcPct val="100000"/>
              </a:lnSpc>
              <a:spcBef>
                <a:spcPts val="110"/>
              </a:spcBef>
            </a:pPr>
            <a:r>
              <a:rPr sz="4200" spc="10" dirty="0"/>
              <a:t>综合案例</a:t>
            </a:r>
            <a:endParaRPr sz="4200"/>
          </a:p>
        </p:txBody>
      </p:sp>
      <p:sp>
        <p:nvSpPr>
          <p:cNvPr id="4" name="object 4"/>
          <p:cNvSpPr txBox="1"/>
          <p:nvPr/>
        </p:nvSpPr>
        <p:spPr>
          <a:xfrm>
            <a:off x="1626241" y="2134618"/>
            <a:ext cx="7428230" cy="929005"/>
          </a:xfrm>
          <a:prstGeom prst="rect">
            <a:avLst/>
          </a:prstGeom>
        </p:spPr>
        <p:txBody>
          <a:bodyPr vert="horz" wrap="square" lIns="0" tIns="33655" rIns="0" bIns="0" rtlCol="0">
            <a:spAutoFit/>
          </a:bodyPr>
          <a:lstStyle/>
          <a:p>
            <a:pPr marL="349250" marR="5080" indent="-337185">
              <a:lnSpc>
                <a:spcPts val="1980"/>
              </a:lnSpc>
              <a:spcBef>
                <a:spcPts val="265"/>
              </a:spcBef>
              <a:buClr>
                <a:srgbClr val="191B0E"/>
              </a:buClr>
              <a:buFont typeface="Franklin Gothic Book" panose="020B0503020102020204"/>
              <a:buChar char="■"/>
              <a:tabLst>
                <a:tab pos="962025" algn="l"/>
                <a:tab pos="962660" algn="l"/>
              </a:tabLst>
            </a:pPr>
            <a:r>
              <a:rPr dirty="0"/>
              <a:t>	</a:t>
            </a:r>
            <a:r>
              <a:rPr sz="1750" i="1" dirty="0">
                <a:solidFill>
                  <a:srgbClr val="191B0E"/>
                </a:solidFill>
                <a:latin typeface="华文楷体" panose="02010600040101010101" charset="-122"/>
                <a:cs typeface="华文楷体" panose="02010600040101010101" charset="-122"/>
              </a:rPr>
              <a:t>一个假想的保险金计算程序，根据两个因素计算半年保险金：投保 </a:t>
            </a:r>
            <a:r>
              <a:rPr sz="1750" i="1" dirty="0">
                <a:solidFill>
                  <a:srgbClr val="191B0E"/>
                </a:solidFill>
                <a:latin typeface="华文楷体" panose="02010600040101010101" charset="-122"/>
                <a:cs typeface="华文楷体" panose="02010600040101010101" charset="-122"/>
              </a:rPr>
              <a:t>人的年龄和驾驶历史纪录：</a:t>
            </a:r>
            <a:endParaRPr sz="1750">
              <a:latin typeface="华文楷体" panose="02010600040101010101" charset="-122"/>
              <a:cs typeface="华文楷体" panose="02010600040101010101" charset="-122"/>
            </a:endParaRPr>
          </a:p>
          <a:p>
            <a:pPr marL="2197100" lvl="1" indent="-1604010">
              <a:lnSpc>
                <a:spcPct val="100000"/>
              </a:lnSpc>
              <a:spcBef>
                <a:spcPts val="885"/>
              </a:spcBef>
              <a:buFont typeface="Franklin Gothic Book" panose="020B0503020102020204"/>
              <a:buChar char="■"/>
              <a:tabLst>
                <a:tab pos="2197100" algn="l"/>
                <a:tab pos="2197735" algn="l"/>
              </a:tabLst>
            </a:pPr>
            <a:r>
              <a:rPr sz="1750" i="1" dirty="0">
                <a:solidFill>
                  <a:srgbClr val="191B0E"/>
                </a:solidFill>
                <a:latin typeface="华文楷体" panose="02010600040101010101" charset="-122"/>
                <a:cs typeface="华文楷体" panose="02010600040101010101" charset="-122"/>
              </a:rPr>
              <a:t>保险金</a:t>
            </a:r>
            <a:r>
              <a:rPr sz="1750" spc="-5" dirty="0">
                <a:solidFill>
                  <a:srgbClr val="191B0E"/>
                </a:solidFill>
                <a:latin typeface="Franklin Gothic Book" panose="020B0503020102020204"/>
                <a:cs typeface="Franklin Gothic Book" panose="020B0503020102020204"/>
              </a:rPr>
              <a:t>=</a:t>
            </a:r>
            <a:r>
              <a:rPr sz="1750" i="1" dirty="0">
                <a:solidFill>
                  <a:srgbClr val="191B0E"/>
                </a:solidFill>
                <a:latin typeface="华文楷体" panose="02010600040101010101" charset="-122"/>
                <a:cs typeface="华文楷体" panose="02010600040101010101" charset="-122"/>
              </a:rPr>
              <a:t>基本保险费率</a:t>
            </a:r>
            <a:r>
              <a:rPr sz="1750" spc="-5" dirty="0">
                <a:solidFill>
                  <a:srgbClr val="191B0E"/>
                </a:solidFill>
                <a:latin typeface="Franklin Gothic Book" panose="020B0503020102020204"/>
                <a:cs typeface="Franklin Gothic Book" panose="020B0503020102020204"/>
              </a:rPr>
              <a:t>×</a:t>
            </a:r>
            <a:r>
              <a:rPr sz="1750" i="1" dirty="0">
                <a:solidFill>
                  <a:srgbClr val="191B0E"/>
                </a:solidFill>
                <a:latin typeface="华文楷体" panose="02010600040101010101" charset="-122"/>
                <a:cs typeface="华文楷体" panose="02010600040101010101" charset="-122"/>
              </a:rPr>
              <a:t>年龄系数－安全驾驶折扣</a:t>
            </a:r>
            <a:endParaRPr sz="1750">
              <a:latin typeface="华文楷体" panose="02010600040101010101" charset="-122"/>
              <a:cs typeface="华文楷体" panose="02010600040101010101" charset="-122"/>
            </a:endParaRPr>
          </a:p>
        </p:txBody>
      </p:sp>
      <p:sp>
        <p:nvSpPr>
          <p:cNvPr id="5" name="object 5"/>
          <p:cNvSpPr txBox="1"/>
          <p:nvPr/>
        </p:nvSpPr>
        <p:spPr>
          <a:xfrm>
            <a:off x="1626241" y="4544822"/>
            <a:ext cx="160020" cy="292735"/>
          </a:xfrm>
          <a:prstGeom prst="rect">
            <a:avLst/>
          </a:prstGeom>
        </p:spPr>
        <p:txBody>
          <a:bodyPr vert="horz" wrap="square" lIns="0" tIns="12700" rIns="0" bIns="0" rtlCol="0">
            <a:spAutoFit/>
          </a:bodyPr>
          <a:lstStyle/>
          <a:p>
            <a:pPr marL="12700">
              <a:lnSpc>
                <a:spcPct val="100000"/>
              </a:lnSpc>
              <a:spcBef>
                <a:spcPts val="100"/>
              </a:spcBef>
            </a:pPr>
            <a:r>
              <a:rPr sz="1750" dirty="0">
                <a:solidFill>
                  <a:srgbClr val="191B0E"/>
                </a:solidFill>
                <a:latin typeface="Franklin Gothic Book" panose="020B0503020102020204"/>
                <a:cs typeface="Franklin Gothic Book" panose="020B0503020102020204"/>
              </a:rPr>
              <a:t>■</a:t>
            </a:r>
            <a:endParaRPr sz="1750">
              <a:latin typeface="Franklin Gothic Book" panose="020B0503020102020204"/>
              <a:cs typeface="Franklin Gothic Book" panose="020B0503020102020204"/>
            </a:endParaRPr>
          </a:p>
        </p:txBody>
      </p:sp>
      <p:sp>
        <p:nvSpPr>
          <p:cNvPr id="6" name="object 6"/>
          <p:cNvSpPr txBox="1"/>
          <p:nvPr/>
        </p:nvSpPr>
        <p:spPr>
          <a:xfrm>
            <a:off x="1626241" y="3155698"/>
            <a:ext cx="7484109" cy="1933575"/>
          </a:xfrm>
          <a:prstGeom prst="rect">
            <a:avLst/>
          </a:prstGeom>
        </p:spPr>
        <p:txBody>
          <a:bodyPr vert="horz" wrap="square" lIns="0" tIns="28575" rIns="0" bIns="0" rtlCol="0">
            <a:spAutoFit/>
          </a:bodyPr>
          <a:lstStyle/>
          <a:p>
            <a:pPr marL="349250" marR="5080" indent="-337185">
              <a:lnSpc>
                <a:spcPct val="94000"/>
              </a:lnSpc>
              <a:spcBef>
                <a:spcPts val="225"/>
              </a:spcBef>
              <a:buClr>
                <a:srgbClr val="191B0E"/>
              </a:buClr>
              <a:buFont typeface="Franklin Gothic Book" panose="020B0503020102020204"/>
              <a:buChar char="■"/>
              <a:tabLst>
                <a:tab pos="1615440" algn="l"/>
                <a:tab pos="1616075" algn="l"/>
              </a:tabLst>
            </a:pPr>
            <a:r>
              <a:rPr dirty="0"/>
              <a:t>	</a:t>
            </a:r>
            <a:r>
              <a:rPr sz="1750" i="1" dirty="0">
                <a:solidFill>
                  <a:srgbClr val="191B0E"/>
                </a:solidFill>
                <a:latin typeface="华文楷体" panose="02010600040101010101" charset="-122"/>
                <a:cs typeface="华文楷体" panose="02010600040101010101" charset="-122"/>
              </a:rPr>
              <a:t>年龄系数是投保人年龄的函数，如果投保人驾驶执照上的当 </a:t>
            </a:r>
            <a:r>
              <a:rPr sz="1750" i="1" dirty="0">
                <a:solidFill>
                  <a:srgbClr val="191B0E"/>
                </a:solidFill>
                <a:latin typeface="华文楷体" panose="02010600040101010101" charset="-122"/>
                <a:cs typeface="华文楷体" panose="02010600040101010101" charset="-122"/>
              </a:rPr>
              <a:t>前点数（根据交通违规次数确定）不高于与年龄有关的门限，则给予安全 </a:t>
            </a:r>
            <a:r>
              <a:rPr sz="1750" i="1" dirty="0">
                <a:solidFill>
                  <a:srgbClr val="191B0E"/>
                </a:solidFill>
                <a:latin typeface="华文楷体" panose="02010600040101010101" charset="-122"/>
                <a:cs typeface="华文楷体" panose="02010600040101010101" charset="-122"/>
              </a:rPr>
              <a:t>驾驶折扣。书面保险政策的驾驶人年龄范围为从</a:t>
            </a:r>
            <a:r>
              <a:rPr sz="1750" spc="-20" dirty="0">
                <a:solidFill>
                  <a:srgbClr val="191B0E"/>
                </a:solidFill>
                <a:latin typeface="Franklin Gothic Book" panose="020B0503020102020204"/>
                <a:cs typeface="Franklin Gothic Book" panose="020B0503020102020204"/>
              </a:rPr>
              <a:t>16-100</a:t>
            </a:r>
            <a:r>
              <a:rPr sz="1750" i="1" dirty="0">
                <a:solidFill>
                  <a:srgbClr val="191B0E"/>
                </a:solidFill>
                <a:latin typeface="华文楷体" panose="02010600040101010101" charset="-122"/>
                <a:cs typeface="华文楷体" panose="02010600040101010101" charset="-122"/>
              </a:rPr>
              <a:t>岁，如果投保人 有</a:t>
            </a:r>
            <a:r>
              <a:rPr sz="1750" spc="-5" dirty="0">
                <a:solidFill>
                  <a:srgbClr val="191B0E"/>
                </a:solidFill>
                <a:latin typeface="Franklin Gothic Book" panose="020B0503020102020204"/>
                <a:cs typeface="Franklin Gothic Book" panose="020B0503020102020204"/>
              </a:rPr>
              <a:t>12</a:t>
            </a:r>
            <a:r>
              <a:rPr sz="1750" i="1" dirty="0">
                <a:solidFill>
                  <a:srgbClr val="191B0E"/>
                </a:solidFill>
                <a:latin typeface="华文楷体" panose="02010600040101010101" charset="-122"/>
                <a:cs typeface="华文楷体" panose="02010600040101010101" charset="-122"/>
              </a:rPr>
              <a:t>点，则驾驶人的执照就会被吊销（因此不需要保险）。基本保险费 率不随时间变化，每年</a:t>
            </a:r>
            <a:r>
              <a:rPr sz="1750" spc="-5" dirty="0">
                <a:solidFill>
                  <a:srgbClr val="191B0E"/>
                </a:solidFill>
                <a:latin typeface="Franklin Gothic Book" panose="020B0503020102020204"/>
                <a:cs typeface="Franklin Gothic Book" panose="020B0503020102020204"/>
              </a:rPr>
              <a:t>500</a:t>
            </a:r>
            <a:r>
              <a:rPr sz="1750" i="1" dirty="0">
                <a:solidFill>
                  <a:srgbClr val="191B0E"/>
                </a:solidFill>
                <a:latin typeface="华文楷体" panose="02010600040101010101" charset="-122"/>
                <a:cs typeface="华文楷体" panose="02010600040101010101" charset="-122"/>
              </a:rPr>
              <a:t>美元。</a:t>
            </a:r>
            <a:endParaRPr sz="1750">
              <a:latin typeface="华文楷体" panose="02010600040101010101" charset="-122"/>
              <a:cs typeface="华文楷体" panose="02010600040101010101" charset="-122"/>
            </a:endParaRPr>
          </a:p>
          <a:p>
            <a:pPr marL="349250" marR="74295" indent="1266190">
              <a:lnSpc>
                <a:spcPts val="1980"/>
              </a:lnSpc>
              <a:spcBef>
                <a:spcPts val="1095"/>
              </a:spcBef>
            </a:pPr>
            <a:r>
              <a:rPr sz="1750" i="1" dirty="0">
                <a:solidFill>
                  <a:srgbClr val="191B0E"/>
                </a:solidFill>
                <a:latin typeface="华文楷体" panose="02010600040101010101" charset="-122"/>
                <a:cs typeface="华文楷体" panose="02010600040101010101" charset="-122"/>
              </a:rPr>
              <a:t>试用强一般等价类法、最坏边界值法、决策表法、正交表法 </a:t>
            </a:r>
            <a:r>
              <a:rPr sz="1750" i="1" dirty="0">
                <a:solidFill>
                  <a:srgbClr val="191B0E"/>
                </a:solidFill>
                <a:latin typeface="华文楷体" panose="02010600040101010101" charset="-122"/>
                <a:cs typeface="华文楷体" panose="02010600040101010101" charset="-122"/>
              </a:rPr>
              <a:t>分别设计测试用例。</a:t>
            </a:r>
            <a:endParaRPr sz="1750">
              <a:latin typeface="华文楷体" panose="02010600040101010101" charset="-122"/>
              <a:cs typeface="华文楷体" panose="02010600040101010101"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690249" y="1246886"/>
            <a:ext cx="3945254" cy="613410"/>
          </a:xfrm>
          <a:prstGeom prst="rect">
            <a:avLst/>
          </a:prstGeom>
        </p:spPr>
        <p:txBody>
          <a:bodyPr vert="horz" wrap="square" lIns="0" tIns="13335" rIns="0" bIns="0" rtlCol="0">
            <a:spAutoFit/>
          </a:bodyPr>
          <a:lstStyle/>
          <a:p>
            <a:pPr marL="12700">
              <a:lnSpc>
                <a:spcPct val="100000"/>
              </a:lnSpc>
              <a:spcBef>
                <a:spcPts val="105"/>
              </a:spcBef>
            </a:pPr>
            <a:r>
              <a:rPr sz="3850" spc="5" dirty="0"/>
              <a:t>程序的输入与输出</a:t>
            </a:r>
            <a:endParaRPr sz="3850"/>
          </a:p>
        </p:txBody>
      </p:sp>
      <p:sp>
        <p:nvSpPr>
          <p:cNvPr id="4" name="object 4"/>
          <p:cNvSpPr txBox="1"/>
          <p:nvPr/>
        </p:nvSpPr>
        <p:spPr>
          <a:xfrm>
            <a:off x="1904370" y="1998052"/>
            <a:ext cx="5768975" cy="2451735"/>
          </a:xfrm>
          <a:prstGeom prst="rect">
            <a:avLst/>
          </a:prstGeom>
        </p:spPr>
        <p:txBody>
          <a:bodyPr vert="horz" wrap="square" lIns="0" tIns="124460" rIns="0" bIns="0" rtlCol="0">
            <a:spAutoFit/>
          </a:bodyPr>
          <a:lstStyle/>
          <a:p>
            <a:pPr marL="349250" indent="-337185">
              <a:lnSpc>
                <a:spcPct val="100000"/>
              </a:lnSpc>
              <a:spcBef>
                <a:spcPts val="980"/>
              </a:spcBef>
              <a:buFont typeface="Franklin Gothic Book" panose="020B0503020102020204"/>
              <a:buChar char="■"/>
              <a:tabLst>
                <a:tab pos="349250" algn="l"/>
                <a:tab pos="349885" algn="l"/>
              </a:tabLst>
            </a:pPr>
            <a:r>
              <a:rPr sz="2450" i="1" dirty="0">
                <a:solidFill>
                  <a:srgbClr val="191B0E"/>
                </a:solidFill>
                <a:latin typeface="华文楷体" panose="02010600040101010101" charset="-122"/>
                <a:cs typeface="华文楷体" panose="02010600040101010101" charset="-122"/>
              </a:rPr>
              <a:t>保险金</a:t>
            </a:r>
            <a:r>
              <a:rPr sz="2450" spc="-5" dirty="0">
                <a:solidFill>
                  <a:srgbClr val="191B0E"/>
                </a:solidFill>
                <a:latin typeface="Franklin Gothic Book" panose="020B0503020102020204"/>
                <a:cs typeface="Franklin Gothic Book" panose="020B0503020102020204"/>
              </a:rPr>
              <a:t>=500</a:t>
            </a:r>
            <a:r>
              <a:rPr sz="2450" spc="-20" dirty="0">
                <a:solidFill>
                  <a:srgbClr val="191B0E"/>
                </a:solidFill>
                <a:latin typeface="Franklin Gothic Book" panose="020B0503020102020204"/>
                <a:cs typeface="Franklin Gothic Book" panose="020B0503020102020204"/>
              </a:rPr>
              <a:t> </a:t>
            </a:r>
            <a:r>
              <a:rPr sz="1750" dirty="0">
                <a:solidFill>
                  <a:srgbClr val="191B0E"/>
                </a:solidFill>
                <a:latin typeface="Franklin Gothic Book" panose="020B0503020102020204"/>
                <a:cs typeface="Franklin Gothic Book" panose="020B0503020102020204"/>
              </a:rPr>
              <a:t>×</a:t>
            </a:r>
            <a:r>
              <a:rPr sz="1750" spc="170" dirty="0">
                <a:solidFill>
                  <a:srgbClr val="191B0E"/>
                </a:solidFill>
                <a:latin typeface="Franklin Gothic Book" panose="020B0503020102020204"/>
                <a:cs typeface="Franklin Gothic Book" panose="020B0503020102020204"/>
              </a:rPr>
              <a:t> </a:t>
            </a:r>
            <a:r>
              <a:rPr sz="2450" i="1" dirty="0">
                <a:solidFill>
                  <a:srgbClr val="191B0E"/>
                </a:solidFill>
                <a:latin typeface="华文楷体" panose="02010600040101010101" charset="-122"/>
                <a:cs typeface="华文楷体" panose="02010600040101010101" charset="-122"/>
              </a:rPr>
              <a:t>年龄系数</a:t>
            </a:r>
            <a:r>
              <a:rPr sz="2450" i="1" spc="-15" dirty="0">
                <a:solidFill>
                  <a:srgbClr val="191B0E"/>
                </a:solidFill>
                <a:latin typeface="华文楷体" panose="02010600040101010101" charset="-122"/>
                <a:cs typeface="华文楷体" panose="02010600040101010101" charset="-122"/>
              </a:rPr>
              <a:t> </a:t>
            </a:r>
            <a:r>
              <a:rPr sz="2450" dirty="0">
                <a:solidFill>
                  <a:srgbClr val="191B0E"/>
                </a:solidFill>
                <a:latin typeface="Franklin Gothic Book" panose="020B0503020102020204"/>
                <a:cs typeface="Franklin Gothic Book" panose="020B0503020102020204"/>
              </a:rPr>
              <a:t>–</a:t>
            </a:r>
            <a:r>
              <a:rPr sz="2450" spc="-5" dirty="0">
                <a:solidFill>
                  <a:srgbClr val="191B0E"/>
                </a:solidFill>
                <a:latin typeface="Franklin Gothic Book" panose="020B0503020102020204"/>
                <a:cs typeface="Franklin Gothic Book" panose="020B0503020102020204"/>
              </a:rPr>
              <a:t> </a:t>
            </a:r>
            <a:r>
              <a:rPr sz="2450" i="1" dirty="0">
                <a:solidFill>
                  <a:srgbClr val="191B0E"/>
                </a:solidFill>
                <a:latin typeface="华文楷体" panose="02010600040101010101" charset="-122"/>
                <a:cs typeface="华文楷体" panose="02010600040101010101" charset="-122"/>
              </a:rPr>
              <a:t>安全驾驶折扣</a:t>
            </a:r>
            <a:endParaRPr sz="2450">
              <a:latin typeface="华文楷体" panose="02010600040101010101" charset="-122"/>
              <a:cs typeface="华文楷体" panose="02010600040101010101" charset="-122"/>
            </a:endParaRPr>
          </a:p>
          <a:p>
            <a:pPr marL="349250" indent="-337185">
              <a:lnSpc>
                <a:spcPct val="100000"/>
              </a:lnSpc>
              <a:spcBef>
                <a:spcPts val="880"/>
              </a:spcBef>
              <a:buFont typeface="Franklin Gothic Book" panose="020B0503020102020204"/>
              <a:buChar char="■"/>
              <a:tabLst>
                <a:tab pos="349250" algn="l"/>
                <a:tab pos="349885" algn="l"/>
              </a:tabLst>
            </a:pPr>
            <a:r>
              <a:rPr sz="2450" i="1" dirty="0">
                <a:solidFill>
                  <a:srgbClr val="191B0E"/>
                </a:solidFill>
                <a:latin typeface="华文楷体" panose="02010600040101010101" charset="-122"/>
                <a:cs typeface="华文楷体" panose="02010600040101010101" charset="-122"/>
              </a:rPr>
              <a:t>程序输入：年龄</a:t>
            </a:r>
            <a:r>
              <a:rPr sz="2450" spc="-5" dirty="0">
                <a:solidFill>
                  <a:srgbClr val="191B0E"/>
                </a:solidFill>
                <a:latin typeface="Franklin Gothic Book" panose="020B0503020102020204"/>
                <a:cs typeface="Franklin Gothic Book" panose="020B0503020102020204"/>
              </a:rPr>
              <a:t>,</a:t>
            </a:r>
            <a:r>
              <a:rPr sz="2450" i="1" dirty="0">
                <a:solidFill>
                  <a:srgbClr val="191B0E"/>
                </a:solidFill>
                <a:latin typeface="华文楷体" panose="02010600040101010101" charset="-122"/>
                <a:cs typeface="华文楷体" panose="02010600040101010101" charset="-122"/>
              </a:rPr>
              <a:t>点数</a:t>
            </a:r>
            <a:endParaRPr sz="2450">
              <a:latin typeface="华文楷体" panose="02010600040101010101" charset="-122"/>
              <a:cs typeface="华文楷体" panose="02010600040101010101" charset="-122"/>
            </a:endParaRPr>
          </a:p>
          <a:p>
            <a:pPr marL="349250" indent="-337185">
              <a:lnSpc>
                <a:spcPct val="100000"/>
              </a:lnSpc>
              <a:spcBef>
                <a:spcPts val="885"/>
              </a:spcBef>
              <a:buFont typeface="Franklin Gothic Book" panose="020B0503020102020204"/>
              <a:buChar char="■"/>
              <a:tabLst>
                <a:tab pos="349250" algn="l"/>
                <a:tab pos="349885" algn="l"/>
              </a:tabLst>
            </a:pPr>
            <a:r>
              <a:rPr sz="2450" i="1" dirty="0">
                <a:solidFill>
                  <a:srgbClr val="191B0E"/>
                </a:solidFill>
                <a:latin typeface="华文楷体" panose="02010600040101010101" charset="-122"/>
                <a:cs typeface="华文楷体" panose="02010600040101010101" charset="-122"/>
              </a:rPr>
              <a:t>程序输出：保险金</a:t>
            </a:r>
            <a:endParaRPr sz="2450">
              <a:latin typeface="华文楷体" panose="02010600040101010101" charset="-122"/>
              <a:cs typeface="华文楷体" panose="02010600040101010101" charset="-122"/>
            </a:endParaRPr>
          </a:p>
          <a:p>
            <a:pPr marL="349250" indent="-337185">
              <a:lnSpc>
                <a:spcPct val="100000"/>
              </a:lnSpc>
              <a:spcBef>
                <a:spcPts val="875"/>
              </a:spcBef>
              <a:buFont typeface="Wingdings" panose="05000000000000000000"/>
              <a:buChar char=""/>
              <a:tabLst>
                <a:tab pos="349885" algn="l"/>
              </a:tabLst>
            </a:pPr>
            <a:r>
              <a:rPr sz="2450" i="1" dirty="0">
                <a:solidFill>
                  <a:srgbClr val="191B0E"/>
                </a:solidFill>
                <a:latin typeface="华文楷体" panose="02010600040101010101" charset="-122"/>
                <a:cs typeface="华文楷体" panose="02010600040101010101" charset="-122"/>
              </a:rPr>
              <a:t>驾驶人年龄范围为</a:t>
            </a:r>
            <a:r>
              <a:rPr sz="2450" spc="-30" dirty="0">
                <a:solidFill>
                  <a:srgbClr val="191B0E"/>
                </a:solidFill>
                <a:latin typeface="Franklin Gothic Book" panose="020B0503020102020204"/>
                <a:cs typeface="Franklin Gothic Book" panose="020B0503020102020204"/>
              </a:rPr>
              <a:t>16-100</a:t>
            </a:r>
            <a:r>
              <a:rPr sz="2450" i="1" dirty="0">
                <a:solidFill>
                  <a:srgbClr val="191B0E"/>
                </a:solidFill>
                <a:latin typeface="华文楷体" panose="02010600040101010101" charset="-122"/>
                <a:cs typeface="华文楷体" panose="02010600040101010101" charset="-122"/>
              </a:rPr>
              <a:t>岁</a:t>
            </a:r>
            <a:endParaRPr sz="2450">
              <a:latin typeface="华文楷体" panose="02010600040101010101" charset="-122"/>
              <a:cs typeface="华文楷体" panose="02010600040101010101" charset="-122"/>
            </a:endParaRPr>
          </a:p>
          <a:p>
            <a:pPr marL="349250" indent="-337185">
              <a:lnSpc>
                <a:spcPct val="100000"/>
              </a:lnSpc>
              <a:spcBef>
                <a:spcPts val="880"/>
              </a:spcBef>
              <a:buFont typeface="Wingdings" panose="05000000000000000000"/>
              <a:buChar char=""/>
              <a:tabLst>
                <a:tab pos="349885" algn="l"/>
              </a:tabLst>
            </a:pPr>
            <a:r>
              <a:rPr sz="2450" i="1" dirty="0">
                <a:solidFill>
                  <a:srgbClr val="191B0E"/>
                </a:solidFill>
                <a:latin typeface="华文楷体" panose="02010600040101010101" charset="-122"/>
                <a:cs typeface="华文楷体" panose="02010600040101010101" charset="-122"/>
              </a:rPr>
              <a:t>点数范围为</a:t>
            </a:r>
            <a:r>
              <a:rPr sz="2450" spc="-5" dirty="0">
                <a:solidFill>
                  <a:srgbClr val="191B0E"/>
                </a:solidFill>
                <a:latin typeface="Franklin Gothic Book" panose="020B0503020102020204"/>
                <a:cs typeface="Franklin Gothic Book" panose="020B0503020102020204"/>
              </a:rPr>
              <a:t>0-12</a:t>
            </a:r>
            <a:endParaRPr sz="2450">
              <a:latin typeface="Franklin Gothic Book" panose="020B0503020102020204"/>
              <a:cs typeface="Franklin Gothic Book" panose="020B05030201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 dirty="0"/>
              <a:t>黑盒测试的原则</a:t>
            </a:r>
            <a:endParaRPr spc="10" dirty="0"/>
          </a:p>
        </p:txBody>
      </p:sp>
      <p:sp>
        <p:nvSpPr>
          <p:cNvPr id="4" name="object 4"/>
          <p:cNvSpPr txBox="1">
            <a:spLocks noGrp="1"/>
          </p:cNvSpPr>
          <p:nvPr>
            <p:ph type="body" idx="1"/>
          </p:nvPr>
        </p:nvSpPr>
        <p:spPr>
          <a:prstGeom prst="rect">
            <a:avLst/>
          </a:prstGeom>
        </p:spPr>
        <p:txBody>
          <a:bodyPr vert="horz" wrap="square" lIns="0" tIns="130810" rIns="0" bIns="0" rtlCol="0">
            <a:spAutoFit/>
          </a:bodyPr>
          <a:lstStyle/>
          <a:p>
            <a:pPr marL="349250" indent="-337185">
              <a:lnSpc>
                <a:spcPct val="100000"/>
              </a:lnSpc>
              <a:spcBef>
                <a:spcPts val="1030"/>
              </a:spcBef>
              <a:buFont typeface="Franklin Gothic Book" panose="020B0503020102020204"/>
              <a:buChar char="■"/>
              <a:tabLst>
                <a:tab pos="349250" algn="l"/>
                <a:tab pos="349885" algn="l"/>
              </a:tabLst>
            </a:pPr>
            <a:r>
              <a:rPr dirty="0"/>
              <a:t>根据软件规格说明书设计测试用例，规格说明书的正确性是至关重要的。</a:t>
            </a:r>
            <a:endParaRPr dirty="0"/>
          </a:p>
          <a:p>
            <a:pPr marL="349250" indent="-337185">
              <a:lnSpc>
                <a:spcPct val="100000"/>
              </a:lnSpc>
              <a:spcBef>
                <a:spcPts val="930"/>
              </a:spcBef>
              <a:buFont typeface="Franklin Gothic Book" panose="020B0503020102020204"/>
              <a:buChar char="■"/>
              <a:tabLst>
                <a:tab pos="349250" algn="l"/>
                <a:tab pos="349885" algn="l"/>
              </a:tabLst>
            </a:pPr>
            <a:r>
              <a:rPr dirty="0"/>
              <a:t>有针对性的地找问题，并且正确定位等价类</a:t>
            </a:r>
            <a:endParaRPr dirty="0"/>
          </a:p>
          <a:p>
            <a:pPr marL="349250" indent="-337185">
              <a:lnSpc>
                <a:spcPct val="100000"/>
              </a:lnSpc>
              <a:spcBef>
                <a:spcPts val="930"/>
              </a:spcBef>
              <a:buFont typeface="Franklin Gothic Book" panose="020B0503020102020204"/>
              <a:buChar char="■"/>
              <a:tabLst>
                <a:tab pos="349250" algn="l"/>
                <a:tab pos="349885" algn="l"/>
              </a:tabLst>
            </a:pPr>
            <a:r>
              <a:rPr dirty="0"/>
              <a:t>功能是否有缺陷或错误现象？</a:t>
            </a:r>
            <a:endParaRPr dirty="0"/>
          </a:p>
          <a:p>
            <a:pPr marL="349250" indent="-337185">
              <a:lnSpc>
                <a:spcPct val="100000"/>
              </a:lnSpc>
              <a:spcBef>
                <a:spcPts val="930"/>
              </a:spcBef>
              <a:buFont typeface="Franklin Gothic Book" panose="020B0503020102020204"/>
              <a:buChar char="■"/>
              <a:tabLst>
                <a:tab pos="349250" algn="l"/>
                <a:tab pos="349885" algn="l"/>
              </a:tabLst>
            </a:pPr>
            <a:r>
              <a:rPr dirty="0"/>
              <a:t>根据测试的重要性来确定测试等级和测试重点，减少程序可能出现的缺陷</a:t>
            </a:r>
            <a:endParaRPr dirty="0"/>
          </a:p>
          <a:p>
            <a:pPr marL="349250" indent="-337185">
              <a:lnSpc>
                <a:spcPct val="100000"/>
              </a:lnSpc>
              <a:spcBef>
                <a:spcPts val="930"/>
              </a:spcBef>
              <a:buFont typeface="Franklin Gothic Book" panose="020B0503020102020204"/>
              <a:buChar char="■"/>
              <a:tabLst>
                <a:tab pos="349250" algn="l"/>
                <a:tab pos="349885" algn="l"/>
              </a:tabLst>
            </a:pPr>
            <a:r>
              <a:rPr dirty="0"/>
              <a:t>在接口处，输入的信息是否能正确接受？接受后能否输出正确的结果</a:t>
            </a:r>
            <a:endParaRPr dirty="0"/>
          </a:p>
          <a:p>
            <a:pPr marL="349250" marR="5080" indent="-337185">
              <a:lnSpc>
                <a:spcPts val="2000"/>
              </a:lnSpc>
              <a:spcBef>
                <a:spcPts val="1060"/>
              </a:spcBef>
              <a:buFont typeface="Franklin Gothic Book" panose="020B0503020102020204"/>
              <a:buChar char="■"/>
              <a:tabLst>
                <a:tab pos="349250" algn="l"/>
                <a:tab pos="349885" algn="l"/>
              </a:tabLst>
            </a:pPr>
            <a:r>
              <a:rPr dirty="0"/>
              <a:t>认真选择测试策略，尽可能发现程序的数据结构错误或外部信息访问错误，站在 </a:t>
            </a:r>
            <a:r>
              <a:rPr dirty="0"/>
              <a:t>用户立场上进行测试</a:t>
            </a: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0249" y="2698495"/>
            <a:ext cx="2965450" cy="613410"/>
          </a:xfrm>
          <a:prstGeom prst="rect">
            <a:avLst/>
          </a:prstGeom>
        </p:spPr>
        <p:txBody>
          <a:bodyPr vert="horz" wrap="square" lIns="0" tIns="13335" rIns="0" bIns="0" rtlCol="0">
            <a:spAutoFit/>
          </a:bodyPr>
          <a:lstStyle/>
          <a:p>
            <a:pPr marL="12700">
              <a:lnSpc>
                <a:spcPct val="100000"/>
              </a:lnSpc>
              <a:spcBef>
                <a:spcPts val="105"/>
              </a:spcBef>
            </a:pPr>
            <a:r>
              <a:rPr sz="3850" spc="5" dirty="0"/>
              <a:t>一、等价类法</a:t>
            </a:r>
            <a:endParaRPr sz="385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05717" y="2428443"/>
            <a:ext cx="2207895" cy="1612265"/>
          </a:xfrm>
          <a:prstGeom prst="rect">
            <a:avLst/>
          </a:prstGeom>
        </p:spPr>
        <p:txBody>
          <a:bodyPr vert="horz" wrap="square" lIns="0" tIns="40005" rIns="0" bIns="0" rtlCol="0">
            <a:spAutoFit/>
          </a:bodyPr>
          <a:lstStyle/>
          <a:p>
            <a:pPr marL="12700">
              <a:lnSpc>
                <a:spcPct val="100000"/>
              </a:lnSpc>
              <a:spcBef>
                <a:spcPts val="315"/>
              </a:spcBef>
            </a:pPr>
            <a:r>
              <a:rPr sz="1550" b="1" spc="30" dirty="0">
                <a:solidFill>
                  <a:schemeClr val="tx1"/>
                </a:solidFill>
                <a:latin typeface="新宋体" panose="02010609030101010101" charset="-122"/>
                <a:cs typeface="新宋体" panose="02010609030101010101" charset="-122"/>
              </a:rPr>
              <a:t>年龄有效等价类：</a:t>
            </a:r>
            <a:endParaRPr sz="1550">
              <a:solidFill>
                <a:schemeClr val="tx1"/>
              </a:solidFill>
              <a:latin typeface="新宋体" panose="02010609030101010101" charset="-122"/>
              <a:cs typeface="新宋体" panose="02010609030101010101" charset="-122"/>
            </a:endParaRPr>
          </a:p>
          <a:p>
            <a:pPr marL="313690" indent="-300990">
              <a:lnSpc>
                <a:spcPct val="100000"/>
              </a:lnSpc>
              <a:spcBef>
                <a:spcPts val="220"/>
              </a:spcBef>
              <a:buClr>
                <a:srgbClr val="957A9A"/>
              </a:buClr>
              <a:buSzPct val="90000"/>
              <a:buFont typeface="Wingdings" panose="05000000000000000000"/>
              <a:buChar char=""/>
              <a:tabLst>
                <a:tab pos="313055" algn="l"/>
                <a:tab pos="313690" algn="l"/>
              </a:tabLst>
            </a:pPr>
            <a:r>
              <a:rPr sz="1550" b="1" spc="15" dirty="0">
                <a:solidFill>
                  <a:schemeClr val="tx1"/>
                </a:solidFill>
                <a:latin typeface="Times New Roman" panose="02020603050405020304"/>
                <a:cs typeface="Times New Roman" panose="02020603050405020304"/>
              </a:rPr>
              <a:t>A1={16&lt;=</a:t>
            </a:r>
            <a:r>
              <a:rPr sz="1550" b="1" spc="30" dirty="0">
                <a:solidFill>
                  <a:schemeClr val="tx1"/>
                </a:solidFill>
                <a:latin typeface="新宋体" panose="02010609030101010101" charset="-122"/>
                <a:cs typeface="新宋体" panose="02010609030101010101" charset="-122"/>
              </a:rPr>
              <a:t>年龄</a:t>
            </a:r>
            <a:r>
              <a:rPr sz="1550" b="1" spc="5" dirty="0">
                <a:solidFill>
                  <a:schemeClr val="tx1"/>
                </a:solidFill>
                <a:latin typeface="Times New Roman" panose="02020603050405020304"/>
                <a:cs typeface="Times New Roman" panose="02020603050405020304"/>
              </a:rPr>
              <a:t>&lt;25}</a:t>
            </a:r>
            <a:endParaRPr sz="1550">
              <a:solidFill>
                <a:schemeClr val="tx1"/>
              </a:solidFill>
              <a:latin typeface="Times New Roman" panose="02020603050405020304"/>
              <a:cs typeface="Times New Roman" panose="02020603050405020304"/>
            </a:endParaRPr>
          </a:p>
          <a:p>
            <a:pPr marL="313690" indent="-300990">
              <a:lnSpc>
                <a:spcPct val="100000"/>
              </a:lnSpc>
              <a:spcBef>
                <a:spcPts val="225"/>
              </a:spcBef>
              <a:buClr>
                <a:srgbClr val="957A9A"/>
              </a:buClr>
              <a:buSzPct val="90000"/>
              <a:buFont typeface="Wingdings" panose="05000000000000000000"/>
              <a:buChar char=""/>
              <a:tabLst>
                <a:tab pos="313055" algn="l"/>
                <a:tab pos="313690" algn="l"/>
              </a:tabLst>
            </a:pPr>
            <a:r>
              <a:rPr sz="1550" b="1" spc="15" dirty="0">
                <a:solidFill>
                  <a:schemeClr val="tx1"/>
                </a:solidFill>
                <a:latin typeface="Times New Roman" panose="02020603050405020304"/>
                <a:cs typeface="Times New Roman" panose="02020603050405020304"/>
              </a:rPr>
              <a:t>A2={25&lt;=</a:t>
            </a:r>
            <a:r>
              <a:rPr sz="1550" b="1" spc="30" dirty="0">
                <a:solidFill>
                  <a:schemeClr val="tx1"/>
                </a:solidFill>
                <a:latin typeface="新宋体" panose="02010609030101010101" charset="-122"/>
                <a:cs typeface="新宋体" panose="02010609030101010101" charset="-122"/>
              </a:rPr>
              <a:t>年龄</a:t>
            </a:r>
            <a:r>
              <a:rPr sz="1550" b="1" spc="5" dirty="0">
                <a:solidFill>
                  <a:schemeClr val="tx1"/>
                </a:solidFill>
                <a:latin typeface="Times New Roman" panose="02020603050405020304"/>
                <a:cs typeface="Times New Roman" panose="02020603050405020304"/>
              </a:rPr>
              <a:t>&lt;35}</a:t>
            </a:r>
            <a:endParaRPr sz="1550">
              <a:solidFill>
                <a:schemeClr val="tx1"/>
              </a:solidFill>
              <a:latin typeface="Times New Roman" panose="02020603050405020304"/>
              <a:cs typeface="Times New Roman" panose="02020603050405020304"/>
            </a:endParaRPr>
          </a:p>
          <a:p>
            <a:pPr marL="313690" indent="-300990">
              <a:lnSpc>
                <a:spcPct val="100000"/>
              </a:lnSpc>
              <a:spcBef>
                <a:spcPts val="220"/>
              </a:spcBef>
              <a:buClr>
                <a:srgbClr val="957A9A"/>
              </a:buClr>
              <a:buSzPct val="90000"/>
              <a:buFont typeface="Wingdings" panose="05000000000000000000"/>
              <a:buChar char=""/>
              <a:tabLst>
                <a:tab pos="313055" algn="l"/>
                <a:tab pos="313690" algn="l"/>
              </a:tabLst>
            </a:pPr>
            <a:r>
              <a:rPr sz="1550" b="1" spc="15" dirty="0">
                <a:solidFill>
                  <a:schemeClr val="tx1"/>
                </a:solidFill>
                <a:latin typeface="Times New Roman" panose="02020603050405020304"/>
                <a:cs typeface="Times New Roman" panose="02020603050405020304"/>
              </a:rPr>
              <a:t>A3={35&lt;=</a:t>
            </a:r>
            <a:r>
              <a:rPr sz="1550" b="1" spc="30" dirty="0">
                <a:solidFill>
                  <a:schemeClr val="tx1"/>
                </a:solidFill>
                <a:latin typeface="新宋体" panose="02010609030101010101" charset="-122"/>
                <a:cs typeface="新宋体" panose="02010609030101010101" charset="-122"/>
              </a:rPr>
              <a:t>年龄</a:t>
            </a:r>
            <a:r>
              <a:rPr sz="1550" b="1" spc="5" dirty="0">
                <a:solidFill>
                  <a:schemeClr val="tx1"/>
                </a:solidFill>
                <a:latin typeface="Times New Roman" panose="02020603050405020304"/>
                <a:cs typeface="Times New Roman" panose="02020603050405020304"/>
              </a:rPr>
              <a:t>&lt;45}</a:t>
            </a:r>
            <a:endParaRPr sz="1550">
              <a:solidFill>
                <a:schemeClr val="tx1"/>
              </a:solidFill>
              <a:latin typeface="Times New Roman" panose="02020603050405020304"/>
              <a:cs typeface="Times New Roman" panose="02020603050405020304"/>
            </a:endParaRPr>
          </a:p>
          <a:p>
            <a:pPr marL="313690" indent="-300990">
              <a:lnSpc>
                <a:spcPct val="100000"/>
              </a:lnSpc>
              <a:spcBef>
                <a:spcPts val="225"/>
              </a:spcBef>
              <a:buClr>
                <a:srgbClr val="957A9A"/>
              </a:buClr>
              <a:buSzPct val="90000"/>
              <a:buFont typeface="Wingdings" panose="05000000000000000000"/>
              <a:buChar char=""/>
              <a:tabLst>
                <a:tab pos="313055" algn="l"/>
                <a:tab pos="313690" algn="l"/>
              </a:tabLst>
            </a:pPr>
            <a:r>
              <a:rPr sz="1550" b="1" spc="15" dirty="0">
                <a:solidFill>
                  <a:schemeClr val="tx1"/>
                </a:solidFill>
                <a:latin typeface="Times New Roman" panose="02020603050405020304"/>
                <a:cs typeface="Times New Roman" panose="02020603050405020304"/>
              </a:rPr>
              <a:t>A4={45&lt;=</a:t>
            </a:r>
            <a:r>
              <a:rPr sz="1550" b="1" spc="30" dirty="0">
                <a:solidFill>
                  <a:schemeClr val="tx1"/>
                </a:solidFill>
                <a:latin typeface="新宋体" panose="02010609030101010101" charset="-122"/>
                <a:cs typeface="新宋体" panose="02010609030101010101" charset="-122"/>
              </a:rPr>
              <a:t>年龄</a:t>
            </a:r>
            <a:r>
              <a:rPr sz="1550" b="1" spc="5" dirty="0">
                <a:solidFill>
                  <a:schemeClr val="tx1"/>
                </a:solidFill>
                <a:latin typeface="Times New Roman" panose="02020603050405020304"/>
                <a:cs typeface="Times New Roman" panose="02020603050405020304"/>
              </a:rPr>
              <a:t>&lt;60}</a:t>
            </a:r>
            <a:endParaRPr sz="1550">
              <a:solidFill>
                <a:schemeClr val="tx1"/>
              </a:solidFill>
              <a:latin typeface="Times New Roman" panose="02020603050405020304"/>
              <a:cs typeface="Times New Roman" panose="02020603050405020304"/>
            </a:endParaRPr>
          </a:p>
          <a:p>
            <a:pPr marL="313690" indent="-300990">
              <a:lnSpc>
                <a:spcPct val="100000"/>
              </a:lnSpc>
              <a:spcBef>
                <a:spcPts val="220"/>
              </a:spcBef>
              <a:buClr>
                <a:srgbClr val="957A9A"/>
              </a:buClr>
              <a:buSzPct val="90000"/>
              <a:buFont typeface="Wingdings" panose="05000000000000000000"/>
              <a:buChar char=""/>
              <a:tabLst>
                <a:tab pos="313055" algn="l"/>
                <a:tab pos="313690" algn="l"/>
              </a:tabLst>
            </a:pPr>
            <a:r>
              <a:rPr sz="1550" b="1" spc="15" dirty="0">
                <a:solidFill>
                  <a:schemeClr val="tx1"/>
                </a:solidFill>
                <a:latin typeface="Times New Roman" panose="02020603050405020304"/>
                <a:cs typeface="Times New Roman" panose="02020603050405020304"/>
              </a:rPr>
              <a:t>A5={60&lt;=</a:t>
            </a:r>
            <a:r>
              <a:rPr sz="1550" b="1" spc="30" dirty="0">
                <a:solidFill>
                  <a:schemeClr val="tx1"/>
                </a:solidFill>
                <a:latin typeface="新宋体" panose="02010609030101010101" charset="-122"/>
                <a:cs typeface="新宋体" panose="02010609030101010101" charset="-122"/>
              </a:rPr>
              <a:t>年龄</a:t>
            </a:r>
            <a:r>
              <a:rPr sz="1550" b="1" spc="10" dirty="0">
                <a:solidFill>
                  <a:schemeClr val="tx1"/>
                </a:solidFill>
                <a:latin typeface="Times New Roman" panose="02020603050405020304"/>
                <a:cs typeface="Times New Roman" panose="02020603050405020304"/>
              </a:rPr>
              <a:t>&lt;=100}</a:t>
            </a:r>
            <a:endParaRPr sz="1550" b="1" spc="10" dirty="0">
              <a:solidFill>
                <a:schemeClr val="tx1"/>
              </a:solidFill>
              <a:latin typeface="Times New Roman" panose="02020603050405020304"/>
              <a:cs typeface="Times New Roman" panose="02020603050405020304"/>
            </a:endParaRPr>
          </a:p>
        </p:txBody>
      </p:sp>
      <p:sp>
        <p:nvSpPr>
          <p:cNvPr id="3" name="object 3"/>
          <p:cNvSpPr txBox="1">
            <a:spLocks noGrp="1"/>
          </p:cNvSpPr>
          <p:nvPr>
            <p:ph type="title"/>
          </p:nvPr>
        </p:nvSpPr>
        <p:spPr>
          <a:xfrm>
            <a:off x="1690249" y="1314704"/>
            <a:ext cx="2475230" cy="613410"/>
          </a:xfrm>
          <a:prstGeom prst="rect">
            <a:avLst/>
          </a:prstGeom>
        </p:spPr>
        <p:txBody>
          <a:bodyPr vert="horz" wrap="square" lIns="0" tIns="13335" rIns="0" bIns="0" rtlCol="0">
            <a:spAutoFit/>
          </a:bodyPr>
          <a:lstStyle/>
          <a:p>
            <a:pPr marL="12700">
              <a:lnSpc>
                <a:spcPct val="100000"/>
              </a:lnSpc>
              <a:spcBef>
                <a:spcPts val="105"/>
              </a:spcBef>
            </a:pPr>
            <a:r>
              <a:rPr sz="3850" spc="5" dirty="0">
                <a:solidFill>
                  <a:schemeClr val="tx1"/>
                </a:solidFill>
              </a:rPr>
              <a:t>划分等价类</a:t>
            </a:r>
            <a:endParaRPr sz="3850" spc="5" dirty="0">
              <a:solidFill>
                <a:schemeClr val="tx1"/>
              </a:solidFill>
            </a:endParaRPr>
          </a:p>
        </p:txBody>
      </p:sp>
      <p:sp>
        <p:nvSpPr>
          <p:cNvPr id="4" name="object 4"/>
          <p:cNvSpPr txBox="1"/>
          <p:nvPr/>
        </p:nvSpPr>
        <p:spPr>
          <a:xfrm>
            <a:off x="5604643" y="2428443"/>
            <a:ext cx="2333625" cy="1612265"/>
          </a:xfrm>
          <a:prstGeom prst="rect">
            <a:avLst/>
          </a:prstGeom>
        </p:spPr>
        <p:txBody>
          <a:bodyPr vert="horz" wrap="square" lIns="0" tIns="40005" rIns="0" bIns="0" rtlCol="0">
            <a:spAutoFit/>
          </a:bodyPr>
          <a:lstStyle/>
          <a:p>
            <a:pPr marL="12700">
              <a:lnSpc>
                <a:spcPct val="100000"/>
              </a:lnSpc>
              <a:spcBef>
                <a:spcPts val="315"/>
              </a:spcBef>
            </a:pPr>
            <a:r>
              <a:rPr sz="1550" b="1" spc="30" dirty="0">
                <a:solidFill>
                  <a:schemeClr val="tx1"/>
                </a:solidFill>
                <a:latin typeface="新宋体" panose="02010609030101010101" charset="-122"/>
                <a:cs typeface="新宋体" panose="02010609030101010101" charset="-122"/>
              </a:rPr>
              <a:t>点数有效等价类：</a:t>
            </a:r>
            <a:endParaRPr sz="1550">
              <a:solidFill>
                <a:schemeClr val="tx1"/>
              </a:solidFill>
              <a:latin typeface="新宋体" panose="02010609030101010101" charset="-122"/>
              <a:cs typeface="新宋体" panose="02010609030101010101" charset="-122"/>
            </a:endParaRPr>
          </a:p>
          <a:p>
            <a:pPr marL="313690" indent="-300990">
              <a:lnSpc>
                <a:spcPct val="100000"/>
              </a:lnSpc>
              <a:spcBef>
                <a:spcPts val="220"/>
              </a:spcBef>
              <a:buClr>
                <a:srgbClr val="957A9A"/>
              </a:buClr>
              <a:buSzPct val="90000"/>
              <a:buFont typeface="Wingdings" panose="05000000000000000000"/>
              <a:buChar char=""/>
              <a:tabLst>
                <a:tab pos="313055" algn="l"/>
                <a:tab pos="313690" algn="l"/>
              </a:tabLst>
            </a:pPr>
            <a:r>
              <a:rPr sz="1550" b="1" spc="10" dirty="0">
                <a:solidFill>
                  <a:schemeClr val="tx1"/>
                </a:solidFill>
                <a:latin typeface="Times New Roman" panose="02020603050405020304"/>
                <a:cs typeface="Times New Roman" panose="02020603050405020304"/>
              </a:rPr>
              <a:t>P1={</a:t>
            </a:r>
            <a:r>
              <a:rPr sz="1550" b="1" spc="30" dirty="0">
                <a:solidFill>
                  <a:schemeClr val="tx1"/>
                </a:solidFill>
                <a:latin typeface="新宋体" panose="02010609030101010101" charset="-122"/>
                <a:cs typeface="新宋体" panose="02010609030101010101" charset="-122"/>
              </a:rPr>
              <a:t>点数</a:t>
            </a:r>
            <a:r>
              <a:rPr sz="1550" b="1" spc="10" dirty="0">
                <a:solidFill>
                  <a:schemeClr val="tx1"/>
                </a:solidFill>
                <a:latin typeface="Times New Roman" panose="02020603050405020304"/>
                <a:cs typeface="Times New Roman" panose="02020603050405020304"/>
              </a:rPr>
              <a:t>=0,1}</a:t>
            </a:r>
            <a:endParaRPr sz="1550">
              <a:solidFill>
                <a:schemeClr val="tx1"/>
              </a:solidFill>
              <a:latin typeface="Times New Roman" panose="02020603050405020304"/>
              <a:cs typeface="Times New Roman" panose="02020603050405020304"/>
            </a:endParaRPr>
          </a:p>
          <a:p>
            <a:pPr marL="313690" indent="-300990">
              <a:lnSpc>
                <a:spcPct val="100000"/>
              </a:lnSpc>
              <a:spcBef>
                <a:spcPts val="225"/>
              </a:spcBef>
              <a:buClr>
                <a:srgbClr val="957A9A"/>
              </a:buClr>
              <a:buSzPct val="90000"/>
              <a:buFont typeface="Wingdings" panose="05000000000000000000"/>
              <a:buChar char=""/>
              <a:tabLst>
                <a:tab pos="313055" algn="l"/>
                <a:tab pos="313690" algn="l"/>
              </a:tabLst>
            </a:pPr>
            <a:r>
              <a:rPr sz="1550" b="1" spc="10" dirty="0">
                <a:solidFill>
                  <a:schemeClr val="tx1"/>
                </a:solidFill>
                <a:latin typeface="Times New Roman" panose="02020603050405020304"/>
                <a:cs typeface="Times New Roman" panose="02020603050405020304"/>
              </a:rPr>
              <a:t>P2={</a:t>
            </a:r>
            <a:r>
              <a:rPr sz="1550" b="1" spc="30" dirty="0">
                <a:solidFill>
                  <a:schemeClr val="tx1"/>
                </a:solidFill>
                <a:latin typeface="新宋体" panose="02010609030101010101" charset="-122"/>
                <a:cs typeface="新宋体" panose="02010609030101010101" charset="-122"/>
              </a:rPr>
              <a:t>点数</a:t>
            </a:r>
            <a:r>
              <a:rPr sz="1550" b="1" spc="10" dirty="0">
                <a:solidFill>
                  <a:schemeClr val="tx1"/>
                </a:solidFill>
                <a:latin typeface="Times New Roman" panose="02020603050405020304"/>
                <a:cs typeface="Times New Roman" panose="02020603050405020304"/>
              </a:rPr>
              <a:t>=2,3}</a:t>
            </a:r>
            <a:endParaRPr sz="1550">
              <a:solidFill>
                <a:schemeClr val="tx1"/>
              </a:solidFill>
              <a:latin typeface="Times New Roman" panose="02020603050405020304"/>
              <a:cs typeface="Times New Roman" panose="02020603050405020304"/>
            </a:endParaRPr>
          </a:p>
          <a:p>
            <a:pPr marL="313690" indent="-300990">
              <a:lnSpc>
                <a:spcPct val="100000"/>
              </a:lnSpc>
              <a:spcBef>
                <a:spcPts val="220"/>
              </a:spcBef>
              <a:buClr>
                <a:srgbClr val="957A9A"/>
              </a:buClr>
              <a:buSzPct val="90000"/>
              <a:buFont typeface="Wingdings" panose="05000000000000000000"/>
              <a:buChar char=""/>
              <a:tabLst>
                <a:tab pos="313055" algn="l"/>
                <a:tab pos="313690" algn="l"/>
              </a:tabLst>
            </a:pPr>
            <a:r>
              <a:rPr sz="1550" b="1" spc="10" dirty="0">
                <a:solidFill>
                  <a:schemeClr val="tx1"/>
                </a:solidFill>
                <a:latin typeface="Times New Roman" panose="02020603050405020304"/>
                <a:cs typeface="Times New Roman" panose="02020603050405020304"/>
              </a:rPr>
              <a:t>P3={</a:t>
            </a:r>
            <a:r>
              <a:rPr sz="1550" b="1" spc="30" dirty="0">
                <a:solidFill>
                  <a:schemeClr val="tx1"/>
                </a:solidFill>
                <a:latin typeface="新宋体" panose="02010609030101010101" charset="-122"/>
                <a:cs typeface="新宋体" panose="02010609030101010101" charset="-122"/>
              </a:rPr>
              <a:t>点数</a:t>
            </a:r>
            <a:r>
              <a:rPr sz="1550" b="1" spc="10" dirty="0">
                <a:solidFill>
                  <a:schemeClr val="tx1"/>
                </a:solidFill>
                <a:latin typeface="Times New Roman" panose="02020603050405020304"/>
                <a:cs typeface="Times New Roman" panose="02020603050405020304"/>
              </a:rPr>
              <a:t>=4,5}</a:t>
            </a:r>
            <a:endParaRPr sz="1550">
              <a:solidFill>
                <a:schemeClr val="tx1"/>
              </a:solidFill>
              <a:latin typeface="Times New Roman" panose="02020603050405020304"/>
              <a:cs typeface="Times New Roman" panose="02020603050405020304"/>
            </a:endParaRPr>
          </a:p>
          <a:p>
            <a:pPr marL="313690" indent="-300990">
              <a:lnSpc>
                <a:spcPct val="100000"/>
              </a:lnSpc>
              <a:spcBef>
                <a:spcPts val="225"/>
              </a:spcBef>
              <a:buClr>
                <a:srgbClr val="957A9A"/>
              </a:buClr>
              <a:buSzPct val="90000"/>
              <a:buFont typeface="Wingdings" panose="05000000000000000000"/>
              <a:buChar char=""/>
              <a:tabLst>
                <a:tab pos="313055" algn="l"/>
                <a:tab pos="313690" algn="l"/>
              </a:tabLst>
            </a:pPr>
            <a:r>
              <a:rPr sz="1550" b="1" spc="10" dirty="0">
                <a:solidFill>
                  <a:schemeClr val="tx1"/>
                </a:solidFill>
                <a:latin typeface="Times New Roman" panose="02020603050405020304"/>
                <a:cs typeface="Times New Roman" panose="02020603050405020304"/>
              </a:rPr>
              <a:t>P4={</a:t>
            </a:r>
            <a:r>
              <a:rPr sz="1550" b="1" spc="30" dirty="0">
                <a:solidFill>
                  <a:schemeClr val="tx1"/>
                </a:solidFill>
                <a:latin typeface="新宋体" panose="02010609030101010101" charset="-122"/>
                <a:cs typeface="新宋体" panose="02010609030101010101" charset="-122"/>
              </a:rPr>
              <a:t>点数</a:t>
            </a:r>
            <a:r>
              <a:rPr sz="1550" b="1" spc="10" dirty="0">
                <a:solidFill>
                  <a:schemeClr val="tx1"/>
                </a:solidFill>
                <a:latin typeface="Times New Roman" panose="02020603050405020304"/>
                <a:cs typeface="Times New Roman" panose="02020603050405020304"/>
              </a:rPr>
              <a:t>=6,7}</a:t>
            </a:r>
            <a:endParaRPr sz="1550">
              <a:solidFill>
                <a:schemeClr val="tx1"/>
              </a:solidFill>
              <a:latin typeface="Times New Roman" panose="02020603050405020304"/>
              <a:cs typeface="Times New Roman" panose="02020603050405020304"/>
            </a:endParaRPr>
          </a:p>
          <a:p>
            <a:pPr marL="313690" indent="-300990">
              <a:lnSpc>
                <a:spcPct val="100000"/>
              </a:lnSpc>
              <a:spcBef>
                <a:spcPts val="220"/>
              </a:spcBef>
              <a:buClr>
                <a:srgbClr val="957A9A"/>
              </a:buClr>
              <a:buSzPct val="90000"/>
              <a:buFont typeface="Wingdings" panose="05000000000000000000"/>
              <a:buChar char=""/>
              <a:tabLst>
                <a:tab pos="313055" algn="l"/>
                <a:tab pos="313690" algn="l"/>
              </a:tabLst>
            </a:pPr>
            <a:r>
              <a:rPr sz="1550" b="1" spc="10" dirty="0">
                <a:solidFill>
                  <a:schemeClr val="tx1"/>
                </a:solidFill>
                <a:latin typeface="Times New Roman" panose="02020603050405020304"/>
                <a:cs typeface="Times New Roman" panose="02020603050405020304"/>
              </a:rPr>
              <a:t>P5={</a:t>
            </a:r>
            <a:r>
              <a:rPr sz="1550" b="1" spc="30" dirty="0">
                <a:solidFill>
                  <a:schemeClr val="tx1"/>
                </a:solidFill>
                <a:latin typeface="新宋体" panose="02010609030101010101" charset="-122"/>
                <a:cs typeface="新宋体" panose="02010609030101010101" charset="-122"/>
              </a:rPr>
              <a:t>点数</a:t>
            </a:r>
            <a:r>
              <a:rPr sz="1550" b="1" spc="5" dirty="0">
                <a:solidFill>
                  <a:schemeClr val="tx1"/>
                </a:solidFill>
                <a:latin typeface="Times New Roman" panose="02020603050405020304"/>
                <a:cs typeface="Times New Roman" panose="02020603050405020304"/>
              </a:rPr>
              <a:t>=8,9,10,11,12}</a:t>
            </a:r>
            <a:endParaRPr sz="1550" b="1" spc="5" dirty="0">
              <a:solidFill>
                <a:schemeClr val="tx1"/>
              </a:solidFill>
              <a:latin typeface="Times New Roman" panose="02020603050405020304"/>
              <a:cs typeface="Times New Roman" panose="02020603050405020304"/>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121594"/>
            <a:ext cx="5816600" cy="1113790"/>
          </a:xfrm>
          <a:prstGeom prst="rect">
            <a:avLst/>
          </a:prstGeom>
        </p:spPr>
        <p:txBody>
          <a:bodyPr vert="horz" wrap="square" lIns="0" tIns="204470" rIns="0" bIns="0" rtlCol="0">
            <a:spAutoFit/>
          </a:bodyPr>
          <a:lstStyle/>
          <a:p>
            <a:pPr marL="12700">
              <a:lnSpc>
                <a:spcPct val="100000"/>
              </a:lnSpc>
              <a:spcBef>
                <a:spcPts val="1610"/>
              </a:spcBef>
            </a:pPr>
            <a:r>
              <a:rPr spc="5" dirty="0"/>
              <a:t>弱一般等价类法设计测试用例</a:t>
            </a:r>
            <a:endParaRPr spc="5" dirty="0"/>
          </a:p>
          <a:p>
            <a:pPr marL="349250" indent="-337185">
              <a:lnSpc>
                <a:spcPct val="100000"/>
              </a:lnSpc>
              <a:spcBef>
                <a:spcPts val="755"/>
              </a:spcBef>
              <a:buChar char="■"/>
              <a:tabLst>
                <a:tab pos="349250" algn="l"/>
                <a:tab pos="349885" algn="l"/>
              </a:tabLst>
            </a:pPr>
            <a:r>
              <a:rPr sz="1750" i="0" spc="-5" dirty="0">
                <a:latin typeface="Franklin Gothic Book" panose="020B0503020102020204"/>
                <a:cs typeface="Franklin Gothic Book" panose="020B0503020102020204"/>
              </a:rPr>
              <a:t>1</a:t>
            </a:r>
            <a:r>
              <a:rPr sz="1750" dirty="0"/>
              <a:t>、测试用例个数：</a:t>
            </a:r>
            <a:r>
              <a:rPr sz="1750" i="0" dirty="0">
                <a:latin typeface="Franklin Gothic Book" panose="020B0503020102020204"/>
                <a:cs typeface="Franklin Gothic Book" panose="020B0503020102020204"/>
              </a:rPr>
              <a:t>5</a:t>
            </a:r>
            <a:r>
              <a:rPr sz="1750" i="0" spc="10" dirty="0">
                <a:latin typeface="Franklin Gothic Book" panose="020B0503020102020204"/>
                <a:cs typeface="Franklin Gothic Book" panose="020B0503020102020204"/>
              </a:rPr>
              <a:t> </a:t>
            </a:r>
            <a:r>
              <a:rPr sz="1750" i="0" spc="-5" dirty="0">
                <a:latin typeface="Franklin Gothic Book" panose="020B0503020102020204"/>
                <a:cs typeface="Franklin Gothic Book" panose="020B0503020102020204"/>
              </a:rPr>
              <a:t>×5=25</a:t>
            </a:r>
            <a:endParaRPr sz="1750">
              <a:latin typeface="Franklin Gothic Book" panose="020B0503020102020204"/>
              <a:cs typeface="Franklin Gothic Book" panose="020B0503020102020204"/>
            </a:endParaRPr>
          </a:p>
        </p:txBody>
      </p:sp>
      <p:sp>
        <p:nvSpPr>
          <p:cNvPr id="4" name="object 4"/>
          <p:cNvSpPr txBox="1"/>
          <p:nvPr/>
        </p:nvSpPr>
        <p:spPr>
          <a:xfrm>
            <a:off x="1272676" y="2696969"/>
            <a:ext cx="2272665" cy="292735"/>
          </a:xfrm>
          <a:prstGeom prst="rect">
            <a:avLst/>
          </a:prstGeom>
        </p:spPr>
        <p:txBody>
          <a:bodyPr vert="horz" wrap="square" lIns="0" tIns="12700" rIns="0" bIns="0" rtlCol="0">
            <a:spAutoFit/>
          </a:bodyPr>
          <a:lstStyle/>
          <a:p>
            <a:pPr marL="349250" indent="-337185">
              <a:lnSpc>
                <a:spcPct val="100000"/>
              </a:lnSpc>
              <a:spcBef>
                <a:spcPts val="100"/>
              </a:spcBef>
              <a:buChar char="■"/>
              <a:tabLst>
                <a:tab pos="349250" algn="l"/>
                <a:tab pos="349885" algn="l"/>
              </a:tabLst>
            </a:pPr>
            <a:r>
              <a:rPr sz="1750" spc="-5" dirty="0">
                <a:solidFill>
                  <a:srgbClr val="191B0E"/>
                </a:solidFill>
                <a:latin typeface="Franklin Gothic Book" panose="020B0503020102020204"/>
                <a:cs typeface="Franklin Gothic Book" panose="020B0503020102020204"/>
              </a:rPr>
              <a:t>2</a:t>
            </a:r>
            <a:r>
              <a:rPr sz="1750" i="1" dirty="0">
                <a:solidFill>
                  <a:srgbClr val="191B0E"/>
                </a:solidFill>
                <a:latin typeface="华文楷体" panose="02010600040101010101" charset="-122"/>
                <a:cs typeface="华文楷体" panose="02010600040101010101" charset="-122"/>
              </a:rPr>
              <a:t>、测试用例表：略</a:t>
            </a:r>
            <a:endParaRPr sz="1750">
              <a:latin typeface="华文楷体" panose="02010600040101010101" charset="-122"/>
              <a:cs typeface="华文楷体" panose="02010600040101010101"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0249" y="2698495"/>
            <a:ext cx="2965450" cy="613410"/>
          </a:xfrm>
          <a:prstGeom prst="rect">
            <a:avLst/>
          </a:prstGeom>
        </p:spPr>
        <p:txBody>
          <a:bodyPr vert="horz" wrap="square" lIns="0" tIns="13335" rIns="0" bIns="0" rtlCol="0">
            <a:spAutoFit/>
          </a:bodyPr>
          <a:lstStyle/>
          <a:p>
            <a:pPr marL="12700">
              <a:lnSpc>
                <a:spcPct val="100000"/>
              </a:lnSpc>
              <a:spcBef>
                <a:spcPts val="105"/>
              </a:spcBef>
            </a:pPr>
            <a:r>
              <a:rPr sz="3850" spc="5" dirty="0"/>
              <a:t>二、边界值法</a:t>
            </a:r>
            <a:endParaRPr sz="385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3381" y="2389632"/>
            <a:ext cx="6788658" cy="3473196"/>
          </a:xfrm>
          <a:prstGeom prst="rect">
            <a:avLst/>
          </a:prstGeom>
          <a:blipFill>
            <a:blip r:embed="rId1" cstate="print"/>
            <a:stretch>
              <a:fillRect/>
            </a:stretch>
          </a:blipFill>
        </p:spPr>
        <p:txBody>
          <a:bodyPr wrap="square" lIns="0" tIns="0" rIns="0" bIns="0" rtlCol="0"/>
          <a:lstStyle/>
          <a:p/>
        </p:txBody>
      </p:sp>
      <p:graphicFrame>
        <p:nvGraphicFramePr>
          <p:cNvPr id="3" name="object 3"/>
          <p:cNvGraphicFramePr>
            <a:graphicFrameLocks noGrp="1"/>
          </p:cNvGraphicFramePr>
          <p:nvPr/>
        </p:nvGraphicFramePr>
        <p:xfrm>
          <a:off x="2050853" y="2377103"/>
          <a:ext cx="6826250" cy="3498850"/>
        </p:xfrm>
        <a:graphic>
          <a:graphicData uri="http://schemas.openxmlformats.org/drawingml/2006/table">
            <a:tbl>
              <a:tblPr firstRow="1" bandRow="1">
                <a:tableStyleId>{2D5ABB26-0587-4C30-8999-92F81FD0307C}</a:tableStyleId>
              </a:tblPr>
              <a:tblGrid>
                <a:gridCol w="934085"/>
                <a:gridCol w="934085"/>
                <a:gridCol w="1584325"/>
                <a:gridCol w="918845"/>
                <a:gridCol w="1555114"/>
                <a:gridCol w="861694"/>
              </a:tblGrid>
              <a:tr h="371855">
                <a:tc>
                  <a:txBody>
                    <a:bodyPr/>
                    <a:lstStyle/>
                    <a:p>
                      <a:pPr marL="80645">
                        <a:lnSpc>
                          <a:spcPct val="100000"/>
                        </a:lnSpc>
                        <a:spcBef>
                          <a:spcPts val="295"/>
                        </a:spcBef>
                      </a:pPr>
                      <a:r>
                        <a:rPr sz="1400" b="1" dirty="0">
                          <a:latin typeface="宋体" panose="02010600030101010101" pitchFamily="2" charset="-122"/>
                          <a:cs typeface="宋体" panose="02010600030101010101" pitchFamily="2" charset="-122"/>
                        </a:rPr>
                        <a:t>变量</a:t>
                      </a:r>
                      <a:endParaRPr sz="1400">
                        <a:latin typeface="宋体" panose="02010600030101010101" pitchFamily="2" charset="-122"/>
                        <a:cs typeface="宋体" panose="02010600030101010101" pitchFamily="2" charset="-122"/>
                      </a:endParaRPr>
                    </a:p>
                  </a:txBody>
                  <a:tcPr marL="0" marR="0" marT="37465"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0645">
                        <a:lnSpc>
                          <a:spcPct val="100000"/>
                        </a:lnSpc>
                        <a:spcBef>
                          <a:spcPts val="295"/>
                        </a:spcBef>
                      </a:pPr>
                      <a:r>
                        <a:rPr sz="1400" b="1" dirty="0">
                          <a:latin typeface="宋体" panose="02010600030101010101" pitchFamily="2" charset="-122"/>
                          <a:cs typeface="宋体" panose="02010600030101010101" pitchFamily="2" charset="-122"/>
                        </a:rPr>
                        <a:t>最小值</a:t>
                      </a:r>
                      <a:endParaRPr sz="1400">
                        <a:latin typeface="宋体" panose="02010600030101010101" pitchFamily="2" charset="-122"/>
                        <a:cs typeface="宋体" panose="02010600030101010101" pitchFamily="2" charset="-122"/>
                      </a:endParaRPr>
                    </a:p>
                  </a:txBody>
                  <a:tcPr marL="0" marR="0" marT="3746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0645">
                        <a:lnSpc>
                          <a:spcPct val="100000"/>
                        </a:lnSpc>
                        <a:spcBef>
                          <a:spcPts val="295"/>
                        </a:spcBef>
                      </a:pPr>
                      <a:r>
                        <a:rPr sz="1400" b="1" dirty="0">
                          <a:latin typeface="宋体" panose="02010600030101010101" pitchFamily="2" charset="-122"/>
                          <a:cs typeface="宋体" panose="02010600030101010101" pitchFamily="2" charset="-122"/>
                        </a:rPr>
                        <a:t>略大于最小值</a:t>
                      </a:r>
                      <a:endParaRPr sz="1400">
                        <a:latin typeface="宋体" panose="02010600030101010101" pitchFamily="2" charset="-122"/>
                        <a:cs typeface="宋体" panose="02010600030101010101" pitchFamily="2" charset="-122"/>
                      </a:endParaRPr>
                    </a:p>
                  </a:txBody>
                  <a:tcPr marL="0" marR="0" marT="3746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0645">
                        <a:lnSpc>
                          <a:spcPct val="100000"/>
                        </a:lnSpc>
                        <a:spcBef>
                          <a:spcPts val="295"/>
                        </a:spcBef>
                      </a:pPr>
                      <a:r>
                        <a:rPr sz="1400" b="1" dirty="0">
                          <a:latin typeface="宋体" panose="02010600030101010101" pitchFamily="2" charset="-122"/>
                          <a:cs typeface="宋体" panose="02010600030101010101" pitchFamily="2" charset="-122"/>
                        </a:rPr>
                        <a:t>正常值</a:t>
                      </a:r>
                      <a:endParaRPr sz="1400">
                        <a:latin typeface="宋体" panose="02010600030101010101" pitchFamily="2" charset="-122"/>
                        <a:cs typeface="宋体" panose="02010600030101010101" pitchFamily="2" charset="-122"/>
                      </a:endParaRPr>
                    </a:p>
                  </a:txBody>
                  <a:tcPr marL="0" marR="0" marT="3746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0645">
                        <a:lnSpc>
                          <a:spcPct val="100000"/>
                        </a:lnSpc>
                        <a:spcBef>
                          <a:spcPts val="295"/>
                        </a:spcBef>
                      </a:pPr>
                      <a:r>
                        <a:rPr sz="1400" b="1" dirty="0">
                          <a:latin typeface="宋体" panose="02010600030101010101" pitchFamily="2" charset="-122"/>
                          <a:cs typeface="宋体" panose="02010600030101010101" pitchFamily="2" charset="-122"/>
                        </a:rPr>
                        <a:t>略小于最大值</a:t>
                      </a:r>
                      <a:endParaRPr sz="1400">
                        <a:latin typeface="宋体" panose="02010600030101010101" pitchFamily="2" charset="-122"/>
                        <a:cs typeface="宋体" panose="02010600030101010101" pitchFamily="2" charset="-122"/>
                      </a:endParaRPr>
                    </a:p>
                  </a:txBody>
                  <a:tcPr marL="0" marR="0" marT="3746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0010">
                        <a:lnSpc>
                          <a:spcPct val="100000"/>
                        </a:lnSpc>
                        <a:spcBef>
                          <a:spcPts val="295"/>
                        </a:spcBef>
                      </a:pPr>
                      <a:r>
                        <a:rPr sz="1400" b="1" dirty="0">
                          <a:latin typeface="宋体" panose="02010600030101010101" pitchFamily="2" charset="-122"/>
                          <a:cs typeface="宋体" panose="02010600030101010101" pitchFamily="2" charset="-122"/>
                        </a:rPr>
                        <a:t>最大值</a:t>
                      </a:r>
                      <a:endParaRPr sz="1400">
                        <a:latin typeface="宋体" panose="02010600030101010101" pitchFamily="2" charset="-122"/>
                        <a:cs typeface="宋体" panose="02010600030101010101" pitchFamily="2" charset="-122"/>
                      </a:endParaRPr>
                    </a:p>
                  </a:txBody>
                  <a:tcPr marL="0" marR="0" marT="3746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r>
              <a:tr h="323087">
                <a:tc>
                  <a:txBody>
                    <a:bodyPr/>
                    <a:lstStyle/>
                    <a:p>
                      <a:pPr marL="80645">
                        <a:lnSpc>
                          <a:spcPct val="100000"/>
                        </a:lnSpc>
                        <a:spcBef>
                          <a:spcPts val="295"/>
                        </a:spcBef>
                      </a:pPr>
                      <a:r>
                        <a:rPr sz="1400" b="1" dirty="0">
                          <a:latin typeface="宋体" panose="02010600030101010101" pitchFamily="2" charset="-122"/>
                          <a:cs typeface="宋体" panose="02010600030101010101" pitchFamily="2" charset="-122"/>
                        </a:rPr>
                        <a:t>年龄</a:t>
                      </a:r>
                      <a:endParaRPr sz="1400">
                        <a:latin typeface="宋体" panose="02010600030101010101" pitchFamily="2" charset="-122"/>
                        <a:cs typeface="宋体" panose="02010600030101010101" pitchFamily="2" charset="-122"/>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spc="-5" dirty="0">
                          <a:latin typeface="Arial" panose="020B0604020202020204"/>
                          <a:cs typeface="Arial" panose="020B0604020202020204"/>
                        </a:rPr>
                        <a:t>16</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spc="-5" dirty="0">
                          <a:latin typeface="Arial" panose="020B0604020202020204"/>
                          <a:cs typeface="Arial" panose="020B0604020202020204"/>
                        </a:rPr>
                        <a:t>17</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spc="-5" dirty="0">
                          <a:latin typeface="Arial" panose="020B0604020202020204"/>
                          <a:cs typeface="Arial" panose="020B0604020202020204"/>
                        </a:rPr>
                        <a:t>20</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010">
                        <a:lnSpc>
                          <a:spcPct val="100000"/>
                        </a:lnSpc>
                        <a:spcBef>
                          <a:spcPts val="280"/>
                        </a:spcBef>
                      </a:pPr>
                      <a:r>
                        <a:rPr sz="1400" b="1" spc="-5" dirty="0">
                          <a:latin typeface="Arial" panose="020B0604020202020204"/>
                          <a:cs typeface="Arial" panose="020B0604020202020204"/>
                        </a:rPr>
                        <a:t>24</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9375">
                        <a:lnSpc>
                          <a:spcPct val="100000"/>
                        </a:lnSpc>
                        <a:spcBef>
                          <a:spcPts val="280"/>
                        </a:spcBef>
                      </a:pPr>
                      <a:r>
                        <a:rPr sz="1400" b="1" dirty="0">
                          <a:latin typeface="Arial" panose="020B0604020202020204"/>
                          <a:cs typeface="Arial" panose="020B0604020202020204"/>
                        </a:rPr>
                        <a:t>-</a:t>
                      </a:r>
                      <a:endParaRPr sz="1400">
                        <a:latin typeface="Arial" panose="020B0604020202020204"/>
                        <a:cs typeface="Arial" panose="020B0604020202020204"/>
                      </a:endParaRPr>
                    </a:p>
                  </a:txBody>
                  <a:tcPr marL="0" marR="0" marT="3556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17753">
                <a:tc>
                  <a:txBody>
                    <a:bodyPr/>
                    <a:lstStyle/>
                    <a:p>
                      <a:pPr marL="80645">
                        <a:lnSpc>
                          <a:spcPct val="100000"/>
                        </a:lnSpc>
                        <a:spcBef>
                          <a:spcPts val="295"/>
                        </a:spcBef>
                      </a:pPr>
                      <a:r>
                        <a:rPr sz="1400" b="1" dirty="0">
                          <a:latin typeface="宋体" panose="02010600030101010101" pitchFamily="2" charset="-122"/>
                          <a:cs typeface="宋体" panose="02010600030101010101" pitchFamily="2" charset="-122"/>
                        </a:rPr>
                        <a:t>年龄</a:t>
                      </a:r>
                      <a:endParaRPr sz="1400">
                        <a:latin typeface="宋体" panose="02010600030101010101" pitchFamily="2" charset="-122"/>
                        <a:cs typeface="宋体" panose="02010600030101010101" pitchFamily="2" charset="-122"/>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spc="-5" dirty="0">
                          <a:latin typeface="Arial" panose="020B0604020202020204"/>
                          <a:cs typeface="Arial" panose="020B0604020202020204"/>
                        </a:rPr>
                        <a:t>25</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spc="-5" dirty="0">
                          <a:latin typeface="Arial" panose="020B0604020202020204"/>
                          <a:cs typeface="Arial" panose="020B0604020202020204"/>
                        </a:rPr>
                        <a:t>26</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spc="-5" dirty="0">
                          <a:latin typeface="Arial" panose="020B0604020202020204"/>
                          <a:cs typeface="Arial" panose="020B0604020202020204"/>
                        </a:rPr>
                        <a:t>30</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010">
                        <a:lnSpc>
                          <a:spcPct val="100000"/>
                        </a:lnSpc>
                        <a:spcBef>
                          <a:spcPts val="280"/>
                        </a:spcBef>
                      </a:pPr>
                      <a:r>
                        <a:rPr sz="1400" b="1" spc="-5" dirty="0">
                          <a:latin typeface="Arial" panose="020B0604020202020204"/>
                          <a:cs typeface="Arial" panose="020B0604020202020204"/>
                        </a:rPr>
                        <a:t>34</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9375">
                        <a:lnSpc>
                          <a:spcPct val="100000"/>
                        </a:lnSpc>
                        <a:spcBef>
                          <a:spcPts val="280"/>
                        </a:spcBef>
                      </a:pPr>
                      <a:r>
                        <a:rPr sz="1400" b="1" dirty="0">
                          <a:latin typeface="Arial" panose="020B0604020202020204"/>
                          <a:cs typeface="Arial" panose="020B0604020202020204"/>
                        </a:rPr>
                        <a:t>-</a:t>
                      </a:r>
                      <a:endParaRPr sz="1400">
                        <a:latin typeface="Arial" panose="020B0604020202020204"/>
                        <a:cs typeface="Arial" panose="020B0604020202020204"/>
                      </a:endParaRPr>
                    </a:p>
                  </a:txBody>
                  <a:tcPr marL="0" marR="0" marT="3556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15468">
                <a:tc>
                  <a:txBody>
                    <a:bodyPr/>
                    <a:lstStyle/>
                    <a:p>
                      <a:pPr marL="80645">
                        <a:lnSpc>
                          <a:spcPct val="100000"/>
                        </a:lnSpc>
                        <a:spcBef>
                          <a:spcPts val="295"/>
                        </a:spcBef>
                      </a:pPr>
                      <a:r>
                        <a:rPr sz="1400" b="1" dirty="0">
                          <a:latin typeface="宋体" panose="02010600030101010101" pitchFamily="2" charset="-122"/>
                          <a:cs typeface="宋体" panose="02010600030101010101" pitchFamily="2" charset="-122"/>
                        </a:rPr>
                        <a:t>年龄</a:t>
                      </a:r>
                      <a:endParaRPr sz="1400">
                        <a:latin typeface="宋体" panose="02010600030101010101" pitchFamily="2" charset="-122"/>
                        <a:cs typeface="宋体" panose="02010600030101010101" pitchFamily="2" charset="-122"/>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spc="-5" dirty="0">
                          <a:latin typeface="Arial" panose="020B0604020202020204"/>
                          <a:cs typeface="Arial" panose="020B0604020202020204"/>
                        </a:rPr>
                        <a:t>35</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spc="-5" dirty="0">
                          <a:latin typeface="Arial" panose="020B0604020202020204"/>
                          <a:cs typeface="Arial" panose="020B0604020202020204"/>
                        </a:rPr>
                        <a:t>36</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spc="-5" dirty="0">
                          <a:latin typeface="Arial" panose="020B0604020202020204"/>
                          <a:cs typeface="Arial" panose="020B0604020202020204"/>
                        </a:rPr>
                        <a:t>40</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010">
                        <a:lnSpc>
                          <a:spcPct val="100000"/>
                        </a:lnSpc>
                        <a:spcBef>
                          <a:spcPts val="280"/>
                        </a:spcBef>
                      </a:pPr>
                      <a:r>
                        <a:rPr sz="1400" b="1" spc="-5" dirty="0">
                          <a:latin typeface="Arial" panose="020B0604020202020204"/>
                          <a:cs typeface="Arial" panose="020B0604020202020204"/>
                        </a:rPr>
                        <a:t>44</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9375">
                        <a:lnSpc>
                          <a:spcPct val="100000"/>
                        </a:lnSpc>
                        <a:spcBef>
                          <a:spcPts val="280"/>
                        </a:spcBef>
                      </a:pPr>
                      <a:r>
                        <a:rPr sz="1400" b="1" dirty="0">
                          <a:latin typeface="Arial" panose="020B0604020202020204"/>
                          <a:cs typeface="Arial" panose="020B0604020202020204"/>
                        </a:rPr>
                        <a:t>-</a:t>
                      </a:r>
                      <a:endParaRPr sz="1400">
                        <a:latin typeface="Arial" panose="020B0604020202020204"/>
                        <a:cs typeface="Arial" panose="020B0604020202020204"/>
                      </a:endParaRPr>
                    </a:p>
                  </a:txBody>
                  <a:tcPr marL="0" marR="0" marT="3556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13181">
                <a:tc>
                  <a:txBody>
                    <a:bodyPr/>
                    <a:lstStyle/>
                    <a:p>
                      <a:pPr marL="80645">
                        <a:lnSpc>
                          <a:spcPct val="100000"/>
                        </a:lnSpc>
                        <a:spcBef>
                          <a:spcPts val="295"/>
                        </a:spcBef>
                      </a:pPr>
                      <a:r>
                        <a:rPr sz="1400" b="1" dirty="0">
                          <a:latin typeface="宋体" panose="02010600030101010101" pitchFamily="2" charset="-122"/>
                          <a:cs typeface="宋体" panose="02010600030101010101" pitchFamily="2" charset="-122"/>
                        </a:rPr>
                        <a:t>年龄</a:t>
                      </a:r>
                      <a:endParaRPr sz="1400">
                        <a:latin typeface="宋体" panose="02010600030101010101" pitchFamily="2" charset="-122"/>
                        <a:cs typeface="宋体" panose="02010600030101010101" pitchFamily="2" charset="-122"/>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spc="-5" dirty="0">
                          <a:latin typeface="Arial" panose="020B0604020202020204"/>
                          <a:cs typeface="Arial" panose="020B0604020202020204"/>
                        </a:rPr>
                        <a:t>45</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spc="-5" dirty="0">
                          <a:latin typeface="Arial" panose="020B0604020202020204"/>
                          <a:cs typeface="Arial" panose="020B0604020202020204"/>
                        </a:rPr>
                        <a:t>46</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spc="-5" dirty="0">
                          <a:latin typeface="Arial" panose="020B0604020202020204"/>
                          <a:cs typeface="Arial" panose="020B0604020202020204"/>
                        </a:rPr>
                        <a:t>53</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010">
                        <a:lnSpc>
                          <a:spcPct val="100000"/>
                        </a:lnSpc>
                        <a:spcBef>
                          <a:spcPts val="280"/>
                        </a:spcBef>
                      </a:pPr>
                      <a:r>
                        <a:rPr sz="1400" b="1" spc="-5" dirty="0">
                          <a:latin typeface="Arial" panose="020B0604020202020204"/>
                          <a:cs typeface="Arial" panose="020B0604020202020204"/>
                        </a:rPr>
                        <a:t>59</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9375">
                        <a:lnSpc>
                          <a:spcPct val="100000"/>
                        </a:lnSpc>
                        <a:spcBef>
                          <a:spcPts val="280"/>
                        </a:spcBef>
                      </a:pPr>
                      <a:r>
                        <a:rPr sz="1400" b="1" dirty="0">
                          <a:latin typeface="Arial" panose="020B0604020202020204"/>
                          <a:cs typeface="Arial" panose="020B0604020202020204"/>
                        </a:rPr>
                        <a:t>-</a:t>
                      </a:r>
                      <a:endParaRPr sz="1400">
                        <a:latin typeface="Arial" panose="020B0604020202020204"/>
                        <a:cs typeface="Arial" panose="020B0604020202020204"/>
                      </a:endParaRPr>
                    </a:p>
                  </a:txBody>
                  <a:tcPr marL="0" marR="0" marT="3556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16230">
                <a:tc>
                  <a:txBody>
                    <a:bodyPr/>
                    <a:lstStyle/>
                    <a:p>
                      <a:pPr marL="80645">
                        <a:lnSpc>
                          <a:spcPct val="100000"/>
                        </a:lnSpc>
                        <a:spcBef>
                          <a:spcPts val="295"/>
                        </a:spcBef>
                      </a:pPr>
                      <a:r>
                        <a:rPr sz="1400" b="1" dirty="0">
                          <a:latin typeface="宋体" panose="02010600030101010101" pitchFamily="2" charset="-122"/>
                          <a:cs typeface="宋体" panose="02010600030101010101" pitchFamily="2" charset="-122"/>
                        </a:rPr>
                        <a:t>年龄</a:t>
                      </a:r>
                      <a:endParaRPr sz="1400">
                        <a:latin typeface="宋体" panose="02010600030101010101" pitchFamily="2" charset="-122"/>
                        <a:cs typeface="宋体" panose="02010600030101010101" pitchFamily="2" charset="-122"/>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spc="-5" dirty="0">
                          <a:latin typeface="Arial" panose="020B0604020202020204"/>
                          <a:cs typeface="Arial" panose="020B0604020202020204"/>
                        </a:rPr>
                        <a:t>60</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spc="-5" dirty="0">
                          <a:latin typeface="Arial" panose="020B0604020202020204"/>
                          <a:cs typeface="Arial" panose="020B0604020202020204"/>
                        </a:rPr>
                        <a:t>61</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spc="-5" dirty="0">
                          <a:latin typeface="Arial" panose="020B0604020202020204"/>
                          <a:cs typeface="Arial" panose="020B0604020202020204"/>
                        </a:rPr>
                        <a:t>75</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010">
                        <a:lnSpc>
                          <a:spcPct val="100000"/>
                        </a:lnSpc>
                        <a:spcBef>
                          <a:spcPts val="280"/>
                        </a:spcBef>
                      </a:pPr>
                      <a:r>
                        <a:rPr sz="1400" b="1" spc="-5" dirty="0">
                          <a:latin typeface="Arial" panose="020B0604020202020204"/>
                          <a:cs typeface="Arial" panose="020B0604020202020204"/>
                        </a:rPr>
                        <a:t>99</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9375">
                        <a:lnSpc>
                          <a:spcPct val="100000"/>
                        </a:lnSpc>
                        <a:spcBef>
                          <a:spcPts val="280"/>
                        </a:spcBef>
                      </a:pPr>
                      <a:r>
                        <a:rPr sz="1400" b="1" spc="-5" dirty="0">
                          <a:latin typeface="Arial" panose="020B0604020202020204"/>
                          <a:cs typeface="Arial" panose="020B0604020202020204"/>
                        </a:rPr>
                        <a:t>100</a:t>
                      </a:r>
                      <a:endParaRPr sz="1400">
                        <a:latin typeface="Arial" panose="020B0604020202020204"/>
                        <a:cs typeface="Arial" panose="020B0604020202020204"/>
                      </a:endParaRPr>
                    </a:p>
                  </a:txBody>
                  <a:tcPr marL="0" marR="0" marT="3556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17754">
                <a:tc>
                  <a:txBody>
                    <a:bodyPr/>
                    <a:lstStyle/>
                    <a:p>
                      <a:pPr marL="80645">
                        <a:lnSpc>
                          <a:spcPct val="100000"/>
                        </a:lnSpc>
                        <a:spcBef>
                          <a:spcPts val="295"/>
                        </a:spcBef>
                      </a:pPr>
                      <a:r>
                        <a:rPr sz="1400" b="1" dirty="0">
                          <a:latin typeface="宋体" panose="02010600030101010101" pitchFamily="2" charset="-122"/>
                          <a:cs typeface="宋体" panose="02010600030101010101" pitchFamily="2" charset="-122"/>
                        </a:rPr>
                        <a:t>点数</a:t>
                      </a:r>
                      <a:endParaRPr sz="1400">
                        <a:latin typeface="宋体" panose="02010600030101010101" pitchFamily="2" charset="-122"/>
                        <a:cs typeface="宋体" panose="02010600030101010101" pitchFamily="2" charset="-122"/>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dirty="0">
                          <a:latin typeface="Arial" panose="020B0604020202020204"/>
                          <a:cs typeface="Arial" panose="020B0604020202020204"/>
                        </a:rPr>
                        <a:t>0</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dirty="0">
                          <a:latin typeface="Arial" panose="020B0604020202020204"/>
                          <a:cs typeface="Arial" panose="020B0604020202020204"/>
                        </a:rPr>
                        <a:t>-</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dirty="0">
                          <a:latin typeface="Arial" panose="020B0604020202020204"/>
                          <a:cs typeface="Arial" panose="020B0604020202020204"/>
                        </a:rPr>
                        <a:t>-</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dirty="0">
                          <a:latin typeface="Arial" panose="020B0604020202020204"/>
                          <a:cs typeface="Arial" panose="020B0604020202020204"/>
                        </a:rPr>
                        <a:t>-</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9375">
                        <a:lnSpc>
                          <a:spcPct val="100000"/>
                        </a:lnSpc>
                        <a:spcBef>
                          <a:spcPts val="280"/>
                        </a:spcBef>
                      </a:pPr>
                      <a:r>
                        <a:rPr sz="1400" b="1" dirty="0">
                          <a:latin typeface="Arial" panose="020B0604020202020204"/>
                          <a:cs typeface="Arial" panose="020B0604020202020204"/>
                        </a:rPr>
                        <a:t>1</a:t>
                      </a:r>
                      <a:endParaRPr sz="1400">
                        <a:latin typeface="Arial" panose="020B0604020202020204"/>
                        <a:cs typeface="Arial" panose="020B0604020202020204"/>
                      </a:endParaRPr>
                    </a:p>
                  </a:txBody>
                  <a:tcPr marL="0" marR="0" marT="3556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15467">
                <a:tc>
                  <a:txBody>
                    <a:bodyPr/>
                    <a:lstStyle/>
                    <a:p>
                      <a:pPr marL="80645">
                        <a:lnSpc>
                          <a:spcPct val="100000"/>
                        </a:lnSpc>
                        <a:spcBef>
                          <a:spcPts val="295"/>
                        </a:spcBef>
                      </a:pPr>
                      <a:r>
                        <a:rPr sz="1400" b="1" dirty="0">
                          <a:latin typeface="宋体" panose="02010600030101010101" pitchFamily="2" charset="-122"/>
                          <a:cs typeface="宋体" panose="02010600030101010101" pitchFamily="2" charset="-122"/>
                        </a:rPr>
                        <a:t>点数</a:t>
                      </a:r>
                      <a:endParaRPr sz="1400">
                        <a:latin typeface="宋体" panose="02010600030101010101" pitchFamily="2" charset="-122"/>
                        <a:cs typeface="宋体" panose="02010600030101010101" pitchFamily="2" charset="-122"/>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dirty="0">
                          <a:latin typeface="Arial" panose="020B0604020202020204"/>
                          <a:cs typeface="Arial" panose="020B0604020202020204"/>
                        </a:rPr>
                        <a:t>2</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dirty="0">
                          <a:latin typeface="Arial" panose="020B0604020202020204"/>
                          <a:cs typeface="Arial" panose="020B0604020202020204"/>
                        </a:rPr>
                        <a:t>-</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dirty="0">
                          <a:latin typeface="Arial" panose="020B0604020202020204"/>
                          <a:cs typeface="Arial" panose="020B0604020202020204"/>
                        </a:rPr>
                        <a:t>-</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dirty="0">
                          <a:latin typeface="Arial" panose="020B0604020202020204"/>
                          <a:cs typeface="Arial" panose="020B0604020202020204"/>
                        </a:rPr>
                        <a:t>-</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9375">
                        <a:lnSpc>
                          <a:spcPct val="100000"/>
                        </a:lnSpc>
                        <a:spcBef>
                          <a:spcPts val="280"/>
                        </a:spcBef>
                      </a:pPr>
                      <a:r>
                        <a:rPr sz="1400" b="1" dirty="0">
                          <a:latin typeface="Arial" panose="020B0604020202020204"/>
                          <a:cs typeface="Arial" panose="020B0604020202020204"/>
                        </a:rPr>
                        <a:t>3</a:t>
                      </a:r>
                      <a:endParaRPr sz="1400">
                        <a:latin typeface="Arial" panose="020B0604020202020204"/>
                        <a:cs typeface="Arial" panose="020B0604020202020204"/>
                      </a:endParaRPr>
                    </a:p>
                  </a:txBody>
                  <a:tcPr marL="0" marR="0" marT="3556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294132">
                <a:tc>
                  <a:txBody>
                    <a:bodyPr/>
                    <a:lstStyle/>
                    <a:p>
                      <a:pPr marL="80645">
                        <a:lnSpc>
                          <a:spcPct val="100000"/>
                        </a:lnSpc>
                        <a:spcBef>
                          <a:spcPts val="295"/>
                        </a:spcBef>
                      </a:pPr>
                      <a:r>
                        <a:rPr sz="1400" b="1" dirty="0">
                          <a:latin typeface="宋体" panose="02010600030101010101" pitchFamily="2" charset="-122"/>
                          <a:cs typeface="宋体" panose="02010600030101010101" pitchFamily="2" charset="-122"/>
                        </a:rPr>
                        <a:t>点数</a:t>
                      </a:r>
                      <a:endParaRPr sz="1400">
                        <a:latin typeface="宋体" panose="02010600030101010101" pitchFamily="2" charset="-122"/>
                        <a:cs typeface="宋体" panose="02010600030101010101" pitchFamily="2" charset="-122"/>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dirty="0">
                          <a:latin typeface="Arial" panose="020B0604020202020204"/>
                          <a:cs typeface="Arial" panose="020B0604020202020204"/>
                        </a:rPr>
                        <a:t>4</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dirty="0">
                          <a:latin typeface="Arial" panose="020B0604020202020204"/>
                          <a:cs typeface="Arial" panose="020B0604020202020204"/>
                        </a:rPr>
                        <a:t>-</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dirty="0">
                          <a:latin typeface="Arial" panose="020B0604020202020204"/>
                          <a:cs typeface="Arial" panose="020B0604020202020204"/>
                        </a:rPr>
                        <a:t>-</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dirty="0">
                          <a:latin typeface="Arial" panose="020B0604020202020204"/>
                          <a:cs typeface="Arial" panose="020B0604020202020204"/>
                        </a:rPr>
                        <a:t>-</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9375">
                        <a:lnSpc>
                          <a:spcPct val="100000"/>
                        </a:lnSpc>
                        <a:spcBef>
                          <a:spcPts val="280"/>
                        </a:spcBef>
                      </a:pPr>
                      <a:r>
                        <a:rPr sz="1400" b="1" dirty="0">
                          <a:latin typeface="Arial" panose="020B0604020202020204"/>
                          <a:cs typeface="Arial" panose="020B0604020202020204"/>
                        </a:rPr>
                        <a:t>5</a:t>
                      </a:r>
                      <a:endParaRPr sz="1400">
                        <a:latin typeface="Arial" panose="020B0604020202020204"/>
                        <a:cs typeface="Arial" panose="020B0604020202020204"/>
                      </a:endParaRPr>
                    </a:p>
                  </a:txBody>
                  <a:tcPr marL="0" marR="0" marT="3556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294131">
                <a:tc>
                  <a:txBody>
                    <a:bodyPr/>
                    <a:lstStyle/>
                    <a:p>
                      <a:pPr marL="80645">
                        <a:lnSpc>
                          <a:spcPct val="100000"/>
                        </a:lnSpc>
                        <a:spcBef>
                          <a:spcPts val="295"/>
                        </a:spcBef>
                      </a:pPr>
                      <a:r>
                        <a:rPr sz="1400" b="1" dirty="0">
                          <a:latin typeface="宋体" panose="02010600030101010101" pitchFamily="2" charset="-122"/>
                          <a:cs typeface="宋体" panose="02010600030101010101" pitchFamily="2" charset="-122"/>
                        </a:rPr>
                        <a:t>点数</a:t>
                      </a:r>
                      <a:endParaRPr sz="1400">
                        <a:latin typeface="宋体" panose="02010600030101010101" pitchFamily="2" charset="-122"/>
                        <a:cs typeface="宋体" panose="02010600030101010101" pitchFamily="2" charset="-122"/>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dirty="0">
                          <a:latin typeface="Arial" panose="020B0604020202020204"/>
                          <a:cs typeface="Arial" panose="020B0604020202020204"/>
                        </a:rPr>
                        <a:t>6</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dirty="0">
                          <a:latin typeface="Arial" panose="020B0604020202020204"/>
                          <a:cs typeface="Arial" panose="020B0604020202020204"/>
                        </a:rPr>
                        <a:t>-</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dirty="0">
                          <a:latin typeface="Arial" panose="020B0604020202020204"/>
                          <a:cs typeface="Arial" panose="020B0604020202020204"/>
                        </a:rPr>
                        <a:t>-</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nSpc>
                          <a:spcPct val="100000"/>
                        </a:lnSpc>
                        <a:spcBef>
                          <a:spcPts val="280"/>
                        </a:spcBef>
                      </a:pPr>
                      <a:r>
                        <a:rPr sz="1400" b="1" dirty="0">
                          <a:latin typeface="Arial" panose="020B0604020202020204"/>
                          <a:cs typeface="Arial" panose="020B0604020202020204"/>
                        </a:rPr>
                        <a:t>-</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9375">
                        <a:lnSpc>
                          <a:spcPct val="100000"/>
                        </a:lnSpc>
                        <a:spcBef>
                          <a:spcPts val="280"/>
                        </a:spcBef>
                      </a:pPr>
                      <a:r>
                        <a:rPr sz="1400" b="1" dirty="0">
                          <a:latin typeface="Arial" panose="020B0604020202020204"/>
                          <a:cs typeface="Arial" panose="020B0604020202020204"/>
                        </a:rPr>
                        <a:t>7</a:t>
                      </a:r>
                      <a:endParaRPr sz="1400">
                        <a:latin typeface="Arial" panose="020B0604020202020204"/>
                        <a:cs typeface="Arial" panose="020B0604020202020204"/>
                      </a:endParaRPr>
                    </a:p>
                  </a:txBody>
                  <a:tcPr marL="0" marR="0" marT="3556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294132">
                <a:tc>
                  <a:txBody>
                    <a:bodyPr/>
                    <a:lstStyle/>
                    <a:p>
                      <a:pPr marL="80645">
                        <a:lnSpc>
                          <a:spcPct val="100000"/>
                        </a:lnSpc>
                        <a:spcBef>
                          <a:spcPts val="295"/>
                        </a:spcBef>
                      </a:pPr>
                      <a:r>
                        <a:rPr sz="1400" b="1" dirty="0">
                          <a:latin typeface="宋体" panose="02010600030101010101" pitchFamily="2" charset="-122"/>
                          <a:cs typeface="宋体" panose="02010600030101010101" pitchFamily="2" charset="-122"/>
                        </a:rPr>
                        <a:t>点数</a:t>
                      </a:r>
                      <a:endParaRPr sz="1400">
                        <a:latin typeface="宋体" panose="02010600030101010101" pitchFamily="2" charset="-122"/>
                        <a:cs typeface="宋体" panose="02010600030101010101" pitchFamily="2" charset="-122"/>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0645">
                        <a:lnSpc>
                          <a:spcPct val="100000"/>
                        </a:lnSpc>
                        <a:spcBef>
                          <a:spcPts val="280"/>
                        </a:spcBef>
                      </a:pPr>
                      <a:r>
                        <a:rPr sz="1400" b="1" dirty="0">
                          <a:latin typeface="Arial" panose="020B0604020202020204"/>
                          <a:cs typeface="Arial" panose="020B0604020202020204"/>
                        </a:rPr>
                        <a:t>8</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0645">
                        <a:lnSpc>
                          <a:spcPct val="100000"/>
                        </a:lnSpc>
                        <a:spcBef>
                          <a:spcPts val="280"/>
                        </a:spcBef>
                      </a:pPr>
                      <a:r>
                        <a:rPr sz="1400" b="1" dirty="0">
                          <a:latin typeface="Arial" panose="020B0604020202020204"/>
                          <a:cs typeface="Arial" panose="020B0604020202020204"/>
                        </a:rPr>
                        <a:t>9</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0645">
                        <a:lnSpc>
                          <a:spcPct val="100000"/>
                        </a:lnSpc>
                        <a:spcBef>
                          <a:spcPts val="280"/>
                        </a:spcBef>
                      </a:pPr>
                      <a:r>
                        <a:rPr sz="1400" b="1" spc="-5" dirty="0">
                          <a:latin typeface="Arial" panose="020B0604020202020204"/>
                          <a:cs typeface="Arial" panose="020B0604020202020204"/>
                        </a:rPr>
                        <a:t>10</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0645">
                        <a:lnSpc>
                          <a:spcPct val="100000"/>
                        </a:lnSpc>
                        <a:spcBef>
                          <a:spcPts val="280"/>
                        </a:spcBef>
                      </a:pPr>
                      <a:r>
                        <a:rPr sz="1400" b="1" spc="-40" dirty="0">
                          <a:latin typeface="Arial" panose="020B0604020202020204"/>
                          <a:cs typeface="Arial" panose="020B0604020202020204"/>
                        </a:rPr>
                        <a:t>11</a:t>
                      </a:r>
                      <a:endParaRPr sz="1400">
                        <a:latin typeface="Arial" panose="020B0604020202020204"/>
                        <a:cs typeface="Arial" panose="020B060402020202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79375">
                        <a:lnSpc>
                          <a:spcPct val="100000"/>
                        </a:lnSpc>
                        <a:spcBef>
                          <a:spcPts val="280"/>
                        </a:spcBef>
                      </a:pPr>
                      <a:r>
                        <a:rPr sz="1400" b="1" spc="-5" dirty="0">
                          <a:latin typeface="Arial" panose="020B0604020202020204"/>
                          <a:cs typeface="Arial" panose="020B0604020202020204"/>
                        </a:rPr>
                        <a:t>12</a:t>
                      </a:r>
                      <a:endParaRPr sz="1400">
                        <a:latin typeface="Arial" panose="020B0604020202020204"/>
                        <a:cs typeface="Arial" panose="020B0604020202020204"/>
                      </a:endParaRPr>
                    </a:p>
                  </a:txBody>
                  <a:tcPr marL="0" marR="0" marT="3556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r>
            </a:tbl>
          </a:graphicData>
        </a:graphic>
      </p:graphicFrame>
      <p:sp>
        <p:nvSpPr>
          <p:cNvPr id="4" name="object 4"/>
          <p:cNvSpPr txBox="1"/>
          <p:nvPr/>
        </p:nvSpPr>
        <p:spPr>
          <a:xfrm>
            <a:off x="2370715" y="1463294"/>
            <a:ext cx="5572760" cy="506730"/>
          </a:xfrm>
          <a:prstGeom prst="rect">
            <a:avLst/>
          </a:prstGeom>
        </p:spPr>
        <p:txBody>
          <a:bodyPr vert="horz" wrap="square" lIns="0" tIns="13335" rIns="0" bIns="0" rtlCol="0">
            <a:spAutoFit/>
          </a:bodyPr>
          <a:lstStyle/>
          <a:p>
            <a:pPr marL="349250" indent="-337185">
              <a:lnSpc>
                <a:spcPct val="100000"/>
              </a:lnSpc>
              <a:spcBef>
                <a:spcPts val="105"/>
              </a:spcBef>
              <a:buFont typeface="Franklin Gothic Book" panose="020B0503020102020204"/>
              <a:buChar char="■"/>
              <a:tabLst>
                <a:tab pos="349885" algn="l"/>
              </a:tabLst>
            </a:pPr>
            <a:r>
              <a:rPr sz="3150" i="1" spc="5" dirty="0">
                <a:solidFill>
                  <a:srgbClr val="191B0E"/>
                </a:solidFill>
                <a:latin typeface="华文楷体" panose="02010600040101010101" charset="-122"/>
                <a:cs typeface="华文楷体" panose="02010600040101010101" charset="-122"/>
              </a:rPr>
              <a:t>输入变量年龄和点数的边界值</a:t>
            </a:r>
            <a:endParaRPr sz="3150">
              <a:latin typeface="华文楷体" panose="02010600040101010101" charset="-122"/>
              <a:cs typeface="华文楷体" panose="02010600040101010101"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690249" y="1309369"/>
            <a:ext cx="6395085" cy="613410"/>
          </a:xfrm>
          <a:prstGeom prst="rect">
            <a:avLst/>
          </a:prstGeom>
        </p:spPr>
        <p:txBody>
          <a:bodyPr vert="horz" wrap="square" lIns="0" tIns="13335" rIns="0" bIns="0" rtlCol="0">
            <a:spAutoFit/>
          </a:bodyPr>
          <a:lstStyle/>
          <a:p>
            <a:pPr marL="12700">
              <a:lnSpc>
                <a:spcPct val="100000"/>
              </a:lnSpc>
              <a:spcBef>
                <a:spcPts val="105"/>
              </a:spcBef>
            </a:pPr>
            <a:r>
              <a:rPr sz="3850" spc="5" dirty="0"/>
              <a:t>最坏边界条件法设计测试用例</a:t>
            </a:r>
            <a:endParaRPr sz="3850"/>
          </a:p>
        </p:txBody>
      </p:sp>
      <p:sp>
        <p:nvSpPr>
          <p:cNvPr id="4" name="object 4"/>
          <p:cNvSpPr txBox="1"/>
          <p:nvPr/>
        </p:nvSpPr>
        <p:spPr>
          <a:xfrm>
            <a:off x="1934851" y="2296922"/>
            <a:ext cx="7238365" cy="1709420"/>
          </a:xfrm>
          <a:prstGeom prst="rect">
            <a:avLst/>
          </a:prstGeom>
        </p:spPr>
        <p:txBody>
          <a:bodyPr vert="horz" wrap="square" lIns="0" tIns="12700" rIns="0" bIns="0" rtlCol="0">
            <a:spAutoFit/>
          </a:bodyPr>
          <a:lstStyle/>
          <a:p>
            <a:pPr marL="349250" indent="-337185">
              <a:lnSpc>
                <a:spcPct val="100000"/>
              </a:lnSpc>
              <a:spcBef>
                <a:spcPts val="100"/>
              </a:spcBef>
              <a:buChar char="■"/>
              <a:tabLst>
                <a:tab pos="349250" algn="l"/>
                <a:tab pos="349885" algn="l"/>
              </a:tabLst>
            </a:pPr>
            <a:r>
              <a:rPr sz="1750" spc="-5" dirty="0">
                <a:solidFill>
                  <a:srgbClr val="191B0E"/>
                </a:solidFill>
                <a:latin typeface="Franklin Gothic Book" panose="020B0503020102020204"/>
                <a:cs typeface="Franklin Gothic Book" panose="020B0503020102020204"/>
              </a:rPr>
              <a:t>1</a:t>
            </a:r>
            <a:r>
              <a:rPr sz="1750" i="1" dirty="0">
                <a:solidFill>
                  <a:srgbClr val="191B0E"/>
                </a:solidFill>
                <a:latin typeface="华文楷体" panose="02010600040101010101" charset="-122"/>
                <a:cs typeface="华文楷体" panose="02010600040101010101" charset="-122"/>
              </a:rPr>
              <a:t>、测试用例个数：年龄边界值共有</a:t>
            </a:r>
            <a:r>
              <a:rPr sz="1750" spc="-35" dirty="0">
                <a:solidFill>
                  <a:srgbClr val="191B0E"/>
                </a:solidFill>
                <a:latin typeface="Franklin Gothic Book" panose="020B0503020102020204"/>
                <a:cs typeface="Franklin Gothic Book" panose="020B0503020102020204"/>
              </a:rPr>
              <a:t>21</a:t>
            </a:r>
            <a:r>
              <a:rPr sz="1750" i="1" dirty="0">
                <a:solidFill>
                  <a:srgbClr val="191B0E"/>
                </a:solidFill>
                <a:latin typeface="华文楷体" panose="02010600040101010101" charset="-122"/>
                <a:cs typeface="华文楷体" panose="02010600040101010101" charset="-122"/>
              </a:rPr>
              <a:t>个，点数边界值共</a:t>
            </a:r>
            <a:r>
              <a:rPr sz="1750" i="1" spc="5" dirty="0">
                <a:solidFill>
                  <a:srgbClr val="191B0E"/>
                </a:solidFill>
                <a:latin typeface="华文楷体" panose="02010600040101010101" charset="-122"/>
                <a:cs typeface="华文楷体" panose="02010600040101010101" charset="-122"/>
              </a:rPr>
              <a:t>有</a:t>
            </a:r>
            <a:r>
              <a:rPr sz="1750" spc="-10" dirty="0">
                <a:solidFill>
                  <a:srgbClr val="191B0E"/>
                </a:solidFill>
                <a:latin typeface="Franklin Gothic Book" panose="020B0503020102020204"/>
                <a:cs typeface="Franklin Gothic Book" panose="020B0503020102020204"/>
              </a:rPr>
              <a:t>13</a:t>
            </a:r>
            <a:r>
              <a:rPr sz="1750" i="1" dirty="0">
                <a:solidFill>
                  <a:srgbClr val="191B0E"/>
                </a:solidFill>
                <a:latin typeface="华文楷体" panose="02010600040101010101" charset="-122"/>
                <a:cs typeface="华文楷体" panose="02010600040101010101" charset="-122"/>
              </a:rPr>
              <a:t>个，测试</a:t>
            </a:r>
            <a:endParaRPr sz="1750">
              <a:latin typeface="华文楷体" panose="02010600040101010101" charset="-122"/>
              <a:cs typeface="华文楷体" panose="02010600040101010101" charset="-122"/>
            </a:endParaRPr>
          </a:p>
          <a:p>
            <a:pPr>
              <a:lnSpc>
                <a:spcPct val="100000"/>
              </a:lnSpc>
              <a:spcBef>
                <a:spcPts val="20"/>
              </a:spcBef>
              <a:buClr>
                <a:srgbClr val="191B0E"/>
              </a:buClr>
              <a:buFont typeface="Franklin Gothic Book" panose="020B0503020102020204"/>
              <a:buChar char="■"/>
            </a:pPr>
            <a:endParaRPr sz="2550">
              <a:latin typeface="Times New Roman" panose="02020603050405020304"/>
              <a:cs typeface="Times New Roman" panose="02020603050405020304"/>
            </a:endParaRPr>
          </a:p>
          <a:p>
            <a:pPr marL="349250">
              <a:lnSpc>
                <a:spcPct val="100000"/>
              </a:lnSpc>
            </a:pPr>
            <a:r>
              <a:rPr sz="1750" i="1" dirty="0">
                <a:solidFill>
                  <a:srgbClr val="191B0E"/>
                </a:solidFill>
                <a:latin typeface="华文楷体" panose="02010600040101010101" charset="-122"/>
                <a:cs typeface="华文楷体" panose="02010600040101010101" charset="-122"/>
              </a:rPr>
              <a:t>用例数为： </a:t>
            </a:r>
            <a:r>
              <a:rPr sz="1750" spc="-25" dirty="0">
                <a:solidFill>
                  <a:srgbClr val="191B0E"/>
                </a:solidFill>
                <a:latin typeface="Franklin Gothic Book" panose="020B0503020102020204"/>
                <a:cs typeface="Franklin Gothic Book" panose="020B0503020102020204"/>
              </a:rPr>
              <a:t>21×</a:t>
            </a:r>
            <a:r>
              <a:rPr sz="1750" spc="10" dirty="0">
                <a:solidFill>
                  <a:srgbClr val="191B0E"/>
                </a:solidFill>
                <a:latin typeface="Franklin Gothic Book" panose="020B0503020102020204"/>
                <a:cs typeface="Franklin Gothic Book" panose="020B0503020102020204"/>
              </a:rPr>
              <a:t> </a:t>
            </a:r>
            <a:r>
              <a:rPr sz="1750" spc="-15" dirty="0">
                <a:solidFill>
                  <a:srgbClr val="191B0E"/>
                </a:solidFill>
                <a:latin typeface="Franklin Gothic Book" panose="020B0503020102020204"/>
                <a:cs typeface="Franklin Gothic Book" panose="020B0503020102020204"/>
              </a:rPr>
              <a:t>13</a:t>
            </a:r>
            <a:r>
              <a:rPr sz="1750" spc="5" dirty="0">
                <a:solidFill>
                  <a:srgbClr val="191B0E"/>
                </a:solidFill>
                <a:latin typeface="Franklin Gothic Book" panose="020B0503020102020204"/>
                <a:cs typeface="Franklin Gothic Book" panose="020B0503020102020204"/>
              </a:rPr>
              <a:t> </a:t>
            </a:r>
            <a:r>
              <a:rPr sz="1750" spc="-25" dirty="0">
                <a:solidFill>
                  <a:srgbClr val="191B0E"/>
                </a:solidFill>
                <a:latin typeface="Franklin Gothic Book" panose="020B0503020102020204"/>
                <a:cs typeface="Franklin Gothic Book" panose="020B0503020102020204"/>
              </a:rPr>
              <a:t>=273</a:t>
            </a:r>
            <a:r>
              <a:rPr sz="1750" i="1" dirty="0">
                <a:solidFill>
                  <a:srgbClr val="191B0E"/>
                </a:solidFill>
                <a:latin typeface="华文楷体" panose="02010600040101010101" charset="-122"/>
                <a:cs typeface="华文楷体" panose="02010600040101010101" charset="-122"/>
              </a:rPr>
              <a:t>。</a:t>
            </a:r>
            <a:endParaRPr sz="1750">
              <a:latin typeface="华文楷体" panose="02010600040101010101" charset="-122"/>
              <a:cs typeface="华文楷体" panose="02010600040101010101" charset="-122"/>
            </a:endParaRPr>
          </a:p>
          <a:p>
            <a:pPr>
              <a:lnSpc>
                <a:spcPct val="100000"/>
              </a:lnSpc>
            </a:pPr>
            <a:endParaRPr sz="2300">
              <a:latin typeface="Times New Roman" panose="02020603050405020304"/>
              <a:cs typeface="Times New Roman" panose="02020603050405020304"/>
            </a:endParaRPr>
          </a:p>
          <a:p>
            <a:pPr marL="349250" indent="-337185">
              <a:lnSpc>
                <a:spcPct val="100000"/>
              </a:lnSpc>
              <a:spcBef>
                <a:spcPts val="1355"/>
              </a:spcBef>
              <a:buChar char="■"/>
              <a:tabLst>
                <a:tab pos="349250" algn="l"/>
                <a:tab pos="349885" algn="l"/>
              </a:tabLst>
            </a:pPr>
            <a:r>
              <a:rPr sz="1750" spc="-5" dirty="0">
                <a:solidFill>
                  <a:srgbClr val="191B0E"/>
                </a:solidFill>
                <a:latin typeface="Franklin Gothic Book" panose="020B0503020102020204"/>
                <a:cs typeface="Franklin Gothic Book" panose="020B0503020102020204"/>
              </a:rPr>
              <a:t>2</a:t>
            </a:r>
            <a:r>
              <a:rPr sz="1750" i="1" dirty="0">
                <a:solidFill>
                  <a:srgbClr val="191B0E"/>
                </a:solidFill>
                <a:latin typeface="华文楷体" panose="02010600040101010101" charset="-122"/>
                <a:cs typeface="华文楷体" panose="02010600040101010101" charset="-122"/>
              </a:rPr>
              <a:t>、测试用例表：略</a:t>
            </a:r>
            <a:endParaRPr sz="1750">
              <a:latin typeface="华文楷体" panose="02010600040101010101" charset="-122"/>
              <a:cs typeface="华文楷体" panose="02010600040101010101"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0249" y="2698495"/>
            <a:ext cx="2965450" cy="613410"/>
          </a:xfrm>
          <a:prstGeom prst="rect">
            <a:avLst/>
          </a:prstGeom>
        </p:spPr>
        <p:txBody>
          <a:bodyPr vert="horz" wrap="square" lIns="0" tIns="13335" rIns="0" bIns="0" rtlCol="0">
            <a:spAutoFit/>
          </a:bodyPr>
          <a:lstStyle/>
          <a:p>
            <a:pPr marL="12700">
              <a:lnSpc>
                <a:spcPct val="100000"/>
              </a:lnSpc>
              <a:spcBef>
                <a:spcPts val="105"/>
              </a:spcBef>
            </a:pPr>
            <a:r>
              <a:rPr sz="3850" spc="5" dirty="0"/>
              <a:t>三、决策表法</a:t>
            </a:r>
            <a:endParaRPr sz="385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0249" y="1821433"/>
            <a:ext cx="2940050" cy="853440"/>
          </a:xfrm>
          <a:prstGeom prst="rect">
            <a:avLst/>
          </a:prstGeom>
        </p:spPr>
        <p:txBody>
          <a:bodyPr vert="horz" wrap="square" lIns="0" tIns="12700" rIns="0" bIns="0" rtlCol="0">
            <a:spAutoFit/>
          </a:bodyPr>
          <a:lstStyle/>
          <a:p>
            <a:pPr marL="349250" indent="-337185">
              <a:lnSpc>
                <a:spcPct val="100000"/>
              </a:lnSpc>
              <a:spcBef>
                <a:spcPts val="100"/>
              </a:spcBef>
              <a:buChar char="■"/>
              <a:tabLst>
                <a:tab pos="349250" algn="l"/>
                <a:tab pos="349885" algn="l"/>
              </a:tabLst>
            </a:pPr>
            <a:r>
              <a:rPr sz="1750" spc="-5" dirty="0">
                <a:solidFill>
                  <a:srgbClr val="191B0E"/>
                </a:solidFill>
                <a:latin typeface="Franklin Gothic Book" panose="020B0503020102020204"/>
                <a:cs typeface="Franklin Gothic Book" panose="020B0503020102020204"/>
              </a:rPr>
              <a:t>1</a:t>
            </a:r>
            <a:r>
              <a:rPr sz="1750" i="1" dirty="0">
                <a:solidFill>
                  <a:srgbClr val="191B0E"/>
                </a:solidFill>
                <a:latin typeface="华文楷体" panose="02010600040101010101" charset="-122"/>
                <a:cs typeface="华文楷体" panose="02010600040101010101" charset="-122"/>
              </a:rPr>
              <a:t>、运用扩展条目决策表。</a:t>
            </a:r>
            <a:endParaRPr sz="1750">
              <a:latin typeface="华文楷体" panose="02010600040101010101" charset="-122"/>
              <a:cs typeface="华文楷体" panose="02010600040101010101" charset="-122"/>
            </a:endParaRPr>
          </a:p>
          <a:p>
            <a:pPr>
              <a:lnSpc>
                <a:spcPct val="100000"/>
              </a:lnSpc>
              <a:spcBef>
                <a:spcPts val="15"/>
              </a:spcBef>
              <a:buClr>
                <a:srgbClr val="191B0E"/>
              </a:buClr>
              <a:buFont typeface="Franklin Gothic Book" panose="020B0503020102020204"/>
              <a:buChar char="■"/>
            </a:pPr>
            <a:endParaRPr sz="2000">
              <a:latin typeface="Times New Roman" panose="02020603050405020304"/>
              <a:cs typeface="Times New Roman" panose="02020603050405020304"/>
            </a:endParaRPr>
          </a:p>
          <a:p>
            <a:pPr marL="349250" indent="-337185">
              <a:lnSpc>
                <a:spcPct val="100000"/>
              </a:lnSpc>
              <a:buChar char="■"/>
              <a:tabLst>
                <a:tab pos="349250" algn="l"/>
                <a:tab pos="349885" algn="l"/>
              </a:tabLst>
            </a:pPr>
            <a:r>
              <a:rPr sz="1750" spc="-5" dirty="0">
                <a:solidFill>
                  <a:srgbClr val="191B0E"/>
                </a:solidFill>
                <a:latin typeface="Franklin Gothic Book" panose="020B0503020102020204"/>
                <a:cs typeface="Franklin Gothic Book" panose="020B0503020102020204"/>
              </a:rPr>
              <a:t>2</a:t>
            </a:r>
            <a:r>
              <a:rPr sz="1750" i="1" dirty="0">
                <a:solidFill>
                  <a:srgbClr val="191B0E"/>
                </a:solidFill>
                <a:latin typeface="华文楷体" panose="02010600040101010101" charset="-122"/>
                <a:cs typeface="华文楷体" panose="02010600040101010101" charset="-122"/>
              </a:rPr>
              <a:t>、条件桩与动作桩如下：</a:t>
            </a:r>
            <a:endParaRPr sz="1750">
              <a:latin typeface="华文楷体" panose="02010600040101010101" charset="-122"/>
              <a:cs typeface="华文楷体" panose="02010600040101010101" charset="-122"/>
            </a:endParaRPr>
          </a:p>
        </p:txBody>
      </p:sp>
      <p:sp>
        <p:nvSpPr>
          <p:cNvPr id="3" name="object 3"/>
          <p:cNvSpPr/>
          <p:nvPr/>
        </p:nvSpPr>
        <p:spPr>
          <a:xfrm>
            <a:off x="1495691" y="3084576"/>
            <a:ext cx="3535679" cy="1137665"/>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1495691" y="3034989"/>
            <a:ext cx="3535679" cy="999490"/>
          </a:xfrm>
          <a:prstGeom prst="rect">
            <a:avLst/>
          </a:prstGeom>
        </p:spPr>
        <p:txBody>
          <a:bodyPr vert="horz" wrap="square" lIns="0" tIns="100330" rIns="0" bIns="0" rtlCol="0">
            <a:spAutoFit/>
          </a:bodyPr>
          <a:lstStyle/>
          <a:p>
            <a:pPr marL="79375">
              <a:lnSpc>
                <a:spcPct val="100000"/>
              </a:lnSpc>
              <a:spcBef>
                <a:spcPts val="790"/>
              </a:spcBef>
            </a:pPr>
            <a:r>
              <a:rPr sz="1550" b="1" spc="25" dirty="0">
                <a:latin typeface="宋体" panose="02010600030101010101" pitchFamily="2" charset="-122"/>
                <a:cs typeface="宋体" panose="02010600030101010101" pitchFamily="2" charset="-122"/>
              </a:rPr>
              <a:t>条件桩：</a:t>
            </a:r>
            <a:endParaRPr sz="1550">
              <a:latin typeface="宋体" panose="02010600030101010101" pitchFamily="2" charset="-122"/>
              <a:cs typeface="宋体" panose="02010600030101010101" pitchFamily="2" charset="-122"/>
            </a:endParaRPr>
          </a:p>
          <a:p>
            <a:pPr marL="80010" marR="146050" indent="-635">
              <a:lnSpc>
                <a:spcPct val="137000"/>
              </a:lnSpc>
            </a:pPr>
            <a:r>
              <a:rPr sz="1550" b="1" spc="10" dirty="0">
                <a:latin typeface="Arial" panose="020B0604020202020204"/>
                <a:cs typeface="Arial" panose="020B0604020202020204"/>
              </a:rPr>
              <a:t>C1:</a:t>
            </a:r>
            <a:r>
              <a:rPr sz="1550" b="1" spc="25" dirty="0">
                <a:latin typeface="宋体" panose="02010600030101010101" pitchFamily="2" charset="-122"/>
                <a:cs typeface="宋体" panose="02010600030101010101" pitchFamily="2" charset="-122"/>
              </a:rPr>
              <a:t>年龄在</a:t>
            </a:r>
            <a:r>
              <a:rPr sz="1550" b="1" spc="5" dirty="0">
                <a:latin typeface="Arial" panose="020B0604020202020204"/>
                <a:cs typeface="Arial" panose="020B0604020202020204"/>
              </a:rPr>
              <a:t>{A1,A2,A3,A4,A5}</a:t>
            </a:r>
            <a:r>
              <a:rPr sz="1550" b="1" spc="25" dirty="0">
                <a:latin typeface="宋体" panose="02010600030101010101" pitchFamily="2" charset="-122"/>
                <a:cs typeface="宋体" panose="02010600030101010101" pitchFamily="2" charset="-122"/>
              </a:rPr>
              <a:t>中之一 </a:t>
            </a:r>
            <a:r>
              <a:rPr sz="1550" b="1" spc="10" dirty="0">
                <a:latin typeface="Arial" panose="020B0604020202020204"/>
                <a:cs typeface="Arial" panose="020B0604020202020204"/>
              </a:rPr>
              <a:t>C2:</a:t>
            </a:r>
            <a:r>
              <a:rPr sz="1550" b="1" spc="25" dirty="0">
                <a:latin typeface="宋体" panose="02010600030101010101" pitchFamily="2" charset="-122"/>
                <a:cs typeface="宋体" panose="02010600030101010101" pitchFamily="2" charset="-122"/>
              </a:rPr>
              <a:t>点数在</a:t>
            </a:r>
            <a:r>
              <a:rPr sz="1550" b="1" spc="5" dirty="0">
                <a:latin typeface="Arial" panose="020B0604020202020204"/>
                <a:cs typeface="Arial" panose="020B0604020202020204"/>
              </a:rPr>
              <a:t>{P1,P2,</a:t>
            </a:r>
            <a:r>
              <a:rPr sz="1550" b="1" spc="10" dirty="0">
                <a:latin typeface="Arial" panose="020B0604020202020204"/>
                <a:cs typeface="Arial" panose="020B0604020202020204"/>
              </a:rPr>
              <a:t> P3,</a:t>
            </a:r>
            <a:r>
              <a:rPr sz="1550" b="1" spc="-10" dirty="0">
                <a:latin typeface="Arial" panose="020B0604020202020204"/>
                <a:cs typeface="Arial" panose="020B0604020202020204"/>
              </a:rPr>
              <a:t> </a:t>
            </a:r>
            <a:r>
              <a:rPr sz="1550" b="1" spc="10" dirty="0">
                <a:latin typeface="Arial" panose="020B0604020202020204"/>
                <a:cs typeface="Arial" panose="020B0604020202020204"/>
              </a:rPr>
              <a:t>P4,</a:t>
            </a:r>
            <a:r>
              <a:rPr sz="1550" b="1" spc="-10" dirty="0">
                <a:latin typeface="Arial" panose="020B0604020202020204"/>
                <a:cs typeface="Arial" panose="020B0604020202020204"/>
              </a:rPr>
              <a:t> </a:t>
            </a:r>
            <a:r>
              <a:rPr sz="1550" b="1" spc="10" dirty="0">
                <a:latin typeface="Arial" panose="020B0604020202020204"/>
                <a:cs typeface="Arial" panose="020B0604020202020204"/>
              </a:rPr>
              <a:t>P5}</a:t>
            </a:r>
            <a:r>
              <a:rPr sz="1550" b="1" spc="25" dirty="0">
                <a:latin typeface="宋体" panose="02010600030101010101" pitchFamily="2" charset="-122"/>
                <a:cs typeface="宋体" panose="02010600030101010101" pitchFamily="2" charset="-122"/>
              </a:rPr>
              <a:t>中之一</a:t>
            </a:r>
            <a:endParaRPr sz="1550">
              <a:latin typeface="宋体" panose="02010600030101010101" pitchFamily="2" charset="-122"/>
              <a:cs typeface="宋体" panose="02010600030101010101" pitchFamily="2" charset="-122"/>
            </a:endParaRPr>
          </a:p>
        </p:txBody>
      </p:sp>
      <p:sp>
        <p:nvSpPr>
          <p:cNvPr id="5" name="object 5"/>
          <p:cNvSpPr/>
          <p:nvPr/>
        </p:nvSpPr>
        <p:spPr>
          <a:xfrm>
            <a:off x="5663831" y="3084576"/>
            <a:ext cx="3473196" cy="1137666"/>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5663831" y="3037289"/>
            <a:ext cx="3473450" cy="964565"/>
          </a:xfrm>
          <a:prstGeom prst="rect">
            <a:avLst/>
          </a:prstGeom>
        </p:spPr>
        <p:txBody>
          <a:bodyPr vert="horz" wrap="square" lIns="0" tIns="12065" rIns="0" bIns="0" rtlCol="0">
            <a:spAutoFit/>
          </a:bodyPr>
          <a:lstStyle/>
          <a:p>
            <a:pPr marL="79375" marR="2123440">
              <a:lnSpc>
                <a:spcPct val="132000"/>
              </a:lnSpc>
              <a:spcBef>
                <a:spcPts val="95"/>
              </a:spcBef>
            </a:pPr>
            <a:r>
              <a:rPr sz="1550" b="1" spc="25" dirty="0">
                <a:latin typeface="宋体" panose="02010600030101010101" pitchFamily="2" charset="-122"/>
                <a:cs typeface="宋体" panose="02010600030101010101" pitchFamily="2" charset="-122"/>
              </a:rPr>
              <a:t>动 作 桩 ：  </a:t>
            </a:r>
            <a:r>
              <a:rPr sz="1550" b="1" spc="20" dirty="0">
                <a:latin typeface="Arial" panose="020B0604020202020204"/>
                <a:cs typeface="Arial" panose="020B0604020202020204"/>
              </a:rPr>
              <a:t>A</a:t>
            </a:r>
            <a:r>
              <a:rPr sz="1550" b="1" spc="10" dirty="0">
                <a:latin typeface="Arial" panose="020B0604020202020204"/>
                <a:cs typeface="Arial" panose="020B0604020202020204"/>
              </a:rPr>
              <a:t>1</a:t>
            </a:r>
            <a:r>
              <a:rPr sz="1550" b="1" spc="20" dirty="0">
                <a:latin typeface="宋体" panose="02010600030101010101" pitchFamily="2" charset="-122"/>
                <a:cs typeface="宋体" panose="02010600030101010101" pitchFamily="2" charset="-122"/>
              </a:rPr>
              <a:t>：年龄系数  </a:t>
            </a:r>
            <a:r>
              <a:rPr sz="1550" b="1" spc="10" dirty="0">
                <a:latin typeface="Arial" panose="020B0604020202020204"/>
                <a:cs typeface="Arial" panose="020B0604020202020204"/>
              </a:rPr>
              <a:t>A2:</a:t>
            </a:r>
            <a:r>
              <a:rPr sz="1550" b="1" spc="375" dirty="0">
                <a:latin typeface="Arial" panose="020B0604020202020204"/>
                <a:cs typeface="Arial" panose="020B0604020202020204"/>
              </a:rPr>
              <a:t> </a:t>
            </a:r>
            <a:r>
              <a:rPr sz="1550" b="1" spc="25" dirty="0">
                <a:latin typeface="宋体" panose="02010600030101010101" pitchFamily="2" charset="-122"/>
                <a:cs typeface="宋体" panose="02010600030101010101" pitchFamily="2" charset="-122"/>
              </a:rPr>
              <a:t>安全折扣</a:t>
            </a:r>
            <a:endParaRPr sz="1550">
              <a:latin typeface="宋体" panose="02010600030101010101" pitchFamily="2" charset="-122"/>
              <a:cs typeface="宋体" panose="02010600030101010101" pitchFamily="2" charset="-122"/>
            </a:endParaRPr>
          </a:p>
        </p:txBody>
      </p:sp>
      <p:sp>
        <p:nvSpPr>
          <p:cNvPr id="7" name="object 7"/>
          <p:cNvSpPr txBox="1"/>
          <p:nvPr/>
        </p:nvSpPr>
        <p:spPr>
          <a:xfrm>
            <a:off x="1752733" y="4624070"/>
            <a:ext cx="2610485" cy="346710"/>
          </a:xfrm>
          <a:prstGeom prst="rect">
            <a:avLst/>
          </a:prstGeom>
        </p:spPr>
        <p:txBody>
          <a:bodyPr vert="horz" wrap="square" lIns="0" tIns="13335" rIns="0" bIns="0" rtlCol="0">
            <a:spAutoFit/>
          </a:bodyPr>
          <a:lstStyle/>
          <a:p>
            <a:pPr marL="12700">
              <a:lnSpc>
                <a:spcPct val="100000"/>
              </a:lnSpc>
              <a:spcBef>
                <a:spcPts val="105"/>
              </a:spcBef>
            </a:pPr>
            <a:r>
              <a:rPr sz="2100" b="1" spc="-5" dirty="0">
                <a:solidFill>
                  <a:schemeClr val="tx1"/>
                </a:solidFill>
                <a:latin typeface="Arial" panose="020B0604020202020204"/>
                <a:cs typeface="Arial" panose="020B0604020202020204"/>
              </a:rPr>
              <a:t>3</a:t>
            </a:r>
            <a:r>
              <a:rPr sz="2100" b="1" dirty="0">
                <a:solidFill>
                  <a:schemeClr val="tx1"/>
                </a:solidFill>
                <a:latin typeface="宋体" panose="02010600030101010101" pitchFamily="2" charset="-122"/>
                <a:cs typeface="宋体" panose="02010600030101010101" pitchFamily="2" charset="-122"/>
              </a:rPr>
              <a:t>、规则数：</a:t>
            </a:r>
            <a:r>
              <a:rPr sz="2100" b="1" dirty="0">
                <a:solidFill>
                  <a:schemeClr val="tx1"/>
                </a:solidFill>
                <a:latin typeface="Arial" panose="020B0604020202020204"/>
                <a:cs typeface="Arial" panose="020B0604020202020204"/>
              </a:rPr>
              <a:t>5</a:t>
            </a:r>
            <a:r>
              <a:rPr sz="2100" b="1" spc="-35" dirty="0">
                <a:solidFill>
                  <a:schemeClr val="tx1"/>
                </a:solidFill>
                <a:latin typeface="Arial" panose="020B0604020202020204"/>
                <a:cs typeface="Arial" panose="020B0604020202020204"/>
              </a:rPr>
              <a:t> </a:t>
            </a:r>
            <a:r>
              <a:rPr sz="2100" b="1" spc="-5" dirty="0">
                <a:solidFill>
                  <a:schemeClr val="tx1"/>
                </a:solidFill>
                <a:latin typeface="宋体" panose="02010600030101010101" pitchFamily="2" charset="-122"/>
                <a:cs typeface="宋体" panose="02010600030101010101" pitchFamily="2" charset="-122"/>
              </a:rPr>
              <a:t>×</a:t>
            </a:r>
            <a:r>
              <a:rPr sz="2100" b="1" spc="-5" dirty="0">
                <a:solidFill>
                  <a:schemeClr val="tx1"/>
                </a:solidFill>
                <a:latin typeface="Arial" panose="020B0604020202020204"/>
                <a:cs typeface="Arial" panose="020B0604020202020204"/>
              </a:rPr>
              <a:t>5=25</a:t>
            </a:r>
            <a:endParaRPr sz="2100" b="1" spc="-5" dirty="0">
              <a:solidFill>
                <a:schemeClr val="tx1"/>
              </a:solidFill>
              <a:latin typeface="Arial" panose="020B0604020202020204"/>
              <a:cs typeface="Arial" panose="020B0604020202020204"/>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9487" y="1246124"/>
            <a:ext cx="2475230" cy="613410"/>
          </a:xfrm>
          <a:prstGeom prst="rect">
            <a:avLst/>
          </a:prstGeom>
        </p:spPr>
        <p:txBody>
          <a:bodyPr vert="horz" wrap="square" lIns="0" tIns="13335" rIns="0" bIns="0" rtlCol="0">
            <a:spAutoFit/>
          </a:bodyPr>
          <a:lstStyle/>
          <a:p>
            <a:pPr marL="12700">
              <a:lnSpc>
                <a:spcPct val="100000"/>
              </a:lnSpc>
              <a:spcBef>
                <a:spcPts val="105"/>
              </a:spcBef>
            </a:pPr>
            <a:r>
              <a:rPr sz="3850" spc="5" dirty="0"/>
              <a:t>得到决策表</a:t>
            </a:r>
            <a:endParaRPr sz="3850"/>
          </a:p>
        </p:txBody>
      </p:sp>
      <p:sp>
        <p:nvSpPr>
          <p:cNvPr id="3" name="object 3"/>
          <p:cNvSpPr/>
          <p:nvPr/>
        </p:nvSpPr>
        <p:spPr>
          <a:xfrm>
            <a:off x="1622183" y="2452877"/>
            <a:ext cx="7577328" cy="22158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4273943" y="2439923"/>
            <a:ext cx="0" cy="2242185"/>
          </a:xfrm>
          <a:custGeom>
            <a:avLst/>
            <a:gdLst/>
            <a:ahLst/>
            <a:cxnLst/>
            <a:rect l="l" t="t" r="r" b="b"/>
            <a:pathLst>
              <a:path h="2242185">
                <a:moveTo>
                  <a:pt x="0" y="0"/>
                </a:moveTo>
                <a:lnTo>
                  <a:pt x="0" y="2241804"/>
                </a:lnTo>
              </a:path>
            </a:pathLst>
          </a:custGeom>
          <a:ln w="11137">
            <a:solidFill>
              <a:srgbClr val="000000"/>
            </a:solidFill>
          </a:ln>
        </p:spPr>
        <p:txBody>
          <a:bodyPr wrap="square" lIns="0" tIns="0" rIns="0" bIns="0" rtlCol="0"/>
          <a:lstStyle/>
          <a:p/>
        </p:txBody>
      </p:sp>
      <p:sp>
        <p:nvSpPr>
          <p:cNvPr id="5" name="object 5"/>
          <p:cNvSpPr/>
          <p:nvPr/>
        </p:nvSpPr>
        <p:spPr>
          <a:xfrm>
            <a:off x="4741811" y="2439923"/>
            <a:ext cx="0" cy="2242185"/>
          </a:xfrm>
          <a:custGeom>
            <a:avLst/>
            <a:gdLst/>
            <a:ahLst/>
            <a:cxnLst/>
            <a:rect l="l" t="t" r="r" b="b"/>
            <a:pathLst>
              <a:path h="2242185">
                <a:moveTo>
                  <a:pt x="0" y="0"/>
                </a:moveTo>
                <a:lnTo>
                  <a:pt x="0" y="2241804"/>
                </a:lnTo>
              </a:path>
            </a:pathLst>
          </a:custGeom>
          <a:ln w="11137">
            <a:solidFill>
              <a:srgbClr val="000000"/>
            </a:solidFill>
          </a:ln>
        </p:spPr>
        <p:txBody>
          <a:bodyPr wrap="square" lIns="0" tIns="0" rIns="0" bIns="0" rtlCol="0"/>
          <a:lstStyle/>
          <a:p/>
        </p:txBody>
      </p:sp>
      <p:sp>
        <p:nvSpPr>
          <p:cNvPr id="6" name="object 6"/>
          <p:cNvSpPr/>
          <p:nvPr/>
        </p:nvSpPr>
        <p:spPr>
          <a:xfrm>
            <a:off x="5201297" y="2439923"/>
            <a:ext cx="0" cy="2242185"/>
          </a:xfrm>
          <a:custGeom>
            <a:avLst/>
            <a:gdLst/>
            <a:ahLst/>
            <a:cxnLst/>
            <a:rect l="l" t="t" r="r" b="b"/>
            <a:pathLst>
              <a:path h="2242185">
                <a:moveTo>
                  <a:pt x="0" y="0"/>
                </a:moveTo>
                <a:lnTo>
                  <a:pt x="0" y="2241804"/>
                </a:lnTo>
              </a:path>
            </a:pathLst>
          </a:custGeom>
          <a:ln w="11137">
            <a:solidFill>
              <a:srgbClr val="000000"/>
            </a:solidFill>
          </a:ln>
        </p:spPr>
        <p:txBody>
          <a:bodyPr wrap="square" lIns="0" tIns="0" rIns="0" bIns="0" rtlCol="0"/>
          <a:lstStyle/>
          <a:p/>
        </p:txBody>
      </p:sp>
      <p:sp>
        <p:nvSpPr>
          <p:cNvPr id="7" name="object 7"/>
          <p:cNvSpPr/>
          <p:nvPr/>
        </p:nvSpPr>
        <p:spPr>
          <a:xfrm>
            <a:off x="5662307" y="2439923"/>
            <a:ext cx="0" cy="2242185"/>
          </a:xfrm>
          <a:custGeom>
            <a:avLst/>
            <a:gdLst/>
            <a:ahLst/>
            <a:cxnLst/>
            <a:rect l="l" t="t" r="r" b="b"/>
            <a:pathLst>
              <a:path h="2242185">
                <a:moveTo>
                  <a:pt x="0" y="0"/>
                </a:moveTo>
                <a:lnTo>
                  <a:pt x="0" y="2241804"/>
                </a:lnTo>
              </a:path>
            </a:pathLst>
          </a:custGeom>
          <a:ln w="11137">
            <a:solidFill>
              <a:srgbClr val="000000"/>
            </a:solidFill>
          </a:ln>
        </p:spPr>
        <p:txBody>
          <a:bodyPr wrap="square" lIns="0" tIns="0" rIns="0" bIns="0" rtlCol="0"/>
          <a:lstStyle/>
          <a:p/>
        </p:txBody>
      </p:sp>
      <p:sp>
        <p:nvSpPr>
          <p:cNvPr id="8" name="object 8"/>
          <p:cNvSpPr/>
          <p:nvPr/>
        </p:nvSpPr>
        <p:spPr>
          <a:xfrm>
            <a:off x="6118745" y="2439923"/>
            <a:ext cx="0" cy="2242185"/>
          </a:xfrm>
          <a:custGeom>
            <a:avLst/>
            <a:gdLst/>
            <a:ahLst/>
            <a:cxnLst/>
            <a:rect l="l" t="t" r="r" b="b"/>
            <a:pathLst>
              <a:path h="2242185">
                <a:moveTo>
                  <a:pt x="0" y="0"/>
                </a:moveTo>
                <a:lnTo>
                  <a:pt x="0" y="2241804"/>
                </a:lnTo>
              </a:path>
            </a:pathLst>
          </a:custGeom>
          <a:ln w="11137">
            <a:solidFill>
              <a:srgbClr val="000000"/>
            </a:solidFill>
          </a:ln>
        </p:spPr>
        <p:txBody>
          <a:bodyPr wrap="square" lIns="0" tIns="0" rIns="0" bIns="0" rtlCol="0"/>
          <a:lstStyle/>
          <a:p/>
        </p:txBody>
      </p:sp>
      <p:sp>
        <p:nvSpPr>
          <p:cNvPr id="9" name="object 9"/>
          <p:cNvSpPr/>
          <p:nvPr/>
        </p:nvSpPr>
        <p:spPr>
          <a:xfrm>
            <a:off x="6576707" y="2439923"/>
            <a:ext cx="0" cy="2242185"/>
          </a:xfrm>
          <a:custGeom>
            <a:avLst/>
            <a:gdLst/>
            <a:ahLst/>
            <a:cxnLst/>
            <a:rect l="l" t="t" r="r" b="b"/>
            <a:pathLst>
              <a:path h="2242185">
                <a:moveTo>
                  <a:pt x="0" y="0"/>
                </a:moveTo>
                <a:lnTo>
                  <a:pt x="0" y="2241804"/>
                </a:lnTo>
              </a:path>
            </a:pathLst>
          </a:custGeom>
          <a:ln w="11137">
            <a:solidFill>
              <a:srgbClr val="000000"/>
            </a:solidFill>
          </a:ln>
        </p:spPr>
        <p:txBody>
          <a:bodyPr wrap="square" lIns="0" tIns="0" rIns="0" bIns="0" rtlCol="0"/>
          <a:lstStyle/>
          <a:p/>
        </p:txBody>
      </p:sp>
      <p:sp>
        <p:nvSpPr>
          <p:cNvPr id="10" name="object 10"/>
          <p:cNvSpPr/>
          <p:nvPr/>
        </p:nvSpPr>
        <p:spPr>
          <a:xfrm>
            <a:off x="7034669" y="2439923"/>
            <a:ext cx="0" cy="2242185"/>
          </a:xfrm>
          <a:custGeom>
            <a:avLst/>
            <a:gdLst/>
            <a:ahLst/>
            <a:cxnLst/>
            <a:rect l="l" t="t" r="r" b="b"/>
            <a:pathLst>
              <a:path h="2242185">
                <a:moveTo>
                  <a:pt x="0" y="0"/>
                </a:moveTo>
                <a:lnTo>
                  <a:pt x="0" y="2241804"/>
                </a:lnTo>
              </a:path>
            </a:pathLst>
          </a:custGeom>
          <a:ln w="11137">
            <a:solidFill>
              <a:srgbClr val="000000"/>
            </a:solidFill>
          </a:ln>
        </p:spPr>
        <p:txBody>
          <a:bodyPr wrap="square" lIns="0" tIns="0" rIns="0" bIns="0" rtlCol="0"/>
          <a:lstStyle/>
          <a:p/>
        </p:txBody>
      </p:sp>
      <p:sp>
        <p:nvSpPr>
          <p:cNvPr id="11" name="object 11"/>
          <p:cNvSpPr/>
          <p:nvPr/>
        </p:nvSpPr>
        <p:spPr>
          <a:xfrm>
            <a:off x="7494155" y="2439923"/>
            <a:ext cx="0" cy="2242185"/>
          </a:xfrm>
          <a:custGeom>
            <a:avLst/>
            <a:gdLst/>
            <a:ahLst/>
            <a:cxnLst/>
            <a:rect l="l" t="t" r="r" b="b"/>
            <a:pathLst>
              <a:path h="2242185">
                <a:moveTo>
                  <a:pt x="0" y="0"/>
                </a:moveTo>
                <a:lnTo>
                  <a:pt x="0" y="2241804"/>
                </a:lnTo>
              </a:path>
            </a:pathLst>
          </a:custGeom>
          <a:ln w="11137">
            <a:solidFill>
              <a:srgbClr val="000000"/>
            </a:solidFill>
          </a:ln>
        </p:spPr>
        <p:txBody>
          <a:bodyPr wrap="square" lIns="0" tIns="0" rIns="0" bIns="0" rtlCol="0"/>
          <a:lstStyle/>
          <a:p/>
        </p:txBody>
      </p:sp>
      <p:sp>
        <p:nvSpPr>
          <p:cNvPr id="12" name="object 12"/>
          <p:cNvSpPr/>
          <p:nvPr/>
        </p:nvSpPr>
        <p:spPr>
          <a:xfrm>
            <a:off x="7936877" y="2439923"/>
            <a:ext cx="0" cy="2242185"/>
          </a:xfrm>
          <a:custGeom>
            <a:avLst/>
            <a:gdLst/>
            <a:ahLst/>
            <a:cxnLst/>
            <a:rect l="l" t="t" r="r" b="b"/>
            <a:pathLst>
              <a:path h="2242185">
                <a:moveTo>
                  <a:pt x="0" y="0"/>
                </a:moveTo>
                <a:lnTo>
                  <a:pt x="0" y="2241804"/>
                </a:lnTo>
              </a:path>
            </a:pathLst>
          </a:custGeom>
          <a:ln w="11137">
            <a:solidFill>
              <a:srgbClr val="000000"/>
            </a:solidFill>
          </a:ln>
        </p:spPr>
        <p:txBody>
          <a:bodyPr wrap="square" lIns="0" tIns="0" rIns="0" bIns="0" rtlCol="0"/>
          <a:lstStyle/>
          <a:p/>
        </p:txBody>
      </p:sp>
      <p:sp>
        <p:nvSpPr>
          <p:cNvPr id="13" name="object 13"/>
          <p:cNvSpPr/>
          <p:nvPr/>
        </p:nvSpPr>
        <p:spPr>
          <a:xfrm>
            <a:off x="8378075" y="2439923"/>
            <a:ext cx="0" cy="2242185"/>
          </a:xfrm>
          <a:custGeom>
            <a:avLst/>
            <a:gdLst/>
            <a:ahLst/>
            <a:cxnLst/>
            <a:rect l="l" t="t" r="r" b="b"/>
            <a:pathLst>
              <a:path h="2242185">
                <a:moveTo>
                  <a:pt x="0" y="0"/>
                </a:moveTo>
                <a:lnTo>
                  <a:pt x="0" y="2241804"/>
                </a:lnTo>
              </a:path>
            </a:pathLst>
          </a:custGeom>
          <a:ln w="11137">
            <a:solidFill>
              <a:srgbClr val="000000"/>
            </a:solidFill>
          </a:ln>
        </p:spPr>
        <p:txBody>
          <a:bodyPr wrap="square" lIns="0" tIns="0" rIns="0" bIns="0" rtlCol="0"/>
          <a:lstStyle/>
          <a:p/>
        </p:txBody>
      </p:sp>
      <p:sp>
        <p:nvSpPr>
          <p:cNvPr id="14" name="object 14"/>
          <p:cNvSpPr/>
          <p:nvPr/>
        </p:nvSpPr>
        <p:spPr>
          <a:xfrm>
            <a:off x="8811653" y="2439923"/>
            <a:ext cx="0" cy="2242185"/>
          </a:xfrm>
          <a:custGeom>
            <a:avLst/>
            <a:gdLst/>
            <a:ahLst/>
            <a:cxnLst/>
            <a:rect l="l" t="t" r="r" b="b"/>
            <a:pathLst>
              <a:path h="2242185">
                <a:moveTo>
                  <a:pt x="0" y="0"/>
                </a:moveTo>
                <a:lnTo>
                  <a:pt x="0" y="2241804"/>
                </a:lnTo>
              </a:path>
            </a:pathLst>
          </a:custGeom>
          <a:ln w="11137">
            <a:solidFill>
              <a:srgbClr val="000000"/>
            </a:solidFill>
          </a:ln>
        </p:spPr>
        <p:txBody>
          <a:bodyPr wrap="square" lIns="0" tIns="0" rIns="0" bIns="0" rtlCol="0"/>
          <a:lstStyle/>
          <a:p/>
        </p:txBody>
      </p:sp>
      <p:sp>
        <p:nvSpPr>
          <p:cNvPr id="15" name="object 15"/>
          <p:cNvSpPr/>
          <p:nvPr/>
        </p:nvSpPr>
        <p:spPr>
          <a:xfrm>
            <a:off x="1609991" y="3102864"/>
            <a:ext cx="7602855" cy="0"/>
          </a:xfrm>
          <a:custGeom>
            <a:avLst/>
            <a:gdLst/>
            <a:ahLst/>
            <a:cxnLst/>
            <a:rect l="l" t="t" r="r" b="b"/>
            <a:pathLst>
              <a:path w="7602855">
                <a:moveTo>
                  <a:pt x="0" y="0"/>
                </a:moveTo>
                <a:lnTo>
                  <a:pt x="7602474" y="0"/>
                </a:lnTo>
              </a:path>
            </a:pathLst>
          </a:custGeom>
          <a:ln w="11137">
            <a:solidFill>
              <a:srgbClr val="000000"/>
            </a:solidFill>
          </a:ln>
        </p:spPr>
        <p:txBody>
          <a:bodyPr wrap="square" lIns="0" tIns="0" rIns="0" bIns="0" rtlCol="0"/>
          <a:lstStyle/>
          <a:p/>
        </p:txBody>
      </p:sp>
      <p:sp>
        <p:nvSpPr>
          <p:cNvPr id="16" name="object 16"/>
          <p:cNvSpPr/>
          <p:nvPr/>
        </p:nvSpPr>
        <p:spPr>
          <a:xfrm>
            <a:off x="1609991" y="3463290"/>
            <a:ext cx="7602855" cy="0"/>
          </a:xfrm>
          <a:custGeom>
            <a:avLst/>
            <a:gdLst/>
            <a:ahLst/>
            <a:cxnLst/>
            <a:rect l="l" t="t" r="r" b="b"/>
            <a:pathLst>
              <a:path w="7602855">
                <a:moveTo>
                  <a:pt x="0" y="0"/>
                </a:moveTo>
                <a:lnTo>
                  <a:pt x="7602474" y="0"/>
                </a:lnTo>
              </a:path>
            </a:pathLst>
          </a:custGeom>
          <a:ln w="11137">
            <a:solidFill>
              <a:srgbClr val="000000"/>
            </a:solidFill>
          </a:ln>
        </p:spPr>
        <p:txBody>
          <a:bodyPr wrap="square" lIns="0" tIns="0" rIns="0" bIns="0" rtlCol="0"/>
          <a:lstStyle/>
          <a:p/>
        </p:txBody>
      </p:sp>
      <p:sp>
        <p:nvSpPr>
          <p:cNvPr id="17" name="object 17"/>
          <p:cNvSpPr/>
          <p:nvPr/>
        </p:nvSpPr>
        <p:spPr>
          <a:xfrm>
            <a:off x="1609991" y="3847338"/>
            <a:ext cx="7602855" cy="0"/>
          </a:xfrm>
          <a:custGeom>
            <a:avLst/>
            <a:gdLst/>
            <a:ahLst/>
            <a:cxnLst/>
            <a:rect l="l" t="t" r="r" b="b"/>
            <a:pathLst>
              <a:path w="7602855">
                <a:moveTo>
                  <a:pt x="0" y="0"/>
                </a:moveTo>
                <a:lnTo>
                  <a:pt x="7602474" y="0"/>
                </a:lnTo>
              </a:path>
            </a:pathLst>
          </a:custGeom>
          <a:ln w="11137">
            <a:solidFill>
              <a:srgbClr val="000000"/>
            </a:solidFill>
          </a:ln>
        </p:spPr>
        <p:txBody>
          <a:bodyPr wrap="square" lIns="0" tIns="0" rIns="0" bIns="0" rtlCol="0"/>
          <a:lstStyle/>
          <a:p/>
        </p:txBody>
      </p:sp>
      <p:sp>
        <p:nvSpPr>
          <p:cNvPr id="18" name="object 18"/>
          <p:cNvSpPr/>
          <p:nvPr/>
        </p:nvSpPr>
        <p:spPr>
          <a:xfrm>
            <a:off x="1609991" y="4284726"/>
            <a:ext cx="7602855" cy="0"/>
          </a:xfrm>
          <a:custGeom>
            <a:avLst/>
            <a:gdLst/>
            <a:ahLst/>
            <a:cxnLst/>
            <a:rect l="l" t="t" r="r" b="b"/>
            <a:pathLst>
              <a:path w="7602855">
                <a:moveTo>
                  <a:pt x="0" y="0"/>
                </a:moveTo>
                <a:lnTo>
                  <a:pt x="7602474" y="0"/>
                </a:lnTo>
              </a:path>
            </a:pathLst>
          </a:custGeom>
          <a:ln w="11137">
            <a:solidFill>
              <a:srgbClr val="000000"/>
            </a:solidFill>
          </a:ln>
        </p:spPr>
        <p:txBody>
          <a:bodyPr wrap="square" lIns="0" tIns="0" rIns="0" bIns="0" rtlCol="0"/>
          <a:lstStyle/>
          <a:p/>
        </p:txBody>
      </p:sp>
      <p:sp>
        <p:nvSpPr>
          <p:cNvPr id="19" name="object 19"/>
          <p:cNvSpPr/>
          <p:nvPr/>
        </p:nvSpPr>
        <p:spPr>
          <a:xfrm>
            <a:off x="1622183" y="2439923"/>
            <a:ext cx="0" cy="2242185"/>
          </a:xfrm>
          <a:custGeom>
            <a:avLst/>
            <a:gdLst/>
            <a:ahLst/>
            <a:cxnLst/>
            <a:rect l="l" t="t" r="r" b="b"/>
            <a:pathLst>
              <a:path h="2242185">
                <a:moveTo>
                  <a:pt x="0" y="0"/>
                </a:moveTo>
                <a:lnTo>
                  <a:pt x="0" y="2241804"/>
                </a:lnTo>
              </a:path>
            </a:pathLst>
          </a:custGeom>
          <a:ln w="25057">
            <a:solidFill>
              <a:srgbClr val="000000"/>
            </a:solidFill>
          </a:ln>
        </p:spPr>
        <p:txBody>
          <a:bodyPr wrap="square" lIns="0" tIns="0" rIns="0" bIns="0" rtlCol="0"/>
          <a:lstStyle/>
          <a:p/>
        </p:txBody>
      </p:sp>
      <p:sp>
        <p:nvSpPr>
          <p:cNvPr id="20" name="object 20"/>
          <p:cNvSpPr/>
          <p:nvPr/>
        </p:nvSpPr>
        <p:spPr>
          <a:xfrm>
            <a:off x="9199511" y="2439923"/>
            <a:ext cx="0" cy="2242185"/>
          </a:xfrm>
          <a:custGeom>
            <a:avLst/>
            <a:gdLst/>
            <a:ahLst/>
            <a:cxnLst/>
            <a:rect l="l" t="t" r="r" b="b"/>
            <a:pathLst>
              <a:path h="2242185">
                <a:moveTo>
                  <a:pt x="0" y="0"/>
                </a:moveTo>
                <a:lnTo>
                  <a:pt x="0" y="2241804"/>
                </a:lnTo>
              </a:path>
            </a:pathLst>
          </a:custGeom>
          <a:ln w="25057">
            <a:solidFill>
              <a:srgbClr val="000000"/>
            </a:solidFill>
          </a:ln>
        </p:spPr>
        <p:txBody>
          <a:bodyPr wrap="square" lIns="0" tIns="0" rIns="0" bIns="0" rtlCol="0"/>
          <a:lstStyle/>
          <a:p/>
        </p:txBody>
      </p:sp>
      <p:sp>
        <p:nvSpPr>
          <p:cNvPr id="21" name="object 21"/>
          <p:cNvSpPr/>
          <p:nvPr/>
        </p:nvSpPr>
        <p:spPr>
          <a:xfrm>
            <a:off x="1609991" y="2452877"/>
            <a:ext cx="7602855" cy="0"/>
          </a:xfrm>
          <a:custGeom>
            <a:avLst/>
            <a:gdLst/>
            <a:ahLst/>
            <a:cxnLst/>
            <a:rect l="l" t="t" r="r" b="b"/>
            <a:pathLst>
              <a:path w="7602855">
                <a:moveTo>
                  <a:pt x="0" y="0"/>
                </a:moveTo>
                <a:lnTo>
                  <a:pt x="7602474" y="0"/>
                </a:lnTo>
              </a:path>
            </a:pathLst>
          </a:custGeom>
          <a:ln w="25057">
            <a:solidFill>
              <a:srgbClr val="000000"/>
            </a:solidFill>
          </a:ln>
        </p:spPr>
        <p:txBody>
          <a:bodyPr wrap="square" lIns="0" tIns="0" rIns="0" bIns="0" rtlCol="0"/>
          <a:lstStyle/>
          <a:p/>
        </p:txBody>
      </p:sp>
      <p:sp>
        <p:nvSpPr>
          <p:cNvPr id="22" name="object 22"/>
          <p:cNvSpPr/>
          <p:nvPr/>
        </p:nvSpPr>
        <p:spPr>
          <a:xfrm>
            <a:off x="1609991" y="4668773"/>
            <a:ext cx="7602855" cy="0"/>
          </a:xfrm>
          <a:custGeom>
            <a:avLst/>
            <a:gdLst/>
            <a:ahLst/>
            <a:cxnLst/>
            <a:rect l="l" t="t" r="r" b="b"/>
            <a:pathLst>
              <a:path w="7602855">
                <a:moveTo>
                  <a:pt x="0" y="0"/>
                </a:moveTo>
                <a:lnTo>
                  <a:pt x="7602474" y="0"/>
                </a:lnTo>
              </a:path>
            </a:pathLst>
          </a:custGeom>
          <a:ln w="25057">
            <a:solidFill>
              <a:srgbClr val="000000"/>
            </a:solidFill>
          </a:ln>
        </p:spPr>
        <p:txBody>
          <a:bodyPr wrap="square" lIns="0" tIns="0" rIns="0" bIns="0" rtlCol="0"/>
          <a:lstStyle/>
          <a:p/>
        </p:txBody>
      </p:sp>
      <p:sp>
        <p:nvSpPr>
          <p:cNvPr id="23" name="object 23"/>
          <p:cNvSpPr/>
          <p:nvPr/>
        </p:nvSpPr>
        <p:spPr>
          <a:xfrm>
            <a:off x="1620659" y="2447544"/>
            <a:ext cx="2654935" cy="661035"/>
          </a:xfrm>
          <a:custGeom>
            <a:avLst/>
            <a:gdLst/>
            <a:ahLst/>
            <a:cxnLst/>
            <a:rect l="l" t="t" r="r" b="b"/>
            <a:pathLst>
              <a:path w="2654935" h="661035">
                <a:moveTo>
                  <a:pt x="2654808" y="649985"/>
                </a:moveTo>
                <a:lnTo>
                  <a:pt x="3047" y="0"/>
                </a:lnTo>
                <a:lnTo>
                  <a:pt x="0" y="10668"/>
                </a:lnTo>
                <a:lnTo>
                  <a:pt x="2652522" y="660653"/>
                </a:lnTo>
                <a:lnTo>
                  <a:pt x="2654808" y="649985"/>
                </a:lnTo>
                <a:close/>
              </a:path>
            </a:pathLst>
          </a:custGeom>
          <a:solidFill>
            <a:srgbClr val="000000"/>
          </a:solidFill>
        </p:spPr>
        <p:txBody>
          <a:bodyPr wrap="square" lIns="0" tIns="0" rIns="0" bIns="0" rtlCol="0"/>
          <a:lstStyle/>
          <a:p/>
        </p:txBody>
      </p:sp>
      <p:sp>
        <p:nvSpPr>
          <p:cNvPr id="24" name="object 24"/>
          <p:cNvSpPr txBox="1"/>
          <p:nvPr/>
        </p:nvSpPr>
        <p:spPr>
          <a:xfrm>
            <a:off x="2841631" y="2476754"/>
            <a:ext cx="384175"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宋体" panose="02010600030101010101" pitchFamily="2" charset="-122"/>
                <a:cs typeface="宋体" panose="02010600030101010101" pitchFamily="2" charset="-122"/>
              </a:rPr>
              <a:t>规则</a:t>
            </a:r>
            <a:endParaRPr sz="1400">
              <a:latin typeface="宋体" panose="02010600030101010101" pitchFamily="2" charset="-122"/>
              <a:cs typeface="宋体" panose="02010600030101010101" pitchFamily="2" charset="-122"/>
            </a:endParaRPr>
          </a:p>
        </p:txBody>
      </p:sp>
      <p:sp>
        <p:nvSpPr>
          <p:cNvPr id="25" name="object 25"/>
          <p:cNvSpPr txBox="1"/>
          <p:nvPr/>
        </p:nvSpPr>
        <p:spPr>
          <a:xfrm>
            <a:off x="1790077" y="2732786"/>
            <a:ext cx="20383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宋体" panose="02010600030101010101" pitchFamily="2" charset="-122"/>
                <a:cs typeface="宋体" panose="02010600030101010101" pitchFamily="2" charset="-122"/>
              </a:rPr>
              <a:t>桩</a:t>
            </a:r>
            <a:endParaRPr sz="1400">
              <a:latin typeface="宋体" panose="02010600030101010101" pitchFamily="2" charset="-122"/>
              <a:cs typeface="宋体" panose="02010600030101010101" pitchFamily="2" charset="-122"/>
            </a:endParaRPr>
          </a:p>
        </p:txBody>
      </p:sp>
      <p:sp>
        <p:nvSpPr>
          <p:cNvPr id="26" name="object 26"/>
          <p:cNvSpPr txBox="1"/>
          <p:nvPr/>
        </p:nvSpPr>
        <p:spPr>
          <a:xfrm>
            <a:off x="4341255" y="2474471"/>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panose="020B0604020202020204"/>
                <a:cs typeface="Arial" panose="020B0604020202020204"/>
              </a:rPr>
              <a:t>1</a:t>
            </a:r>
            <a:endParaRPr sz="1400">
              <a:latin typeface="Arial" panose="020B0604020202020204"/>
              <a:cs typeface="Arial" panose="020B0604020202020204"/>
            </a:endParaRPr>
          </a:p>
        </p:txBody>
      </p:sp>
      <p:sp>
        <p:nvSpPr>
          <p:cNvPr id="27" name="object 27"/>
          <p:cNvSpPr txBox="1"/>
          <p:nvPr/>
        </p:nvSpPr>
        <p:spPr>
          <a:xfrm>
            <a:off x="4809099" y="2474471"/>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panose="020B0604020202020204"/>
                <a:cs typeface="Arial" panose="020B0604020202020204"/>
              </a:rPr>
              <a:t>2</a:t>
            </a:r>
            <a:endParaRPr sz="1400">
              <a:latin typeface="Arial" panose="020B0604020202020204"/>
              <a:cs typeface="Arial" panose="020B0604020202020204"/>
            </a:endParaRPr>
          </a:p>
        </p:txBody>
      </p:sp>
      <p:sp>
        <p:nvSpPr>
          <p:cNvPr id="28" name="object 28"/>
          <p:cNvSpPr txBox="1"/>
          <p:nvPr/>
        </p:nvSpPr>
        <p:spPr>
          <a:xfrm>
            <a:off x="5268563" y="2474471"/>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panose="020B0604020202020204"/>
                <a:cs typeface="Arial" panose="020B0604020202020204"/>
              </a:rPr>
              <a:t>3</a:t>
            </a:r>
            <a:endParaRPr sz="1400">
              <a:latin typeface="Arial" panose="020B0604020202020204"/>
              <a:cs typeface="Arial" panose="020B0604020202020204"/>
            </a:endParaRPr>
          </a:p>
        </p:txBody>
      </p:sp>
      <p:sp>
        <p:nvSpPr>
          <p:cNvPr id="29" name="object 29"/>
          <p:cNvSpPr txBox="1"/>
          <p:nvPr/>
        </p:nvSpPr>
        <p:spPr>
          <a:xfrm>
            <a:off x="5729543" y="2474471"/>
            <a:ext cx="581025" cy="239395"/>
          </a:xfrm>
          <a:prstGeom prst="rect">
            <a:avLst/>
          </a:prstGeom>
        </p:spPr>
        <p:txBody>
          <a:bodyPr vert="horz" wrap="square" lIns="0" tIns="12700" rIns="0" bIns="0" rtlCol="0">
            <a:spAutoFit/>
          </a:bodyPr>
          <a:lstStyle/>
          <a:p>
            <a:pPr marL="12700">
              <a:lnSpc>
                <a:spcPct val="100000"/>
              </a:lnSpc>
              <a:spcBef>
                <a:spcPts val="100"/>
              </a:spcBef>
              <a:tabLst>
                <a:tab pos="468630" algn="l"/>
              </a:tabLst>
            </a:pPr>
            <a:r>
              <a:rPr sz="1400" dirty="0">
                <a:latin typeface="Arial" panose="020B0604020202020204"/>
                <a:cs typeface="Arial" panose="020B0604020202020204"/>
              </a:rPr>
              <a:t>4</a:t>
            </a:r>
            <a:r>
              <a:rPr sz="1400" dirty="0">
                <a:latin typeface="Arial" panose="020B0604020202020204"/>
                <a:cs typeface="Arial" panose="020B0604020202020204"/>
              </a:rPr>
              <a:t>	</a:t>
            </a:r>
            <a:r>
              <a:rPr sz="1400" dirty="0">
                <a:latin typeface="Arial" panose="020B0604020202020204"/>
                <a:cs typeface="Arial" panose="020B0604020202020204"/>
              </a:rPr>
              <a:t>5</a:t>
            </a:r>
            <a:endParaRPr sz="1400">
              <a:latin typeface="Arial" panose="020B0604020202020204"/>
              <a:cs typeface="Arial" panose="020B0604020202020204"/>
            </a:endParaRPr>
          </a:p>
        </p:txBody>
      </p:sp>
      <p:sp>
        <p:nvSpPr>
          <p:cNvPr id="30" name="object 30"/>
          <p:cNvSpPr txBox="1"/>
          <p:nvPr/>
        </p:nvSpPr>
        <p:spPr>
          <a:xfrm>
            <a:off x="6643861" y="2474471"/>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panose="020B0604020202020204"/>
                <a:cs typeface="Arial" panose="020B0604020202020204"/>
              </a:rPr>
              <a:t>6</a:t>
            </a:r>
            <a:endParaRPr sz="1400">
              <a:latin typeface="Arial" panose="020B0604020202020204"/>
              <a:cs typeface="Arial" panose="020B0604020202020204"/>
            </a:endParaRPr>
          </a:p>
        </p:txBody>
      </p:sp>
      <p:sp>
        <p:nvSpPr>
          <p:cNvPr id="31" name="object 31"/>
          <p:cNvSpPr txBox="1"/>
          <p:nvPr/>
        </p:nvSpPr>
        <p:spPr>
          <a:xfrm>
            <a:off x="7101764" y="2474471"/>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panose="020B0604020202020204"/>
                <a:cs typeface="Arial" panose="020B0604020202020204"/>
              </a:rPr>
              <a:t>7</a:t>
            </a:r>
            <a:endParaRPr sz="1400">
              <a:latin typeface="Arial" panose="020B0604020202020204"/>
              <a:cs typeface="Arial" panose="020B0604020202020204"/>
            </a:endParaRPr>
          </a:p>
        </p:txBody>
      </p:sp>
      <p:sp>
        <p:nvSpPr>
          <p:cNvPr id="32" name="object 32"/>
          <p:cNvSpPr txBox="1"/>
          <p:nvPr/>
        </p:nvSpPr>
        <p:spPr>
          <a:xfrm>
            <a:off x="7561229" y="2474471"/>
            <a:ext cx="1108075" cy="239395"/>
          </a:xfrm>
          <a:prstGeom prst="rect">
            <a:avLst/>
          </a:prstGeom>
        </p:spPr>
        <p:txBody>
          <a:bodyPr vert="horz" wrap="square" lIns="0" tIns="12700" rIns="0" bIns="0" rtlCol="0">
            <a:spAutoFit/>
          </a:bodyPr>
          <a:lstStyle/>
          <a:p>
            <a:pPr marL="12700">
              <a:lnSpc>
                <a:spcPct val="100000"/>
              </a:lnSpc>
              <a:spcBef>
                <a:spcPts val="100"/>
              </a:spcBef>
              <a:tabLst>
                <a:tab pos="455295" algn="l"/>
                <a:tab pos="895985" algn="l"/>
              </a:tabLst>
            </a:pPr>
            <a:r>
              <a:rPr sz="1400" dirty="0">
                <a:latin typeface="Arial" panose="020B0604020202020204"/>
                <a:cs typeface="Arial" panose="020B0604020202020204"/>
              </a:rPr>
              <a:t>8</a:t>
            </a:r>
            <a:r>
              <a:rPr sz="1400" dirty="0">
                <a:latin typeface="Arial" panose="020B0604020202020204"/>
                <a:cs typeface="Arial" panose="020B0604020202020204"/>
              </a:rPr>
              <a:t>	</a:t>
            </a:r>
            <a:r>
              <a:rPr sz="1400" dirty="0">
                <a:latin typeface="Arial" panose="020B0604020202020204"/>
                <a:cs typeface="Arial" panose="020B0604020202020204"/>
              </a:rPr>
              <a:t>9</a:t>
            </a:r>
            <a:r>
              <a:rPr sz="1400" dirty="0">
                <a:latin typeface="Arial" panose="020B0604020202020204"/>
                <a:cs typeface="Arial" panose="020B0604020202020204"/>
              </a:rPr>
              <a:t>	</a:t>
            </a:r>
            <a:r>
              <a:rPr sz="1400" spc="-5" dirty="0">
                <a:latin typeface="Arial" panose="020B0604020202020204"/>
                <a:cs typeface="Arial" panose="020B0604020202020204"/>
              </a:rPr>
              <a:t>1</a:t>
            </a:r>
            <a:r>
              <a:rPr sz="1400" dirty="0">
                <a:latin typeface="Arial" panose="020B0604020202020204"/>
                <a:cs typeface="Arial" panose="020B0604020202020204"/>
              </a:rPr>
              <a:t>0</a:t>
            </a:r>
            <a:endParaRPr sz="1400">
              <a:latin typeface="Arial" panose="020B0604020202020204"/>
              <a:cs typeface="Arial" panose="020B0604020202020204"/>
            </a:endParaRPr>
          </a:p>
        </p:txBody>
      </p:sp>
      <p:sp>
        <p:nvSpPr>
          <p:cNvPr id="33" name="object 33"/>
          <p:cNvSpPr txBox="1"/>
          <p:nvPr/>
        </p:nvSpPr>
        <p:spPr>
          <a:xfrm>
            <a:off x="8878195" y="2473705"/>
            <a:ext cx="248285" cy="292735"/>
          </a:xfrm>
          <a:prstGeom prst="rect">
            <a:avLst/>
          </a:prstGeom>
        </p:spPr>
        <p:txBody>
          <a:bodyPr vert="horz" wrap="square" lIns="0" tIns="12700" rIns="0" bIns="0" rtlCol="0">
            <a:spAutoFit/>
          </a:bodyPr>
          <a:lstStyle/>
          <a:p>
            <a:pPr marL="12700">
              <a:lnSpc>
                <a:spcPct val="100000"/>
              </a:lnSpc>
              <a:spcBef>
                <a:spcPts val="100"/>
              </a:spcBef>
            </a:pPr>
            <a:r>
              <a:rPr sz="1750" b="1" dirty="0">
                <a:latin typeface="Arial" panose="020B0604020202020204"/>
                <a:cs typeface="Arial" panose="020B0604020202020204"/>
              </a:rPr>
              <a:t>…</a:t>
            </a:r>
            <a:endParaRPr sz="1750">
              <a:latin typeface="Arial" panose="020B0604020202020204"/>
              <a:cs typeface="Arial" panose="020B0604020202020204"/>
            </a:endParaRPr>
          </a:p>
        </p:txBody>
      </p:sp>
      <p:sp>
        <p:nvSpPr>
          <p:cNvPr id="34" name="object 34"/>
          <p:cNvSpPr txBox="1"/>
          <p:nvPr/>
        </p:nvSpPr>
        <p:spPr>
          <a:xfrm>
            <a:off x="1689487" y="3126739"/>
            <a:ext cx="85026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panose="020B0604020202020204"/>
                <a:cs typeface="Arial" panose="020B0604020202020204"/>
              </a:rPr>
              <a:t>C1</a:t>
            </a:r>
            <a:r>
              <a:rPr sz="1400" b="1" dirty="0">
                <a:latin typeface="Arial" panose="020B0604020202020204"/>
                <a:cs typeface="Arial" panose="020B0604020202020204"/>
              </a:rPr>
              <a:t>:</a:t>
            </a:r>
            <a:r>
              <a:rPr sz="1400" b="1" dirty="0">
                <a:latin typeface="宋体" panose="02010600030101010101" pitchFamily="2" charset="-122"/>
                <a:cs typeface="宋体" panose="02010600030101010101" pitchFamily="2" charset="-122"/>
              </a:rPr>
              <a:t>年龄在</a:t>
            </a:r>
            <a:endParaRPr sz="1400">
              <a:latin typeface="宋体" panose="02010600030101010101" pitchFamily="2" charset="-122"/>
              <a:cs typeface="宋体" panose="02010600030101010101" pitchFamily="2" charset="-122"/>
            </a:endParaRPr>
          </a:p>
        </p:txBody>
      </p:sp>
      <p:sp>
        <p:nvSpPr>
          <p:cNvPr id="35" name="object 35"/>
          <p:cNvSpPr txBox="1"/>
          <p:nvPr/>
        </p:nvSpPr>
        <p:spPr>
          <a:xfrm>
            <a:off x="4341248" y="3124457"/>
            <a:ext cx="4347845" cy="239395"/>
          </a:xfrm>
          <a:prstGeom prst="rect">
            <a:avLst/>
          </a:prstGeom>
        </p:spPr>
        <p:txBody>
          <a:bodyPr vert="horz" wrap="square" lIns="0" tIns="12700" rIns="0" bIns="0" rtlCol="0">
            <a:spAutoFit/>
          </a:bodyPr>
          <a:lstStyle/>
          <a:p>
            <a:pPr marL="12700">
              <a:lnSpc>
                <a:spcPct val="100000"/>
              </a:lnSpc>
              <a:spcBef>
                <a:spcPts val="100"/>
              </a:spcBef>
              <a:tabLst>
                <a:tab pos="479425" algn="l"/>
                <a:tab pos="939800" algn="l"/>
                <a:tab pos="1400810" algn="l"/>
                <a:tab pos="1857375" algn="l"/>
                <a:tab pos="2315210" algn="l"/>
                <a:tab pos="2773045" algn="l"/>
                <a:tab pos="3232785" algn="l"/>
                <a:tab pos="3674745" algn="l"/>
                <a:tab pos="4116070" algn="l"/>
              </a:tabLst>
            </a:pPr>
            <a:r>
              <a:rPr sz="1400" spc="-5" dirty="0">
                <a:latin typeface="Arial" panose="020B0604020202020204"/>
                <a:cs typeface="Arial" panose="020B0604020202020204"/>
              </a:rPr>
              <a:t>A</a:t>
            </a:r>
            <a:r>
              <a:rPr sz="1400" dirty="0">
                <a:latin typeface="Arial" panose="020B0604020202020204"/>
                <a:cs typeface="Arial" panose="020B0604020202020204"/>
              </a:rPr>
              <a:t>1</a:t>
            </a:r>
            <a:r>
              <a:rPr sz="1400" dirty="0">
                <a:latin typeface="Arial" panose="020B0604020202020204"/>
                <a:cs typeface="Arial" panose="020B0604020202020204"/>
              </a:rPr>
              <a:t>	</a:t>
            </a:r>
            <a:r>
              <a:rPr sz="1400" spc="-5" dirty="0">
                <a:latin typeface="Arial" panose="020B0604020202020204"/>
                <a:cs typeface="Arial" panose="020B0604020202020204"/>
              </a:rPr>
              <a:t>A</a:t>
            </a:r>
            <a:r>
              <a:rPr sz="1400" dirty="0">
                <a:latin typeface="Arial" panose="020B0604020202020204"/>
                <a:cs typeface="Arial" panose="020B0604020202020204"/>
              </a:rPr>
              <a:t>1</a:t>
            </a:r>
            <a:r>
              <a:rPr sz="1400" dirty="0">
                <a:latin typeface="Arial" panose="020B0604020202020204"/>
                <a:cs typeface="Arial" panose="020B0604020202020204"/>
              </a:rPr>
              <a:t>	</a:t>
            </a:r>
            <a:r>
              <a:rPr sz="1400" spc="-5" dirty="0">
                <a:latin typeface="Arial" panose="020B0604020202020204"/>
                <a:cs typeface="Arial" panose="020B0604020202020204"/>
              </a:rPr>
              <a:t>A</a:t>
            </a:r>
            <a:r>
              <a:rPr sz="1400" dirty="0">
                <a:latin typeface="Arial" panose="020B0604020202020204"/>
                <a:cs typeface="Arial" panose="020B0604020202020204"/>
              </a:rPr>
              <a:t>1</a:t>
            </a:r>
            <a:r>
              <a:rPr sz="1400" dirty="0">
                <a:latin typeface="Arial" panose="020B0604020202020204"/>
                <a:cs typeface="Arial" panose="020B0604020202020204"/>
              </a:rPr>
              <a:t>	</a:t>
            </a:r>
            <a:r>
              <a:rPr sz="1400" spc="-5" dirty="0">
                <a:latin typeface="Arial" panose="020B0604020202020204"/>
                <a:cs typeface="Arial" panose="020B0604020202020204"/>
              </a:rPr>
              <a:t>A</a:t>
            </a:r>
            <a:r>
              <a:rPr sz="1400" dirty="0">
                <a:latin typeface="Arial" panose="020B0604020202020204"/>
                <a:cs typeface="Arial" panose="020B0604020202020204"/>
              </a:rPr>
              <a:t>1</a:t>
            </a:r>
            <a:r>
              <a:rPr sz="1400" dirty="0">
                <a:latin typeface="Arial" panose="020B0604020202020204"/>
                <a:cs typeface="Arial" panose="020B0604020202020204"/>
              </a:rPr>
              <a:t>	</a:t>
            </a:r>
            <a:r>
              <a:rPr sz="1400" spc="-5" dirty="0">
                <a:latin typeface="Arial" panose="020B0604020202020204"/>
                <a:cs typeface="Arial" panose="020B0604020202020204"/>
              </a:rPr>
              <a:t>A</a:t>
            </a:r>
            <a:r>
              <a:rPr sz="1400" dirty="0">
                <a:latin typeface="Arial" panose="020B0604020202020204"/>
                <a:cs typeface="Arial" panose="020B0604020202020204"/>
              </a:rPr>
              <a:t>1</a:t>
            </a:r>
            <a:r>
              <a:rPr sz="1400" dirty="0">
                <a:latin typeface="Arial" panose="020B0604020202020204"/>
                <a:cs typeface="Arial" panose="020B0604020202020204"/>
              </a:rPr>
              <a:t>	</a:t>
            </a:r>
            <a:r>
              <a:rPr sz="1400" spc="-5" dirty="0">
                <a:latin typeface="Arial" panose="020B0604020202020204"/>
                <a:cs typeface="Arial" panose="020B0604020202020204"/>
              </a:rPr>
              <a:t>A</a:t>
            </a:r>
            <a:r>
              <a:rPr sz="1400" dirty="0">
                <a:latin typeface="Arial" panose="020B0604020202020204"/>
                <a:cs typeface="Arial" panose="020B0604020202020204"/>
              </a:rPr>
              <a:t>2</a:t>
            </a:r>
            <a:r>
              <a:rPr sz="1400" dirty="0">
                <a:latin typeface="Arial" panose="020B0604020202020204"/>
                <a:cs typeface="Arial" panose="020B0604020202020204"/>
              </a:rPr>
              <a:t>	</a:t>
            </a:r>
            <a:r>
              <a:rPr sz="1400" spc="-5" dirty="0">
                <a:latin typeface="Arial" panose="020B0604020202020204"/>
                <a:cs typeface="Arial" panose="020B0604020202020204"/>
              </a:rPr>
              <a:t>A</a:t>
            </a:r>
            <a:r>
              <a:rPr sz="1400" dirty="0">
                <a:latin typeface="Arial" panose="020B0604020202020204"/>
                <a:cs typeface="Arial" panose="020B0604020202020204"/>
              </a:rPr>
              <a:t>2</a:t>
            </a:r>
            <a:r>
              <a:rPr sz="1400" dirty="0">
                <a:latin typeface="Arial" panose="020B0604020202020204"/>
                <a:cs typeface="Arial" panose="020B0604020202020204"/>
              </a:rPr>
              <a:t>	</a:t>
            </a:r>
            <a:r>
              <a:rPr sz="1400" spc="-5" dirty="0">
                <a:latin typeface="Arial" panose="020B0604020202020204"/>
                <a:cs typeface="Arial" panose="020B0604020202020204"/>
              </a:rPr>
              <a:t>A</a:t>
            </a:r>
            <a:r>
              <a:rPr sz="1400" dirty="0">
                <a:latin typeface="Arial" panose="020B0604020202020204"/>
                <a:cs typeface="Arial" panose="020B0604020202020204"/>
              </a:rPr>
              <a:t>2</a:t>
            </a:r>
            <a:r>
              <a:rPr sz="1400" dirty="0">
                <a:latin typeface="Arial" panose="020B0604020202020204"/>
                <a:cs typeface="Arial" panose="020B0604020202020204"/>
              </a:rPr>
              <a:t>	</a:t>
            </a:r>
            <a:r>
              <a:rPr sz="1400" spc="-5" dirty="0">
                <a:latin typeface="Arial" panose="020B0604020202020204"/>
                <a:cs typeface="Arial" panose="020B0604020202020204"/>
              </a:rPr>
              <a:t>A</a:t>
            </a:r>
            <a:r>
              <a:rPr sz="1400" dirty="0">
                <a:latin typeface="Arial" panose="020B0604020202020204"/>
                <a:cs typeface="Arial" panose="020B0604020202020204"/>
              </a:rPr>
              <a:t>2</a:t>
            </a:r>
            <a:r>
              <a:rPr sz="1400" dirty="0">
                <a:latin typeface="Arial" panose="020B0604020202020204"/>
                <a:cs typeface="Arial" panose="020B0604020202020204"/>
              </a:rPr>
              <a:t>	</a:t>
            </a:r>
            <a:r>
              <a:rPr sz="1400" spc="-5" dirty="0">
                <a:latin typeface="Arial" panose="020B0604020202020204"/>
                <a:cs typeface="Arial" panose="020B0604020202020204"/>
              </a:rPr>
              <a:t>A2</a:t>
            </a:r>
            <a:endParaRPr sz="1400">
              <a:latin typeface="Arial" panose="020B0604020202020204"/>
              <a:cs typeface="Arial" panose="020B0604020202020204"/>
            </a:endParaRPr>
          </a:p>
        </p:txBody>
      </p:sp>
      <p:sp>
        <p:nvSpPr>
          <p:cNvPr id="36" name="object 36"/>
          <p:cNvSpPr txBox="1"/>
          <p:nvPr/>
        </p:nvSpPr>
        <p:spPr>
          <a:xfrm>
            <a:off x="8878195" y="3123692"/>
            <a:ext cx="248285" cy="292735"/>
          </a:xfrm>
          <a:prstGeom prst="rect">
            <a:avLst/>
          </a:prstGeom>
        </p:spPr>
        <p:txBody>
          <a:bodyPr vert="horz" wrap="square" lIns="0" tIns="12700" rIns="0" bIns="0" rtlCol="0">
            <a:spAutoFit/>
          </a:bodyPr>
          <a:lstStyle/>
          <a:p>
            <a:pPr marL="12700">
              <a:lnSpc>
                <a:spcPct val="100000"/>
              </a:lnSpc>
              <a:spcBef>
                <a:spcPts val="100"/>
              </a:spcBef>
            </a:pPr>
            <a:r>
              <a:rPr sz="1750" b="1" dirty="0">
                <a:latin typeface="Arial" panose="020B0604020202020204"/>
                <a:cs typeface="Arial" panose="020B0604020202020204"/>
              </a:rPr>
              <a:t>…</a:t>
            </a:r>
            <a:endParaRPr sz="1750">
              <a:latin typeface="Arial" panose="020B0604020202020204"/>
              <a:cs typeface="Arial" panose="020B0604020202020204"/>
            </a:endParaRPr>
          </a:p>
        </p:txBody>
      </p:sp>
      <p:sp>
        <p:nvSpPr>
          <p:cNvPr id="37" name="object 37"/>
          <p:cNvSpPr txBox="1"/>
          <p:nvPr/>
        </p:nvSpPr>
        <p:spPr>
          <a:xfrm>
            <a:off x="1689487" y="3487165"/>
            <a:ext cx="85026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panose="020B0604020202020204"/>
                <a:cs typeface="Arial" panose="020B0604020202020204"/>
              </a:rPr>
              <a:t>C2</a:t>
            </a:r>
            <a:r>
              <a:rPr sz="1400" b="1" dirty="0">
                <a:latin typeface="Arial" panose="020B0604020202020204"/>
                <a:cs typeface="Arial" panose="020B0604020202020204"/>
              </a:rPr>
              <a:t>:</a:t>
            </a:r>
            <a:r>
              <a:rPr sz="1400" b="1" dirty="0">
                <a:latin typeface="宋体" panose="02010600030101010101" pitchFamily="2" charset="-122"/>
                <a:cs typeface="宋体" panose="02010600030101010101" pitchFamily="2" charset="-122"/>
              </a:rPr>
              <a:t>点数在</a:t>
            </a:r>
            <a:endParaRPr sz="1400">
              <a:latin typeface="宋体" panose="02010600030101010101" pitchFamily="2" charset="-122"/>
              <a:cs typeface="宋体" panose="02010600030101010101" pitchFamily="2" charset="-122"/>
            </a:endParaRPr>
          </a:p>
        </p:txBody>
      </p:sp>
      <p:sp>
        <p:nvSpPr>
          <p:cNvPr id="38" name="object 38"/>
          <p:cNvSpPr txBox="1"/>
          <p:nvPr/>
        </p:nvSpPr>
        <p:spPr>
          <a:xfrm>
            <a:off x="4341248" y="3484883"/>
            <a:ext cx="4347845" cy="239395"/>
          </a:xfrm>
          <a:prstGeom prst="rect">
            <a:avLst/>
          </a:prstGeom>
        </p:spPr>
        <p:txBody>
          <a:bodyPr vert="horz" wrap="square" lIns="0" tIns="12700" rIns="0" bIns="0" rtlCol="0">
            <a:spAutoFit/>
          </a:bodyPr>
          <a:lstStyle/>
          <a:p>
            <a:pPr marL="12700">
              <a:lnSpc>
                <a:spcPct val="100000"/>
              </a:lnSpc>
              <a:spcBef>
                <a:spcPts val="100"/>
              </a:spcBef>
              <a:tabLst>
                <a:tab pos="479425" algn="l"/>
                <a:tab pos="939800" algn="l"/>
                <a:tab pos="1400810" algn="l"/>
                <a:tab pos="1857375" algn="l"/>
                <a:tab pos="2315210" algn="l"/>
                <a:tab pos="2773045" algn="l"/>
                <a:tab pos="3232785" algn="l"/>
                <a:tab pos="3674745" algn="l"/>
                <a:tab pos="4116070" algn="l"/>
              </a:tabLst>
            </a:pPr>
            <a:r>
              <a:rPr sz="1400" spc="-5" dirty="0">
                <a:latin typeface="Arial" panose="020B0604020202020204"/>
                <a:cs typeface="Arial" panose="020B0604020202020204"/>
              </a:rPr>
              <a:t>P</a:t>
            </a:r>
            <a:r>
              <a:rPr sz="1400" dirty="0">
                <a:latin typeface="Arial" panose="020B0604020202020204"/>
                <a:cs typeface="Arial" panose="020B0604020202020204"/>
              </a:rPr>
              <a:t>1</a:t>
            </a:r>
            <a:r>
              <a:rPr sz="1400" dirty="0">
                <a:latin typeface="Arial" panose="020B0604020202020204"/>
                <a:cs typeface="Arial" panose="020B0604020202020204"/>
              </a:rPr>
              <a:t>	</a:t>
            </a:r>
            <a:r>
              <a:rPr sz="1400" spc="-5" dirty="0">
                <a:latin typeface="Arial" panose="020B0604020202020204"/>
                <a:cs typeface="Arial" panose="020B0604020202020204"/>
              </a:rPr>
              <a:t>P</a:t>
            </a:r>
            <a:r>
              <a:rPr sz="1400" dirty="0">
                <a:latin typeface="Arial" panose="020B0604020202020204"/>
                <a:cs typeface="Arial" panose="020B0604020202020204"/>
              </a:rPr>
              <a:t>2</a:t>
            </a:r>
            <a:r>
              <a:rPr sz="1400" dirty="0">
                <a:latin typeface="Arial" panose="020B0604020202020204"/>
                <a:cs typeface="Arial" panose="020B0604020202020204"/>
              </a:rPr>
              <a:t>	</a:t>
            </a:r>
            <a:r>
              <a:rPr sz="1400" spc="-5" dirty="0">
                <a:latin typeface="Arial" panose="020B0604020202020204"/>
                <a:cs typeface="Arial" panose="020B0604020202020204"/>
              </a:rPr>
              <a:t>P</a:t>
            </a:r>
            <a:r>
              <a:rPr sz="1400" dirty="0">
                <a:latin typeface="Arial" panose="020B0604020202020204"/>
                <a:cs typeface="Arial" panose="020B0604020202020204"/>
              </a:rPr>
              <a:t>3</a:t>
            </a:r>
            <a:r>
              <a:rPr sz="1400" dirty="0">
                <a:latin typeface="Arial" panose="020B0604020202020204"/>
                <a:cs typeface="Arial" panose="020B0604020202020204"/>
              </a:rPr>
              <a:t>	</a:t>
            </a:r>
            <a:r>
              <a:rPr sz="1400" spc="-5" dirty="0">
                <a:latin typeface="Arial" panose="020B0604020202020204"/>
                <a:cs typeface="Arial" panose="020B0604020202020204"/>
              </a:rPr>
              <a:t>P</a:t>
            </a:r>
            <a:r>
              <a:rPr sz="1400" dirty="0">
                <a:latin typeface="Arial" panose="020B0604020202020204"/>
                <a:cs typeface="Arial" panose="020B0604020202020204"/>
              </a:rPr>
              <a:t>4</a:t>
            </a:r>
            <a:r>
              <a:rPr sz="1400" dirty="0">
                <a:latin typeface="Arial" panose="020B0604020202020204"/>
                <a:cs typeface="Arial" panose="020B0604020202020204"/>
              </a:rPr>
              <a:t>	</a:t>
            </a:r>
            <a:r>
              <a:rPr sz="1400" spc="-5" dirty="0">
                <a:latin typeface="Arial" panose="020B0604020202020204"/>
                <a:cs typeface="Arial" panose="020B0604020202020204"/>
              </a:rPr>
              <a:t>P</a:t>
            </a:r>
            <a:r>
              <a:rPr sz="1400" dirty="0">
                <a:latin typeface="Arial" panose="020B0604020202020204"/>
                <a:cs typeface="Arial" panose="020B0604020202020204"/>
              </a:rPr>
              <a:t>5</a:t>
            </a:r>
            <a:r>
              <a:rPr sz="1400" dirty="0">
                <a:latin typeface="Arial" panose="020B0604020202020204"/>
                <a:cs typeface="Arial" panose="020B0604020202020204"/>
              </a:rPr>
              <a:t>	</a:t>
            </a:r>
            <a:r>
              <a:rPr sz="1400" spc="-5" dirty="0">
                <a:latin typeface="Arial" panose="020B0604020202020204"/>
                <a:cs typeface="Arial" panose="020B0604020202020204"/>
              </a:rPr>
              <a:t>P</a:t>
            </a:r>
            <a:r>
              <a:rPr sz="1400" dirty="0">
                <a:latin typeface="Arial" panose="020B0604020202020204"/>
                <a:cs typeface="Arial" panose="020B0604020202020204"/>
              </a:rPr>
              <a:t>1</a:t>
            </a:r>
            <a:r>
              <a:rPr sz="1400" dirty="0">
                <a:latin typeface="Arial" panose="020B0604020202020204"/>
                <a:cs typeface="Arial" panose="020B0604020202020204"/>
              </a:rPr>
              <a:t>	</a:t>
            </a:r>
            <a:r>
              <a:rPr sz="1400" spc="-5" dirty="0">
                <a:latin typeface="Arial" panose="020B0604020202020204"/>
                <a:cs typeface="Arial" panose="020B0604020202020204"/>
              </a:rPr>
              <a:t>P</a:t>
            </a:r>
            <a:r>
              <a:rPr sz="1400" dirty="0">
                <a:latin typeface="Arial" panose="020B0604020202020204"/>
                <a:cs typeface="Arial" panose="020B0604020202020204"/>
              </a:rPr>
              <a:t>2</a:t>
            </a:r>
            <a:r>
              <a:rPr sz="1400" dirty="0">
                <a:latin typeface="Arial" panose="020B0604020202020204"/>
                <a:cs typeface="Arial" panose="020B0604020202020204"/>
              </a:rPr>
              <a:t>	</a:t>
            </a:r>
            <a:r>
              <a:rPr sz="1400" spc="-5" dirty="0">
                <a:latin typeface="Arial" panose="020B0604020202020204"/>
                <a:cs typeface="Arial" panose="020B0604020202020204"/>
              </a:rPr>
              <a:t>P</a:t>
            </a:r>
            <a:r>
              <a:rPr sz="1400" dirty="0">
                <a:latin typeface="Arial" panose="020B0604020202020204"/>
                <a:cs typeface="Arial" panose="020B0604020202020204"/>
              </a:rPr>
              <a:t>3</a:t>
            </a:r>
            <a:r>
              <a:rPr sz="1400" dirty="0">
                <a:latin typeface="Arial" panose="020B0604020202020204"/>
                <a:cs typeface="Arial" panose="020B0604020202020204"/>
              </a:rPr>
              <a:t>	</a:t>
            </a:r>
            <a:r>
              <a:rPr sz="1400" spc="-5" dirty="0">
                <a:latin typeface="Arial" panose="020B0604020202020204"/>
                <a:cs typeface="Arial" panose="020B0604020202020204"/>
              </a:rPr>
              <a:t>P</a:t>
            </a:r>
            <a:r>
              <a:rPr sz="1400" dirty="0">
                <a:latin typeface="Arial" panose="020B0604020202020204"/>
                <a:cs typeface="Arial" panose="020B0604020202020204"/>
              </a:rPr>
              <a:t>4</a:t>
            </a:r>
            <a:r>
              <a:rPr sz="1400" dirty="0">
                <a:latin typeface="Arial" panose="020B0604020202020204"/>
                <a:cs typeface="Arial" panose="020B0604020202020204"/>
              </a:rPr>
              <a:t>	</a:t>
            </a:r>
            <a:r>
              <a:rPr sz="1400" spc="-5" dirty="0">
                <a:latin typeface="Arial" panose="020B0604020202020204"/>
                <a:cs typeface="Arial" panose="020B0604020202020204"/>
              </a:rPr>
              <a:t>P5</a:t>
            </a:r>
            <a:endParaRPr sz="1400">
              <a:latin typeface="Arial" panose="020B0604020202020204"/>
              <a:cs typeface="Arial" panose="020B0604020202020204"/>
            </a:endParaRPr>
          </a:p>
        </p:txBody>
      </p:sp>
      <p:sp>
        <p:nvSpPr>
          <p:cNvPr id="39" name="object 39"/>
          <p:cNvSpPr txBox="1"/>
          <p:nvPr/>
        </p:nvSpPr>
        <p:spPr>
          <a:xfrm>
            <a:off x="8878195" y="3484117"/>
            <a:ext cx="248285" cy="292735"/>
          </a:xfrm>
          <a:prstGeom prst="rect">
            <a:avLst/>
          </a:prstGeom>
        </p:spPr>
        <p:txBody>
          <a:bodyPr vert="horz" wrap="square" lIns="0" tIns="12700" rIns="0" bIns="0" rtlCol="0">
            <a:spAutoFit/>
          </a:bodyPr>
          <a:lstStyle/>
          <a:p>
            <a:pPr marL="12700">
              <a:lnSpc>
                <a:spcPct val="100000"/>
              </a:lnSpc>
              <a:spcBef>
                <a:spcPts val="100"/>
              </a:spcBef>
            </a:pPr>
            <a:r>
              <a:rPr sz="1750" b="1" dirty="0">
                <a:latin typeface="Arial" panose="020B0604020202020204"/>
                <a:cs typeface="Arial" panose="020B0604020202020204"/>
              </a:rPr>
              <a:t>…</a:t>
            </a:r>
            <a:endParaRPr sz="1750">
              <a:latin typeface="Arial" panose="020B0604020202020204"/>
              <a:cs typeface="Arial" panose="020B0604020202020204"/>
            </a:endParaRPr>
          </a:p>
        </p:txBody>
      </p:sp>
      <p:sp>
        <p:nvSpPr>
          <p:cNvPr id="40" name="object 40"/>
          <p:cNvSpPr txBox="1"/>
          <p:nvPr/>
        </p:nvSpPr>
        <p:spPr>
          <a:xfrm>
            <a:off x="1689487" y="3871213"/>
            <a:ext cx="102933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panose="020B0604020202020204"/>
                <a:cs typeface="Arial" panose="020B0604020202020204"/>
              </a:rPr>
              <a:t>A1:</a:t>
            </a:r>
            <a:r>
              <a:rPr sz="1400" b="1" dirty="0">
                <a:latin typeface="宋体" panose="02010600030101010101" pitchFamily="2" charset="-122"/>
                <a:cs typeface="宋体" panose="02010600030101010101" pitchFamily="2" charset="-122"/>
              </a:rPr>
              <a:t>年龄系数</a:t>
            </a:r>
            <a:endParaRPr sz="1400">
              <a:latin typeface="宋体" panose="02010600030101010101" pitchFamily="2" charset="-122"/>
              <a:cs typeface="宋体" panose="02010600030101010101" pitchFamily="2" charset="-122"/>
            </a:endParaRPr>
          </a:p>
        </p:txBody>
      </p:sp>
      <p:sp>
        <p:nvSpPr>
          <p:cNvPr id="41" name="object 41"/>
          <p:cNvSpPr txBox="1"/>
          <p:nvPr/>
        </p:nvSpPr>
        <p:spPr>
          <a:xfrm>
            <a:off x="4341248" y="3868931"/>
            <a:ext cx="4377690" cy="239395"/>
          </a:xfrm>
          <a:prstGeom prst="rect">
            <a:avLst/>
          </a:prstGeom>
        </p:spPr>
        <p:txBody>
          <a:bodyPr vert="horz" wrap="square" lIns="0" tIns="12700" rIns="0" bIns="0" rtlCol="0">
            <a:spAutoFit/>
          </a:bodyPr>
          <a:lstStyle/>
          <a:p>
            <a:pPr marL="12700">
              <a:lnSpc>
                <a:spcPct val="100000"/>
              </a:lnSpc>
              <a:spcBef>
                <a:spcPts val="100"/>
              </a:spcBef>
              <a:tabLst>
                <a:tab pos="479425" algn="l"/>
                <a:tab pos="939800" algn="l"/>
                <a:tab pos="1400810" algn="l"/>
                <a:tab pos="1856105" algn="l"/>
                <a:tab pos="2315210" algn="l"/>
                <a:tab pos="2773045" algn="l"/>
                <a:tab pos="3232150" algn="l"/>
                <a:tab pos="3674745" algn="l"/>
                <a:tab pos="4116070" algn="l"/>
              </a:tabLst>
            </a:pPr>
            <a:r>
              <a:rPr sz="1400" spc="-5" dirty="0">
                <a:latin typeface="Arial" panose="020B0604020202020204"/>
                <a:cs typeface="Arial" panose="020B0604020202020204"/>
              </a:rPr>
              <a:t>2.</a:t>
            </a:r>
            <a:r>
              <a:rPr sz="1400" dirty="0">
                <a:latin typeface="Arial" panose="020B0604020202020204"/>
                <a:cs typeface="Arial" panose="020B0604020202020204"/>
              </a:rPr>
              <a:t>8</a:t>
            </a:r>
            <a:r>
              <a:rPr sz="1400" dirty="0">
                <a:latin typeface="Arial" panose="020B0604020202020204"/>
                <a:cs typeface="Arial" panose="020B0604020202020204"/>
              </a:rPr>
              <a:t>	</a:t>
            </a:r>
            <a:r>
              <a:rPr sz="1400" spc="-5" dirty="0">
                <a:latin typeface="Arial" panose="020B0604020202020204"/>
                <a:cs typeface="Arial" panose="020B0604020202020204"/>
              </a:rPr>
              <a:t>2</a:t>
            </a:r>
            <a:r>
              <a:rPr sz="1400" dirty="0">
                <a:latin typeface="Arial" panose="020B0604020202020204"/>
                <a:cs typeface="Arial" panose="020B0604020202020204"/>
              </a:rPr>
              <a:t>.8</a:t>
            </a:r>
            <a:r>
              <a:rPr sz="1400" dirty="0">
                <a:latin typeface="Arial" panose="020B0604020202020204"/>
                <a:cs typeface="Arial" panose="020B0604020202020204"/>
              </a:rPr>
              <a:t>	</a:t>
            </a:r>
            <a:r>
              <a:rPr sz="1400" spc="-5" dirty="0">
                <a:latin typeface="Arial" panose="020B0604020202020204"/>
                <a:cs typeface="Arial" panose="020B0604020202020204"/>
              </a:rPr>
              <a:t>2.</a:t>
            </a:r>
            <a:r>
              <a:rPr sz="1400" dirty="0">
                <a:latin typeface="Arial" panose="020B0604020202020204"/>
                <a:cs typeface="Arial" panose="020B0604020202020204"/>
              </a:rPr>
              <a:t>8</a:t>
            </a:r>
            <a:r>
              <a:rPr sz="1400" dirty="0">
                <a:latin typeface="Arial" panose="020B0604020202020204"/>
                <a:cs typeface="Arial" panose="020B0604020202020204"/>
              </a:rPr>
              <a:t>	</a:t>
            </a:r>
            <a:r>
              <a:rPr sz="1400" spc="-5" dirty="0">
                <a:latin typeface="Arial" panose="020B0604020202020204"/>
                <a:cs typeface="Arial" panose="020B0604020202020204"/>
              </a:rPr>
              <a:t>2</a:t>
            </a:r>
            <a:r>
              <a:rPr sz="1400" dirty="0">
                <a:latin typeface="Arial" panose="020B0604020202020204"/>
                <a:cs typeface="Arial" panose="020B0604020202020204"/>
              </a:rPr>
              <a:t>.8</a:t>
            </a:r>
            <a:r>
              <a:rPr sz="1400" dirty="0">
                <a:latin typeface="Arial" panose="020B0604020202020204"/>
                <a:cs typeface="Arial" panose="020B0604020202020204"/>
              </a:rPr>
              <a:t>	</a:t>
            </a:r>
            <a:r>
              <a:rPr sz="1400" spc="-5" dirty="0">
                <a:latin typeface="Arial" panose="020B0604020202020204"/>
                <a:cs typeface="Arial" panose="020B0604020202020204"/>
              </a:rPr>
              <a:t>2.</a:t>
            </a:r>
            <a:r>
              <a:rPr sz="1400" dirty="0">
                <a:latin typeface="Arial" panose="020B0604020202020204"/>
                <a:cs typeface="Arial" panose="020B0604020202020204"/>
              </a:rPr>
              <a:t>8</a:t>
            </a:r>
            <a:r>
              <a:rPr sz="1400" dirty="0">
                <a:latin typeface="Arial" panose="020B0604020202020204"/>
                <a:cs typeface="Arial" panose="020B0604020202020204"/>
              </a:rPr>
              <a:t>	</a:t>
            </a:r>
            <a:r>
              <a:rPr sz="1400" spc="-5" dirty="0">
                <a:latin typeface="Arial" panose="020B0604020202020204"/>
                <a:cs typeface="Arial" panose="020B0604020202020204"/>
              </a:rPr>
              <a:t>1</a:t>
            </a:r>
            <a:r>
              <a:rPr sz="1400" dirty="0">
                <a:latin typeface="Arial" panose="020B0604020202020204"/>
                <a:cs typeface="Arial" panose="020B0604020202020204"/>
              </a:rPr>
              <a:t>.8</a:t>
            </a:r>
            <a:r>
              <a:rPr sz="1400" dirty="0">
                <a:latin typeface="Arial" panose="020B0604020202020204"/>
                <a:cs typeface="Arial" panose="020B0604020202020204"/>
              </a:rPr>
              <a:t>	</a:t>
            </a:r>
            <a:r>
              <a:rPr sz="1400" spc="-5" dirty="0">
                <a:latin typeface="Arial" panose="020B0604020202020204"/>
                <a:cs typeface="Arial" panose="020B0604020202020204"/>
              </a:rPr>
              <a:t>1.</a:t>
            </a:r>
            <a:r>
              <a:rPr sz="1400" dirty="0">
                <a:latin typeface="Arial" panose="020B0604020202020204"/>
                <a:cs typeface="Arial" panose="020B0604020202020204"/>
              </a:rPr>
              <a:t>8</a:t>
            </a:r>
            <a:r>
              <a:rPr sz="1400" dirty="0">
                <a:latin typeface="Arial" panose="020B0604020202020204"/>
                <a:cs typeface="Arial" panose="020B0604020202020204"/>
              </a:rPr>
              <a:t>	</a:t>
            </a:r>
            <a:r>
              <a:rPr sz="1400" spc="-5" dirty="0">
                <a:latin typeface="Arial" panose="020B0604020202020204"/>
                <a:cs typeface="Arial" panose="020B0604020202020204"/>
              </a:rPr>
              <a:t>1</a:t>
            </a:r>
            <a:r>
              <a:rPr sz="1400" dirty="0">
                <a:latin typeface="Arial" panose="020B0604020202020204"/>
                <a:cs typeface="Arial" panose="020B0604020202020204"/>
              </a:rPr>
              <a:t>.8</a:t>
            </a:r>
            <a:r>
              <a:rPr sz="1400" dirty="0">
                <a:latin typeface="Arial" panose="020B0604020202020204"/>
                <a:cs typeface="Arial" panose="020B0604020202020204"/>
              </a:rPr>
              <a:t>	</a:t>
            </a:r>
            <a:r>
              <a:rPr sz="1400" spc="-5" dirty="0">
                <a:latin typeface="Arial" panose="020B0604020202020204"/>
                <a:cs typeface="Arial" panose="020B0604020202020204"/>
              </a:rPr>
              <a:t>1.</a:t>
            </a:r>
            <a:r>
              <a:rPr sz="1400" dirty="0">
                <a:latin typeface="Arial" panose="020B0604020202020204"/>
                <a:cs typeface="Arial" panose="020B0604020202020204"/>
              </a:rPr>
              <a:t>8</a:t>
            </a:r>
            <a:r>
              <a:rPr sz="1400" dirty="0">
                <a:latin typeface="Arial" panose="020B0604020202020204"/>
                <a:cs typeface="Arial" panose="020B0604020202020204"/>
              </a:rPr>
              <a:t>	</a:t>
            </a:r>
            <a:r>
              <a:rPr sz="1400" spc="-5" dirty="0">
                <a:latin typeface="Arial" panose="020B0604020202020204"/>
                <a:cs typeface="Arial" panose="020B0604020202020204"/>
              </a:rPr>
              <a:t>1</a:t>
            </a:r>
            <a:r>
              <a:rPr sz="1400" dirty="0">
                <a:latin typeface="Arial" panose="020B0604020202020204"/>
                <a:cs typeface="Arial" panose="020B0604020202020204"/>
              </a:rPr>
              <a:t>.8</a:t>
            </a:r>
            <a:endParaRPr sz="1400">
              <a:latin typeface="Arial" panose="020B0604020202020204"/>
              <a:cs typeface="Arial" panose="020B0604020202020204"/>
            </a:endParaRPr>
          </a:p>
        </p:txBody>
      </p:sp>
      <p:sp>
        <p:nvSpPr>
          <p:cNvPr id="42" name="object 42"/>
          <p:cNvSpPr txBox="1"/>
          <p:nvPr/>
        </p:nvSpPr>
        <p:spPr>
          <a:xfrm>
            <a:off x="8878195" y="3868166"/>
            <a:ext cx="248285" cy="292735"/>
          </a:xfrm>
          <a:prstGeom prst="rect">
            <a:avLst/>
          </a:prstGeom>
        </p:spPr>
        <p:txBody>
          <a:bodyPr vert="horz" wrap="square" lIns="0" tIns="12700" rIns="0" bIns="0" rtlCol="0">
            <a:spAutoFit/>
          </a:bodyPr>
          <a:lstStyle/>
          <a:p>
            <a:pPr marL="12700">
              <a:lnSpc>
                <a:spcPct val="100000"/>
              </a:lnSpc>
              <a:spcBef>
                <a:spcPts val="100"/>
              </a:spcBef>
            </a:pPr>
            <a:r>
              <a:rPr sz="1750" b="1" dirty="0">
                <a:latin typeface="Arial" panose="020B0604020202020204"/>
                <a:cs typeface="Arial" panose="020B0604020202020204"/>
              </a:rPr>
              <a:t>…</a:t>
            </a:r>
            <a:endParaRPr sz="1750">
              <a:latin typeface="Arial" panose="020B0604020202020204"/>
              <a:cs typeface="Arial" panose="020B0604020202020204"/>
            </a:endParaRPr>
          </a:p>
        </p:txBody>
      </p:sp>
      <p:sp>
        <p:nvSpPr>
          <p:cNvPr id="43" name="object 43"/>
          <p:cNvSpPr txBox="1"/>
          <p:nvPr/>
        </p:nvSpPr>
        <p:spPr>
          <a:xfrm>
            <a:off x="1689487" y="4308602"/>
            <a:ext cx="102933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panose="020B0604020202020204"/>
                <a:cs typeface="Arial" panose="020B0604020202020204"/>
              </a:rPr>
              <a:t>A2:</a:t>
            </a:r>
            <a:r>
              <a:rPr sz="1400" b="1" dirty="0">
                <a:latin typeface="宋体" panose="02010600030101010101" pitchFamily="2" charset="-122"/>
                <a:cs typeface="宋体" panose="02010600030101010101" pitchFamily="2" charset="-122"/>
              </a:rPr>
              <a:t>安全折扣</a:t>
            </a:r>
            <a:endParaRPr sz="1400">
              <a:latin typeface="宋体" panose="02010600030101010101" pitchFamily="2" charset="-122"/>
              <a:cs typeface="宋体" panose="02010600030101010101" pitchFamily="2" charset="-122"/>
            </a:endParaRPr>
          </a:p>
        </p:txBody>
      </p:sp>
      <p:sp>
        <p:nvSpPr>
          <p:cNvPr id="44" name="object 44"/>
          <p:cNvSpPr txBox="1"/>
          <p:nvPr/>
        </p:nvSpPr>
        <p:spPr>
          <a:xfrm>
            <a:off x="4341248" y="4306319"/>
            <a:ext cx="592455" cy="239395"/>
          </a:xfrm>
          <a:prstGeom prst="rect">
            <a:avLst/>
          </a:prstGeom>
        </p:spPr>
        <p:txBody>
          <a:bodyPr vert="horz" wrap="square" lIns="0" tIns="12700" rIns="0" bIns="0" rtlCol="0">
            <a:spAutoFit/>
          </a:bodyPr>
          <a:lstStyle/>
          <a:p>
            <a:pPr marL="12700">
              <a:lnSpc>
                <a:spcPct val="100000"/>
              </a:lnSpc>
              <a:spcBef>
                <a:spcPts val="100"/>
              </a:spcBef>
              <a:tabLst>
                <a:tab pos="479425" algn="l"/>
              </a:tabLst>
            </a:pPr>
            <a:r>
              <a:rPr sz="1400" spc="-5" dirty="0">
                <a:latin typeface="Arial" panose="020B0604020202020204"/>
                <a:cs typeface="Arial" panose="020B0604020202020204"/>
              </a:rPr>
              <a:t>5</a:t>
            </a:r>
            <a:r>
              <a:rPr sz="1400" dirty="0">
                <a:latin typeface="Arial" panose="020B0604020202020204"/>
                <a:cs typeface="Arial" panose="020B0604020202020204"/>
              </a:rPr>
              <a:t>0</a:t>
            </a:r>
            <a:r>
              <a:rPr sz="1400" dirty="0">
                <a:latin typeface="Arial" panose="020B0604020202020204"/>
                <a:cs typeface="Arial" panose="020B0604020202020204"/>
              </a:rPr>
              <a:t>	</a:t>
            </a:r>
            <a:r>
              <a:rPr sz="1400" dirty="0">
                <a:latin typeface="Arial" panose="020B0604020202020204"/>
                <a:cs typeface="Arial" panose="020B0604020202020204"/>
              </a:rPr>
              <a:t>0</a:t>
            </a:r>
            <a:endParaRPr sz="1400">
              <a:latin typeface="Arial" panose="020B0604020202020204"/>
              <a:cs typeface="Arial" panose="020B0604020202020204"/>
            </a:endParaRPr>
          </a:p>
        </p:txBody>
      </p:sp>
      <p:sp>
        <p:nvSpPr>
          <p:cNvPr id="45" name="object 45"/>
          <p:cNvSpPr txBox="1"/>
          <p:nvPr/>
        </p:nvSpPr>
        <p:spPr>
          <a:xfrm>
            <a:off x="5268521" y="4306319"/>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panose="020B0604020202020204"/>
                <a:cs typeface="Arial" panose="020B0604020202020204"/>
              </a:rPr>
              <a:t>0</a:t>
            </a:r>
            <a:endParaRPr sz="1400">
              <a:latin typeface="Arial" panose="020B0604020202020204"/>
              <a:cs typeface="Arial" panose="020B0604020202020204"/>
            </a:endParaRPr>
          </a:p>
        </p:txBody>
      </p:sp>
      <p:sp>
        <p:nvSpPr>
          <p:cNvPr id="46" name="object 46"/>
          <p:cNvSpPr txBox="1"/>
          <p:nvPr/>
        </p:nvSpPr>
        <p:spPr>
          <a:xfrm>
            <a:off x="5729501" y="4306319"/>
            <a:ext cx="581025" cy="239395"/>
          </a:xfrm>
          <a:prstGeom prst="rect">
            <a:avLst/>
          </a:prstGeom>
        </p:spPr>
        <p:txBody>
          <a:bodyPr vert="horz" wrap="square" lIns="0" tIns="12700" rIns="0" bIns="0" rtlCol="0">
            <a:spAutoFit/>
          </a:bodyPr>
          <a:lstStyle/>
          <a:p>
            <a:pPr marL="12700">
              <a:lnSpc>
                <a:spcPct val="100000"/>
              </a:lnSpc>
              <a:spcBef>
                <a:spcPts val="100"/>
              </a:spcBef>
              <a:tabLst>
                <a:tab pos="468630" algn="l"/>
              </a:tabLst>
            </a:pPr>
            <a:r>
              <a:rPr sz="1400" dirty="0">
                <a:latin typeface="Arial" panose="020B0604020202020204"/>
                <a:cs typeface="Arial" panose="020B0604020202020204"/>
              </a:rPr>
              <a:t>0</a:t>
            </a:r>
            <a:r>
              <a:rPr sz="1400" dirty="0">
                <a:latin typeface="Arial" panose="020B0604020202020204"/>
                <a:cs typeface="Arial" panose="020B0604020202020204"/>
              </a:rPr>
              <a:t>	</a:t>
            </a:r>
            <a:r>
              <a:rPr sz="1400" dirty="0">
                <a:latin typeface="Arial" panose="020B0604020202020204"/>
                <a:cs typeface="Arial" panose="020B0604020202020204"/>
              </a:rPr>
              <a:t>0</a:t>
            </a:r>
            <a:endParaRPr sz="1400">
              <a:latin typeface="Arial" panose="020B0604020202020204"/>
              <a:cs typeface="Arial" panose="020B0604020202020204"/>
            </a:endParaRPr>
          </a:p>
        </p:txBody>
      </p:sp>
      <p:sp>
        <p:nvSpPr>
          <p:cNvPr id="47" name="object 47"/>
          <p:cNvSpPr txBox="1"/>
          <p:nvPr/>
        </p:nvSpPr>
        <p:spPr>
          <a:xfrm>
            <a:off x="6643846" y="4306319"/>
            <a:ext cx="1925955" cy="239395"/>
          </a:xfrm>
          <a:prstGeom prst="rect">
            <a:avLst/>
          </a:prstGeom>
        </p:spPr>
        <p:txBody>
          <a:bodyPr vert="horz" wrap="square" lIns="0" tIns="12700" rIns="0" bIns="0" rtlCol="0">
            <a:spAutoFit/>
          </a:bodyPr>
          <a:lstStyle/>
          <a:p>
            <a:pPr marL="12700">
              <a:lnSpc>
                <a:spcPct val="100000"/>
              </a:lnSpc>
              <a:spcBef>
                <a:spcPts val="100"/>
              </a:spcBef>
              <a:tabLst>
                <a:tab pos="469900" algn="l"/>
                <a:tab pos="929640" algn="l"/>
                <a:tab pos="1372235" algn="l"/>
                <a:tab pos="1813560" algn="l"/>
              </a:tabLst>
            </a:pPr>
            <a:r>
              <a:rPr sz="1400" spc="-5" dirty="0">
                <a:latin typeface="Arial" panose="020B0604020202020204"/>
                <a:cs typeface="Arial" panose="020B0604020202020204"/>
              </a:rPr>
              <a:t>5</a:t>
            </a:r>
            <a:r>
              <a:rPr sz="1400" dirty="0">
                <a:latin typeface="Arial" panose="020B0604020202020204"/>
                <a:cs typeface="Arial" panose="020B0604020202020204"/>
              </a:rPr>
              <a:t>0</a:t>
            </a:r>
            <a:r>
              <a:rPr sz="1400" dirty="0">
                <a:latin typeface="Arial" panose="020B0604020202020204"/>
                <a:cs typeface="Arial" panose="020B0604020202020204"/>
              </a:rPr>
              <a:t>	</a:t>
            </a:r>
            <a:r>
              <a:rPr sz="1400" spc="-5" dirty="0">
                <a:latin typeface="Arial" panose="020B0604020202020204"/>
                <a:cs typeface="Arial" panose="020B0604020202020204"/>
              </a:rPr>
              <a:t>5</a:t>
            </a:r>
            <a:r>
              <a:rPr sz="1400" dirty="0">
                <a:latin typeface="Arial" panose="020B0604020202020204"/>
                <a:cs typeface="Arial" panose="020B0604020202020204"/>
              </a:rPr>
              <a:t>0</a:t>
            </a:r>
            <a:r>
              <a:rPr sz="1400" dirty="0">
                <a:latin typeface="Arial" panose="020B0604020202020204"/>
                <a:cs typeface="Arial" panose="020B0604020202020204"/>
              </a:rPr>
              <a:t>	</a:t>
            </a:r>
            <a:r>
              <a:rPr sz="1400" dirty="0">
                <a:latin typeface="Arial" panose="020B0604020202020204"/>
                <a:cs typeface="Arial" panose="020B0604020202020204"/>
              </a:rPr>
              <a:t>0</a:t>
            </a:r>
            <a:r>
              <a:rPr sz="1400" dirty="0">
                <a:latin typeface="Arial" panose="020B0604020202020204"/>
                <a:cs typeface="Arial" panose="020B0604020202020204"/>
              </a:rPr>
              <a:t>	</a:t>
            </a:r>
            <a:r>
              <a:rPr sz="1400" dirty="0">
                <a:latin typeface="Arial" panose="020B0604020202020204"/>
                <a:cs typeface="Arial" panose="020B0604020202020204"/>
              </a:rPr>
              <a:t>0</a:t>
            </a:r>
            <a:r>
              <a:rPr sz="1400" dirty="0">
                <a:latin typeface="Arial" panose="020B0604020202020204"/>
                <a:cs typeface="Arial" panose="020B0604020202020204"/>
              </a:rPr>
              <a:t>	</a:t>
            </a:r>
            <a:r>
              <a:rPr sz="1400" dirty="0">
                <a:latin typeface="Arial" panose="020B0604020202020204"/>
                <a:cs typeface="Arial" panose="020B0604020202020204"/>
              </a:rPr>
              <a:t>0</a:t>
            </a:r>
            <a:endParaRPr sz="1400">
              <a:latin typeface="Arial" panose="020B0604020202020204"/>
              <a:cs typeface="Arial" panose="020B0604020202020204"/>
            </a:endParaRPr>
          </a:p>
        </p:txBody>
      </p:sp>
      <p:sp>
        <p:nvSpPr>
          <p:cNvPr id="48" name="object 48"/>
          <p:cNvSpPr txBox="1"/>
          <p:nvPr/>
        </p:nvSpPr>
        <p:spPr>
          <a:xfrm>
            <a:off x="8878195" y="4305553"/>
            <a:ext cx="248285" cy="292735"/>
          </a:xfrm>
          <a:prstGeom prst="rect">
            <a:avLst/>
          </a:prstGeom>
        </p:spPr>
        <p:txBody>
          <a:bodyPr vert="horz" wrap="square" lIns="0" tIns="12700" rIns="0" bIns="0" rtlCol="0">
            <a:spAutoFit/>
          </a:bodyPr>
          <a:lstStyle/>
          <a:p>
            <a:pPr marL="12700">
              <a:lnSpc>
                <a:spcPct val="100000"/>
              </a:lnSpc>
              <a:spcBef>
                <a:spcPts val="100"/>
              </a:spcBef>
            </a:pPr>
            <a:r>
              <a:rPr sz="1750" b="1" dirty="0">
                <a:latin typeface="Arial" panose="020B0604020202020204"/>
                <a:cs typeface="Arial" panose="020B0604020202020204"/>
              </a:rPr>
              <a:t>…</a:t>
            </a:r>
            <a:endParaRPr sz="1750">
              <a:latin typeface="Arial" panose="020B0604020202020204"/>
              <a:cs typeface="Arial" panose="020B0604020202020204"/>
            </a:endParaRPr>
          </a:p>
        </p:txBody>
      </p:sp>
      <p:sp>
        <p:nvSpPr>
          <p:cNvPr id="49" name="object 49"/>
          <p:cNvSpPr/>
          <p:nvPr/>
        </p:nvSpPr>
        <p:spPr>
          <a:xfrm>
            <a:off x="2552585" y="5089397"/>
            <a:ext cx="5653405" cy="853440"/>
          </a:xfrm>
          <a:custGeom>
            <a:avLst/>
            <a:gdLst/>
            <a:ahLst/>
            <a:cxnLst/>
            <a:rect l="l" t="t" r="r" b="b"/>
            <a:pathLst>
              <a:path w="5653405" h="853439">
                <a:moveTo>
                  <a:pt x="5653278" y="853439"/>
                </a:moveTo>
                <a:lnTo>
                  <a:pt x="5653278" y="0"/>
                </a:lnTo>
                <a:lnTo>
                  <a:pt x="0" y="0"/>
                </a:lnTo>
                <a:lnTo>
                  <a:pt x="0" y="853440"/>
                </a:lnTo>
                <a:lnTo>
                  <a:pt x="16001" y="853440"/>
                </a:lnTo>
                <a:lnTo>
                  <a:pt x="16002" y="33528"/>
                </a:lnTo>
                <a:lnTo>
                  <a:pt x="32766" y="16764"/>
                </a:lnTo>
                <a:lnTo>
                  <a:pt x="32766" y="33528"/>
                </a:lnTo>
                <a:lnTo>
                  <a:pt x="5619737" y="33527"/>
                </a:lnTo>
                <a:lnTo>
                  <a:pt x="5619737" y="16763"/>
                </a:lnTo>
                <a:lnTo>
                  <a:pt x="5636501" y="33527"/>
                </a:lnTo>
                <a:lnTo>
                  <a:pt x="5636501" y="853439"/>
                </a:lnTo>
                <a:lnTo>
                  <a:pt x="5653278" y="853439"/>
                </a:lnTo>
                <a:close/>
              </a:path>
              <a:path w="5653405" h="853439">
                <a:moveTo>
                  <a:pt x="32766" y="33528"/>
                </a:moveTo>
                <a:lnTo>
                  <a:pt x="32766" y="16764"/>
                </a:lnTo>
                <a:lnTo>
                  <a:pt x="16002" y="33528"/>
                </a:lnTo>
                <a:lnTo>
                  <a:pt x="32766" y="33528"/>
                </a:lnTo>
                <a:close/>
              </a:path>
              <a:path w="5653405" h="853439">
                <a:moveTo>
                  <a:pt x="32766" y="819912"/>
                </a:moveTo>
                <a:lnTo>
                  <a:pt x="32766" y="33528"/>
                </a:lnTo>
                <a:lnTo>
                  <a:pt x="16002" y="33528"/>
                </a:lnTo>
                <a:lnTo>
                  <a:pt x="16002" y="819912"/>
                </a:lnTo>
                <a:lnTo>
                  <a:pt x="32766" y="819912"/>
                </a:lnTo>
                <a:close/>
              </a:path>
              <a:path w="5653405" h="853439">
                <a:moveTo>
                  <a:pt x="5636501" y="819912"/>
                </a:moveTo>
                <a:lnTo>
                  <a:pt x="16002" y="819912"/>
                </a:lnTo>
                <a:lnTo>
                  <a:pt x="32766" y="836676"/>
                </a:lnTo>
                <a:lnTo>
                  <a:pt x="32765" y="853440"/>
                </a:lnTo>
                <a:lnTo>
                  <a:pt x="5619737" y="853439"/>
                </a:lnTo>
                <a:lnTo>
                  <a:pt x="5619737" y="836676"/>
                </a:lnTo>
                <a:lnTo>
                  <a:pt x="5636501" y="819912"/>
                </a:lnTo>
                <a:close/>
              </a:path>
              <a:path w="5653405" h="853439">
                <a:moveTo>
                  <a:pt x="32765" y="853440"/>
                </a:moveTo>
                <a:lnTo>
                  <a:pt x="32766" y="836676"/>
                </a:lnTo>
                <a:lnTo>
                  <a:pt x="16002" y="819912"/>
                </a:lnTo>
                <a:lnTo>
                  <a:pt x="16001" y="853440"/>
                </a:lnTo>
                <a:lnTo>
                  <a:pt x="32765" y="853440"/>
                </a:lnTo>
                <a:close/>
              </a:path>
              <a:path w="5653405" h="853439">
                <a:moveTo>
                  <a:pt x="5636501" y="33527"/>
                </a:moveTo>
                <a:lnTo>
                  <a:pt x="5619737" y="16763"/>
                </a:lnTo>
                <a:lnTo>
                  <a:pt x="5619737" y="33527"/>
                </a:lnTo>
                <a:lnTo>
                  <a:pt x="5636501" y="33527"/>
                </a:lnTo>
                <a:close/>
              </a:path>
              <a:path w="5653405" h="853439">
                <a:moveTo>
                  <a:pt x="5636501" y="819912"/>
                </a:moveTo>
                <a:lnTo>
                  <a:pt x="5636501" y="33527"/>
                </a:lnTo>
                <a:lnTo>
                  <a:pt x="5619737" y="33527"/>
                </a:lnTo>
                <a:lnTo>
                  <a:pt x="5619737" y="819912"/>
                </a:lnTo>
                <a:lnTo>
                  <a:pt x="5636501" y="819912"/>
                </a:lnTo>
                <a:close/>
              </a:path>
              <a:path w="5653405" h="853439">
                <a:moveTo>
                  <a:pt x="5636501" y="853439"/>
                </a:moveTo>
                <a:lnTo>
                  <a:pt x="5636501" y="819912"/>
                </a:lnTo>
                <a:lnTo>
                  <a:pt x="5619737" y="836676"/>
                </a:lnTo>
                <a:lnTo>
                  <a:pt x="5619737" y="853439"/>
                </a:lnTo>
                <a:lnTo>
                  <a:pt x="5636501" y="853439"/>
                </a:lnTo>
                <a:close/>
              </a:path>
            </a:pathLst>
          </a:custGeom>
          <a:solidFill>
            <a:srgbClr val="993300"/>
          </a:solidFill>
        </p:spPr>
        <p:txBody>
          <a:bodyPr wrap="square" lIns="0" tIns="0" rIns="0" bIns="0" rtlCol="0"/>
          <a:lstStyle/>
          <a:p/>
        </p:txBody>
      </p:sp>
      <p:sp>
        <p:nvSpPr>
          <p:cNvPr id="50" name="object 50"/>
          <p:cNvSpPr txBox="1"/>
          <p:nvPr/>
        </p:nvSpPr>
        <p:spPr>
          <a:xfrm>
            <a:off x="3131953" y="5235955"/>
            <a:ext cx="4490720" cy="560705"/>
          </a:xfrm>
          <a:prstGeom prst="rect">
            <a:avLst/>
          </a:prstGeom>
        </p:spPr>
        <p:txBody>
          <a:bodyPr vert="horz" wrap="square" lIns="0" tIns="13970" rIns="0" bIns="0" rtlCol="0">
            <a:spAutoFit/>
          </a:bodyPr>
          <a:lstStyle/>
          <a:p>
            <a:pPr marL="12700">
              <a:lnSpc>
                <a:spcPct val="100000"/>
              </a:lnSpc>
              <a:spcBef>
                <a:spcPts val="110"/>
              </a:spcBef>
            </a:pPr>
            <a:r>
              <a:rPr sz="3500" b="1" dirty="0">
                <a:solidFill>
                  <a:srgbClr val="FFFF65"/>
                </a:solidFill>
                <a:latin typeface="宋体" panose="02010600030101010101" pitchFamily="2" charset="-122"/>
                <a:cs typeface="宋体" panose="02010600030101010101" pitchFamily="2" charset="-122"/>
              </a:rPr>
              <a:t>该决策表可以简化吗？</a:t>
            </a:r>
            <a:endParaRPr sz="3500">
              <a:latin typeface="宋体" panose="02010600030101010101" pitchFamily="2" charset="-122"/>
              <a:cs typeface="宋体" panose="02010600030101010101" pitchFamily="2" charset="-122"/>
            </a:endParaRPr>
          </a:p>
        </p:txBody>
      </p:sp>
      <p:sp>
        <p:nvSpPr>
          <p:cNvPr id="51" name="object 51"/>
          <p:cNvSpPr/>
          <p:nvPr/>
        </p:nvSpPr>
        <p:spPr>
          <a:xfrm>
            <a:off x="2095385" y="4917185"/>
            <a:ext cx="134620" cy="1233170"/>
          </a:xfrm>
          <a:custGeom>
            <a:avLst/>
            <a:gdLst/>
            <a:ahLst/>
            <a:cxnLst/>
            <a:rect l="l" t="t" r="r" b="b"/>
            <a:pathLst>
              <a:path w="134619" h="1233170">
                <a:moveTo>
                  <a:pt x="134112" y="1232915"/>
                </a:moveTo>
                <a:lnTo>
                  <a:pt x="134111" y="22098"/>
                </a:lnTo>
                <a:lnTo>
                  <a:pt x="121919" y="20574"/>
                </a:lnTo>
                <a:lnTo>
                  <a:pt x="16763" y="3048"/>
                </a:lnTo>
                <a:lnTo>
                  <a:pt x="0" y="0"/>
                </a:lnTo>
                <a:lnTo>
                  <a:pt x="0" y="1214628"/>
                </a:lnTo>
                <a:lnTo>
                  <a:pt x="12191" y="1216152"/>
                </a:lnTo>
                <a:lnTo>
                  <a:pt x="112775" y="1232915"/>
                </a:lnTo>
                <a:lnTo>
                  <a:pt x="134112" y="1232915"/>
                </a:lnTo>
                <a:close/>
              </a:path>
            </a:pathLst>
          </a:custGeom>
          <a:solidFill>
            <a:srgbClr val="000000"/>
          </a:solidFill>
        </p:spPr>
        <p:txBody>
          <a:bodyPr wrap="square" lIns="0" tIns="0" rIns="0" bIns="0" rtlCol="0"/>
          <a:lstStyle/>
          <a:p/>
        </p:txBody>
      </p:sp>
      <p:sp>
        <p:nvSpPr>
          <p:cNvPr id="52" name="object 52"/>
          <p:cNvSpPr/>
          <p:nvPr/>
        </p:nvSpPr>
        <p:spPr>
          <a:xfrm>
            <a:off x="2123579" y="4948428"/>
            <a:ext cx="78105" cy="1174750"/>
          </a:xfrm>
          <a:custGeom>
            <a:avLst/>
            <a:gdLst/>
            <a:ahLst/>
            <a:cxnLst/>
            <a:rect l="l" t="t" r="r" b="b"/>
            <a:pathLst>
              <a:path w="78105" h="1174750">
                <a:moveTo>
                  <a:pt x="77724" y="1174241"/>
                </a:moveTo>
                <a:lnTo>
                  <a:pt x="77723" y="12953"/>
                </a:lnTo>
                <a:lnTo>
                  <a:pt x="0" y="0"/>
                </a:lnTo>
                <a:lnTo>
                  <a:pt x="0" y="1161287"/>
                </a:lnTo>
                <a:lnTo>
                  <a:pt x="77724" y="1174241"/>
                </a:lnTo>
                <a:close/>
              </a:path>
            </a:pathLst>
          </a:custGeom>
          <a:solidFill>
            <a:srgbClr val="7F99B2"/>
          </a:solidFill>
        </p:spPr>
        <p:txBody>
          <a:bodyPr wrap="square" lIns="0" tIns="0" rIns="0" bIns="0" rtlCol="0"/>
          <a:lstStyle/>
          <a:p/>
        </p:txBody>
      </p:sp>
      <p:sp>
        <p:nvSpPr>
          <p:cNvPr id="53" name="object 53"/>
          <p:cNvSpPr/>
          <p:nvPr/>
        </p:nvSpPr>
        <p:spPr>
          <a:xfrm>
            <a:off x="2123579" y="4948428"/>
            <a:ext cx="78105" cy="1163955"/>
          </a:xfrm>
          <a:custGeom>
            <a:avLst/>
            <a:gdLst/>
            <a:ahLst/>
            <a:cxnLst/>
            <a:rect l="l" t="t" r="r" b="b"/>
            <a:pathLst>
              <a:path w="78105" h="1163954">
                <a:moveTo>
                  <a:pt x="77724" y="36576"/>
                </a:moveTo>
                <a:lnTo>
                  <a:pt x="77724" y="12954"/>
                </a:lnTo>
                <a:lnTo>
                  <a:pt x="0" y="0"/>
                </a:lnTo>
                <a:lnTo>
                  <a:pt x="0" y="1161288"/>
                </a:lnTo>
                <a:lnTo>
                  <a:pt x="13716" y="1163574"/>
                </a:lnTo>
                <a:lnTo>
                  <a:pt x="13716" y="25908"/>
                </a:lnTo>
                <a:lnTo>
                  <a:pt x="77724" y="36576"/>
                </a:lnTo>
                <a:close/>
              </a:path>
            </a:pathLst>
          </a:custGeom>
          <a:solidFill>
            <a:srgbClr val="A3B5C6"/>
          </a:solidFill>
        </p:spPr>
        <p:txBody>
          <a:bodyPr wrap="square" lIns="0" tIns="0" rIns="0" bIns="0" rtlCol="0"/>
          <a:lstStyle/>
          <a:p/>
        </p:txBody>
      </p:sp>
      <p:sp>
        <p:nvSpPr>
          <p:cNvPr id="54" name="object 54"/>
          <p:cNvSpPr/>
          <p:nvPr/>
        </p:nvSpPr>
        <p:spPr>
          <a:xfrm>
            <a:off x="2123579" y="5834634"/>
            <a:ext cx="78105" cy="191770"/>
          </a:xfrm>
          <a:custGeom>
            <a:avLst/>
            <a:gdLst/>
            <a:ahLst/>
            <a:cxnLst/>
            <a:rect l="l" t="t" r="r" b="b"/>
            <a:pathLst>
              <a:path w="78105" h="191770">
                <a:moveTo>
                  <a:pt x="77724" y="191261"/>
                </a:moveTo>
                <a:lnTo>
                  <a:pt x="77724" y="14477"/>
                </a:lnTo>
                <a:lnTo>
                  <a:pt x="0" y="0"/>
                </a:lnTo>
                <a:lnTo>
                  <a:pt x="0" y="137159"/>
                </a:lnTo>
                <a:lnTo>
                  <a:pt x="77724" y="191261"/>
                </a:lnTo>
                <a:close/>
              </a:path>
            </a:pathLst>
          </a:custGeom>
          <a:solidFill>
            <a:srgbClr val="0A233D"/>
          </a:solidFill>
        </p:spPr>
        <p:txBody>
          <a:bodyPr wrap="square" lIns="0" tIns="0" rIns="0" bIns="0" rtlCol="0"/>
          <a:lstStyle/>
          <a:p/>
        </p:txBody>
      </p:sp>
      <p:sp>
        <p:nvSpPr>
          <p:cNvPr id="55" name="object 55"/>
          <p:cNvSpPr/>
          <p:nvPr/>
        </p:nvSpPr>
        <p:spPr>
          <a:xfrm>
            <a:off x="1572653" y="5476494"/>
            <a:ext cx="154305" cy="98425"/>
          </a:xfrm>
          <a:custGeom>
            <a:avLst/>
            <a:gdLst/>
            <a:ahLst/>
            <a:cxnLst/>
            <a:rect l="l" t="t" r="r" b="b"/>
            <a:pathLst>
              <a:path w="154305" h="98425">
                <a:moveTo>
                  <a:pt x="153924" y="0"/>
                </a:moveTo>
                <a:lnTo>
                  <a:pt x="0" y="38862"/>
                </a:lnTo>
                <a:lnTo>
                  <a:pt x="35814" y="98298"/>
                </a:lnTo>
                <a:lnTo>
                  <a:pt x="153924" y="0"/>
                </a:lnTo>
                <a:close/>
              </a:path>
            </a:pathLst>
          </a:custGeom>
          <a:solidFill>
            <a:srgbClr val="0099D8"/>
          </a:solidFill>
        </p:spPr>
        <p:txBody>
          <a:bodyPr wrap="square" lIns="0" tIns="0" rIns="0" bIns="0" rtlCol="0"/>
          <a:lstStyle/>
          <a:p/>
        </p:txBody>
      </p:sp>
      <p:sp>
        <p:nvSpPr>
          <p:cNvPr id="56" name="object 56"/>
          <p:cNvSpPr/>
          <p:nvPr/>
        </p:nvSpPr>
        <p:spPr>
          <a:xfrm>
            <a:off x="1558937" y="5224271"/>
            <a:ext cx="166878" cy="214121"/>
          </a:xfrm>
          <a:prstGeom prst="rect">
            <a:avLst/>
          </a:prstGeom>
          <a:blipFill>
            <a:blip r:embed="rId2" cstate="print"/>
            <a:stretch>
              <a:fillRect/>
            </a:stretch>
          </a:blipFill>
        </p:spPr>
        <p:txBody>
          <a:bodyPr wrap="square" lIns="0" tIns="0" rIns="0" bIns="0" rtlCol="0"/>
          <a:lstStyle/>
          <a:p/>
        </p:txBody>
      </p:sp>
      <p:sp>
        <p:nvSpPr>
          <p:cNvPr id="57" name="object 57"/>
          <p:cNvSpPr/>
          <p:nvPr/>
        </p:nvSpPr>
        <p:spPr>
          <a:xfrm>
            <a:off x="1773059" y="4974335"/>
            <a:ext cx="767080" cy="986790"/>
          </a:xfrm>
          <a:custGeom>
            <a:avLst/>
            <a:gdLst/>
            <a:ahLst/>
            <a:cxnLst/>
            <a:rect l="l" t="t" r="r" b="b"/>
            <a:pathLst>
              <a:path w="767080" h="986789">
                <a:moveTo>
                  <a:pt x="766571" y="869823"/>
                </a:moveTo>
                <a:lnTo>
                  <a:pt x="766571" y="244093"/>
                </a:lnTo>
                <a:lnTo>
                  <a:pt x="762762" y="230123"/>
                </a:lnTo>
                <a:lnTo>
                  <a:pt x="758190" y="212597"/>
                </a:lnTo>
                <a:lnTo>
                  <a:pt x="735330" y="164591"/>
                </a:lnTo>
                <a:lnTo>
                  <a:pt x="708660" y="129539"/>
                </a:lnTo>
                <a:lnTo>
                  <a:pt x="667954" y="97424"/>
                </a:lnTo>
                <a:lnTo>
                  <a:pt x="626364" y="81533"/>
                </a:lnTo>
                <a:lnTo>
                  <a:pt x="150114" y="2285"/>
                </a:lnTo>
                <a:lnTo>
                  <a:pt x="134112" y="0"/>
                </a:lnTo>
                <a:lnTo>
                  <a:pt x="118872" y="761"/>
                </a:lnTo>
                <a:lnTo>
                  <a:pt x="77724" y="11429"/>
                </a:lnTo>
                <a:lnTo>
                  <a:pt x="43434" y="36575"/>
                </a:lnTo>
                <a:lnTo>
                  <a:pt x="13196" y="82729"/>
                </a:lnTo>
                <a:lnTo>
                  <a:pt x="0" y="136397"/>
                </a:lnTo>
                <a:lnTo>
                  <a:pt x="0" y="704849"/>
                </a:lnTo>
                <a:lnTo>
                  <a:pt x="10853" y="774601"/>
                </a:lnTo>
                <a:lnTo>
                  <a:pt x="43434" y="837438"/>
                </a:lnTo>
                <a:lnTo>
                  <a:pt x="72390" y="869441"/>
                </a:lnTo>
                <a:lnTo>
                  <a:pt x="114318" y="896619"/>
                </a:lnTo>
                <a:lnTo>
                  <a:pt x="128016" y="901445"/>
                </a:lnTo>
                <a:lnTo>
                  <a:pt x="134874" y="904494"/>
                </a:lnTo>
                <a:lnTo>
                  <a:pt x="150114" y="907541"/>
                </a:lnTo>
                <a:lnTo>
                  <a:pt x="618744" y="985266"/>
                </a:lnTo>
                <a:lnTo>
                  <a:pt x="633984" y="986789"/>
                </a:lnTo>
                <a:lnTo>
                  <a:pt x="649224" y="986789"/>
                </a:lnTo>
                <a:lnTo>
                  <a:pt x="662940" y="985266"/>
                </a:lnTo>
                <a:lnTo>
                  <a:pt x="670560" y="982979"/>
                </a:lnTo>
                <a:lnTo>
                  <a:pt x="676656" y="981455"/>
                </a:lnTo>
                <a:lnTo>
                  <a:pt x="683514" y="978407"/>
                </a:lnTo>
                <a:lnTo>
                  <a:pt x="690372" y="976122"/>
                </a:lnTo>
                <a:lnTo>
                  <a:pt x="706692" y="966298"/>
                </a:lnTo>
                <a:lnTo>
                  <a:pt x="744474" y="926591"/>
                </a:lnTo>
                <a:lnTo>
                  <a:pt x="762762" y="883157"/>
                </a:lnTo>
                <a:lnTo>
                  <a:pt x="766571" y="869823"/>
                </a:lnTo>
                <a:close/>
              </a:path>
            </a:pathLst>
          </a:custGeom>
          <a:solidFill>
            <a:srgbClr val="F2BF0C"/>
          </a:solidFill>
        </p:spPr>
        <p:txBody>
          <a:bodyPr wrap="square" lIns="0" tIns="0" rIns="0" bIns="0" rtlCol="0"/>
          <a:lstStyle/>
          <a:p/>
        </p:txBody>
      </p:sp>
      <p:sp>
        <p:nvSpPr>
          <p:cNvPr id="58" name="object 58"/>
          <p:cNvSpPr/>
          <p:nvPr/>
        </p:nvSpPr>
        <p:spPr>
          <a:xfrm>
            <a:off x="1773059" y="4975097"/>
            <a:ext cx="768985" cy="986155"/>
          </a:xfrm>
          <a:custGeom>
            <a:avLst/>
            <a:gdLst/>
            <a:ahLst/>
            <a:cxnLst/>
            <a:rect l="l" t="t" r="r" b="b"/>
            <a:pathLst>
              <a:path w="768985" h="986154">
                <a:moveTo>
                  <a:pt x="768858" y="842771"/>
                </a:moveTo>
                <a:lnTo>
                  <a:pt x="131064" y="0"/>
                </a:lnTo>
                <a:lnTo>
                  <a:pt x="118872" y="761"/>
                </a:lnTo>
                <a:lnTo>
                  <a:pt x="75209" y="12777"/>
                </a:lnTo>
                <a:lnTo>
                  <a:pt x="39938" y="40347"/>
                </a:lnTo>
                <a:lnTo>
                  <a:pt x="14987" y="78414"/>
                </a:lnTo>
                <a:lnTo>
                  <a:pt x="2285" y="121919"/>
                </a:lnTo>
                <a:lnTo>
                  <a:pt x="0" y="137159"/>
                </a:lnTo>
                <a:lnTo>
                  <a:pt x="642366" y="986028"/>
                </a:lnTo>
                <a:lnTo>
                  <a:pt x="681513" y="978436"/>
                </a:lnTo>
                <a:lnTo>
                  <a:pt x="717042" y="957833"/>
                </a:lnTo>
                <a:lnTo>
                  <a:pt x="747998" y="920482"/>
                </a:lnTo>
                <a:lnTo>
                  <a:pt x="763587" y="880164"/>
                </a:lnTo>
                <a:lnTo>
                  <a:pt x="768858" y="842771"/>
                </a:lnTo>
                <a:close/>
              </a:path>
            </a:pathLst>
          </a:custGeom>
          <a:solidFill>
            <a:srgbClr val="F4DD5B"/>
          </a:solidFill>
        </p:spPr>
        <p:txBody>
          <a:bodyPr wrap="square" lIns="0" tIns="0" rIns="0" bIns="0" rtlCol="0"/>
          <a:lstStyle/>
          <a:p/>
        </p:txBody>
      </p:sp>
      <p:sp>
        <p:nvSpPr>
          <p:cNvPr id="59" name="object 59"/>
          <p:cNvSpPr/>
          <p:nvPr/>
        </p:nvSpPr>
        <p:spPr>
          <a:xfrm>
            <a:off x="1955939" y="4981955"/>
            <a:ext cx="584200" cy="772160"/>
          </a:xfrm>
          <a:custGeom>
            <a:avLst/>
            <a:gdLst/>
            <a:ahLst/>
            <a:cxnLst/>
            <a:rect l="l" t="t" r="r" b="b"/>
            <a:pathLst>
              <a:path w="584200" h="772160">
                <a:moveTo>
                  <a:pt x="583692" y="771686"/>
                </a:moveTo>
                <a:lnTo>
                  <a:pt x="583692" y="653581"/>
                </a:lnTo>
                <a:lnTo>
                  <a:pt x="101346" y="16764"/>
                </a:lnTo>
                <a:lnTo>
                  <a:pt x="0" y="0"/>
                </a:lnTo>
                <a:lnTo>
                  <a:pt x="583692" y="771686"/>
                </a:lnTo>
                <a:close/>
              </a:path>
            </a:pathLst>
          </a:custGeom>
          <a:solidFill>
            <a:srgbClr val="F4DD5B"/>
          </a:solidFill>
        </p:spPr>
        <p:txBody>
          <a:bodyPr wrap="square" lIns="0" tIns="0" rIns="0" bIns="0" rtlCol="0"/>
          <a:lstStyle/>
          <a:p/>
        </p:txBody>
      </p:sp>
      <p:sp>
        <p:nvSpPr>
          <p:cNvPr id="60" name="object 60"/>
          <p:cNvSpPr/>
          <p:nvPr/>
        </p:nvSpPr>
        <p:spPr>
          <a:xfrm>
            <a:off x="1773059" y="5160264"/>
            <a:ext cx="603250" cy="796290"/>
          </a:xfrm>
          <a:custGeom>
            <a:avLst/>
            <a:gdLst/>
            <a:ahLst/>
            <a:cxnLst/>
            <a:rect l="l" t="t" r="r" b="b"/>
            <a:pathLst>
              <a:path w="603250" h="796289">
                <a:moveTo>
                  <a:pt x="602742" y="796289"/>
                </a:moveTo>
                <a:lnTo>
                  <a:pt x="0" y="0"/>
                </a:lnTo>
                <a:lnTo>
                  <a:pt x="0" y="176783"/>
                </a:lnTo>
                <a:lnTo>
                  <a:pt x="448818" y="771143"/>
                </a:lnTo>
                <a:lnTo>
                  <a:pt x="602742" y="796289"/>
                </a:lnTo>
                <a:close/>
              </a:path>
            </a:pathLst>
          </a:custGeom>
          <a:solidFill>
            <a:srgbClr val="F4DD5B"/>
          </a:solidFill>
        </p:spPr>
        <p:txBody>
          <a:bodyPr wrap="square" lIns="0" tIns="0" rIns="0" bIns="0" rtlCol="0"/>
          <a:lstStyle/>
          <a:p/>
        </p:txBody>
      </p:sp>
      <p:sp>
        <p:nvSpPr>
          <p:cNvPr id="61" name="object 61"/>
          <p:cNvSpPr/>
          <p:nvPr/>
        </p:nvSpPr>
        <p:spPr>
          <a:xfrm>
            <a:off x="1983371" y="5182361"/>
            <a:ext cx="351790" cy="412750"/>
          </a:xfrm>
          <a:custGeom>
            <a:avLst/>
            <a:gdLst/>
            <a:ahLst/>
            <a:cxnLst/>
            <a:rect l="l" t="t" r="r" b="b"/>
            <a:pathLst>
              <a:path w="351789" h="412750">
                <a:moveTo>
                  <a:pt x="351282" y="199077"/>
                </a:moveTo>
                <a:lnTo>
                  <a:pt x="346644" y="150938"/>
                </a:lnTo>
                <a:lnTo>
                  <a:pt x="329184" y="103632"/>
                </a:lnTo>
                <a:lnTo>
                  <a:pt x="294894" y="57912"/>
                </a:lnTo>
                <a:lnTo>
                  <a:pt x="254577" y="27414"/>
                </a:lnTo>
                <a:lnTo>
                  <a:pt x="187702" y="3875"/>
                </a:lnTo>
                <a:lnTo>
                  <a:pt x="152399" y="0"/>
                </a:lnTo>
                <a:lnTo>
                  <a:pt x="132588" y="0"/>
                </a:lnTo>
                <a:lnTo>
                  <a:pt x="79511" y="13793"/>
                </a:lnTo>
                <a:lnTo>
                  <a:pt x="41657" y="43834"/>
                </a:lnTo>
                <a:lnTo>
                  <a:pt x="16693" y="87200"/>
                </a:lnTo>
                <a:lnTo>
                  <a:pt x="2285" y="140970"/>
                </a:lnTo>
                <a:lnTo>
                  <a:pt x="0" y="173736"/>
                </a:lnTo>
                <a:lnTo>
                  <a:pt x="12953" y="178308"/>
                </a:lnTo>
                <a:lnTo>
                  <a:pt x="122681" y="213360"/>
                </a:lnTo>
                <a:lnTo>
                  <a:pt x="145542" y="220218"/>
                </a:lnTo>
                <a:lnTo>
                  <a:pt x="147065" y="198120"/>
                </a:lnTo>
                <a:lnTo>
                  <a:pt x="150113" y="178308"/>
                </a:lnTo>
                <a:lnTo>
                  <a:pt x="163930" y="150082"/>
                </a:lnTo>
                <a:lnTo>
                  <a:pt x="184618" y="150175"/>
                </a:lnTo>
                <a:lnTo>
                  <a:pt x="197578" y="169097"/>
                </a:lnTo>
                <a:lnTo>
                  <a:pt x="197578" y="405135"/>
                </a:lnTo>
                <a:lnTo>
                  <a:pt x="217932" y="408432"/>
                </a:lnTo>
                <a:lnTo>
                  <a:pt x="239268" y="412242"/>
                </a:lnTo>
                <a:lnTo>
                  <a:pt x="239268" y="391668"/>
                </a:lnTo>
                <a:lnTo>
                  <a:pt x="240029" y="380238"/>
                </a:lnTo>
                <a:lnTo>
                  <a:pt x="245216" y="356071"/>
                </a:lnTo>
                <a:lnTo>
                  <a:pt x="259784" y="336818"/>
                </a:lnTo>
                <a:lnTo>
                  <a:pt x="297180" y="304038"/>
                </a:lnTo>
                <a:lnTo>
                  <a:pt x="305562" y="296418"/>
                </a:lnTo>
                <a:lnTo>
                  <a:pt x="313944" y="288036"/>
                </a:lnTo>
                <a:lnTo>
                  <a:pt x="341060" y="245594"/>
                </a:lnTo>
                <a:lnTo>
                  <a:pt x="351282" y="199077"/>
                </a:lnTo>
                <a:close/>
              </a:path>
              <a:path w="351789" h="412750">
                <a:moveTo>
                  <a:pt x="197578" y="405135"/>
                </a:moveTo>
                <a:lnTo>
                  <a:pt x="197578" y="169097"/>
                </a:lnTo>
                <a:lnTo>
                  <a:pt x="188213" y="197358"/>
                </a:lnTo>
                <a:lnTo>
                  <a:pt x="181356" y="204216"/>
                </a:lnTo>
                <a:lnTo>
                  <a:pt x="135455" y="245504"/>
                </a:lnTo>
                <a:lnTo>
                  <a:pt x="112166" y="275710"/>
                </a:lnTo>
                <a:lnTo>
                  <a:pt x="95250" y="360426"/>
                </a:lnTo>
                <a:lnTo>
                  <a:pt x="95250" y="388620"/>
                </a:lnTo>
                <a:lnTo>
                  <a:pt x="109728" y="390906"/>
                </a:lnTo>
                <a:lnTo>
                  <a:pt x="197578" y="405135"/>
                </a:lnTo>
                <a:close/>
              </a:path>
            </a:pathLst>
          </a:custGeom>
          <a:solidFill>
            <a:srgbClr val="FFFFFF"/>
          </a:solidFill>
        </p:spPr>
        <p:txBody>
          <a:bodyPr wrap="square" lIns="0" tIns="0" rIns="0" bIns="0" rtlCol="0"/>
          <a:lstStyle/>
          <a:p/>
        </p:txBody>
      </p:sp>
      <p:sp>
        <p:nvSpPr>
          <p:cNvPr id="62" name="object 62"/>
          <p:cNvSpPr/>
          <p:nvPr/>
        </p:nvSpPr>
        <p:spPr>
          <a:xfrm>
            <a:off x="2074811" y="5570220"/>
            <a:ext cx="152400" cy="186690"/>
          </a:xfrm>
          <a:prstGeom prst="rect">
            <a:avLst/>
          </a:prstGeom>
          <a:blipFill>
            <a:blip r:embed="rId3" cstate="print"/>
            <a:stretch>
              <a:fillRect/>
            </a:stretch>
          </a:blipFill>
        </p:spPr>
        <p:txBody>
          <a:bodyPr wrap="square" lIns="0" tIns="0" rIns="0" bIns="0" rtlCol="0"/>
          <a:lstStyle/>
          <a:p/>
        </p:txBody>
      </p:sp>
      <p:sp>
        <p:nvSpPr>
          <p:cNvPr id="63" name="object 63"/>
          <p:cNvSpPr/>
          <p:nvPr/>
        </p:nvSpPr>
        <p:spPr>
          <a:xfrm>
            <a:off x="2002421" y="5199667"/>
            <a:ext cx="311785" cy="374650"/>
          </a:xfrm>
          <a:custGeom>
            <a:avLst/>
            <a:gdLst/>
            <a:ahLst/>
            <a:cxnLst/>
            <a:rect l="l" t="t" r="r" b="b"/>
            <a:pathLst>
              <a:path w="311785" h="374650">
                <a:moveTo>
                  <a:pt x="311746" y="196357"/>
                </a:moveTo>
                <a:lnTo>
                  <a:pt x="311591" y="149486"/>
                </a:lnTo>
                <a:lnTo>
                  <a:pt x="298325" y="103991"/>
                </a:lnTo>
                <a:lnTo>
                  <a:pt x="274320" y="65752"/>
                </a:lnTo>
                <a:lnTo>
                  <a:pt x="241554" y="35272"/>
                </a:lnTo>
                <a:lnTo>
                  <a:pt x="200837" y="14655"/>
                </a:lnTo>
                <a:lnTo>
                  <a:pt x="158579" y="2515"/>
                </a:lnTo>
                <a:lnTo>
                  <a:pt x="117098" y="0"/>
                </a:lnTo>
                <a:lnTo>
                  <a:pt x="78713" y="8259"/>
                </a:lnTo>
                <a:lnTo>
                  <a:pt x="45745" y="28444"/>
                </a:lnTo>
                <a:lnTo>
                  <a:pt x="20512" y="61703"/>
                </a:lnTo>
                <a:lnTo>
                  <a:pt x="5334" y="109186"/>
                </a:lnTo>
                <a:lnTo>
                  <a:pt x="0" y="144238"/>
                </a:lnTo>
                <a:lnTo>
                  <a:pt x="109728" y="180052"/>
                </a:lnTo>
                <a:lnTo>
                  <a:pt x="112014" y="161002"/>
                </a:lnTo>
                <a:lnTo>
                  <a:pt x="115824" y="145000"/>
                </a:lnTo>
                <a:lnTo>
                  <a:pt x="134998" y="117726"/>
                </a:lnTo>
                <a:lnTo>
                  <a:pt x="162920" y="113420"/>
                </a:lnTo>
                <a:lnTo>
                  <a:pt x="187677" y="128714"/>
                </a:lnTo>
                <a:lnTo>
                  <a:pt x="197358" y="160240"/>
                </a:lnTo>
                <a:lnTo>
                  <a:pt x="197358" y="373621"/>
                </a:lnTo>
                <a:lnTo>
                  <a:pt x="201930" y="374362"/>
                </a:lnTo>
                <a:lnTo>
                  <a:pt x="208788" y="330928"/>
                </a:lnTo>
                <a:lnTo>
                  <a:pt x="246268" y="290656"/>
                </a:lnTo>
                <a:lnTo>
                  <a:pt x="268163" y="272217"/>
                </a:lnTo>
                <a:lnTo>
                  <a:pt x="286512" y="252442"/>
                </a:lnTo>
                <a:lnTo>
                  <a:pt x="291846" y="245584"/>
                </a:lnTo>
                <a:lnTo>
                  <a:pt x="296418" y="238726"/>
                </a:lnTo>
                <a:lnTo>
                  <a:pt x="311746" y="196357"/>
                </a:lnTo>
                <a:close/>
              </a:path>
              <a:path w="311785" h="374650">
                <a:moveTo>
                  <a:pt x="197358" y="373621"/>
                </a:moveTo>
                <a:lnTo>
                  <a:pt x="197358" y="160240"/>
                </a:lnTo>
                <a:lnTo>
                  <a:pt x="196596" y="165574"/>
                </a:lnTo>
                <a:lnTo>
                  <a:pt x="195834" y="170146"/>
                </a:lnTo>
                <a:lnTo>
                  <a:pt x="193548" y="175480"/>
                </a:lnTo>
                <a:lnTo>
                  <a:pt x="184684" y="189251"/>
                </a:lnTo>
                <a:lnTo>
                  <a:pt x="169140" y="204198"/>
                </a:lnTo>
                <a:lnTo>
                  <a:pt x="152083" y="218692"/>
                </a:lnTo>
                <a:lnTo>
                  <a:pt x="138684" y="231106"/>
                </a:lnTo>
                <a:lnTo>
                  <a:pt x="105013" y="274840"/>
                </a:lnTo>
                <a:lnTo>
                  <a:pt x="95250" y="311878"/>
                </a:lnTo>
                <a:lnTo>
                  <a:pt x="93726" y="343120"/>
                </a:lnTo>
                <a:lnTo>
                  <a:pt x="93726" y="356836"/>
                </a:lnTo>
                <a:lnTo>
                  <a:pt x="197358" y="373621"/>
                </a:lnTo>
                <a:close/>
              </a:path>
            </a:pathLst>
          </a:custGeom>
          <a:solidFill>
            <a:srgbClr val="000000"/>
          </a:solidFill>
        </p:spPr>
        <p:txBody>
          <a:bodyPr wrap="square" lIns="0" tIns="0" rIns="0" bIns="0" rtlCol="0"/>
          <a:lstStyle/>
          <a:p/>
        </p:txBody>
      </p:sp>
      <p:sp>
        <p:nvSpPr>
          <p:cNvPr id="64" name="object 64"/>
          <p:cNvSpPr/>
          <p:nvPr/>
        </p:nvSpPr>
        <p:spPr>
          <a:xfrm>
            <a:off x="2093099" y="5590794"/>
            <a:ext cx="115062" cy="145542"/>
          </a:xfrm>
          <a:prstGeom prst="rect">
            <a:avLst/>
          </a:prstGeom>
          <a:blipFill>
            <a:blip r:embed="rId4" cstate="print"/>
            <a:stretch>
              <a:fillRect/>
            </a:stretch>
          </a:blipFill>
        </p:spPr>
        <p:txBody>
          <a:bodyPr wrap="square" lIns="0" tIns="0" rIns="0" bIns="0" rtlCol="0"/>
          <a:lstStyle/>
          <a:p/>
        </p:txBody>
      </p:sp>
      <p:sp>
        <p:nvSpPr>
          <p:cNvPr id="65" name="object 65"/>
          <p:cNvSpPr/>
          <p:nvPr/>
        </p:nvSpPr>
        <p:spPr>
          <a:xfrm>
            <a:off x="2096147" y="5330952"/>
            <a:ext cx="117524" cy="227075"/>
          </a:xfrm>
          <a:prstGeom prst="rect">
            <a:avLst/>
          </a:prstGeom>
          <a:blipFill>
            <a:blip r:embed="rId5" cstate="print"/>
            <a:stretch>
              <a:fillRect/>
            </a:stretch>
          </a:blipFill>
        </p:spPr>
        <p:txBody>
          <a:bodyPr wrap="square" lIns="0" tIns="0" rIns="0" bIns="0" rtlCol="0"/>
          <a:lstStyle/>
          <a:p/>
        </p:txBody>
      </p:sp>
      <p:sp>
        <p:nvSpPr>
          <p:cNvPr id="66" name="object 66"/>
          <p:cNvSpPr/>
          <p:nvPr/>
        </p:nvSpPr>
        <p:spPr>
          <a:xfrm>
            <a:off x="2002421" y="5199888"/>
            <a:ext cx="264795" cy="148590"/>
          </a:xfrm>
          <a:custGeom>
            <a:avLst/>
            <a:gdLst/>
            <a:ahLst/>
            <a:cxnLst/>
            <a:rect l="l" t="t" r="r" b="b"/>
            <a:pathLst>
              <a:path w="264794" h="148589">
                <a:moveTo>
                  <a:pt x="264413" y="54863"/>
                </a:moveTo>
                <a:lnTo>
                  <a:pt x="263651" y="54101"/>
                </a:lnTo>
                <a:lnTo>
                  <a:pt x="263651" y="53339"/>
                </a:lnTo>
                <a:lnTo>
                  <a:pt x="262889" y="52577"/>
                </a:lnTo>
                <a:lnTo>
                  <a:pt x="262127" y="52577"/>
                </a:lnTo>
                <a:lnTo>
                  <a:pt x="252221" y="42671"/>
                </a:lnTo>
                <a:lnTo>
                  <a:pt x="241553" y="35051"/>
                </a:lnTo>
                <a:lnTo>
                  <a:pt x="204977" y="15239"/>
                </a:lnTo>
                <a:lnTo>
                  <a:pt x="158410" y="2838"/>
                </a:lnTo>
                <a:lnTo>
                  <a:pt x="124967" y="0"/>
                </a:lnTo>
                <a:lnTo>
                  <a:pt x="116585" y="0"/>
                </a:lnTo>
                <a:lnTo>
                  <a:pt x="64153" y="14252"/>
                </a:lnTo>
                <a:lnTo>
                  <a:pt x="16239" y="72146"/>
                </a:lnTo>
                <a:lnTo>
                  <a:pt x="5333" y="108965"/>
                </a:lnTo>
                <a:lnTo>
                  <a:pt x="0" y="144017"/>
                </a:lnTo>
                <a:lnTo>
                  <a:pt x="14477" y="148589"/>
                </a:lnTo>
                <a:lnTo>
                  <a:pt x="16763" y="131825"/>
                </a:lnTo>
                <a:lnTo>
                  <a:pt x="33445" y="78140"/>
                </a:lnTo>
                <a:lnTo>
                  <a:pt x="61388" y="39714"/>
                </a:lnTo>
                <a:lnTo>
                  <a:pt x="102071" y="17817"/>
                </a:lnTo>
                <a:lnTo>
                  <a:pt x="156971" y="13715"/>
                </a:lnTo>
                <a:lnTo>
                  <a:pt x="166115" y="15239"/>
                </a:lnTo>
                <a:lnTo>
                  <a:pt x="176021" y="16763"/>
                </a:lnTo>
                <a:lnTo>
                  <a:pt x="223494" y="29741"/>
                </a:lnTo>
                <a:lnTo>
                  <a:pt x="255269" y="48005"/>
                </a:lnTo>
                <a:lnTo>
                  <a:pt x="264413" y="54863"/>
                </a:lnTo>
                <a:close/>
              </a:path>
            </a:pathLst>
          </a:custGeom>
          <a:solidFill>
            <a:srgbClr val="000000"/>
          </a:solidFill>
        </p:spPr>
        <p:txBody>
          <a:bodyPr wrap="square" lIns="0" tIns="0" rIns="0" bIns="0" rtlCol="0"/>
          <a:lstStyle/>
          <a:p/>
        </p:txBody>
      </p:sp>
      <p:sp>
        <p:nvSpPr>
          <p:cNvPr id="67" name="object 67"/>
          <p:cNvSpPr/>
          <p:nvPr/>
        </p:nvSpPr>
        <p:spPr>
          <a:xfrm>
            <a:off x="2093099" y="5590794"/>
            <a:ext cx="115062" cy="145542"/>
          </a:xfrm>
          <a:prstGeom prst="rect">
            <a:avLst/>
          </a:prstGeom>
          <a:blipFill>
            <a:blip r:embed="rId6" cstate="print"/>
            <a:stretch>
              <a:fillRect/>
            </a:stretch>
          </a:blipFill>
        </p:spPr>
        <p:txBody>
          <a:bodyPr wrap="square" lIns="0" tIns="0" rIns="0" bIns="0" rtlCol="0"/>
          <a:lstStyle/>
          <a:p/>
        </p:txBody>
      </p:sp>
      <p:sp>
        <p:nvSpPr>
          <p:cNvPr id="68" name="object 68"/>
          <p:cNvSpPr/>
          <p:nvPr/>
        </p:nvSpPr>
        <p:spPr>
          <a:xfrm>
            <a:off x="2016899" y="5212920"/>
            <a:ext cx="298450" cy="361315"/>
          </a:xfrm>
          <a:custGeom>
            <a:avLst/>
            <a:gdLst/>
            <a:ahLst/>
            <a:cxnLst/>
            <a:rect l="l" t="t" r="r" b="b"/>
            <a:pathLst>
              <a:path w="298450" h="361314">
                <a:moveTo>
                  <a:pt x="298320" y="173261"/>
                </a:moveTo>
                <a:lnTo>
                  <a:pt x="295313" y="125393"/>
                </a:lnTo>
                <a:lnTo>
                  <a:pt x="278570" y="80131"/>
                </a:lnTo>
                <a:lnTo>
                  <a:pt x="249936" y="41830"/>
                </a:lnTo>
                <a:lnTo>
                  <a:pt x="230886" y="28876"/>
                </a:lnTo>
                <a:lnTo>
                  <a:pt x="220980" y="22018"/>
                </a:lnTo>
                <a:lnTo>
                  <a:pt x="174500" y="6356"/>
                </a:lnTo>
                <a:lnTo>
                  <a:pt x="129565" y="0"/>
                </a:lnTo>
                <a:lnTo>
                  <a:pt x="88177" y="4745"/>
                </a:lnTo>
                <a:lnTo>
                  <a:pt x="52340" y="22388"/>
                </a:lnTo>
                <a:lnTo>
                  <a:pt x="24058" y="54725"/>
                </a:lnTo>
                <a:lnTo>
                  <a:pt x="5334" y="103552"/>
                </a:lnTo>
                <a:lnTo>
                  <a:pt x="0" y="135556"/>
                </a:lnTo>
                <a:lnTo>
                  <a:pt x="95250" y="166798"/>
                </a:lnTo>
                <a:lnTo>
                  <a:pt x="97536" y="147748"/>
                </a:lnTo>
                <a:lnTo>
                  <a:pt x="101346" y="131746"/>
                </a:lnTo>
                <a:lnTo>
                  <a:pt x="106680" y="120316"/>
                </a:lnTo>
                <a:lnTo>
                  <a:pt x="113857" y="109238"/>
                </a:lnTo>
                <a:lnTo>
                  <a:pt x="124477" y="102333"/>
                </a:lnTo>
                <a:lnTo>
                  <a:pt x="137057" y="99467"/>
                </a:lnTo>
                <a:lnTo>
                  <a:pt x="150114" y="100504"/>
                </a:lnTo>
                <a:lnTo>
                  <a:pt x="153924" y="102028"/>
                </a:lnTo>
                <a:lnTo>
                  <a:pt x="158496" y="103552"/>
                </a:lnTo>
                <a:lnTo>
                  <a:pt x="162306" y="105838"/>
                </a:lnTo>
                <a:lnTo>
                  <a:pt x="165354" y="107362"/>
                </a:lnTo>
                <a:lnTo>
                  <a:pt x="173736" y="115744"/>
                </a:lnTo>
                <a:lnTo>
                  <a:pt x="173736" y="116506"/>
                </a:lnTo>
                <a:lnTo>
                  <a:pt x="175260" y="118030"/>
                </a:lnTo>
                <a:lnTo>
                  <a:pt x="179070" y="120316"/>
                </a:lnTo>
                <a:lnTo>
                  <a:pt x="182118" y="122602"/>
                </a:lnTo>
                <a:lnTo>
                  <a:pt x="184404" y="125650"/>
                </a:lnTo>
                <a:lnTo>
                  <a:pt x="187452" y="128698"/>
                </a:lnTo>
                <a:lnTo>
                  <a:pt x="191262" y="134794"/>
                </a:lnTo>
                <a:lnTo>
                  <a:pt x="194310" y="142414"/>
                </a:lnTo>
                <a:lnTo>
                  <a:pt x="194310" y="317674"/>
                </a:lnTo>
                <a:lnTo>
                  <a:pt x="196596" y="313102"/>
                </a:lnTo>
                <a:lnTo>
                  <a:pt x="199644" y="308530"/>
                </a:lnTo>
                <a:lnTo>
                  <a:pt x="203454" y="304720"/>
                </a:lnTo>
                <a:lnTo>
                  <a:pt x="221496" y="286096"/>
                </a:lnTo>
                <a:lnTo>
                  <a:pt x="260111" y="252862"/>
                </a:lnTo>
                <a:lnTo>
                  <a:pt x="285750" y="219376"/>
                </a:lnTo>
                <a:lnTo>
                  <a:pt x="298320" y="173261"/>
                </a:lnTo>
                <a:close/>
              </a:path>
              <a:path w="298450" h="361314">
                <a:moveTo>
                  <a:pt x="194310" y="317674"/>
                </a:moveTo>
                <a:lnTo>
                  <a:pt x="194310" y="142414"/>
                </a:lnTo>
                <a:lnTo>
                  <a:pt x="194280" y="171975"/>
                </a:lnTo>
                <a:lnTo>
                  <a:pt x="177619" y="195913"/>
                </a:lnTo>
                <a:lnTo>
                  <a:pt x="124217" y="245042"/>
                </a:lnTo>
                <a:lnTo>
                  <a:pt x="102381" y="279298"/>
                </a:lnTo>
                <a:lnTo>
                  <a:pt x="93726" y="326056"/>
                </a:lnTo>
                <a:lnTo>
                  <a:pt x="92964" y="342820"/>
                </a:lnTo>
                <a:lnTo>
                  <a:pt x="92964" y="345106"/>
                </a:lnTo>
                <a:lnTo>
                  <a:pt x="187452" y="361108"/>
                </a:lnTo>
                <a:lnTo>
                  <a:pt x="188214" y="347392"/>
                </a:lnTo>
                <a:lnTo>
                  <a:pt x="191262" y="326056"/>
                </a:lnTo>
                <a:lnTo>
                  <a:pt x="194310" y="317674"/>
                </a:lnTo>
                <a:close/>
              </a:path>
            </a:pathLst>
          </a:custGeom>
          <a:solidFill>
            <a:srgbClr val="FF1900"/>
          </a:solidFill>
        </p:spPr>
        <p:txBody>
          <a:bodyPr wrap="square" lIns="0" tIns="0" rIns="0" bIns="0" rtlCol="0"/>
          <a:lstStyle/>
          <a:p/>
        </p:txBody>
      </p:sp>
      <p:sp>
        <p:nvSpPr>
          <p:cNvPr id="69" name="object 69"/>
          <p:cNvSpPr/>
          <p:nvPr/>
        </p:nvSpPr>
        <p:spPr>
          <a:xfrm>
            <a:off x="1802777" y="5014721"/>
            <a:ext cx="709930" cy="906780"/>
          </a:xfrm>
          <a:custGeom>
            <a:avLst/>
            <a:gdLst/>
            <a:ahLst/>
            <a:cxnLst/>
            <a:rect l="l" t="t" r="r" b="b"/>
            <a:pathLst>
              <a:path w="709930" h="906779">
                <a:moveTo>
                  <a:pt x="673608" y="131064"/>
                </a:moveTo>
                <a:lnTo>
                  <a:pt x="646176" y="103632"/>
                </a:lnTo>
                <a:lnTo>
                  <a:pt x="603504" y="81534"/>
                </a:lnTo>
                <a:lnTo>
                  <a:pt x="122682" y="762"/>
                </a:lnTo>
                <a:lnTo>
                  <a:pt x="112014" y="0"/>
                </a:lnTo>
                <a:lnTo>
                  <a:pt x="101346" y="0"/>
                </a:lnTo>
                <a:lnTo>
                  <a:pt x="61722" y="9906"/>
                </a:lnTo>
                <a:lnTo>
                  <a:pt x="25908" y="39624"/>
                </a:lnTo>
                <a:lnTo>
                  <a:pt x="6858" y="77724"/>
                </a:lnTo>
                <a:lnTo>
                  <a:pt x="0" y="121920"/>
                </a:lnTo>
                <a:lnTo>
                  <a:pt x="0" y="671322"/>
                </a:lnTo>
                <a:lnTo>
                  <a:pt x="5334" y="712470"/>
                </a:lnTo>
                <a:lnTo>
                  <a:pt x="19812" y="750570"/>
                </a:lnTo>
                <a:lnTo>
                  <a:pt x="27432" y="762762"/>
                </a:lnTo>
                <a:lnTo>
                  <a:pt x="27432" y="121920"/>
                </a:lnTo>
                <a:lnTo>
                  <a:pt x="28194" y="109728"/>
                </a:lnTo>
                <a:lnTo>
                  <a:pt x="41910" y="64770"/>
                </a:lnTo>
                <a:lnTo>
                  <a:pt x="68580" y="36576"/>
                </a:lnTo>
                <a:lnTo>
                  <a:pt x="102870" y="25908"/>
                </a:lnTo>
                <a:lnTo>
                  <a:pt x="109728" y="25908"/>
                </a:lnTo>
                <a:lnTo>
                  <a:pt x="586740" y="104394"/>
                </a:lnTo>
                <a:lnTo>
                  <a:pt x="624078" y="119634"/>
                </a:lnTo>
                <a:lnTo>
                  <a:pt x="654558" y="149352"/>
                </a:lnTo>
                <a:lnTo>
                  <a:pt x="673608" y="131064"/>
                </a:lnTo>
                <a:close/>
              </a:path>
              <a:path w="709930" h="906779">
                <a:moveTo>
                  <a:pt x="681990" y="868870"/>
                </a:moveTo>
                <a:lnTo>
                  <a:pt x="681990" y="784860"/>
                </a:lnTo>
                <a:lnTo>
                  <a:pt x="681228" y="797052"/>
                </a:lnTo>
                <a:lnTo>
                  <a:pt x="679704" y="809244"/>
                </a:lnTo>
                <a:lnTo>
                  <a:pt x="661416" y="850392"/>
                </a:lnTo>
                <a:lnTo>
                  <a:pt x="621792" y="878586"/>
                </a:lnTo>
                <a:lnTo>
                  <a:pt x="599694" y="880872"/>
                </a:lnTo>
                <a:lnTo>
                  <a:pt x="592074" y="879348"/>
                </a:lnTo>
                <a:lnTo>
                  <a:pt x="122682" y="801624"/>
                </a:lnTo>
                <a:lnTo>
                  <a:pt x="85344" y="786384"/>
                </a:lnTo>
                <a:lnTo>
                  <a:pt x="55626" y="757428"/>
                </a:lnTo>
                <a:lnTo>
                  <a:pt x="35052" y="717042"/>
                </a:lnTo>
                <a:lnTo>
                  <a:pt x="27432" y="671322"/>
                </a:lnTo>
                <a:lnTo>
                  <a:pt x="27432" y="762762"/>
                </a:lnTo>
                <a:lnTo>
                  <a:pt x="52578" y="793242"/>
                </a:lnTo>
                <a:lnTo>
                  <a:pt x="94488" y="820674"/>
                </a:lnTo>
                <a:lnTo>
                  <a:pt x="586740" y="905256"/>
                </a:lnTo>
                <a:lnTo>
                  <a:pt x="608076" y="906780"/>
                </a:lnTo>
                <a:lnTo>
                  <a:pt x="618744" y="906018"/>
                </a:lnTo>
                <a:lnTo>
                  <a:pt x="656082" y="892302"/>
                </a:lnTo>
                <a:lnTo>
                  <a:pt x="675132" y="876300"/>
                </a:lnTo>
                <a:lnTo>
                  <a:pt x="681990" y="868870"/>
                </a:lnTo>
                <a:close/>
              </a:path>
              <a:path w="709930" h="906779">
                <a:moveTo>
                  <a:pt x="709422" y="784860"/>
                </a:moveTo>
                <a:lnTo>
                  <a:pt x="709422" y="234696"/>
                </a:lnTo>
                <a:lnTo>
                  <a:pt x="707898" y="216408"/>
                </a:lnTo>
                <a:lnTo>
                  <a:pt x="705612" y="198120"/>
                </a:lnTo>
                <a:lnTo>
                  <a:pt x="700278" y="180594"/>
                </a:lnTo>
                <a:lnTo>
                  <a:pt x="692658" y="163068"/>
                </a:lnTo>
                <a:lnTo>
                  <a:pt x="668274" y="174498"/>
                </a:lnTo>
                <a:lnTo>
                  <a:pt x="674370" y="188976"/>
                </a:lnTo>
                <a:lnTo>
                  <a:pt x="678180" y="203454"/>
                </a:lnTo>
                <a:lnTo>
                  <a:pt x="681228" y="219456"/>
                </a:lnTo>
                <a:lnTo>
                  <a:pt x="681990" y="234696"/>
                </a:lnTo>
                <a:lnTo>
                  <a:pt x="681990" y="868870"/>
                </a:lnTo>
                <a:lnTo>
                  <a:pt x="684276" y="866394"/>
                </a:lnTo>
                <a:lnTo>
                  <a:pt x="702564" y="829056"/>
                </a:lnTo>
                <a:lnTo>
                  <a:pt x="708660" y="800100"/>
                </a:lnTo>
                <a:lnTo>
                  <a:pt x="709422" y="784860"/>
                </a:lnTo>
                <a:close/>
              </a:path>
            </a:pathLst>
          </a:custGeom>
          <a:solidFill>
            <a:srgbClr val="000000"/>
          </a:solidFill>
        </p:spPr>
        <p:txBody>
          <a:bodyPr wrap="square" lIns="0" tIns="0" rIns="0" bIns="0" rtlCol="0"/>
          <a:lstStyle/>
          <a:p/>
        </p:txBody>
      </p:sp>
      <p:sp>
        <p:nvSpPr>
          <p:cNvPr id="70" name="object 70"/>
          <p:cNvSpPr/>
          <p:nvPr/>
        </p:nvSpPr>
        <p:spPr>
          <a:xfrm>
            <a:off x="2457335" y="5145785"/>
            <a:ext cx="38100" cy="43815"/>
          </a:xfrm>
          <a:custGeom>
            <a:avLst/>
            <a:gdLst/>
            <a:ahLst/>
            <a:cxnLst/>
            <a:rect l="l" t="t" r="r" b="b"/>
            <a:pathLst>
              <a:path w="38100" h="43814">
                <a:moveTo>
                  <a:pt x="38100" y="32003"/>
                </a:moveTo>
                <a:lnTo>
                  <a:pt x="34290" y="23621"/>
                </a:lnTo>
                <a:lnTo>
                  <a:pt x="29718" y="15239"/>
                </a:lnTo>
                <a:lnTo>
                  <a:pt x="19050" y="0"/>
                </a:lnTo>
                <a:lnTo>
                  <a:pt x="0" y="18287"/>
                </a:lnTo>
                <a:lnTo>
                  <a:pt x="3810" y="24383"/>
                </a:lnTo>
                <a:lnTo>
                  <a:pt x="6858" y="30479"/>
                </a:lnTo>
                <a:lnTo>
                  <a:pt x="10668" y="37337"/>
                </a:lnTo>
                <a:lnTo>
                  <a:pt x="13716" y="43433"/>
                </a:lnTo>
                <a:lnTo>
                  <a:pt x="38100" y="32003"/>
                </a:lnTo>
                <a:close/>
              </a:path>
            </a:pathLst>
          </a:custGeom>
          <a:solidFill>
            <a:srgbClr val="000000"/>
          </a:solidFill>
        </p:spPr>
        <p:txBody>
          <a:bodyPr wrap="square" lIns="0" tIns="0" rIns="0" bIns="0" rtlCol="0"/>
          <a:lstStyle/>
          <a:p/>
        </p:txBody>
      </p:sp>
      <p:sp>
        <p:nvSpPr>
          <p:cNvPr id="71" name="object 71"/>
          <p:cNvSpPr/>
          <p:nvPr/>
        </p:nvSpPr>
        <p:spPr>
          <a:xfrm>
            <a:off x="4699139" y="2436114"/>
            <a:ext cx="1865630" cy="2244090"/>
          </a:xfrm>
          <a:custGeom>
            <a:avLst/>
            <a:gdLst/>
            <a:ahLst/>
            <a:cxnLst/>
            <a:rect l="l" t="t" r="r" b="b"/>
            <a:pathLst>
              <a:path w="1865629" h="2244090">
                <a:moveTo>
                  <a:pt x="1865376" y="2244090"/>
                </a:moveTo>
                <a:lnTo>
                  <a:pt x="1865376" y="0"/>
                </a:lnTo>
                <a:lnTo>
                  <a:pt x="0" y="0"/>
                </a:lnTo>
                <a:lnTo>
                  <a:pt x="0" y="2244090"/>
                </a:lnTo>
                <a:lnTo>
                  <a:pt x="16763" y="2244090"/>
                </a:lnTo>
                <a:lnTo>
                  <a:pt x="16763" y="33528"/>
                </a:lnTo>
                <a:lnTo>
                  <a:pt x="33527" y="16764"/>
                </a:lnTo>
                <a:lnTo>
                  <a:pt x="33527" y="33528"/>
                </a:lnTo>
                <a:lnTo>
                  <a:pt x="1831835" y="33528"/>
                </a:lnTo>
                <a:lnTo>
                  <a:pt x="1831835" y="16764"/>
                </a:lnTo>
                <a:lnTo>
                  <a:pt x="1848599" y="33528"/>
                </a:lnTo>
                <a:lnTo>
                  <a:pt x="1848599" y="2244090"/>
                </a:lnTo>
                <a:lnTo>
                  <a:pt x="1865376" y="2244090"/>
                </a:lnTo>
                <a:close/>
              </a:path>
              <a:path w="1865629" h="2244090">
                <a:moveTo>
                  <a:pt x="33527" y="33528"/>
                </a:moveTo>
                <a:lnTo>
                  <a:pt x="33527" y="16764"/>
                </a:lnTo>
                <a:lnTo>
                  <a:pt x="16763" y="33528"/>
                </a:lnTo>
                <a:lnTo>
                  <a:pt x="33527" y="33528"/>
                </a:lnTo>
                <a:close/>
              </a:path>
              <a:path w="1865629" h="2244090">
                <a:moveTo>
                  <a:pt x="33527" y="2210562"/>
                </a:moveTo>
                <a:lnTo>
                  <a:pt x="33527" y="33528"/>
                </a:lnTo>
                <a:lnTo>
                  <a:pt x="16763" y="33528"/>
                </a:lnTo>
                <a:lnTo>
                  <a:pt x="16763" y="2210562"/>
                </a:lnTo>
                <a:lnTo>
                  <a:pt x="33527" y="2210562"/>
                </a:lnTo>
                <a:close/>
              </a:path>
              <a:path w="1865629" h="2244090">
                <a:moveTo>
                  <a:pt x="1848599" y="2210562"/>
                </a:moveTo>
                <a:lnTo>
                  <a:pt x="16763" y="2210562"/>
                </a:lnTo>
                <a:lnTo>
                  <a:pt x="33527" y="2227326"/>
                </a:lnTo>
                <a:lnTo>
                  <a:pt x="33527" y="2244090"/>
                </a:lnTo>
                <a:lnTo>
                  <a:pt x="1831835" y="2244090"/>
                </a:lnTo>
                <a:lnTo>
                  <a:pt x="1831835" y="2227326"/>
                </a:lnTo>
                <a:lnTo>
                  <a:pt x="1848599" y="2210562"/>
                </a:lnTo>
                <a:close/>
              </a:path>
              <a:path w="1865629" h="2244090">
                <a:moveTo>
                  <a:pt x="33527" y="2244090"/>
                </a:moveTo>
                <a:lnTo>
                  <a:pt x="33527" y="2227326"/>
                </a:lnTo>
                <a:lnTo>
                  <a:pt x="16763" y="2210562"/>
                </a:lnTo>
                <a:lnTo>
                  <a:pt x="16763" y="2244090"/>
                </a:lnTo>
                <a:lnTo>
                  <a:pt x="33527" y="2244090"/>
                </a:lnTo>
                <a:close/>
              </a:path>
              <a:path w="1865629" h="2244090">
                <a:moveTo>
                  <a:pt x="1848599" y="33528"/>
                </a:moveTo>
                <a:lnTo>
                  <a:pt x="1831835" y="16764"/>
                </a:lnTo>
                <a:lnTo>
                  <a:pt x="1831835" y="33528"/>
                </a:lnTo>
                <a:lnTo>
                  <a:pt x="1848599" y="33528"/>
                </a:lnTo>
                <a:close/>
              </a:path>
              <a:path w="1865629" h="2244090">
                <a:moveTo>
                  <a:pt x="1848599" y="2210562"/>
                </a:moveTo>
                <a:lnTo>
                  <a:pt x="1848599" y="33528"/>
                </a:lnTo>
                <a:lnTo>
                  <a:pt x="1831835" y="33528"/>
                </a:lnTo>
                <a:lnTo>
                  <a:pt x="1831835" y="2210562"/>
                </a:lnTo>
                <a:lnTo>
                  <a:pt x="1848599" y="2210562"/>
                </a:lnTo>
                <a:close/>
              </a:path>
              <a:path w="1865629" h="2244090">
                <a:moveTo>
                  <a:pt x="1848599" y="2244090"/>
                </a:moveTo>
                <a:lnTo>
                  <a:pt x="1848599" y="2210562"/>
                </a:lnTo>
                <a:lnTo>
                  <a:pt x="1831835" y="2227326"/>
                </a:lnTo>
                <a:lnTo>
                  <a:pt x="1831835" y="2244090"/>
                </a:lnTo>
                <a:lnTo>
                  <a:pt x="1848599" y="2244090"/>
                </a:lnTo>
                <a:close/>
              </a:path>
            </a:pathLst>
          </a:custGeom>
          <a:solidFill>
            <a:srgbClr val="800080"/>
          </a:solidFill>
        </p:spPr>
        <p:txBody>
          <a:bodyPr wrap="square" lIns="0" tIns="0" rIns="0" bIns="0" rtlCol="0"/>
          <a:lstStyle/>
          <a:p/>
        </p:txBody>
      </p:sp>
      <p:sp>
        <p:nvSpPr>
          <p:cNvPr id="72" name="object 72"/>
          <p:cNvSpPr/>
          <p:nvPr/>
        </p:nvSpPr>
        <p:spPr>
          <a:xfrm>
            <a:off x="6593471" y="2436114"/>
            <a:ext cx="855344" cy="2244090"/>
          </a:xfrm>
          <a:custGeom>
            <a:avLst/>
            <a:gdLst/>
            <a:ahLst/>
            <a:cxnLst/>
            <a:rect l="l" t="t" r="r" b="b"/>
            <a:pathLst>
              <a:path w="855345" h="2244090">
                <a:moveTo>
                  <a:pt x="854963" y="2244090"/>
                </a:moveTo>
                <a:lnTo>
                  <a:pt x="854963" y="0"/>
                </a:lnTo>
                <a:lnTo>
                  <a:pt x="0" y="0"/>
                </a:lnTo>
                <a:lnTo>
                  <a:pt x="0" y="2244090"/>
                </a:lnTo>
                <a:lnTo>
                  <a:pt x="16751" y="2244090"/>
                </a:lnTo>
                <a:lnTo>
                  <a:pt x="16751" y="33528"/>
                </a:lnTo>
                <a:lnTo>
                  <a:pt x="33515" y="16764"/>
                </a:lnTo>
                <a:lnTo>
                  <a:pt x="33515" y="33528"/>
                </a:lnTo>
                <a:lnTo>
                  <a:pt x="821435" y="33528"/>
                </a:lnTo>
                <a:lnTo>
                  <a:pt x="821435" y="16764"/>
                </a:lnTo>
                <a:lnTo>
                  <a:pt x="838200" y="33528"/>
                </a:lnTo>
                <a:lnTo>
                  <a:pt x="838200" y="2244090"/>
                </a:lnTo>
                <a:lnTo>
                  <a:pt x="854963" y="2244090"/>
                </a:lnTo>
                <a:close/>
              </a:path>
              <a:path w="855345" h="2244090">
                <a:moveTo>
                  <a:pt x="33515" y="33528"/>
                </a:moveTo>
                <a:lnTo>
                  <a:pt x="33515" y="16764"/>
                </a:lnTo>
                <a:lnTo>
                  <a:pt x="16751" y="33528"/>
                </a:lnTo>
                <a:lnTo>
                  <a:pt x="33515" y="33528"/>
                </a:lnTo>
                <a:close/>
              </a:path>
              <a:path w="855345" h="2244090">
                <a:moveTo>
                  <a:pt x="33515" y="2210562"/>
                </a:moveTo>
                <a:lnTo>
                  <a:pt x="33515" y="33528"/>
                </a:lnTo>
                <a:lnTo>
                  <a:pt x="16751" y="33528"/>
                </a:lnTo>
                <a:lnTo>
                  <a:pt x="16751" y="2210562"/>
                </a:lnTo>
                <a:lnTo>
                  <a:pt x="33515" y="2210562"/>
                </a:lnTo>
                <a:close/>
              </a:path>
              <a:path w="855345" h="2244090">
                <a:moveTo>
                  <a:pt x="838200" y="2210562"/>
                </a:moveTo>
                <a:lnTo>
                  <a:pt x="16751" y="2210562"/>
                </a:lnTo>
                <a:lnTo>
                  <a:pt x="33515" y="2227326"/>
                </a:lnTo>
                <a:lnTo>
                  <a:pt x="33515" y="2244090"/>
                </a:lnTo>
                <a:lnTo>
                  <a:pt x="821435" y="2244090"/>
                </a:lnTo>
                <a:lnTo>
                  <a:pt x="821435" y="2227326"/>
                </a:lnTo>
                <a:lnTo>
                  <a:pt x="838200" y="2210562"/>
                </a:lnTo>
                <a:close/>
              </a:path>
              <a:path w="855345" h="2244090">
                <a:moveTo>
                  <a:pt x="33515" y="2244090"/>
                </a:moveTo>
                <a:lnTo>
                  <a:pt x="33515" y="2227326"/>
                </a:lnTo>
                <a:lnTo>
                  <a:pt x="16751" y="2210562"/>
                </a:lnTo>
                <a:lnTo>
                  <a:pt x="16751" y="2244090"/>
                </a:lnTo>
                <a:lnTo>
                  <a:pt x="33515" y="2244090"/>
                </a:lnTo>
                <a:close/>
              </a:path>
              <a:path w="855345" h="2244090">
                <a:moveTo>
                  <a:pt x="838200" y="33528"/>
                </a:moveTo>
                <a:lnTo>
                  <a:pt x="821435" y="16764"/>
                </a:lnTo>
                <a:lnTo>
                  <a:pt x="821435" y="33528"/>
                </a:lnTo>
                <a:lnTo>
                  <a:pt x="838200" y="33528"/>
                </a:lnTo>
                <a:close/>
              </a:path>
              <a:path w="855345" h="2244090">
                <a:moveTo>
                  <a:pt x="838200" y="2210562"/>
                </a:moveTo>
                <a:lnTo>
                  <a:pt x="838200" y="33528"/>
                </a:lnTo>
                <a:lnTo>
                  <a:pt x="821435" y="33528"/>
                </a:lnTo>
                <a:lnTo>
                  <a:pt x="821435" y="2210562"/>
                </a:lnTo>
                <a:lnTo>
                  <a:pt x="838200" y="2210562"/>
                </a:lnTo>
                <a:close/>
              </a:path>
              <a:path w="855345" h="2244090">
                <a:moveTo>
                  <a:pt x="838200" y="2244090"/>
                </a:moveTo>
                <a:lnTo>
                  <a:pt x="838200" y="2210562"/>
                </a:lnTo>
                <a:lnTo>
                  <a:pt x="821435" y="2227326"/>
                </a:lnTo>
                <a:lnTo>
                  <a:pt x="821435" y="2244090"/>
                </a:lnTo>
                <a:lnTo>
                  <a:pt x="838200" y="2244090"/>
                </a:lnTo>
                <a:close/>
              </a:path>
            </a:pathLst>
          </a:custGeom>
          <a:solidFill>
            <a:srgbClr val="800080"/>
          </a:solidFill>
        </p:spPr>
        <p:txBody>
          <a:bodyPr wrap="square" lIns="0" tIns="0" rIns="0" bIns="0" rtlCol="0"/>
          <a:lstStyle/>
          <a:p/>
        </p:txBody>
      </p:sp>
      <p:sp>
        <p:nvSpPr>
          <p:cNvPr id="73" name="object 73"/>
          <p:cNvSpPr/>
          <p:nvPr/>
        </p:nvSpPr>
        <p:spPr>
          <a:xfrm>
            <a:off x="7477391" y="2436114"/>
            <a:ext cx="1360170" cy="2244090"/>
          </a:xfrm>
          <a:custGeom>
            <a:avLst/>
            <a:gdLst/>
            <a:ahLst/>
            <a:cxnLst/>
            <a:rect l="l" t="t" r="r" b="b"/>
            <a:pathLst>
              <a:path w="1360170" h="2244090">
                <a:moveTo>
                  <a:pt x="1360170" y="2244090"/>
                </a:moveTo>
                <a:lnTo>
                  <a:pt x="1360170" y="0"/>
                </a:lnTo>
                <a:lnTo>
                  <a:pt x="0" y="0"/>
                </a:lnTo>
                <a:lnTo>
                  <a:pt x="0" y="2244090"/>
                </a:lnTo>
                <a:lnTo>
                  <a:pt x="16764" y="2244090"/>
                </a:lnTo>
                <a:lnTo>
                  <a:pt x="16764" y="33528"/>
                </a:lnTo>
                <a:lnTo>
                  <a:pt x="33527" y="16764"/>
                </a:lnTo>
                <a:lnTo>
                  <a:pt x="33527" y="33528"/>
                </a:lnTo>
                <a:lnTo>
                  <a:pt x="1326629" y="33528"/>
                </a:lnTo>
                <a:lnTo>
                  <a:pt x="1326629" y="16764"/>
                </a:lnTo>
                <a:lnTo>
                  <a:pt x="1343406" y="33528"/>
                </a:lnTo>
                <a:lnTo>
                  <a:pt x="1343406" y="2244090"/>
                </a:lnTo>
                <a:lnTo>
                  <a:pt x="1360170" y="2244090"/>
                </a:lnTo>
                <a:close/>
              </a:path>
              <a:path w="1360170" h="2244090">
                <a:moveTo>
                  <a:pt x="33527" y="33528"/>
                </a:moveTo>
                <a:lnTo>
                  <a:pt x="33527" y="16764"/>
                </a:lnTo>
                <a:lnTo>
                  <a:pt x="16764" y="33528"/>
                </a:lnTo>
                <a:lnTo>
                  <a:pt x="33527" y="33528"/>
                </a:lnTo>
                <a:close/>
              </a:path>
              <a:path w="1360170" h="2244090">
                <a:moveTo>
                  <a:pt x="33527" y="2210562"/>
                </a:moveTo>
                <a:lnTo>
                  <a:pt x="33527" y="33528"/>
                </a:lnTo>
                <a:lnTo>
                  <a:pt x="16764" y="33528"/>
                </a:lnTo>
                <a:lnTo>
                  <a:pt x="16764" y="2210562"/>
                </a:lnTo>
                <a:lnTo>
                  <a:pt x="33527" y="2210562"/>
                </a:lnTo>
                <a:close/>
              </a:path>
              <a:path w="1360170" h="2244090">
                <a:moveTo>
                  <a:pt x="1343406" y="2210562"/>
                </a:moveTo>
                <a:lnTo>
                  <a:pt x="16764" y="2210562"/>
                </a:lnTo>
                <a:lnTo>
                  <a:pt x="33527" y="2227326"/>
                </a:lnTo>
                <a:lnTo>
                  <a:pt x="33527" y="2244090"/>
                </a:lnTo>
                <a:lnTo>
                  <a:pt x="1326629" y="2244090"/>
                </a:lnTo>
                <a:lnTo>
                  <a:pt x="1326629" y="2227326"/>
                </a:lnTo>
                <a:lnTo>
                  <a:pt x="1343406" y="2210562"/>
                </a:lnTo>
                <a:close/>
              </a:path>
              <a:path w="1360170" h="2244090">
                <a:moveTo>
                  <a:pt x="33527" y="2244090"/>
                </a:moveTo>
                <a:lnTo>
                  <a:pt x="33527" y="2227326"/>
                </a:lnTo>
                <a:lnTo>
                  <a:pt x="16764" y="2210562"/>
                </a:lnTo>
                <a:lnTo>
                  <a:pt x="16764" y="2244090"/>
                </a:lnTo>
                <a:lnTo>
                  <a:pt x="33527" y="2244090"/>
                </a:lnTo>
                <a:close/>
              </a:path>
              <a:path w="1360170" h="2244090">
                <a:moveTo>
                  <a:pt x="1343406" y="33528"/>
                </a:moveTo>
                <a:lnTo>
                  <a:pt x="1326629" y="16764"/>
                </a:lnTo>
                <a:lnTo>
                  <a:pt x="1326629" y="33528"/>
                </a:lnTo>
                <a:lnTo>
                  <a:pt x="1343406" y="33528"/>
                </a:lnTo>
                <a:close/>
              </a:path>
              <a:path w="1360170" h="2244090">
                <a:moveTo>
                  <a:pt x="1343406" y="2210562"/>
                </a:moveTo>
                <a:lnTo>
                  <a:pt x="1343406" y="33528"/>
                </a:lnTo>
                <a:lnTo>
                  <a:pt x="1326629" y="33528"/>
                </a:lnTo>
                <a:lnTo>
                  <a:pt x="1326629" y="2210562"/>
                </a:lnTo>
                <a:lnTo>
                  <a:pt x="1343406" y="2210562"/>
                </a:lnTo>
                <a:close/>
              </a:path>
              <a:path w="1360170" h="2244090">
                <a:moveTo>
                  <a:pt x="1343406" y="2244090"/>
                </a:moveTo>
                <a:lnTo>
                  <a:pt x="1343406" y="2210562"/>
                </a:lnTo>
                <a:lnTo>
                  <a:pt x="1326629" y="2227326"/>
                </a:lnTo>
                <a:lnTo>
                  <a:pt x="1326629" y="2244090"/>
                </a:lnTo>
                <a:lnTo>
                  <a:pt x="1343406" y="2244090"/>
                </a:lnTo>
                <a:close/>
              </a:path>
            </a:pathLst>
          </a:custGeom>
          <a:solidFill>
            <a:srgbClr val="800080"/>
          </a:solidFill>
        </p:spPr>
        <p:txBody>
          <a:bodyPr wrap="square" lIns="0" tIns="0" rIns="0" bIns="0" rtlCol="0"/>
          <a:lstStyle/>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9487" y="1246124"/>
            <a:ext cx="3455670" cy="613410"/>
          </a:xfrm>
          <a:prstGeom prst="rect">
            <a:avLst/>
          </a:prstGeom>
        </p:spPr>
        <p:txBody>
          <a:bodyPr vert="horz" wrap="square" lIns="0" tIns="13335" rIns="0" bIns="0" rtlCol="0">
            <a:spAutoFit/>
          </a:bodyPr>
          <a:lstStyle/>
          <a:p>
            <a:pPr marL="12700">
              <a:lnSpc>
                <a:spcPct val="100000"/>
              </a:lnSpc>
              <a:spcBef>
                <a:spcPts val="105"/>
              </a:spcBef>
            </a:pPr>
            <a:r>
              <a:rPr sz="3850" spc="5" dirty="0"/>
              <a:t>简化后的决策表</a:t>
            </a:r>
            <a:endParaRPr sz="3850"/>
          </a:p>
        </p:txBody>
      </p:sp>
      <p:sp>
        <p:nvSpPr>
          <p:cNvPr id="3" name="object 3"/>
          <p:cNvSpPr/>
          <p:nvPr/>
        </p:nvSpPr>
        <p:spPr>
          <a:xfrm>
            <a:off x="1622183" y="2452877"/>
            <a:ext cx="7577328" cy="22158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8811653" y="2439923"/>
            <a:ext cx="0" cy="2242185"/>
          </a:xfrm>
          <a:custGeom>
            <a:avLst/>
            <a:gdLst/>
            <a:ahLst/>
            <a:cxnLst/>
            <a:rect l="l" t="t" r="r" b="b"/>
            <a:pathLst>
              <a:path h="2242185">
                <a:moveTo>
                  <a:pt x="0" y="0"/>
                </a:moveTo>
                <a:lnTo>
                  <a:pt x="0" y="2241804"/>
                </a:lnTo>
              </a:path>
            </a:pathLst>
          </a:custGeom>
          <a:ln w="11137">
            <a:solidFill>
              <a:srgbClr val="000000"/>
            </a:solidFill>
          </a:ln>
        </p:spPr>
        <p:txBody>
          <a:bodyPr wrap="square" lIns="0" tIns="0" rIns="0" bIns="0" rtlCol="0"/>
          <a:lstStyle/>
          <a:p/>
        </p:txBody>
      </p:sp>
      <p:sp>
        <p:nvSpPr>
          <p:cNvPr id="5" name="object 5"/>
          <p:cNvSpPr/>
          <p:nvPr/>
        </p:nvSpPr>
        <p:spPr>
          <a:xfrm>
            <a:off x="1620659" y="2447544"/>
            <a:ext cx="2654935" cy="661035"/>
          </a:xfrm>
          <a:custGeom>
            <a:avLst/>
            <a:gdLst/>
            <a:ahLst/>
            <a:cxnLst/>
            <a:rect l="l" t="t" r="r" b="b"/>
            <a:pathLst>
              <a:path w="2654935" h="661035">
                <a:moveTo>
                  <a:pt x="2654808" y="649985"/>
                </a:moveTo>
                <a:lnTo>
                  <a:pt x="3047" y="0"/>
                </a:lnTo>
                <a:lnTo>
                  <a:pt x="0" y="10668"/>
                </a:lnTo>
                <a:lnTo>
                  <a:pt x="2652522" y="660653"/>
                </a:lnTo>
                <a:lnTo>
                  <a:pt x="2654808" y="649985"/>
                </a:lnTo>
                <a:close/>
              </a:path>
            </a:pathLst>
          </a:custGeom>
          <a:solidFill>
            <a:srgbClr val="000000"/>
          </a:solidFill>
        </p:spPr>
        <p:txBody>
          <a:bodyPr wrap="square" lIns="0" tIns="0" rIns="0" bIns="0" rtlCol="0"/>
          <a:lstStyle/>
          <a:p/>
        </p:txBody>
      </p:sp>
      <p:graphicFrame>
        <p:nvGraphicFramePr>
          <p:cNvPr id="6" name="object 6"/>
          <p:cNvGraphicFramePr>
            <a:graphicFrameLocks noGrp="1"/>
          </p:cNvGraphicFramePr>
          <p:nvPr/>
        </p:nvGraphicFramePr>
        <p:xfrm>
          <a:off x="1609655" y="2452877"/>
          <a:ext cx="7590155" cy="2241550"/>
        </p:xfrm>
        <a:graphic>
          <a:graphicData uri="http://schemas.openxmlformats.org/drawingml/2006/table">
            <a:tbl>
              <a:tblPr firstRow="1" bandRow="1">
                <a:tableStyleId>{2D5ABB26-0587-4C30-8999-92F81FD0307C}</a:tableStyleId>
              </a:tblPr>
              <a:tblGrid>
                <a:gridCol w="1157605"/>
                <a:gridCol w="1493520"/>
                <a:gridCol w="467360"/>
                <a:gridCol w="1834514"/>
                <a:gridCol w="916939"/>
                <a:gridCol w="1316989"/>
                <a:gridCol w="387350"/>
              </a:tblGrid>
              <a:tr h="284035">
                <a:tc>
                  <a:txBody>
                    <a:bodyPr/>
                    <a:lstStyle/>
                    <a:p>
                      <a:pPr>
                        <a:lnSpc>
                          <a:spcPct val="100000"/>
                        </a:lnSpc>
                      </a:pPr>
                      <a:endParaRPr sz="1500">
                        <a:latin typeface="Times New Roman" panose="02020603050405020304"/>
                        <a:cs typeface="Times New Roman" panose="02020603050405020304"/>
                      </a:endParaRPr>
                    </a:p>
                  </a:txBody>
                  <a:tcPr marL="0" marR="0" marT="0" marB="0">
                    <a:lnL w="28575">
                      <a:solidFill>
                        <a:srgbClr val="000000"/>
                      </a:solidFill>
                      <a:prstDash val="solid"/>
                    </a:lnL>
                    <a:lnT w="28575">
                      <a:solidFill>
                        <a:srgbClr val="000000"/>
                      </a:solidFill>
                      <a:prstDash val="solid"/>
                    </a:lnT>
                  </a:tcPr>
                </a:tc>
                <a:tc>
                  <a:txBody>
                    <a:bodyPr/>
                    <a:lstStyle/>
                    <a:p>
                      <a:pPr marL="73660">
                        <a:lnSpc>
                          <a:spcPct val="100000"/>
                        </a:lnSpc>
                        <a:spcBef>
                          <a:spcPts val="290"/>
                        </a:spcBef>
                      </a:pPr>
                      <a:r>
                        <a:rPr sz="1400" b="1" dirty="0">
                          <a:latin typeface="宋体" panose="02010600030101010101" pitchFamily="2" charset="-122"/>
                          <a:cs typeface="宋体" panose="02010600030101010101" pitchFamily="2" charset="-122"/>
                        </a:rPr>
                        <a:t>规则</a:t>
                      </a:r>
                      <a:endParaRPr sz="1400">
                        <a:latin typeface="宋体" panose="02010600030101010101" pitchFamily="2" charset="-122"/>
                        <a:cs typeface="宋体" panose="02010600030101010101" pitchFamily="2" charset="-122"/>
                      </a:endParaRPr>
                    </a:p>
                  </a:txBody>
                  <a:tcPr marL="0" marR="0" marT="36830" marB="0">
                    <a:lnR w="12700">
                      <a:solidFill>
                        <a:srgbClr val="000000"/>
                      </a:solidFill>
                      <a:prstDash val="solid"/>
                    </a:lnR>
                    <a:lnT w="28575">
                      <a:solidFill>
                        <a:srgbClr val="000000"/>
                      </a:solidFill>
                      <a:prstDash val="solid"/>
                    </a:lnT>
                  </a:tcPr>
                </a:tc>
                <a:tc>
                  <a:txBody>
                    <a:bodyPr/>
                    <a:lstStyle/>
                    <a:p>
                      <a:pPr algn="ctr">
                        <a:lnSpc>
                          <a:spcPct val="100000"/>
                        </a:lnSpc>
                        <a:spcBef>
                          <a:spcPts val="275"/>
                        </a:spcBef>
                      </a:pPr>
                      <a:r>
                        <a:rPr sz="1400" dirty="0">
                          <a:latin typeface="Arial" panose="020B0604020202020204"/>
                          <a:cs typeface="Arial" panose="020B0604020202020204"/>
                        </a:rPr>
                        <a:t>1</a:t>
                      </a:r>
                      <a:endParaRPr sz="1400">
                        <a:latin typeface="Arial" panose="020B0604020202020204"/>
                        <a:cs typeface="Arial" panose="020B0604020202020204"/>
                      </a:endParaRPr>
                    </a:p>
                  </a:txBody>
                  <a:tcPr marL="0" marR="0" marT="34925" marB="0">
                    <a:lnL w="12700">
                      <a:solidFill>
                        <a:srgbClr val="000000"/>
                      </a:solidFill>
                      <a:prstDash val="solid"/>
                    </a:lnL>
                    <a:lnR w="12700">
                      <a:solidFill>
                        <a:srgbClr val="000000"/>
                      </a:solidFill>
                      <a:prstDash val="solid"/>
                    </a:lnR>
                    <a:lnT w="28575">
                      <a:solidFill>
                        <a:srgbClr val="000000"/>
                      </a:solidFill>
                      <a:prstDash val="solid"/>
                    </a:lnT>
                  </a:tcPr>
                </a:tc>
                <a:tc>
                  <a:txBody>
                    <a:bodyPr/>
                    <a:lstStyle/>
                    <a:p>
                      <a:pPr algn="ctr">
                        <a:lnSpc>
                          <a:spcPct val="100000"/>
                        </a:lnSpc>
                        <a:spcBef>
                          <a:spcPts val="275"/>
                        </a:spcBef>
                      </a:pPr>
                      <a:r>
                        <a:rPr sz="1400" dirty="0">
                          <a:latin typeface="Arial" panose="020B0604020202020204"/>
                          <a:cs typeface="Arial" panose="020B0604020202020204"/>
                        </a:rPr>
                        <a:t>2</a:t>
                      </a:r>
                      <a:endParaRPr sz="1400">
                        <a:latin typeface="Arial" panose="020B0604020202020204"/>
                        <a:cs typeface="Arial" panose="020B0604020202020204"/>
                      </a:endParaRPr>
                    </a:p>
                  </a:txBody>
                  <a:tcPr marL="0" marR="0" marT="34925" marB="0">
                    <a:lnL w="12700">
                      <a:solidFill>
                        <a:srgbClr val="000000"/>
                      </a:solidFill>
                      <a:prstDash val="solid"/>
                    </a:lnL>
                    <a:lnR w="12700">
                      <a:solidFill>
                        <a:srgbClr val="000000"/>
                      </a:solidFill>
                      <a:prstDash val="solid"/>
                    </a:lnR>
                    <a:lnT w="28575">
                      <a:solidFill>
                        <a:srgbClr val="000000"/>
                      </a:solidFill>
                      <a:prstDash val="solid"/>
                    </a:lnT>
                  </a:tcPr>
                </a:tc>
                <a:tc>
                  <a:txBody>
                    <a:bodyPr/>
                    <a:lstStyle/>
                    <a:p>
                      <a:pPr algn="ctr">
                        <a:lnSpc>
                          <a:spcPct val="100000"/>
                        </a:lnSpc>
                        <a:spcBef>
                          <a:spcPts val="275"/>
                        </a:spcBef>
                      </a:pPr>
                      <a:r>
                        <a:rPr sz="1400" dirty="0">
                          <a:latin typeface="Arial" panose="020B0604020202020204"/>
                          <a:cs typeface="Arial" panose="020B0604020202020204"/>
                        </a:rPr>
                        <a:t>3</a:t>
                      </a:r>
                      <a:endParaRPr sz="1400">
                        <a:latin typeface="Arial" panose="020B0604020202020204"/>
                        <a:cs typeface="Arial" panose="020B0604020202020204"/>
                      </a:endParaRPr>
                    </a:p>
                  </a:txBody>
                  <a:tcPr marL="0" marR="0" marT="34925" marB="0">
                    <a:lnL w="12700">
                      <a:solidFill>
                        <a:srgbClr val="000000"/>
                      </a:solidFill>
                      <a:prstDash val="solid"/>
                    </a:lnL>
                    <a:lnR w="12700">
                      <a:solidFill>
                        <a:srgbClr val="000000"/>
                      </a:solidFill>
                      <a:prstDash val="solid"/>
                    </a:lnR>
                    <a:lnT w="28575">
                      <a:solidFill>
                        <a:srgbClr val="000000"/>
                      </a:solidFill>
                      <a:prstDash val="solid"/>
                    </a:lnT>
                  </a:tcPr>
                </a:tc>
                <a:tc>
                  <a:txBody>
                    <a:bodyPr/>
                    <a:lstStyle/>
                    <a:p>
                      <a:pPr marR="78105" algn="r">
                        <a:lnSpc>
                          <a:spcPts val="2025"/>
                        </a:lnSpc>
                        <a:tabLst>
                          <a:tab pos="787400" algn="l"/>
                        </a:tabLst>
                      </a:pPr>
                      <a:r>
                        <a:rPr sz="1400" dirty="0">
                          <a:latin typeface="Arial" panose="020B0604020202020204"/>
                          <a:cs typeface="Arial" panose="020B0604020202020204"/>
                        </a:rPr>
                        <a:t>4</a:t>
                      </a:r>
                      <a:r>
                        <a:rPr sz="1400" dirty="0">
                          <a:latin typeface="Arial" panose="020B0604020202020204"/>
                          <a:cs typeface="Arial" panose="020B0604020202020204"/>
                        </a:rPr>
                        <a:t>	</a:t>
                      </a:r>
                      <a:r>
                        <a:rPr sz="2625" b="1" baseline="-11000" dirty="0">
                          <a:latin typeface="Arial" panose="020B0604020202020204"/>
                          <a:cs typeface="Arial" panose="020B0604020202020204"/>
                        </a:rPr>
                        <a:t>…</a:t>
                      </a:r>
                      <a:endParaRPr sz="2625" baseline="-11000">
                        <a:latin typeface="Arial" panose="020B0604020202020204"/>
                        <a:cs typeface="Arial" panose="020B0604020202020204"/>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tcPr>
                </a:tc>
                <a:tc rowSpan="2">
                  <a:txBody>
                    <a:bodyPr/>
                    <a:lstStyle/>
                    <a:p>
                      <a:pPr>
                        <a:lnSpc>
                          <a:spcPct val="100000"/>
                        </a:lnSpc>
                      </a:pPr>
                      <a:endParaRPr sz="1500">
                        <a:latin typeface="Times New Roman" panose="02020603050405020304"/>
                        <a:cs typeface="Times New Roman" panose="02020603050405020304"/>
                      </a:endParaRPr>
                    </a:p>
                  </a:txBody>
                  <a:tcPr marL="0" marR="0" marT="0" marB="0">
                    <a:lnL w="28575">
                      <a:solidFill>
                        <a:srgbClr val="000000"/>
                      </a:solidFill>
                      <a:prstDash val="solid"/>
                    </a:lnL>
                    <a:lnT w="28575">
                      <a:solidFill>
                        <a:srgbClr val="000000"/>
                      </a:solidFill>
                      <a:prstDash val="solid"/>
                    </a:lnT>
                    <a:lnB w="12700">
                      <a:solidFill>
                        <a:srgbClr val="000000"/>
                      </a:solidFill>
                      <a:prstDash val="solid"/>
                    </a:lnB>
                  </a:tcPr>
                </a:tc>
              </a:tr>
              <a:tr h="365950">
                <a:tc>
                  <a:txBody>
                    <a:bodyPr/>
                    <a:lstStyle/>
                    <a:p>
                      <a:pPr marL="180340">
                        <a:lnSpc>
                          <a:spcPct val="100000"/>
                        </a:lnSpc>
                        <a:spcBef>
                          <a:spcPts val="70"/>
                        </a:spcBef>
                      </a:pPr>
                      <a:r>
                        <a:rPr sz="1400" b="1" dirty="0">
                          <a:latin typeface="宋体" panose="02010600030101010101" pitchFamily="2" charset="-122"/>
                          <a:cs typeface="宋体" panose="02010600030101010101" pitchFamily="2" charset="-122"/>
                        </a:rPr>
                        <a:t>桩</a:t>
                      </a:r>
                      <a:endParaRPr sz="1400">
                        <a:latin typeface="宋体" panose="02010600030101010101" pitchFamily="2" charset="-122"/>
                        <a:cs typeface="宋体" panose="02010600030101010101" pitchFamily="2" charset="-122"/>
                      </a:endParaRPr>
                    </a:p>
                  </a:txBody>
                  <a:tcPr marL="0" marR="0" marT="8890" marB="0">
                    <a:lnL w="28575">
                      <a:solidFill>
                        <a:srgbClr val="000000"/>
                      </a:solidFill>
                      <a:prstDash val="solid"/>
                    </a:lnL>
                    <a:lnB w="12700">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L w="12700">
                      <a:solidFill>
                        <a:srgbClr val="000000"/>
                      </a:solidFill>
                      <a:prstDash val="solid"/>
                    </a:lnL>
                    <a:lnR w="28575">
                      <a:solidFill>
                        <a:srgbClr val="000000"/>
                      </a:solidFill>
                      <a:prstDash val="solid"/>
                    </a:lnR>
                    <a:lnB w="12700">
                      <a:solidFill>
                        <a:srgbClr val="000000"/>
                      </a:solidFill>
                      <a:prstDash val="solid"/>
                    </a:lnB>
                  </a:tcPr>
                </a:tc>
                <a:tc vMerge="1">
                  <a:tcPr marL="0" marR="0" marT="0" marB="0">
                    <a:lnL w="28575">
                      <a:solidFill>
                        <a:srgbClr val="000000"/>
                      </a:solidFill>
                      <a:prstDash val="solid"/>
                    </a:lnL>
                    <a:lnT w="28575">
                      <a:solidFill>
                        <a:srgbClr val="000000"/>
                      </a:solidFill>
                      <a:prstDash val="solid"/>
                    </a:lnT>
                    <a:lnB w="12700">
                      <a:solidFill>
                        <a:srgbClr val="000000"/>
                      </a:solidFill>
                      <a:prstDash val="solid"/>
                    </a:lnB>
                  </a:tcPr>
                </a:tc>
              </a:tr>
              <a:tr h="360425">
                <a:tc>
                  <a:txBody>
                    <a:bodyPr/>
                    <a:lstStyle/>
                    <a:p>
                      <a:pPr marL="79375">
                        <a:lnSpc>
                          <a:spcPct val="100000"/>
                        </a:lnSpc>
                        <a:spcBef>
                          <a:spcPts val="290"/>
                        </a:spcBef>
                      </a:pPr>
                      <a:r>
                        <a:rPr sz="1400" b="1" spc="-5" dirty="0">
                          <a:latin typeface="Arial" panose="020B0604020202020204"/>
                          <a:cs typeface="Arial" panose="020B0604020202020204"/>
                        </a:rPr>
                        <a:t>C1:</a:t>
                      </a:r>
                      <a:r>
                        <a:rPr sz="1400" b="1" dirty="0">
                          <a:latin typeface="宋体" panose="02010600030101010101" pitchFamily="2" charset="-122"/>
                          <a:cs typeface="宋体" panose="02010600030101010101" pitchFamily="2" charset="-122"/>
                        </a:rPr>
                        <a:t>年龄在</a:t>
                      </a:r>
                      <a:endParaRPr sz="1400">
                        <a:latin typeface="宋体" panose="02010600030101010101" pitchFamily="2" charset="-122"/>
                        <a:cs typeface="宋体" panose="02010600030101010101" pitchFamily="2" charset="-122"/>
                      </a:endParaRPr>
                    </a:p>
                  </a:txBody>
                  <a:tcPr marL="0" marR="0" marT="36830" marB="0">
                    <a:lnL w="28575">
                      <a:solidFill>
                        <a:srgbClr val="000000"/>
                      </a:solidFill>
                      <a:prstDash val="solid"/>
                    </a:lnL>
                    <a:lnT w="12700">
                      <a:solidFill>
                        <a:srgbClr val="000000"/>
                      </a:solidFill>
                      <a:prstDash val="solid"/>
                    </a:lnT>
                    <a:lnB w="12700">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5"/>
                        </a:spcBef>
                      </a:pPr>
                      <a:r>
                        <a:rPr sz="1400" spc="-5" dirty="0">
                          <a:latin typeface="Arial" panose="020B0604020202020204"/>
                          <a:cs typeface="Arial" panose="020B0604020202020204"/>
                        </a:rPr>
                        <a:t>A1</a:t>
                      </a:r>
                      <a:endParaRPr sz="1400">
                        <a:latin typeface="Arial" panose="020B0604020202020204"/>
                        <a:cs typeface="Arial" panose="020B06040202020202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gn="ctr">
                        <a:lnSpc>
                          <a:spcPct val="100000"/>
                        </a:lnSpc>
                        <a:spcBef>
                          <a:spcPts val="275"/>
                        </a:spcBef>
                      </a:pPr>
                      <a:r>
                        <a:rPr sz="1400" spc="-5" dirty="0">
                          <a:latin typeface="Arial" panose="020B0604020202020204"/>
                          <a:cs typeface="Arial" panose="020B0604020202020204"/>
                        </a:rPr>
                        <a:t>A1</a:t>
                      </a:r>
                      <a:endParaRPr sz="1400">
                        <a:latin typeface="Arial" panose="020B0604020202020204"/>
                        <a:cs typeface="Arial" panose="020B06040202020202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gn="ctr">
                        <a:lnSpc>
                          <a:spcPct val="100000"/>
                        </a:lnSpc>
                        <a:spcBef>
                          <a:spcPts val="275"/>
                        </a:spcBef>
                      </a:pPr>
                      <a:r>
                        <a:rPr sz="1400" spc="-5" dirty="0">
                          <a:latin typeface="Arial" panose="020B0604020202020204"/>
                          <a:cs typeface="Arial" panose="020B0604020202020204"/>
                        </a:rPr>
                        <a:t>A2</a:t>
                      </a:r>
                      <a:endParaRPr sz="1400">
                        <a:latin typeface="Arial" panose="020B0604020202020204"/>
                        <a:cs typeface="Arial" panose="020B06040202020202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R="78105" algn="r">
                        <a:lnSpc>
                          <a:spcPts val="2025"/>
                        </a:lnSpc>
                        <a:tabLst>
                          <a:tab pos="847090" algn="l"/>
                        </a:tabLst>
                      </a:pPr>
                      <a:r>
                        <a:rPr sz="1400" spc="-5" dirty="0">
                          <a:latin typeface="Arial" panose="020B0604020202020204"/>
                          <a:cs typeface="Arial" panose="020B0604020202020204"/>
                        </a:rPr>
                        <a:t>A</a:t>
                      </a:r>
                      <a:r>
                        <a:rPr sz="1400" dirty="0">
                          <a:latin typeface="Arial" panose="020B0604020202020204"/>
                          <a:cs typeface="Arial" panose="020B0604020202020204"/>
                        </a:rPr>
                        <a:t>2</a:t>
                      </a:r>
                      <a:r>
                        <a:rPr sz="1400" dirty="0">
                          <a:latin typeface="Arial" panose="020B0604020202020204"/>
                          <a:cs typeface="Arial" panose="020B0604020202020204"/>
                        </a:rPr>
                        <a:t>	</a:t>
                      </a:r>
                      <a:r>
                        <a:rPr sz="2625" b="1" baseline="-11000" dirty="0">
                          <a:latin typeface="Arial" panose="020B0604020202020204"/>
                          <a:cs typeface="Arial" panose="020B0604020202020204"/>
                        </a:rPr>
                        <a:t>…</a:t>
                      </a:r>
                      <a:endParaRPr sz="2625" baseline="-11000">
                        <a:latin typeface="Arial" panose="020B0604020202020204"/>
                        <a:cs typeface="Arial" panose="020B060402020202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nSpc>
                          <a:spcPct val="100000"/>
                        </a:lnSpc>
                      </a:pPr>
                      <a:endParaRPr sz="1500">
                        <a:latin typeface="Times New Roman" panose="02020603050405020304"/>
                        <a:cs typeface="Times New Roman" panose="02020603050405020304"/>
                      </a:endParaRPr>
                    </a:p>
                  </a:txBody>
                  <a:tcPr marL="0" marR="0" marT="0" marB="0">
                    <a:lnL w="28575">
                      <a:solidFill>
                        <a:srgbClr val="000000"/>
                      </a:solidFill>
                      <a:prstDash val="solid"/>
                    </a:lnL>
                    <a:lnT w="12700">
                      <a:solidFill>
                        <a:srgbClr val="000000"/>
                      </a:solidFill>
                      <a:prstDash val="solid"/>
                    </a:lnT>
                    <a:lnB w="12700">
                      <a:solidFill>
                        <a:srgbClr val="000000"/>
                      </a:solidFill>
                      <a:prstDash val="solid"/>
                    </a:lnB>
                    <a:solidFill>
                      <a:srgbClr val="EFEDE3"/>
                    </a:solidFill>
                  </a:tcPr>
                </a:tc>
              </a:tr>
              <a:tr h="384048">
                <a:tc>
                  <a:txBody>
                    <a:bodyPr/>
                    <a:lstStyle/>
                    <a:p>
                      <a:pPr marL="79375">
                        <a:lnSpc>
                          <a:spcPct val="100000"/>
                        </a:lnSpc>
                        <a:spcBef>
                          <a:spcPts val="290"/>
                        </a:spcBef>
                      </a:pPr>
                      <a:r>
                        <a:rPr sz="1400" b="1" spc="-5" dirty="0">
                          <a:latin typeface="Arial" panose="020B0604020202020204"/>
                          <a:cs typeface="Arial" panose="020B0604020202020204"/>
                        </a:rPr>
                        <a:t>C2:</a:t>
                      </a:r>
                      <a:r>
                        <a:rPr sz="1400" b="1" dirty="0">
                          <a:latin typeface="宋体" panose="02010600030101010101" pitchFamily="2" charset="-122"/>
                          <a:cs typeface="宋体" panose="02010600030101010101" pitchFamily="2" charset="-122"/>
                        </a:rPr>
                        <a:t>点数在</a:t>
                      </a:r>
                      <a:endParaRPr sz="1400">
                        <a:latin typeface="宋体" panose="02010600030101010101" pitchFamily="2" charset="-122"/>
                        <a:cs typeface="宋体" panose="02010600030101010101" pitchFamily="2" charset="-122"/>
                      </a:endParaRPr>
                    </a:p>
                  </a:txBody>
                  <a:tcPr marL="0" marR="0" marT="36830" marB="0">
                    <a:lnL w="28575">
                      <a:solidFill>
                        <a:srgbClr val="000000"/>
                      </a:solidFill>
                      <a:prstDash val="solid"/>
                    </a:lnL>
                    <a:lnT w="12700">
                      <a:solidFill>
                        <a:srgbClr val="000000"/>
                      </a:solidFill>
                      <a:prstDash val="solid"/>
                    </a:lnT>
                    <a:lnB w="12700">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5"/>
                        </a:spcBef>
                      </a:pPr>
                      <a:r>
                        <a:rPr sz="1400" spc="-5" dirty="0">
                          <a:latin typeface="Arial" panose="020B0604020202020204"/>
                          <a:cs typeface="Arial" panose="020B0604020202020204"/>
                        </a:rPr>
                        <a:t>P1</a:t>
                      </a:r>
                      <a:endParaRPr sz="1400">
                        <a:latin typeface="Arial" panose="020B0604020202020204"/>
                        <a:cs typeface="Arial" panose="020B06040202020202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gn="ctr">
                        <a:lnSpc>
                          <a:spcPct val="100000"/>
                        </a:lnSpc>
                        <a:spcBef>
                          <a:spcPts val="260"/>
                        </a:spcBef>
                      </a:pPr>
                      <a:r>
                        <a:rPr sz="1400" spc="-5" dirty="0">
                          <a:latin typeface="Arial" panose="020B0604020202020204"/>
                          <a:cs typeface="Arial" panose="020B0604020202020204"/>
                        </a:rPr>
                        <a:t>P2</a:t>
                      </a:r>
                      <a:r>
                        <a:rPr sz="1400" spc="-5" dirty="0">
                          <a:latin typeface="微软雅黑" panose="020B0503020204020204" charset="-122"/>
                          <a:cs typeface="微软雅黑" panose="020B0503020204020204" charset="-122"/>
                        </a:rPr>
                        <a:t>∪</a:t>
                      </a:r>
                      <a:r>
                        <a:rPr sz="1400" spc="-5" dirty="0">
                          <a:latin typeface="Arial" panose="020B0604020202020204"/>
                          <a:cs typeface="Arial" panose="020B0604020202020204"/>
                        </a:rPr>
                        <a:t>P3 </a:t>
                      </a:r>
                      <a:r>
                        <a:rPr sz="1400" dirty="0">
                          <a:latin typeface="微软雅黑" panose="020B0503020204020204" charset="-122"/>
                          <a:cs typeface="微软雅黑" panose="020B0503020204020204" charset="-122"/>
                        </a:rPr>
                        <a:t>∪</a:t>
                      </a:r>
                      <a:r>
                        <a:rPr sz="1400" dirty="0">
                          <a:latin typeface="Arial" panose="020B0604020202020204"/>
                          <a:cs typeface="Arial" panose="020B0604020202020204"/>
                        </a:rPr>
                        <a:t>P4</a:t>
                      </a:r>
                      <a:r>
                        <a:rPr sz="1400" spc="-35" dirty="0">
                          <a:latin typeface="Arial" panose="020B0604020202020204"/>
                          <a:cs typeface="Arial" panose="020B0604020202020204"/>
                        </a:rPr>
                        <a:t> </a:t>
                      </a:r>
                      <a:r>
                        <a:rPr sz="1400" spc="-5" dirty="0">
                          <a:latin typeface="微软雅黑" panose="020B0503020204020204" charset="-122"/>
                          <a:cs typeface="微软雅黑" panose="020B0503020204020204" charset="-122"/>
                        </a:rPr>
                        <a:t>∪</a:t>
                      </a:r>
                      <a:r>
                        <a:rPr sz="1400" spc="-5" dirty="0">
                          <a:latin typeface="Arial" panose="020B0604020202020204"/>
                          <a:cs typeface="Arial" panose="020B0604020202020204"/>
                        </a:rPr>
                        <a:t>P5</a:t>
                      </a:r>
                      <a:endParaRPr sz="1400">
                        <a:latin typeface="Arial" panose="020B0604020202020204"/>
                        <a:cs typeface="Arial" panose="020B0604020202020204"/>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gn="ctr">
                        <a:lnSpc>
                          <a:spcPct val="100000"/>
                        </a:lnSpc>
                        <a:spcBef>
                          <a:spcPts val="260"/>
                        </a:spcBef>
                      </a:pPr>
                      <a:r>
                        <a:rPr sz="1400" spc="-5" dirty="0">
                          <a:latin typeface="Arial" panose="020B0604020202020204"/>
                          <a:cs typeface="Arial" panose="020B0604020202020204"/>
                        </a:rPr>
                        <a:t>P1</a:t>
                      </a:r>
                      <a:r>
                        <a:rPr sz="1400" spc="-5" dirty="0">
                          <a:latin typeface="微软雅黑" panose="020B0503020204020204" charset="-122"/>
                          <a:cs typeface="微软雅黑" panose="020B0503020204020204" charset="-122"/>
                        </a:rPr>
                        <a:t>∪</a:t>
                      </a:r>
                      <a:r>
                        <a:rPr sz="1400" spc="-5" dirty="0">
                          <a:latin typeface="Arial" panose="020B0604020202020204"/>
                          <a:cs typeface="Arial" panose="020B0604020202020204"/>
                        </a:rPr>
                        <a:t>P2</a:t>
                      </a:r>
                      <a:endParaRPr sz="1400">
                        <a:latin typeface="Arial" panose="020B0604020202020204"/>
                        <a:cs typeface="Arial" panose="020B0604020202020204"/>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R="78105" algn="r">
                        <a:lnSpc>
                          <a:spcPts val="2010"/>
                        </a:lnSpc>
                        <a:tabLst>
                          <a:tab pos="1292860" algn="l"/>
                        </a:tabLst>
                      </a:pPr>
                      <a:r>
                        <a:rPr sz="1400" spc="-5" dirty="0">
                          <a:latin typeface="Arial" panose="020B0604020202020204"/>
                          <a:cs typeface="Arial" panose="020B0604020202020204"/>
                        </a:rPr>
                        <a:t>P3</a:t>
                      </a:r>
                      <a:r>
                        <a:rPr sz="1400" spc="-45" dirty="0">
                          <a:latin typeface="Arial" panose="020B0604020202020204"/>
                          <a:cs typeface="Arial" panose="020B0604020202020204"/>
                        </a:rPr>
                        <a:t> </a:t>
                      </a:r>
                      <a:r>
                        <a:rPr sz="1400" dirty="0">
                          <a:latin typeface="微软雅黑" panose="020B0503020204020204" charset="-122"/>
                          <a:cs typeface="微软雅黑" panose="020B0503020204020204" charset="-122"/>
                        </a:rPr>
                        <a:t>∪</a:t>
                      </a:r>
                      <a:r>
                        <a:rPr sz="1400" dirty="0">
                          <a:latin typeface="Arial" panose="020B0604020202020204"/>
                          <a:cs typeface="Arial" panose="020B0604020202020204"/>
                        </a:rPr>
                        <a:t>P4</a:t>
                      </a:r>
                      <a:r>
                        <a:rPr sz="1400" spc="-50" dirty="0">
                          <a:latin typeface="Arial" panose="020B0604020202020204"/>
                          <a:cs typeface="Arial" panose="020B0604020202020204"/>
                        </a:rPr>
                        <a:t> </a:t>
                      </a:r>
                      <a:r>
                        <a:rPr sz="1400" dirty="0">
                          <a:latin typeface="微软雅黑" panose="020B0503020204020204" charset="-122"/>
                          <a:cs typeface="微软雅黑" panose="020B0503020204020204" charset="-122"/>
                        </a:rPr>
                        <a:t>∪</a:t>
                      </a:r>
                      <a:r>
                        <a:rPr sz="1400" dirty="0">
                          <a:latin typeface="Arial" panose="020B0604020202020204"/>
                          <a:cs typeface="Arial" panose="020B0604020202020204"/>
                        </a:rPr>
                        <a:t>P5 	</a:t>
                      </a:r>
                      <a:r>
                        <a:rPr sz="2625" b="1" baseline="-11000" dirty="0">
                          <a:latin typeface="Arial" panose="020B0604020202020204"/>
                          <a:cs typeface="Arial" panose="020B0604020202020204"/>
                        </a:rPr>
                        <a:t>…</a:t>
                      </a:r>
                      <a:endParaRPr sz="2625" baseline="-11000">
                        <a:latin typeface="Arial" panose="020B0604020202020204"/>
                        <a:cs typeface="Arial" panose="020B060402020202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nSpc>
                          <a:spcPct val="100000"/>
                        </a:lnSpc>
                      </a:pPr>
                      <a:endParaRPr sz="1500">
                        <a:latin typeface="Times New Roman" panose="02020603050405020304"/>
                        <a:cs typeface="Times New Roman" panose="02020603050405020304"/>
                      </a:endParaRPr>
                    </a:p>
                  </a:txBody>
                  <a:tcPr marL="0" marR="0" marT="0" marB="0">
                    <a:lnL w="28575">
                      <a:solidFill>
                        <a:srgbClr val="000000"/>
                      </a:solidFill>
                      <a:prstDash val="solid"/>
                    </a:lnL>
                    <a:lnT w="12700">
                      <a:solidFill>
                        <a:srgbClr val="000000"/>
                      </a:solidFill>
                      <a:prstDash val="solid"/>
                    </a:lnT>
                    <a:lnB w="12700">
                      <a:solidFill>
                        <a:srgbClr val="000000"/>
                      </a:solidFill>
                      <a:prstDash val="solid"/>
                    </a:lnB>
                    <a:solidFill>
                      <a:srgbClr val="EFEDE3"/>
                    </a:solidFill>
                  </a:tcPr>
                </a:tc>
              </a:tr>
              <a:tr h="437387">
                <a:tc>
                  <a:txBody>
                    <a:bodyPr/>
                    <a:lstStyle/>
                    <a:p>
                      <a:pPr marL="79375">
                        <a:lnSpc>
                          <a:spcPct val="100000"/>
                        </a:lnSpc>
                        <a:spcBef>
                          <a:spcPts val="290"/>
                        </a:spcBef>
                      </a:pPr>
                      <a:r>
                        <a:rPr sz="1400" b="1" spc="-5" dirty="0">
                          <a:latin typeface="Arial" panose="020B0604020202020204"/>
                          <a:cs typeface="Arial" panose="020B0604020202020204"/>
                        </a:rPr>
                        <a:t>A1:</a:t>
                      </a:r>
                      <a:r>
                        <a:rPr sz="1400" b="1" dirty="0">
                          <a:latin typeface="宋体" panose="02010600030101010101" pitchFamily="2" charset="-122"/>
                          <a:cs typeface="宋体" panose="02010600030101010101" pitchFamily="2" charset="-122"/>
                        </a:rPr>
                        <a:t>年龄系数</a:t>
                      </a:r>
                      <a:endParaRPr sz="1400">
                        <a:latin typeface="宋体" panose="02010600030101010101" pitchFamily="2" charset="-122"/>
                        <a:cs typeface="宋体" panose="02010600030101010101" pitchFamily="2" charset="-122"/>
                      </a:endParaRPr>
                    </a:p>
                  </a:txBody>
                  <a:tcPr marL="0" marR="0" marT="36830" marB="0">
                    <a:lnL w="28575">
                      <a:solidFill>
                        <a:srgbClr val="000000"/>
                      </a:solidFill>
                      <a:prstDash val="solid"/>
                    </a:lnL>
                    <a:lnT w="12700">
                      <a:solidFill>
                        <a:srgbClr val="000000"/>
                      </a:solidFill>
                      <a:prstDash val="solid"/>
                    </a:lnT>
                    <a:lnB w="12700">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5"/>
                        </a:spcBef>
                      </a:pPr>
                      <a:r>
                        <a:rPr sz="1400" spc="-5" dirty="0">
                          <a:latin typeface="Arial" panose="020B0604020202020204"/>
                          <a:cs typeface="Arial" panose="020B0604020202020204"/>
                        </a:rPr>
                        <a:t>2.8</a:t>
                      </a:r>
                      <a:endParaRPr sz="1400">
                        <a:latin typeface="Arial" panose="020B0604020202020204"/>
                        <a:cs typeface="Arial" panose="020B06040202020202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gn="ctr">
                        <a:lnSpc>
                          <a:spcPct val="100000"/>
                        </a:lnSpc>
                        <a:spcBef>
                          <a:spcPts val="275"/>
                        </a:spcBef>
                      </a:pPr>
                      <a:r>
                        <a:rPr sz="1400" dirty="0">
                          <a:latin typeface="Arial" panose="020B0604020202020204"/>
                          <a:cs typeface="Arial" panose="020B0604020202020204"/>
                        </a:rPr>
                        <a:t>2.8</a:t>
                      </a:r>
                      <a:endParaRPr sz="1400">
                        <a:latin typeface="Arial" panose="020B0604020202020204"/>
                        <a:cs typeface="Arial" panose="020B06040202020202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gn="ctr">
                        <a:lnSpc>
                          <a:spcPct val="100000"/>
                        </a:lnSpc>
                        <a:spcBef>
                          <a:spcPts val="275"/>
                        </a:spcBef>
                      </a:pPr>
                      <a:r>
                        <a:rPr sz="1400" spc="-5" dirty="0">
                          <a:latin typeface="Arial" panose="020B0604020202020204"/>
                          <a:cs typeface="Arial" panose="020B0604020202020204"/>
                        </a:rPr>
                        <a:t>1.8</a:t>
                      </a:r>
                      <a:endParaRPr sz="1400">
                        <a:latin typeface="Arial" panose="020B0604020202020204"/>
                        <a:cs typeface="Arial" panose="020B06040202020202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R="78105" algn="r">
                        <a:lnSpc>
                          <a:spcPts val="2025"/>
                        </a:lnSpc>
                        <a:tabLst>
                          <a:tab pos="862330" algn="l"/>
                        </a:tabLst>
                      </a:pPr>
                      <a:r>
                        <a:rPr sz="1400" spc="-5" dirty="0">
                          <a:latin typeface="Arial" panose="020B0604020202020204"/>
                          <a:cs typeface="Arial" panose="020B0604020202020204"/>
                        </a:rPr>
                        <a:t>1</a:t>
                      </a:r>
                      <a:r>
                        <a:rPr sz="1400" dirty="0">
                          <a:latin typeface="Arial" panose="020B0604020202020204"/>
                          <a:cs typeface="Arial" panose="020B0604020202020204"/>
                        </a:rPr>
                        <a:t>.8</a:t>
                      </a:r>
                      <a:r>
                        <a:rPr sz="1400" dirty="0">
                          <a:latin typeface="Arial" panose="020B0604020202020204"/>
                          <a:cs typeface="Arial" panose="020B0604020202020204"/>
                        </a:rPr>
                        <a:t>	</a:t>
                      </a:r>
                      <a:r>
                        <a:rPr sz="2625" b="1" baseline="-11000" dirty="0">
                          <a:latin typeface="Arial" panose="020B0604020202020204"/>
                          <a:cs typeface="Arial" panose="020B0604020202020204"/>
                        </a:rPr>
                        <a:t>…</a:t>
                      </a:r>
                      <a:endParaRPr sz="2625" baseline="-11000">
                        <a:latin typeface="Arial" panose="020B0604020202020204"/>
                        <a:cs typeface="Arial" panose="020B060402020202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nSpc>
                          <a:spcPct val="100000"/>
                        </a:lnSpc>
                      </a:pPr>
                      <a:endParaRPr sz="1500">
                        <a:latin typeface="Times New Roman" panose="02020603050405020304"/>
                        <a:cs typeface="Times New Roman" panose="02020603050405020304"/>
                      </a:endParaRPr>
                    </a:p>
                  </a:txBody>
                  <a:tcPr marL="0" marR="0" marT="0" marB="0">
                    <a:lnL w="28575">
                      <a:solidFill>
                        <a:srgbClr val="000000"/>
                      </a:solidFill>
                      <a:prstDash val="solid"/>
                    </a:lnL>
                    <a:lnT w="12700">
                      <a:solidFill>
                        <a:srgbClr val="000000"/>
                      </a:solidFill>
                      <a:prstDash val="solid"/>
                    </a:lnT>
                    <a:lnB w="12700">
                      <a:solidFill>
                        <a:srgbClr val="000000"/>
                      </a:solidFill>
                      <a:prstDash val="solid"/>
                    </a:lnB>
                    <a:solidFill>
                      <a:srgbClr val="EFEDE3"/>
                    </a:solidFill>
                  </a:tcPr>
                </a:tc>
              </a:tr>
              <a:tr h="384047">
                <a:tc>
                  <a:txBody>
                    <a:bodyPr/>
                    <a:lstStyle/>
                    <a:p>
                      <a:pPr marL="79375">
                        <a:lnSpc>
                          <a:spcPct val="100000"/>
                        </a:lnSpc>
                        <a:spcBef>
                          <a:spcPts val="290"/>
                        </a:spcBef>
                      </a:pPr>
                      <a:r>
                        <a:rPr sz="1400" b="1" spc="-5" dirty="0">
                          <a:latin typeface="Arial" panose="020B0604020202020204"/>
                          <a:cs typeface="Arial" panose="020B0604020202020204"/>
                        </a:rPr>
                        <a:t>A2:</a:t>
                      </a:r>
                      <a:r>
                        <a:rPr sz="1400" b="1" dirty="0">
                          <a:latin typeface="宋体" panose="02010600030101010101" pitchFamily="2" charset="-122"/>
                          <a:cs typeface="宋体" panose="02010600030101010101" pitchFamily="2" charset="-122"/>
                        </a:rPr>
                        <a:t>安全折扣</a:t>
                      </a:r>
                      <a:endParaRPr sz="1400">
                        <a:latin typeface="宋体" panose="02010600030101010101" pitchFamily="2" charset="-122"/>
                        <a:cs typeface="宋体" panose="02010600030101010101" pitchFamily="2" charset="-122"/>
                      </a:endParaRPr>
                    </a:p>
                  </a:txBody>
                  <a:tcPr marL="0" marR="0" marT="36830" marB="0">
                    <a:lnL w="28575">
                      <a:solidFill>
                        <a:srgbClr val="000000"/>
                      </a:solidFill>
                      <a:prstDash val="solid"/>
                    </a:lnL>
                    <a:lnT w="12700">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275"/>
                        </a:spcBef>
                      </a:pPr>
                      <a:r>
                        <a:rPr sz="1400" spc="-5" dirty="0">
                          <a:latin typeface="Arial" panose="020B0604020202020204"/>
                          <a:cs typeface="Arial" panose="020B0604020202020204"/>
                        </a:rPr>
                        <a:t>50</a:t>
                      </a:r>
                      <a:endParaRPr sz="1400">
                        <a:latin typeface="Arial" panose="020B0604020202020204"/>
                        <a:cs typeface="Arial" panose="020B06040202020202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EFEDE3"/>
                    </a:solidFill>
                  </a:tcPr>
                </a:tc>
                <a:tc>
                  <a:txBody>
                    <a:bodyPr/>
                    <a:lstStyle/>
                    <a:p>
                      <a:pPr algn="ctr">
                        <a:lnSpc>
                          <a:spcPct val="100000"/>
                        </a:lnSpc>
                        <a:spcBef>
                          <a:spcPts val="275"/>
                        </a:spcBef>
                      </a:pPr>
                      <a:r>
                        <a:rPr sz="1400" dirty="0">
                          <a:latin typeface="Arial" panose="020B0604020202020204"/>
                          <a:cs typeface="Arial" panose="020B0604020202020204"/>
                        </a:rPr>
                        <a:t>0</a:t>
                      </a:r>
                      <a:endParaRPr sz="1400">
                        <a:latin typeface="Arial" panose="020B0604020202020204"/>
                        <a:cs typeface="Arial" panose="020B06040202020202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EFEDE3"/>
                    </a:solidFill>
                  </a:tcPr>
                </a:tc>
                <a:tc>
                  <a:txBody>
                    <a:bodyPr/>
                    <a:lstStyle/>
                    <a:p>
                      <a:pPr algn="ctr">
                        <a:lnSpc>
                          <a:spcPct val="100000"/>
                        </a:lnSpc>
                        <a:spcBef>
                          <a:spcPts val="275"/>
                        </a:spcBef>
                      </a:pPr>
                      <a:r>
                        <a:rPr sz="1400" spc="-5" dirty="0">
                          <a:latin typeface="Arial" panose="020B0604020202020204"/>
                          <a:cs typeface="Arial" panose="020B0604020202020204"/>
                        </a:rPr>
                        <a:t>50</a:t>
                      </a:r>
                      <a:endParaRPr sz="1400">
                        <a:latin typeface="Arial" panose="020B0604020202020204"/>
                        <a:cs typeface="Arial" panose="020B06040202020202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EFEDE3"/>
                    </a:solidFill>
                  </a:tcPr>
                </a:tc>
                <a:tc>
                  <a:txBody>
                    <a:bodyPr/>
                    <a:lstStyle/>
                    <a:p>
                      <a:pPr marR="78105" algn="r">
                        <a:lnSpc>
                          <a:spcPts val="2025"/>
                        </a:lnSpc>
                        <a:tabLst>
                          <a:tab pos="787400" algn="l"/>
                        </a:tabLst>
                      </a:pPr>
                      <a:r>
                        <a:rPr sz="1400" dirty="0">
                          <a:latin typeface="Arial" panose="020B0604020202020204"/>
                          <a:cs typeface="Arial" panose="020B0604020202020204"/>
                        </a:rPr>
                        <a:t>0</a:t>
                      </a:r>
                      <a:r>
                        <a:rPr sz="1400" dirty="0">
                          <a:latin typeface="Arial" panose="020B0604020202020204"/>
                          <a:cs typeface="Arial" panose="020B0604020202020204"/>
                        </a:rPr>
                        <a:t>	</a:t>
                      </a:r>
                      <a:r>
                        <a:rPr sz="2625" b="1" baseline="-11000" dirty="0">
                          <a:latin typeface="Arial" panose="020B0604020202020204"/>
                          <a:cs typeface="Arial" panose="020B0604020202020204"/>
                        </a:rPr>
                        <a:t>…</a:t>
                      </a:r>
                      <a:endParaRPr sz="2625" baseline="-11000">
                        <a:latin typeface="Arial" panose="020B0604020202020204"/>
                        <a:cs typeface="Arial" panose="020B060402020202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EFEDE3"/>
                    </a:solidFill>
                  </a:tcPr>
                </a:tc>
                <a:tc>
                  <a:txBody>
                    <a:bodyPr/>
                    <a:lstStyle/>
                    <a:p>
                      <a:pPr>
                        <a:lnSpc>
                          <a:spcPct val="100000"/>
                        </a:lnSpc>
                      </a:pPr>
                      <a:endParaRPr sz="1500">
                        <a:latin typeface="Times New Roman" panose="02020603050405020304"/>
                        <a:cs typeface="Times New Roman" panose="02020603050405020304"/>
                      </a:endParaRPr>
                    </a:p>
                  </a:txBody>
                  <a:tcPr marL="0" marR="0" marT="0" marB="0">
                    <a:lnL w="28575">
                      <a:solidFill>
                        <a:srgbClr val="000000"/>
                      </a:solidFill>
                      <a:prstDash val="solid"/>
                    </a:lnL>
                    <a:lnT w="12700">
                      <a:solidFill>
                        <a:srgbClr val="000000"/>
                      </a:solidFill>
                      <a:prstDash val="solid"/>
                    </a:lnT>
                    <a:lnB w="28575">
                      <a:solidFill>
                        <a:srgbClr val="000000"/>
                      </a:solidFill>
                      <a:prstDash val="solid"/>
                    </a:lnB>
                    <a:solidFill>
                      <a:srgbClr val="EFEDE3"/>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18"/>
            <a:ext cx="592836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a:t>
            </a:r>
            <a:r>
              <a:rPr dirty="0"/>
              <a:t>法</a:t>
            </a:r>
            <a:r>
              <a:rPr i="0" spc="-5" dirty="0">
                <a:latin typeface="Franklin Gothic Book" panose="020B0503020102020204"/>
                <a:cs typeface="Franklin Gothic Book" panose="020B0503020102020204"/>
              </a:rPr>
              <a:t>-</a:t>
            </a:r>
            <a:r>
              <a:rPr spc="5" dirty="0"/>
              <a:t>等价类划分法</a:t>
            </a:r>
            <a:endParaRPr spc="5" dirty="0"/>
          </a:p>
        </p:txBody>
      </p:sp>
      <p:sp>
        <p:nvSpPr>
          <p:cNvPr id="4" name="object 4"/>
          <p:cNvSpPr txBox="1"/>
          <p:nvPr/>
        </p:nvSpPr>
        <p:spPr>
          <a:xfrm>
            <a:off x="1272673" y="1897894"/>
            <a:ext cx="8171180" cy="1751964"/>
          </a:xfrm>
          <a:prstGeom prst="rect">
            <a:avLst/>
          </a:prstGeom>
        </p:spPr>
        <p:txBody>
          <a:bodyPr vert="horz" wrap="square" lIns="0" tIns="57150" rIns="0" bIns="0" rtlCol="0">
            <a:spAutoFit/>
          </a:bodyPr>
          <a:lstStyle/>
          <a:p>
            <a:pPr marL="349250" indent="-337185" algn="just">
              <a:lnSpc>
                <a:spcPct val="100000"/>
              </a:lnSpc>
              <a:spcBef>
                <a:spcPts val="450"/>
              </a:spcBef>
              <a:buFont typeface="Franklin Gothic Book" panose="020B0503020102020204"/>
              <a:buChar char="■"/>
              <a:tabLst>
                <a:tab pos="349885" algn="l"/>
              </a:tabLst>
            </a:pPr>
            <a:r>
              <a:rPr sz="1750" i="1" dirty="0">
                <a:solidFill>
                  <a:srgbClr val="191B0E"/>
                </a:solidFill>
                <a:latin typeface="华文楷体" panose="02010600040101010101" charset="-122"/>
                <a:cs typeface="华文楷体" panose="02010600040101010101" charset="-122"/>
              </a:rPr>
              <a:t>等价类划分法</a:t>
            </a:r>
            <a:endParaRPr sz="1750">
              <a:latin typeface="华文楷体" panose="02010600040101010101" charset="-122"/>
              <a:cs typeface="华文楷体" panose="02010600040101010101" charset="-122"/>
            </a:endParaRPr>
          </a:p>
          <a:p>
            <a:pPr marL="814070" marR="5080" lvl="1" indent="-337185" algn="just">
              <a:lnSpc>
                <a:spcPct val="89000"/>
              </a:lnSpc>
              <a:spcBef>
                <a:spcPts val="610"/>
              </a:spcBef>
              <a:buSzPct val="95000"/>
              <a:buFont typeface="Franklin Gothic Book" panose="020B0503020102020204"/>
              <a:buChar char="–"/>
              <a:tabLst>
                <a:tab pos="814705" algn="l"/>
              </a:tabLst>
            </a:pPr>
            <a:r>
              <a:rPr sz="1850" i="1" spc="-100" dirty="0">
                <a:solidFill>
                  <a:srgbClr val="191B0E"/>
                </a:solidFill>
                <a:latin typeface="华文楷体" panose="02010600040101010101" charset="-122"/>
                <a:cs typeface="华文楷体" panose="02010600040101010101" charset="-122"/>
              </a:rPr>
              <a:t>一种典型的、重要的黑盒测试方法，它将程序所有可能的输入数据（有效的 和无效的）划分成若干个等价类。然后从每个部分中选取具有代表性的数据 当作测试用例进行合理的分类，测试用例由有效等价类和无效等价类的代表 </a:t>
            </a:r>
            <a:r>
              <a:rPr sz="1850" i="1" spc="-100" dirty="0">
                <a:solidFill>
                  <a:srgbClr val="191B0E"/>
                </a:solidFill>
                <a:latin typeface="华文楷体" panose="02010600040101010101" charset="-122"/>
                <a:cs typeface="华文楷体" panose="02010600040101010101" charset="-122"/>
              </a:rPr>
              <a:t>组成，从而保证测试用例具有完整性和代表性。</a:t>
            </a:r>
            <a:endParaRPr sz="1850">
              <a:latin typeface="华文楷体" panose="02010600040101010101" charset="-122"/>
              <a:cs typeface="华文楷体" panose="02010600040101010101" charset="-122"/>
            </a:endParaRPr>
          </a:p>
          <a:p>
            <a:pPr marL="814070" lvl="1" indent="-337185" algn="just">
              <a:lnSpc>
                <a:spcPct val="100000"/>
              </a:lnSpc>
              <a:spcBef>
                <a:spcPts val="375"/>
              </a:spcBef>
              <a:buSzPct val="95000"/>
              <a:buFont typeface="Franklin Gothic Book" panose="020B0503020102020204"/>
              <a:buChar char="–"/>
              <a:tabLst>
                <a:tab pos="814705" algn="l"/>
              </a:tabLst>
            </a:pPr>
            <a:r>
              <a:rPr sz="1850" i="1" spc="-100" dirty="0">
                <a:solidFill>
                  <a:srgbClr val="191B0E"/>
                </a:solidFill>
                <a:latin typeface="华文楷体" panose="02010600040101010101" charset="-122"/>
                <a:cs typeface="华文楷体" panose="02010600040101010101" charset="-122"/>
              </a:rPr>
              <a:t>等价类划分为有效等价类和无效等价类</a:t>
            </a:r>
            <a:endParaRPr sz="1850">
              <a:latin typeface="华文楷体" panose="02010600040101010101" charset="-122"/>
              <a:cs typeface="华文楷体" panose="02010600040101010101" charset="-122"/>
            </a:endParaRPr>
          </a:p>
        </p:txBody>
      </p:sp>
      <p:sp>
        <p:nvSpPr>
          <p:cNvPr id="5" name="object 5"/>
          <p:cNvSpPr/>
          <p:nvPr/>
        </p:nvSpPr>
        <p:spPr>
          <a:xfrm>
            <a:off x="4872113" y="4948428"/>
            <a:ext cx="2752344" cy="1098041"/>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4883543" y="3886961"/>
            <a:ext cx="2729865" cy="1074420"/>
          </a:xfrm>
          <a:custGeom>
            <a:avLst/>
            <a:gdLst/>
            <a:ahLst/>
            <a:cxnLst/>
            <a:rect l="l" t="t" r="r" b="b"/>
            <a:pathLst>
              <a:path w="2729865" h="1074420">
                <a:moveTo>
                  <a:pt x="2403348" y="489204"/>
                </a:moveTo>
                <a:lnTo>
                  <a:pt x="2403348" y="163068"/>
                </a:lnTo>
                <a:lnTo>
                  <a:pt x="909828" y="163068"/>
                </a:lnTo>
                <a:lnTo>
                  <a:pt x="909828" y="166116"/>
                </a:lnTo>
                <a:lnTo>
                  <a:pt x="745236" y="179070"/>
                </a:lnTo>
                <a:lnTo>
                  <a:pt x="697150" y="189285"/>
                </a:lnTo>
                <a:lnTo>
                  <a:pt x="649801" y="202035"/>
                </a:lnTo>
                <a:lnTo>
                  <a:pt x="603279" y="217286"/>
                </a:lnTo>
                <a:lnTo>
                  <a:pt x="557677" y="235003"/>
                </a:lnTo>
                <a:lnTo>
                  <a:pt x="513089" y="255152"/>
                </a:lnTo>
                <a:lnTo>
                  <a:pt x="469607" y="277699"/>
                </a:lnTo>
                <a:lnTo>
                  <a:pt x="427323" y="302609"/>
                </a:lnTo>
                <a:lnTo>
                  <a:pt x="386332" y="329848"/>
                </a:lnTo>
                <a:lnTo>
                  <a:pt x="346653" y="359441"/>
                </a:lnTo>
                <a:lnTo>
                  <a:pt x="308594" y="391176"/>
                </a:lnTo>
                <a:lnTo>
                  <a:pt x="272034" y="425196"/>
                </a:lnTo>
                <a:lnTo>
                  <a:pt x="238299" y="460161"/>
                </a:lnTo>
                <a:lnTo>
                  <a:pt x="206617" y="496719"/>
                </a:lnTo>
                <a:lnTo>
                  <a:pt x="177027" y="534777"/>
                </a:lnTo>
                <a:lnTo>
                  <a:pt x="149572" y="574241"/>
                </a:lnTo>
                <a:lnTo>
                  <a:pt x="124290" y="615018"/>
                </a:lnTo>
                <a:lnTo>
                  <a:pt x="101224" y="657014"/>
                </a:lnTo>
                <a:lnTo>
                  <a:pt x="80413" y="700136"/>
                </a:lnTo>
                <a:lnTo>
                  <a:pt x="61898" y="744290"/>
                </a:lnTo>
                <a:lnTo>
                  <a:pt x="45719" y="789383"/>
                </a:lnTo>
                <a:lnTo>
                  <a:pt x="31919" y="835321"/>
                </a:lnTo>
                <a:lnTo>
                  <a:pt x="20536" y="882011"/>
                </a:lnTo>
                <a:lnTo>
                  <a:pt x="11612" y="929359"/>
                </a:lnTo>
                <a:lnTo>
                  <a:pt x="5188" y="977272"/>
                </a:lnTo>
                <a:lnTo>
                  <a:pt x="1303" y="1025657"/>
                </a:lnTo>
                <a:lnTo>
                  <a:pt x="0" y="1074420"/>
                </a:lnTo>
                <a:lnTo>
                  <a:pt x="326136" y="1074420"/>
                </a:lnTo>
                <a:lnTo>
                  <a:pt x="328457" y="1022395"/>
                </a:lnTo>
                <a:lnTo>
                  <a:pt x="335338" y="971155"/>
                </a:lnTo>
                <a:lnTo>
                  <a:pt x="346653" y="920975"/>
                </a:lnTo>
                <a:lnTo>
                  <a:pt x="362277" y="872131"/>
                </a:lnTo>
                <a:lnTo>
                  <a:pt x="382083" y="824898"/>
                </a:lnTo>
                <a:lnTo>
                  <a:pt x="405948" y="779554"/>
                </a:lnTo>
                <a:lnTo>
                  <a:pt x="433745" y="736373"/>
                </a:lnTo>
                <a:lnTo>
                  <a:pt x="465348" y="695631"/>
                </a:lnTo>
                <a:lnTo>
                  <a:pt x="500634" y="657606"/>
                </a:lnTo>
                <a:lnTo>
                  <a:pt x="539366" y="622883"/>
                </a:lnTo>
                <a:lnTo>
                  <a:pt x="580707" y="591942"/>
                </a:lnTo>
                <a:lnTo>
                  <a:pt x="624388" y="564896"/>
                </a:lnTo>
                <a:lnTo>
                  <a:pt x="670138" y="541857"/>
                </a:lnTo>
                <a:lnTo>
                  <a:pt x="717689" y="522938"/>
                </a:lnTo>
                <a:lnTo>
                  <a:pt x="766769" y="508254"/>
                </a:lnTo>
                <a:lnTo>
                  <a:pt x="817110" y="497915"/>
                </a:lnTo>
                <a:lnTo>
                  <a:pt x="868442" y="492035"/>
                </a:lnTo>
                <a:lnTo>
                  <a:pt x="920496" y="490728"/>
                </a:lnTo>
                <a:lnTo>
                  <a:pt x="920496" y="489204"/>
                </a:lnTo>
                <a:lnTo>
                  <a:pt x="2403348" y="489204"/>
                </a:lnTo>
                <a:close/>
              </a:path>
              <a:path w="2729865" h="1074420">
                <a:moveTo>
                  <a:pt x="2729484" y="326136"/>
                </a:moveTo>
                <a:lnTo>
                  <a:pt x="2403348" y="0"/>
                </a:lnTo>
                <a:lnTo>
                  <a:pt x="2403348" y="653034"/>
                </a:lnTo>
                <a:lnTo>
                  <a:pt x="2729484" y="326136"/>
                </a:lnTo>
                <a:close/>
              </a:path>
            </a:pathLst>
          </a:custGeom>
          <a:solidFill>
            <a:srgbClr val="002060"/>
          </a:solidFill>
        </p:spPr>
        <p:txBody>
          <a:bodyPr wrap="square" lIns="0" tIns="0" rIns="0" bIns="0" rtlCol="0"/>
          <a:lstStyle/>
          <a:p/>
        </p:txBody>
      </p:sp>
      <p:sp>
        <p:nvSpPr>
          <p:cNvPr id="7" name="object 7"/>
          <p:cNvSpPr/>
          <p:nvPr/>
        </p:nvSpPr>
        <p:spPr>
          <a:xfrm>
            <a:off x="2956445" y="4948428"/>
            <a:ext cx="2752344" cy="1098041"/>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2966351" y="3886961"/>
            <a:ext cx="2729865" cy="1074420"/>
          </a:xfrm>
          <a:custGeom>
            <a:avLst/>
            <a:gdLst/>
            <a:ahLst/>
            <a:cxnLst/>
            <a:rect l="l" t="t" r="r" b="b"/>
            <a:pathLst>
              <a:path w="2729865" h="1074420">
                <a:moveTo>
                  <a:pt x="326136" y="653034"/>
                </a:moveTo>
                <a:lnTo>
                  <a:pt x="326136" y="0"/>
                </a:lnTo>
                <a:lnTo>
                  <a:pt x="0" y="326136"/>
                </a:lnTo>
                <a:lnTo>
                  <a:pt x="326136" y="653034"/>
                </a:lnTo>
                <a:close/>
              </a:path>
              <a:path w="2729865" h="1074420">
                <a:moveTo>
                  <a:pt x="2729484" y="1074419"/>
                </a:moveTo>
                <a:lnTo>
                  <a:pt x="2728180" y="1025657"/>
                </a:lnTo>
                <a:lnTo>
                  <a:pt x="2724295" y="977272"/>
                </a:lnTo>
                <a:lnTo>
                  <a:pt x="2717871" y="929359"/>
                </a:lnTo>
                <a:lnTo>
                  <a:pt x="2708947" y="882011"/>
                </a:lnTo>
                <a:lnTo>
                  <a:pt x="2697564" y="835321"/>
                </a:lnTo>
                <a:lnTo>
                  <a:pt x="2683764" y="789383"/>
                </a:lnTo>
                <a:lnTo>
                  <a:pt x="2667585" y="744290"/>
                </a:lnTo>
                <a:lnTo>
                  <a:pt x="2649070" y="700136"/>
                </a:lnTo>
                <a:lnTo>
                  <a:pt x="2628259" y="657014"/>
                </a:lnTo>
                <a:lnTo>
                  <a:pt x="2605193" y="615018"/>
                </a:lnTo>
                <a:lnTo>
                  <a:pt x="2579911" y="574241"/>
                </a:lnTo>
                <a:lnTo>
                  <a:pt x="2552456" y="534777"/>
                </a:lnTo>
                <a:lnTo>
                  <a:pt x="2522866" y="496719"/>
                </a:lnTo>
                <a:lnTo>
                  <a:pt x="2491184" y="460161"/>
                </a:lnTo>
                <a:lnTo>
                  <a:pt x="2457450" y="425195"/>
                </a:lnTo>
                <a:lnTo>
                  <a:pt x="2421061" y="391176"/>
                </a:lnTo>
                <a:lnTo>
                  <a:pt x="2383037" y="359382"/>
                </a:lnTo>
                <a:lnTo>
                  <a:pt x="2343481" y="329848"/>
                </a:lnTo>
                <a:lnTo>
                  <a:pt x="2302496" y="302609"/>
                </a:lnTo>
                <a:lnTo>
                  <a:pt x="2260185" y="277699"/>
                </a:lnTo>
                <a:lnTo>
                  <a:pt x="2216652" y="255152"/>
                </a:lnTo>
                <a:lnTo>
                  <a:pt x="2171998" y="235003"/>
                </a:lnTo>
                <a:lnTo>
                  <a:pt x="2126328" y="217286"/>
                </a:lnTo>
                <a:lnTo>
                  <a:pt x="2079744" y="202035"/>
                </a:lnTo>
                <a:lnTo>
                  <a:pt x="2032350" y="189285"/>
                </a:lnTo>
                <a:lnTo>
                  <a:pt x="1984248" y="179069"/>
                </a:lnTo>
                <a:lnTo>
                  <a:pt x="1819656" y="166115"/>
                </a:lnTo>
                <a:lnTo>
                  <a:pt x="1819656" y="163067"/>
                </a:lnTo>
                <a:lnTo>
                  <a:pt x="326136" y="163068"/>
                </a:lnTo>
                <a:lnTo>
                  <a:pt x="326136" y="489204"/>
                </a:lnTo>
                <a:lnTo>
                  <a:pt x="1808988" y="489203"/>
                </a:lnTo>
                <a:lnTo>
                  <a:pt x="1809750" y="490727"/>
                </a:lnTo>
                <a:lnTo>
                  <a:pt x="1861576" y="492035"/>
                </a:lnTo>
                <a:lnTo>
                  <a:pt x="1912731" y="497915"/>
                </a:lnTo>
                <a:lnTo>
                  <a:pt x="1962940" y="508253"/>
                </a:lnTo>
                <a:lnTo>
                  <a:pt x="2011925" y="522938"/>
                </a:lnTo>
                <a:lnTo>
                  <a:pt x="2059412" y="541857"/>
                </a:lnTo>
                <a:lnTo>
                  <a:pt x="2105123" y="564895"/>
                </a:lnTo>
                <a:lnTo>
                  <a:pt x="2148784" y="591942"/>
                </a:lnTo>
                <a:lnTo>
                  <a:pt x="2190118" y="622883"/>
                </a:lnTo>
                <a:lnTo>
                  <a:pt x="2228850" y="657605"/>
                </a:lnTo>
                <a:lnTo>
                  <a:pt x="2264135" y="695631"/>
                </a:lnTo>
                <a:lnTo>
                  <a:pt x="2295738" y="736373"/>
                </a:lnTo>
                <a:lnTo>
                  <a:pt x="2323535" y="779554"/>
                </a:lnTo>
                <a:lnTo>
                  <a:pt x="2347400" y="824898"/>
                </a:lnTo>
                <a:lnTo>
                  <a:pt x="2367206" y="872131"/>
                </a:lnTo>
                <a:lnTo>
                  <a:pt x="2382830" y="920975"/>
                </a:lnTo>
                <a:lnTo>
                  <a:pt x="2394145" y="971155"/>
                </a:lnTo>
                <a:lnTo>
                  <a:pt x="2401026" y="1022395"/>
                </a:lnTo>
                <a:lnTo>
                  <a:pt x="2403348" y="1074419"/>
                </a:lnTo>
                <a:lnTo>
                  <a:pt x="2729484" y="1074419"/>
                </a:lnTo>
                <a:close/>
              </a:path>
            </a:pathLst>
          </a:custGeom>
          <a:solidFill>
            <a:srgbClr val="002060"/>
          </a:solidFill>
        </p:spPr>
        <p:txBody>
          <a:bodyPr wrap="square" lIns="0" tIns="0" rIns="0" bIns="0" rtlCol="0"/>
          <a:lstStyle/>
          <a:p/>
        </p:txBody>
      </p:sp>
      <p:sp>
        <p:nvSpPr>
          <p:cNvPr id="9" name="object 9"/>
          <p:cNvSpPr/>
          <p:nvPr/>
        </p:nvSpPr>
        <p:spPr>
          <a:xfrm>
            <a:off x="4734953" y="5846064"/>
            <a:ext cx="973836" cy="931925"/>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4744111" y="4946903"/>
            <a:ext cx="951865" cy="909955"/>
          </a:xfrm>
          <a:custGeom>
            <a:avLst/>
            <a:gdLst/>
            <a:ahLst/>
            <a:cxnLst/>
            <a:rect l="l" t="t" r="r" b="b"/>
            <a:pathLst>
              <a:path w="951864" h="909954">
                <a:moveTo>
                  <a:pt x="951724" y="0"/>
                </a:moveTo>
                <a:lnTo>
                  <a:pt x="625588" y="0"/>
                </a:lnTo>
                <a:lnTo>
                  <a:pt x="623267" y="52024"/>
                </a:lnTo>
                <a:lnTo>
                  <a:pt x="616386" y="103264"/>
                </a:lnTo>
                <a:lnTo>
                  <a:pt x="605071" y="153444"/>
                </a:lnTo>
                <a:lnTo>
                  <a:pt x="589447" y="202288"/>
                </a:lnTo>
                <a:lnTo>
                  <a:pt x="569640" y="249521"/>
                </a:lnTo>
                <a:lnTo>
                  <a:pt x="545776" y="294865"/>
                </a:lnTo>
                <a:lnTo>
                  <a:pt x="517979" y="338046"/>
                </a:lnTo>
                <a:lnTo>
                  <a:pt x="486375" y="378788"/>
                </a:lnTo>
                <a:lnTo>
                  <a:pt x="451090" y="416814"/>
                </a:lnTo>
                <a:lnTo>
                  <a:pt x="412359" y="451536"/>
                </a:lnTo>
                <a:lnTo>
                  <a:pt x="371025" y="482477"/>
                </a:lnTo>
                <a:lnTo>
                  <a:pt x="327364" y="509524"/>
                </a:lnTo>
                <a:lnTo>
                  <a:pt x="281652" y="532562"/>
                </a:lnTo>
                <a:lnTo>
                  <a:pt x="234166" y="551481"/>
                </a:lnTo>
                <a:lnTo>
                  <a:pt x="185180" y="566166"/>
                </a:lnTo>
                <a:lnTo>
                  <a:pt x="134972" y="576504"/>
                </a:lnTo>
                <a:lnTo>
                  <a:pt x="83817" y="582384"/>
                </a:lnTo>
                <a:lnTo>
                  <a:pt x="31990" y="583692"/>
                </a:lnTo>
                <a:lnTo>
                  <a:pt x="14218" y="627390"/>
                </a:lnTo>
                <a:lnTo>
                  <a:pt x="3923" y="673608"/>
                </a:lnTo>
                <a:lnTo>
                  <a:pt x="0" y="721411"/>
                </a:lnTo>
                <a:lnTo>
                  <a:pt x="1341" y="769868"/>
                </a:lnTo>
                <a:lnTo>
                  <a:pt x="6842" y="818045"/>
                </a:lnTo>
                <a:lnTo>
                  <a:pt x="15395" y="865009"/>
                </a:lnTo>
                <a:lnTo>
                  <a:pt x="25894" y="909828"/>
                </a:lnTo>
                <a:lnTo>
                  <a:pt x="74535" y="909437"/>
                </a:lnTo>
                <a:lnTo>
                  <a:pt x="122859" y="906463"/>
                </a:lnTo>
                <a:lnTo>
                  <a:pt x="170772" y="900940"/>
                </a:lnTo>
                <a:lnTo>
                  <a:pt x="218181" y="892905"/>
                </a:lnTo>
                <a:lnTo>
                  <a:pt x="264993" y="882396"/>
                </a:lnTo>
                <a:lnTo>
                  <a:pt x="311114" y="869448"/>
                </a:lnTo>
                <a:lnTo>
                  <a:pt x="356450" y="854098"/>
                </a:lnTo>
                <a:lnTo>
                  <a:pt x="400909" y="836383"/>
                </a:lnTo>
                <a:lnTo>
                  <a:pt x="444397" y="816339"/>
                </a:lnTo>
                <a:lnTo>
                  <a:pt x="486820" y="794004"/>
                </a:lnTo>
                <a:lnTo>
                  <a:pt x="528084" y="769412"/>
                </a:lnTo>
                <a:lnTo>
                  <a:pt x="568097" y="742602"/>
                </a:lnTo>
                <a:lnTo>
                  <a:pt x="606764" y="713609"/>
                </a:lnTo>
                <a:lnTo>
                  <a:pt x="643993" y="682471"/>
                </a:lnTo>
                <a:lnTo>
                  <a:pt x="679690" y="649224"/>
                </a:lnTo>
                <a:lnTo>
                  <a:pt x="713425" y="614258"/>
                </a:lnTo>
                <a:lnTo>
                  <a:pt x="745107" y="577700"/>
                </a:lnTo>
                <a:lnTo>
                  <a:pt x="774696" y="539642"/>
                </a:lnTo>
                <a:lnTo>
                  <a:pt x="802152" y="500178"/>
                </a:lnTo>
                <a:lnTo>
                  <a:pt x="827434" y="459401"/>
                </a:lnTo>
                <a:lnTo>
                  <a:pt x="850500" y="417405"/>
                </a:lnTo>
                <a:lnTo>
                  <a:pt x="871311" y="374283"/>
                </a:lnTo>
                <a:lnTo>
                  <a:pt x="889826" y="330129"/>
                </a:lnTo>
                <a:lnTo>
                  <a:pt x="906004" y="285036"/>
                </a:lnTo>
                <a:lnTo>
                  <a:pt x="919805" y="239098"/>
                </a:lnTo>
                <a:lnTo>
                  <a:pt x="931187" y="192408"/>
                </a:lnTo>
                <a:lnTo>
                  <a:pt x="940111" y="145060"/>
                </a:lnTo>
                <a:lnTo>
                  <a:pt x="946536" y="97147"/>
                </a:lnTo>
                <a:lnTo>
                  <a:pt x="950420" y="48762"/>
                </a:lnTo>
                <a:lnTo>
                  <a:pt x="951724" y="0"/>
                </a:lnTo>
                <a:close/>
              </a:path>
            </a:pathLst>
          </a:custGeom>
          <a:solidFill>
            <a:srgbClr val="002060"/>
          </a:solidFill>
        </p:spPr>
        <p:txBody>
          <a:bodyPr wrap="square" lIns="0" tIns="0" rIns="0" bIns="0" rtlCol="0"/>
          <a:lstStyle/>
          <a:p/>
        </p:txBody>
      </p:sp>
      <p:sp>
        <p:nvSpPr>
          <p:cNvPr id="11" name="object 11"/>
          <p:cNvSpPr/>
          <p:nvPr/>
        </p:nvSpPr>
        <p:spPr>
          <a:xfrm>
            <a:off x="4872113" y="5846064"/>
            <a:ext cx="973836" cy="931925"/>
          </a:xfrm>
          <a:prstGeom prst="rect">
            <a:avLst/>
          </a:prstGeom>
          <a:blipFill>
            <a:blip r:embed="rId5" cstate="print"/>
            <a:stretch>
              <a:fillRect/>
            </a:stretch>
          </a:blipFill>
        </p:spPr>
        <p:txBody>
          <a:bodyPr wrap="square" lIns="0" tIns="0" rIns="0" bIns="0" rtlCol="0"/>
          <a:lstStyle/>
          <a:p/>
        </p:txBody>
      </p:sp>
      <p:sp>
        <p:nvSpPr>
          <p:cNvPr id="12" name="object 12"/>
          <p:cNvSpPr/>
          <p:nvPr/>
        </p:nvSpPr>
        <p:spPr>
          <a:xfrm>
            <a:off x="4883543" y="4946903"/>
            <a:ext cx="951865" cy="909955"/>
          </a:xfrm>
          <a:custGeom>
            <a:avLst/>
            <a:gdLst/>
            <a:ahLst/>
            <a:cxnLst/>
            <a:rect l="l" t="t" r="r" b="b"/>
            <a:pathLst>
              <a:path w="951864" h="909954">
                <a:moveTo>
                  <a:pt x="951866" y="721411"/>
                </a:moveTo>
                <a:lnTo>
                  <a:pt x="948079" y="673607"/>
                </a:lnTo>
                <a:lnTo>
                  <a:pt x="937986" y="627390"/>
                </a:lnTo>
                <a:lnTo>
                  <a:pt x="920496" y="583691"/>
                </a:lnTo>
                <a:lnTo>
                  <a:pt x="868442" y="582384"/>
                </a:lnTo>
                <a:lnTo>
                  <a:pt x="817110" y="576504"/>
                </a:lnTo>
                <a:lnTo>
                  <a:pt x="766769" y="566166"/>
                </a:lnTo>
                <a:lnTo>
                  <a:pt x="717689" y="551481"/>
                </a:lnTo>
                <a:lnTo>
                  <a:pt x="670138" y="532562"/>
                </a:lnTo>
                <a:lnTo>
                  <a:pt x="624388" y="509524"/>
                </a:lnTo>
                <a:lnTo>
                  <a:pt x="580707" y="482477"/>
                </a:lnTo>
                <a:lnTo>
                  <a:pt x="539366" y="451536"/>
                </a:lnTo>
                <a:lnTo>
                  <a:pt x="500634" y="416814"/>
                </a:lnTo>
                <a:lnTo>
                  <a:pt x="465348" y="378788"/>
                </a:lnTo>
                <a:lnTo>
                  <a:pt x="433745" y="338046"/>
                </a:lnTo>
                <a:lnTo>
                  <a:pt x="405948" y="294865"/>
                </a:lnTo>
                <a:lnTo>
                  <a:pt x="382083" y="249521"/>
                </a:lnTo>
                <a:lnTo>
                  <a:pt x="362277" y="202288"/>
                </a:lnTo>
                <a:lnTo>
                  <a:pt x="346653" y="153444"/>
                </a:lnTo>
                <a:lnTo>
                  <a:pt x="335338" y="103264"/>
                </a:lnTo>
                <a:lnTo>
                  <a:pt x="328457" y="52024"/>
                </a:lnTo>
                <a:lnTo>
                  <a:pt x="326136" y="0"/>
                </a:lnTo>
                <a:lnTo>
                  <a:pt x="0" y="0"/>
                </a:lnTo>
                <a:lnTo>
                  <a:pt x="1303" y="48762"/>
                </a:lnTo>
                <a:lnTo>
                  <a:pt x="5188" y="97147"/>
                </a:lnTo>
                <a:lnTo>
                  <a:pt x="11612" y="145060"/>
                </a:lnTo>
                <a:lnTo>
                  <a:pt x="20536" y="192408"/>
                </a:lnTo>
                <a:lnTo>
                  <a:pt x="31919" y="239098"/>
                </a:lnTo>
                <a:lnTo>
                  <a:pt x="45720" y="285036"/>
                </a:lnTo>
                <a:lnTo>
                  <a:pt x="61898" y="330129"/>
                </a:lnTo>
                <a:lnTo>
                  <a:pt x="80413" y="374283"/>
                </a:lnTo>
                <a:lnTo>
                  <a:pt x="101224" y="417405"/>
                </a:lnTo>
                <a:lnTo>
                  <a:pt x="124290" y="459401"/>
                </a:lnTo>
                <a:lnTo>
                  <a:pt x="149572" y="500178"/>
                </a:lnTo>
                <a:lnTo>
                  <a:pt x="177027" y="539642"/>
                </a:lnTo>
                <a:lnTo>
                  <a:pt x="206617" y="577700"/>
                </a:lnTo>
                <a:lnTo>
                  <a:pt x="238299" y="614258"/>
                </a:lnTo>
                <a:lnTo>
                  <a:pt x="272034" y="649224"/>
                </a:lnTo>
                <a:lnTo>
                  <a:pt x="307730" y="682471"/>
                </a:lnTo>
                <a:lnTo>
                  <a:pt x="344959" y="713609"/>
                </a:lnTo>
                <a:lnTo>
                  <a:pt x="383627" y="742602"/>
                </a:lnTo>
                <a:lnTo>
                  <a:pt x="423640" y="769412"/>
                </a:lnTo>
                <a:lnTo>
                  <a:pt x="464904" y="794004"/>
                </a:lnTo>
                <a:lnTo>
                  <a:pt x="507327" y="816339"/>
                </a:lnTo>
                <a:lnTo>
                  <a:pt x="550814" y="836383"/>
                </a:lnTo>
                <a:lnTo>
                  <a:pt x="595273" y="854098"/>
                </a:lnTo>
                <a:lnTo>
                  <a:pt x="640610" y="869448"/>
                </a:lnTo>
                <a:lnTo>
                  <a:pt x="686731" y="882396"/>
                </a:lnTo>
                <a:lnTo>
                  <a:pt x="733543" y="892905"/>
                </a:lnTo>
                <a:lnTo>
                  <a:pt x="780952" y="900940"/>
                </a:lnTo>
                <a:lnTo>
                  <a:pt x="828865" y="906463"/>
                </a:lnTo>
                <a:lnTo>
                  <a:pt x="877189" y="909437"/>
                </a:lnTo>
                <a:lnTo>
                  <a:pt x="925830" y="909828"/>
                </a:lnTo>
                <a:lnTo>
                  <a:pt x="936331" y="865009"/>
                </a:lnTo>
                <a:lnTo>
                  <a:pt x="944899" y="818045"/>
                </a:lnTo>
                <a:lnTo>
                  <a:pt x="950442" y="769868"/>
                </a:lnTo>
                <a:lnTo>
                  <a:pt x="951866" y="721411"/>
                </a:lnTo>
                <a:close/>
              </a:path>
            </a:pathLst>
          </a:custGeom>
          <a:solidFill>
            <a:srgbClr val="002060"/>
          </a:solidFill>
        </p:spPr>
        <p:txBody>
          <a:bodyPr wrap="square" lIns="0" tIns="0" rIns="0" bIns="0" rtlCol="0"/>
          <a:lstStyle/>
          <a:p/>
        </p:txBody>
      </p:sp>
      <p:sp>
        <p:nvSpPr>
          <p:cNvPr id="13" name="object 13"/>
          <p:cNvSpPr txBox="1"/>
          <p:nvPr/>
        </p:nvSpPr>
        <p:spPr>
          <a:xfrm>
            <a:off x="1423549" y="4055617"/>
            <a:ext cx="1316355" cy="275590"/>
          </a:xfrm>
          <a:prstGeom prst="rect">
            <a:avLst/>
          </a:prstGeom>
        </p:spPr>
        <p:txBody>
          <a:bodyPr vert="horz" wrap="square" lIns="0" tIns="17145" rIns="0" bIns="0" rtlCol="0">
            <a:spAutoFit/>
          </a:bodyPr>
          <a:lstStyle/>
          <a:p>
            <a:pPr marL="262890" indent="-250825">
              <a:lnSpc>
                <a:spcPct val="100000"/>
              </a:lnSpc>
              <a:spcBef>
                <a:spcPts val="135"/>
              </a:spcBef>
              <a:buFont typeface="Arial" panose="020B0604020202020204"/>
              <a:buChar char="•"/>
              <a:tabLst>
                <a:tab pos="262890" algn="l"/>
                <a:tab pos="263525" algn="l"/>
              </a:tabLst>
            </a:pPr>
            <a:r>
              <a:rPr sz="1600" b="1" spc="35" dirty="0">
                <a:solidFill>
                  <a:srgbClr val="002060"/>
                </a:solidFill>
                <a:latin typeface="微软雅黑" panose="020B0503020204020204" charset="-122"/>
                <a:cs typeface="微软雅黑" panose="020B0503020204020204" charset="-122"/>
              </a:rPr>
              <a:t>有效等价类</a:t>
            </a:r>
            <a:endParaRPr sz="1600">
              <a:latin typeface="微软雅黑" panose="020B0503020204020204" charset="-122"/>
              <a:cs typeface="微软雅黑" panose="020B0503020204020204" charset="-122"/>
            </a:endParaRPr>
          </a:p>
        </p:txBody>
      </p:sp>
      <p:sp>
        <p:nvSpPr>
          <p:cNvPr id="14" name="object 14"/>
          <p:cNvSpPr txBox="1"/>
          <p:nvPr/>
        </p:nvSpPr>
        <p:spPr>
          <a:xfrm>
            <a:off x="7859395" y="4068578"/>
            <a:ext cx="1316355" cy="275590"/>
          </a:xfrm>
          <a:prstGeom prst="rect">
            <a:avLst/>
          </a:prstGeom>
        </p:spPr>
        <p:txBody>
          <a:bodyPr vert="horz" wrap="square" lIns="0" tIns="17145" rIns="0" bIns="0" rtlCol="0">
            <a:spAutoFit/>
          </a:bodyPr>
          <a:lstStyle/>
          <a:p>
            <a:pPr marL="262890" indent="-250825">
              <a:lnSpc>
                <a:spcPct val="100000"/>
              </a:lnSpc>
              <a:spcBef>
                <a:spcPts val="135"/>
              </a:spcBef>
              <a:buFont typeface="Arial" panose="020B0604020202020204"/>
              <a:buChar char="•"/>
              <a:tabLst>
                <a:tab pos="262890" algn="l"/>
                <a:tab pos="263525" algn="l"/>
              </a:tabLst>
            </a:pPr>
            <a:r>
              <a:rPr sz="1600" b="1" spc="35" dirty="0">
                <a:solidFill>
                  <a:srgbClr val="002060"/>
                </a:solidFill>
                <a:latin typeface="微软雅黑" panose="020B0503020204020204" charset="-122"/>
                <a:cs typeface="微软雅黑" panose="020B0503020204020204" charset="-122"/>
              </a:rPr>
              <a:t>无效等价类</a:t>
            </a:r>
            <a:endParaRPr sz="1600">
              <a:latin typeface="微软雅黑" panose="020B0503020204020204" charset="-122"/>
              <a:cs typeface="微软雅黑" panose="020B0503020204020204" charset="-122"/>
            </a:endParaRPr>
          </a:p>
        </p:txBody>
      </p:sp>
      <p:sp>
        <p:nvSpPr>
          <p:cNvPr id="15" name="object 15"/>
          <p:cNvSpPr txBox="1"/>
          <p:nvPr/>
        </p:nvSpPr>
        <p:spPr>
          <a:xfrm>
            <a:off x="2119255" y="4907533"/>
            <a:ext cx="2230120" cy="1035685"/>
          </a:xfrm>
          <a:prstGeom prst="rect">
            <a:avLst/>
          </a:prstGeom>
        </p:spPr>
        <p:txBody>
          <a:bodyPr vert="horz" wrap="square" lIns="0" tIns="15875" rIns="0" bIns="0" rtlCol="0">
            <a:spAutoFit/>
          </a:bodyPr>
          <a:lstStyle/>
          <a:p>
            <a:pPr marL="12700">
              <a:lnSpc>
                <a:spcPct val="100000"/>
              </a:lnSpc>
              <a:spcBef>
                <a:spcPts val="125"/>
              </a:spcBef>
            </a:pPr>
            <a:r>
              <a:rPr sz="1550" spc="25" dirty="0">
                <a:solidFill>
                  <a:srgbClr val="7E7E7E"/>
                </a:solidFill>
                <a:latin typeface="微软雅黑" panose="020B0503020204020204" charset="-122"/>
                <a:cs typeface="微软雅黑" panose="020B0503020204020204" charset="-122"/>
              </a:rPr>
              <a:t>对于程序规格说明来说，</a:t>
            </a:r>
            <a:endParaRPr sz="1550">
              <a:latin typeface="微软雅黑" panose="020B0503020204020204" charset="-122"/>
              <a:cs typeface="微软雅黑" panose="020B0503020204020204" charset="-122"/>
            </a:endParaRPr>
          </a:p>
          <a:p>
            <a:pPr marL="641985" marR="177165" indent="-601345">
              <a:lnSpc>
                <a:spcPct val="163000"/>
              </a:lnSpc>
            </a:pPr>
            <a:r>
              <a:rPr sz="1550" spc="25" dirty="0">
                <a:solidFill>
                  <a:srgbClr val="7E7E7E"/>
                </a:solidFill>
                <a:latin typeface="微软雅黑" panose="020B0503020204020204" charset="-122"/>
                <a:cs typeface="微软雅黑" panose="020B0503020204020204" charset="-122"/>
              </a:rPr>
              <a:t>是合理的、有意义的输 入数据构成的集</a:t>
            </a:r>
            <a:endParaRPr sz="1550">
              <a:latin typeface="微软雅黑" panose="020B0503020204020204" charset="-122"/>
              <a:cs typeface="微软雅黑" panose="020B0503020204020204" charset="-122"/>
            </a:endParaRPr>
          </a:p>
        </p:txBody>
      </p:sp>
      <p:sp>
        <p:nvSpPr>
          <p:cNvPr id="16" name="object 16"/>
          <p:cNvSpPr txBox="1"/>
          <p:nvPr/>
        </p:nvSpPr>
        <p:spPr>
          <a:xfrm>
            <a:off x="6343793" y="4826790"/>
            <a:ext cx="2029460" cy="1035685"/>
          </a:xfrm>
          <a:prstGeom prst="rect">
            <a:avLst/>
          </a:prstGeom>
        </p:spPr>
        <p:txBody>
          <a:bodyPr vert="horz" wrap="square" lIns="0" tIns="15875" rIns="0" bIns="0" rtlCol="0">
            <a:spAutoFit/>
          </a:bodyPr>
          <a:lstStyle/>
          <a:p>
            <a:pPr marL="12700">
              <a:lnSpc>
                <a:spcPct val="100000"/>
              </a:lnSpc>
              <a:spcBef>
                <a:spcPts val="125"/>
              </a:spcBef>
            </a:pPr>
            <a:r>
              <a:rPr sz="1550" spc="25" dirty="0">
                <a:solidFill>
                  <a:srgbClr val="7E7E7E"/>
                </a:solidFill>
                <a:latin typeface="微软雅黑" panose="020B0503020204020204" charset="-122"/>
                <a:cs typeface="微软雅黑" panose="020B0503020204020204" charset="-122"/>
              </a:rPr>
              <a:t>无效等价类和有效等价</a:t>
            </a:r>
            <a:endParaRPr sz="1550">
              <a:latin typeface="微软雅黑" panose="020B0503020204020204" charset="-122"/>
              <a:cs typeface="微软雅黑" panose="020B0503020204020204" charset="-122"/>
            </a:endParaRPr>
          </a:p>
          <a:p>
            <a:pPr marL="12700" marR="5080">
              <a:lnSpc>
                <a:spcPct val="163000"/>
              </a:lnSpc>
            </a:pPr>
            <a:r>
              <a:rPr sz="1550" spc="25" dirty="0">
                <a:solidFill>
                  <a:srgbClr val="7E7E7E"/>
                </a:solidFill>
                <a:latin typeface="微软雅黑" panose="020B0503020204020204" charset="-122"/>
                <a:cs typeface="微软雅黑" panose="020B0503020204020204" charset="-122"/>
              </a:rPr>
              <a:t>类相反，没有意义的， 不合理的输入数据集合</a:t>
            </a:r>
            <a:endParaRPr sz="1550">
              <a:latin typeface="微软雅黑" panose="020B0503020204020204" charset="-122"/>
              <a:cs typeface="微软雅黑" panose="020B0503020204020204"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62077" y="1336802"/>
            <a:ext cx="3970020" cy="506730"/>
          </a:xfrm>
          <a:prstGeom prst="rect">
            <a:avLst/>
          </a:prstGeom>
        </p:spPr>
        <p:txBody>
          <a:bodyPr vert="horz" wrap="square" lIns="0" tIns="13335" rIns="0" bIns="0" rtlCol="0">
            <a:spAutoFit/>
          </a:bodyPr>
          <a:lstStyle/>
          <a:p>
            <a:pPr marL="349250" indent="-337185">
              <a:lnSpc>
                <a:spcPct val="100000"/>
              </a:lnSpc>
              <a:spcBef>
                <a:spcPts val="105"/>
              </a:spcBef>
              <a:buFont typeface="Franklin Gothic Book" panose="020B0503020102020204"/>
              <a:buChar char="■"/>
              <a:tabLst>
                <a:tab pos="349885" algn="l"/>
              </a:tabLst>
            </a:pPr>
            <a:r>
              <a:rPr sz="3150" i="1" spc="5" dirty="0">
                <a:solidFill>
                  <a:srgbClr val="191B0E"/>
                </a:solidFill>
                <a:latin typeface="华文楷体" panose="02010600040101010101" charset="-122"/>
                <a:cs typeface="华文楷体" panose="02010600040101010101" charset="-122"/>
              </a:rPr>
              <a:t>简化后的完整决策表</a:t>
            </a:r>
            <a:endParaRPr sz="3150">
              <a:latin typeface="华文楷体" panose="02010600040101010101" charset="-122"/>
              <a:cs typeface="华文楷体" panose="02010600040101010101" charset="-122"/>
            </a:endParaRPr>
          </a:p>
        </p:txBody>
      </p:sp>
      <p:graphicFrame>
        <p:nvGraphicFramePr>
          <p:cNvPr id="3" name="object 3"/>
          <p:cNvGraphicFramePr>
            <a:graphicFrameLocks noGrp="1"/>
          </p:cNvGraphicFramePr>
          <p:nvPr/>
        </p:nvGraphicFramePr>
        <p:xfrm>
          <a:off x="1592891" y="2095925"/>
          <a:ext cx="7589520" cy="1964055"/>
        </p:xfrm>
        <a:graphic>
          <a:graphicData uri="http://schemas.openxmlformats.org/drawingml/2006/table">
            <a:tbl>
              <a:tblPr firstRow="1" bandRow="1">
                <a:tableStyleId>{2D5ABB26-0587-4C30-8999-92F81FD0307C}</a:tableStyleId>
              </a:tblPr>
              <a:tblGrid>
                <a:gridCol w="2004695"/>
                <a:gridCol w="868680"/>
                <a:gridCol w="930910"/>
                <a:gridCol w="939800"/>
                <a:gridCol w="934719"/>
                <a:gridCol w="935354"/>
                <a:gridCol w="935354"/>
              </a:tblGrid>
              <a:tr h="467867">
                <a:tc>
                  <a:txBody>
                    <a:bodyPr/>
                    <a:lstStyle/>
                    <a:p>
                      <a:pPr marL="80645">
                        <a:lnSpc>
                          <a:spcPct val="100000"/>
                        </a:lnSpc>
                        <a:spcBef>
                          <a:spcPts val="320"/>
                        </a:spcBef>
                      </a:pPr>
                      <a:r>
                        <a:rPr sz="1550" b="1" spc="15" dirty="0">
                          <a:latin typeface="Arial" panose="020B0604020202020204"/>
                          <a:cs typeface="Arial" panose="020B0604020202020204"/>
                        </a:rPr>
                        <a:t>C1</a:t>
                      </a:r>
                      <a:r>
                        <a:rPr sz="1550" b="1" spc="-5" dirty="0">
                          <a:latin typeface="Arial" panose="020B0604020202020204"/>
                          <a:cs typeface="Arial" panose="020B0604020202020204"/>
                        </a:rPr>
                        <a:t> </a:t>
                      </a:r>
                      <a:r>
                        <a:rPr sz="1550" b="1" spc="25" dirty="0">
                          <a:latin typeface="宋体" panose="02010600030101010101" pitchFamily="2" charset="-122"/>
                          <a:cs typeface="宋体" panose="02010600030101010101" pitchFamily="2" charset="-122"/>
                        </a:rPr>
                        <a:t>：年龄在</a:t>
                      </a:r>
                      <a:endParaRPr sz="1550">
                        <a:latin typeface="宋体" panose="02010600030101010101" pitchFamily="2" charset="-122"/>
                        <a:cs typeface="宋体" panose="02010600030101010101" pitchFamily="2" charset="-122"/>
                      </a:endParaRPr>
                    </a:p>
                  </a:txBody>
                  <a:tcPr marL="0" marR="0" marT="4064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305"/>
                        </a:spcBef>
                      </a:pPr>
                      <a:r>
                        <a:rPr sz="1550" b="1" spc="5" dirty="0">
                          <a:latin typeface="Arial" panose="020B0604020202020204"/>
                          <a:cs typeface="Arial" panose="020B0604020202020204"/>
                        </a:rPr>
                        <a:t>16-25</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305"/>
                        </a:spcBef>
                      </a:pPr>
                      <a:r>
                        <a:rPr sz="1550" b="1" spc="5" dirty="0">
                          <a:latin typeface="Arial" panose="020B0604020202020204"/>
                          <a:cs typeface="Arial" panose="020B0604020202020204"/>
                        </a:rPr>
                        <a:t>16-25</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305"/>
                        </a:spcBef>
                      </a:pPr>
                      <a:r>
                        <a:rPr sz="1550" b="1" spc="5" dirty="0">
                          <a:latin typeface="Arial" panose="020B0604020202020204"/>
                          <a:cs typeface="Arial" panose="020B0604020202020204"/>
                        </a:rPr>
                        <a:t>25-35</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FFFF"/>
                    </a:solidFill>
                  </a:tcPr>
                </a:tc>
                <a:tc>
                  <a:txBody>
                    <a:bodyPr/>
                    <a:lstStyle/>
                    <a:p>
                      <a:pPr marL="78740">
                        <a:lnSpc>
                          <a:spcPct val="100000"/>
                        </a:lnSpc>
                        <a:spcBef>
                          <a:spcPts val="305"/>
                        </a:spcBef>
                      </a:pPr>
                      <a:r>
                        <a:rPr sz="1550" b="1" spc="5" dirty="0">
                          <a:latin typeface="Arial" panose="020B0604020202020204"/>
                          <a:cs typeface="Arial" panose="020B0604020202020204"/>
                        </a:rPr>
                        <a:t>25-35</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305"/>
                        </a:spcBef>
                      </a:pPr>
                      <a:r>
                        <a:rPr sz="1550" b="1" spc="5" dirty="0">
                          <a:latin typeface="Arial" panose="020B0604020202020204"/>
                          <a:cs typeface="Arial" panose="020B0604020202020204"/>
                        </a:rPr>
                        <a:t>35-45</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305"/>
                        </a:spcBef>
                      </a:pPr>
                      <a:r>
                        <a:rPr sz="1550" b="1" spc="5" dirty="0">
                          <a:latin typeface="Arial" panose="020B0604020202020204"/>
                          <a:cs typeface="Arial" panose="020B0604020202020204"/>
                        </a:rPr>
                        <a:t>35-45</a:t>
                      </a:r>
                      <a:endParaRPr sz="1550">
                        <a:latin typeface="Arial" panose="020B0604020202020204"/>
                        <a:cs typeface="Arial" panose="020B0604020202020204"/>
                      </a:endParaRPr>
                    </a:p>
                  </a:txBody>
                  <a:tcPr marL="0" marR="0" marT="3873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tr>
              <a:tr h="468249">
                <a:tc>
                  <a:txBody>
                    <a:bodyPr/>
                    <a:lstStyle/>
                    <a:p>
                      <a:pPr marL="80645">
                        <a:lnSpc>
                          <a:spcPct val="100000"/>
                        </a:lnSpc>
                        <a:spcBef>
                          <a:spcPts val="320"/>
                        </a:spcBef>
                      </a:pPr>
                      <a:r>
                        <a:rPr sz="1550" b="1" spc="15" dirty="0">
                          <a:latin typeface="Arial" panose="020B0604020202020204"/>
                          <a:cs typeface="Arial" panose="020B0604020202020204"/>
                        </a:rPr>
                        <a:t>C2</a:t>
                      </a:r>
                      <a:r>
                        <a:rPr sz="1550" b="1" spc="-5" dirty="0">
                          <a:latin typeface="Arial" panose="020B0604020202020204"/>
                          <a:cs typeface="Arial" panose="020B0604020202020204"/>
                        </a:rPr>
                        <a:t> </a:t>
                      </a:r>
                      <a:r>
                        <a:rPr sz="1550" b="1" spc="25" dirty="0">
                          <a:latin typeface="宋体" panose="02010600030101010101" pitchFamily="2" charset="-122"/>
                          <a:cs typeface="宋体" panose="02010600030101010101" pitchFamily="2" charset="-122"/>
                        </a:rPr>
                        <a:t>：点数在</a:t>
                      </a:r>
                      <a:endParaRPr sz="1550">
                        <a:latin typeface="宋体" panose="02010600030101010101" pitchFamily="2" charset="-122"/>
                        <a:cs typeface="宋体" panose="02010600030101010101" pitchFamily="2" charset="-122"/>
                      </a:endParaRPr>
                    </a:p>
                  </a:txBody>
                  <a:tcPr marL="0" marR="0" marT="40640" marB="0">
                    <a:lnL w="28575">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solidFill>
                      <a:srgbClr val="FFFFFF"/>
                    </a:solidFill>
                  </a:tcPr>
                </a:tc>
                <a:tc>
                  <a:txBody>
                    <a:bodyPr/>
                    <a:lstStyle/>
                    <a:p>
                      <a:pPr marL="80645">
                        <a:lnSpc>
                          <a:spcPct val="100000"/>
                        </a:lnSpc>
                        <a:spcBef>
                          <a:spcPts val="305"/>
                        </a:spcBef>
                      </a:pPr>
                      <a:r>
                        <a:rPr sz="1550" b="1" spc="10" dirty="0">
                          <a:latin typeface="Arial" panose="020B0604020202020204"/>
                          <a:cs typeface="Arial" panose="020B0604020202020204"/>
                        </a:rPr>
                        <a:t>0-1</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solidFill>
                      <a:srgbClr val="FFFFFF"/>
                    </a:solidFill>
                  </a:tcPr>
                </a:tc>
                <a:tc>
                  <a:txBody>
                    <a:bodyPr/>
                    <a:lstStyle/>
                    <a:p>
                      <a:pPr marL="80645">
                        <a:lnSpc>
                          <a:spcPct val="100000"/>
                        </a:lnSpc>
                        <a:spcBef>
                          <a:spcPts val="305"/>
                        </a:spcBef>
                      </a:pPr>
                      <a:r>
                        <a:rPr sz="1550" b="1" spc="10" dirty="0">
                          <a:latin typeface="Arial" panose="020B0604020202020204"/>
                          <a:cs typeface="Arial" panose="020B0604020202020204"/>
                        </a:rPr>
                        <a:t>2-12</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solidFill>
                      <a:srgbClr val="FFFFFF"/>
                    </a:solidFill>
                  </a:tcPr>
                </a:tc>
                <a:tc>
                  <a:txBody>
                    <a:bodyPr/>
                    <a:lstStyle/>
                    <a:p>
                      <a:pPr marL="80645">
                        <a:lnSpc>
                          <a:spcPct val="100000"/>
                        </a:lnSpc>
                        <a:spcBef>
                          <a:spcPts val="305"/>
                        </a:spcBef>
                      </a:pPr>
                      <a:r>
                        <a:rPr sz="1550" b="1" spc="10" dirty="0">
                          <a:latin typeface="Arial" panose="020B0604020202020204"/>
                          <a:cs typeface="Arial" panose="020B0604020202020204"/>
                        </a:rPr>
                        <a:t>0-3</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solidFill>
                      <a:srgbClr val="FFFFFF"/>
                    </a:solidFill>
                  </a:tcPr>
                </a:tc>
                <a:tc>
                  <a:txBody>
                    <a:bodyPr/>
                    <a:lstStyle/>
                    <a:p>
                      <a:pPr marL="79375">
                        <a:lnSpc>
                          <a:spcPct val="100000"/>
                        </a:lnSpc>
                        <a:spcBef>
                          <a:spcPts val="305"/>
                        </a:spcBef>
                      </a:pPr>
                      <a:r>
                        <a:rPr sz="1550" b="1" spc="10" dirty="0">
                          <a:latin typeface="Arial" panose="020B0604020202020204"/>
                          <a:cs typeface="Arial" panose="020B0604020202020204"/>
                        </a:rPr>
                        <a:t>4-12</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solidFill>
                      <a:srgbClr val="FFFFFF"/>
                    </a:solidFill>
                  </a:tcPr>
                </a:tc>
                <a:tc>
                  <a:txBody>
                    <a:bodyPr/>
                    <a:lstStyle/>
                    <a:p>
                      <a:pPr marL="80010">
                        <a:lnSpc>
                          <a:spcPct val="100000"/>
                        </a:lnSpc>
                        <a:spcBef>
                          <a:spcPts val="305"/>
                        </a:spcBef>
                      </a:pPr>
                      <a:r>
                        <a:rPr sz="1550" b="1" spc="10" dirty="0">
                          <a:latin typeface="Arial" panose="020B0604020202020204"/>
                          <a:cs typeface="Arial" panose="020B0604020202020204"/>
                        </a:rPr>
                        <a:t>0-5</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solidFill>
                      <a:srgbClr val="FFFFFF"/>
                    </a:solidFill>
                  </a:tcPr>
                </a:tc>
                <a:tc>
                  <a:txBody>
                    <a:bodyPr/>
                    <a:lstStyle/>
                    <a:p>
                      <a:pPr marL="80010">
                        <a:lnSpc>
                          <a:spcPct val="100000"/>
                        </a:lnSpc>
                        <a:spcBef>
                          <a:spcPts val="305"/>
                        </a:spcBef>
                      </a:pPr>
                      <a:r>
                        <a:rPr sz="1550" b="1" spc="10" dirty="0">
                          <a:latin typeface="Arial" panose="020B0604020202020204"/>
                          <a:cs typeface="Arial" panose="020B0604020202020204"/>
                        </a:rPr>
                        <a:t>6-12</a:t>
                      </a:r>
                      <a:endParaRPr sz="1550">
                        <a:latin typeface="Arial" panose="020B0604020202020204"/>
                        <a:cs typeface="Arial" panose="020B0604020202020204"/>
                      </a:endParaRPr>
                    </a:p>
                  </a:txBody>
                  <a:tcPr marL="0" marR="0" marT="38735" marB="0">
                    <a:lnL w="12700">
                      <a:solidFill>
                        <a:srgbClr val="000000"/>
                      </a:solidFill>
                      <a:prstDash val="solid"/>
                    </a:lnL>
                    <a:lnR w="28575">
                      <a:solidFill>
                        <a:srgbClr val="000000"/>
                      </a:solidFill>
                      <a:prstDash val="solid"/>
                    </a:lnR>
                    <a:lnT w="12700">
                      <a:solidFill>
                        <a:srgbClr val="000000"/>
                      </a:solidFill>
                      <a:prstDash val="solid"/>
                    </a:lnT>
                    <a:lnB w="9525">
                      <a:solidFill>
                        <a:srgbClr val="000000"/>
                      </a:solidFill>
                      <a:prstDash val="solid"/>
                    </a:lnB>
                    <a:solidFill>
                      <a:srgbClr val="FFFFFF"/>
                    </a:solidFill>
                  </a:tcPr>
                </a:tc>
              </a:tr>
              <a:tr h="0">
                <a:tc>
                  <a:txBody>
                    <a:bodyPr/>
                    <a:lstStyle/>
                    <a:p>
                      <a:pPr>
                        <a:lnSpc>
                          <a:spcPct val="100000"/>
                        </a:lnSpc>
                      </a:pPr>
                      <a:endParaRPr sz="200">
                        <a:latin typeface="Times New Roman" panose="02020603050405020304"/>
                        <a:cs typeface="Times New Roman" panose="02020603050405020304"/>
                      </a:endParaRPr>
                    </a:p>
                  </a:txBody>
                  <a:tcPr marL="0" marR="0" marT="0" marB="0">
                    <a:lnL w="28575">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solidFill>
                      <a:srgbClr val="FFFFFF"/>
                    </a:solidFill>
                  </a:tcPr>
                </a:tc>
                <a:tc>
                  <a:txBody>
                    <a:bodyPr/>
                    <a:lstStyle/>
                    <a:p>
                      <a:pPr>
                        <a:lnSpc>
                          <a:spcPct val="100000"/>
                        </a:lnSpc>
                      </a:pPr>
                      <a:endParaRPr sz="2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solidFill>
                      <a:srgbClr val="FFFFFF"/>
                    </a:solidFill>
                  </a:tcPr>
                </a:tc>
                <a:tc>
                  <a:txBody>
                    <a:bodyPr/>
                    <a:lstStyle/>
                    <a:p>
                      <a:pPr>
                        <a:lnSpc>
                          <a:spcPct val="100000"/>
                        </a:lnSpc>
                      </a:pPr>
                      <a:endParaRPr sz="2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solidFill>
                      <a:srgbClr val="FFFFFF"/>
                    </a:solidFill>
                  </a:tcPr>
                </a:tc>
                <a:tc>
                  <a:txBody>
                    <a:bodyPr/>
                    <a:lstStyle/>
                    <a:p>
                      <a:pPr>
                        <a:lnSpc>
                          <a:spcPct val="100000"/>
                        </a:lnSpc>
                      </a:pPr>
                      <a:endParaRPr sz="2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solidFill>
                      <a:srgbClr val="FFFFFF"/>
                    </a:solidFill>
                  </a:tcPr>
                </a:tc>
                <a:tc>
                  <a:txBody>
                    <a:bodyPr/>
                    <a:lstStyle/>
                    <a:p>
                      <a:pPr>
                        <a:lnSpc>
                          <a:spcPct val="100000"/>
                        </a:lnSpc>
                      </a:pPr>
                      <a:endParaRPr sz="2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solidFill>
                      <a:srgbClr val="FFFFFF"/>
                    </a:solidFill>
                  </a:tcPr>
                </a:tc>
                <a:tc>
                  <a:txBody>
                    <a:bodyPr/>
                    <a:lstStyle/>
                    <a:p>
                      <a:pPr>
                        <a:lnSpc>
                          <a:spcPct val="100000"/>
                        </a:lnSpc>
                      </a:pPr>
                      <a:endParaRPr sz="2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solidFill>
                      <a:srgbClr val="FFFFFF"/>
                    </a:solidFill>
                  </a:tcPr>
                </a:tc>
                <a:tc>
                  <a:txBody>
                    <a:bodyPr/>
                    <a:lstStyle/>
                    <a:p>
                      <a:pPr>
                        <a:lnSpc>
                          <a:spcPct val="100000"/>
                        </a:lnSpc>
                      </a:pPr>
                      <a:endParaRPr sz="200">
                        <a:latin typeface="Times New Roman" panose="02020603050405020304"/>
                        <a:cs typeface="Times New Roman" panose="02020603050405020304"/>
                      </a:endParaRPr>
                    </a:p>
                  </a:txBody>
                  <a:tcPr marL="0" marR="0" marT="0" marB="0">
                    <a:lnL w="12700">
                      <a:solidFill>
                        <a:srgbClr val="000000"/>
                      </a:solidFill>
                      <a:prstDash val="solid"/>
                    </a:lnL>
                    <a:lnR w="28575">
                      <a:solidFill>
                        <a:srgbClr val="000000"/>
                      </a:solidFill>
                      <a:prstDash val="solid"/>
                    </a:lnR>
                    <a:lnT w="9525">
                      <a:solidFill>
                        <a:srgbClr val="000000"/>
                      </a:solidFill>
                      <a:prstDash val="solid"/>
                    </a:lnT>
                    <a:lnB w="12700">
                      <a:solidFill>
                        <a:srgbClr val="000000"/>
                      </a:solidFill>
                      <a:prstDash val="solid"/>
                    </a:lnB>
                    <a:solidFill>
                      <a:srgbClr val="FFFFFF"/>
                    </a:solidFill>
                  </a:tcPr>
                </a:tc>
              </a:tr>
              <a:tr h="467868">
                <a:tc>
                  <a:txBody>
                    <a:bodyPr/>
                    <a:lstStyle/>
                    <a:p>
                      <a:pPr marL="80645">
                        <a:lnSpc>
                          <a:spcPct val="100000"/>
                        </a:lnSpc>
                        <a:spcBef>
                          <a:spcPts val="320"/>
                        </a:spcBef>
                      </a:pPr>
                      <a:r>
                        <a:rPr sz="1550" b="1" spc="15" dirty="0">
                          <a:latin typeface="Arial" panose="020B0604020202020204"/>
                          <a:cs typeface="Arial" panose="020B0604020202020204"/>
                        </a:rPr>
                        <a:t>A1</a:t>
                      </a:r>
                      <a:r>
                        <a:rPr sz="1550" b="1" spc="15" dirty="0">
                          <a:latin typeface="宋体" panose="02010600030101010101" pitchFamily="2" charset="-122"/>
                          <a:cs typeface="宋体" panose="02010600030101010101" pitchFamily="2" charset="-122"/>
                        </a:rPr>
                        <a:t>：</a:t>
                      </a:r>
                      <a:r>
                        <a:rPr sz="1550" b="1" spc="25" dirty="0">
                          <a:latin typeface="宋体" panose="02010600030101010101" pitchFamily="2" charset="-122"/>
                          <a:cs typeface="宋体" panose="02010600030101010101" pitchFamily="2" charset="-122"/>
                        </a:rPr>
                        <a:t>年龄系数</a:t>
                      </a:r>
                      <a:endParaRPr sz="1550">
                        <a:latin typeface="宋体" panose="02010600030101010101" pitchFamily="2" charset="-122"/>
                        <a:cs typeface="宋体" panose="02010600030101010101" pitchFamily="2" charset="-122"/>
                      </a:endParaRPr>
                    </a:p>
                  </a:txBody>
                  <a:tcPr marL="0" marR="0" marT="4064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305"/>
                        </a:spcBef>
                      </a:pPr>
                      <a:r>
                        <a:rPr sz="1550" b="1" spc="5" dirty="0">
                          <a:latin typeface="Arial" panose="020B0604020202020204"/>
                          <a:cs typeface="Arial" panose="020B0604020202020204"/>
                        </a:rPr>
                        <a:t>2.8</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305"/>
                        </a:spcBef>
                      </a:pPr>
                      <a:r>
                        <a:rPr sz="1550" b="1" spc="5" dirty="0">
                          <a:latin typeface="Arial" panose="020B0604020202020204"/>
                          <a:cs typeface="Arial" panose="020B0604020202020204"/>
                        </a:rPr>
                        <a:t>2.8</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305"/>
                        </a:spcBef>
                      </a:pPr>
                      <a:r>
                        <a:rPr sz="1550" b="1" spc="5" dirty="0">
                          <a:latin typeface="Arial" panose="020B0604020202020204"/>
                          <a:cs typeface="Arial" panose="020B0604020202020204"/>
                        </a:rPr>
                        <a:t>1.8</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305"/>
                        </a:spcBef>
                      </a:pPr>
                      <a:r>
                        <a:rPr sz="1550" b="1" spc="5" dirty="0">
                          <a:latin typeface="Arial" panose="020B0604020202020204"/>
                          <a:cs typeface="Arial" panose="020B0604020202020204"/>
                        </a:rPr>
                        <a:t>1.8</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305"/>
                        </a:spcBef>
                      </a:pPr>
                      <a:r>
                        <a:rPr sz="1550" b="1" dirty="0">
                          <a:latin typeface="Arial" panose="020B0604020202020204"/>
                          <a:cs typeface="Arial" panose="020B0604020202020204"/>
                        </a:rPr>
                        <a:t>1</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305"/>
                        </a:spcBef>
                      </a:pPr>
                      <a:r>
                        <a:rPr sz="1550" b="1" dirty="0">
                          <a:latin typeface="Arial" panose="020B0604020202020204"/>
                          <a:cs typeface="Arial" panose="020B0604020202020204"/>
                        </a:rPr>
                        <a:t>1</a:t>
                      </a:r>
                      <a:endParaRPr sz="1550">
                        <a:latin typeface="Arial" panose="020B0604020202020204"/>
                        <a:cs typeface="Arial" panose="020B0604020202020204"/>
                      </a:endParaRPr>
                    </a:p>
                  </a:txBody>
                  <a:tcPr marL="0" marR="0" marT="3873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FF"/>
                    </a:solidFill>
                  </a:tcPr>
                </a:tc>
              </a:tr>
              <a:tr h="467868">
                <a:tc>
                  <a:txBody>
                    <a:bodyPr/>
                    <a:lstStyle/>
                    <a:p>
                      <a:pPr marL="80645">
                        <a:lnSpc>
                          <a:spcPct val="100000"/>
                        </a:lnSpc>
                        <a:spcBef>
                          <a:spcPts val="320"/>
                        </a:spcBef>
                      </a:pPr>
                      <a:r>
                        <a:rPr sz="1550" b="1" spc="15" dirty="0">
                          <a:latin typeface="Arial" panose="020B0604020202020204"/>
                          <a:cs typeface="Arial" panose="020B0604020202020204"/>
                        </a:rPr>
                        <a:t>A2</a:t>
                      </a:r>
                      <a:r>
                        <a:rPr sz="1550" b="1" spc="15" dirty="0">
                          <a:latin typeface="宋体" panose="02010600030101010101" pitchFamily="2" charset="-122"/>
                          <a:cs typeface="宋体" panose="02010600030101010101" pitchFamily="2" charset="-122"/>
                        </a:rPr>
                        <a:t>：</a:t>
                      </a:r>
                      <a:r>
                        <a:rPr sz="1550" b="1" spc="25" dirty="0">
                          <a:latin typeface="宋体" panose="02010600030101010101" pitchFamily="2" charset="-122"/>
                          <a:cs typeface="宋体" panose="02010600030101010101" pitchFamily="2" charset="-122"/>
                        </a:rPr>
                        <a:t>安全驾驶折扣</a:t>
                      </a:r>
                      <a:endParaRPr sz="1550">
                        <a:latin typeface="宋体" panose="02010600030101010101" pitchFamily="2" charset="-122"/>
                        <a:cs typeface="宋体" panose="02010600030101010101" pitchFamily="2" charset="-122"/>
                      </a:endParaRPr>
                    </a:p>
                  </a:txBody>
                  <a:tcPr marL="0" marR="0" marT="4064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FF"/>
                    </a:solidFill>
                  </a:tcPr>
                </a:tc>
                <a:tc>
                  <a:txBody>
                    <a:bodyPr/>
                    <a:lstStyle/>
                    <a:p>
                      <a:pPr marL="80645">
                        <a:lnSpc>
                          <a:spcPct val="100000"/>
                        </a:lnSpc>
                        <a:spcBef>
                          <a:spcPts val="305"/>
                        </a:spcBef>
                      </a:pPr>
                      <a:r>
                        <a:rPr sz="1550" b="1" spc="10" dirty="0">
                          <a:latin typeface="Arial" panose="020B0604020202020204"/>
                          <a:cs typeface="Arial" panose="020B0604020202020204"/>
                        </a:rPr>
                        <a:t>50</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FF"/>
                    </a:solidFill>
                  </a:tcPr>
                </a:tc>
                <a:tc>
                  <a:txBody>
                    <a:bodyPr/>
                    <a:lstStyle/>
                    <a:p>
                      <a:pPr marL="80645">
                        <a:lnSpc>
                          <a:spcPct val="100000"/>
                        </a:lnSpc>
                        <a:spcBef>
                          <a:spcPts val="305"/>
                        </a:spcBef>
                      </a:pPr>
                      <a:r>
                        <a:rPr sz="1550" b="1" dirty="0">
                          <a:latin typeface="Arial" panose="020B0604020202020204"/>
                          <a:cs typeface="Arial" panose="020B0604020202020204"/>
                        </a:rPr>
                        <a:t>0</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FF"/>
                    </a:solidFill>
                  </a:tcPr>
                </a:tc>
                <a:tc>
                  <a:txBody>
                    <a:bodyPr/>
                    <a:lstStyle/>
                    <a:p>
                      <a:pPr marL="80645">
                        <a:lnSpc>
                          <a:spcPct val="100000"/>
                        </a:lnSpc>
                        <a:spcBef>
                          <a:spcPts val="305"/>
                        </a:spcBef>
                      </a:pPr>
                      <a:r>
                        <a:rPr sz="1550" b="1" spc="10" dirty="0">
                          <a:latin typeface="Arial" panose="020B0604020202020204"/>
                          <a:cs typeface="Arial" panose="020B0604020202020204"/>
                        </a:rPr>
                        <a:t>50</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FF"/>
                    </a:solidFill>
                  </a:tcPr>
                </a:tc>
                <a:tc>
                  <a:txBody>
                    <a:bodyPr/>
                    <a:lstStyle/>
                    <a:p>
                      <a:pPr marL="79375">
                        <a:lnSpc>
                          <a:spcPct val="100000"/>
                        </a:lnSpc>
                        <a:spcBef>
                          <a:spcPts val="305"/>
                        </a:spcBef>
                      </a:pPr>
                      <a:r>
                        <a:rPr sz="1550" b="1" dirty="0">
                          <a:latin typeface="Arial" panose="020B0604020202020204"/>
                          <a:cs typeface="Arial" panose="020B0604020202020204"/>
                        </a:rPr>
                        <a:t>0</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FF"/>
                    </a:solidFill>
                  </a:tcPr>
                </a:tc>
                <a:tc>
                  <a:txBody>
                    <a:bodyPr/>
                    <a:lstStyle/>
                    <a:p>
                      <a:pPr marL="80010">
                        <a:lnSpc>
                          <a:spcPct val="100000"/>
                        </a:lnSpc>
                        <a:spcBef>
                          <a:spcPts val="305"/>
                        </a:spcBef>
                      </a:pPr>
                      <a:r>
                        <a:rPr sz="1550" b="1" spc="10" dirty="0">
                          <a:latin typeface="Arial" panose="020B0604020202020204"/>
                          <a:cs typeface="Arial" panose="020B0604020202020204"/>
                        </a:rPr>
                        <a:t>100</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FF"/>
                    </a:solidFill>
                  </a:tcPr>
                </a:tc>
                <a:tc>
                  <a:txBody>
                    <a:bodyPr/>
                    <a:lstStyle/>
                    <a:p>
                      <a:pPr marL="80010">
                        <a:lnSpc>
                          <a:spcPct val="100000"/>
                        </a:lnSpc>
                        <a:spcBef>
                          <a:spcPts val="305"/>
                        </a:spcBef>
                      </a:pPr>
                      <a:r>
                        <a:rPr sz="1550" b="1" dirty="0">
                          <a:latin typeface="Arial" panose="020B0604020202020204"/>
                          <a:cs typeface="Arial" panose="020B0604020202020204"/>
                        </a:rPr>
                        <a:t>0</a:t>
                      </a:r>
                      <a:endParaRPr sz="1550">
                        <a:latin typeface="Arial" panose="020B0604020202020204"/>
                        <a:cs typeface="Arial" panose="020B0604020202020204"/>
                      </a:endParaRPr>
                    </a:p>
                  </a:txBody>
                  <a:tcPr marL="0" marR="0" marT="3873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FFFFFF"/>
                    </a:solidFill>
                  </a:tcPr>
                </a:tc>
              </a:tr>
            </a:tbl>
          </a:graphicData>
        </a:graphic>
      </p:graphicFrame>
      <p:graphicFrame>
        <p:nvGraphicFramePr>
          <p:cNvPr id="4" name="object 4"/>
          <p:cNvGraphicFramePr>
            <a:graphicFrameLocks noGrp="1"/>
          </p:cNvGraphicFramePr>
          <p:nvPr/>
        </p:nvGraphicFramePr>
        <p:xfrm>
          <a:off x="1592891" y="4301153"/>
          <a:ext cx="5852160" cy="1963420"/>
        </p:xfrm>
        <a:graphic>
          <a:graphicData uri="http://schemas.openxmlformats.org/drawingml/2006/table">
            <a:tbl>
              <a:tblPr firstRow="1" bandRow="1">
                <a:tableStyleId>{2D5ABB26-0587-4C30-8999-92F81FD0307C}</a:tableStyleId>
              </a:tblPr>
              <a:tblGrid>
                <a:gridCol w="2004695"/>
                <a:gridCol w="868680"/>
                <a:gridCol w="935989"/>
                <a:gridCol w="1002030"/>
                <a:gridCol w="1002664"/>
              </a:tblGrid>
              <a:tr h="467867">
                <a:tc>
                  <a:txBody>
                    <a:bodyPr/>
                    <a:lstStyle/>
                    <a:p>
                      <a:pPr marL="80645">
                        <a:lnSpc>
                          <a:spcPct val="100000"/>
                        </a:lnSpc>
                        <a:spcBef>
                          <a:spcPts val="320"/>
                        </a:spcBef>
                      </a:pPr>
                      <a:r>
                        <a:rPr sz="1550" b="1" spc="15" dirty="0">
                          <a:latin typeface="Arial" panose="020B0604020202020204"/>
                          <a:cs typeface="Arial" panose="020B0604020202020204"/>
                        </a:rPr>
                        <a:t>C1</a:t>
                      </a:r>
                      <a:r>
                        <a:rPr sz="1550" b="1" spc="-5" dirty="0">
                          <a:latin typeface="Arial" panose="020B0604020202020204"/>
                          <a:cs typeface="Arial" panose="020B0604020202020204"/>
                        </a:rPr>
                        <a:t> </a:t>
                      </a:r>
                      <a:r>
                        <a:rPr sz="1550" b="1" spc="25" dirty="0">
                          <a:latin typeface="宋体" panose="02010600030101010101" pitchFamily="2" charset="-122"/>
                          <a:cs typeface="宋体" panose="02010600030101010101" pitchFamily="2" charset="-122"/>
                        </a:rPr>
                        <a:t>：年龄在</a:t>
                      </a:r>
                      <a:endParaRPr sz="1550">
                        <a:latin typeface="宋体" panose="02010600030101010101" pitchFamily="2" charset="-122"/>
                        <a:cs typeface="宋体" panose="02010600030101010101" pitchFamily="2" charset="-122"/>
                      </a:endParaRPr>
                    </a:p>
                  </a:txBody>
                  <a:tcPr marL="0" marR="0" marT="4064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305"/>
                        </a:spcBef>
                      </a:pPr>
                      <a:r>
                        <a:rPr sz="1550" b="1" spc="5" dirty="0">
                          <a:latin typeface="Arial" panose="020B0604020202020204"/>
                          <a:cs typeface="Arial" panose="020B0604020202020204"/>
                        </a:rPr>
                        <a:t>45-60</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305"/>
                        </a:spcBef>
                      </a:pPr>
                      <a:r>
                        <a:rPr sz="1550" b="1" spc="5" dirty="0">
                          <a:latin typeface="Arial" panose="020B0604020202020204"/>
                          <a:cs typeface="Arial" panose="020B0604020202020204"/>
                        </a:rPr>
                        <a:t>45-60</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305"/>
                        </a:spcBef>
                      </a:pPr>
                      <a:r>
                        <a:rPr sz="1550" b="1" spc="5" dirty="0">
                          <a:latin typeface="Arial" panose="020B0604020202020204"/>
                          <a:cs typeface="Arial" panose="020B0604020202020204"/>
                        </a:rPr>
                        <a:t>60-100</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305"/>
                        </a:spcBef>
                      </a:pPr>
                      <a:r>
                        <a:rPr sz="1550" b="1" spc="5" dirty="0">
                          <a:latin typeface="Arial" panose="020B0604020202020204"/>
                          <a:cs typeface="Arial" panose="020B0604020202020204"/>
                        </a:rPr>
                        <a:t>60-100</a:t>
                      </a:r>
                      <a:endParaRPr sz="1550">
                        <a:latin typeface="Arial" panose="020B0604020202020204"/>
                        <a:cs typeface="Arial" panose="020B0604020202020204"/>
                      </a:endParaRPr>
                    </a:p>
                  </a:txBody>
                  <a:tcPr marL="0" marR="0" marT="3873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tr>
              <a:tr h="534924">
                <a:tc>
                  <a:txBody>
                    <a:bodyPr/>
                    <a:lstStyle/>
                    <a:p>
                      <a:pPr marL="80645">
                        <a:lnSpc>
                          <a:spcPct val="100000"/>
                        </a:lnSpc>
                        <a:spcBef>
                          <a:spcPts val="320"/>
                        </a:spcBef>
                      </a:pPr>
                      <a:r>
                        <a:rPr sz="1550" b="1" spc="15" dirty="0">
                          <a:latin typeface="Arial" panose="020B0604020202020204"/>
                          <a:cs typeface="Arial" panose="020B0604020202020204"/>
                        </a:rPr>
                        <a:t>C2</a:t>
                      </a:r>
                      <a:r>
                        <a:rPr sz="1550" b="1" spc="-5" dirty="0">
                          <a:latin typeface="Arial" panose="020B0604020202020204"/>
                          <a:cs typeface="Arial" panose="020B0604020202020204"/>
                        </a:rPr>
                        <a:t> </a:t>
                      </a:r>
                      <a:r>
                        <a:rPr sz="1550" b="1" spc="25" dirty="0">
                          <a:latin typeface="宋体" panose="02010600030101010101" pitchFamily="2" charset="-122"/>
                          <a:cs typeface="宋体" panose="02010600030101010101" pitchFamily="2" charset="-122"/>
                        </a:rPr>
                        <a:t>：点数在</a:t>
                      </a:r>
                      <a:endParaRPr sz="1550">
                        <a:latin typeface="宋体" panose="02010600030101010101" pitchFamily="2" charset="-122"/>
                        <a:cs typeface="宋体" panose="02010600030101010101" pitchFamily="2" charset="-122"/>
                      </a:endParaRPr>
                    </a:p>
                  </a:txBody>
                  <a:tcPr marL="0" marR="0" marT="4064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305"/>
                        </a:spcBef>
                      </a:pPr>
                      <a:r>
                        <a:rPr sz="1550" b="1" spc="10" dirty="0">
                          <a:latin typeface="Arial" panose="020B0604020202020204"/>
                          <a:cs typeface="Arial" panose="020B0604020202020204"/>
                        </a:rPr>
                        <a:t>0-7</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305"/>
                        </a:spcBef>
                      </a:pPr>
                      <a:r>
                        <a:rPr sz="1550" b="1" spc="10" dirty="0">
                          <a:latin typeface="Arial" panose="020B0604020202020204"/>
                          <a:cs typeface="Arial" panose="020B0604020202020204"/>
                        </a:rPr>
                        <a:t>8-12</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305"/>
                        </a:spcBef>
                      </a:pPr>
                      <a:r>
                        <a:rPr sz="1550" b="1" spc="10" dirty="0">
                          <a:latin typeface="Arial" panose="020B0604020202020204"/>
                          <a:cs typeface="Arial" panose="020B0604020202020204"/>
                        </a:rPr>
                        <a:t>0-5</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010">
                        <a:lnSpc>
                          <a:spcPct val="100000"/>
                        </a:lnSpc>
                        <a:spcBef>
                          <a:spcPts val="305"/>
                        </a:spcBef>
                      </a:pPr>
                      <a:r>
                        <a:rPr sz="1550" b="1" spc="10" dirty="0">
                          <a:latin typeface="Arial" panose="020B0604020202020204"/>
                          <a:cs typeface="Arial" panose="020B0604020202020204"/>
                        </a:rPr>
                        <a:t>6-12</a:t>
                      </a:r>
                      <a:endParaRPr sz="1550">
                        <a:latin typeface="Arial" panose="020B0604020202020204"/>
                        <a:cs typeface="Arial" panose="020B0604020202020204"/>
                      </a:endParaRPr>
                    </a:p>
                  </a:txBody>
                  <a:tcPr marL="0" marR="0" marT="3873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FF"/>
                    </a:solidFill>
                  </a:tcPr>
                </a:tc>
              </a:tr>
              <a:tr h="467867">
                <a:tc>
                  <a:txBody>
                    <a:bodyPr/>
                    <a:lstStyle/>
                    <a:p>
                      <a:pPr marL="80645">
                        <a:lnSpc>
                          <a:spcPct val="100000"/>
                        </a:lnSpc>
                        <a:spcBef>
                          <a:spcPts val="320"/>
                        </a:spcBef>
                      </a:pPr>
                      <a:r>
                        <a:rPr sz="1550" b="1" spc="15" dirty="0">
                          <a:latin typeface="Arial" panose="020B0604020202020204"/>
                          <a:cs typeface="Arial" panose="020B0604020202020204"/>
                        </a:rPr>
                        <a:t>A1</a:t>
                      </a:r>
                      <a:r>
                        <a:rPr sz="1550" b="1" spc="15" dirty="0">
                          <a:latin typeface="宋体" panose="02010600030101010101" pitchFamily="2" charset="-122"/>
                          <a:cs typeface="宋体" panose="02010600030101010101" pitchFamily="2" charset="-122"/>
                        </a:rPr>
                        <a:t>：</a:t>
                      </a:r>
                      <a:r>
                        <a:rPr sz="1550" b="1" spc="25" dirty="0">
                          <a:latin typeface="宋体" panose="02010600030101010101" pitchFamily="2" charset="-122"/>
                          <a:cs typeface="宋体" panose="02010600030101010101" pitchFamily="2" charset="-122"/>
                        </a:rPr>
                        <a:t>年龄系数</a:t>
                      </a:r>
                      <a:endParaRPr sz="1550">
                        <a:latin typeface="宋体" panose="02010600030101010101" pitchFamily="2" charset="-122"/>
                        <a:cs typeface="宋体" panose="02010600030101010101" pitchFamily="2" charset="-122"/>
                      </a:endParaRPr>
                    </a:p>
                  </a:txBody>
                  <a:tcPr marL="0" marR="0" marT="4064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305"/>
                        </a:spcBef>
                      </a:pPr>
                      <a:r>
                        <a:rPr sz="1550" b="1" spc="5" dirty="0">
                          <a:latin typeface="Arial" panose="020B0604020202020204"/>
                          <a:cs typeface="Arial" panose="020B0604020202020204"/>
                        </a:rPr>
                        <a:t>0.8</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305"/>
                        </a:spcBef>
                      </a:pPr>
                      <a:r>
                        <a:rPr sz="1550" b="1" spc="5" dirty="0">
                          <a:latin typeface="Arial" panose="020B0604020202020204"/>
                          <a:cs typeface="Arial" panose="020B0604020202020204"/>
                        </a:rPr>
                        <a:t>0.8</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9375">
                        <a:lnSpc>
                          <a:spcPct val="100000"/>
                        </a:lnSpc>
                        <a:spcBef>
                          <a:spcPts val="305"/>
                        </a:spcBef>
                      </a:pPr>
                      <a:r>
                        <a:rPr sz="1550" b="1" spc="5" dirty="0">
                          <a:latin typeface="Arial" panose="020B0604020202020204"/>
                          <a:cs typeface="Arial" panose="020B0604020202020204"/>
                        </a:rPr>
                        <a:t>1.5</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0645">
                        <a:lnSpc>
                          <a:spcPct val="100000"/>
                        </a:lnSpc>
                        <a:spcBef>
                          <a:spcPts val="305"/>
                        </a:spcBef>
                      </a:pPr>
                      <a:r>
                        <a:rPr sz="1550" b="1" spc="5" dirty="0">
                          <a:latin typeface="Arial" panose="020B0604020202020204"/>
                          <a:cs typeface="Arial" panose="020B0604020202020204"/>
                        </a:rPr>
                        <a:t>1.5</a:t>
                      </a:r>
                      <a:endParaRPr sz="1550">
                        <a:latin typeface="Arial" panose="020B0604020202020204"/>
                        <a:cs typeface="Arial" panose="020B0604020202020204"/>
                      </a:endParaRPr>
                    </a:p>
                  </a:txBody>
                  <a:tcPr marL="0" marR="0" marT="3873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FF"/>
                    </a:solidFill>
                  </a:tcPr>
                </a:tc>
              </a:tr>
              <a:tr h="467106">
                <a:tc>
                  <a:txBody>
                    <a:bodyPr/>
                    <a:lstStyle/>
                    <a:p>
                      <a:pPr marL="80645">
                        <a:lnSpc>
                          <a:spcPct val="100000"/>
                        </a:lnSpc>
                        <a:spcBef>
                          <a:spcPts val="320"/>
                        </a:spcBef>
                      </a:pPr>
                      <a:r>
                        <a:rPr sz="1550" b="1" spc="15" dirty="0">
                          <a:latin typeface="Arial" panose="020B0604020202020204"/>
                          <a:cs typeface="Arial" panose="020B0604020202020204"/>
                        </a:rPr>
                        <a:t>A2</a:t>
                      </a:r>
                      <a:r>
                        <a:rPr sz="1550" b="1" spc="15" dirty="0">
                          <a:latin typeface="宋体" panose="02010600030101010101" pitchFamily="2" charset="-122"/>
                          <a:cs typeface="宋体" panose="02010600030101010101" pitchFamily="2" charset="-122"/>
                        </a:rPr>
                        <a:t>：</a:t>
                      </a:r>
                      <a:r>
                        <a:rPr sz="1550" b="1" spc="25" dirty="0">
                          <a:latin typeface="宋体" panose="02010600030101010101" pitchFamily="2" charset="-122"/>
                          <a:cs typeface="宋体" panose="02010600030101010101" pitchFamily="2" charset="-122"/>
                        </a:rPr>
                        <a:t>安全驾驶折扣</a:t>
                      </a:r>
                      <a:endParaRPr sz="1550">
                        <a:latin typeface="宋体" panose="02010600030101010101" pitchFamily="2" charset="-122"/>
                        <a:cs typeface="宋体" panose="02010600030101010101" pitchFamily="2" charset="-122"/>
                      </a:endParaRPr>
                    </a:p>
                  </a:txBody>
                  <a:tcPr marL="0" marR="0" marT="4064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FF"/>
                    </a:solidFill>
                  </a:tcPr>
                </a:tc>
                <a:tc>
                  <a:txBody>
                    <a:bodyPr/>
                    <a:lstStyle/>
                    <a:p>
                      <a:pPr marL="80645">
                        <a:lnSpc>
                          <a:spcPct val="100000"/>
                        </a:lnSpc>
                        <a:spcBef>
                          <a:spcPts val="305"/>
                        </a:spcBef>
                      </a:pPr>
                      <a:r>
                        <a:rPr sz="1550" b="1" spc="10" dirty="0">
                          <a:latin typeface="Arial" panose="020B0604020202020204"/>
                          <a:cs typeface="Arial" panose="020B0604020202020204"/>
                        </a:rPr>
                        <a:t>150</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FF"/>
                    </a:solidFill>
                  </a:tcPr>
                </a:tc>
                <a:tc>
                  <a:txBody>
                    <a:bodyPr/>
                    <a:lstStyle/>
                    <a:p>
                      <a:pPr marL="80645">
                        <a:lnSpc>
                          <a:spcPct val="100000"/>
                        </a:lnSpc>
                        <a:spcBef>
                          <a:spcPts val="305"/>
                        </a:spcBef>
                      </a:pPr>
                      <a:r>
                        <a:rPr sz="1550" b="1" dirty="0">
                          <a:latin typeface="Arial" panose="020B0604020202020204"/>
                          <a:cs typeface="Arial" panose="020B0604020202020204"/>
                        </a:rPr>
                        <a:t>0</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FF"/>
                    </a:solidFill>
                  </a:tcPr>
                </a:tc>
                <a:tc>
                  <a:txBody>
                    <a:bodyPr/>
                    <a:lstStyle/>
                    <a:p>
                      <a:pPr marL="79375">
                        <a:lnSpc>
                          <a:spcPct val="100000"/>
                        </a:lnSpc>
                        <a:spcBef>
                          <a:spcPts val="305"/>
                        </a:spcBef>
                      </a:pPr>
                      <a:r>
                        <a:rPr sz="1550" b="1" spc="10" dirty="0">
                          <a:latin typeface="Arial" panose="020B0604020202020204"/>
                          <a:cs typeface="Arial" panose="020B0604020202020204"/>
                        </a:rPr>
                        <a:t>200</a:t>
                      </a:r>
                      <a:endParaRPr sz="1550">
                        <a:latin typeface="Arial" panose="020B0604020202020204"/>
                        <a:cs typeface="Arial" panose="020B06040202020202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FF"/>
                    </a:solidFill>
                  </a:tcPr>
                </a:tc>
                <a:tc>
                  <a:txBody>
                    <a:bodyPr/>
                    <a:lstStyle/>
                    <a:p>
                      <a:pPr marL="80010">
                        <a:lnSpc>
                          <a:spcPct val="100000"/>
                        </a:lnSpc>
                        <a:spcBef>
                          <a:spcPts val="305"/>
                        </a:spcBef>
                      </a:pPr>
                      <a:r>
                        <a:rPr sz="1550" b="1" dirty="0">
                          <a:latin typeface="Arial" panose="020B0604020202020204"/>
                          <a:cs typeface="Arial" panose="020B0604020202020204"/>
                        </a:rPr>
                        <a:t>0</a:t>
                      </a:r>
                      <a:endParaRPr sz="1550">
                        <a:latin typeface="Arial" panose="020B0604020202020204"/>
                        <a:cs typeface="Arial" panose="020B0604020202020204"/>
                      </a:endParaRPr>
                    </a:p>
                  </a:txBody>
                  <a:tcPr marL="0" marR="0" marT="3873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FFFFFF"/>
                    </a:solidFill>
                  </a:tcPr>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690249" y="1309369"/>
            <a:ext cx="1985645" cy="613410"/>
          </a:xfrm>
          <a:prstGeom prst="rect">
            <a:avLst/>
          </a:prstGeom>
        </p:spPr>
        <p:txBody>
          <a:bodyPr vert="horz" wrap="square" lIns="0" tIns="13335" rIns="0" bIns="0" rtlCol="0">
            <a:spAutoFit/>
          </a:bodyPr>
          <a:lstStyle/>
          <a:p>
            <a:pPr marL="12700">
              <a:lnSpc>
                <a:spcPct val="100000"/>
              </a:lnSpc>
              <a:spcBef>
                <a:spcPts val="105"/>
              </a:spcBef>
            </a:pPr>
            <a:r>
              <a:rPr sz="3850" spc="5" dirty="0"/>
              <a:t>变量映射</a:t>
            </a:r>
            <a:endParaRPr sz="3850"/>
          </a:p>
        </p:txBody>
      </p:sp>
      <p:sp>
        <p:nvSpPr>
          <p:cNvPr id="4" name="object 4"/>
          <p:cNvSpPr txBox="1"/>
          <p:nvPr/>
        </p:nvSpPr>
        <p:spPr>
          <a:xfrm>
            <a:off x="1752730" y="2389124"/>
            <a:ext cx="4566285" cy="853440"/>
          </a:xfrm>
          <a:prstGeom prst="rect">
            <a:avLst/>
          </a:prstGeom>
        </p:spPr>
        <p:txBody>
          <a:bodyPr vert="horz" wrap="square" lIns="0" tIns="12700" rIns="0" bIns="0" rtlCol="0">
            <a:spAutoFit/>
          </a:bodyPr>
          <a:lstStyle/>
          <a:p>
            <a:pPr marL="349250" indent="-337185">
              <a:lnSpc>
                <a:spcPct val="100000"/>
              </a:lnSpc>
              <a:spcBef>
                <a:spcPts val="100"/>
              </a:spcBef>
              <a:buFont typeface="Wingdings" panose="05000000000000000000"/>
              <a:buChar char=""/>
              <a:tabLst>
                <a:tab pos="349250" algn="l"/>
                <a:tab pos="349885" algn="l"/>
              </a:tabLst>
            </a:pPr>
            <a:r>
              <a:rPr sz="1750" i="1" dirty="0">
                <a:solidFill>
                  <a:srgbClr val="191B0E"/>
                </a:solidFill>
                <a:latin typeface="华文楷体" panose="02010600040101010101" charset="-122"/>
                <a:cs typeface="华文楷体" panose="02010600040101010101" charset="-122"/>
              </a:rPr>
              <a:t>年龄：</a:t>
            </a:r>
            <a:r>
              <a:rPr sz="1750" i="1" spc="5" dirty="0">
                <a:solidFill>
                  <a:srgbClr val="191B0E"/>
                </a:solidFill>
                <a:latin typeface="华文楷体" panose="02010600040101010101" charset="-122"/>
                <a:cs typeface="华文楷体" panose="02010600040101010101" charset="-122"/>
              </a:rPr>
              <a:t> </a:t>
            </a:r>
            <a:r>
              <a:rPr sz="1750" spc="-5" dirty="0">
                <a:solidFill>
                  <a:srgbClr val="191B0E"/>
                </a:solidFill>
                <a:latin typeface="Franklin Gothic Book" panose="020B0503020102020204"/>
                <a:cs typeface="Franklin Gothic Book" panose="020B0503020102020204"/>
              </a:rPr>
              <a:t>1</a:t>
            </a:r>
            <a:r>
              <a:rPr sz="1750" i="1" spc="-5" dirty="0">
                <a:solidFill>
                  <a:srgbClr val="191B0E"/>
                </a:solidFill>
                <a:latin typeface="华文楷体" panose="02010600040101010101" charset="-122"/>
                <a:cs typeface="华文楷体" panose="02010600040101010101" charset="-122"/>
              </a:rPr>
              <a:t>，</a:t>
            </a:r>
            <a:r>
              <a:rPr sz="1750" spc="-5" dirty="0">
                <a:solidFill>
                  <a:srgbClr val="191B0E"/>
                </a:solidFill>
                <a:latin typeface="Franklin Gothic Book" panose="020B0503020102020204"/>
                <a:cs typeface="Franklin Gothic Book" panose="020B0503020102020204"/>
              </a:rPr>
              <a:t>2</a:t>
            </a:r>
            <a:r>
              <a:rPr sz="1750" i="1" spc="-5" dirty="0">
                <a:solidFill>
                  <a:srgbClr val="191B0E"/>
                </a:solidFill>
                <a:latin typeface="华文楷体" panose="02010600040101010101" charset="-122"/>
                <a:cs typeface="华文楷体" panose="02010600040101010101" charset="-122"/>
              </a:rPr>
              <a:t>，</a:t>
            </a:r>
            <a:r>
              <a:rPr sz="1750" spc="-5" dirty="0">
                <a:solidFill>
                  <a:srgbClr val="191B0E"/>
                </a:solidFill>
                <a:latin typeface="Franklin Gothic Book" panose="020B0503020102020204"/>
                <a:cs typeface="Franklin Gothic Book" panose="020B0503020102020204"/>
              </a:rPr>
              <a:t>3</a:t>
            </a:r>
            <a:r>
              <a:rPr sz="1750" i="1" spc="-5" dirty="0">
                <a:solidFill>
                  <a:srgbClr val="191B0E"/>
                </a:solidFill>
                <a:latin typeface="华文楷体" panose="02010600040101010101" charset="-122"/>
                <a:cs typeface="华文楷体" panose="02010600040101010101" charset="-122"/>
              </a:rPr>
              <a:t>，</a:t>
            </a:r>
            <a:r>
              <a:rPr sz="1750" spc="-5" dirty="0">
                <a:solidFill>
                  <a:srgbClr val="191B0E"/>
                </a:solidFill>
                <a:latin typeface="Franklin Gothic Book" panose="020B0503020102020204"/>
                <a:cs typeface="Franklin Gothic Book" panose="020B0503020102020204"/>
              </a:rPr>
              <a:t>4</a:t>
            </a:r>
            <a:r>
              <a:rPr sz="1750" i="1" spc="-5" dirty="0">
                <a:solidFill>
                  <a:srgbClr val="191B0E"/>
                </a:solidFill>
                <a:latin typeface="华文楷体" panose="02010600040101010101" charset="-122"/>
                <a:cs typeface="华文楷体" panose="02010600040101010101" charset="-122"/>
              </a:rPr>
              <a:t>，</a:t>
            </a:r>
            <a:r>
              <a:rPr sz="1750" spc="-5" dirty="0">
                <a:solidFill>
                  <a:srgbClr val="191B0E"/>
                </a:solidFill>
                <a:latin typeface="Franklin Gothic Book" panose="020B0503020102020204"/>
                <a:cs typeface="Franklin Gothic Book" panose="020B0503020102020204"/>
              </a:rPr>
              <a:t>5</a:t>
            </a:r>
            <a:r>
              <a:rPr sz="1750" spc="-5" dirty="0">
                <a:solidFill>
                  <a:srgbClr val="191B0E"/>
                </a:solidFill>
                <a:latin typeface="Wingdings" panose="05000000000000000000"/>
                <a:cs typeface="Wingdings" panose="05000000000000000000"/>
              </a:rPr>
              <a:t></a:t>
            </a:r>
            <a:r>
              <a:rPr sz="1750" spc="35" dirty="0">
                <a:solidFill>
                  <a:srgbClr val="191B0E"/>
                </a:solidFill>
                <a:latin typeface="Times New Roman" panose="02020603050405020304"/>
                <a:cs typeface="Times New Roman" panose="02020603050405020304"/>
              </a:rPr>
              <a:t> </a:t>
            </a:r>
            <a:r>
              <a:rPr sz="1750" spc="-5" dirty="0">
                <a:solidFill>
                  <a:srgbClr val="191B0E"/>
                </a:solidFill>
                <a:latin typeface="Franklin Gothic Book" panose="020B0503020102020204"/>
                <a:cs typeface="Franklin Gothic Book" panose="020B0503020102020204"/>
              </a:rPr>
              <a:t>A1,A2,A3,A4,A5</a:t>
            </a:r>
            <a:endParaRPr sz="1750">
              <a:latin typeface="Franklin Gothic Book" panose="020B0503020102020204"/>
              <a:cs typeface="Franklin Gothic Book" panose="020B0503020102020204"/>
            </a:endParaRPr>
          </a:p>
          <a:p>
            <a:pPr>
              <a:lnSpc>
                <a:spcPct val="100000"/>
              </a:lnSpc>
              <a:spcBef>
                <a:spcPts val="15"/>
              </a:spcBef>
              <a:buClr>
                <a:srgbClr val="191B0E"/>
              </a:buClr>
              <a:buFont typeface="Wingdings" panose="05000000000000000000"/>
              <a:buChar char=""/>
            </a:pPr>
            <a:endParaRPr sz="2000">
              <a:latin typeface="Times New Roman" panose="02020603050405020304"/>
              <a:cs typeface="Times New Roman" panose="02020603050405020304"/>
            </a:endParaRPr>
          </a:p>
          <a:p>
            <a:pPr marL="349250" indent="-337185">
              <a:lnSpc>
                <a:spcPct val="100000"/>
              </a:lnSpc>
              <a:buFont typeface="Wingdings" panose="05000000000000000000"/>
              <a:buChar char=""/>
              <a:tabLst>
                <a:tab pos="349250" algn="l"/>
                <a:tab pos="349885" algn="l"/>
              </a:tabLst>
            </a:pPr>
            <a:r>
              <a:rPr sz="1750" i="1" dirty="0">
                <a:solidFill>
                  <a:srgbClr val="191B0E"/>
                </a:solidFill>
                <a:latin typeface="华文楷体" panose="02010600040101010101" charset="-122"/>
                <a:cs typeface="华文楷体" panose="02010600040101010101" charset="-122"/>
              </a:rPr>
              <a:t>点数：</a:t>
            </a:r>
            <a:r>
              <a:rPr sz="1750" i="1" spc="-5" dirty="0">
                <a:solidFill>
                  <a:srgbClr val="191B0E"/>
                </a:solidFill>
                <a:latin typeface="华文楷体" panose="02010600040101010101" charset="-122"/>
                <a:cs typeface="华文楷体" panose="02010600040101010101" charset="-122"/>
              </a:rPr>
              <a:t> </a:t>
            </a:r>
            <a:r>
              <a:rPr sz="1750" spc="-5" dirty="0">
                <a:solidFill>
                  <a:srgbClr val="191B0E"/>
                </a:solidFill>
                <a:latin typeface="Franklin Gothic Book" panose="020B0503020102020204"/>
                <a:cs typeface="Franklin Gothic Book" panose="020B0503020102020204"/>
              </a:rPr>
              <a:t>1</a:t>
            </a:r>
            <a:r>
              <a:rPr sz="1750" i="1" spc="-5" dirty="0">
                <a:solidFill>
                  <a:srgbClr val="191B0E"/>
                </a:solidFill>
                <a:latin typeface="华文楷体" panose="02010600040101010101" charset="-122"/>
                <a:cs typeface="华文楷体" panose="02010600040101010101" charset="-122"/>
              </a:rPr>
              <a:t>，</a:t>
            </a:r>
            <a:r>
              <a:rPr sz="1750" spc="-5" dirty="0">
                <a:solidFill>
                  <a:srgbClr val="191B0E"/>
                </a:solidFill>
                <a:latin typeface="Franklin Gothic Book" panose="020B0503020102020204"/>
                <a:cs typeface="Franklin Gothic Book" panose="020B0503020102020204"/>
              </a:rPr>
              <a:t>2</a:t>
            </a:r>
            <a:r>
              <a:rPr sz="1750" i="1" spc="-5" dirty="0">
                <a:solidFill>
                  <a:srgbClr val="191B0E"/>
                </a:solidFill>
                <a:latin typeface="华文楷体" panose="02010600040101010101" charset="-122"/>
                <a:cs typeface="华文楷体" panose="02010600040101010101" charset="-122"/>
              </a:rPr>
              <a:t>，</a:t>
            </a:r>
            <a:r>
              <a:rPr sz="1750" spc="-5" dirty="0">
                <a:solidFill>
                  <a:srgbClr val="191B0E"/>
                </a:solidFill>
                <a:latin typeface="Franklin Gothic Book" panose="020B0503020102020204"/>
                <a:cs typeface="Franklin Gothic Book" panose="020B0503020102020204"/>
              </a:rPr>
              <a:t>3</a:t>
            </a:r>
            <a:r>
              <a:rPr sz="1750" i="1" spc="-5" dirty="0">
                <a:solidFill>
                  <a:srgbClr val="191B0E"/>
                </a:solidFill>
                <a:latin typeface="华文楷体" panose="02010600040101010101" charset="-122"/>
                <a:cs typeface="华文楷体" panose="02010600040101010101" charset="-122"/>
              </a:rPr>
              <a:t>，</a:t>
            </a:r>
            <a:r>
              <a:rPr sz="1750" spc="-5" dirty="0">
                <a:solidFill>
                  <a:srgbClr val="191B0E"/>
                </a:solidFill>
                <a:latin typeface="Franklin Gothic Book" panose="020B0503020102020204"/>
                <a:cs typeface="Franklin Gothic Book" panose="020B0503020102020204"/>
              </a:rPr>
              <a:t>4</a:t>
            </a:r>
            <a:r>
              <a:rPr sz="1750" i="1" spc="-5" dirty="0">
                <a:solidFill>
                  <a:srgbClr val="191B0E"/>
                </a:solidFill>
                <a:latin typeface="华文楷体" panose="02010600040101010101" charset="-122"/>
                <a:cs typeface="华文楷体" panose="02010600040101010101" charset="-122"/>
              </a:rPr>
              <a:t>，</a:t>
            </a:r>
            <a:r>
              <a:rPr sz="1750" spc="-5" dirty="0">
                <a:solidFill>
                  <a:srgbClr val="191B0E"/>
                </a:solidFill>
                <a:latin typeface="Franklin Gothic Book" panose="020B0503020102020204"/>
                <a:cs typeface="Franklin Gothic Book" panose="020B0503020102020204"/>
              </a:rPr>
              <a:t>5</a:t>
            </a:r>
            <a:r>
              <a:rPr sz="1750" spc="-5" dirty="0">
                <a:solidFill>
                  <a:srgbClr val="191B0E"/>
                </a:solidFill>
                <a:latin typeface="Wingdings" panose="05000000000000000000"/>
                <a:cs typeface="Wingdings" panose="05000000000000000000"/>
              </a:rPr>
              <a:t></a:t>
            </a:r>
            <a:r>
              <a:rPr sz="1750" spc="25" dirty="0">
                <a:solidFill>
                  <a:srgbClr val="191B0E"/>
                </a:solidFill>
                <a:latin typeface="Times New Roman" panose="02020603050405020304"/>
                <a:cs typeface="Times New Roman" panose="02020603050405020304"/>
              </a:rPr>
              <a:t> </a:t>
            </a:r>
            <a:r>
              <a:rPr sz="1750" spc="-5" dirty="0">
                <a:solidFill>
                  <a:srgbClr val="191B0E"/>
                </a:solidFill>
                <a:latin typeface="Franklin Gothic Book" panose="020B0503020102020204"/>
                <a:cs typeface="Franklin Gothic Book" panose="020B0503020102020204"/>
              </a:rPr>
              <a:t>P1,P2, P3,</a:t>
            </a:r>
            <a:r>
              <a:rPr sz="1750" spc="-10" dirty="0">
                <a:solidFill>
                  <a:srgbClr val="191B0E"/>
                </a:solidFill>
                <a:latin typeface="Franklin Gothic Book" panose="020B0503020102020204"/>
                <a:cs typeface="Franklin Gothic Book" panose="020B0503020102020204"/>
              </a:rPr>
              <a:t> </a:t>
            </a:r>
            <a:r>
              <a:rPr sz="1750" spc="-5" dirty="0">
                <a:solidFill>
                  <a:srgbClr val="191B0E"/>
                </a:solidFill>
                <a:latin typeface="Franklin Gothic Book" panose="020B0503020102020204"/>
                <a:cs typeface="Franklin Gothic Book" panose="020B0503020102020204"/>
              </a:rPr>
              <a:t>P4, P5</a:t>
            </a:r>
            <a:endParaRPr sz="1750">
              <a:latin typeface="Franklin Gothic Book" panose="020B0503020102020204"/>
              <a:cs typeface="Franklin Gothic Book" panose="020B05030201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5869" y="838200"/>
            <a:ext cx="1597152" cy="512063"/>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2418"/>
            <a:ext cx="5928360" cy="560705"/>
          </a:xfrm>
          <a:prstGeom prst="rect">
            <a:avLst/>
          </a:prstGeom>
        </p:spPr>
        <p:txBody>
          <a:bodyPr vert="horz" wrap="square" lIns="0" tIns="13970" rIns="0" bIns="0" rtlCol="0">
            <a:spAutoFit/>
          </a:bodyPr>
          <a:lstStyle/>
          <a:p>
            <a:pPr marL="12700">
              <a:lnSpc>
                <a:spcPct val="100000"/>
              </a:lnSpc>
              <a:spcBef>
                <a:spcPts val="110"/>
              </a:spcBef>
            </a:pPr>
            <a:r>
              <a:rPr spc="10" dirty="0"/>
              <a:t>黑盒测试的方</a:t>
            </a:r>
            <a:r>
              <a:rPr dirty="0"/>
              <a:t>法</a:t>
            </a:r>
            <a:r>
              <a:rPr i="0" spc="-5" dirty="0">
                <a:latin typeface="Franklin Gothic Book" panose="020B0503020102020204"/>
                <a:cs typeface="Franklin Gothic Book" panose="020B0503020102020204"/>
              </a:rPr>
              <a:t>-</a:t>
            </a:r>
            <a:r>
              <a:rPr spc="5" dirty="0"/>
              <a:t>等价类划分法</a:t>
            </a:r>
            <a:endParaRPr spc="5" dirty="0"/>
          </a:p>
        </p:txBody>
      </p:sp>
      <p:sp>
        <p:nvSpPr>
          <p:cNvPr id="4" name="object 4"/>
          <p:cNvSpPr txBox="1"/>
          <p:nvPr/>
        </p:nvSpPr>
        <p:spPr>
          <a:xfrm>
            <a:off x="1272673" y="1897894"/>
            <a:ext cx="8171180" cy="1249680"/>
          </a:xfrm>
          <a:prstGeom prst="rect">
            <a:avLst/>
          </a:prstGeom>
        </p:spPr>
        <p:txBody>
          <a:bodyPr vert="horz" wrap="square" lIns="0" tIns="57150" rIns="0" bIns="0" rtlCol="0">
            <a:spAutoFit/>
          </a:bodyPr>
          <a:lstStyle/>
          <a:p>
            <a:pPr marL="349250" indent="-337185">
              <a:lnSpc>
                <a:spcPct val="100000"/>
              </a:lnSpc>
              <a:spcBef>
                <a:spcPts val="450"/>
              </a:spcBef>
              <a:buFont typeface="Franklin Gothic Book" panose="020B0503020102020204"/>
              <a:buChar char="■"/>
              <a:tabLst>
                <a:tab pos="349250" algn="l"/>
                <a:tab pos="349885" algn="l"/>
              </a:tabLst>
            </a:pPr>
            <a:r>
              <a:rPr sz="1750" i="1" dirty="0">
                <a:solidFill>
                  <a:srgbClr val="191B0E"/>
                </a:solidFill>
                <a:latin typeface="华文楷体" panose="02010600040101010101" charset="-122"/>
                <a:cs typeface="华文楷体" panose="02010600040101010101" charset="-122"/>
              </a:rPr>
              <a:t>等价类划分法</a:t>
            </a:r>
            <a:endParaRPr sz="1750">
              <a:latin typeface="华文楷体" panose="02010600040101010101" charset="-122"/>
              <a:cs typeface="华文楷体" panose="02010600040101010101" charset="-122"/>
            </a:endParaRPr>
          </a:p>
          <a:p>
            <a:pPr marL="814070" marR="5080" lvl="1" indent="-337185">
              <a:lnSpc>
                <a:spcPts val="2000"/>
              </a:lnSpc>
              <a:spcBef>
                <a:spcPts val="625"/>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包括：划分等价类的要求、划分等价类的方法、划分等价类应注意的原则、 </a:t>
            </a:r>
            <a:r>
              <a:rPr sz="1850" i="1" spc="-100" dirty="0">
                <a:solidFill>
                  <a:srgbClr val="191B0E"/>
                </a:solidFill>
                <a:latin typeface="华文楷体" panose="02010600040101010101" charset="-122"/>
                <a:cs typeface="华文楷体" panose="02010600040101010101" charset="-122"/>
              </a:rPr>
              <a:t>等价类划分法的建立</a:t>
            </a:r>
            <a:endParaRPr sz="1850">
              <a:latin typeface="华文楷体" panose="02010600040101010101" charset="-122"/>
              <a:cs typeface="华文楷体" panose="02010600040101010101" charset="-122"/>
            </a:endParaRPr>
          </a:p>
          <a:p>
            <a:pPr marL="814070" lvl="1" indent="-337185">
              <a:lnSpc>
                <a:spcPct val="100000"/>
              </a:lnSpc>
              <a:spcBef>
                <a:spcPts val="340"/>
              </a:spcBef>
              <a:buSzPct val="95000"/>
              <a:buFont typeface="Franklin Gothic Book" panose="020B0503020102020204"/>
              <a:buChar char="–"/>
              <a:tabLst>
                <a:tab pos="813435" algn="l"/>
                <a:tab pos="814705" algn="l"/>
              </a:tabLst>
            </a:pPr>
            <a:r>
              <a:rPr sz="1850" i="1" spc="-100" dirty="0">
                <a:solidFill>
                  <a:srgbClr val="191B0E"/>
                </a:solidFill>
                <a:latin typeface="华文楷体" panose="02010600040101010101" charset="-122"/>
                <a:cs typeface="华文楷体" panose="02010600040101010101" charset="-122"/>
              </a:rPr>
              <a:t>等价类表的建立如下表所示：</a:t>
            </a:r>
            <a:endParaRPr sz="1850">
              <a:latin typeface="华文楷体" panose="02010600040101010101" charset="-122"/>
              <a:cs typeface="华文楷体" panose="02010600040101010101" charset="-122"/>
            </a:endParaRPr>
          </a:p>
        </p:txBody>
      </p:sp>
      <p:graphicFrame>
        <p:nvGraphicFramePr>
          <p:cNvPr id="5" name="object 5"/>
          <p:cNvGraphicFramePr>
            <a:graphicFrameLocks noGrp="1"/>
          </p:cNvGraphicFramePr>
          <p:nvPr/>
        </p:nvGraphicFramePr>
        <p:xfrm>
          <a:off x="1995328" y="3489724"/>
          <a:ext cx="6710680" cy="1905635"/>
        </p:xfrm>
        <a:graphic>
          <a:graphicData uri="http://schemas.openxmlformats.org/drawingml/2006/table">
            <a:tbl>
              <a:tblPr firstRow="1" bandRow="1">
                <a:tableStyleId>{2D5ABB26-0587-4C30-8999-92F81FD0307C}</a:tableStyleId>
              </a:tblPr>
              <a:tblGrid>
                <a:gridCol w="1840864"/>
                <a:gridCol w="2510155"/>
                <a:gridCol w="2342514"/>
              </a:tblGrid>
              <a:tr h="619506">
                <a:tc>
                  <a:txBody>
                    <a:bodyPr/>
                    <a:lstStyle/>
                    <a:p>
                      <a:pPr algn="ctr">
                        <a:lnSpc>
                          <a:spcPct val="100000"/>
                        </a:lnSpc>
                        <a:spcBef>
                          <a:spcPts val="1295"/>
                        </a:spcBef>
                      </a:pPr>
                      <a:r>
                        <a:rPr sz="1550" b="1" spc="30" dirty="0">
                          <a:solidFill>
                            <a:srgbClr val="7E7E7E"/>
                          </a:solidFill>
                          <a:latin typeface="华文楷体" panose="02010600040101010101" charset="-122"/>
                          <a:cs typeface="华文楷体" panose="02010600040101010101" charset="-122"/>
                        </a:rPr>
                        <a:t>输入条件</a:t>
                      </a:r>
                      <a:endParaRPr sz="1550">
                        <a:latin typeface="华文楷体" panose="02010600040101010101" charset="-122"/>
                        <a:cs typeface="华文楷体" panose="02010600040101010101" charset="-122"/>
                      </a:endParaRPr>
                    </a:p>
                  </a:txBody>
                  <a:tcPr marL="0" marR="0" marT="16446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FEDE3"/>
                    </a:solidFill>
                  </a:tcPr>
                </a:tc>
                <a:tc>
                  <a:txBody>
                    <a:bodyPr/>
                    <a:lstStyle/>
                    <a:p>
                      <a:pPr algn="ctr">
                        <a:lnSpc>
                          <a:spcPct val="100000"/>
                        </a:lnSpc>
                        <a:spcBef>
                          <a:spcPts val="1295"/>
                        </a:spcBef>
                      </a:pPr>
                      <a:r>
                        <a:rPr sz="1550" b="1" spc="30" dirty="0">
                          <a:solidFill>
                            <a:srgbClr val="7E7E7E"/>
                          </a:solidFill>
                          <a:latin typeface="华文楷体" panose="02010600040101010101" charset="-122"/>
                          <a:cs typeface="华文楷体" panose="02010600040101010101" charset="-122"/>
                        </a:rPr>
                        <a:t>有效等价类</a:t>
                      </a:r>
                      <a:endParaRPr sz="1550">
                        <a:latin typeface="华文楷体" panose="02010600040101010101" charset="-122"/>
                        <a:cs typeface="华文楷体" panose="02010600040101010101" charset="-122"/>
                      </a:endParaRPr>
                    </a:p>
                  </a:txBody>
                  <a:tcPr marL="0" marR="0" marT="16446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FEDE3"/>
                    </a:solidFill>
                  </a:tcPr>
                </a:tc>
                <a:tc>
                  <a:txBody>
                    <a:bodyPr/>
                    <a:lstStyle/>
                    <a:p>
                      <a:pPr algn="ctr">
                        <a:lnSpc>
                          <a:spcPct val="100000"/>
                        </a:lnSpc>
                        <a:spcBef>
                          <a:spcPts val="1295"/>
                        </a:spcBef>
                      </a:pPr>
                      <a:r>
                        <a:rPr sz="1550" b="1" spc="30" dirty="0">
                          <a:solidFill>
                            <a:srgbClr val="7E7E7E"/>
                          </a:solidFill>
                          <a:latin typeface="华文楷体" panose="02010600040101010101" charset="-122"/>
                          <a:cs typeface="华文楷体" panose="02010600040101010101" charset="-122"/>
                        </a:rPr>
                        <a:t>无效等价类</a:t>
                      </a:r>
                      <a:endParaRPr sz="1550">
                        <a:latin typeface="华文楷体" panose="02010600040101010101" charset="-122"/>
                        <a:cs typeface="华文楷体" panose="02010600040101010101" charset="-122"/>
                      </a:endParaRPr>
                    </a:p>
                  </a:txBody>
                  <a:tcPr marL="0" marR="0" marT="16446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FEDE3"/>
                    </a:solidFill>
                  </a:tcPr>
                </a:tc>
              </a:tr>
              <a:tr h="637794">
                <a:tc>
                  <a:txBody>
                    <a:bodyPr/>
                    <a:lstStyle/>
                    <a:p>
                      <a:pPr algn="ctr">
                        <a:lnSpc>
                          <a:spcPct val="100000"/>
                        </a:lnSpc>
                        <a:spcBef>
                          <a:spcPts val="1285"/>
                        </a:spcBef>
                      </a:pPr>
                      <a:r>
                        <a:rPr sz="1550" spc="5" dirty="0">
                          <a:solidFill>
                            <a:srgbClr val="7E7E7E"/>
                          </a:solidFill>
                          <a:latin typeface="Franklin Gothic Book" panose="020B0503020102020204"/>
                          <a:cs typeface="Franklin Gothic Book" panose="020B0503020102020204"/>
                        </a:rPr>
                        <a:t>···</a:t>
                      </a:r>
                      <a:endParaRPr sz="1550">
                        <a:latin typeface="Franklin Gothic Book" panose="020B0503020102020204"/>
                        <a:cs typeface="Franklin Gothic Book" panose="020B0503020102020204"/>
                      </a:endParaRPr>
                    </a:p>
                  </a:txBody>
                  <a:tcPr marL="0" marR="0" marT="1631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FEDE3"/>
                    </a:solidFill>
                  </a:tcPr>
                </a:tc>
                <a:tc>
                  <a:txBody>
                    <a:bodyPr/>
                    <a:lstStyle/>
                    <a:p>
                      <a:pPr algn="ctr">
                        <a:lnSpc>
                          <a:spcPct val="100000"/>
                        </a:lnSpc>
                        <a:spcBef>
                          <a:spcPts val="1285"/>
                        </a:spcBef>
                      </a:pPr>
                      <a:r>
                        <a:rPr sz="1550" spc="5" dirty="0">
                          <a:solidFill>
                            <a:srgbClr val="7E7E7E"/>
                          </a:solidFill>
                          <a:latin typeface="Franklin Gothic Book" panose="020B0503020102020204"/>
                          <a:cs typeface="Franklin Gothic Book" panose="020B0503020102020204"/>
                        </a:rPr>
                        <a:t>···</a:t>
                      </a:r>
                      <a:endParaRPr sz="1550">
                        <a:latin typeface="Franklin Gothic Book" panose="020B0503020102020204"/>
                        <a:cs typeface="Franklin Gothic Book" panose="020B0503020102020204"/>
                      </a:endParaRPr>
                    </a:p>
                  </a:txBody>
                  <a:tcPr marL="0" marR="0" marT="1631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FEDE3"/>
                    </a:solidFill>
                  </a:tcPr>
                </a:tc>
                <a:tc>
                  <a:txBody>
                    <a:bodyPr/>
                    <a:lstStyle/>
                    <a:p>
                      <a:pPr algn="ctr">
                        <a:lnSpc>
                          <a:spcPct val="100000"/>
                        </a:lnSpc>
                        <a:spcBef>
                          <a:spcPts val="1285"/>
                        </a:spcBef>
                      </a:pPr>
                      <a:r>
                        <a:rPr sz="1550" spc="5" dirty="0">
                          <a:solidFill>
                            <a:srgbClr val="7E7E7E"/>
                          </a:solidFill>
                          <a:latin typeface="Franklin Gothic Book" panose="020B0503020102020204"/>
                          <a:cs typeface="Franklin Gothic Book" panose="020B0503020102020204"/>
                        </a:rPr>
                        <a:t>···</a:t>
                      </a:r>
                      <a:endParaRPr sz="1550">
                        <a:latin typeface="Franklin Gothic Book" panose="020B0503020102020204"/>
                        <a:cs typeface="Franklin Gothic Book" panose="020B0503020102020204"/>
                      </a:endParaRPr>
                    </a:p>
                  </a:txBody>
                  <a:tcPr marL="0" marR="0" marT="1631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FEDE3"/>
                    </a:solidFill>
                  </a:tcPr>
                </a:tc>
              </a:tr>
              <a:tr h="637031">
                <a:tc>
                  <a:txBody>
                    <a:bodyPr/>
                    <a:lstStyle/>
                    <a:p>
                      <a:pPr algn="ctr">
                        <a:lnSpc>
                          <a:spcPct val="100000"/>
                        </a:lnSpc>
                        <a:spcBef>
                          <a:spcPts val="1285"/>
                        </a:spcBef>
                      </a:pPr>
                      <a:r>
                        <a:rPr sz="1550" spc="5" dirty="0">
                          <a:solidFill>
                            <a:srgbClr val="7E7E7E"/>
                          </a:solidFill>
                          <a:latin typeface="Franklin Gothic Book" panose="020B0503020102020204"/>
                          <a:cs typeface="Franklin Gothic Book" panose="020B0503020102020204"/>
                        </a:rPr>
                        <a:t>···</a:t>
                      </a:r>
                      <a:endParaRPr sz="1550">
                        <a:latin typeface="Franklin Gothic Book" panose="020B0503020102020204"/>
                        <a:cs typeface="Franklin Gothic Book" panose="020B0503020102020204"/>
                      </a:endParaRPr>
                    </a:p>
                  </a:txBody>
                  <a:tcPr marL="0" marR="0" marT="163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DE3"/>
                    </a:solidFill>
                  </a:tcPr>
                </a:tc>
                <a:tc>
                  <a:txBody>
                    <a:bodyPr/>
                    <a:lstStyle/>
                    <a:p>
                      <a:pPr algn="ctr">
                        <a:lnSpc>
                          <a:spcPct val="100000"/>
                        </a:lnSpc>
                        <a:spcBef>
                          <a:spcPts val="1285"/>
                        </a:spcBef>
                      </a:pPr>
                      <a:r>
                        <a:rPr sz="1550" spc="5" dirty="0">
                          <a:solidFill>
                            <a:srgbClr val="7E7E7E"/>
                          </a:solidFill>
                          <a:latin typeface="Franklin Gothic Book" panose="020B0503020102020204"/>
                          <a:cs typeface="Franklin Gothic Book" panose="020B0503020102020204"/>
                        </a:rPr>
                        <a:t>···</a:t>
                      </a:r>
                      <a:endParaRPr sz="1550">
                        <a:latin typeface="Franklin Gothic Book" panose="020B0503020102020204"/>
                        <a:cs typeface="Franklin Gothic Book" panose="020B0503020102020204"/>
                      </a:endParaRPr>
                    </a:p>
                  </a:txBody>
                  <a:tcPr marL="0" marR="0" marT="163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DE3"/>
                    </a:solidFill>
                  </a:tcPr>
                </a:tc>
                <a:tc>
                  <a:txBody>
                    <a:bodyPr/>
                    <a:lstStyle/>
                    <a:p>
                      <a:pPr algn="ctr">
                        <a:lnSpc>
                          <a:spcPct val="100000"/>
                        </a:lnSpc>
                        <a:spcBef>
                          <a:spcPts val="1285"/>
                        </a:spcBef>
                      </a:pPr>
                      <a:r>
                        <a:rPr sz="1550" spc="5" dirty="0">
                          <a:solidFill>
                            <a:srgbClr val="7E7E7E"/>
                          </a:solidFill>
                          <a:latin typeface="Franklin Gothic Book" panose="020B0503020102020204"/>
                          <a:cs typeface="Franklin Gothic Book" panose="020B0503020102020204"/>
                        </a:rPr>
                        <a:t>···</a:t>
                      </a:r>
                      <a:endParaRPr sz="1550">
                        <a:latin typeface="Franklin Gothic Book" panose="020B0503020102020204"/>
                        <a:cs typeface="Franklin Gothic Book" panose="020B0503020102020204"/>
                      </a:endParaRPr>
                    </a:p>
                  </a:txBody>
                  <a:tcPr marL="0" marR="0" marT="163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DE3"/>
                    </a:solidFill>
                  </a:tcPr>
                </a:tc>
              </a:tr>
            </a:tbl>
          </a:graphicData>
        </a:graphic>
      </p:graphicFrame>
    </p:spTree>
  </p:cSld>
  <p:clrMapOvr>
    <a:masterClrMapping/>
  </p:clrMapOvr>
</p:sld>
</file>

<file path=ppt/tags/tag1.xml><?xml version="1.0" encoding="utf-8"?>
<p:tagLst xmlns:p="http://schemas.openxmlformats.org/presentationml/2006/main">
  <p:tag name="COMMONDATA" val="eyJoZGlkIjoiYjhjNjcyYjEzYjI3OWQxZTk5MWVjOGI1MTM2NDllMTg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7A2B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15966</Words>
  <Application>WPS 演示</Application>
  <PresentationFormat>On-screen Show (4:3)</PresentationFormat>
  <Paragraphs>3525</Paragraphs>
  <Slides>81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81</vt:i4>
      </vt:variant>
    </vt:vector>
  </HeadingPairs>
  <TitlesOfParts>
    <vt:vector size="97" baseType="lpstr">
      <vt:lpstr>Arial</vt:lpstr>
      <vt:lpstr>宋体</vt:lpstr>
      <vt:lpstr>Wingdings</vt:lpstr>
      <vt:lpstr>华文楷体</vt:lpstr>
      <vt:lpstr>Franklin Gothic Book</vt:lpstr>
      <vt:lpstr>Arial</vt:lpstr>
      <vt:lpstr>微软雅黑</vt:lpstr>
      <vt:lpstr>Calibri</vt:lpstr>
      <vt:lpstr>Arial Unicode MS</vt:lpstr>
      <vt:lpstr>Times New Roman</vt:lpstr>
      <vt:lpstr>Cambria</vt:lpstr>
      <vt:lpstr>黑体</vt:lpstr>
      <vt:lpstr>Microsoft YaHei UI</vt:lpstr>
      <vt:lpstr>Wingdings</vt:lpstr>
      <vt:lpstr>新宋体</vt:lpstr>
      <vt:lpstr>Office Theme</vt:lpstr>
      <vt:lpstr>张程 Email：bootan@cqu.edu.cn  QQ:80463125</vt:lpstr>
      <vt:lpstr>黑盒测试</vt:lpstr>
      <vt:lpstr>黑盒测试对程序的功能性测试要求</vt:lpstr>
      <vt:lpstr>黑盒测试的优点</vt:lpstr>
      <vt:lpstr>黑盒测试的缺点</vt:lpstr>
      <vt:lpstr>黑盒测试对测试工作的意义</vt:lpstr>
      <vt:lpstr>黑盒测试的原则</vt:lpstr>
      <vt:lpstr>黑盒测试的方法-等价类划分法</vt:lpstr>
      <vt:lpstr>黑盒测试的方法-等价类划分法</vt:lpstr>
      <vt:lpstr>黑盒测试的方法-等价类划分法</vt:lpstr>
      <vt:lpstr>黑盒测试的方法-等价类划分法</vt:lpstr>
      <vt:lpstr>黑盒测试的方法</vt:lpstr>
      <vt:lpstr>黑盒测试的方法-等价类划分法</vt:lpstr>
      <vt:lpstr>等价分类法-示例2</vt:lpstr>
      <vt:lpstr>黑盒测试的方法（练习）</vt:lpstr>
      <vt:lpstr>黑盒测试的方法（练习答案）</vt:lpstr>
      <vt:lpstr>黑盒测试的方法-边界值分析法</vt:lpstr>
      <vt:lpstr>边界值分析</vt:lpstr>
      <vt:lpstr>黑盒测试的方法-边界值分析法</vt:lpstr>
      <vt:lpstr>黑盒测试的方法</vt:lpstr>
      <vt:lpstr>黑盒测试的方法-因果图法</vt:lpstr>
      <vt:lpstr>黑盒测试的方法</vt:lpstr>
      <vt:lpstr>黑盒测试的方法</vt:lpstr>
      <vt:lpstr>黑盒测试的方法</vt:lpstr>
      <vt:lpstr>黑盒测试的方法</vt:lpstr>
      <vt:lpstr>黑盒测试的方法</vt:lpstr>
      <vt:lpstr>黑盒测试的方法</vt:lpstr>
      <vt:lpstr>黑盒测试的方法</vt:lpstr>
      <vt:lpstr>黑盒测试的方法</vt:lpstr>
      <vt:lpstr>PowerPoint 演示文稿</vt:lpstr>
      <vt:lpstr>黑盒测试的方法</vt:lpstr>
      <vt:lpstr>黑盒测试的方法</vt:lpstr>
      <vt:lpstr>黑盒测试的方法（练习） -因果图法</vt:lpstr>
      <vt:lpstr>黑盒测试的方法（答案） -因果图法</vt:lpstr>
      <vt:lpstr>黑盒测试的方法（答案） -因果图法</vt:lpstr>
      <vt:lpstr>黑盒测试的方法（答案）</vt:lpstr>
      <vt:lpstr>黑盒测试的方法（答案）</vt:lpstr>
      <vt:lpstr>黑盒测试的方法（答案）</vt:lpstr>
      <vt:lpstr>黑盒测试的方法-判定表驱动测试法</vt:lpstr>
      <vt:lpstr>黑盒测试的方法</vt:lpstr>
      <vt:lpstr>黑盒测试的方法</vt:lpstr>
      <vt:lpstr>黑盒测试的方法-判定表驱动测试法</vt:lpstr>
      <vt:lpstr>黑盒测试的方法-判定表驱动测试法</vt:lpstr>
      <vt:lpstr>黑盒测试的方法</vt:lpstr>
      <vt:lpstr>黑盒测试的方法</vt:lpstr>
      <vt:lpstr>黑盒测试的方法-判定表驱动测试法</vt:lpstr>
      <vt:lpstr>黑盒测试的方法</vt:lpstr>
      <vt:lpstr>黑盒测试的方法</vt:lpstr>
      <vt:lpstr>黑盒测试的方法</vt:lpstr>
      <vt:lpstr>黑盒测试的方法</vt:lpstr>
      <vt:lpstr>黑盒测试的方法(练习)-判定表驱动测试法</vt:lpstr>
      <vt:lpstr>黑盒测试的方法(答案) -判定表驱动测试法</vt:lpstr>
      <vt:lpstr>黑盒测试的方法（答案）</vt:lpstr>
      <vt:lpstr>黑盒测试的方法-场景分析法</vt:lpstr>
      <vt:lpstr>黑盒测试的方法</vt:lpstr>
      <vt:lpstr>黑盒测试的方法</vt:lpstr>
      <vt:lpstr>黑盒测试的方法</vt:lpstr>
      <vt:lpstr>黑盒测试的方法-功能图法</vt:lpstr>
      <vt:lpstr>黑盒测试的方法</vt:lpstr>
      <vt:lpstr>黑盒测试的方法</vt:lpstr>
      <vt:lpstr>黑盒测试的方法</vt:lpstr>
      <vt:lpstr>黑盒测试的方法</vt:lpstr>
      <vt:lpstr>黑盒测试的方法</vt:lpstr>
      <vt:lpstr>黑盒测试的方法</vt:lpstr>
      <vt:lpstr>黑盒测试的方法</vt:lpstr>
      <vt:lpstr>黑盒测试的方法</vt:lpstr>
      <vt:lpstr>黑盒测试的方法</vt:lpstr>
      <vt:lpstr>综合案例</vt:lpstr>
      <vt:lpstr>程序的输入与输出</vt:lpstr>
      <vt:lpstr>一、等价类法</vt:lpstr>
      <vt:lpstr>划分等价类</vt:lpstr>
      <vt:lpstr>1、测试用例个数：5 ×5=25</vt:lpstr>
      <vt:lpstr>二、边界值法</vt:lpstr>
      <vt:lpstr>PowerPoint 演示文稿</vt:lpstr>
      <vt:lpstr>最坏边界条件法设计测试用例</vt:lpstr>
      <vt:lpstr>三、决策表法</vt:lpstr>
      <vt:lpstr>PowerPoint 演示文稿</vt:lpstr>
      <vt:lpstr>得到决策表</vt:lpstr>
      <vt:lpstr>简化后的决策表</vt:lpstr>
      <vt:lpstr>PowerPoint 演示文稿</vt:lpstr>
      <vt:lpstr>变量映射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张程 Email：bootan@cqu.edu.cn  QQ:80463125</dc:title>
  <dc:creator>Bootan</dc:creator>
  <cp:lastModifiedBy>硝酸钾</cp:lastModifiedBy>
  <cp:revision>1</cp:revision>
  <dcterms:created xsi:type="dcterms:W3CDTF">2022-05-25T15:21:05Z</dcterms:created>
  <dcterms:modified xsi:type="dcterms:W3CDTF">2022-05-25T15:21:05Z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2021-04-13T08:00:00Z</vt:filetime>
  </property>
  <property fmtid="{D5CDD505-2E9C-101B-9397-08002B2CF9AE}" pid="3" name="Creator">
    <vt:lpwstr>PScript5.dll Version 5.2.2</vt:lpwstr>
  </property>
  <property fmtid="{D5CDD505-2E9C-101B-9397-08002B2CF9AE}" pid="4" name="LastSaved">
    <vt:filetime>2022-03-01T08:00:00Z</vt:filetime>
  </property>
  <property fmtid="{D5CDD505-2E9C-101B-9397-08002B2CF9AE}" pid="5" name="ICV">
    <vt:lpwstr>6D0A619915BC492B868D626CC2FA7DA1</vt:lpwstr>
  </property>
  <property fmtid="{D5CDD505-2E9C-101B-9397-08002B2CF9AE}" pid="6" name="KSOProductBuildVer">
    <vt:lpwstr>2052-11.1.0.11744</vt:lpwstr>
  </property>
</Properties>
</file>