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4" Type="http://schemas.openxmlformats.org/officeDocument/2006/relationships/extended-properties" Target="docProps/app.xml"/><Relationship Id="rId2"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8" Type="http://schemas.openxmlformats.org/officeDocument/2006/relationships/slide" Target="slides/slide7.xml"/><Relationship Id="rId7" Type="http://schemas.openxmlformats.org/officeDocument/2006/relationships/slide" Target="slides/slide6.xml"/><Relationship Id="rId67" Type="http://schemas.openxmlformats.org/officeDocument/2006/relationships/viewProps" Target="viewProps.xml"/><Relationship Id="rId66" Type="http://schemas.openxmlformats.org/officeDocument/2006/relationships/tableStyles" Target="tableStyles.xml"/><Relationship Id="rId65" Type="http://schemas.openxmlformats.org/officeDocument/2006/relationships/presProps" Target="presProps.xml"/><Relationship Id="rId64" Type="http://schemas.openxmlformats.org/officeDocument/2006/relationships/slide" Target="slides/slide63.xml"/><Relationship Id="rId63" Type="http://schemas.openxmlformats.org/officeDocument/2006/relationships/slide" Target="slides/slide62.xml"/><Relationship Id="rId62" Type="http://schemas.openxmlformats.org/officeDocument/2006/relationships/slide" Target="slides/slide61.xml"/><Relationship Id="rId61" Type="http://schemas.openxmlformats.org/officeDocument/2006/relationships/slide" Target="slides/slide60.xml"/><Relationship Id="rId60" Type="http://schemas.openxmlformats.org/officeDocument/2006/relationships/slide" Target="slides/slide59.xml"/><Relationship Id="rId6" Type="http://schemas.openxmlformats.org/officeDocument/2006/relationships/slide" Target="slides/slide5.xml"/><Relationship Id="rId59" Type="http://schemas.openxmlformats.org/officeDocument/2006/relationships/slide" Target="slides/slide58.xml"/><Relationship Id="rId58" Type="http://schemas.openxmlformats.org/officeDocument/2006/relationships/slide" Target="slides/slide57.xml"/><Relationship Id="rId57" Type="http://schemas.openxmlformats.org/officeDocument/2006/relationships/slide" Target="slides/slide56.xml"/><Relationship Id="rId56" Type="http://schemas.openxmlformats.org/officeDocument/2006/relationships/slide" Target="slides/slide55.xml"/><Relationship Id="rId55" Type="http://schemas.openxmlformats.org/officeDocument/2006/relationships/slide" Target="slides/slide54.xml"/><Relationship Id="rId54" Type="http://schemas.openxmlformats.org/officeDocument/2006/relationships/slide" Target="slides/slide53.xml"/><Relationship Id="rId53" Type="http://schemas.openxmlformats.org/officeDocument/2006/relationships/slide" Target="slides/slide52.xml"/><Relationship Id="rId52" Type="http://schemas.openxmlformats.org/officeDocument/2006/relationships/slide" Target="slides/slide51.xml"/><Relationship Id="rId51" Type="http://schemas.openxmlformats.org/officeDocument/2006/relationships/slide" Target="slides/slide50.xml"/><Relationship Id="rId50" Type="http://schemas.openxmlformats.org/officeDocument/2006/relationships/slide" Target="slides/slide49.xml"/><Relationship Id="rId5" Type="http://schemas.openxmlformats.org/officeDocument/2006/relationships/slide" Target="slides/slide4.xml"/><Relationship Id="rId49" Type="http://schemas.openxmlformats.org/officeDocument/2006/relationships/slide" Target="slides/slide48.xml"/><Relationship Id="rId48" Type="http://schemas.openxmlformats.org/officeDocument/2006/relationships/slide" Target="slides/slide47.xml"/><Relationship Id="rId47" Type="http://schemas.openxmlformats.org/officeDocument/2006/relationships/slide" Target="slides/slide46.xml"/><Relationship Id="rId46" Type="http://schemas.openxmlformats.org/officeDocument/2006/relationships/slide" Target="slides/slide45.xml"/><Relationship Id="rId45" Type="http://schemas.openxmlformats.org/officeDocument/2006/relationships/slide" Target="slides/slide44.xml"/><Relationship Id="rId44" Type="http://schemas.openxmlformats.org/officeDocument/2006/relationships/slide" Target="slides/slide43.xml"/><Relationship Id="rId43" Type="http://schemas.openxmlformats.org/officeDocument/2006/relationships/slide" Target="slides/slide42.xml"/><Relationship Id="rId42" Type="http://schemas.openxmlformats.org/officeDocument/2006/relationships/slide" Target="slides/slide41.xml"/><Relationship Id="rId41" Type="http://schemas.openxmlformats.org/officeDocument/2006/relationships/slide" Target="slides/slide40.xml"/><Relationship Id="rId40" Type="http://schemas.openxmlformats.org/officeDocument/2006/relationships/slide" Target="slides/slide39.xml"/><Relationship Id="rId4" Type="http://schemas.openxmlformats.org/officeDocument/2006/relationships/slide" Target="slides/slide3.xml"/><Relationship Id="rId39" Type="http://schemas.openxmlformats.org/officeDocument/2006/relationships/slide" Target="slides/slide38.xml"/><Relationship Id="rId38" Type="http://schemas.openxmlformats.org/officeDocument/2006/relationships/slide" Target="slides/slide37.xml"/><Relationship Id="rId37" Type="http://schemas.openxmlformats.org/officeDocument/2006/relationships/slide" Target="slides/slide36.xml"/><Relationship Id="rId36" Type="http://schemas.openxmlformats.org/officeDocument/2006/relationships/slide" Target="slides/slide35.xml"/><Relationship Id="rId35" Type="http://schemas.openxmlformats.org/officeDocument/2006/relationships/slide" Target="slides/slide34.xml"/><Relationship Id="rId34" Type="http://schemas.openxmlformats.org/officeDocument/2006/relationships/slide" Target="slides/slide33.xml"/><Relationship Id="rId33" Type="http://schemas.openxmlformats.org/officeDocument/2006/relationships/slide" Target="slides/slide32.xml"/><Relationship Id="rId32" Type="http://schemas.openxmlformats.org/officeDocument/2006/relationships/slide" Target="slides/slide31.xml"/><Relationship Id="rId31" Type="http://schemas.openxmlformats.org/officeDocument/2006/relationships/slide" Target="slides/slide30.xml"/><Relationship Id="rId30" Type="http://schemas.openxmlformats.org/officeDocument/2006/relationships/slide" Target="slides/slide29.xml"/><Relationship Id="rId3" Type="http://schemas.openxmlformats.org/officeDocument/2006/relationships/slide" Target="slides/slide2.xml"/><Relationship Id="rId29" Type="http://schemas.openxmlformats.org/officeDocument/2006/relationships/slide" Target="slides/slide28.xml"/><Relationship Id="rId28" Type="http://schemas.openxmlformats.org/officeDocument/2006/relationships/slide" Target="slides/slide27.xml"/><Relationship Id="rId27" Type="http://schemas.openxmlformats.org/officeDocument/2006/relationships/slide" Target="slides/slide26.xml"/><Relationship Id="rId26" Type="http://schemas.openxmlformats.org/officeDocument/2006/relationships/slide" Target="slides/slide25.xml"/><Relationship Id="rId25" Type="http://schemas.openxmlformats.org/officeDocument/2006/relationships/slide" Target="slides/slide24.xml"/><Relationship Id="rId24" Type="http://schemas.openxmlformats.org/officeDocument/2006/relationships/slide" Target="slides/slide23.xml"/><Relationship Id="rId23" Type="http://schemas.openxmlformats.org/officeDocument/2006/relationships/slide" Target="slides/slide22.xml"/><Relationship Id="rId22" Type="http://schemas.openxmlformats.org/officeDocument/2006/relationships/slide" Target="slides/slide21.xml"/><Relationship Id="rId21" Type="http://schemas.openxmlformats.org/officeDocument/2006/relationships/slide" Target="slides/slide20.xml"/><Relationship Id="rId20" Type="http://schemas.openxmlformats.org/officeDocument/2006/relationships/slide" Target="slides/slide19.xml"/><Relationship Id="rId2" Type="http://schemas.openxmlformats.org/officeDocument/2006/relationships/slide" Target="slides/slide1.xml"/><Relationship Id="rId19" Type="http://schemas.openxmlformats.org/officeDocument/2006/relationships/slide" Target="slides/slide18.xml"/><Relationship Id="rId18" Type="http://schemas.openxmlformats.org/officeDocument/2006/relationships/slide" Target="slides/slide17.xml"/><Relationship Id="rId17" Type="http://schemas.openxmlformats.org/officeDocument/2006/relationships/slide" Target="slides/slide16.xml"/><Relationship Id="rId16" Type="http://schemas.openxmlformats.org/officeDocument/2006/relationships/slide" Target="slides/slide15.xml"/><Relationship Id="rId15" Type="http://schemas.openxmlformats.org/officeDocument/2006/relationships/slide" Target="slides/slide14.xml"/><Relationship Id="rId14" Type="http://schemas.openxmlformats.org/officeDocument/2006/relationships/slide" Target="slides/slide13.xml"/><Relationship Id="rId13" Type="http://schemas.openxmlformats.org/officeDocument/2006/relationships/slide" Target="slides/slide12.xml"/><Relationship Id="rId12" Type="http://schemas.openxmlformats.org/officeDocument/2006/relationships/slide" Target="slides/slide11.xml"/><Relationship Id="rId11" Type="http://schemas.openxmlformats.org/officeDocument/2006/relationships/slide" Target="slides/slide10.xml"/><Relationship Id="rId10" Type="http://schemas.openxmlformats.org/officeDocument/2006/relationships/slide" Target="slides/slide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bootan@cq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0" Type="http://schemas.openxmlformats.org/officeDocument/2006/relationships/image" Target="../media/image1.png"/><Relationship Id="rId2" Type="http://schemas.openxmlformats.org/officeDocument/2006/relationships/image" Target="../media/image2.png"/><Relationship Id="rId19" Type="http://schemas.openxmlformats.org/officeDocument/2006/relationships/image" Target="../media/image19.png"/><Relationship Id="rId18" Type="http://schemas.openxmlformats.org/officeDocument/2006/relationships/image" Target="../media/image18.png"/><Relationship Id="rId17" Type="http://schemas.openxmlformats.org/officeDocument/2006/relationships/image" Target="../media/image17.png"/><Relationship Id="rId16" Type="http://schemas.openxmlformats.org/officeDocument/2006/relationships/image" Target="../media/image16.png"/><Relationship Id="rId15" Type="http://schemas.openxmlformats.org/officeDocument/2006/relationships/image" Target="../media/image15.png"/><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1.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4" Type="http://schemas.openxmlformats.org/officeDocument/2006/relationships/image" Target="../media/image1.png"/><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4" Type="http://schemas.openxmlformats.org/officeDocument/2006/relationships/image" Target="../media/image1.png"/><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4" Type="http://schemas.openxmlformats.org/officeDocument/2006/relationships/image" Target="../media/image1.png"/><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4" Type="http://schemas.openxmlformats.org/officeDocument/2006/relationships/image" Target="../media/image1.png"/><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4" Type="http://schemas.openxmlformats.org/officeDocument/2006/relationships/image" Target="../media/image1.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2" name="path"/>
          <p:cNvSpPr/>
          <p:nvPr/>
        </p:nvSpPr>
        <p:spPr>
          <a:xfrm>
            <a:off x="752856" y="743711"/>
            <a:ext cx="3275711" cy="4408932"/>
          </a:xfrm>
          <a:custGeom>
            <a:avLst/>
            <a:gdLst/>
            <a:ahLst/>
            <a:cxnLst/>
            <a:rect l="0" t="0" r="0" b="0"/>
            <a:pathLst>
              <a:path w="5158" h="6943">
                <a:moveTo>
                  <a:pt x="638" y="6943"/>
                </a:moveTo>
                <a:moveTo>
                  <a:pt x="638" y="6943"/>
                </a:moveTo>
                <a:lnTo>
                  <a:pt x="0" y="6943"/>
                </a:lnTo>
                <a:lnTo>
                  <a:pt x="0" y="0"/>
                </a:lnTo>
                <a:lnTo>
                  <a:pt x="5156" y="0"/>
                </a:lnTo>
                <a:cubicBezTo>
                  <a:pt x="5158" y="209"/>
                  <a:pt x="5155" y="397"/>
                  <a:pt x="5157" y="607"/>
                </a:cubicBezTo>
                <a:lnTo>
                  <a:pt x="638" y="605"/>
                </a:lnTo>
                <a:lnTo>
                  <a:pt x="638" y="6943"/>
                </a:lnTo>
                <a:close/>
              </a:path>
            </a:pathLst>
          </a:custGeom>
          <a:solidFill>
            <a:srgbClr val="191B0E">
              <a:alpha val="100000"/>
            </a:srgbClr>
          </a:solidFill>
          <a:ln cap="flat">
            <a:miter lim="0"/>
            <a:noFill/>
            <a:prstDash val="solid"/>
          </a:ln>
        </p:spPr>
        <p:txBody>
          <a:bodyPr rtlCol="0"/>
          <a:lstStyle/>
          <a:p>
            <a:pPr algn="ctr"/>
            <a:endParaRPr lang="zh-CN" altLang="en-US"/>
          </a:p>
        </p:txBody>
      </p:sp>
      <p:sp>
        <p:nvSpPr>
          <p:cNvPr id="3" name="path"/>
          <p:cNvSpPr/>
          <p:nvPr/>
        </p:nvSpPr>
        <p:spPr>
          <a:xfrm>
            <a:off x="8151876" y="1685544"/>
            <a:ext cx="3275076" cy="4408932"/>
          </a:xfrm>
          <a:custGeom>
            <a:avLst/>
            <a:gdLst/>
            <a:ahLst/>
            <a:cxnLst/>
            <a:rect l="0" t="0" r="0" b="0"/>
            <a:pathLst>
              <a:path w="5157" h="6943">
                <a:moveTo>
                  <a:pt x="4518" y="0"/>
                </a:moveTo>
                <a:lnTo>
                  <a:pt x="5157" y="0"/>
                </a:lnTo>
                <a:lnTo>
                  <a:pt x="5157" y="6943"/>
                </a:lnTo>
                <a:lnTo>
                  <a:pt x="0" y="6943"/>
                </a:lnTo>
                <a:lnTo>
                  <a:pt x="0" y="6336"/>
                </a:lnTo>
                <a:lnTo>
                  <a:pt x="4518" y="6337"/>
                </a:lnTo>
                <a:lnTo>
                  <a:pt x="4518" y="0"/>
                </a:lnTo>
                <a:close/>
              </a:path>
            </a:pathLst>
          </a:custGeom>
          <a:solidFill>
            <a:srgbClr val="191B0E">
              <a:alpha val="100000"/>
            </a:srgbClr>
          </a:solidFill>
          <a:ln cap="flat">
            <a:miter lim="0"/>
            <a:noFill/>
            <a:prstDash val="solid"/>
          </a:ln>
        </p:spPr>
        <p:txBody>
          <a:bodyPr rtlCol="0"/>
          <a:lstStyle/>
          <a:p>
            <a:pPr algn="ctr"/>
            <a:endParaRPr lang="zh-CN" altLang="en-US"/>
          </a:p>
        </p:txBody>
      </p:sp>
      <p:sp>
        <p:nvSpPr>
          <p:cNvPr id="4" name="textbox 4"/>
          <p:cNvSpPr/>
          <p:nvPr/>
        </p:nvSpPr>
        <p:spPr>
          <a:xfrm>
            <a:off x="4342946" y="2853064"/>
            <a:ext cx="3596004" cy="2134235"/>
          </a:xfrm>
          <a:prstGeom prst="rect">
            <a:avLst/>
          </a:prstGeom>
        </p:spPr>
        <p:txBody>
          <a:bodyPr vert="horz" wrap="square" lIns="0" tIns="0" rIns="0" bIns="0"/>
          <a:lstStyle/>
          <a:p>
            <a:pPr algn="l" rtl="0" eaLnBrk="0">
              <a:lnSpc>
                <a:spcPct val="76478"/>
              </a:lnSpc>
              <a:tabLst/>
            </a:pPr>
            <a:endParaRPr lang="Arial" altLang="Arial" sz="100" dirty="0"/>
          </a:p>
          <a:p>
            <a:pPr indent="12700" algn="l" rtl="0" eaLnBrk="0">
              <a:lnSpc>
                <a:spcPct val="95000"/>
              </a:lnSpc>
              <a:tabLst/>
            </a:pPr>
            <a:r>
              <a:rPr sz="7200" spc="-180" dirty="0">
                <a:solidFill>
                  <a:srgbClr val="191B0E">
                    <a:alpha val="100000"/>
                  </a:srgbClr>
                </a:solidFill>
                <a:latin typeface="KaiTi"/>
                <a:ea typeface="KaiTi"/>
                <a:cs typeface="KaiTi"/>
              </a:rPr>
              <a:t>软件测</a:t>
            </a:r>
            <a:r>
              <a:rPr sz="7200" spc="-150" dirty="0">
                <a:solidFill>
                  <a:srgbClr val="191B0E">
                    <a:alpha val="100000"/>
                  </a:srgbClr>
                </a:solidFill>
                <a:latin typeface="KaiTi"/>
                <a:ea typeface="KaiTi"/>
                <a:cs typeface="KaiTi"/>
              </a:rPr>
              <a:t>试</a:t>
            </a:r>
            <a:endParaRPr lang="KaiTi" altLang="KaiTi" sz="7200" dirty="0"/>
          </a:p>
          <a:p>
            <a:pPr indent="1518940" algn="l" rtl="0" eaLnBrk="0">
              <a:lnSpc>
                <a:spcPct val="96000"/>
              </a:lnSpc>
              <a:spcBef>
                <a:spcPts val="1004"/>
              </a:spcBef>
              <a:tabLst/>
            </a:pPr>
            <a:r>
              <a:rPr sz="2100" spc="-70" dirty="0">
                <a:solidFill>
                  <a:srgbClr val="191B0E">
                    <a:alpha val="100000"/>
                  </a:srgbClr>
                </a:solidFill>
                <a:latin typeface="KaiTi"/>
                <a:ea typeface="KaiTi"/>
                <a:cs typeface="KaiTi"/>
              </a:rPr>
              <a:t>张</a:t>
            </a:r>
            <a:r>
              <a:rPr sz="2100" spc="-60" dirty="0">
                <a:solidFill>
                  <a:srgbClr val="191B0E">
                    <a:alpha val="100000"/>
                  </a:srgbClr>
                </a:solidFill>
                <a:latin typeface="KaiTi"/>
                <a:ea typeface="KaiTi"/>
                <a:cs typeface="KaiTi"/>
              </a:rPr>
              <a:t>程</a:t>
            </a:r>
            <a:endParaRPr lang="KaiTi" altLang="KaiTi" sz="2100" dirty="0"/>
          </a:p>
          <a:p>
            <a:pPr marL="240000" indent="-24116" algn="l" rtl="0" eaLnBrk="0">
              <a:lnSpc>
                <a:spcPct val="94000"/>
              </a:lnSpc>
              <a:spcBef>
                <a:spcPts val="146"/>
              </a:spcBef>
              <a:tabLst/>
            </a:pPr>
            <a:r>
              <a:rPr sz="2100" spc="0" dirty="0">
                <a:solidFill>
                  <a:srgbClr val="191B0E">
                    <a:alpha val="100000"/>
                  </a:srgbClr>
                </a:solidFill>
                <a:latin typeface="Corbel"/>
                <a:ea typeface="Corbel"/>
                <a:cs typeface="Corbel"/>
              </a:rPr>
              <a:t>Email</a:t>
            </a:r>
            <a:r>
              <a:rPr sz="2100" spc="-475" dirty="0">
                <a:solidFill>
                  <a:srgbClr val="191B0E">
                    <a:alpha val="100000"/>
                  </a:srgbClr>
                </a:solidFill>
                <a:latin typeface="KaiTi"/>
                <a:ea typeface="KaiTi"/>
                <a:cs typeface="KaiTi"/>
              </a:rPr>
              <a:t>：</a:t>
            </a:r>
            <a:r>
              <a:rPr sz="2100" spc="0" dirty="0" u="sng">
                <a:solidFill>
                  <a:srgbClr val="77A2BB">
                    <a:alpha val="100000"/>
                  </a:srgbClr>
                </a:solidFill>
                <a:hlinkClick xmlns:r="http://schemas.openxmlformats.org/officeDocument/2006/relationships" r:id="rId2" tooltip="">
                  <a:extLst>
                    <a:ext uri="{DAF060AB-1E55-43B9-8AAB-6FB025537F2F}">
                      <wpsdc:hlinkClr xmlns:wpsdc="http://www.wps.cn/officeDocument/2017/drawingmlCustomData" val="77A2BB"/>
                      <wpsdc:folHlinkClr xmlns:wpsdc="http://www.wps.cn/officeDocument/2017/drawingmlCustomData" val="77A2BB"/>
                      <wpsdc:hlinkUnderline xmlns:wpsdc="http://www.wps.cn/officeDocument/2017/drawingmlCustomData" val="0"/>
                    </a:ext>
                  </a:extLst>
                </a:hlinkClick>
                <a:latin typeface="Corbel"/>
                <a:ea typeface="Corbel"/>
                <a:cs typeface="Corbel"/>
              </a:rPr>
              <a:t>bootan@cqu.edu.cn</a:t>
            </a:r>
            <a:r>
              <a:rPr sz="2100" spc="0" dirty="0">
                <a:solidFill>
                  <a:srgbClr val="77A2BB">
                    <a:alpha val="100000"/>
                  </a:srgbClr>
                </a:solidFill>
                <a:latin typeface="Corbel"/>
                <a:ea typeface="Corbel"/>
                <a:cs typeface="Corbel"/>
              </a:rPr>
              <a:t>     </a:t>
            </a:r>
            <a:r>
              <a:rPr sz="2100" spc="120" dirty="0">
                <a:solidFill>
                  <a:srgbClr val="191B0E">
                    <a:alpha val="100000"/>
                  </a:srgbClr>
                </a:solidFill>
                <a:latin typeface="Corbel"/>
                <a:ea typeface="Corbel"/>
                <a:cs typeface="Corbel"/>
              </a:rPr>
              <a:t>QQ</a:t>
            </a:r>
            <a:r>
              <a:rPr sz="2100" spc="50" dirty="0">
                <a:solidFill>
                  <a:srgbClr val="191B0E">
                    <a:alpha val="100000"/>
                  </a:srgbClr>
                </a:solidFill>
                <a:latin typeface="Corbel"/>
                <a:ea typeface="Corbel"/>
                <a:cs typeface="Corbel"/>
              </a:rPr>
              <a:t>:</a:t>
            </a:r>
            <a:r>
              <a:rPr sz="2100" spc="80" dirty="0">
                <a:solidFill>
                  <a:srgbClr val="191B0E">
                    <a:alpha val="100000"/>
                  </a:srgbClr>
                </a:solidFill>
                <a:latin typeface="Corbel"/>
                <a:ea typeface="Corbel"/>
                <a:cs typeface="Corbel"/>
              </a:rPr>
              <a:t>804</a:t>
            </a:r>
            <a:r>
              <a:rPr sz="2100" spc="90" dirty="0">
                <a:solidFill>
                  <a:srgbClr val="191B0E">
                    <a:alpha val="100000"/>
                  </a:srgbClr>
                </a:solidFill>
                <a:latin typeface="Corbel"/>
                <a:ea typeface="Corbel"/>
                <a:cs typeface="Corbel"/>
              </a:rPr>
              <a:t>6</a:t>
            </a:r>
            <a:r>
              <a:rPr sz="2100" spc="70" dirty="0">
                <a:solidFill>
                  <a:srgbClr val="191B0E">
                    <a:alpha val="100000"/>
                  </a:srgbClr>
                </a:solidFill>
                <a:latin typeface="Corbel"/>
                <a:ea typeface="Corbel"/>
                <a:cs typeface="Corbel"/>
              </a:rPr>
              <a:t>31</a:t>
            </a:r>
            <a:r>
              <a:rPr sz="2100" spc="80" dirty="0">
                <a:solidFill>
                  <a:srgbClr val="191B0E">
                    <a:alpha val="100000"/>
                  </a:srgbClr>
                </a:solidFill>
                <a:latin typeface="Corbel"/>
                <a:ea typeface="Corbel"/>
                <a:cs typeface="Corbel"/>
              </a:rPr>
              <a:t>2</a:t>
            </a:r>
            <a:r>
              <a:rPr sz="2100" spc="35" dirty="0">
                <a:solidFill>
                  <a:srgbClr val="191B0E">
                    <a:alpha val="100000"/>
                  </a:srgbClr>
                </a:solidFill>
                <a:latin typeface="Corbel"/>
                <a:ea typeface="Corbel"/>
                <a:cs typeface="Corbel"/>
              </a:rPr>
              <a:t>5</a:t>
            </a:r>
            <a:endParaRPr lang="Corbel" altLang="Corbel" sz="2100" dirty="0"/>
          </a:p>
        </p:txBody>
      </p:sp>
      <p:pic>
        <p:nvPicPr>
          <p:cNvPr id="5" name="picture 5"/>
          <p:cNvPicPr>
            <a:picLocks noChangeAspect="1"/>
          </p:cNvPicPr>
          <p:nvPr/>
        </p:nvPicPr>
        <p:blipFill>
          <a:blip r:embed="rId3"/>
          <a:stretch>
            <a:fillRect/>
          </a:stretch>
        </p:blipFill>
        <p:spPr>
          <a:xfrm rot="21600000">
            <a:off x="10283952" y="83819"/>
            <a:ext cx="1812035" cy="571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38" name="textbox 38"/>
          <p:cNvSpPr/>
          <p:nvPr/>
        </p:nvSpPr>
        <p:spPr>
          <a:xfrm>
            <a:off x="1468664" y="719988"/>
            <a:ext cx="9408159" cy="3769995"/>
          </a:xfrm>
          <a:prstGeom prst="rect">
            <a:avLst/>
          </a:prstGeom>
        </p:spPr>
        <p:txBody>
          <a:bodyPr vert="horz" wrap="square" lIns="0" tIns="0" rIns="0" bIns="0"/>
          <a:lstStyle/>
          <a:p>
            <a:pPr algn="l" rtl="0" eaLnBrk="0">
              <a:lnSpc>
                <a:spcPct val="78728"/>
              </a:lnSpc>
              <a:tabLst/>
            </a:pPr>
            <a:endParaRPr lang="Arial" altLang="Arial" sz="100" dirty="0"/>
          </a:p>
          <a:p>
            <a:pPr indent="46394" algn="l" rtl="0" eaLnBrk="0">
              <a:lnSpc>
                <a:spcPct val="99000"/>
              </a:lnSpc>
              <a:tabLst/>
            </a:pPr>
            <a:r>
              <a:rPr sz="3900" spc="20" dirty="0">
                <a:solidFill>
                  <a:srgbClr val="191B0E">
                    <a:alpha val="100000"/>
                  </a:srgbClr>
                </a:solidFill>
                <a:latin typeface="KaiTi"/>
                <a:ea typeface="KaiTi"/>
                <a:cs typeface="KaiTi"/>
              </a:rPr>
              <a:t>测试类别</a:t>
            </a:r>
            <a:r>
              <a:rPr sz="3900" spc="10" dirty="0">
                <a:solidFill>
                  <a:srgbClr val="191B0E">
                    <a:alpha val="100000"/>
                  </a:srgbClr>
                </a:solidFill>
                <a:latin typeface="Microsoft YaHei"/>
                <a:ea typeface="Microsoft YaHei"/>
                <a:cs typeface="Microsoft YaHei"/>
              </a:rPr>
              <a:t>-</a:t>
            </a:r>
            <a:r>
              <a:rPr sz="3900" spc="20" dirty="0">
                <a:solidFill>
                  <a:srgbClr val="191B0E">
                    <a:alpha val="100000"/>
                  </a:srgbClr>
                </a:solidFill>
                <a:latin typeface="KaiTi"/>
                <a:ea typeface="KaiTi"/>
                <a:cs typeface="KaiTi"/>
              </a:rPr>
              <a:t>数据类</a:t>
            </a:r>
            <a:r>
              <a:rPr sz="3900" spc="15" dirty="0">
                <a:solidFill>
                  <a:srgbClr val="191B0E">
                    <a:alpha val="100000"/>
                  </a:srgbClr>
                </a:solidFill>
                <a:latin typeface="KaiTi"/>
                <a:ea typeface="KaiTi"/>
                <a:cs typeface="KaiTi"/>
              </a:rPr>
              <a:t>型</a:t>
            </a:r>
            <a:r>
              <a:rPr sz="3900" spc="0" dirty="0">
                <a:solidFill>
                  <a:srgbClr val="191B0E">
                    <a:alpha val="100000"/>
                  </a:srgbClr>
                </a:solidFill>
                <a:latin typeface="KaiTi"/>
                <a:ea typeface="KaiTi"/>
                <a:cs typeface="KaiTi"/>
              </a:rPr>
              <a:t>的测试检查</a:t>
            </a:r>
            <a:endParaRPr lang="KaiTi" altLang="KaiTi" sz="3900" dirty="0"/>
          </a:p>
          <a:p>
            <a:pPr indent="12700" algn="l" rtl="0" eaLnBrk="0">
              <a:lnSpc>
                <a:spcPct val="100000"/>
              </a:lnSpc>
              <a:spcBef>
                <a:spcPts val="627"/>
              </a:spcBef>
              <a:tabLst/>
            </a:pPr>
            <a:r>
              <a:rPr sz="1900" spc="-10" dirty="0">
                <a:solidFill>
                  <a:srgbClr val="191B0E">
                    <a:alpha val="100000"/>
                  </a:srgbClr>
                </a:solidFill>
                <a:latin typeface="Microsoft YaHei"/>
                <a:ea typeface="Microsoft YaHei"/>
                <a:cs typeface="Microsoft YaHei"/>
              </a:rPr>
              <a:t>■</a:t>
            </a:r>
            <a:r>
              <a:rPr sz="1900" spc="-50" dirty="0">
                <a:solidFill>
                  <a:srgbClr val="191B0E">
                    <a:alpha val="100000"/>
                  </a:srgbClr>
                </a:solidFill>
                <a:latin typeface="Microsoft YaHei"/>
                <a:ea typeface="Microsoft YaHei"/>
                <a:cs typeface="Microsoft YaHei"/>
              </a:rPr>
              <a:t>   </a:t>
            </a:r>
            <a:r>
              <a:rPr sz="1900" spc="-10" dirty="0">
                <a:solidFill>
                  <a:srgbClr val="191B0E">
                    <a:alpha val="100000"/>
                  </a:srgbClr>
                </a:solidFill>
                <a:latin typeface="Microsoft YaHei"/>
                <a:ea typeface="Microsoft YaHei"/>
                <a:cs typeface="Microsoft YaHei"/>
              </a:rPr>
              <a:t>N</a:t>
            </a:r>
            <a:r>
              <a:rPr sz="1900" spc="0" dirty="0">
                <a:solidFill>
                  <a:srgbClr val="191B0E">
                    <a:alpha val="100000"/>
                  </a:srgbClr>
                </a:solidFill>
                <a:latin typeface="Microsoft YaHei"/>
                <a:ea typeface="Microsoft YaHei"/>
                <a:cs typeface="Microsoft YaHei"/>
              </a:rPr>
              <a:t>ull</a:t>
            </a:r>
            <a:r>
              <a:rPr sz="1900" spc="0" dirty="0">
                <a:solidFill>
                  <a:srgbClr val="191B0E">
                    <a:alpha val="100000"/>
                  </a:srgbClr>
                </a:solidFill>
                <a:latin typeface="KaiTi"/>
                <a:ea typeface="KaiTi"/>
                <a:cs typeface="KaiTi"/>
              </a:rPr>
              <a:t>转化</a:t>
            </a:r>
            <a:endParaRPr lang="KaiTi" altLang="KaiTi" sz="1900" dirty="0"/>
          </a:p>
          <a:p>
            <a:pPr marL="923369" indent="-373190" algn="l" rtl="0" eaLnBrk="0">
              <a:lnSpc>
                <a:spcPct val="88000"/>
              </a:lnSpc>
              <a:spcBef>
                <a:spcPts val="689"/>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在设置值对象</a:t>
            </a:r>
            <a:r>
              <a:rPr sz="2000" i="1" spc="0" dirty="0">
                <a:solidFill>
                  <a:srgbClr val="191B0E">
                    <a:alpha val="100000"/>
                  </a:srgbClr>
                </a:solidFill>
                <a:latin typeface="Corbel"/>
                <a:ea typeface="Corbel"/>
                <a:cs typeface="Corbel"/>
              </a:rPr>
              <a:t>VO</a:t>
            </a:r>
            <a:r>
              <a:rPr sz="2100" i="1" spc="0" dirty="0">
                <a:solidFill>
                  <a:srgbClr val="191B0E">
                    <a:alpha val="100000"/>
                  </a:srgbClr>
                </a:solidFill>
                <a:latin typeface="KaiTi"/>
                <a:ea typeface="KaiTi"/>
                <a:cs typeface="KaiTi"/>
              </a:rPr>
              <a:t>时</a:t>
            </a:r>
            <a:r>
              <a:rPr sz="2100" i="1" spc="-104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在</a:t>
            </a:r>
            <a:r>
              <a:rPr sz="2000" i="1" spc="0" dirty="0">
                <a:solidFill>
                  <a:srgbClr val="191B0E">
                    <a:alpha val="100000"/>
                  </a:srgbClr>
                </a:solidFill>
                <a:latin typeface="Corbel"/>
                <a:ea typeface="Corbel"/>
                <a:cs typeface="Corbel"/>
              </a:rPr>
              <a:t>VO</a:t>
            </a:r>
            <a:r>
              <a:rPr sz="2100" i="1" spc="0" dirty="0">
                <a:solidFill>
                  <a:srgbClr val="191B0E">
                    <a:alpha val="100000"/>
                  </a:srgbClr>
                </a:solidFill>
                <a:latin typeface="KaiTi"/>
                <a:ea typeface="KaiTi"/>
                <a:cs typeface="KaiTi"/>
              </a:rPr>
              <a:t>内部是否将空串</a:t>
            </a:r>
            <a:r>
              <a:rPr sz="2000" i="1" spc="0" dirty="0">
                <a:solidFill>
                  <a:srgbClr val="191B0E">
                    <a:alpha val="100000"/>
                  </a:srgbClr>
                </a:solidFill>
                <a:latin typeface="Corbel"/>
                <a:ea typeface="Corbel"/>
                <a:cs typeface="Corbel"/>
              </a:rPr>
              <a:t>"</a:t>
            </a:r>
            <a:r>
              <a:rPr sz="2000" spc="0" dirty="0">
                <a:solidFill>
                  <a:srgbClr val="191B0E">
                    <a:alpha val="100000"/>
                  </a:srgbClr>
                </a:solidFill>
                <a:latin typeface="Corbel"/>
                <a:ea typeface="Corbel"/>
                <a:cs typeface="Corbel"/>
              </a:rPr>
              <a:t>  </a:t>
            </a:r>
            <a:r>
              <a:rPr sz="2000" i="1" spc="0" dirty="0">
                <a:solidFill>
                  <a:srgbClr val="191B0E">
                    <a:alpha val="100000"/>
                  </a:srgbClr>
                </a:solidFill>
                <a:latin typeface="Corbel"/>
                <a:ea typeface="Corbel"/>
                <a:cs typeface="Corbel"/>
              </a:rPr>
              <a:t>"</a:t>
            </a:r>
            <a:r>
              <a:rPr sz="2100" i="1" spc="0" dirty="0">
                <a:solidFill>
                  <a:srgbClr val="191B0E">
                    <a:alpha val="100000"/>
                  </a:srgbClr>
                </a:solidFill>
                <a:latin typeface="KaiTi"/>
                <a:ea typeface="KaiTi"/>
                <a:cs typeface="KaiTi"/>
              </a:rPr>
              <a:t>将转化</a:t>
            </a:r>
            <a:r>
              <a:rPr sz="2000" i="1" spc="0" dirty="0">
                <a:solidFill>
                  <a:srgbClr val="191B0E">
                    <a:alpha val="100000"/>
                  </a:srgbClr>
                </a:solidFill>
                <a:latin typeface="Corbel"/>
                <a:ea typeface="Corbel"/>
                <a:cs typeface="Corbel"/>
              </a:rPr>
              <a:t>null</a:t>
            </a:r>
            <a:r>
              <a:rPr sz="2100" i="1" spc="-104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数值型数据</a:t>
            </a:r>
            <a:r>
              <a:rPr sz="2000" i="1" spc="0" dirty="0">
                <a:solidFill>
                  <a:srgbClr val="191B0E">
                    <a:alpha val="100000"/>
                  </a:srgbClr>
                </a:solidFill>
                <a:latin typeface="Corbel"/>
                <a:ea typeface="Corbel"/>
                <a:cs typeface="Corbel"/>
              </a:rPr>
              <a:t>(</a:t>
            </a:r>
            <a:r>
              <a:rPr sz="2100" i="1" spc="0" dirty="0">
                <a:solidFill>
                  <a:srgbClr val="191B0E">
                    <a:alpha val="100000"/>
                  </a:srgbClr>
                </a:solidFill>
                <a:latin typeface="KaiTi"/>
                <a:ea typeface="KaiTi"/>
                <a:cs typeface="KaiTi"/>
              </a:rPr>
              <a:t>整数</a:t>
            </a:r>
            <a:r>
              <a:rPr sz="2100" i="1" spc="-1025" dirty="0">
                <a:solidFill>
                  <a:srgbClr val="191B0E">
                    <a:alpha val="100000"/>
                  </a:srgbClr>
                </a:solidFill>
                <a:latin typeface="KaiTi"/>
                <a:ea typeface="KaiTi"/>
                <a:cs typeface="KaiTi"/>
              </a:rPr>
              <a:t>、</a:t>
            </a:r>
            <a:r>
              <a:rPr sz="2100" spc="0" dirty="0">
                <a:solidFill>
                  <a:srgbClr val="191B0E">
                    <a:alpha val="100000"/>
                  </a:srgbClr>
                </a:solidFill>
                <a:latin typeface="KaiTi"/>
                <a:ea typeface="KaiTi"/>
                <a:cs typeface="KaiTi"/>
              </a:rPr>
              <a:t> </a:t>
            </a:r>
            <a:r>
              <a:rPr sz="2100" i="1" spc="0" dirty="0">
                <a:solidFill>
                  <a:srgbClr val="191B0E">
                    <a:alpha val="100000"/>
                  </a:srgbClr>
                </a:solidFill>
                <a:latin typeface="KaiTi"/>
                <a:ea typeface="KaiTi"/>
                <a:cs typeface="KaiTi"/>
              </a:rPr>
              <a:t>浮点数</a:t>
            </a:r>
            <a:r>
              <a:rPr sz="2000" i="1" spc="0" dirty="0">
                <a:solidFill>
                  <a:srgbClr val="191B0E">
                    <a:alpha val="100000"/>
                  </a:srgbClr>
                </a:solidFill>
                <a:latin typeface="Corbel"/>
                <a:ea typeface="Corbel"/>
                <a:cs typeface="Corbel"/>
              </a:rPr>
              <a:t>)null</a:t>
            </a:r>
            <a:r>
              <a:rPr sz="2100" i="1" spc="0" dirty="0">
                <a:solidFill>
                  <a:srgbClr val="191B0E">
                    <a:alpha val="100000"/>
                  </a:srgbClr>
                </a:solidFill>
                <a:latin typeface="KaiTi"/>
                <a:ea typeface="KaiTi"/>
                <a:cs typeface="KaiTi"/>
              </a:rPr>
              <a:t>转为</a:t>
            </a:r>
            <a:r>
              <a:rPr sz="2000" i="1" spc="0" dirty="0">
                <a:solidFill>
                  <a:srgbClr val="191B0E">
                    <a:alpha val="100000"/>
                  </a:srgbClr>
                </a:solidFill>
                <a:latin typeface="Corbel"/>
                <a:ea typeface="Corbel"/>
                <a:cs typeface="Corbel"/>
              </a:rPr>
              <a:t>0.#</a:t>
            </a:r>
            <a:r>
              <a:rPr sz="2100" i="1" spc="-415" dirty="0">
                <a:solidFill>
                  <a:srgbClr val="191B0E">
                    <a:alpha val="100000"/>
                  </a:srgbClr>
                </a:solidFill>
                <a:latin typeface="KaiTi"/>
                <a:ea typeface="KaiTi"/>
                <a:cs typeface="KaiTi"/>
              </a:rPr>
              <a:t>。</a:t>
            </a:r>
            <a:endParaRPr lang="KaiTi" altLang="KaiTi" sz="2100" dirty="0"/>
          </a:p>
          <a:p>
            <a:pPr indent="12700" algn="l" rtl="0" eaLnBrk="0">
              <a:lnSpc>
                <a:spcPct val="95000"/>
              </a:lnSpc>
              <a:spcBef>
                <a:spcPts val="1266"/>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检查控件数据类型的转换</a:t>
            </a:r>
            <a:endParaRPr lang="KaiTi" altLang="KaiTi" sz="2000" dirty="0"/>
          </a:p>
          <a:p>
            <a:pPr indent="550208" algn="l" rtl="0" eaLnBrk="0">
              <a:lnSpc>
                <a:spcPct val="89000"/>
              </a:lnSpc>
              <a:spcBef>
                <a:spcPts val="675"/>
              </a:spcBef>
              <a:tabLst/>
            </a:pPr>
            <a:r>
              <a:rPr sz="2000" spc="-10" dirty="0">
                <a:solidFill>
                  <a:srgbClr val="191B0E">
                    <a:alpha val="100000"/>
                  </a:srgbClr>
                </a:solidFill>
                <a:latin typeface="Microsoft YaHei"/>
                <a:ea typeface="Microsoft YaHei"/>
                <a:cs typeface="Microsoft YaHei"/>
              </a:rPr>
              <a:t>–</a:t>
            </a:r>
            <a:r>
              <a:rPr sz="2000" spc="-17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编辑控件数据类型是否与表中对应字段</a:t>
            </a:r>
            <a:r>
              <a:rPr sz="2100" i="1" spc="0" dirty="0">
                <a:solidFill>
                  <a:srgbClr val="191B0E">
                    <a:alpha val="100000"/>
                  </a:srgbClr>
                </a:solidFill>
                <a:latin typeface="KaiTi"/>
                <a:ea typeface="KaiTi"/>
                <a:cs typeface="KaiTi"/>
              </a:rPr>
              <a:t>数据类型一致</a:t>
            </a:r>
            <a:r>
              <a:rPr sz="2100" i="1" spc="-1060" dirty="0">
                <a:solidFill>
                  <a:srgbClr val="191B0E">
                    <a:alpha val="100000"/>
                  </a:srgbClr>
                </a:solidFill>
                <a:latin typeface="KaiTi"/>
                <a:ea typeface="KaiTi"/>
                <a:cs typeface="KaiTi"/>
              </a:rPr>
              <a:t>。</a:t>
            </a:r>
            <a:endParaRPr lang="KaiTi" altLang="KaiTi" sz="2100" dirty="0"/>
          </a:p>
          <a:p>
            <a:pPr indent="12700" algn="l" rtl="0" eaLnBrk="0">
              <a:lnSpc>
                <a:spcPct val="94000"/>
              </a:lnSpc>
              <a:spcBef>
                <a:spcPts val="1215"/>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检查单精度型</a:t>
            </a:r>
            <a:r>
              <a:rPr sz="2000" spc="-6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双精度型控件的范围控制</a:t>
            </a:r>
            <a:endParaRPr lang="KaiTi" altLang="KaiTi" sz="2000" dirty="0"/>
          </a:p>
          <a:p>
            <a:pPr indent="12700" algn="l" rtl="0" eaLnBrk="0">
              <a:lnSpc>
                <a:spcPct val="97000"/>
              </a:lnSpc>
              <a:spcBef>
                <a:spcPts val="1199"/>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5"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检查小数位数的设置</a:t>
            </a:r>
            <a:endParaRPr lang="KaiTi" altLang="KaiTi" sz="2000" dirty="0"/>
          </a:p>
          <a:p>
            <a:pPr algn="l" rtl="0" eaLnBrk="0">
              <a:lnSpc>
                <a:spcPct val="104000"/>
              </a:lnSpc>
              <a:tabLst/>
            </a:pPr>
            <a:endParaRPr lang="Arial" altLang="Arial" sz="900" dirty="0"/>
          </a:p>
          <a:p>
            <a:pPr algn="l" rtl="0" eaLnBrk="0">
              <a:lnSpc>
                <a:spcPct val="6541"/>
              </a:lnSpc>
              <a:tabLst/>
            </a:pPr>
            <a:endParaRPr lang="Arial" altLang="Arial" sz="100" dirty="0"/>
          </a:p>
          <a:p>
            <a:pPr indent="12721" algn="l" rtl="0" eaLnBrk="0">
              <a:lnSpc>
                <a:spcPct val="93000"/>
              </a:lnSpc>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检查禁止输入字符的设置</a:t>
            </a:r>
            <a:endParaRPr lang="KaiTi" altLang="KaiTi" sz="2000" dirty="0"/>
          </a:p>
        </p:txBody>
      </p:sp>
      <p:sp>
        <p:nvSpPr>
          <p:cNvPr id="39"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40" name="picture 40"/>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42" name="textbox 42"/>
          <p:cNvSpPr/>
          <p:nvPr/>
        </p:nvSpPr>
        <p:spPr>
          <a:xfrm>
            <a:off x="1468664" y="719988"/>
            <a:ext cx="6967219" cy="5447665"/>
          </a:xfrm>
          <a:prstGeom prst="rect">
            <a:avLst/>
          </a:prstGeom>
        </p:spPr>
        <p:txBody>
          <a:bodyPr vert="horz" wrap="square" lIns="0" tIns="0" rIns="0" bIns="0"/>
          <a:lstStyle/>
          <a:p>
            <a:pPr algn="l" rtl="0" eaLnBrk="0">
              <a:lnSpc>
                <a:spcPct val="87156"/>
              </a:lnSpc>
              <a:tabLst/>
            </a:pPr>
            <a:endParaRPr lang="Arial" altLang="Arial" sz="100" dirty="0"/>
          </a:p>
          <a:p>
            <a:pPr indent="46394" algn="l" rtl="0" eaLnBrk="0">
              <a:lnSpc>
                <a:spcPct val="88000"/>
              </a:lnSpc>
              <a:tabLst/>
            </a:pPr>
            <a:r>
              <a:rPr sz="3900" spc="-20" dirty="0">
                <a:solidFill>
                  <a:srgbClr val="191B0E">
                    <a:alpha val="100000"/>
                  </a:srgbClr>
                </a:solidFill>
                <a:latin typeface="KaiTi"/>
                <a:ea typeface="KaiTi"/>
                <a:cs typeface="KaiTi"/>
              </a:rPr>
              <a:t>测试类别</a:t>
            </a:r>
            <a:r>
              <a:rPr sz="3900" spc="-10" dirty="0">
                <a:solidFill>
                  <a:srgbClr val="191B0E">
                    <a:alpha val="100000"/>
                  </a:srgbClr>
                </a:solidFill>
                <a:latin typeface="Microsoft YaHei"/>
                <a:ea typeface="Microsoft YaHei"/>
                <a:cs typeface="Microsoft YaHei"/>
              </a:rPr>
              <a:t>-</a:t>
            </a:r>
            <a:r>
              <a:rPr sz="3900" spc="-580" dirty="0">
                <a:solidFill>
                  <a:srgbClr val="191B0E">
                    <a:alpha val="100000"/>
                  </a:srgbClr>
                </a:solidFill>
                <a:latin typeface="Microsoft YaHei"/>
                <a:ea typeface="Microsoft YaHei"/>
                <a:cs typeface="Microsoft YaHei"/>
              </a:rPr>
              <a:t> </a:t>
            </a:r>
            <a:r>
              <a:rPr sz="3900" spc="-20" dirty="0">
                <a:solidFill>
                  <a:srgbClr val="191B0E">
                    <a:alpha val="100000"/>
                  </a:srgbClr>
                </a:solidFill>
                <a:latin typeface="Microsoft YaHei"/>
                <a:ea typeface="Microsoft YaHei"/>
                <a:cs typeface="Microsoft YaHei"/>
              </a:rPr>
              <a:t>SQL</a:t>
            </a:r>
            <a:r>
              <a:rPr sz="3900" spc="-20" dirty="0">
                <a:solidFill>
                  <a:srgbClr val="191B0E">
                    <a:alpha val="100000"/>
                  </a:srgbClr>
                </a:solidFill>
                <a:latin typeface="KaiTi"/>
                <a:ea typeface="KaiTi"/>
                <a:cs typeface="KaiTi"/>
              </a:rPr>
              <a:t>语句的测试检</a:t>
            </a:r>
            <a:r>
              <a:rPr sz="3900" spc="0" dirty="0">
                <a:solidFill>
                  <a:srgbClr val="191B0E">
                    <a:alpha val="100000"/>
                  </a:srgbClr>
                </a:solidFill>
                <a:latin typeface="KaiTi"/>
                <a:ea typeface="KaiTi"/>
                <a:cs typeface="KaiTi"/>
              </a:rPr>
              <a:t>查</a:t>
            </a:r>
            <a:endParaRPr lang="KaiTi" altLang="KaiTi" sz="3900" dirty="0"/>
          </a:p>
          <a:p>
            <a:pPr indent="12700" algn="l" rtl="0" eaLnBrk="0">
              <a:lnSpc>
                <a:spcPct val="86000"/>
              </a:lnSpc>
              <a:spcBef>
                <a:spcPts val="923"/>
              </a:spcBef>
              <a:tabLst/>
            </a:pPr>
            <a:r>
              <a:rPr sz="2000" spc="-10" dirty="0">
                <a:solidFill>
                  <a:srgbClr val="191B0E">
                    <a:alpha val="100000"/>
                  </a:srgbClr>
                </a:solidFill>
                <a:latin typeface="Microsoft YaHei"/>
                <a:ea typeface="Microsoft YaHei"/>
                <a:cs typeface="Microsoft YaHei"/>
              </a:rPr>
              <a:t>■</a:t>
            </a:r>
            <a:r>
              <a:rPr sz="2000" spc="-12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SQL</a:t>
            </a:r>
            <a:r>
              <a:rPr sz="2000" spc="-10" dirty="0">
                <a:solidFill>
                  <a:srgbClr val="191B0E">
                    <a:alpha val="100000"/>
                  </a:srgbClr>
                </a:solidFill>
                <a:latin typeface="KaiTi"/>
                <a:ea typeface="KaiTi"/>
                <a:cs typeface="KaiTi"/>
              </a:rPr>
              <a:t>系统数据库内在的</a:t>
            </a:r>
            <a:r>
              <a:rPr sz="2000" spc="-5" dirty="0">
                <a:solidFill>
                  <a:srgbClr val="191B0E">
                    <a:alpha val="100000"/>
                  </a:srgbClr>
                </a:solidFill>
                <a:latin typeface="KaiTi"/>
                <a:ea typeface="KaiTi"/>
                <a:cs typeface="KaiTi"/>
              </a:rPr>
              <a:t>数</a:t>
            </a:r>
            <a:r>
              <a:rPr sz="2000" spc="0" dirty="0">
                <a:solidFill>
                  <a:srgbClr val="191B0E">
                    <a:alpha val="100000"/>
                  </a:srgbClr>
                </a:solidFill>
                <a:latin typeface="KaiTi"/>
                <a:ea typeface="KaiTi"/>
                <a:cs typeface="KaiTi"/>
              </a:rPr>
              <a:t>据库文件集表</a:t>
            </a:r>
            <a:endParaRPr lang="KaiTi" altLang="KaiTi" sz="2000" dirty="0"/>
          </a:p>
          <a:p>
            <a:pPr indent="12700" algn="l" rtl="0" eaLnBrk="0">
              <a:lnSpc>
                <a:spcPct val="86000"/>
              </a:lnSpc>
              <a:spcBef>
                <a:spcPts val="1154"/>
              </a:spcBef>
              <a:tabLst/>
            </a:pPr>
            <a:r>
              <a:rPr sz="2000" spc="-10" dirty="0">
                <a:solidFill>
                  <a:srgbClr val="191B0E">
                    <a:alpha val="100000"/>
                  </a:srgbClr>
                </a:solidFill>
                <a:latin typeface="Microsoft YaHei"/>
                <a:ea typeface="Microsoft YaHei"/>
                <a:cs typeface="Microsoft YaHei"/>
              </a:rPr>
              <a:t>■</a:t>
            </a:r>
            <a:r>
              <a:rPr sz="2000" spc="-120" dirty="0">
                <a:solidFill>
                  <a:srgbClr val="191B0E">
                    <a:alpha val="100000"/>
                  </a:srgbClr>
                </a:solidFill>
                <a:latin typeface="Microsoft YaHei"/>
                <a:ea typeface="Microsoft YaHei"/>
                <a:cs typeface="Microsoft YaHei"/>
              </a:rPr>
              <a:t>   </a:t>
            </a:r>
            <a:r>
              <a:rPr sz="2000" spc="-20" dirty="0">
                <a:solidFill>
                  <a:srgbClr val="191B0E">
                    <a:alpha val="100000"/>
                  </a:srgbClr>
                </a:solidFill>
                <a:latin typeface="KaiTi"/>
                <a:ea typeface="KaiTi"/>
                <a:cs typeface="KaiTi"/>
              </a:rPr>
              <a:t>检查</a:t>
            </a:r>
            <a:r>
              <a:rPr sz="2000" spc="-10" dirty="0">
                <a:solidFill>
                  <a:srgbClr val="191B0E">
                    <a:alpha val="100000"/>
                  </a:srgbClr>
                </a:solidFill>
                <a:latin typeface="Microsoft YaHei"/>
                <a:ea typeface="Microsoft YaHei"/>
                <a:cs typeface="Microsoft YaHei"/>
              </a:rPr>
              <a:t>S</a:t>
            </a:r>
            <a:r>
              <a:rPr sz="2000" spc="-20" dirty="0">
                <a:solidFill>
                  <a:srgbClr val="191B0E">
                    <a:alpha val="100000"/>
                  </a:srgbClr>
                </a:solidFill>
                <a:latin typeface="Microsoft YaHei"/>
                <a:ea typeface="Microsoft YaHei"/>
                <a:cs typeface="Microsoft YaHei"/>
              </a:rPr>
              <a:t>Q</a:t>
            </a:r>
            <a:r>
              <a:rPr sz="2000" spc="-10" dirty="0">
                <a:solidFill>
                  <a:srgbClr val="191B0E">
                    <a:alpha val="100000"/>
                  </a:srgbClr>
                </a:solidFill>
                <a:latin typeface="Microsoft YaHei"/>
                <a:ea typeface="Microsoft YaHei"/>
                <a:cs typeface="Microsoft YaHei"/>
              </a:rPr>
              <a:t>L</a:t>
            </a:r>
            <a:r>
              <a:rPr sz="2000" spc="-20" dirty="0">
                <a:solidFill>
                  <a:srgbClr val="191B0E">
                    <a:alpha val="100000"/>
                  </a:srgbClr>
                </a:solidFill>
                <a:latin typeface="KaiTi"/>
                <a:ea typeface="KaiTi"/>
                <a:cs typeface="KaiTi"/>
              </a:rPr>
              <a:t>数据</a:t>
            </a:r>
            <a:r>
              <a:rPr sz="2000" spc="-5" dirty="0">
                <a:solidFill>
                  <a:srgbClr val="191B0E">
                    <a:alpha val="100000"/>
                  </a:srgbClr>
                </a:solidFill>
                <a:latin typeface="KaiTi"/>
                <a:ea typeface="KaiTi"/>
                <a:cs typeface="KaiTi"/>
              </a:rPr>
              <a:t>库</a:t>
            </a:r>
            <a:r>
              <a:rPr sz="2000" spc="0" dirty="0">
                <a:solidFill>
                  <a:srgbClr val="191B0E">
                    <a:alpha val="100000"/>
                  </a:srgbClr>
                </a:solidFill>
                <a:latin typeface="KaiTi"/>
                <a:ea typeface="KaiTi"/>
                <a:cs typeface="KaiTi"/>
              </a:rPr>
              <a:t>对象</a:t>
            </a:r>
            <a:endParaRPr lang="KaiTi" altLang="KaiTi" sz="2000" dirty="0"/>
          </a:p>
          <a:p>
            <a:pPr indent="12700" algn="l" rtl="0" eaLnBrk="0">
              <a:lnSpc>
                <a:spcPct val="86000"/>
              </a:lnSpc>
              <a:spcBef>
                <a:spcPts val="1152"/>
              </a:spcBef>
              <a:tabLst/>
            </a:pPr>
            <a:r>
              <a:rPr sz="2000" spc="-10" dirty="0">
                <a:solidFill>
                  <a:srgbClr val="191B0E">
                    <a:alpha val="100000"/>
                  </a:srgbClr>
                </a:solidFill>
                <a:latin typeface="Microsoft YaHei"/>
                <a:ea typeface="Microsoft YaHei"/>
                <a:cs typeface="Microsoft YaHei"/>
              </a:rPr>
              <a:t>■</a:t>
            </a:r>
            <a:r>
              <a:rPr sz="2000" spc="-13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KaiTi"/>
                <a:ea typeface="KaiTi"/>
                <a:cs typeface="KaiTi"/>
              </a:rPr>
              <a:t>检查</a:t>
            </a:r>
            <a:r>
              <a:rPr sz="2000" spc="-10" dirty="0">
                <a:solidFill>
                  <a:srgbClr val="191B0E">
                    <a:alpha val="100000"/>
                  </a:srgbClr>
                </a:solidFill>
                <a:latin typeface="Microsoft YaHei"/>
                <a:ea typeface="Microsoft YaHei"/>
                <a:cs typeface="Microsoft YaHei"/>
              </a:rPr>
              <a:t>SQL</a:t>
            </a:r>
            <a:r>
              <a:rPr sz="2000" spc="-10" dirty="0">
                <a:solidFill>
                  <a:srgbClr val="191B0E">
                    <a:alpha val="100000"/>
                  </a:srgbClr>
                </a:solidFill>
                <a:latin typeface="KaiTi"/>
                <a:ea typeface="KaiTi"/>
                <a:cs typeface="KaiTi"/>
              </a:rPr>
              <a:t>语句书写规</a:t>
            </a:r>
            <a:r>
              <a:rPr sz="2000" spc="0" dirty="0">
                <a:solidFill>
                  <a:srgbClr val="191B0E">
                    <a:alpha val="100000"/>
                  </a:srgbClr>
                </a:solidFill>
                <a:latin typeface="KaiTi"/>
                <a:ea typeface="KaiTi"/>
                <a:cs typeface="KaiTi"/>
              </a:rPr>
              <a:t>范</a:t>
            </a:r>
            <a:endParaRPr lang="KaiTi" altLang="KaiTi" sz="2000" dirty="0"/>
          </a:p>
          <a:p>
            <a:pPr indent="12700" algn="l" rtl="0" eaLnBrk="0">
              <a:lnSpc>
                <a:spcPct val="86000"/>
              </a:lnSpc>
              <a:spcBef>
                <a:spcPts val="1152"/>
              </a:spcBef>
              <a:tabLst/>
            </a:pPr>
            <a:r>
              <a:rPr sz="2000" spc="-10" dirty="0">
                <a:solidFill>
                  <a:srgbClr val="191B0E">
                    <a:alpha val="100000"/>
                  </a:srgbClr>
                </a:solidFill>
                <a:latin typeface="Microsoft YaHei"/>
                <a:ea typeface="Microsoft YaHei"/>
                <a:cs typeface="Microsoft YaHei"/>
              </a:rPr>
              <a:t>■</a:t>
            </a:r>
            <a:r>
              <a:rPr sz="2000" spc="-130" dirty="0">
                <a:solidFill>
                  <a:srgbClr val="191B0E">
                    <a:alpha val="100000"/>
                  </a:srgbClr>
                </a:solidFill>
                <a:latin typeface="Microsoft YaHei"/>
                <a:ea typeface="Microsoft YaHei"/>
                <a:cs typeface="Microsoft YaHei"/>
              </a:rPr>
              <a:t>   </a:t>
            </a:r>
            <a:r>
              <a:rPr sz="2000" spc="-20" dirty="0">
                <a:solidFill>
                  <a:srgbClr val="191B0E">
                    <a:alpha val="100000"/>
                  </a:srgbClr>
                </a:solidFill>
                <a:latin typeface="KaiTi"/>
                <a:ea typeface="KaiTi"/>
                <a:cs typeface="KaiTi"/>
              </a:rPr>
              <a:t>检查</a:t>
            </a:r>
            <a:r>
              <a:rPr sz="2000" spc="-10" dirty="0">
                <a:solidFill>
                  <a:srgbClr val="191B0E">
                    <a:alpha val="100000"/>
                  </a:srgbClr>
                </a:solidFill>
                <a:latin typeface="Microsoft YaHei"/>
                <a:ea typeface="Microsoft YaHei"/>
                <a:cs typeface="Microsoft YaHei"/>
              </a:rPr>
              <a:t>S</a:t>
            </a:r>
            <a:r>
              <a:rPr sz="2000" spc="-20" dirty="0">
                <a:solidFill>
                  <a:srgbClr val="191B0E">
                    <a:alpha val="100000"/>
                  </a:srgbClr>
                </a:solidFill>
                <a:latin typeface="Microsoft YaHei"/>
                <a:ea typeface="Microsoft YaHei"/>
                <a:cs typeface="Microsoft YaHei"/>
              </a:rPr>
              <a:t>Q</a:t>
            </a:r>
            <a:r>
              <a:rPr sz="2000" spc="-10" dirty="0">
                <a:solidFill>
                  <a:srgbClr val="191B0E">
                    <a:alpha val="100000"/>
                  </a:srgbClr>
                </a:solidFill>
                <a:latin typeface="Microsoft YaHei"/>
                <a:ea typeface="Microsoft YaHei"/>
                <a:cs typeface="Microsoft YaHei"/>
              </a:rPr>
              <a:t>L</a:t>
            </a:r>
            <a:r>
              <a:rPr sz="2000" spc="-20" dirty="0">
                <a:solidFill>
                  <a:srgbClr val="191B0E">
                    <a:alpha val="100000"/>
                  </a:srgbClr>
                </a:solidFill>
                <a:latin typeface="KaiTi"/>
                <a:ea typeface="KaiTi"/>
                <a:cs typeface="KaiTi"/>
              </a:rPr>
              <a:t>语</a:t>
            </a:r>
            <a:r>
              <a:rPr sz="2000" spc="-15" dirty="0">
                <a:solidFill>
                  <a:srgbClr val="191B0E">
                    <a:alpha val="100000"/>
                  </a:srgbClr>
                </a:solidFill>
                <a:latin typeface="KaiTi"/>
                <a:ea typeface="KaiTi"/>
                <a:cs typeface="KaiTi"/>
              </a:rPr>
              <a:t>句</a:t>
            </a:r>
            <a:endParaRPr lang="KaiTi" altLang="KaiTi" sz="2000" dirty="0"/>
          </a:p>
          <a:p>
            <a:pPr indent="12721" algn="l" rtl="0" eaLnBrk="0">
              <a:lnSpc>
                <a:spcPct val="96000"/>
              </a:lnSpc>
              <a:spcBef>
                <a:spcPts val="1156"/>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检查容量规划</a:t>
            </a:r>
            <a:endParaRPr lang="KaiTi" altLang="KaiTi" sz="2000" dirty="0"/>
          </a:p>
          <a:p>
            <a:pPr indent="12700" algn="l" rtl="0" eaLnBrk="0">
              <a:lnSpc>
                <a:spcPct val="94000"/>
              </a:lnSpc>
              <a:spcBef>
                <a:spcPts val="900"/>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检查局部变量和全局变量的定义</a:t>
            </a:r>
            <a:r>
              <a:rPr sz="2000" spc="-25" dirty="0">
                <a:solidFill>
                  <a:srgbClr val="191B0E">
                    <a:alpha val="100000"/>
                  </a:srgbClr>
                </a:solidFill>
                <a:latin typeface="KaiTi"/>
                <a:ea typeface="KaiTi"/>
                <a:cs typeface="KaiTi"/>
              </a:rPr>
              <a:t>。</a:t>
            </a:r>
            <a:endParaRPr lang="KaiTi" altLang="KaiTi" sz="2000" dirty="0"/>
          </a:p>
          <a:p>
            <a:pPr indent="12700" algn="l" rtl="0" eaLnBrk="0">
              <a:lnSpc>
                <a:spcPct val="97000"/>
              </a:lnSpc>
              <a:spcBef>
                <a:spcPts val="966"/>
              </a:spcBef>
              <a:tabLst/>
            </a:pPr>
            <a:r>
              <a:rPr sz="2000" spc="-10" dirty="0">
                <a:solidFill>
                  <a:srgbClr val="191B0E">
                    <a:alpha val="100000"/>
                  </a:srgbClr>
                </a:solidFill>
                <a:latin typeface="Microsoft YaHei"/>
                <a:ea typeface="Microsoft YaHei"/>
                <a:cs typeface="Microsoft YaHei"/>
              </a:rPr>
              <a:t>■</a:t>
            </a:r>
            <a:r>
              <a:rPr sz="2000" spc="-6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KaiTi"/>
                <a:ea typeface="KaiTi"/>
                <a:cs typeface="KaiTi"/>
              </a:rPr>
              <a:t>检查</a:t>
            </a:r>
            <a:r>
              <a:rPr sz="2000" spc="0" dirty="0">
                <a:solidFill>
                  <a:srgbClr val="191B0E">
                    <a:alpha val="100000"/>
                  </a:srgbClr>
                </a:solidFill>
                <a:latin typeface="Microsoft YaHei"/>
                <a:ea typeface="Microsoft YaHei"/>
                <a:cs typeface="Microsoft YaHei"/>
              </a:rPr>
              <a:t>if</a:t>
            </a:r>
            <a:r>
              <a:rPr sz="2000" spc="0" dirty="0">
                <a:solidFill>
                  <a:srgbClr val="191B0E">
                    <a:alpha val="100000"/>
                  </a:srgbClr>
                </a:solidFill>
                <a:latin typeface="KaiTi"/>
                <a:ea typeface="KaiTi"/>
                <a:cs typeface="KaiTi"/>
              </a:rPr>
              <a:t>语句的定义</a:t>
            </a:r>
            <a:endParaRPr lang="KaiTi" altLang="KaiTi" sz="2000" dirty="0"/>
          </a:p>
          <a:p>
            <a:pPr indent="12721" algn="l" rtl="0" eaLnBrk="0">
              <a:lnSpc>
                <a:spcPct val="97000"/>
              </a:lnSpc>
              <a:spcBef>
                <a:spcPts val="889"/>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检查数据类型</a:t>
            </a:r>
            <a:endParaRPr lang="KaiTi" altLang="KaiTi" sz="2000" dirty="0"/>
          </a:p>
          <a:p>
            <a:pPr indent="12700" algn="l" rtl="0" eaLnBrk="0">
              <a:lnSpc>
                <a:spcPct val="96000"/>
              </a:lnSpc>
              <a:spcBef>
                <a:spcPts val="890"/>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检查数据完整性</a:t>
            </a:r>
            <a:endParaRPr lang="KaiTi" altLang="KaiTi" sz="2000" dirty="0"/>
          </a:p>
          <a:p>
            <a:pPr indent="12700" algn="l" rtl="0" eaLnBrk="0">
              <a:lnSpc>
                <a:spcPct val="95000"/>
              </a:lnSpc>
              <a:spcBef>
                <a:spcPts val="905"/>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检查临时表</a:t>
            </a:r>
            <a:endParaRPr lang="KaiTi" altLang="KaiTi" sz="2000" dirty="0"/>
          </a:p>
          <a:p>
            <a:pPr indent="12721" algn="l" rtl="0" eaLnBrk="0">
              <a:lnSpc>
                <a:spcPct val="93000"/>
              </a:lnSpc>
              <a:spcBef>
                <a:spcPts val="938"/>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检查集合的合并</a:t>
            </a:r>
            <a:r>
              <a:rPr sz="2000" spc="-24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集合合并的内容正确</a:t>
            </a:r>
            <a:r>
              <a:rPr sz="2000" spc="-24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完备</a:t>
            </a:r>
            <a:r>
              <a:rPr sz="2000" spc="-24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没有错误</a:t>
            </a:r>
            <a:r>
              <a:rPr sz="2000" spc="-230" dirty="0">
                <a:solidFill>
                  <a:srgbClr val="191B0E">
                    <a:alpha val="100000"/>
                  </a:srgbClr>
                </a:solidFill>
                <a:latin typeface="KaiTi"/>
                <a:ea typeface="KaiTi"/>
                <a:cs typeface="KaiTi"/>
              </a:rPr>
              <a:t>。</a:t>
            </a:r>
            <a:endParaRPr lang="KaiTi" altLang="KaiTi" sz="2000" dirty="0"/>
          </a:p>
          <a:p>
            <a:pPr algn="l" rtl="0" eaLnBrk="0">
              <a:lnSpc>
                <a:spcPct val="104000"/>
              </a:lnSpc>
              <a:tabLst/>
            </a:pPr>
            <a:endParaRPr lang="Arial" altLang="Arial" sz="800" dirty="0"/>
          </a:p>
          <a:p>
            <a:pPr indent="12700" algn="l" rtl="0" eaLnBrk="0">
              <a:lnSpc>
                <a:spcPct val="94000"/>
              </a:lnSpc>
              <a:spcBef>
                <a:spcPts val="3"/>
              </a:spcBef>
              <a:tabLst/>
            </a:pPr>
            <a:r>
              <a:rPr sz="2000" spc="0" dirty="0">
                <a:solidFill>
                  <a:srgbClr val="191B0E">
                    <a:alpha val="100000"/>
                  </a:srgbClr>
                </a:solidFill>
                <a:latin typeface="Microsoft YaHei"/>
                <a:ea typeface="Microsoft YaHei"/>
                <a:cs typeface="Microsoft YaHei"/>
              </a:rPr>
              <a:t>■</a:t>
            </a:r>
            <a:r>
              <a:rPr sz="2000" spc="-15"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检查隔离等级</a:t>
            </a:r>
            <a:endParaRPr lang="KaiTi" altLang="KaiTi" sz="2000" dirty="0"/>
          </a:p>
        </p:txBody>
      </p:sp>
      <p:sp>
        <p:nvSpPr>
          <p:cNvPr id="43"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44" name="picture 44"/>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46" name="textbox 46"/>
          <p:cNvSpPr/>
          <p:nvPr/>
        </p:nvSpPr>
        <p:spPr>
          <a:xfrm>
            <a:off x="1468664" y="719988"/>
            <a:ext cx="8147684" cy="4922520"/>
          </a:xfrm>
          <a:prstGeom prst="rect">
            <a:avLst/>
          </a:prstGeom>
        </p:spPr>
        <p:txBody>
          <a:bodyPr vert="horz" wrap="square" lIns="0" tIns="0" rIns="0" bIns="0"/>
          <a:lstStyle/>
          <a:p>
            <a:pPr algn="l" rtl="0" eaLnBrk="0">
              <a:lnSpc>
                <a:spcPct val="87156"/>
              </a:lnSpc>
              <a:tabLst/>
            </a:pPr>
            <a:endParaRPr lang="Arial" altLang="Arial" sz="100" dirty="0"/>
          </a:p>
          <a:p>
            <a:pPr indent="46394" algn="l" rtl="0" eaLnBrk="0">
              <a:lnSpc>
                <a:spcPct val="88000"/>
              </a:lnSpc>
              <a:tabLst/>
            </a:pPr>
            <a:r>
              <a:rPr sz="3900" spc="-20" dirty="0">
                <a:solidFill>
                  <a:srgbClr val="191B0E">
                    <a:alpha val="100000"/>
                  </a:srgbClr>
                </a:solidFill>
                <a:latin typeface="KaiTi"/>
                <a:ea typeface="KaiTi"/>
                <a:cs typeface="KaiTi"/>
              </a:rPr>
              <a:t>测试类别</a:t>
            </a:r>
            <a:r>
              <a:rPr sz="3900" spc="-10" dirty="0">
                <a:solidFill>
                  <a:srgbClr val="191B0E">
                    <a:alpha val="100000"/>
                  </a:srgbClr>
                </a:solidFill>
                <a:latin typeface="Microsoft YaHei"/>
                <a:ea typeface="Microsoft YaHei"/>
                <a:cs typeface="Microsoft YaHei"/>
              </a:rPr>
              <a:t>-</a:t>
            </a:r>
            <a:r>
              <a:rPr sz="3900" spc="-710" dirty="0">
                <a:solidFill>
                  <a:srgbClr val="191B0E">
                    <a:alpha val="100000"/>
                  </a:srgbClr>
                </a:solidFill>
                <a:latin typeface="Microsoft YaHei"/>
                <a:ea typeface="Microsoft YaHei"/>
                <a:cs typeface="Microsoft YaHei"/>
              </a:rPr>
              <a:t> </a:t>
            </a:r>
            <a:r>
              <a:rPr sz="3900" spc="-20" dirty="0">
                <a:solidFill>
                  <a:srgbClr val="191B0E">
                    <a:alpha val="100000"/>
                  </a:srgbClr>
                </a:solidFill>
                <a:latin typeface="Microsoft YaHei"/>
                <a:ea typeface="Microsoft YaHei"/>
                <a:cs typeface="Microsoft YaHei"/>
              </a:rPr>
              <a:t>SQ</a:t>
            </a:r>
            <a:r>
              <a:rPr sz="3900" spc="-10" dirty="0">
                <a:solidFill>
                  <a:srgbClr val="191B0E">
                    <a:alpha val="100000"/>
                  </a:srgbClr>
                </a:solidFill>
                <a:latin typeface="Microsoft YaHei"/>
                <a:ea typeface="Microsoft YaHei"/>
                <a:cs typeface="Microsoft YaHei"/>
              </a:rPr>
              <a:t>L</a:t>
            </a:r>
            <a:r>
              <a:rPr sz="3900" spc="-20" dirty="0">
                <a:solidFill>
                  <a:srgbClr val="191B0E">
                    <a:alpha val="100000"/>
                  </a:srgbClr>
                </a:solidFill>
                <a:latin typeface="KaiTi"/>
                <a:ea typeface="KaiTi"/>
                <a:cs typeface="KaiTi"/>
              </a:rPr>
              <a:t>语句的测试检查（</a:t>
            </a:r>
            <a:r>
              <a:rPr sz="3900" spc="-5" dirty="0">
                <a:solidFill>
                  <a:srgbClr val="191B0E">
                    <a:alpha val="100000"/>
                  </a:srgbClr>
                </a:solidFill>
                <a:latin typeface="KaiTi"/>
                <a:ea typeface="KaiTi"/>
                <a:cs typeface="KaiTi"/>
              </a:rPr>
              <a:t>续</a:t>
            </a:r>
            <a:r>
              <a:rPr sz="3900" spc="-1980" dirty="0">
                <a:solidFill>
                  <a:srgbClr val="191B0E">
                    <a:alpha val="100000"/>
                  </a:srgbClr>
                </a:solidFill>
                <a:latin typeface="KaiTi"/>
                <a:ea typeface="KaiTi"/>
                <a:cs typeface="KaiTi"/>
              </a:rPr>
              <a:t>）</a:t>
            </a:r>
            <a:endParaRPr lang="KaiTi" altLang="KaiTi" sz="3900" dirty="0"/>
          </a:p>
          <a:p>
            <a:pPr indent="12700" algn="l" rtl="0" eaLnBrk="0">
              <a:lnSpc>
                <a:spcPct val="93000"/>
              </a:lnSpc>
              <a:spcBef>
                <a:spcPts val="1124"/>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检查安全性管理</a:t>
            </a:r>
            <a:endParaRPr lang="KaiTi" altLang="KaiTi" sz="2000" dirty="0"/>
          </a:p>
          <a:p>
            <a:pPr indent="12700" algn="l" rtl="0" eaLnBrk="0">
              <a:lnSpc>
                <a:spcPct val="94000"/>
              </a:lnSpc>
              <a:spcBef>
                <a:spcPts val="1233"/>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5"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检查应用程序的安全性</a:t>
            </a:r>
            <a:endParaRPr lang="KaiTi" altLang="KaiTi" sz="2000" dirty="0"/>
          </a:p>
          <a:p>
            <a:pPr indent="12700" algn="l" rtl="0" eaLnBrk="0">
              <a:lnSpc>
                <a:spcPct val="93000"/>
              </a:lnSpc>
              <a:spcBef>
                <a:spcPts val="1193"/>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检查调度作业</a:t>
            </a:r>
            <a:endParaRPr lang="KaiTi" altLang="KaiTi" sz="2000" dirty="0"/>
          </a:p>
          <a:p>
            <a:pPr indent="12700" algn="l" rtl="0" eaLnBrk="0">
              <a:lnSpc>
                <a:spcPct val="93000"/>
              </a:lnSpc>
              <a:spcBef>
                <a:spcPts val="1224"/>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检查指定作业响应</a:t>
            </a:r>
            <a:endParaRPr lang="KaiTi" altLang="KaiTi" sz="2000" dirty="0"/>
          </a:p>
          <a:p>
            <a:pPr indent="12700" algn="l" rtl="0" eaLnBrk="0">
              <a:lnSpc>
                <a:spcPct val="93000"/>
              </a:lnSpc>
              <a:spcBef>
                <a:spcPts val="1227"/>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检查报警管理</a:t>
            </a:r>
            <a:endParaRPr lang="KaiTi" altLang="KaiTi" sz="2000" dirty="0"/>
          </a:p>
          <a:p>
            <a:pPr indent="12700" algn="l" rtl="0" eaLnBrk="0">
              <a:lnSpc>
                <a:spcPct val="95000"/>
              </a:lnSpc>
              <a:spcBef>
                <a:spcPts val="1215"/>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5"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检查备份</a:t>
            </a:r>
            <a:endParaRPr lang="KaiTi" altLang="KaiTi" sz="2000" dirty="0"/>
          </a:p>
          <a:p>
            <a:pPr indent="12721" algn="l" rtl="0" eaLnBrk="0">
              <a:lnSpc>
                <a:spcPct val="92000"/>
              </a:lnSpc>
              <a:spcBef>
                <a:spcPts val="1186"/>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5"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检查数据库还原</a:t>
            </a:r>
            <a:endParaRPr lang="KaiTi" altLang="KaiTi" sz="2000" dirty="0"/>
          </a:p>
          <a:p>
            <a:pPr indent="12700" algn="l" rtl="0" eaLnBrk="0">
              <a:lnSpc>
                <a:spcPct val="96000"/>
              </a:lnSpc>
              <a:spcBef>
                <a:spcPts val="1255"/>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检查数据传输</a:t>
            </a:r>
            <a:endParaRPr lang="KaiTi" altLang="KaiTi" sz="2000" dirty="0"/>
          </a:p>
          <a:p>
            <a:pPr indent="12700" algn="l" rtl="0" eaLnBrk="0">
              <a:lnSpc>
                <a:spcPct val="94000"/>
              </a:lnSpc>
              <a:spcBef>
                <a:spcPts val="1153"/>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检查分布式数据</a:t>
            </a:r>
            <a:endParaRPr lang="KaiTi" altLang="KaiTi" sz="2000" dirty="0"/>
          </a:p>
          <a:p>
            <a:pPr algn="l" rtl="0" eaLnBrk="0">
              <a:lnSpc>
                <a:spcPct val="109000"/>
              </a:lnSpc>
              <a:tabLst/>
            </a:pPr>
            <a:endParaRPr lang="Arial" altLang="Arial" sz="900" dirty="0"/>
          </a:p>
          <a:p>
            <a:pPr algn="l" rtl="0" eaLnBrk="0">
              <a:lnSpc>
                <a:spcPct val="7586"/>
              </a:lnSpc>
              <a:tabLst/>
            </a:pPr>
            <a:endParaRPr lang="Arial" altLang="Arial" sz="100" dirty="0"/>
          </a:p>
          <a:p>
            <a:pPr indent="12721" algn="l" rtl="0" eaLnBrk="0">
              <a:lnSpc>
                <a:spcPct val="92000"/>
              </a:lnSpc>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检查函数</a:t>
            </a:r>
            <a:r>
              <a:rPr sz="2000" spc="-3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不允许动态创建函数</a:t>
            </a:r>
            <a:r>
              <a:rPr sz="2000" spc="-30" dirty="0">
                <a:solidFill>
                  <a:srgbClr val="191B0E">
                    <a:alpha val="100000"/>
                  </a:srgbClr>
                </a:solidFill>
                <a:latin typeface="KaiTi"/>
                <a:ea typeface="KaiTi"/>
                <a:cs typeface="KaiTi"/>
              </a:rPr>
              <a:t>。</a:t>
            </a:r>
            <a:endParaRPr lang="KaiTi" altLang="KaiTi" sz="2000" dirty="0"/>
          </a:p>
        </p:txBody>
      </p:sp>
      <p:sp>
        <p:nvSpPr>
          <p:cNvPr id="47"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48" name="picture 48"/>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50" name="textbox 50"/>
          <p:cNvSpPr/>
          <p:nvPr/>
        </p:nvSpPr>
        <p:spPr>
          <a:xfrm>
            <a:off x="1463253" y="719988"/>
            <a:ext cx="8022590" cy="5506084"/>
          </a:xfrm>
          <a:prstGeom prst="rect">
            <a:avLst/>
          </a:prstGeom>
        </p:spPr>
        <p:txBody>
          <a:bodyPr vert="horz" wrap="square" lIns="0" tIns="0" rIns="0" bIns="0"/>
          <a:lstStyle/>
          <a:p>
            <a:pPr algn="l" rtl="0" eaLnBrk="0">
              <a:lnSpc>
                <a:spcPct val="82370"/>
              </a:lnSpc>
              <a:tabLst/>
            </a:pPr>
            <a:endParaRPr lang="Arial" altLang="Arial" sz="100" dirty="0"/>
          </a:p>
          <a:p>
            <a:pPr indent="51804" algn="l" rtl="0" eaLnBrk="0">
              <a:lnSpc>
                <a:spcPct val="95000"/>
              </a:lnSpc>
              <a:tabLst/>
            </a:pPr>
            <a:r>
              <a:rPr sz="3900" spc="-60" dirty="0">
                <a:solidFill>
                  <a:srgbClr val="191B0E">
                    <a:alpha val="100000"/>
                  </a:srgbClr>
                </a:solidFill>
                <a:latin typeface="KaiTi"/>
                <a:ea typeface="KaiTi"/>
                <a:cs typeface="KaiTi"/>
              </a:rPr>
              <a:t>测试类别</a:t>
            </a:r>
            <a:r>
              <a:rPr sz="3900" spc="-30" dirty="0">
                <a:solidFill>
                  <a:srgbClr val="191B0E">
                    <a:alpha val="100000"/>
                  </a:srgbClr>
                </a:solidFill>
                <a:latin typeface="Microsoft YaHei"/>
                <a:ea typeface="Microsoft YaHei"/>
                <a:cs typeface="Microsoft YaHei"/>
              </a:rPr>
              <a:t>-</a:t>
            </a:r>
            <a:r>
              <a:rPr sz="3900" spc="-60" dirty="0">
                <a:solidFill>
                  <a:srgbClr val="191B0E">
                    <a:alpha val="100000"/>
                  </a:srgbClr>
                </a:solidFill>
                <a:latin typeface="KaiTi"/>
                <a:ea typeface="KaiTi"/>
                <a:cs typeface="KaiTi"/>
              </a:rPr>
              <a:t>界面</a:t>
            </a:r>
            <a:r>
              <a:rPr sz="3900" spc="-50" dirty="0">
                <a:solidFill>
                  <a:srgbClr val="191B0E">
                    <a:alpha val="100000"/>
                  </a:srgbClr>
                </a:solidFill>
                <a:latin typeface="Microsoft YaHei"/>
                <a:ea typeface="Microsoft YaHei"/>
                <a:cs typeface="Microsoft YaHei"/>
              </a:rPr>
              <a:t>U</a:t>
            </a:r>
            <a:r>
              <a:rPr sz="3900" spc="-20" dirty="0">
                <a:solidFill>
                  <a:srgbClr val="191B0E">
                    <a:alpha val="100000"/>
                  </a:srgbClr>
                </a:solidFill>
                <a:latin typeface="Microsoft YaHei"/>
                <a:ea typeface="Microsoft YaHei"/>
                <a:cs typeface="Microsoft YaHei"/>
              </a:rPr>
              <a:t>I</a:t>
            </a:r>
            <a:r>
              <a:rPr sz="3900" spc="-60" dirty="0">
                <a:solidFill>
                  <a:srgbClr val="191B0E">
                    <a:alpha val="100000"/>
                  </a:srgbClr>
                </a:solidFill>
                <a:latin typeface="KaiTi"/>
                <a:ea typeface="KaiTi"/>
                <a:cs typeface="KaiTi"/>
              </a:rPr>
              <a:t>的测试</a:t>
            </a:r>
            <a:r>
              <a:rPr sz="3900" spc="-40" dirty="0">
                <a:solidFill>
                  <a:srgbClr val="191B0E">
                    <a:alpha val="100000"/>
                  </a:srgbClr>
                </a:solidFill>
                <a:latin typeface="KaiTi"/>
                <a:ea typeface="KaiTi"/>
                <a:cs typeface="KaiTi"/>
              </a:rPr>
              <a:t>检</a:t>
            </a:r>
            <a:r>
              <a:rPr sz="3900" spc="0" dirty="0">
                <a:solidFill>
                  <a:srgbClr val="191B0E">
                    <a:alpha val="100000"/>
                  </a:srgbClr>
                </a:solidFill>
                <a:latin typeface="KaiTi"/>
                <a:ea typeface="KaiTi"/>
                <a:cs typeface="KaiTi"/>
              </a:rPr>
              <a:t>查</a:t>
            </a:r>
            <a:endParaRPr lang="KaiTi" altLang="KaiTi" sz="3900" dirty="0"/>
          </a:p>
          <a:p>
            <a:pPr indent="12700" algn="l" rtl="0" eaLnBrk="0">
              <a:lnSpc>
                <a:spcPct val="92000"/>
              </a:lnSpc>
              <a:spcBef>
                <a:spcPts val="498"/>
              </a:spcBef>
              <a:tabLst/>
            </a:pPr>
            <a:r>
              <a:rPr sz="1400" spc="0" dirty="0">
                <a:solidFill>
                  <a:srgbClr val="191B0E">
                    <a:alpha val="100000"/>
                  </a:srgbClr>
                </a:solidFill>
                <a:latin typeface="Microsoft YaHei"/>
                <a:ea typeface="Microsoft YaHei"/>
                <a:cs typeface="Microsoft YaHei"/>
              </a:rPr>
              <a:t>■</a:t>
            </a:r>
            <a:r>
              <a:rPr sz="1400" spc="10" dirty="0">
                <a:solidFill>
                  <a:srgbClr val="191B0E">
                    <a:alpha val="100000"/>
                  </a:srgbClr>
                </a:solidFill>
                <a:latin typeface="Microsoft YaHei"/>
                <a:ea typeface="Microsoft YaHei"/>
                <a:cs typeface="Microsoft YaHei"/>
              </a:rPr>
              <a:t>    </a:t>
            </a:r>
            <a:r>
              <a:rPr sz="1400" spc="5" dirty="0">
                <a:solidFill>
                  <a:srgbClr val="191B0E">
                    <a:alpha val="100000"/>
                  </a:srgbClr>
                </a:solidFill>
                <a:latin typeface="Microsoft YaHei"/>
                <a:ea typeface="Microsoft YaHei"/>
                <a:cs typeface="Microsoft YaHei"/>
              </a:rPr>
              <a:t> </a:t>
            </a:r>
            <a:r>
              <a:rPr sz="1400" spc="0" dirty="0">
                <a:solidFill>
                  <a:srgbClr val="191B0E">
                    <a:alpha val="100000"/>
                  </a:srgbClr>
                </a:solidFill>
                <a:latin typeface="KaiTi"/>
                <a:ea typeface="KaiTi"/>
                <a:cs typeface="KaiTi"/>
              </a:rPr>
              <a:t>测试检查继承类每个界面类都要实现软件所规定的内容，完备、没有错误。</a:t>
            </a:r>
            <a:endParaRPr lang="KaiTi" altLang="KaiTi" sz="1400" dirty="0"/>
          </a:p>
          <a:p>
            <a:pPr indent="12721" algn="l" rtl="0" eaLnBrk="0">
              <a:lnSpc>
                <a:spcPct val="96000"/>
              </a:lnSpc>
              <a:spcBef>
                <a:spcPts val="895"/>
              </a:spcBef>
              <a:tabLst/>
            </a:pPr>
            <a:r>
              <a:rPr sz="1400" spc="5" dirty="0">
                <a:solidFill>
                  <a:srgbClr val="191B0E">
                    <a:alpha val="100000"/>
                  </a:srgbClr>
                </a:solidFill>
                <a:latin typeface="Microsoft YaHei"/>
                <a:ea typeface="Microsoft YaHei"/>
                <a:cs typeface="Microsoft YaHei"/>
              </a:rPr>
              <a:t>■</a:t>
            </a:r>
            <a:r>
              <a:rPr sz="1400" spc="10" dirty="0">
                <a:solidFill>
                  <a:srgbClr val="191B0E">
                    <a:alpha val="100000"/>
                  </a:srgbClr>
                </a:solidFill>
                <a:latin typeface="Microsoft YaHei"/>
                <a:ea typeface="Microsoft YaHei"/>
                <a:cs typeface="Microsoft YaHei"/>
              </a:rPr>
              <a:t>     </a:t>
            </a:r>
            <a:r>
              <a:rPr sz="1400" spc="0" dirty="0">
                <a:solidFill>
                  <a:srgbClr val="191B0E">
                    <a:alpha val="100000"/>
                  </a:srgbClr>
                </a:solidFill>
                <a:latin typeface="KaiTi"/>
                <a:ea typeface="KaiTi"/>
                <a:cs typeface="KaiTi"/>
              </a:rPr>
              <a:t>测试检查添加按钮</a:t>
            </a:r>
            <a:endParaRPr lang="KaiTi" altLang="KaiTi" sz="1400" dirty="0"/>
          </a:p>
          <a:p>
            <a:pPr indent="12700" algn="l" rtl="0" eaLnBrk="0">
              <a:lnSpc>
                <a:spcPct val="96000"/>
              </a:lnSpc>
              <a:spcBef>
                <a:spcPts val="837"/>
              </a:spcBef>
              <a:tabLst/>
            </a:pPr>
            <a:r>
              <a:rPr sz="1400" spc="0" dirty="0">
                <a:solidFill>
                  <a:srgbClr val="191B0E">
                    <a:alpha val="100000"/>
                  </a:srgbClr>
                </a:solidFill>
                <a:latin typeface="Microsoft YaHei"/>
                <a:ea typeface="Microsoft YaHei"/>
                <a:cs typeface="Microsoft YaHei"/>
              </a:rPr>
              <a:t>■</a:t>
            </a:r>
            <a:r>
              <a:rPr sz="1400" spc="10" dirty="0">
                <a:solidFill>
                  <a:srgbClr val="191B0E">
                    <a:alpha val="100000"/>
                  </a:srgbClr>
                </a:solidFill>
                <a:latin typeface="Microsoft YaHei"/>
                <a:ea typeface="Microsoft YaHei"/>
                <a:cs typeface="Microsoft YaHei"/>
              </a:rPr>
              <a:t>     </a:t>
            </a:r>
            <a:r>
              <a:rPr sz="1400" spc="0" dirty="0">
                <a:solidFill>
                  <a:srgbClr val="191B0E">
                    <a:alpha val="100000"/>
                  </a:srgbClr>
                </a:solidFill>
                <a:latin typeface="KaiTi"/>
                <a:ea typeface="KaiTi"/>
                <a:cs typeface="KaiTi"/>
              </a:rPr>
              <a:t>测试检查响应按钮</a:t>
            </a:r>
            <a:endParaRPr lang="KaiTi" altLang="KaiTi" sz="1400" dirty="0"/>
          </a:p>
          <a:p>
            <a:pPr indent="12700" algn="l" rtl="0" eaLnBrk="0">
              <a:lnSpc>
                <a:spcPct val="93000"/>
              </a:lnSpc>
              <a:spcBef>
                <a:spcPts val="825"/>
              </a:spcBef>
              <a:tabLst/>
            </a:pPr>
            <a:r>
              <a:rPr sz="1400" spc="0" dirty="0">
                <a:solidFill>
                  <a:srgbClr val="191B0E">
                    <a:alpha val="100000"/>
                  </a:srgbClr>
                </a:solidFill>
                <a:latin typeface="Microsoft YaHei"/>
                <a:ea typeface="Microsoft YaHei"/>
                <a:cs typeface="Microsoft YaHei"/>
              </a:rPr>
              <a:t>■</a:t>
            </a:r>
            <a:r>
              <a:rPr sz="1400" spc="10" dirty="0">
                <a:solidFill>
                  <a:srgbClr val="191B0E">
                    <a:alpha val="100000"/>
                  </a:srgbClr>
                </a:solidFill>
                <a:latin typeface="Microsoft YaHei"/>
                <a:ea typeface="Microsoft YaHei"/>
                <a:cs typeface="Microsoft YaHei"/>
              </a:rPr>
              <a:t>     </a:t>
            </a:r>
            <a:r>
              <a:rPr sz="1400" spc="0" dirty="0">
                <a:solidFill>
                  <a:srgbClr val="191B0E">
                    <a:alpha val="100000"/>
                  </a:srgbClr>
                </a:solidFill>
                <a:latin typeface="KaiTi"/>
                <a:ea typeface="KaiTi"/>
                <a:cs typeface="KaiTi"/>
              </a:rPr>
              <a:t>测试检查界面标题</a:t>
            </a:r>
            <a:endParaRPr lang="KaiTi" altLang="KaiTi" sz="1400" dirty="0"/>
          </a:p>
          <a:p>
            <a:pPr indent="12700" algn="l" rtl="0" eaLnBrk="0">
              <a:lnSpc>
                <a:spcPct val="92000"/>
              </a:lnSpc>
              <a:spcBef>
                <a:spcPts val="881"/>
              </a:spcBef>
              <a:tabLst/>
            </a:pPr>
            <a:r>
              <a:rPr sz="1400" spc="0" dirty="0">
                <a:solidFill>
                  <a:srgbClr val="191B0E">
                    <a:alpha val="100000"/>
                  </a:srgbClr>
                </a:solidFill>
                <a:latin typeface="Microsoft YaHei"/>
                <a:ea typeface="Microsoft YaHei"/>
                <a:cs typeface="Microsoft YaHei"/>
              </a:rPr>
              <a:t>■</a:t>
            </a:r>
            <a:r>
              <a:rPr sz="1400" spc="0" dirty="0">
                <a:solidFill>
                  <a:srgbClr val="191B0E">
                    <a:alpha val="100000"/>
                  </a:srgbClr>
                </a:solidFill>
                <a:latin typeface="Microsoft YaHei"/>
                <a:ea typeface="Microsoft YaHei"/>
                <a:cs typeface="Microsoft YaHei"/>
              </a:rPr>
              <a:t>     </a:t>
            </a:r>
            <a:r>
              <a:rPr sz="1400" spc="0" dirty="0">
                <a:solidFill>
                  <a:srgbClr val="191B0E">
                    <a:alpha val="100000"/>
                  </a:srgbClr>
                </a:solidFill>
                <a:latin typeface="KaiTi"/>
                <a:ea typeface="KaiTi"/>
                <a:cs typeface="KaiTi"/>
              </a:rPr>
              <a:t>测试检查其他业务代码在完成业务代码时</a:t>
            </a:r>
            <a:r>
              <a:rPr sz="1400" spc="-110" dirty="0">
                <a:solidFill>
                  <a:srgbClr val="191B0E">
                    <a:alpha val="100000"/>
                  </a:srgbClr>
                </a:solidFill>
                <a:latin typeface="KaiTi"/>
                <a:ea typeface="KaiTi"/>
                <a:cs typeface="KaiTi"/>
              </a:rPr>
              <a:t>，</a:t>
            </a:r>
            <a:r>
              <a:rPr sz="1400" spc="0" dirty="0">
                <a:solidFill>
                  <a:srgbClr val="191B0E">
                    <a:alpha val="100000"/>
                  </a:srgbClr>
                </a:solidFill>
                <a:latin typeface="KaiTi"/>
                <a:ea typeface="KaiTi"/>
                <a:cs typeface="KaiTi"/>
              </a:rPr>
              <a:t>可能需要用到帐套编码</a:t>
            </a:r>
            <a:r>
              <a:rPr sz="1400" spc="-110" dirty="0">
                <a:solidFill>
                  <a:srgbClr val="191B0E">
                    <a:alpha val="100000"/>
                  </a:srgbClr>
                </a:solidFill>
                <a:latin typeface="KaiTi"/>
                <a:ea typeface="KaiTi"/>
                <a:cs typeface="KaiTi"/>
              </a:rPr>
              <a:t>、</a:t>
            </a:r>
            <a:r>
              <a:rPr sz="1400" spc="0" dirty="0">
                <a:solidFill>
                  <a:srgbClr val="191B0E">
                    <a:alpha val="100000"/>
                  </a:srgbClr>
                </a:solidFill>
                <a:latin typeface="KaiTi"/>
                <a:ea typeface="KaiTi"/>
                <a:cs typeface="KaiTi"/>
              </a:rPr>
              <a:t>单位编码</a:t>
            </a:r>
            <a:r>
              <a:rPr sz="1400" spc="-110" dirty="0">
                <a:solidFill>
                  <a:srgbClr val="191B0E">
                    <a:alpha val="100000"/>
                  </a:srgbClr>
                </a:solidFill>
                <a:latin typeface="KaiTi"/>
                <a:ea typeface="KaiTi"/>
                <a:cs typeface="KaiTi"/>
              </a:rPr>
              <a:t>、</a:t>
            </a:r>
            <a:r>
              <a:rPr sz="1400" spc="0" dirty="0">
                <a:solidFill>
                  <a:srgbClr val="191B0E">
                    <a:alpha val="100000"/>
                  </a:srgbClr>
                </a:solidFill>
                <a:latin typeface="KaiTi"/>
                <a:ea typeface="KaiTi"/>
                <a:cs typeface="KaiTi"/>
              </a:rPr>
              <a:t>用户编码等信息</a:t>
            </a:r>
            <a:r>
              <a:rPr sz="1400" spc="-75" dirty="0">
                <a:solidFill>
                  <a:srgbClr val="191B0E">
                    <a:alpha val="100000"/>
                  </a:srgbClr>
                </a:solidFill>
                <a:latin typeface="KaiTi"/>
                <a:ea typeface="KaiTi"/>
                <a:cs typeface="KaiTi"/>
              </a:rPr>
              <a:t>。</a:t>
            </a:r>
            <a:endParaRPr lang="KaiTi" altLang="KaiTi" sz="1400" dirty="0"/>
          </a:p>
          <a:p>
            <a:pPr indent="12721" algn="l" rtl="0" eaLnBrk="0">
              <a:lnSpc>
                <a:spcPct val="94000"/>
              </a:lnSpc>
              <a:spcBef>
                <a:spcPts val="908"/>
              </a:spcBef>
              <a:tabLst/>
            </a:pPr>
            <a:r>
              <a:rPr sz="1400" spc="0" dirty="0">
                <a:solidFill>
                  <a:srgbClr val="191B0E">
                    <a:alpha val="100000"/>
                  </a:srgbClr>
                </a:solidFill>
                <a:latin typeface="Microsoft YaHei"/>
                <a:ea typeface="Microsoft YaHei"/>
                <a:cs typeface="Microsoft YaHei"/>
              </a:rPr>
              <a:t>■</a:t>
            </a:r>
            <a:r>
              <a:rPr sz="1400" spc="-50" dirty="0">
                <a:solidFill>
                  <a:srgbClr val="191B0E">
                    <a:alpha val="100000"/>
                  </a:srgbClr>
                </a:solidFill>
                <a:latin typeface="Microsoft YaHei"/>
                <a:ea typeface="Microsoft YaHei"/>
                <a:cs typeface="Microsoft YaHei"/>
              </a:rPr>
              <a:t>   </a:t>
            </a:r>
            <a:r>
              <a:rPr sz="1400" spc="-45" dirty="0">
                <a:solidFill>
                  <a:srgbClr val="191B0E">
                    <a:alpha val="100000"/>
                  </a:srgbClr>
                </a:solidFill>
                <a:latin typeface="Microsoft YaHei"/>
                <a:ea typeface="Microsoft YaHei"/>
                <a:cs typeface="Microsoft YaHei"/>
              </a:rPr>
              <a:t> </a:t>
            </a:r>
            <a:r>
              <a:rPr sz="1400" spc="-40" dirty="0">
                <a:solidFill>
                  <a:srgbClr val="191B0E">
                    <a:alpha val="100000"/>
                  </a:srgbClr>
                </a:solidFill>
                <a:latin typeface="Microsoft YaHei"/>
                <a:ea typeface="Microsoft YaHei"/>
                <a:cs typeface="Microsoft YaHei"/>
              </a:rPr>
              <a:t> </a:t>
            </a:r>
            <a:r>
              <a:rPr sz="1400" spc="0" dirty="0">
                <a:solidFill>
                  <a:srgbClr val="191B0E">
                    <a:alpha val="100000"/>
                  </a:srgbClr>
                </a:solidFill>
                <a:latin typeface="KaiTi"/>
                <a:ea typeface="KaiTi"/>
                <a:cs typeface="KaiTi"/>
              </a:rPr>
              <a:t>测试检查客户端调用</a:t>
            </a:r>
            <a:r>
              <a:rPr sz="1400" spc="0" dirty="0">
                <a:solidFill>
                  <a:srgbClr val="191B0E">
                    <a:alpha val="100000"/>
                  </a:srgbClr>
                </a:solidFill>
                <a:latin typeface="Microsoft YaHei"/>
                <a:ea typeface="Microsoft YaHei"/>
                <a:cs typeface="Microsoft YaHei"/>
              </a:rPr>
              <a:t>BO</a:t>
            </a:r>
            <a:r>
              <a:rPr sz="1400" spc="0" dirty="0">
                <a:solidFill>
                  <a:srgbClr val="191B0E">
                    <a:alpha val="100000"/>
                  </a:srgbClr>
                </a:solidFill>
                <a:latin typeface="KaiTi"/>
                <a:ea typeface="KaiTi"/>
                <a:cs typeface="KaiTi"/>
              </a:rPr>
              <a:t>对象</a:t>
            </a:r>
            <a:endParaRPr lang="KaiTi" altLang="KaiTi" sz="1400" dirty="0"/>
          </a:p>
          <a:p>
            <a:pPr indent="12700" algn="l" rtl="0" eaLnBrk="0">
              <a:lnSpc>
                <a:spcPct val="95000"/>
              </a:lnSpc>
              <a:spcBef>
                <a:spcPts val="865"/>
              </a:spcBef>
              <a:tabLst/>
            </a:pPr>
            <a:r>
              <a:rPr sz="1400" spc="0" dirty="0">
                <a:solidFill>
                  <a:srgbClr val="191B0E">
                    <a:alpha val="100000"/>
                  </a:srgbClr>
                </a:solidFill>
                <a:latin typeface="Microsoft YaHei"/>
                <a:ea typeface="Microsoft YaHei"/>
                <a:cs typeface="Microsoft YaHei"/>
              </a:rPr>
              <a:t>■</a:t>
            </a:r>
            <a:r>
              <a:rPr sz="1400" spc="10" dirty="0">
                <a:solidFill>
                  <a:srgbClr val="191B0E">
                    <a:alpha val="100000"/>
                  </a:srgbClr>
                </a:solidFill>
                <a:latin typeface="Microsoft YaHei"/>
                <a:ea typeface="Microsoft YaHei"/>
                <a:cs typeface="Microsoft YaHei"/>
              </a:rPr>
              <a:t>     </a:t>
            </a:r>
            <a:r>
              <a:rPr sz="1400" spc="0" dirty="0">
                <a:solidFill>
                  <a:srgbClr val="191B0E">
                    <a:alpha val="100000"/>
                  </a:srgbClr>
                </a:solidFill>
                <a:latin typeface="KaiTi"/>
                <a:ea typeface="KaiTi"/>
                <a:cs typeface="KaiTi"/>
              </a:rPr>
              <a:t>测试检查对话框须继承和使用的类</a:t>
            </a:r>
            <a:endParaRPr lang="KaiTi" altLang="KaiTi" sz="1400" dirty="0"/>
          </a:p>
          <a:p>
            <a:pPr indent="12700" algn="l" rtl="0" eaLnBrk="0">
              <a:lnSpc>
                <a:spcPct val="95000"/>
              </a:lnSpc>
              <a:spcBef>
                <a:spcPts val="852"/>
              </a:spcBef>
              <a:tabLst/>
            </a:pPr>
            <a:r>
              <a:rPr sz="1400" spc="0" dirty="0">
                <a:solidFill>
                  <a:srgbClr val="191B0E">
                    <a:alpha val="100000"/>
                  </a:srgbClr>
                </a:solidFill>
                <a:latin typeface="Microsoft YaHei"/>
                <a:ea typeface="Microsoft YaHei"/>
                <a:cs typeface="Microsoft YaHei"/>
              </a:rPr>
              <a:t>■</a:t>
            </a:r>
            <a:r>
              <a:rPr sz="1400" spc="10" dirty="0">
                <a:solidFill>
                  <a:srgbClr val="191B0E">
                    <a:alpha val="100000"/>
                  </a:srgbClr>
                </a:solidFill>
                <a:latin typeface="Microsoft YaHei"/>
                <a:ea typeface="Microsoft YaHei"/>
                <a:cs typeface="Microsoft YaHei"/>
              </a:rPr>
              <a:t>    </a:t>
            </a:r>
            <a:r>
              <a:rPr sz="1400" spc="5" dirty="0">
                <a:solidFill>
                  <a:srgbClr val="191B0E">
                    <a:alpha val="100000"/>
                  </a:srgbClr>
                </a:solidFill>
                <a:latin typeface="Microsoft YaHei"/>
                <a:ea typeface="Microsoft YaHei"/>
                <a:cs typeface="Microsoft YaHei"/>
              </a:rPr>
              <a:t> </a:t>
            </a:r>
            <a:r>
              <a:rPr sz="1400" spc="0" dirty="0">
                <a:solidFill>
                  <a:srgbClr val="191B0E">
                    <a:alpha val="100000"/>
                  </a:srgbClr>
                </a:solidFill>
                <a:latin typeface="KaiTi"/>
                <a:ea typeface="KaiTi"/>
                <a:cs typeface="KaiTi"/>
              </a:rPr>
              <a:t>测试检查表格模型须继承和使用的类</a:t>
            </a:r>
            <a:endParaRPr lang="KaiTi" altLang="KaiTi" sz="1400" dirty="0"/>
          </a:p>
          <a:p>
            <a:pPr indent="12700" algn="l" rtl="0" eaLnBrk="0">
              <a:lnSpc>
                <a:spcPct val="93000"/>
              </a:lnSpc>
              <a:spcBef>
                <a:spcPts val="835"/>
              </a:spcBef>
              <a:tabLst/>
            </a:pPr>
            <a:r>
              <a:rPr sz="1400" spc="0" dirty="0">
                <a:solidFill>
                  <a:srgbClr val="191B0E">
                    <a:alpha val="100000"/>
                  </a:srgbClr>
                </a:solidFill>
                <a:latin typeface="Microsoft YaHei"/>
                <a:ea typeface="Microsoft YaHei"/>
                <a:cs typeface="Microsoft YaHei"/>
              </a:rPr>
              <a:t>■</a:t>
            </a:r>
            <a:r>
              <a:rPr sz="1400" spc="10" dirty="0">
                <a:solidFill>
                  <a:srgbClr val="191B0E">
                    <a:alpha val="100000"/>
                  </a:srgbClr>
                </a:solidFill>
                <a:latin typeface="Microsoft YaHei"/>
                <a:ea typeface="Microsoft YaHei"/>
                <a:cs typeface="Microsoft YaHei"/>
              </a:rPr>
              <a:t>     </a:t>
            </a:r>
            <a:r>
              <a:rPr sz="1400" spc="0" dirty="0">
                <a:solidFill>
                  <a:srgbClr val="191B0E">
                    <a:alpha val="100000"/>
                  </a:srgbClr>
                </a:solidFill>
                <a:latin typeface="KaiTi"/>
                <a:ea typeface="KaiTi"/>
                <a:cs typeface="KaiTi"/>
              </a:rPr>
              <a:t>界面规范测试检查</a:t>
            </a:r>
            <a:endParaRPr lang="KaiTi" altLang="KaiTi" sz="1400" dirty="0"/>
          </a:p>
          <a:p>
            <a:pPr indent="12700" algn="l" rtl="0" eaLnBrk="0">
              <a:lnSpc>
                <a:spcPct val="93000"/>
              </a:lnSpc>
              <a:spcBef>
                <a:spcPts val="886"/>
              </a:spcBef>
              <a:tabLst/>
            </a:pPr>
            <a:r>
              <a:rPr sz="1400" spc="0" dirty="0">
                <a:solidFill>
                  <a:srgbClr val="191B0E">
                    <a:alpha val="100000"/>
                  </a:srgbClr>
                </a:solidFill>
                <a:latin typeface="Microsoft YaHei"/>
                <a:ea typeface="Microsoft YaHei"/>
                <a:cs typeface="Microsoft YaHei"/>
              </a:rPr>
              <a:t>■</a:t>
            </a:r>
            <a:r>
              <a:rPr sz="1400" spc="10" dirty="0">
                <a:solidFill>
                  <a:srgbClr val="191B0E">
                    <a:alpha val="100000"/>
                  </a:srgbClr>
                </a:solidFill>
                <a:latin typeface="Microsoft YaHei"/>
                <a:ea typeface="Microsoft YaHei"/>
                <a:cs typeface="Microsoft YaHei"/>
              </a:rPr>
              <a:t>     </a:t>
            </a:r>
            <a:r>
              <a:rPr sz="1400" spc="0" dirty="0">
                <a:solidFill>
                  <a:srgbClr val="191B0E">
                    <a:alpha val="100000"/>
                  </a:srgbClr>
                </a:solidFill>
                <a:latin typeface="KaiTi"/>
                <a:ea typeface="KaiTi"/>
                <a:cs typeface="KaiTi"/>
              </a:rPr>
              <a:t>界面初始化测试检查</a:t>
            </a:r>
            <a:endParaRPr lang="KaiTi" altLang="KaiTi" sz="1400" dirty="0"/>
          </a:p>
          <a:p>
            <a:pPr indent="12700" algn="l" rtl="0" eaLnBrk="0">
              <a:lnSpc>
                <a:spcPct val="94000"/>
              </a:lnSpc>
              <a:spcBef>
                <a:spcPts val="882"/>
              </a:spcBef>
              <a:tabLst/>
            </a:pPr>
            <a:r>
              <a:rPr sz="1400" spc="0" dirty="0">
                <a:solidFill>
                  <a:srgbClr val="191B0E">
                    <a:alpha val="100000"/>
                  </a:srgbClr>
                </a:solidFill>
                <a:latin typeface="Microsoft YaHei"/>
                <a:ea typeface="Microsoft YaHei"/>
                <a:cs typeface="Microsoft YaHei"/>
              </a:rPr>
              <a:t>■</a:t>
            </a:r>
            <a:r>
              <a:rPr sz="1400" spc="10" dirty="0">
                <a:solidFill>
                  <a:srgbClr val="191B0E">
                    <a:alpha val="100000"/>
                  </a:srgbClr>
                </a:solidFill>
                <a:latin typeface="Microsoft YaHei"/>
                <a:ea typeface="Microsoft YaHei"/>
                <a:cs typeface="Microsoft YaHei"/>
              </a:rPr>
              <a:t>    </a:t>
            </a:r>
            <a:r>
              <a:rPr sz="1400" spc="5" dirty="0">
                <a:solidFill>
                  <a:srgbClr val="191B0E">
                    <a:alpha val="100000"/>
                  </a:srgbClr>
                </a:solidFill>
                <a:latin typeface="Microsoft YaHei"/>
                <a:ea typeface="Microsoft YaHei"/>
                <a:cs typeface="Microsoft YaHei"/>
              </a:rPr>
              <a:t> </a:t>
            </a:r>
            <a:r>
              <a:rPr sz="1400" spc="0" dirty="0">
                <a:solidFill>
                  <a:srgbClr val="191B0E">
                    <a:alpha val="100000"/>
                  </a:srgbClr>
                </a:solidFill>
                <a:latin typeface="KaiTi"/>
                <a:ea typeface="KaiTi"/>
                <a:cs typeface="KaiTi"/>
              </a:rPr>
              <a:t>编辑控件（除功能按钮以外的控件）应用测试检查</a:t>
            </a:r>
            <a:endParaRPr lang="KaiTi" altLang="KaiTi" sz="1400" dirty="0"/>
          </a:p>
          <a:p>
            <a:pPr indent="12700" algn="l" rtl="0" eaLnBrk="0">
              <a:lnSpc>
                <a:spcPct val="95000"/>
              </a:lnSpc>
              <a:spcBef>
                <a:spcPts val="867"/>
              </a:spcBef>
              <a:tabLst/>
            </a:pPr>
            <a:r>
              <a:rPr sz="1400" spc="0" dirty="0">
                <a:solidFill>
                  <a:srgbClr val="191B0E">
                    <a:alpha val="100000"/>
                  </a:srgbClr>
                </a:solidFill>
                <a:latin typeface="Microsoft YaHei"/>
                <a:ea typeface="Microsoft YaHei"/>
                <a:cs typeface="Microsoft YaHei"/>
              </a:rPr>
              <a:t>■</a:t>
            </a:r>
            <a:r>
              <a:rPr sz="1400" spc="10" dirty="0">
                <a:solidFill>
                  <a:srgbClr val="191B0E">
                    <a:alpha val="100000"/>
                  </a:srgbClr>
                </a:solidFill>
                <a:latin typeface="Microsoft YaHei"/>
                <a:ea typeface="Microsoft YaHei"/>
                <a:cs typeface="Microsoft YaHei"/>
              </a:rPr>
              <a:t>    </a:t>
            </a:r>
            <a:r>
              <a:rPr sz="1400" spc="5" dirty="0">
                <a:solidFill>
                  <a:srgbClr val="191B0E">
                    <a:alpha val="100000"/>
                  </a:srgbClr>
                </a:solidFill>
                <a:latin typeface="Microsoft YaHei"/>
                <a:ea typeface="Microsoft YaHei"/>
                <a:cs typeface="Microsoft YaHei"/>
              </a:rPr>
              <a:t> </a:t>
            </a:r>
            <a:r>
              <a:rPr sz="1400" spc="0" dirty="0">
                <a:solidFill>
                  <a:srgbClr val="191B0E">
                    <a:alpha val="100000"/>
                  </a:srgbClr>
                </a:solidFill>
                <a:latin typeface="KaiTi"/>
                <a:ea typeface="KaiTi"/>
                <a:cs typeface="KaiTi"/>
              </a:rPr>
              <a:t>通用对话框测试</a:t>
            </a:r>
            <a:endParaRPr lang="KaiTi" altLang="KaiTi" sz="1400" dirty="0"/>
          </a:p>
          <a:p>
            <a:pPr indent="12700" algn="l" rtl="0" eaLnBrk="0">
              <a:lnSpc>
                <a:spcPct val="95000"/>
              </a:lnSpc>
              <a:spcBef>
                <a:spcPts val="841"/>
              </a:spcBef>
              <a:tabLst/>
            </a:pPr>
            <a:r>
              <a:rPr sz="1400" spc="0" dirty="0">
                <a:solidFill>
                  <a:srgbClr val="191B0E">
                    <a:alpha val="100000"/>
                  </a:srgbClr>
                </a:solidFill>
                <a:latin typeface="Microsoft YaHei"/>
                <a:ea typeface="Microsoft YaHei"/>
                <a:cs typeface="Microsoft YaHei"/>
              </a:rPr>
              <a:t>■</a:t>
            </a:r>
            <a:r>
              <a:rPr sz="1400" spc="10" dirty="0">
                <a:solidFill>
                  <a:srgbClr val="191B0E">
                    <a:alpha val="100000"/>
                  </a:srgbClr>
                </a:solidFill>
                <a:latin typeface="Microsoft YaHei"/>
                <a:ea typeface="Microsoft YaHei"/>
                <a:cs typeface="Microsoft YaHei"/>
              </a:rPr>
              <a:t>     </a:t>
            </a:r>
            <a:r>
              <a:rPr sz="1400" spc="0" dirty="0">
                <a:solidFill>
                  <a:srgbClr val="191B0E">
                    <a:alpha val="100000"/>
                  </a:srgbClr>
                </a:solidFill>
                <a:latin typeface="KaiTi"/>
                <a:ea typeface="KaiTi"/>
                <a:cs typeface="KaiTi"/>
              </a:rPr>
              <a:t>参照框测试检查</a:t>
            </a:r>
            <a:endParaRPr lang="KaiTi" altLang="KaiTi" sz="1400" dirty="0"/>
          </a:p>
          <a:p>
            <a:pPr indent="12700" algn="l" rtl="0" eaLnBrk="0">
              <a:lnSpc>
                <a:spcPct val="96000"/>
              </a:lnSpc>
              <a:spcBef>
                <a:spcPts val="845"/>
              </a:spcBef>
              <a:tabLst/>
            </a:pPr>
            <a:r>
              <a:rPr sz="1400" spc="0" dirty="0">
                <a:solidFill>
                  <a:srgbClr val="191B0E">
                    <a:alpha val="100000"/>
                  </a:srgbClr>
                </a:solidFill>
                <a:latin typeface="Microsoft YaHei"/>
                <a:ea typeface="Microsoft YaHei"/>
                <a:cs typeface="Microsoft YaHei"/>
              </a:rPr>
              <a:t>■</a:t>
            </a:r>
            <a:r>
              <a:rPr sz="1400" spc="10" dirty="0">
                <a:solidFill>
                  <a:srgbClr val="191B0E">
                    <a:alpha val="100000"/>
                  </a:srgbClr>
                </a:solidFill>
                <a:latin typeface="Microsoft YaHei"/>
                <a:ea typeface="Microsoft YaHei"/>
                <a:cs typeface="Microsoft YaHei"/>
              </a:rPr>
              <a:t>    </a:t>
            </a:r>
            <a:r>
              <a:rPr sz="1400" spc="5" dirty="0">
                <a:solidFill>
                  <a:srgbClr val="191B0E">
                    <a:alpha val="100000"/>
                  </a:srgbClr>
                </a:solidFill>
                <a:latin typeface="Microsoft YaHei"/>
                <a:ea typeface="Microsoft YaHei"/>
                <a:cs typeface="Microsoft YaHei"/>
              </a:rPr>
              <a:t> </a:t>
            </a:r>
            <a:r>
              <a:rPr sz="1400" spc="0" dirty="0">
                <a:solidFill>
                  <a:srgbClr val="191B0E">
                    <a:alpha val="100000"/>
                  </a:srgbClr>
                </a:solidFill>
                <a:latin typeface="KaiTi"/>
                <a:ea typeface="KaiTi"/>
                <a:cs typeface="KaiTi"/>
              </a:rPr>
              <a:t>状态栏测试检查</a:t>
            </a:r>
            <a:endParaRPr lang="KaiTi" altLang="KaiTi" sz="1400" dirty="0"/>
          </a:p>
          <a:p>
            <a:pPr indent="12700" algn="l" rtl="0" eaLnBrk="0">
              <a:lnSpc>
                <a:spcPct val="94000"/>
              </a:lnSpc>
              <a:spcBef>
                <a:spcPts val="839"/>
              </a:spcBef>
              <a:tabLst/>
            </a:pPr>
            <a:r>
              <a:rPr sz="1400" spc="0" dirty="0">
                <a:solidFill>
                  <a:srgbClr val="191B0E">
                    <a:alpha val="100000"/>
                  </a:srgbClr>
                </a:solidFill>
                <a:latin typeface="Microsoft YaHei"/>
                <a:ea typeface="Microsoft YaHei"/>
                <a:cs typeface="Microsoft YaHei"/>
              </a:rPr>
              <a:t>■</a:t>
            </a:r>
            <a:r>
              <a:rPr sz="1400" spc="10" dirty="0">
                <a:solidFill>
                  <a:srgbClr val="191B0E">
                    <a:alpha val="100000"/>
                  </a:srgbClr>
                </a:solidFill>
                <a:latin typeface="Microsoft YaHei"/>
                <a:ea typeface="Microsoft YaHei"/>
                <a:cs typeface="Microsoft YaHei"/>
              </a:rPr>
              <a:t>     </a:t>
            </a:r>
            <a:r>
              <a:rPr sz="1400" spc="0" dirty="0">
                <a:solidFill>
                  <a:srgbClr val="191B0E">
                    <a:alpha val="100000"/>
                  </a:srgbClr>
                </a:solidFill>
                <a:latin typeface="KaiTi"/>
                <a:ea typeface="KaiTi"/>
                <a:cs typeface="KaiTi"/>
              </a:rPr>
              <a:t>业务功能测试检查</a:t>
            </a:r>
            <a:endParaRPr lang="KaiTi" altLang="KaiTi" sz="1400" dirty="0"/>
          </a:p>
          <a:p>
            <a:pPr algn="l" rtl="0" eaLnBrk="0">
              <a:lnSpc>
                <a:spcPct val="102000"/>
              </a:lnSpc>
              <a:tabLst/>
            </a:pPr>
            <a:endParaRPr lang="Arial" altLang="Arial" sz="700" dirty="0"/>
          </a:p>
          <a:p>
            <a:pPr indent="12700" algn="l" rtl="0" eaLnBrk="0">
              <a:lnSpc>
                <a:spcPct val="93000"/>
              </a:lnSpc>
              <a:spcBef>
                <a:spcPts val="1"/>
              </a:spcBef>
              <a:tabLst/>
            </a:pPr>
            <a:r>
              <a:rPr sz="1400" spc="0" dirty="0">
                <a:solidFill>
                  <a:srgbClr val="191B0E">
                    <a:alpha val="100000"/>
                  </a:srgbClr>
                </a:solidFill>
                <a:latin typeface="Microsoft YaHei"/>
                <a:ea typeface="Microsoft YaHei"/>
                <a:cs typeface="Microsoft YaHei"/>
              </a:rPr>
              <a:t>■</a:t>
            </a:r>
            <a:r>
              <a:rPr sz="1400" spc="10" dirty="0">
                <a:solidFill>
                  <a:srgbClr val="191B0E">
                    <a:alpha val="100000"/>
                  </a:srgbClr>
                </a:solidFill>
                <a:latin typeface="Microsoft YaHei"/>
                <a:ea typeface="Microsoft YaHei"/>
                <a:cs typeface="Microsoft YaHei"/>
              </a:rPr>
              <a:t>     </a:t>
            </a:r>
            <a:r>
              <a:rPr sz="1400" spc="0" dirty="0">
                <a:solidFill>
                  <a:srgbClr val="191B0E">
                    <a:alpha val="100000"/>
                  </a:srgbClr>
                </a:solidFill>
                <a:latin typeface="KaiTi"/>
                <a:ea typeface="KaiTi"/>
                <a:cs typeface="KaiTi"/>
              </a:rPr>
              <a:t>界面校验测试检查</a:t>
            </a:r>
            <a:endParaRPr lang="KaiTi" altLang="KaiTi" sz="1400" dirty="0"/>
          </a:p>
        </p:txBody>
      </p:sp>
      <p:sp>
        <p:nvSpPr>
          <p:cNvPr id="51"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52" name="picture 52"/>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54" name="textbox 54"/>
          <p:cNvSpPr/>
          <p:nvPr/>
        </p:nvSpPr>
        <p:spPr>
          <a:xfrm>
            <a:off x="1467690" y="719988"/>
            <a:ext cx="9441180" cy="5295900"/>
          </a:xfrm>
          <a:prstGeom prst="rect">
            <a:avLst/>
          </a:prstGeom>
        </p:spPr>
        <p:txBody>
          <a:bodyPr vert="horz" wrap="square" lIns="0" tIns="0" rIns="0" bIns="0"/>
          <a:lstStyle/>
          <a:p>
            <a:pPr algn="l" rtl="0" eaLnBrk="0">
              <a:lnSpc>
                <a:spcPct val="81460"/>
              </a:lnSpc>
              <a:tabLst/>
            </a:pPr>
            <a:endParaRPr lang="Arial" altLang="Arial" sz="100" dirty="0"/>
          </a:p>
          <a:p>
            <a:pPr indent="47367" algn="l" rtl="0" eaLnBrk="0">
              <a:lnSpc>
                <a:spcPct val="96000"/>
              </a:lnSpc>
              <a:tabLst/>
            </a:pPr>
            <a:r>
              <a:rPr sz="3900" spc="20" dirty="0">
                <a:solidFill>
                  <a:srgbClr val="191B0E">
                    <a:alpha val="100000"/>
                  </a:srgbClr>
                </a:solidFill>
                <a:latin typeface="KaiTi"/>
                <a:ea typeface="KaiTi"/>
                <a:cs typeface="KaiTi"/>
              </a:rPr>
              <a:t>测试类别</a:t>
            </a:r>
            <a:r>
              <a:rPr sz="3900" spc="10" dirty="0">
                <a:solidFill>
                  <a:srgbClr val="191B0E">
                    <a:alpha val="100000"/>
                  </a:srgbClr>
                </a:solidFill>
                <a:latin typeface="Microsoft YaHei"/>
                <a:ea typeface="Microsoft YaHei"/>
                <a:cs typeface="Microsoft YaHei"/>
              </a:rPr>
              <a:t>-</a:t>
            </a:r>
            <a:r>
              <a:rPr sz="3900" spc="20" dirty="0">
                <a:solidFill>
                  <a:srgbClr val="191B0E">
                    <a:alpha val="100000"/>
                  </a:srgbClr>
                </a:solidFill>
                <a:latin typeface="KaiTi"/>
                <a:ea typeface="KaiTi"/>
                <a:cs typeface="KaiTi"/>
              </a:rPr>
              <a:t>数值对象</a:t>
            </a:r>
            <a:r>
              <a:rPr sz="3900" spc="10" dirty="0">
                <a:solidFill>
                  <a:srgbClr val="191B0E">
                    <a:alpha val="100000"/>
                  </a:srgbClr>
                </a:solidFill>
                <a:latin typeface="KaiTi"/>
                <a:ea typeface="KaiTi"/>
                <a:cs typeface="KaiTi"/>
              </a:rPr>
              <a:t>的</a:t>
            </a:r>
            <a:r>
              <a:rPr sz="3900" spc="0" dirty="0">
                <a:solidFill>
                  <a:srgbClr val="191B0E">
                    <a:alpha val="100000"/>
                  </a:srgbClr>
                </a:solidFill>
                <a:latin typeface="KaiTi"/>
                <a:ea typeface="KaiTi"/>
                <a:cs typeface="KaiTi"/>
              </a:rPr>
              <a:t>测试要求</a:t>
            </a:r>
            <a:endParaRPr lang="KaiTi" altLang="KaiTi" sz="3900" dirty="0"/>
          </a:p>
          <a:p>
            <a:pPr marL="413646" indent="-400946" algn="l" rtl="0" eaLnBrk="0">
              <a:lnSpc>
                <a:spcPct val="98000"/>
              </a:lnSpc>
              <a:spcBef>
                <a:spcPts val="747"/>
              </a:spcBef>
              <a:tabLst/>
            </a:pPr>
            <a:r>
              <a:rPr sz="1800" spc="60" dirty="0">
                <a:solidFill>
                  <a:srgbClr val="191B0E">
                    <a:alpha val="100000"/>
                  </a:srgbClr>
                </a:solidFill>
                <a:latin typeface="Microsoft YaHei"/>
                <a:ea typeface="Microsoft YaHei"/>
                <a:cs typeface="Microsoft YaHei"/>
              </a:rPr>
              <a:t>■</a:t>
            </a:r>
            <a:r>
              <a:rPr sz="1800" spc="30" dirty="0">
                <a:solidFill>
                  <a:srgbClr val="191B0E">
                    <a:alpha val="100000"/>
                  </a:srgbClr>
                </a:solidFill>
                <a:latin typeface="Microsoft YaHei"/>
                <a:ea typeface="Microsoft YaHei"/>
                <a:cs typeface="Microsoft YaHei"/>
              </a:rPr>
              <a:t>   </a:t>
            </a:r>
            <a:r>
              <a:rPr sz="1800" spc="100" dirty="0">
                <a:solidFill>
                  <a:srgbClr val="191B0E">
                    <a:alpha val="100000"/>
                  </a:srgbClr>
                </a:solidFill>
                <a:latin typeface="KaiTi"/>
                <a:ea typeface="KaiTi"/>
                <a:cs typeface="KaiTi"/>
              </a:rPr>
              <a:t>检查数字转换为其字符串表示形式的数值格式化方法</a:t>
            </a:r>
            <a:r>
              <a:rPr sz="1800" spc="30" dirty="0">
                <a:solidFill>
                  <a:srgbClr val="191B0E">
                    <a:alpha val="100000"/>
                  </a:srgbClr>
                </a:solidFill>
                <a:latin typeface="Microsoft YaHei"/>
                <a:ea typeface="Microsoft YaHei"/>
                <a:cs typeface="Microsoft YaHei"/>
              </a:rPr>
              <a:t>,</a:t>
            </a:r>
            <a:r>
              <a:rPr sz="1800" spc="0" dirty="0">
                <a:solidFill>
                  <a:srgbClr val="191B0E">
                    <a:alpha val="100000"/>
                  </a:srgbClr>
                </a:solidFill>
                <a:latin typeface="Microsoft YaHei"/>
                <a:ea typeface="Microsoft YaHei"/>
                <a:cs typeface="Microsoft YaHei"/>
              </a:rPr>
              <a:t> </a:t>
            </a:r>
            <a:r>
              <a:rPr sz="1800" spc="100" dirty="0">
                <a:solidFill>
                  <a:srgbClr val="191B0E">
                    <a:alpha val="100000"/>
                  </a:srgbClr>
                </a:solidFill>
                <a:latin typeface="KaiTi"/>
                <a:ea typeface="KaiTi"/>
                <a:cs typeface="KaiTi"/>
              </a:rPr>
              <a:t>是否完全地实现了软件所规</a:t>
            </a:r>
            <a:r>
              <a:rPr sz="1800" spc="65" dirty="0">
                <a:solidFill>
                  <a:srgbClr val="191B0E">
                    <a:alpha val="100000"/>
                  </a:srgbClr>
                </a:solidFill>
                <a:latin typeface="KaiTi"/>
                <a:ea typeface="KaiTi"/>
                <a:cs typeface="KaiTi"/>
              </a:rPr>
              <a:t>定</a:t>
            </a:r>
            <a:r>
              <a:rPr sz="1800" spc="0" dirty="0">
                <a:solidFill>
                  <a:srgbClr val="191B0E">
                    <a:alpha val="100000"/>
                  </a:srgbClr>
                </a:solidFill>
                <a:latin typeface="KaiTi"/>
                <a:ea typeface="KaiTi"/>
                <a:cs typeface="KaiTi"/>
              </a:rPr>
              <a:t>  </a:t>
            </a:r>
            <a:r>
              <a:rPr sz="1800" spc="25" dirty="0">
                <a:solidFill>
                  <a:srgbClr val="191B0E">
                    <a:alpha val="100000"/>
                  </a:srgbClr>
                </a:solidFill>
                <a:latin typeface="KaiTi"/>
                <a:ea typeface="KaiTi"/>
                <a:cs typeface="KaiTi"/>
              </a:rPr>
              <a:t>的</a:t>
            </a:r>
            <a:r>
              <a:rPr sz="1800" spc="20" dirty="0">
                <a:solidFill>
                  <a:srgbClr val="191B0E">
                    <a:alpha val="100000"/>
                  </a:srgbClr>
                </a:solidFill>
                <a:latin typeface="KaiTi"/>
                <a:ea typeface="KaiTi"/>
                <a:cs typeface="KaiTi"/>
              </a:rPr>
              <a:t>内容</a:t>
            </a:r>
            <a:r>
              <a:rPr sz="1800" spc="40" dirty="0">
                <a:solidFill>
                  <a:srgbClr val="191B0E">
                    <a:alpha val="100000"/>
                  </a:srgbClr>
                </a:solidFill>
                <a:latin typeface="KaiTi"/>
                <a:ea typeface="KaiTi"/>
                <a:cs typeface="KaiTi"/>
              </a:rPr>
              <a:t>，</a:t>
            </a:r>
            <a:r>
              <a:rPr sz="1800" spc="20" dirty="0">
                <a:solidFill>
                  <a:srgbClr val="191B0E">
                    <a:alpha val="100000"/>
                  </a:srgbClr>
                </a:solidFill>
                <a:latin typeface="KaiTi"/>
                <a:ea typeface="KaiTi"/>
                <a:cs typeface="KaiTi"/>
              </a:rPr>
              <a:t>没有错误</a:t>
            </a:r>
            <a:r>
              <a:rPr sz="1800" spc="40" dirty="0">
                <a:solidFill>
                  <a:srgbClr val="191B0E">
                    <a:alpha val="100000"/>
                  </a:srgbClr>
                </a:solidFill>
                <a:latin typeface="KaiTi"/>
                <a:ea typeface="KaiTi"/>
                <a:cs typeface="KaiTi"/>
              </a:rPr>
              <a:t>；</a:t>
            </a:r>
            <a:endParaRPr lang="KaiTi" altLang="KaiTi" sz="1800" dirty="0"/>
          </a:p>
          <a:p>
            <a:pPr indent="12700" algn="l" rtl="0" eaLnBrk="0">
              <a:lnSpc>
                <a:spcPct val="96000"/>
              </a:lnSpc>
              <a:spcBef>
                <a:spcPts val="1264"/>
              </a:spcBef>
              <a:tabLst/>
            </a:pPr>
            <a:r>
              <a:rPr sz="1800" spc="50" dirty="0">
                <a:solidFill>
                  <a:srgbClr val="191B0E">
                    <a:alpha val="100000"/>
                  </a:srgbClr>
                </a:solidFill>
                <a:latin typeface="Microsoft YaHei"/>
                <a:ea typeface="Microsoft YaHei"/>
                <a:cs typeface="Microsoft YaHei"/>
              </a:rPr>
              <a:t>■</a:t>
            </a:r>
            <a:r>
              <a:rPr sz="1800" spc="40" dirty="0">
                <a:solidFill>
                  <a:srgbClr val="191B0E">
                    <a:alpha val="100000"/>
                  </a:srgbClr>
                </a:solidFill>
                <a:latin typeface="Microsoft YaHei"/>
                <a:ea typeface="Microsoft YaHei"/>
                <a:cs typeface="Microsoft YaHei"/>
              </a:rPr>
              <a:t> </a:t>
            </a:r>
            <a:r>
              <a:rPr sz="1800" spc="30" dirty="0">
                <a:solidFill>
                  <a:srgbClr val="191B0E">
                    <a:alpha val="100000"/>
                  </a:srgbClr>
                </a:solidFill>
                <a:latin typeface="Microsoft YaHei"/>
                <a:ea typeface="Microsoft YaHei"/>
                <a:cs typeface="Microsoft YaHei"/>
              </a:rPr>
              <a:t>  </a:t>
            </a:r>
            <a:r>
              <a:rPr sz="1800" spc="80" dirty="0">
                <a:solidFill>
                  <a:srgbClr val="191B0E">
                    <a:alpha val="100000"/>
                  </a:srgbClr>
                </a:solidFill>
                <a:latin typeface="KaiTi"/>
                <a:ea typeface="KaiTi"/>
                <a:cs typeface="KaiTi"/>
              </a:rPr>
              <a:t>检查以参数的形式传递对象的接口</a:t>
            </a:r>
            <a:r>
              <a:rPr sz="1800" spc="20" dirty="0">
                <a:solidFill>
                  <a:srgbClr val="191B0E">
                    <a:alpha val="100000"/>
                  </a:srgbClr>
                </a:solidFill>
                <a:latin typeface="Microsoft YaHei"/>
                <a:ea typeface="Microsoft YaHei"/>
                <a:cs typeface="Microsoft YaHei"/>
              </a:rPr>
              <a:t>,</a:t>
            </a:r>
            <a:r>
              <a:rPr sz="1800" spc="0" dirty="0">
                <a:solidFill>
                  <a:srgbClr val="191B0E">
                    <a:alpha val="100000"/>
                  </a:srgbClr>
                </a:solidFill>
                <a:latin typeface="Microsoft YaHei"/>
                <a:ea typeface="Microsoft YaHei"/>
                <a:cs typeface="Microsoft YaHei"/>
              </a:rPr>
              <a:t> </a:t>
            </a:r>
            <a:r>
              <a:rPr sz="1800" spc="80" dirty="0">
                <a:solidFill>
                  <a:srgbClr val="191B0E">
                    <a:alpha val="100000"/>
                  </a:srgbClr>
                </a:solidFill>
                <a:latin typeface="KaiTi"/>
                <a:ea typeface="KaiTi"/>
                <a:cs typeface="KaiTi"/>
              </a:rPr>
              <a:t>是否完全地实现了软件所规定的内容，没有错误；</a:t>
            </a:r>
            <a:endParaRPr lang="KaiTi" altLang="KaiTi" sz="1800" dirty="0"/>
          </a:p>
          <a:p>
            <a:pPr marL="392188" indent="-379488" algn="l" rtl="0" eaLnBrk="0">
              <a:lnSpc>
                <a:spcPct val="100000"/>
              </a:lnSpc>
              <a:spcBef>
                <a:spcPts val="1261"/>
              </a:spcBef>
              <a:tabLst/>
            </a:pPr>
            <a:r>
              <a:rPr sz="1800" spc="60" dirty="0">
                <a:solidFill>
                  <a:srgbClr val="191B0E">
                    <a:alpha val="100000"/>
                  </a:srgbClr>
                </a:solidFill>
                <a:latin typeface="Microsoft YaHei"/>
                <a:ea typeface="Microsoft YaHei"/>
                <a:cs typeface="Microsoft YaHei"/>
              </a:rPr>
              <a:t>■</a:t>
            </a:r>
            <a:r>
              <a:rPr sz="1800" spc="30" dirty="0">
                <a:solidFill>
                  <a:srgbClr val="191B0E">
                    <a:alpha val="100000"/>
                  </a:srgbClr>
                </a:solidFill>
                <a:latin typeface="Microsoft YaHei"/>
                <a:ea typeface="Microsoft YaHei"/>
                <a:cs typeface="Microsoft YaHei"/>
              </a:rPr>
              <a:t>   </a:t>
            </a:r>
            <a:r>
              <a:rPr sz="1800" spc="100" dirty="0">
                <a:solidFill>
                  <a:srgbClr val="191B0E">
                    <a:alpha val="100000"/>
                  </a:srgbClr>
                </a:solidFill>
                <a:latin typeface="KaiTi"/>
                <a:ea typeface="KaiTi"/>
                <a:cs typeface="KaiTi"/>
              </a:rPr>
              <a:t>检查参数以合法的方式提供格式化服务</a:t>
            </a:r>
            <a:r>
              <a:rPr sz="1800" spc="30" dirty="0">
                <a:solidFill>
                  <a:srgbClr val="191B0E">
                    <a:alpha val="100000"/>
                  </a:srgbClr>
                </a:solidFill>
                <a:latin typeface="Microsoft YaHei"/>
                <a:ea typeface="Microsoft YaHei"/>
                <a:cs typeface="Microsoft YaHei"/>
              </a:rPr>
              <a:t>,</a:t>
            </a:r>
            <a:r>
              <a:rPr sz="1800" spc="0" dirty="0">
                <a:solidFill>
                  <a:srgbClr val="191B0E">
                    <a:alpha val="100000"/>
                  </a:srgbClr>
                </a:solidFill>
                <a:latin typeface="Microsoft YaHei"/>
                <a:ea typeface="Microsoft YaHei"/>
                <a:cs typeface="Microsoft YaHei"/>
              </a:rPr>
              <a:t> </a:t>
            </a:r>
            <a:r>
              <a:rPr sz="1800" spc="100" dirty="0">
                <a:solidFill>
                  <a:srgbClr val="191B0E">
                    <a:alpha val="100000"/>
                  </a:srgbClr>
                </a:solidFill>
                <a:latin typeface="KaiTi"/>
                <a:ea typeface="KaiTi"/>
                <a:cs typeface="KaiTi"/>
              </a:rPr>
              <a:t>是否完全地实现了软件所规定的内容，</a:t>
            </a:r>
            <a:r>
              <a:rPr sz="1800" spc="20" dirty="0">
                <a:solidFill>
                  <a:srgbClr val="191B0E">
                    <a:alpha val="100000"/>
                  </a:srgbClr>
                </a:solidFill>
                <a:latin typeface="KaiTi"/>
                <a:ea typeface="KaiTi"/>
                <a:cs typeface="KaiTi"/>
              </a:rPr>
              <a:t>没</a:t>
            </a:r>
            <a:r>
              <a:rPr sz="1800" spc="0" dirty="0">
                <a:solidFill>
                  <a:srgbClr val="191B0E">
                    <a:alpha val="100000"/>
                  </a:srgbClr>
                </a:solidFill>
                <a:latin typeface="KaiTi"/>
                <a:ea typeface="KaiTi"/>
                <a:cs typeface="KaiTi"/>
              </a:rPr>
              <a:t>有</a:t>
            </a:r>
            <a:r>
              <a:rPr sz="1800" spc="0" dirty="0">
                <a:solidFill>
                  <a:srgbClr val="191B0E">
                    <a:alpha val="100000"/>
                  </a:srgbClr>
                </a:solidFill>
                <a:latin typeface="KaiTi"/>
                <a:ea typeface="KaiTi"/>
                <a:cs typeface="KaiTi"/>
              </a:rPr>
              <a:t>  </a:t>
            </a:r>
            <a:r>
              <a:rPr sz="1800" spc="0" dirty="0">
                <a:solidFill>
                  <a:srgbClr val="191B0E">
                    <a:alpha val="100000"/>
                  </a:srgbClr>
                </a:solidFill>
                <a:latin typeface="KaiTi"/>
                <a:ea typeface="KaiTi"/>
                <a:cs typeface="KaiTi"/>
              </a:rPr>
              <a:t>错误</a:t>
            </a:r>
            <a:r>
              <a:rPr sz="1800" spc="-125" dirty="0">
                <a:solidFill>
                  <a:srgbClr val="191B0E">
                    <a:alpha val="100000"/>
                  </a:srgbClr>
                </a:solidFill>
                <a:latin typeface="KaiTi"/>
                <a:ea typeface="KaiTi"/>
                <a:cs typeface="KaiTi"/>
              </a:rPr>
              <a:t>；</a:t>
            </a:r>
            <a:endParaRPr lang="KaiTi" altLang="KaiTi" sz="1800" dirty="0"/>
          </a:p>
          <a:p>
            <a:pPr indent="12700" algn="l" rtl="0" eaLnBrk="0">
              <a:lnSpc>
                <a:spcPct val="96000"/>
              </a:lnSpc>
              <a:spcBef>
                <a:spcPts val="1181"/>
              </a:spcBef>
              <a:tabLst/>
            </a:pPr>
            <a:r>
              <a:rPr sz="1800" spc="50" dirty="0">
                <a:solidFill>
                  <a:srgbClr val="191B0E">
                    <a:alpha val="100000"/>
                  </a:srgbClr>
                </a:solidFill>
                <a:latin typeface="Microsoft YaHei"/>
                <a:ea typeface="Microsoft YaHei"/>
                <a:cs typeface="Microsoft YaHei"/>
              </a:rPr>
              <a:t>■</a:t>
            </a:r>
            <a:r>
              <a:rPr sz="1800" spc="40" dirty="0">
                <a:solidFill>
                  <a:srgbClr val="191B0E">
                    <a:alpha val="100000"/>
                  </a:srgbClr>
                </a:solidFill>
                <a:latin typeface="Microsoft YaHei"/>
                <a:ea typeface="Microsoft YaHei"/>
                <a:cs typeface="Microsoft YaHei"/>
              </a:rPr>
              <a:t> </a:t>
            </a:r>
            <a:r>
              <a:rPr sz="1800" spc="30" dirty="0">
                <a:solidFill>
                  <a:srgbClr val="191B0E">
                    <a:alpha val="100000"/>
                  </a:srgbClr>
                </a:solidFill>
                <a:latin typeface="Microsoft YaHei"/>
                <a:ea typeface="Microsoft YaHei"/>
                <a:cs typeface="Microsoft YaHei"/>
              </a:rPr>
              <a:t>  </a:t>
            </a:r>
            <a:r>
              <a:rPr sz="1800" spc="80" dirty="0">
                <a:solidFill>
                  <a:srgbClr val="191B0E">
                    <a:alpha val="100000"/>
                  </a:srgbClr>
                </a:solidFill>
                <a:latin typeface="KaiTi"/>
                <a:ea typeface="KaiTi"/>
                <a:cs typeface="KaiTi"/>
              </a:rPr>
              <a:t>检查数据库自动生成数值序列功能</a:t>
            </a:r>
            <a:r>
              <a:rPr sz="1800" spc="20" dirty="0">
                <a:solidFill>
                  <a:srgbClr val="191B0E">
                    <a:alpha val="100000"/>
                  </a:srgbClr>
                </a:solidFill>
                <a:latin typeface="Microsoft YaHei"/>
                <a:ea typeface="Microsoft YaHei"/>
                <a:cs typeface="Microsoft YaHei"/>
              </a:rPr>
              <a:t>,</a:t>
            </a:r>
            <a:r>
              <a:rPr sz="1800" spc="0" dirty="0">
                <a:solidFill>
                  <a:srgbClr val="191B0E">
                    <a:alpha val="100000"/>
                  </a:srgbClr>
                </a:solidFill>
                <a:latin typeface="Microsoft YaHei"/>
                <a:ea typeface="Microsoft YaHei"/>
                <a:cs typeface="Microsoft YaHei"/>
              </a:rPr>
              <a:t> </a:t>
            </a:r>
            <a:r>
              <a:rPr sz="1800" spc="80" dirty="0">
                <a:solidFill>
                  <a:srgbClr val="191B0E">
                    <a:alpha val="100000"/>
                  </a:srgbClr>
                </a:solidFill>
                <a:latin typeface="KaiTi"/>
                <a:ea typeface="KaiTi"/>
                <a:cs typeface="KaiTi"/>
              </a:rPr>
              <a:t>是否完全地实现了软件所规定的内容，没有错误；</a:t>
            </a:r>
            <a:endParaRPr lang="KaiTi" altLang="KaiTi" sz="1800" dirty="0"/>
          </a:p>
          <a:p>
            <a:pPr marL="412399" indent="-399699" algn="l" rtl="0" eaLnBrk="0">
              <a:lnSpc>
                <a:spcPct val="97000"/>
              </a:lnSpc>
              <a:spcBef>
                <a:spcPts val="1294"/>
              </a:spcBef>
              <a:tabLst/>
            </a:pPr>
            <a:r>
              <a:rPr sz="1800" spc="20" dirty="0">
                <a:solidFill>
                  <a:srgbClr val="191B0E">
                    <a:alpha val="100000"/>
                  </a:srgbClr>
                </a:solidFill>
                <a:latin typeface="Microsoft YaHei"/>
                <a:ea typeface="Microsoft YaHei"/>
                <a:cs typeface="Microsoft YaHei"/>
              </a:rPr>
              <a:t>■</a:t>
            </a:r>
            <a:r>
              <a:rPr sz="1800" spc="20" dirty="0">
                <a:solidFill>
                  <a:srgbClr val="191B0E">
                    <a:alpha val="100000"/>
                  </a:srgbClr>
                </a:solidFill>
                <a:latin typeface="Microsoft YaHei"/>
                <a:ea typeface="Microsoft YaHei"/>
                <a:cs typeface="Microsoft YaHei"/>
              </a:rPr>
              <a:t>   </a:t>
            </a:r>
            <a:r>
              <a:rPr sz="1800" spc="40" dirty="0">
                <a:solidFill>
                  <a:srgbClr val="191B0E">
                    <a:alpha val="100000"/>
                  </a:srgbClr>
                </a:solidFill>
                <a:latin typeface="KaiTi"/>
                <a:ea typeface="KaiTi"/>
                <a:cs typeface="KaiTi"/>
              </a:rPr>
              <a:t>检查布尔对象转换值，</a:t>
            </a:r>
            <a:r>
              <a:rPr sz="1800" spc="0" dirty="0">
                <a:solidFill>
                  <a:srgbClr val="191B0E">
                    <a:alpha val="100000"/>
                  </a:srgbClr>
                </a:solidFill>
                <a:latin typeface="KaiTi"/>
                <a:ea typeface="KaiTi"/>
                <a:cs typeface="KaiTi"/>
              </a:rPr>
              <a:t> </a:t>
            </a:r>
            <a:r>
              <a:rPr sz="1800" spc="20" dirty="0">
                <a:solidFill>
                  <a:srgbClr val="191B0E">
                    <a:alpha val="100000"/>
                  </a:srgbClr>
                </a:solidFill>
                <a:latin typeface="Microsoft YaHei"/>
                <a:ea typeface="Microsoft YaHei"/>
                <a:cs typeface="Microsoft YaHei"/>
              </a:rPr>
              <a:t>nu</a:t>
            </a:r>
            <a:r>
              <a:rPr sz="1800" spc="10" dirty="0">
                <a:solidFill>
                  <a:srgbClr val="191B0E">
                    <a:alpha val="100000"/>
                  </a:srgbClr>
                </a:solidFill>
                <a:latin typeface="Microsoft YaHei"/>
                <a:ea typeface="Microsoft YaHei"/>
                <a:cs typeface="Microsoft YaHei"/>
              </a:rPr>
              <a:t>ll</a:t>
            </a:r>
            <a:r>
              <a:rPr sz="1800" spc="40" dirty="0">
                <a:solidFill>
                  <a:srgbClr val="191B0E">
                    <a:alpha val="100000"/>
                  </a:srgbClr>
                </a:solidFill>
                <a:latin typeface="KaiTi"/>
                <a:ea typeface="KaiTi"/>
                <a:cs typeface="KaiTi"/>
              </a:rPr>
              <a:t>、未定义、</a:t>
            </a:r>
            <a:r>
              <a:rPr sz="1800" spc="0" dirty="0">
                <a:solidFill>
                  <a:srgbClr val="191B0E">
                    <a:alpha val="100000"/>
                  </a:srgbClr>
                </a:solidFill>
                <a:latin typeface="KaiTi"/>
                <a:ea typeface="KaiTi"/>
                <a:cs typeface="KaiTi"/>
              </a:rPr>
              <a:t> </a:t>
            </a:r>
            <a:r>
              <a:rPr sz="1800" spc="20" dirty="0">
                <a:solidFill>
                  <a:srgbClr val="191B0E">
                    <a:alpha val="100000"/>
                  </a:srgbClr>
                </a:solidFill>
                <a:latin typeface="Microsoft YaHei"/>
                <a:ea typeface="Microsoft YaHei"/>
                <a:cs typeface="Microsoft YaHei"/>
              </a:rPr>
              <a:t>0</a:t>
            </a:r>
            <a:r>
              <a:rPr sz="1800" spc="40" dirty="0">
                <a:solidFill>
                  <a:srgbClr val="191B0E">
                    <a:alpha val="100000"/>
                  </a:srgbClr>
                </a:solidFill>
                <a:latin typeface="KaiTi"/>
                <a:ea typeface="KaiTi"/>
                <a:cs typeface="KaiTi"/>
              </a:rPr>
              <a:t>、或</a:t>
            </a:r>
            <a:r>
              <a:rPr sz="1800" spc="20" dirty="0">
                <a:solidFill>
                  <a:srgbClr val="191B0E">
                    <a:alpha val="100000"/>
                  </a:srgbClr>
                </a:solidFill>
                <a:latin typeface="Microsoft YaHei"/>
                <a:ea typeface="Microsoft YaHei"/>
                <a:cs typeface="Microsoft YaHei"/>
              </a:rPr>
              <a:t>fa</a:t>
            </a:r>
            <a:r>
              <a:rPr sz="1800" spc="10" dirty="0">
                <a:solidFill>
                  <a:srgbClr val="191B0E">
                    <a:alpha val="100000"/>
                  </a:srgbClr>
                </a:solidFill>
                <a:latin typeface="Microsoft YaHei"/>
                <a:ea typeface="Microsoft YaHei"/>
                <a:cs typeface="Microsoft YaHei"/>
              </a:rPr>
              <a:t>l</a:t>
            </a:r>
            <a:r>
              <a:rPr sz="1800" spc="20" dirty="0">
                <a:solidFill>
                  <a:srgbClr val="191B0E">
                    <a:alpha val="100000"/>
                  </a:srgbClr>
                </a:solidFill>
                <a:latin typeface="Microsoft YaHei"/>
                <a:ea typeface="Microsoft YaHei"/>
                <a:cs typeface="Microsoft YaHei"/>
              </a:rPr>
              <a:t>se</a:t>
            </a:r>
            <a:r>
              <a:rPr sz="1800" spc="40" dirty="0">
                <a:solidFill>
                  <a:srgbClr val="191B0E">
                    <a:alpha val="100000"/>
                  </a:srgbClr>
                </a:solidFill>
                <a:latin typeface="KaiTi"/>
                <a:ea typeface="KaiTi"/>
                <a:cs typeface="KaiTi"/>
              </a:rPr>
              <a:t>均转换成布尔对象的方法</a:t>
            </a:r>
            <a:r>
              <a:rPr sz="1800" spc="10" dirty="0">
                <a:solidFill>
                  <a:srgbClr val="191B0E">
                    <a:alpha val="100000"/>
                  </a:srgbClr>
                </a:solidFill>
                <a:latin typeface="Microsoft YaHei"/>
                <a:ea typeface="Microsoft YaHei"/>
                <a:cs typeface="Microsoft YaHei"/>
              </a:rPr>
              <a:t>,</a:t>
            </a:r>
            <a:r>
              <a:rPr sz="1800" spc="35" dirty="0">
                <a:solidFill>
                  <a:srgbClr val="191B0E">
                    <a:alpha val="100000"/>
                  </a:srgbClr>
                </a:solidFill>
                <a:latin typeface="KaiTi"/>
                <a:ea typeface="KaiTi"/>
                <a:cs typeface="KaiTi"/>
              </a:rPr>
              <a:t>是</a:t>
            </a:r>
            <a:r>
              <a:rPr sz="1800" spc="0" dirty="0">
                <a:solidFill>
                  <a:srgbClr val="191B0E">
                    <a:alpha val="100000"/>
                  </a:srgbClr>
                </a:solidFill>
                <a:latin typeface="KaiTi"/>
                <a:ea typeface="KaiTi"/>
                <a:cs typeface="KaiTi"/>
              </a:rPr>
              <a:t>否完全地</a:t>
            </a:r>
            <a:r>
              <a:rPr sz="1800" spc="0" dirty="0">
                <a:solidFill>
                  <a:srgbClr val="191B0E">
                    <a:alpha val="100000"/>
                  </a:srgbClr>
                </a:solidFill>
                <a:latin typeface="KaiTi"/>
                <a:ea typeface="KaiTi"/>
                <a:cs typeface="KaiTi"/>
              </a:rPr>
              <a:t> </a:t>
            </a:r>
            <a:r>
              <a:rPr sz="1800" spc="80" dirty="0">
                <a:solidFill>
                  <a:srgbClr val="191B0E">
                    <a:alpha val="100000"/>
                  </a:srgbClr>
                </a:solidFill>
                <a:latin typeface="KaiTi"/>
                <a:ea typeface="KaiTi"/>
                <a:cs typeface="KaiTi"/>
              </a:rPr>
              <a:t>实现了软</a:t>
            </a:r>
            <a:r>
              <a:rPr sz="1800" spc="75" dirty="0">
                <a:solidFill>
                  <a:srgbClr val="191B0E">
                    <a:alpha val="100000"/>
                  </a:srgbClr>
                </a:solidFill>
                <a:latin typeface="KaiTi"/>
                <a:ea typeface="KaiTi"/>
                <a:cs typeface="KaiTi"/>
              </a:rPr>
              <a:t>件</a:t>
            </a:r>
            <a:r>
              <a:rPr sz="1800" spc="70" dirty="0">
                <a:solidFill>
                  <a:srgbClr val="191B0E">
                    <a:alpha val="100000"/>
                  </a:srgbClr>
                </a:solidFill>
                <a:latin typeface="KaiTi"/>
                <a:ea typeface="KaiTi"/>
                <a:cs typeface="KaiTi"/>
              </a:rPr>
              <a:t>所规定的内容</a:t>
            </a:r>
            <a:r>
              <a:rPr sz="1800" spc="90" dirty="0">
                <a:solidFill>
                  <a:srgbClr val="191B0E">
                    <a:alpha val="100000"/>
                  </a:srgbClr>
                </a:solidFill>
                <a:latin typeface="KaiTi"/>
                <a:ea typeface="KaiTi"/>
                <a:cs typeface="KaiTi"/>
              </a:rPr>
              <a:t>，</a:t>
            </a:r>
            <a:r>
              <a:rPr sz="1800" spc="70" dirty="0">
                <a:solidFill>
                  <a:srgbClr val="191B0E">
                    <a:alpha val="100000"/>
                  </a:srgbClr>
                </a:solidFill>
                <a:latin typeface="KaiTi"/>
                <a:ea typeface="KaiTi"/>
                <a:cs typeface="KaiTi"/>
              </a:rPr>
              <a:t>没有错误</a:t>
            </a:r>
            <a:r>
              <a:rPr sz="1800" spc="90" dirty="0">
                <a:solidFill>
                  <a:srgbClr val="191B0E">
                    <a:alpha val="100000"/>
                  </a:srgbClr>
                </a:solidFill>
                <a:latin typeface="KaiTi"/>
                <a:ea typeface="KaiTi"/>
                <a:cs typeface="KaiTi"/>
              </a:rPr>
              <a:t>；</a:t>
            </a:r>
            <a:endParaRPr lang="KaiTi" altLang="KaiTi" sz="1800" dirty="0"/>
          </a:p>
          <a:p>
            <a:pPr indent="12700" algn="l" rtl="0" eaLnBrk="0">
              <a:lnSpc>
                <a:spcPct val="96000"/>
              </a:lnSpc>
              <a:spcBef>
                <a:spcPts val="1277"/>
              </a:spcBef>
              <a:tabLst/>
            </a:pPr>
            <a:r>
              <a:rPr sz="1800" spc="30" dirty="0">
                <a:solidFill>
                  <a:srgbClr val="191B0E">
                    <a:alpha val="100000"/>
                  </a:srgbClr>
                </a:solidFill>
                <a:latin typeface="Microsoft YaHei"/>
                <a:ea typeface="Microsoft YaHei"/>
                <a:cs typeface="Microsoft YaHei"/>
              </a:rPr>
              <a:t>■</a:t>
            </a:r>
            <a:r>
              <a:rPr sz="1800" spc="20" dirty="0">
                <a:solidFill>
                  <a:srgbClr val="191B0E">
                    <a:alpha val="100000"/>
                  </a:srgbClr>
                </a:solidFill>
                <a:latin typeface="Microsoft YaHei"/>
                <a:ea typeface="Microsoft YaHei"/>
                <a:cs typeface="Microsoft YaHei"/>
              </a:rPr>
              <a:t>   </a:t>
            </a:r>
            <a:r>
              <a:rPr sz="1800" spc="50" dirty="0">
                <a:solidFill>
                  <a:srgbClr val="191B0E">
                    <a:alpha val="100000"/>
                  </a:srgbClr>
                </a:solidFill>
                <a:latin typeface="KaiTi"/>
                <a:ea typeface="KaiTi"/>
                <a:cs typeface="KaiTi"/>
              </a:rPr>
              <a:t>检查数值函数对象是否完全地实现了软件所规定的内容，</a:t>
            </a:r>
            <a:r>
              <a:rPr sz="1800" spc="0" dirty="0">
                <a:solidFill>
                  <a:srgbClr val="191B0E">
                    <a:alpha val="100000"/>
                  </a:srgbClr>
                </a:solidFill>
                <a:latin typeface="KaiTi"/>
                <a:ea typeface="KaiTi"/>
                <a:cs typeface="KaiTi"/>
              </a:rPr>
              <a:t> </a:t>
            </a:r>
            <a:r>
              <a:rPr sz="1800" spc="50" dirty="0">
                <a:solidFill>
                  <a:srgbClr val="191B0E">
                    <a:alpha val="100000"/>
                  </a:srgbClr>
                </a:solidFill>
                <a:latin typeface="KaiTi"/>
                <a:ea typeface="KaiTi"/>
                <a:cs typeface="KaiTi"/>
              </a:rPr>
              <a:t>没有</a:t>
            </a:r>
            <a:r>
              <a:rPr sz="1800" spc="5" dirty="0">
                <a:solidFill>
                  <a:srgbClr val="191B0E">
                    <a:alpha val="100000"/>
                  </a:srgbClr>
                </a:solidFill>
                <a:latin typeface="KaiTi"/>
                <a:ea typeface="KaiTi"/>
                <a:cs typeface="KaiTi"/>
              </a:rPr>
              <a:t>错</a:t>
            </a:r>
            <a:r>
              <a:rPr sz="1800" spc="0" dirty="0">
                <a:solidFill>
                  <a:srgbClr val="191B0E">
                    <a:alpha val="100000"/>
                  </a:srgbClr>
                </a:solidFill>
                <a:latin typeface="KaiTi"/>
                <a:ea typeface="KaiTi"/>
                <a:cs typeface="KaiTi"/>
              </a:rPr>
              <a:t>误</a:t>
            </a:r>
            <a:r>
              <a:rPr sz="1800" spc="50" dirty="0">
                <a:solidFill>
                  <a:srgbClr val="191B0E">
                    <a:alpha val="100000"/>
                  </a:srgbClr>
                </a:solidFill>
                <a:latin typeface="KaiTi"/>
                <a:ea typeface="KaiTi"/>
                <a:cs typeface="KaiTi"/>
              </a:rPr>
              <a:t>；</a:t>
            </a:r>
            <a:endParaRPr lang="KaiTi" altLang="KaiTi" sz="1800" dirty="0"/>
          </a:p>
          <a:p>
            <a:pPr marL="411917" indent="-399217" algn="l" rtl="0" eaLnBrk="0">
              <a:lnSpc>
                <a:spcPct val="98000"/>
              </a:lnSpc>
              <a:spcBef>
                <a:spcPts val="1251"/>
              </a:spcBef>
              <a:tabLst/>
            </a:pPr>
            <a:r>
              <a:rPr sz="1800" spc="50" dirty="0">
                <a:solidFill>
                  <a:srgbClr val="191B0E">
                    <a:alpha val="100000"/>
                  </a:srgbClr>
                </a:solidFill>
                <a:latin typeface="Microsoft YaHei"/>
                <a:ea typeface="Microsoft YaHei"/>
                <a:cs typeface="Microsoft YaHei"/>
              </a:rPr>
              <a:t>■</a:t>
            </a:r>
            <a:r>
              <a:rPr sz="1800" spc="30" dirty="0">
                <a:solidFill>
                  <a:srgbClr val="191B0E">
                    <a:alpha val="100000"/>
                  </a:srgbClr>
                </a:solidFill>
                <a:latin typeface="Microsoft YaHei"/>
                <a:ea typeface="Microsoft YaHei"/>
                <a:cs typeface="Microsoft YaHei"/>
              </a:rPr>
              <a:t>   </a:t>
            </a:r>
            <a:r>
              <a:rPr sz="1800" spc="80" dirty="0">
                <a:solidFill>
                  <a:srgbClr val="191B0E">
                    <a:alpha val="100000"/>
                  </a:srgbClr>
                </a:solidFill>
                <a:latin typeface="KaiTi"/>
                <a:ea typeface="KaiTi"/>
                <a:cs typeface="KaiTi"/>
              </a:rPr>
              <a:t>检查将非字母、数字字符转换成</a:t>
            </a:r>
            <a:r>
              <a:rPr sz="1800" spc="60" dirty="0">
                <a:solidFill>
                  <a:srgbClr val="191B0E">
                    <a:alpha val="100000"/>
                  </a:srgbClr>
                </a:solidFill>
                <a:latin typeface="Microsoft YaHei"/>
                <a:ea typeface="Microsoft YaHei"/>
                <a:cs typeface="Microsoft YaHei"/>
              </a:rPr>
              <a:t>A</a:t>
            </a:r>
            <a:r>
              <a:rPr sz="1800" spc="50" dirty="0">
                <a:solidFill>
                  <a:srgbClr val="191B0E">
                    <a:alpha val="100000"/>
                  </a:srgbClr>
                </a:solidFill>
                <a:latin typeface="Microsoft YaHei"/>
                <a:ea typeface="Microsoft YaHei"/>
                <a:cs typeface="Microsoft YaHei"/>
              </a:rPr>
              <a:t>S</a:t>
            </a:r>
            <a:r>
              <a:rPr sz="1800" spc="60" dirty="0">
                <a:solidFill>
                  <a:srgbClr val="191B0E">
                    <a:alpha val="100000"/>
                  </a:srgbClr>
                </a:solidFill>
                <a:latin typeface="Microsoft YaHei"/>
                <a:ea typeface="Microsoft YaHei"/>
                <a:cs typeface="Microsoft YaHei"/>
              </a:rPr>
              <a:t>C</a:t>
            </a:r>
            <a:r>
              <a:rPr sz="1800" spc="30" dirty="0">
                <a:solidFill>
                  <a:srgbClr val="191B0E">
                    <a:alpha val="100000"/>
                  </a:srgbClr>
                </a:solidFill>
                <a:latin typeface="Microsoft YaHei"/>
                <a:ea typeface="Microsoft YaHei"/>
                <a:cs typeface="Microsoft YaHei"/>
              </a:rPr>
              <a:t>II</a:t>
            </a:r>
            <a:r>
              <a:rPr sz="1800" spc="80" dirty="0">
                <a:solidFill>
                  <a:srgbClr val="191B0E">
                    <a:alpha val="100000"/>
                  </a:srgbClr>
                </a:solidFill>
                <a:latin typeface="KaiTi"/>
                <a:ea typeface="KaiTi"/>
                <a:cs typeface="KaiTi"/>
              </a:rPr>
              <a:t>码编码函数</a:t>
            </a:r>
            <a:r>
              <a:rPr sz="1800" spc="20" dirty="0">
                <a:solidFill>
                  <a:srgbClr val="191B0E">
                    <a:alpha val="100000"/>
                  </a:srgbClr>
                </a:solidFill>
                <a:latin typeface="Microsoft YaHei"/>
                <a:ea typeface="Microsoft YaHei"/>
                <a:cs typeface="Microsoft YaHei"/>
              </a:rPr>
              <a:t>,</a:t>
            </a:r>
            <a:r>
              <a:rPr sz="1800" spc="0" dirty="0">
                <a:solidFill>
                  <a:srgbClr val="191B0E">
                    <a:alpha val="100000"/>
                  </a:srgbClr>
                </a:solidFill>
                <a:latin typeface="Microsoft YaHei"/>
                <a:ea typeface="Microsoft YaHei"/>
                <a:cs typeface="Microsoft YaHei"/>
              </a:rPr>
              <a:t> </a:t>
            </a:r>
            <a:r>
              <a:rPr sz="1800" spc="80" dirty="0">
                <a:solidFill>
                  <a:srgbClr val="191B0E">
                    <a:alpha val="100000"/>
                  </a:srgbClr>
                </a:solidFill>
                <a:latin typeface="KaiTi"/>
                <a:ea typeface="KaiTi"/>
                <a:cs typeface="KaiTi"/>
              </a:rPr>
              <a:t>是否完全地实现了软件所规定的内</a:t>
            </a:r>
            <a:r>
              <a:rPr sz="1800" spc="0" dirty="0">
                <a:solidFill>
                  <a:srgbClr val="191B0E">
                    <a:alpha val="100000"/>
                  </a:srgbClr>
                </a:solidFill>
                <a:latin typeface="KaiTi"/>
                <a:ea typeface="KaiTi"/>
                <a:cs typeface="KaiTi"/>
              </a:rPr>
              <a:t>  </a:t>
            </a:r>
            <a:r>
              <a:rPr sz="1800" spc="10" dirty="0">
                <a:solidFill>
                  <a:srgbClr val="191B0E">
                    <a:alpha val="100000"/>
                  </a:srgbClr>
                </a:solidFill>
                <a:latin typeface="KaiTi"/>
                <a:ea typeface="KaiTi"/>
                <a:cs typeface="KaiTi"/>
              </a:rPr>
              <a:t>容，没</a:t>
            </a:r>
            <a:r>
              <a:rPr sz="1800" spc="5" dirty="0">
                <a:solidFill>
                  <a:srgbClr val="191B0E">
                    <a:alpha val="100000"/>
                  </a:srgbClr>
                </a:solidFill>
                <a:latin typeface="KaiTi"/>
                <a:ea typeface="KaiTi"/>
                <a:cs typeface="KaiTi"/>
              </a:rPr>
              <a:t>有</a:t>
            </a:r>
            <a:r>
              <a:rPr sz="1800" spc="0" dirty="0">
                <a:solidFill>
                  <a:srgbClr val="191B0E">
                    <a:alpha val="100000"/>
                  </a:srgbClr>
                </a:solidFill>
                <a:latin typeface="KaiTi"/>
                <a:ea typeface="KaiTi"/>
                <a:cs typeface="KaiTi"/>
              </a:rPr>
              <a:t>错误</a:t>
            </a:r>
            <a:r>
              <a:rPr sz="1800" spc="10" dirty="0">
                <a:solidFill>
                  <a:srgbClr val="191B0E">
                    <a:alpha val="100000"/>
                  </a:srgbClr>
                </a:solidFill>
                <a:latin typeface="KaiTi"/>
                <a:ea typeface="KaiTi"/>
                <a:cs typeface="KaiTi"/>
              </a:rPr>
              <a:t>；</a:t>
            </a:r>
            <a:endParaRPr lang="KaiTi" altLang="KaiTi" sz="1800" dirty="0"/>
          </a:p>
          <a:p>
            <a:pPr algn="l" rtl="0" eaLnBrk="0">
              <a:lnSpc>
                <a:spcPct val="104000"/>
              </a:lnSpc>
              <a:tabLst/>
            </a:pPr>
            <a:endParaRPr lang="Arial" altLang="Arial" sz="1000" dirty="0"/>
          </a:p>
          <a:p>
            <a:pPr algn="l" rtl="0" eaLnBrk="0">
              <a:lnSpc>
                <a:spcPct val="9453"/>
              </a:lnSpc>
              <a:tabLst/>
            </a:pPr>
            <a:endParaRPr lang="Arial" altLang="Arial" sz="100" dirty="0"/>
          </a:p>
          <a:p>
            <a:pPr marL="415048" indent="-402326" algn="l" rtl="0" eaLnBrk="0">
              <a:lnSpc>
                <a:spcPct val="99000"/>
              </a:lnSpc>
              <a:tabLst/>
            </a:pPr>
            <a:r>
              <a:rPr sz="1800" spc="50" dirty="0">
                <a:solidFill>
                  <a:srgbClr val="191B0E">
                    <a:alpha val="100000"/>
                  </a:srgbClr>
                </a:solidFill>
                <a:latin typeface="Microsoft YaHei"/>
                <a:ea typeface="Microsoft YaHei"/>
                <a:cs typeface="Microsoft YaHei"/>
              </a:rPr>
              <a:t>■</a:t>
            </a:r>
            <a:r>
              <a:rPr sz="1800" spc="30" dirty="0">
                <a:solidFill>
                  <a:srgbClr val="191B0E">
                    <a:alpha val="100000"/>
                  </a:srgbClr>
                </a:solidFill>
                <a:latin typeface="Microsoft YaHei"/>
                <a:ea typeface="Microsoft YaHei"/>
                <a:cs typeface="Microsoft YaHei"/>
              </a:rPr>
              <a:t>   </a:t>
            </a:r>
            <a:r>
              <a:rPr sz="1800" spc="70" dirty="0">
                <a:solidFill>
                  <a:srgbClr val="191B0E">
                    <a:alpha val="100000"/>
                  </a:srgbClr>
                </a:solidFill>
                <a:latin typeface="KaiTi"/>
                <a:ea typeface="KaiTi"/>
                <a:cs typeface="KaiTi"/>
              </a:rPr>
              <a:t>检查将</a:t>
            </a:r>
            <a:r>
              <a:rPr sz="1800" spc="60" dirty="0">
                <a:solidFill>
                  <a:srgbClr val="191B0E">
                    <a:alpha val="100000"/>
                  </a:srgbClr>
                </a:solidFill>
                <a:latin typeface="Microsoft YaHei"/>
                <a:ea typeface="Microsoft YaHei"/>
                <a:cs typeface="Microsoft YaHei"/>
              </a:rPr>
              <a:t>A</a:t>
            </a:r>
            <a:r>
              <a:rPr sz="1800" spc="50" dirty="0">
                <a:solidFill>
                  <a:srgbClr val="191B0E">
                    <a:alpha val="100000"/>
                  </a:srgbClr>
                </a:solidFill>
                <a:latin typeface="Microsoft YaHei"/>
                <a:ea typeface="Microsoft YaHei"/>
                <a:cs typeface="Microsoft YaHei"/>
              </a:rPr>
              <a:t>S</a:t>
            </a:r>
            <a:r>
              <a:rPr sz="1800" spc="45" dirty="0">
                <a:solidFill>
                  <a:srgbClr val="191B0E">
                    <a:alpha val="100000"/>
                  </a:srgbClr>
                </a:solidFill>
                <a:latin typeface="Microsoft YaHei"/>
                <a:ea typeface="Microsoft YaHei"/>
                <a:cs typeface="Microsoft YaHei"/>
              </a:rPr>
              <a:t>C</a:t>
            </a:r>
            <a:r>
              <a:rPr sz="1800" spc="20" dirty="0">
                <a:solidFill>
                  <a:srgbClr val="191B0E">
                    <a:alpha val="100000"/>
                  </a:srgbClr>
                </a:solidFill>
                <a:latin typeface="Microsoft YaHei"/>
                <a:ea typeface="Microsoft YaHei"/>
                <a:cs typeface="Microsoft YaHei"/>
              </a:rPr>
              <a:t>II</a:t>
            </a:r>
            <a:r>
              <a:rPr sz="1800" spc="60" dirty="0">
                <a:solidFill>
                  <a:srgbClr val="191B0E">
                    <a:alpha val="100000"/>
                  </a:srgbClr>
                </a:solidFill>
                <a:latin typeface="KaiTi"/>
                <a:ea typeface="KaiTi"/>
                <a:cs typeface="KaiTi"/>
              </a:rPr>
              <a:t>码转换成字母</a:t>
            </a:r>
            <a:r>
              <a:rPr sz="1800" spc="80" dirty="0">
                <a:solidFill>
                  <a:srgbClr val="191B0E">
                    <a:alpha val="100000"/>
                  </a:srgbClr>
                </a:solidFill>
                <a:latin typeface="KaiTi"/>
                <a:ea typeface="KaiTi"/>
                <a:cs typeface="KaiTi"/>
              </a:rPr>
              <a:t>、</a:t>
            </a:r>
            <a:r>
              <a:rPr sz="1800" spc="60" dirty="0">
                <a:solidFill>
                  <a:srgbClr val="191B0E">
                    <a:alpha val="100000"/>
                  </a:srgbClr>
                </a:solidFill>
                <a:latin typeface="KaiTi"/>
                <a:ea typeface="KaiTi"/>
                <a:cs typeface="KaiTi"/>
              </a:rPr>
              <a:t>数字字符译码函数</a:t>
            </a:r>
            <a:r>
              <a:rPr sz="1800" spc="20" dirty="0">
                <a:solidFill>
                  <a:srgbClr val="191B0E">
                    <a:alpha val="100000"/>
                  </a:srgbClr>
                </a:solidFill>
                <a:latin typeface="Microsoft YaHei"/>
                <a:ea typeface="Microsoft YaHei"/>
                <a:cs typeface="Microsoft YaHei"/>
              </a:rPr>
              <a:t>,</a:t>
            </a:r>
            <a:r>
              <a:rPr sz="1800" spc="0" dirty="0">
                <a:solidFill>
                  <a:srgbClr val="191B0E">
                    <a:alpha val="100000"/>
                  </a:srgbClr>
                </a:solidFill>
                <a:latin typeface="Microsoft YaHei"/>
                <a:ea typeface="Microsoft YaHei"/>
                <a:cs typeface="Microsoft YaHei"/>
              </a:rPr>
              <a:t> </a:t>
            </a:r>
            <a:r>
              <a:rPr sz="1800" spc="60" dirty="0">
                <a:solidFill>
                  <a:srgbClr val="191B0E">
                    <a:alpha val="100000"/>
                  </a:srgbClr>
                </a:solidFill>
                <a:latin typeface="KaiTi"/>
                <a:ea typeface="KaiTi"/>
                <a:cs typeface="KaiTi"/>
              </a:rPr>
              <a:t>是否完全地实现了软件所规定的内容</a:t>
            </a:r>
            <a:r>
              <a:rPr sz="1800" spc="80" dirty="0">
                <a:solidFill>
                  <a:srgbClr val="191B0E">
                    <a:alpha val="100000"/>
                  </a:srgbClr>
                </a:solidFill>
                <a:latin typeface="KaiTi"/>
                <a:ea typeface="KaiTi"/>
                <a:cs typeface="KaiTi"/>
              </a:rPr>
              <a:t>，</a:t>
            </a:r>
            <a:r>
              <a:rPr sz="1800" spc="0" dirty="0">
                <a:solidFill>
                  <a:srgbClr val="191B0E">
                    <a:alpha val="100000"/>
                  </a:srgbClr>
                </a:solidFill>
                <a:latin typeface="KaiTi"/>
                <a:ea typeface="KaiTi"/>
                <a:cs typeface="KaiTi"/>
              </a:rPr>
              <a:t> </a:t>
            </a:r>
            <a:r>
              <a:rPr sz="1800" spc="30" dirty="0">
                <a:solidFill>
                  <a:srgbClr val="191B0E">
                    <a:alpha val="100000"/>
                  </a:srgbClr>
                </a:solidFill>
                <a:latin typeface="KaiTi"/>
                <a:ea typeface="KaiTi"/>
                <a:cs typeface="KaiTi"/>
              </a:rPr>
              <a:t>没有错误等</a:t>
            </a:r>
            <a:r>
              <a:rPr sz="1800" spc="50" dirty="0">
                <a:solidFill>
                  <a:srgbClr val="191B0E">
                    <a:alpha val="100000"/>
                  </a:srgbClr>
                </a:solidFill>
                <a:latin typeface="KaiTi"/>
                <a:ea typeface="KaiTi"/>
                <a:cs typeface="KaiTi"/>
              </a:rPr>
              <a:t>；</a:t>
            </a:r>
            <a:endParaRPr lang="KaiTi" altLang="KaiTi" sz="1800" dirty="0"/>
          </a:p>
        </p:txBody>
      </p:sp>
      <p:sp>
        <p:nvSpPr>
          <p:cNvPr id="55"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56" name="picture 56"/>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58" name="textbox 58"/>
          <p:cNvSpPr/>
          <p:nvPr/>
        </p:nvSpPr>
        <p:spPr>
          <a:xfrm>
            <a:off x="1468664" y="719988"/>
            <a:ext cx="9493884" cy="3587750"/>
          </a:xfrm>
          <a:prstGeom prst="rect">
            <a:avLst/>
          </a:prstGeom>
        </p:spPr>
        <p:txBody>
          <a:bodyPr vert="horz" wrap="square" lIns="0" tIns="0" rIns="0" bIns="0"/>
          <a:lstStyle/>
          <a:p>
            <a:pPr algn="l" rtl="0" eaLnBrk="0">
              <a:lnSpc>
                <a:spcPct val="81460"/>
              </a:lnSpc>
              <a:tabLst/>
            </a:pPr>
            <a:endParaRPr lang="Arial" altLang="Arial" sz="100" dirty="0"/>
          </a:p>
          <a:p>
            <a:pPr indent="46394" algn="l" rtl="0" eaLnBrk="0">
              <a:lnSpc>
                <a:spcPct val="96000"/>
              </a:lnSpc>
              <a:tabLst/>
            </a:pPr>
            <a:r>
              <a:rPr sz="3900" spc="20" dirty="0">
                <a:solidFill>
                  <a:srgbClr val="191B0E">
                    <a:alpha val="100000"/>
                  </a:srgbClr>
                </a:solidFill>
                <a:latin typeface="KaiTi"/>
                <a:ea typeface="KaiTi"/>
                <a:cs typeface="KaiTi"/>
              </a:rPr>
              <a:t>测试类别</a:t>
            </a:r>
            <a:r>
              <a:rPr sz="3900" spc="10" dirty="0">
                <a:solidFill>
                  <a:srgbClr val="191B0E">
                    <a:alpha val="100000"/>
                  </a:srgbClr>
                </a:solidFill>
                <a:latin typeface="Microsoft YaHei"/>
                <a:ea typeface="Microsoft YaHei"/>
                <a:cs typeface="Microsoft YaHei"/>
              </a:rPr>
              <a:t>-</a:t>
            </a:r>
            <a:r>
              <a:rPr sz="3900" spc="20" dirty="0">
                <a:solidFill>
                  <a:srgbClr val="191B0E">
                    <a:alpha val="100000"/>
                  </a:srgbClr>
                </a:solidFill>
                <a:latin typeface="KaiTi"/>
                <a:ea typeface="KaiTi"/>
                <a:cs typeface="KaiTi"/>
              </a:rPr>
              <a:t>业务对</a:t>
            </a:r>
            <a:r>
              <a:rPr sz="3900" spc="15" dirty="0">
                <a:solidFill>
                  <a:srgbClr val="191B0E">
                    <a:alpha val="100000"/>
                  </a:srgbClr>
                </a:solidFill>
                <a:latin typeface="KaiTi"/>
                <a:ea typeface="KaiTi"/>
                <a:cs typeface="KaiTi"/>
              </a:rPr>
              <a:t>象</a:t>
            </a:r>
            <a:r>
              <a:rPr sz="3900" spc="0" dirty="0">
                <a:solidFill>
                  <a:srgbClr val="191B0E">
                    <a:alpha val="100000"/>
                  </a:srgbClr>
                </a:solidFill>
                <a:latin typeface="KaiTi"/>
                <a:ea typeface="KaiTi"/>
                <a:cs typeface="KaiTi"/>
              </a:rPr>
              <a:t>的测试检查</a:t>
            </a:r>
            <a:endParaRPr lang="KaiTi" altLang="KaiTi" sz="3900" dirty="0"/>
          </a:p>
          <a:p>
            <a:pPr marL="410529" indent="-397829" algn="l" rtl="0" eaLnBrk="0">
              <a:lnSpc>
                <a:spcPct val="94000"/>
              </a:lnSpc>
              <a:spcBef>
                <a:spcPts val="757"/>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检查处理应用程序的业务逻辑和业务校验</a:t>
            </a:r>
            <a:r>
              <a:rPr sz="2000" spc="-38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是否完全地实现了软件所规定的内容</a:t>
            </a:r>
            <a:r>
              <a:rPr sz="2000" spc="-38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完备</a:t>
            </a:r>
            <a:r>
              <a:rPr sz="2000" spc="-25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没有错误</a:t>
            </a:r>
            <a:r>
              <a:rPr sz="2000" spc="-245" dirty="0">
                <a:solidFill>
                  <a:srgbClr val="191B0E">
                    <a:alpha val="100000"/>
                  </a:srgbClr>
                </a:solidFill>
                <a:latin typeface="KaiTi"/>
                <a:ea typeface="KaiTi"/>
                <a:cs typeface="KaiTi"/>
              </a:rPr>
              <a:t>；</a:t>
            </a:r>
            <a:endParaRPr lang="KaiTi" altLang="KaiTi" sz="2000" dirty="0"/>
          </a:p>
          <a:p>
            <a:pPr marL="416090" indent="-403390" algn="l" rtl="0" eaLnBrk="0">
              <a:lnSpc>
                <a:spcPct val="94000"/>
              </a:lnSpc>
              <a:spcBef>
                <a:spcPts val="1202"/>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检查允许与其它层相互作用的接口</a:t>
            </a:r>
            <a:r>
              <a:rPr sz="2000" spc="-260"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是否完全地实现了软件所规定的内容</a:t>
            </a:r>
            <a:r>
              <a:rPr sz="2000" spc="-26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完备</a:t>
            </a:r>
            <a:r>
              <a:rPr sz="2000" spc="-25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没有错误</a:t>
            </a:r>
            <a:r>
              <a:rPr sz="2000" spc="-495" dirty="0">
                <a:solidFill>
                  <a:srgbClr val="191B0E">
                    <a:alpha val="100000"/>
                  </a:srgbClr>
                </a:solidFill>
                <a:latin typeface="KaiTi"/>
                <a:ea typeface="KaiTi"/>
                <a:cs typeface="KaiTi"/>
              </a:rPr>
              <a:t>；</a:t>
            </a:r>
            <a:endParaRPr lang="KaiTi" altLang="KaiTi" sz="2000" dirty="0"/>
          </a:p>
          <a:p>
            <a:pPr marL="416090" indent="-403368" algn="l" rtl="0" eaLnBrk="0">
              <a:lnSpc>
                <a:spcPct val="93000"/>
              </a:lnSpc>
              <a:spcBef>
                <a:spcPts val="1197"/>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检查管理业务层级别的对象的依赖</a:t>
            </a:r>
            <a:r>
              <a:rPr sz="2000" spc="-26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是否完全地实现了软件所规定的内容</a:t>
            </a:r>
            <a:r>
              <a:rPr sz="2000" spc="-260"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完备</a:t>
            </a:r>
            <a:r>
              <a:rPr sz="2000" spc="-24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没有错误</a:t>
            </a:r>
            <a:r>
              <a:rPr sz="2000" spc="-495" dirty="0">
                <a:solidFill>
                  <a:srgbClr val="191B0E">
                    <a:alpha val="100000"/>
                  </a:srgbClr>
                </a:solidFill>
                <a:latin typeface="KaiTi"/>
                <a:ea typeface="KaiTi"/>
                <a:cs typeface="KaiTi"/>
              </a:rPr>
              <a:t>，</a:t>
            </a:r>
            <a:endParaRPr lang="KaiTi" altLang="KaiTi" sz="2000" dirty="0"/>
          </a:p>
          <a:p>
            <a:pPr indent="12700" algn="l" rtl="0" eaLnBrk="0">
              <a:lnSpc>
                <a:spcPct val="92000"/>
              </a:lnSpc>
              <a:spcBef>
                <a:spcPts val="1248"/>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检查函数之间（考虑复用</a:t>
            </a:r>
            <a:r>
              <a:rPr sz="2000" spc="-1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功能独立</a:t>
            </a:r>
            <a:r>
              <a:rPr sz="2000" spc="-10"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效率高</a:t>
            </a:r>
            <a:r>
              <a:rPr sz="2000" spc="-1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功能完整</a:t>
            </a: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KaiTi"/>
                <a:ea typeface="KaiTi"/>
                <a:cs typeface="KaiTi"/>
              </a:rPr>
              <a:t>全局看不雷同</a:t>
            </a:r>
            <a:r>
              <a:rPr sz="2000" spc="-5" dirty="0">
                <a:solidFill>
                  <a:srgbClr val="191B0E">
                    <a:alpha val="100000"/>
                  </a:srgbClr>
                </a:solidFill>
                <a:latin typeface="KaiTi"/>
                <a:ea typeface="KaiTi"/>
                <a:cs typeface="KaiTi"/>
              </a:rPr>
              <a:t>；</a:t>
            </a:r>
            <a:endParaRPr lang="KaiTi" altLang="KaiTi" sz="2000" dirty="0"/>
          </a:p>
          <a:p>
            <a:pPr algn="l" rtl="0" eaLnBrk="0">
              <a:lnSpc>
                <a:spcPct val="104000"/>
              </a:lnSpc>
              <a:tabLst/>
            </a:pPr>
            <a:endParaRPr lang="Arial" altLang="Arial" sz="1000" dirty="0"/>
          </a:p>
          <a:p>
            <a:pPr indent="12700" algn="l" rtl="0" eaLnBrk="0">
              <a:lnSpc>
                <a:spcPct val="92000"/>
              </a:lnSpc>
              <a:spcBef>
                <a:spcPts val="4"/>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检查业务对象之间不考虑关系</a:t>
            </a: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KaiTi"/>
                <a:ea typeface="KaiTi"/>
                <a:cs typeface="KaiTi"/>
              </a:rPr>
              <a:t>全部都是函数载体等</a:t>
            </a:r>
            <a:r>
              <a:rPr sz="2000" spc="-35" dirty="0">
                <a:solidFill>
                  <a:srgbClr val="191B0E">
                    <a:alpha val="100000"/>
                  </a:srgbClr>
                </a:solidFill>
                <a:latin typeface="KaiTi"/>
                <a:ea typeface="KaiTi"/>
                <a:cs typeface="KaiTi"/>
              </a:rPr>
              <a:t>；</a:t>
            </a:r>
            <a:endParaRPr lang="KaiTi" altLang="KaiTi" sz="2000" dirty="0"/>
          </a:p>
        </p:txBody>
      </p:sp>
      <p:sp>
        <p:nvSpPr>
          <p:cNvPr id="59"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60" name="picture 60"/>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62" name="textbox 62"/>
          <p:cNvSpPr/>
          <p:nvPr/>
        </p:nvSpPr>
        <p:spPr>
          <a:xfrm>
            <a:off x="1468664" y="1386052"/>
            <a:ext cx="9227819" cy="1038225"/>
          </a:xfrm>
          <a:prstGeom prst="rect">
            <a:avLst/>
          </a:prstGeom>
        </p:spPr>
        <p:txBody>
          <a:bodyPr vert="horz" wrap="square" lIns="0" tIns="0" rIns="0" bIns="0"/>
          <a:lstStyle/>
          <a:p>
            <a:pPr algn="l" rtl="0" eaLnBrk="0">
              <a:lnSpc>
                <a:spcPct val="85614"/>
              </a:lnSpc>
              <a:tabLst/>
            </a:pPr>
            <a:endParaRPr lang="Arial" altLang="Arial" sz="100" dirty="0"/>
          </a:p>
          <a:p>
            <a:pPr indent="12700" algn="l" rtl="0" eaLnBrk="0">
              <a:lnSpc>
                <a:spcPct val="92000"/>
              </a:lnSpc>
              <a:tabLst/>
            </a:pPr>
            <a:r>
              <a:rPr sz="2000" spc="-10" dirty="0">
                <a:solidFill>
                  <a:srgbClr val="191B0E">
                    <a:alpha val="100000"/>
                  </a:srgbClr>
                </a:solidFill>
                <a:latin typeface="Microsoft YaHei"/>
                <a:ea typeface="Microsoft YaHei"/>
                <a:cs typeface="Microsoft YaHei"/>
              </a:rPr>
              <a:t>■</a:t>
            </a:r>
            <a:r>
              <a:rPr sz="2000" spc="-7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KaiTi"/>
                <a:ea typeface="KaiTi"/>
                <a:cs typeface="KaiTi"/>
              </a:rPr>
              <a:t>检查数据</a:t>
            </a:r>
            <a:r>
              <a:rPr sz="2000" spc="0" dirty="0">
                <a:solidFill>
                  <a:srgbClr val="191B0E">
                    <a:alpha val="100000"/>
                  </a:srgbClr>
                </a:solidFill>
                <a:latin typeface="KaiTi"/>
                <a:ea typeface="KaiTi"/>
                <a:cs typeface="KaiTi"/>
              </a:rPr>
              <a:t>库的利用效率</a:t>
            </a:r>
            <a:r>
              <a:rPr sz="2000" spc="-1010" dirty="0">
                <a:solidFill>
                  <a:srgbClr val="191B0E">
                    <a:alpha val="100000"/>
                  </a:srgbClr>
                </a:solidFill>
                <a:latin typeface="KaiTi"/>
                <a:ea typeface="KaiTi"/>
                <a:cs typeface="KaiTi"/>
              </a:rPr>
              <a:t>；</a:t>
            </a:r>
            <a:endParaRPr lang="KaiTi" altLang="KaiTi" sz="2000" dirty="0"/>
          </a:p>
          <a:p>
            <a:pPr algn="l" rtl="0" eaLnBrk="0">
              <a:lnSpc>
                <a:spcPct val="104000"/>
              </a:lnSpc>
              <a:tabLst/>
            </a:pPr>
            <a:endParaRPr lang="Arial" altLang="Arial" sz="1000" dirty="0"/>
          </a:p>
          <a:p>
            <a:pPr marL="404128" indent="-391428" algn="l" rtl="0" eaLnBrk="0">
              <a:lnSpc>
                <a:spcPct val="94000"/>
              </a:lnSpc>
              <a:spcBef>
                <a:spcPts val="1"/>
              </a:spcBef>
              <a:tabLst/>
            </a:pPr>
            <a:r>
              <a:rPr sz="2000" spc="-10" dirty="0">
                <a:solidFill>
                  <a:srgbClr val="191B0E">
                    <a:alpha val="100000"/>
                  </a:srgbClr>
                </a:solidFill>
                <a:latin typeface="Microsoft YaHei"/>
                <a:ea typeface="Microsoft YaHei"/>
                <a:cs typeface="Microsoft YaHei"/>
              </a:rPr>
              <a:t>■</a:t>
            </a:r>
            <a:r>
              <a:rPr sz="2000" spc="-400" dirty="0">
                <a:solidFill>
                  <a:srgbClr val="191B0E">
                    <a:alpha val="100000"/>
                  </a:srgbClr>
                </a:solidFill>
                <a:latin typeface="Microsoft YaHei"/>
                <a:ea typeface="Microsoft YaHei"/>
                <a:cs typeface="Microsoft YaHei"/>
              </a:rPr>
              <a:t>   </a:t>
            </a:r>
            <a:r>
              <a:rPr sz="2000" spc="-20" dirty="0">
                <a:solidFill>
                  <a:srgbClr val="191B0E">
                    <a:alpha val="100000"/>
                  </a:srgbClr>
                </a:solidFill>
                <a:latin typeface="KaiTi"/>
                <a:ea typeface="KaiTi"/>
                <a:cs typeface="KaiTi"/>
              </a:rPr>
              <a:t>检查</a:t>
            </a:r>
            <a:r>
              <a:rPr sz="2000" spc="-10" dirty="0">
                <a:solidFill>
                  <a:srgbClr val="191B0E">
                    <a:alpha val="100000"/>
                  </a:srgbClr>
                </a:solidFill>
                <a:latin typeface="Microsoft YaHei"/>
                <a:ea typeface="Microsoft YaHei"/>
                <a:cs typeface="Microsoft YaHei"/>
              </a:rPr>
              <a:t>D</a:t>
            </a:r>
            <a:r>
              <a:rPr sz="2000" spc="-20" dirty="0">
                <a:solidFill>
                  <a:srgbClr val="191B0E">
                    <a:alpha val="100000"/>
                  </a:srgbClr>
                </a:solidFill>
                <a:latin typeface="Microsoft YaHei"/>
                <a:ea typeface="Microsoft YaHei"/>
                <a:cs typeface="Microsoft YaHei"/>
              </a:rPr>
              <a:t>M</a:t>
            </a:r>
            <a:r>
              <a:rPr sz="2000" spc="-10" dirty="0">
                <a:solidFill>
                  <a:srgbClr val="191B0E">
                    <a:alpha val="100000"/>
                  </a:srgbClr>
                </a:solidFill>
                <a:latin typeface="Microsoft YaHei"/>
                <a:ea typeface="Microsoft YaHei"/>
                <a:cs typeface="Microsoft YaHei"/>
              </a:rPr>
              <a:t>O</a:t>
            </a:r>
            <a:r>
              <a:rPr sz="2000" spc="-20" dirty="0">
                <a:solidFill>
                  <a:srgbClr val="191B0E">
                    <a:alpha val="100000"/>
                  </a:srgbClr>
                </a:solidFill>
                <a:latin typeface="KaiTi"/>
                <a:ea typeface="KaiTi"/>
                <a:cs typeface="KaiTi"/>
              </a:rPr>
              <a:t>类中方法的完整性（</a:t>
            </a:r>
            <a:r>
              <a:rPr sz="2000" spc="-10" dirty="0">
                <a:solidFill>
                  <a:srgbClr val="191B0E">
                    <a:alpha val="100000"/>
                  </a:srgbClr>
                </a:solidFill>
                <a:latin typeface="Microsoft YaHei"/>
                <a:ea typeface="Microsoft YaHei"/>
                <a:cs typeface="Microsoft YaHei"/>
              </a:rPr>
              <a:t>D</a:t>
            </a:r>
            <a:r>
              <a:rPr sz="2000" spc="-20" dirty="0">
                <a:solidFill>
                  <a:srgbClr val="191B0E">
                    <a:alpha val="100000"/>
                  </a:srgbClr>
                </a:solidFill>
                <a:latin typeface="Microsoft YaHei"/>
                <a:ea typeface="Microsoft YaHei"/>
                <a:cs typeface="Microsoft YaHei"/>
              </a:rPr>
              <a:t>M</a:t>
            </a:r>
            <a:r>
              <a:rPr sz="2000" spc="-10" dirty="0">
                <a:solidFill>
                  <a:srgbClr val="191B0E">
                    <a:alpha val="100000"/>
                  </a:srgbClr>
                </a:solidFill>
                <a:latin typeface="Microsoft YaHei"/>
                <a:ea typeface="Microsoft YaHei"/>
                <a:cs typeface="Microsoft YaHei"/>
              </a:rPr>
              <a:t>O</a:t>
            </a:r>
            <a:r>
              <a:rPr sz="2000" spc="-20" dirty="0">
                <a:solidFill>
                  <a:srgbClr val="191B0E">
                    <a:alpha val="100000"/>
                  </a:srgbClr>
                </a:solidFill>
                <a:latin typeface="KaiTi"/>
                <a:ea typeface="KaiTi"/>
                <a:cs typeface="KaiTi"/>
              </a:rPr>
              <a:t>类中应包含</a:t>
            </a:r>
            <a:r>
              <a:rPr sz="2000" spc="-10" dirty="0">
                <a:solidFill>
                  <a:srgbClr val="191B0E">
                    <a:alpha val="100000"/>
                  </a:srgbClr>
                </a:solidFill>
                <a:latin typeface="Microsoft YaHei"/>
                <a:ea typeface="Microsoft YaHei"/>
                <a:cs typeface="Microsoft YaHei"/>
              </a:rPr>
              <a:t>inser</a:t>
            </a:r>
            <a:r>
              <a:rPr sz="2000" spc="0" dirty="0">
                <a:solidFill>
                  <a:srgbClr val="191B0E">
                    <a:alpha val="100000"/>
                  </a:srgbClr>
                </a:solidFill>
                <a:latin typeface="Microsoft YaHei"/>
                <a:ea typeface="Microsoft YaHei"/>
                <a:cs typeface="Microsoft YaHei"/>
              </a:rPr>
              <a:t>t()</a:t>
            </a:r>
            <a:r>
              <a:rPr sz="2000" spc="-1020" dirty="0">
                <a:solidFill>
                  <a:srgbClr val="191B0E">
                    <a:alpha val="100000"/>
                  </a:srgbClr>
                </a:solidFill>
                <a:latin typeface="KaiTi"/>
                <a:ea typeface="KaiTi"/>
                <a:cs typeface="KaiTi"/>
              </a:rPr>
              <a:t>、</a:t>
            </a:r>
            <a:r>
              <a:rPr sz="2000" spc="0" dirty="0">
                <a:solidFill>
                  <a:srgbClr val="191B0E">
                    <a:alpha val="100000"/>
                  </a:srgbClr>
                </a:solidFill>
                <a:latin typeface="Microsoft YaHei"/>
                <a:ea typeface="Microsoft YaHei"/>
                <a:cs typeface="Microsoft YaHei"/>
              </a:rPr>
              <a:t>delete()</a:t>
            </a:r>
            <a:r>
              <a:rPr sz="2000" spc="-1020" dirty="0">
                <a:solidFill>
                  <a:srgbClr val="191B0E">
                    <a:alpha val="100000"/>
                  </a:srgbClr>
                </a:solidFill>
                <a:latin typeface="KaiTi"/>
                <a:ea typeface="KaiTi"/>
                <a:cs typeface="KaiTi"/>
              </a:rPr>
              <a:t>、</a:t>
            </a:r>
            <a:r>
              <a:rPr sz="2000" spc="0" dirty="0">
                <a:solidFill>
                  <a:srgbClr val="191B0E">
                    <a:alpha val="100000"/>
                  </a:srgbClr>
                </a:solidFill>
                <a:latin typeface="Microsoft YaHei"/>
                <a:ea typeface="Microsoft YaHei"/>
                <a:cs typeface="Microsoft YaHei"/>
              </a:rPr>
              <a:t>update()</a:t>
            </a:r>
            <a:r>
              <a:rPr sz="2000" spc="0" dirty="0">
                <a:solidFill>
                  <a:srgbClr val="191B0E">
                    <a:alpha val="100000"/>
                  </a:srgbClr>
                </a:solidFill>
                <a:latin typeface="KaiTi"/>
                <a:ea typeface="KaiTi"/>
                <a:cs typeface="KaiTi"/>
              </a:rPr>
              <a:t>方法</a:t>
            </a:r>
            <a:r>
              <a:rPr sz="2000" spc="-102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还可以包括其它的查询方法</a:t>
            </a:r>
            <a:r>
              <a:rPr sz="2000" spc="-200" dirty="0">
                <a:solidFill>
                  <a:srgbClr val="191B0E">
                    <a:alpha val="100000"/>
                  </a:srgbClr>
                </a:solidFill>
                <a:latin typeface="KaiTi"/>
                <a:ea typeface="KaiTi"/>
                <a:cs typeface="KaiTi"/>
              </a:rPr>
              <a:t>）</a:t>
            </a:r>
            <a:r>
              <a:rPr sz="2000" spc="-185" dirty="0">
                <a:solidFill>
                  <a:srgbClr val="191B0E">
                    <a:alpha val="100000"/>
                  </a:srgbClr>
                </a:solidFill>
                <a:latin typeface="KaiTi"/>
                <a:ea typeface="KaiTi"/>
                <a:cs typeface="KaiTi"/>
              </a:rPr>
              <a:t>；</a:t>
            </a:r>
            <a:endParaRPr lang="KaiTi" altLang="KaiTi" sz="2000" dirty="0"/>
          </a:p>
        </p:txBody>
      </p:sp>
      <p:sp>
        <p:nvSpPr>
          <p:cNvPr id="63" name="textbox 63"/>
          <p:cNvSpPr/>
          <p:nvPr/>
        </p:nvSpPr>
        <p:spPr>
          <a:xfrm>
            <a:off x="1502358" y="719988"/>
            <a:ext cx="7715884" cy="589915"/>
          </a:xfrm>
          <a:prstGeom prst="rect">
            <a:avLst/>
          </a:prstGeom>
        </p:spPr>
        <p:txBody>
          <a:bodyPr vert="horz" wrap="square" lIns="0" tIns="0" rIns="0" bIns="0"/>
          <a:lstStyle/>
          <a:p>
            <a:pPr algn="l" rtl="0" eaLnBrk="0">
              <a:lnSpc>
                <a:spcPct val="82370"/>
              </a:lnSpc>
              <a:tabLst/>
            </a:pPr>
            <a:endParaRPr lang="Arial" altLang="Arial" sz="100" dirty="0"/>
          </a:p>
          <a:p>
            <a:pPr indent="12700" algn="l" rtl="0" eaLnBrk="0">
              <a:lnSpc>
                <a:spcPct val="95000"/>
              </a:lnSpc>
              <a:tabLst/>
            </a:pPr>
            <a:r>
              <a:rPr sz="3900" spc="30" dirty="0">
                <a:solidFill>
                  <a:srgbClr val="191B0E">
                    <a:alpha val="100000"/>
                  </a:srgbClr>
                </a:solidFill>
                <a:latin typeface="KaiTi"/>
                <a:ea typeface="KaiTi"/>
                <a:cs typeface="KaiTi"/>
              </a:rPr>
              <a:t>测试类别</a:t>
            </a:r>
            <a:r>
              <a:rPr sz="3900" spc="20" dirty="0">
                <a:solidFill>
                  <a:srgbClr val="191B0E">
                    <a:alpha val="100000"/>
                  </a:srgbClr>
                </a:solidFill>
                <a:latin typeface="Microsoft YaHei"/>
                <a:ea typeface="Microsoft YaHei"/>
                <a:cs typeface="Microsoft YaHei"/>
              </a:rPr>
              <a:t>-</a:t>
            </a:r>
            <a:r>
              <a:rPr sz="3900" spc="30" dirty="0">
                <a:solidFill>
                  <a:srgbClr val="191B0E">
                    <a:alpha val="100000"/>
                  </a:srgbClr>
                </a:solidFill>
                <a:latin typeface="KaiTi"/>
                <a:ea typeface="KaiTi"/>
                <a:cs typeface="KaiTi"/>
              </a:rPr>
              <a:t>数据管理对象的</a:t>
            </a:r>
            <a:r>
              <a:rPr sz="3900" spc="15" dirty="0">
                <a:solidFill>
                  <a:srgbClr val="191B0E">
                    <a:alpha val="100000"/>
                  </a:srgbClr>
                </a:solidFill>
                <a:latin typeface="KaiTi"/>
                <a:ea typeface="KaiTi"/>
                <a:cs typeface="KaiTi"/>
              </a:rPr>
              <a:t>测</a:t>
            </a:r>
            <a:r>
              <a:rPr sz="3900" spc="0" dirty="0">
                <a:solidFill>
                  <a:srgbClr val="191B0E">
                    <a:alpha val="100000"/>
                  </a:srgbClr>
                </a:solidFill>
                <a:latin typeface="KaiTi"/>
                <a:ea typeface="KaiTi"/>
                <a:cs typeface="KaiTi"/>
              </a:rPr>
              <a:t>试检查</a:t>
            </a:r>
            <a:endParaRPr lang="KaiTi" altLang="KaiTi" sz="3900" dirty="0"/>
          </a:p>
        </p:txBody>
      </p:sp>
      <p:sp>
        <p:nvSpPr>
          <p:cNvPr id="64" name="textbox 64"/>
          <p:cNvSpPr/>
          <p:nvPr/>
        </p:nvSpPr>
        <p:spPr>
          <a:xfrm>
            <a:off x="1468664" y="2550642"/>
            <a:ext cx="7508875" cy="305434"/>
          </a:xfrm>
          <a:prstGeom prst="rect">
            <a:avLst/>
          </a:prstGeom>
        </p:spPr>
        <p:txBody>
          <a:bodyPr vert="horz" wrap="square" lIns="0" tIns="0" rIns="0" bIns="0"/>
          <a:lstStyle/>
          <a:p>
            <a:pPr algn="l" rtl="0" eaLnBrk="0">
              <a:lnSpc>
                <a:spcPct val="79103"/>
              </a:lnSpc>
              <a:tabLst/>
            </a:pPr>
            <a:endParaRPr lang="Arial" altLang="Arial" sz="100" dirty="0"/>
          </a:p>
          <a:p>
            <a:pPr indent="12700" algn="l" rtl="0" eaLnBrk="0">
              <a:lnSpc>
                <a:spcPct val="92000"/>
              </a:lnSpc>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检查数据库连接</a:t>
            </a:r>
            <a:r>
              <a:rPr sz="2000" spc="-4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是否完全地实现了设计规定的要求</a:t>
            </a:r>
            <a:r>
              <a:rPr sz="2000" spc="-2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没有错误</a:t>
            </a:r>
            <a:endParaRPr lang="KaiTi" altLang="KaiTi" sz="2000" dirty="0"/>
          </a:p>
        </p:txBody>
      </p:sp>
      <p:sp>
        <p:nvSpPr>
          <p:cNvPr id="65"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66" name="picture 66"/>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68" name="textbox 68"/>
          <p:cNvSpPr/>
          <p:nvPr/>
        </p:nvSpPr>
        <p:spPr>
          <a:xfrm>
            <a:off x="1468664" y="719988"/>
            <a:ext cx="9591040" cy="5097779"/>
          </a:xfrm>
          <a:prstGeom prst="rect">
            <a:avLst/>
          </a:prstGeom>
        </p:spPr>
        <p:txBody>
          <a:bodyPr vert="horz" wrap="square" lIns="0" tIns="0" rIns="0" bIns="0"/>
          <a:lstStyle/>
          <a:p>
            <a:pPr algn="l" rtl="0" eaLnBrk="0">
              <a:lnSpc>
                <a:spcPct val="66942"/>
              </a:lnSpc>
              <a:tabLst/>
            </a:pPr>
            <a:endParaRPr lang="Arial" altLang="Arial" sz="100" dirty="0"/>
          </a:p>
          <a:p>
            <a:pPr indent="17467" algn="l" rtl="0" eaLnBrk="0">
              <a:lnSpc>
                <a:spcPct val="98000"/>
              </a:lnSpc>
              <a:tabLst/>
            </a:pPr>
            <a:r>
              <a:rPr sz="3900" spc="-20" dirty="0">
                <a:solidFill>
                  <a:srgbClr val="191B0E">
                    <a:alpha val="100000"/>
                  </a:srgbClr>
                </a:solidFill>
                <a:latin typeface="KaiTi"/>
                <a:ea typeface="KaiTi"/>
                <a:cs typeface="KaiTi"/>
              </a:rPr>
              <a:t>静态测试</a:t>
            </a:r>
            <a:r>
              <a:rPr sz="3900" spc="-10" dirty="0">
                <a:solidFill>
                  <a:srgbClr val="191B0E">
                    <a:alpha val="100000"/>
                  </a:srgbClr>
                </a:solidFill>
                <a:latin typeface="Microsoft YaHei"/>
                <a:ea typeface="Microsoft YaHei"/>
                <a:cs typeface="Microsoft YaHei"/>
              </a:rPr>
              <a:t>-</a:t>
            </a:r>
            <a:r>
              <a:rPr sz="3900" spc="-10" dirty="0">
                <a:solidFill>
                  <a:srgbClr val="191B0E">
                    <a:alpha val="100000"/>
                  </a:srgbClr>
                </a:solidFill>
                <a:latin typeface="KaiTi"/>
                <a:ea typeface="KaiTi"/>
                <a:cs typeface="KaiTi"/>
              </a:rPr>
              <a:t>代</a:t>
            </a:r>
            <a:r>
              <a:rPr sz="3900" spc="0" dirty="0">
                <a:solidFill>
                  <a:srgbClr val="191B0E">
                    <a:alpha val="100000"/>
                  </a:srgbClr>
                </a:solidFill>
                <a:latin typeface="KaiTi"/>
                <a:ea typeface="KaiTi"/>
                <a:cs typeface="KaiTi"/>
              </a:rPr>
              <a:t>码检查</a:t>
            </a:r>
            <a:endParaRPr lang="KaiTi" altLang="KaiTi" sz="3900" dirty="0"/>
          </a:p>
          <a:p>
            <a:pPr marL="396769" indent="-384069" algn="l" rtl="0" eaLnBrk="0">
              <a:lnSpc>
                <a:spcPct val="95000"/>
              </a:lnSpc>
              <a:spcBef>
                <a:spcPts val="664"/>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是软件静态测试中常用的软件测试方法之一</a:t>
            </a:r>
            <a:r>
              <a:rPr sz="2000" spc="-50"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更容易发现架构以及时序相关等较</a:t>
            </a:r>
            <a:r>
              <a:rPr sz="2000" spc="0" dirty="0">
                <a:solidFill>
                  <a:srgbClr val="191B0E">
                    <a:alpha val="100000"/>
                  </a:srgbClr>
                </a:solidFill>
                <a:latin typeface="KaiTi"/>
                <a:ea typeface="KaiTi"/>
                <a:cs typeface="KaiTi"/>
              </a:rPr>
              <a:t>  </a:t>
            </a:r>
            <a:r>
              <a:rPr sz="2000" spc="-20" dirty="0">
                <a:solidFill>
                  <a:srgbClr val="191B0E">
                    <a:alpha val="100000"/>
                  </a:srgbClr>
                </a:solidFill>
                <a:latin typeface="KaiTi"/>
                <a:ea typeface="KaiTi"/>
                <a:cs typeface="KaiTi"/>
              </a:rPr>
              <a:t>难发现的问</a:t>
            </a:r>
            <a:r>
              <a:rPr sz="2000" spc="0" dirty="0">
                <a:solidFill>
                  <a:srgbClr val="191B0E">
                    <a:alpha val="100000"/>
                  </a:srgbClr>
                </a:solidFill>
                <a:latin typeface="KaiTi"/>
                <a:ea typeface="KaiTi"/>
                <a:cs typeface="KaiTi"/>
              </a:rPr>
              <a:t>题</a:t>
            </a:r>
            <a:endParaRPr lang="KaiTi" altLang="KaiTi" sz="2000" dirty="0"/>
          </a:p>
          <a:p>
            <a:pPr indent="12700" algn="l" rtl="0" eaLnBrk="0">
              <a:lnSpc>
                <a:spcPct val="92000"/>
              </a:lnSpc>
              <a:spcBef>
                <a:spcPts val="1164"/>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帮助团队成员统一编程风格</a:t>
            </a:r>
            <a:r>
              <a:rPr sz="2000" spc="-6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提高编程技能等</a:t>
            </a:r>
            <a:endParaRPr lang="KaiTi" altLang="KaiTi" sz="2000" dirty="0"/>
          </a:p>
          <a:p>
            <a:pPr indent="12700" algn="l" rtl="0" eaLnBrk="0">
              <a:lnSpc>
                <a:spcPct val="94000"/>
              </a:lnSpc>
              <a:spcBef>
                <a:spcPts val="1247"/>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5"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代码检查被公认为是一个提高代码质量的有效手段</a:t>
            </a:r>
            <a:endParaRPr lang="KaiTi" altLang="KaiTi" sz="2000" dirty="0"/>
          </a:p>
          <a:p>
            <a:pPr indent="12721" algn="l" rtl="0" eaLnBrk="0">
              <a:lnSpc>
                <a:spcPct val="93000"/>
              </a:lnSpc>
              <a:spcBef>
                <a:spcPts val="1209"/>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代码审查包含对错误代码的检查</a:t>
            </a:r>
            <a:r>
              <a:rPr sz="2000" spc="-5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和不好的编码风格代码的检查</a:t>
            </a:r>
            <a:endParaRPr lang="KaiTi" altLang="KaiTi" sz="2000" dirty="0"/>
          </a:p>
          <a:p>
            <a:pPr marL="916497" indent="-366318" algn="l" rtl="0" eaLnBrk="0">
              <a:lnSpc>
                <a:spcPct val="91000"/>
              </a:lnSpc>
              <a:spcBef>
                <a:spcPts val="697"/>
              </a:spcBef>
              <a:tabLst/>
            </a:pPr>
            <a:r>
              <a:rPr sz="2000" spc="-10" dirty="0">
                <a:solidFill>
                  <a:srgbClr val="191B0E">
                    <a:alpha val="100000"/>
                  </a:srgbClr>
                </a:solidFill>
                <a:latin typeface="Microsoft YaHei"/>
                <a:ea typeface="Microsoft YaHei"/>
                <a:cs typeface="Microsoft YaHei"/>
              </a:rPr>
              <a:t>–</a:t>
            </a:r>
            <a:r>
              <a:rPr sz="2000" spc="-390" dirty="0">
                <a:solidFill>
                  <a:srgbClr val="191B0E">
                    <a:alpha val="100000"/>
                  </a:srgbClr>
                </a:solidFill>
                <a:latin typeface="Microsoft YaHei"/>
                <a:ea typeface="Microsoft YaHei"/>
                <a:cs typeface="Microsoft YaHei"/>
              </a:rPr>
              <a:t>   </a:t>
            </a:r>
            <a:r>
              <a:rPr sz="2100" i="1" spc="-20" dirty="0">
                <a:solidFill>
                  <a:srgbClr val="191B0E">
                    <a:alpha val="100000"/>
                  </a:srgbClr>
                </a:solidFill>
                <a:latin typeface="KaiTi"/>
                <a:ea typeface="KaiTi"/>
                <a:cs typeface="KaiTi"/>
              </a:rPr>
              <a:t>可靠性</a:t>
            </a:r>
            <a:r>
              <a:rPr sz="2100" i="1" spc="-1070" dirty="0">
                <a:solidFill>
                  <a:srgbClr val="191B0E">
                    <a:alpha val="100000"/>
                  </a:srgbClr>
                </a:solidFill>
                <a:latin typeface="KaiTi"/>
                <a:ea typeface="KaiTi"/>
                <a:cs typeface="KaiTi"/>
              </a:rPr>
              <a:t>：</a:t>
            </a:r>
            <a:r>
              <a:rPr sz="2100" i="1" spc="-20" dirty="0">
                <a:solidFill>
                  <a:srgbClr val="191B0E">
                    <a:alpha val="100000"/>
                  </a:srgbClr>
                </a:solidFill>
                <a:latin typeface="KaiTi"/>
                <a:ea typeface="KaiTi"/>
                <a:cs typeface="KaiTi"/>
              </a:rPr>
              <a:t>事实证明按照某种标准或规范编写的代码比不</a:t>
            </a:r>
            <a:r>
              <a:rPr sz="2100" i="1" spc="-10" dirty="0">
                <a:solidFill>
                  <a:srgbClr val="191B0E">
                    <a:alpha val="100000"/>
                  </a:srgbClr>
                </a:solidFill>
                <a:latin typeface="KaiTi"/>
                <a:ea typeface="KaiTi"/>
                <a:cs typeface="KaiTi"/>
              </a:rPr>
              <a:t>这</a:t>
            </a:r>
            <a:r>
              <a:rPr sz="2100" i="1" spc="0" dirty="0">
                <a:solidFill>
                  <a:srgbClr val="191B0E">
                    <a:alpha val="100000"/>
                  </a:srgbClr>
                </a:solidFill>
                <a:latin typeface="KaiTi"/>
                <a:ea typeface="KaiTi"/>
                <a:cs typeface="KaiTi"/>
              </a:rPr>
              <a:t>样做的代码更可靠</a:t>
            </a:r>
            <a:r>
              <a:rPr sz="2100" i="1" spc="-1070" dirty="0">
                <a:solidFill>
                  <a:srgbClr val="191B0E">
                    <a:alpha val="100000"/>
                  </a:srgbClr>
                </a:solidFill>
                <a:latin typeface="KaiTi"/>
                <a:ea typeface="KaiTi"/>
                <a:cs typeface="KaiTi"/>
              </a:rPr>
              <a:t>，</a:t>
            </a:r>
            <a:r>
              <a:rPr sz="2100" spc="0" dirty="0">
                <a:solidFill>
                  <a:srgbClr val="191B0E">
                    <a:alpha val="100000"/>
                  </a:srgbClr>
                </a:solidFill>
                <a:latin typeface="KaiTi"/>
                <a:ea typeface="KaiTi"/>
                <a:cs typeface="KaiTi"/>
              </a:rPr>
              <a:t> </a:t>
            </a:r>
            <a:r>
              <a:rPr sz="2100" i="1" spc="0" dirty="0">
                <a:solidFill>
                  <a:srgbClr val="191B0E">
                    <a:alpha val="100000"/>
                  </a:srgbClr>
                </a:solidFill>
                <a:latin typeface="KaiTi"/>
                <a:ea typeface="KaiTi"/>
                <a:cs typeface="KaiTi"/>
              </a:rPr>
              <a:t>软件缺陷更少</a:t>
            </a:r>
            <a:r>
              <a:rPr sz="2100" i="1" spc="-105" dirty="0">
                <a:solidFill>
                  <a:srgbClr val="191B0E">
                    <a:alpha val="100000"/>
                  </a:srgbClr>
                </a:solidFill>
                <a:latin typeface="KaiTi"/>
                <a:ea typeface="KaiTi"/>
                <a:cs typeface="KaiTi"/>
              </a:rPr>
              <a:t>。</a:t>
            </a:r>
            <a:endParaRPr lang="KaiTi" altLang="KaiTi" sz="2100" dirty="0"/>
          </a:p>
          <a:p>
            <a:pPr indent="550208" algn="l" rtl="0" eaLnBrk="0">
              <a:lnSpc>
                <a:spcPct val="90000"/>
              </a:lnSpc>
              <a:spcBef>
                <a:spcPts val="655"/>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可读性</a:t>
            </a:r>
            <a:r>
              <a:rPr sz="2000" i="1" spc="0" dirty="0">
                <a:solidFill>
                  <a:srgbClr val="191B0E">
                    <a:alpha val="100000"/>
                  </a:srgbClr>
                </a:solidFill>
                <a:latin typeface="Corbel"/>
                <a:ea typeface="Corbel"/>
                <a:cs typeface="Corbel"/>
              </a:rPr>
              <a:t>/</a:t>
            </a:r>
            <a:r>
              <a:rPr sz="2100" i="1" spc="0" dirty="0">
                <a:solidFill>
                  <a:srgbClr val="191B0E">
                    <a:alpha val="100000"/>
                  </a:srgbClr>
                </a:solidFill>
                <a:latin typeface="KaiTi"/>
                <a:ea typeface="KaiTi"/>
                <a:cs typeface="KaiTi"/>
              </a:rPr>
              <a:t>维护性</a:t>
            </a:r>
            <a:r>
              <a:rPr sz="2100" i="1" spc="-60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符合标准和规范的代码易于阅读</a:t>
            </a:r>
            <a:r>
              <a:rPr sz="2100" i="1" spc="-60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理解和维护</a:t>
            </a:r>
            <a:r>
              <a:rPr sz="2100" i="1" spc="-575" dirty="0">
                <a:solidFill>
                  <a:srgbClr val="191B0E">
                    <a:alpha val="100000"/>
                  </a:srgbClr>
                </a:solidFill>
                <a:latin typeface="KaiTi"/>
                <a:ea typeface="KaiTi"/>
                <a:cs typeface="KaiTi"/>
              </a:rPr>
              <a:t>。</a:t>
            </a:r>
            <a:endParaRPr lang="KaiTi" altLang="KaiTi" sz="2100" dirty="0"/>
          </a:p>
          <a:p>
            <a:pPr marL="909880" indent="-359701" algn="l" rtl="0" eaLnBrk="0">
              <a:lnSpc>
                <a:spcPct val="90000"/>
              </a:lnSpc>
              <a:spcBef>
                <a:spcPts val="679"/>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移植性</a:t>
            </a:r>
            <a:r>
              <a:rPr sz="2100" i="1" spc="-92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如果代码符合标准</a:t>
            </a:r>
            <a:r>
              <a:rPr sz="2100" i="1" spc="-92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迁移到另一个平台就会轻而易举</a:t>
            </a:r>
            <a:r>
              <a:rPr sz="2100" i="1" spc="-915"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甚至完全没</a:t>
            </a:r>
            <a:r>
              <a:rPr sz="2100" spc="0" dirty="0">
                <a:solidFill>
                  <a:srgbClr val="191B0E">
                    <a:alpha val="100000"/>
                  </a:srgbClr>
                </a:solidFill>
                <a:latin typeface="KaiTi"/>
                <a:ea typeface="KaiTi"/>
                <a:cs typeface="KaiTi"/>
              </a:rPr>
              <a:t> </a:t>
            </a:r>
            <a:r>
              <a:rPr sz="2100" i="1" spc="80" dirty="0">
                <a:solidFill>
                  <a:srgbClr val="191B0E">
                    <a:alpha val="100000"/>
                  </a:srgbClr>
                </a:solidFill>
                <a:latin typeface="KaiTi"/>
                <a:ea typeface="KaiTi"/>
                <a:cs typeface="KaiTi"/>
              </a:rPr>
              <a:t>有障</a:t>
            </a:r>
            <a:r>
              <a:rPr sz="2100" i="1" spc="75" dirty="0">
                <a:solidFill>
                  <a:srgbClr val="191B0E">
                    <a:alpha val="100000"/>
                  </a:srgbClr>
                </a:solidFill>
                <a:latin typeface="KaiTi"/>
                <a:ea typeface="KaiTi"/>
                <a:cs typeface="KaiTi"/>
              </a:rPr>
              <a:t>碍</a:t>
            </a:r>
            <a:endParaRPr lang="KaiTi" altLang="KaiTi" sz="2100" dirty="0"/>
          </a:p>
          <a:p>
            <a:pPr indent="12700" algn="l" rtl="0" eaLnBrk="0">
              <a:lnSpc>
                <a:spcPct val="94000"/>
              </a:lnSpc>
              <a:spcBef>
                <a:spcPts val="1188"/>
              </a:spcBef>
              <a:tabLst/>
            </a:pPr>
            <a:r>
              <a:rPr sz="2000" spc="0" dirty="0">
                <a:solidFill>
                  <a:srgbClr val="191B0E">
                    <a:alpha val="100000"/>
                  </a:srgbClr>
                </a:solidFill>
                <a:latin typeface="Microsoft YaHei"/>
                <a:ea typeface="Microsoft YaHei"/>
                <a:cs typeface="Microsoft YaHei"/>
              </a:rPr>
              <a:t>■</a:t>
            </a:r>
            <a:r>
              <a:rPr sz="2000" spc="-10" dirty="0">
                <a:solidFill>
                  <a:srgbClr val="191B0E">
                    <a:alpha val="100000"/>
                  </a:srgbClr>
                </a:solidFill>
                <a:latin typeface="Microsoft YaHei"/>
                <a:ea typeface="Microsoft YaHei"/>
                <a:cs typeface="Microsoft YaHei"/>
              </a:rPr>
              <a:t>  </a:t>
            </a:r>
            <a:r>
              <a:rPr sz="2000" spc="-5"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代码检查的内容</a:t>
            </a:r>
            <a:endParaRPr lang="KaiTi" altLang="KaiTi" sz="2000" dirty="0"/>
          </a:p>
          <a:p>
            <a:pPr algn="l" rtl="0" eaLnBrk="0">
              <a:lnSpc>
                <a:spcPct val="117000"/>
              </a:lnSpc>
              <a:tabLst/>
            </a:pPr>
            <a:endParaRPr lang="Arial" altLang="Arial" sz="500" dirty="0"/>
          </a:p>
          <a:p>
            <a:pPr indent="550178" algn="l" rtl="0" eaLnBrk="0">
              <a:lnSpc>
                <a:spcPct val="90000"/>
              </a:lnSpc>
              <a:spcBef>
                <a:spcPts val="1"/>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可追朔性</a:t>
            </a:r>
            <a:r>
              <a:rPr sz="2100" i="1" spc="-30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逻辑</a:t>
            </a:r>
            <a:r>
              <a:rPr sz="2100" i="1" spc="-30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数据</a:t>
            </a:r>
            <a:r>
              <a:rPr sz="2100" i="1" spc="-30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接口</a:t>
            </a:r>
            <a:r>
              <a:rPr sz="2100" i="1" spc="-30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文档</a:t>
            </a:r>
            <a:r>
              <a:rPr sz="2100" i="1" spc="-30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注释</a:t>
            </a:r>
            <a:r>
              <a:rPr sz="2100" i="1" spc="-30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异常处理</a:t>
            </a:r>
            <a:r>
              <a:rPr sz="2100" i="1" spc="-30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内存</a:t>
            </a:r>
            <a:r>
              <a:rPr sz="2100" i="1" spc="-255"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其它</a:t>
            </a:r>
            <a:endParaRPr lang="KaiTi" altLang="KaiTi" sz="2100" dirty="0"/>
          </a:p>
        </p:txBody>
      </p:sp>
      <p:sp>
        <p:nvSpPr>
          <p:cNvPr id="69"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70" name="picture 70"/>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72" name="textbox 72"/>
          <p:cNvSpPr/>
          <p:nvPr/>
        </p:nvSpPr>
        <p:spPr>
          <a:xfrm>
            <a:off x="1463253" y="719988"/>
            <a:ext cx="9381490" cy="4634229"/>
          </a:xfrm>
          <a:prstGeom prst="rect">
            <a:avLst/>
          </a:prstGeom>
        </p:spPr>
        <p:txBody>
          <a:bodyPr vert="horz" wrap="square" lIns="0" tIns="0" rIns="0" bIns="0"/>
          <a:lstStyle/>
          <a:p>
            <a:pPr algn="l" rtl="0" eaLnBrk="0">
              <a:lnSpc>
                <a:spcPct val="66942"/>
              </a:lnSpc>
              <a:tabLst/>
            </a:pPr>
            <a:endParaRPr lang="Arial" altLang="Arial" sz="100" dirty="0"/>
          </a:p>
          <a:p>
            <a:pPr indent="22877" algn="l" rtl="0" eaLnBrk="0">
              <a:lnSpc>
                <a:spcPct val="98000"/>
              </a:lnSpc>
              <a:tabLst/>
            </a:pPr>
            <a:r>
              <a:rPr sz="3900" spc="10" dirty="0">
                <a:solidFill>
                  <a:srgbClr val="191B0E">
                    <a:alpha val="100000"/>
                  </a:srgbClr>
                </a:solidFill>
                <a:latin typeface="KaiTi"/>
                <a:ea typeface="KaiTi"/>
                <a:cs typeface="KaiTi"/>
              </a:rPr>
              <a:t>静态测试</a:t>
            </a:r>
            <a:r>
              <a:rPr sz="3900" spc="10" dirty="0">
                <a:solidFill>
                  <a:srgbClr val="191B0E">
                    <a:alpha val="100000"/>
                  </a:srgbClr>
                </a:solidFill>
                <a:latin typeface="Microsoft YaHei"/>
                <a:ea typeface="Microsoft YaHei"/>
                <a:cs typeface="Microsoft YaHei"/>
              </a:rPr>
              <a:t>-</a:t>
            </a:r>
            <a:r>
              <a:rPr sz="3900" spc="10" dirty="0">
                <a:solidFill>
                  <a:srgbClr val="191B0E">
                    <a:alpha val="100000"/>
                  </a:srgbClr>
                </a:solidFill>
                <a:latin typeface="KaiTi"/>
                <a:ea typeface="KaiTi"/>
                <a:cs typeface="KaiTi"/>
              </a:rPr>
              <a:t>代码检查过</a:t>
            </a:r>
            <a:r>
              <a:rPr sz="3900" spc="0" dirty="0">
                <a:solidFill>
                  <a:srgbClr val="191B0E">
                    <a:alpha val="100000"/>
                  </a:srgbClr>
                </a:solidFill>
                <a:latin typeface="KaiTi"/>
                <a:ea typeface="KaiTi"/>
                <a:cs typeface="KaiTi"/>
              </a:rPr>
              <a:t>程</a:t>
            </a:r>
            <a:endParaRPr lang="KaiTi" altLang="KaiTi" sz="3900" dirty="0"/>
          </a:p>
          <a:p>
            <a:pPr indent="12700" algn="l" rtl="0" eaLnBrk="0">
              <a:lnSpc>
                <a:spcPct val="93000"/>
              </a:lnSpc>
              <a:spcBef>
                <a:spcPts val="387"/>
              </a:spcBef>
              <a:tabLst/>
            </a:pPr>
            <a:r>
              <a:rPr sz="1400" spc="0" dirty="0">
                <a:solidFill>
                  <a:srgbClr val="191B0E">
                    <a:alpha val="100000"/>
                  </a:srgbClr>
                </a:solidFill>
                <a:latin typeface="Microsoft YaHei"/>
                <a:ea typeface="Microsoft YaHei"/>
                <a:cs typeface="Microsoft YaHei"/>
              </a:rPr>
              <a:t>■</a:t>
            </a:r>
            <a:r>
              <a:rPr sz="1400" spc="10" dirty="0">
                <a:solidFill>
                  <a:srgbClr val="191B0E">
                    <a:alpha val="100000"/>
                  </a:srgbClr>
                </a:solidFill>
                <a:latin typeface="Microsoft YaHei"/>
                <a:ea typeface="Microsoft YaHei"/>
                <a:cs typeface="Microsoft YaHei"/>
              </a:rPr>
              <a:t>   </a:t>
            </a:r>
            <a:r>
              <a:rPr sz="1400" spc="0" dirty="0">
                <a:solidFill>
                  <a:srgbClr val="191B0E">
                    <a:alpha val="100000"/>
                  </a:srgbClr>
                </a:solidFill>
                <a:latin typeface="Microsoft YaHei"/>
                <a:ea typeface="Microsoft YaHei"/>
                <a:cs typeface="Microsoft YaHei"/>
              </a:rPr>
              <a:t>  </a:t>
            </a:r>
            <a:r>
              <a:rPr sz="1400" spc="0" dirty="0">
                <a:solidFill>
                  <a:srgbClr val="191B0E">
                    <a:alpha val="100000"/>
                  </a:srgbClr>
                </a:solidFill>
                <a:latin typeface="KaiTi"/>
                <a:ea typeface="KaiTi"/>
                <a:cs typeface="KaiTi"/>
              </a:rPr>
              <a:t>代码检查策划</a:t>
            </a:r>
            <a:endParaRPr lang="KaiTi" altLang="KaiTi" sz="1400" dirty="0"/>
          </a:p>
          <a:p>
            <a:pPr indent="548044" algn="l" rtl="0" eaLnBrk="0">
              <a:lnSpc>
                <a:spcPct val="93000"/>
              </a:lnSpc>
              <a:spcBef>
                <a:spcPts val="376"/>
              </a:spcBef>
              <a:tabLst/>
            </a:pPr>
            <a:r>
              <a:rPr sz="1400" spc="20" dirty="0">
                <a:solidFill>
                  <a:srgbClr val="191B0E">
                    <a:alpha val="100000"/>
                  </a:srgbClr>
                </a:solidFill>
                <a:latin typeface="Microsoft YaHei"/>
                <a:ea typeface="Microsoft YaHei"/>
                <a:cs typeface="Microsoft YaHei"/>
              </a:rPr>
              <a:t>–</a:t>
            </a:r>
            <a:r>
              <a:rPr sz="1400" spc="20" dirty="0">
                <a:solidFill>
                  <a:srgbClr val="191B0E">
                    <a:alpha val="100000"/>
                  </a:srgbClr>
                </a:solidFill>
                <a:latin typeface="Microsoft YaHei"/>
                <a:ea typeface="Microsoft YaHei"/>
                <a:cs typeface="Microsoft YaHei"/>
              </a:rPr>
              <a:t>   </a:t>
            </a:r>
            <a:r>
              <a:rPr sz="1400" spc="15" dirty="0">
                <a:solidFill>
                  <a:srgbClr val="191B0E">
                    <a:alpha val="100000"/>
                  </a:srgbClr>
                </a:solidFill>
                <a:latin typeface="Microsoft YaHei"/>
                <a:ea typeface="Microsoft YaHei"/>
                <a:cs typeface="Microsoft YaHei"/>
              </a:rPr>
              <a:t> </a:t>
            </a:r>
            <a:r>
              <a:rPr sz="1400" spc="10" dirty="0">
                <a:solidFill>
                  <a:srgbClr val="191B0E">
                    <a:alpha val="100000"/>
                  </a:srgbClr>
                </a:solidFill>
                <a:latin typeface="Microsoft YaHei"/>
                <a:ea typeface="Microsoft YaHei"/>
                <a:cs typeface="Microsoft YaHei"/>
              </a:rPr>
              <a:t> </a:t>
            </a:r>
            <a:r>
              <a:rPr sz="1400" i="1" spc="30" dirty="0">
                <a:solidFill>
                  <a:srgbClr val="191B0E">
                    <a:alpha val="100000"/>
                  </a:srgbClr>
                </a:solidFill>
                <a:latin typeface="KaiTi"/>
                <a:ea typeface="KaiTi"/>
                <a:cs typeface="KaiTi"/>
              </a:rPr>
              <a:t>项目负责人分配代码审查任务</a:t>
            </a:r>
            <a:endParaRPr lang="KaiTi" altLang="KaiTi" sz="1400" dirty="0"/>
          </a:p>
          <a:p>
            <a:pPr marL="908259" indent="-360215" algn="l" rtl="0" eaLnBrk="0">
              <a:lnSpc>
                <a:spcPct val="83000"/>
              </a:lnSpc>
              <a:spcBef>
                <a:spcPts val="393"/>
              </a:spcBef>
              <a:tabLst/>
            </a:pPr>
            <a:r>
              <a:rPr sz="1400" spc="10" dirty="0">
                <a:solidFill>
                  <a:srgbClr val="191B0E">
                    <a:alpha val="100000"/>
                  </a:srgbClr>
                </a:solidFill>
                <a:latin typeface="Microsoft YaHei"/>
                <a:ea typeface="Microsoft YaHei"/>
                <a:cs typeface="Microsoft YaHei"/>
              </a:rPr>
              <a:t>–</a:t>
            </a:r>
            <a:r>
              <a:rPr sz="1400" spc="10" dirty="0">
                <a:solidFill>
                  <a:srgbClr val="191B0E">
                    <a:alpha val="100000"/>
                  </a:srgbClr>
                </a:solidFill>
                <a:latin typeface="Microsoft YaHei"/>
                <a:ea typeface="Microsoft YaHei"/>
                <a:cs typeface="Microsoft YaHei"/>
              </a:rPr>
              <a:t>     </a:t>
            </a:r>
            <a:r>
              <a:rPr sz="1400" i="1" spc="10" dirty="0">
                <a:solidFill>
                  <a:srgbClr val="191B0E">
                    <a:alpha val="100000"/>
                  </a:srgbClr>
                </a:solidFill>
                <a:latin typeface="KaiTi"/>
                <a:ea typeface="KaiTi"/>
                <a:cs typeface="KaiTi"/>
              </a:rPr>
              <a:t>确定代码审查策略：依据软件开发文档，确定软件关键模块，作为代码审查重点；将复杂度</a:t>
            </a:r>
            <a:r>
              <a:rPr sz="1400" i="1" spc="5" dirty="0">
                <a:solidFill>
                  <a:srgbClr val="191B0E">
                    <a:alpha val="100000"/>
                  </a:srgbClr>
                </a:solidFill>
                <a:latin typeface="KaiTi"/>
                <a:ea typeface="KaiTi"/>
                <a:cs typeface="KaiTi"/>
              </a:rPr>
              <a:t>高</a:t>
            </a:r>
            <a:r>
              <a:rPr sz="1400" i="1" spc="0" dirty="0">
                <a:solidFill>
                  <a:srgbClr val="191B0E">
                    <a:alpha val="100000"/>
                  </a:srgbClr>
                </a:solidFill>
                <a:latin typeface="KaiTi"/>
                <a:ea typeface="KaiTi"/>
                <a:cs typeface="KaiTi"/>
              </a:rPr>
              <a:t>的模块也作为</a:t>
            </a:r>
            <a:r>
              <a:rPr sz="1400" spc="0" dirty="0">
                <a:solidFill>
                  <a:srgbClr val="191B0E">
                    <a:alpha val="100000"/>
                  </a:srgbClr>
                </a:solidFill>
                <a:latin typeface="KaiTi"/>
                <a:ea typeface="KaiTi"/>
                <a:cs typeface="KaiTi"/>
              </a:rPr>
              <a:t> </a:t>
            </a:r>
            <a:r>
              <a:rPr sz="1400" i="1" spc="60" dirty="0">
                <a:solidFill>
                  <a:srgbClr val="191B0E">
                    <a:alpha val="100000"/>
                  </a:srgbClr>
                </a:solidFill>
                <a:latin typeface="KaiTi"/>
                <a:ea typeface="KaiTi"/>
                <a:cs typeface="KaiTi"/>
              </a:rPr>
              <a:t>代码审</a:t>
            </a:r>
            <a:r>
              <a:rPr sz="1400" i="1" spc="50" dirty="0">
                <a:solidFill>
                  <a:srgbClr val="191B0E">
                    <a:alpha val="100000"/>
                  </a:srgbClr>
                </a:solidFill>
                <a:latin typeface="KaiTi"/>
                <a:ea typeface="KaiTi"/>
                <a:cs typeface="KaiTi"/>
              </a:rPr>
              <a:t>查的重点</a:t>
            </a:r>
            <a:r>
              <a:rPr sz="1400" i="1" spc="70" dirty="0">
                <a:solidFill>
                  <a:srgbClr val="191B0E">
                    <a:alpha val="100000"/>
                  </a:srgbClr>
                </a:solidFill>
                <a:latin typeface="KaiTi"/>
                <a:ea typeface="KaiTi"/>
                <a:cs typeface="KaiTi"/>
              </a:rPr>
              <a:t>。</a:t>
            </a:r>
            <a:endParaRPr lang="KaiTi" altLang="KaiTi" sz="1400" dirty="0"/>
          </a:p>
          <a:p>
            <a:pPr indent="548044" algn="l" rtl="0" eaLnBrk="0">
              <a:lnSpc>
                <a:spcPct val="93000"/>
              </a:lnSpc>
              <a:spcBef>
                <a:spcPts val="382"/>
              </a:spcBef>
              <a:tabLst/>
            </a:pPr>
            <a:r>
              <a:rPr sz="1400" spc="30" dirty="0">
                <a:solidFill>
                  <a:srgbClr val="191B0E">
                    <a:alpha val="100000"/>
                  </a:srgbClr>
                </a:solidFill>
                <a:latin typeface="Microsoft YaHei"/>
                <a:ea typeface="Microsoft YaHei"/>
                <a:cs typeface="Microsoft YaHei"/>
              </a:rPr>
              <a:t>–</a:t>
            </a:r>
            <a:r>
              <a:rPr sz="1400" spc="30" dirty="0">
                <a:solidFill>
                  <a:srgbClr val="191B0E">
                    <a:alpha val="100000"/>
                  </a:srgbClr>
                </a:solidFill>
                <a:latin typeface="Microsoft YaHei"/>
                <a:ea typeface="Microsoft YaHei"/>
                <a:cs typeface="Microsoft YaHei"/>
              </a:rPr>
              <a:t>     </a:t>
            </a:r>
            <a:r>
              <a:rPr sz="1400" i="1" spc="40" dirty="0">
                <a:solidFill>
                  <a:srgbClr val="191B0E">
                    <a:alpha val="100000"/>
                  </a:srgbClr>
                </a:solidFill>
                <a:latin typeface="KaiTi"/>
                <a:ea typeface="KaiTi"/>
                <a:cs typeface="KaiTi"/>
              </a:rPr>
              <a:t>确定代码审查单</a:t>
            </a:r>
            <a:endParaRPr lang="KaiTi" altLang="KaiTi" sz="1400" dirty="0"/>
          </a:p>
          <a:p>
            <a:pPr indent="548044" algn="l" rtl="0" eaLnBrk="0">
              <a:lnSpc>
                <a:spcPct val="93000"/>
              </a:lnSpc>
              <a:spcBef>
                <a:spcPts val="382"/>
              </a:spcBef>
              <a:tabLst/>
            </a:pPr>
            <a:r>
              <a:rPr sz="1400" spc="20" dirty="0">
                <a:solidFill>
                  <a:srgbClr val="191B0E">
                    <a:alpha val="100000"/>
                  </a:srgbClr>
                </a:solidFill>
                <a:latin typeface="Microsoft YaHei"/>
                <a:ea typeface="Microsoft YaHei"/>
                <a:cs typeface="Microsoft YaHei"/>
              </a:rPr>
              <a:t>–</a:t>
            </a:r>
            <a:r>
              <a:rPr sz="1400" spc="20" dirty="0">
                <a:solidFill>
                  <a:srgbClr val="191B0E">
                    <a:alpha val="100000"/>
                  </a:srgbClr>
                </a:solidFill>
                <a:latin typeface="Microsoft YaHei"/>
                <a:ea typeface="Microsoft YaHei"/>
                <a:cs typeface="Microsoft YaHei"/>
              </a:rPr>
              <a:t>     </a:t>
            </a:r>
            <a:r>
              <a:rPr sz="1400" i="1" spc="40" dirty="0">
                <a:solidFill>
                  <a:srgbClr val="191B0E">
                    <a:alpha val="100000"/>
                  </a:srgbClr>
                </a:solidFill>
                <a:latin typeface="KaiTi"/>
                <a:ea typeface="KaiTi"/>
                <a:cs typeface="KaiTi"/>
              </a:rPr>
              <a:t>确定代码审查进度</a:t>
            </a:r>
            <a:r>
              <a:rPr sz="1400" i="1" spc="30" dirty="0">
                <a:solidFill>
                  <a:srgbClr val="191B0E">
                    <a:alpha val="100000"/>
                  </a:srgbClr>
                </a:solidFill>
                <a:latin typeface="KaiTi"/>
                <a:ea typeface="KaiTi"/>
                <a:cs typeface="KaiTi"/>
              </a:rPr>
              <a:t>安</a:t>
            </a:r>
            <a:r>
              <a:rPr sz="1400" i="1" spc="0" dirty="0">
                <a:solidFill>
                  <a:srgbClr val="191B0E">
                    <a:alpha val="100000"/>
                  </a:srgbClr>
                </a:solidFill>
                <a:latin typeface="KaiTi"/>
                <a:ea typeface="KaiTi"/>
                <a:cs typeface="KaiTi"/>
              </a:rPr>
              <a:t>排</a:t>
            </a:r>
            <a:endParaRPr lang="KaiTi" altLang="KaiTi" sz="1400" dirty="0"/>
          </a:p>
          <a:p>
            <a:pPr indent="12700" algn="l" rtl="0" eaLnBrk="0">
              <a:lnSpc>
                <a:spcPct val="96000"/>
              </a:lnSpc>
              <a:spcBef>
                <a:spcPts val="885"/>
              </a:spcBef>
              <a:tabLst/>
            </a:pPr>
            <a:r>
              <a:rPr sz="1400" spc="0" dirty="0">
                <a:solidFill>
                  <a:srgbClr val="191B0E">
                    <a:alpha val="100000"/>
                  </a:srgbClr>
                </a:solidFill>
                <a:latin typeface="Microsoft YaHei"/>
                <a:ea typeface="Microsoft YaHei"/>
                <a:cs typeface="Microsoft YaHei"/>
              </a:rPr>
              <a:t>■</a:t>
            </a:r>
            <a:r>
              <a:rPr sz="1400" spc="10" dirty="0">
                <a:solidFill>
                  <a:srgbClr val="191B0E">
                    <a:alpha val="100000"/>
                  </a:srgbClr>
                </a:solidFill>
                <a:latin typeface="Microsoft YaHei"/>
                <a:ea typeface="Microsoft YaHei"/>
                <a:cs typeface="Microsoft YaHei"/>
              </a:rPr>
              <a:t>   </a:t>
            </a:r>
            <a:r>
              <a:rPr sz="1400" spc="0" dirty="0">
                <a:solidFill>
                  <a:srgbClr val="191B0E">
                    <a:alpha val="100000"/>
                  </a:srgbClr>
                </a:solidFill>
                <a:latin typeface="Microsoft YaHei"/>
                <a:ea typeface="Microsoft YaHei"/>
                <a:cs typeface="Microsoft YaHei"/>
              </a:rPr>
              <a:t>  </a:t>
            </a:r>
            <a:r>
              <a:rPr sz="1400" spc="0" dirty="0">
                <a:solidFill>
                  <a:srgbClr val="191B0E">
                    <a:alpha val="100000"/>
                  </a:srgbClr>
                </a:solidFill>
                <a:latin typeface="KaiTi"/>
                <a:ea typeface="KaiTi"/>
                <a:cs typeface="KaiTi"/>
              </a:rPr>
              <a:t>代码检查实施</a:t>
            </a:r>
            <a:endParaRPr lang="KaiTi" altLang="KaiTi" sz="1400" dirty="0"/>
          </a:p>
          <a:p>
            <a:pPr indent="548074" algn="l" rtl="0" eaLnBrk="0">
              <a:lnSpc>
                <a:spcPct val="94000"/>
              </a:lnSpc>
              <a:spcBef>
                <a:spcPts val="310"/>
              </a:spcBef>
              <a:tabLst/>
            </a:pPr>
            <a:r>
              <a:rPr sz="1400" spc="20" dirty="0">
                <a:solidFill>
                  <a:srgbClr val="191B0E">
                    <a:alpha val="100000"/>
                  </a:srgbClr>
                </a:solidFill>
                <a:latin typeface="Microsoft YaHei"/>
                <a:ea typeface="Microsoft YaHei"/>
                <a:cs typeface="Microsoft YaHei"/>
              </a:rPr>
              <a:t>–</a:t>
            </a:r>
            <a:r>
              <a:rPr sz="1400" spc="10" dirty="0">
                <a:solidFill>
                  <a:srgbClr val="191B0E">
                    <a:alpha val="100000"/>
                  </a:srgbClr>
                </a:solidFill>
                <a:latin typeface="Microsoft YaHei"/>
                <a:ea typeface="Microsoft YaHei"/>
                <a:cs typeface="Microsoft YaHei"/>
              </a:rPr>
              <a:t>     </a:t>
            </a:r>
            <a:r>
              <a:rPr sz="1400" i="1" spc="20" dirty="0">
                <a:solidFill>
                  <a:srgbClr val="191B0E">
                    <a:alpha val="100000"/>
                  </a:srgbClr>
                </a:solidFill>
                <a:latin typeface="KaiTi"/>
                <a:ea typeface="KaiTi"/>
                <a:cs typeface="KaiTi"/>
              </a:rPr>
              <a:t>代码讲解</a:t>
            </a:r>
            <a:r>
              <a:rPr sz="1400" i="1" spc="30" dirty="0">
                <a:solidFill>
                  <a:srgbClr val="191B0E">
                    <a:alpha val="100000"/>
                  </a:srgbClr>
                </a:solidFill>
                <a:latin typeface="KaiTi"/>
                <a:ea typeface="KaiTi"/>
                <a:cs typeface="KaiTi"/>
              </a:rPr>
              <a:t>：</a:t>
            </a:r>
            <a:r>
              <a:rPr sz="1400" i="1" spc="20" dirty="0">
                <a:solidFill>
                  <a:srgbClr val="191B0E">
                    <a:alpha val="100000"/>
                  </a:srgbClr>
                </a:solidFill>
                <a:latin typeface="KaiTi"/>
                <a:ea typeface="KaiTi"/>
                <a:cs typeface="KaiTi"/>
              </a:rPr>
              <a:t>软件开发人员详细向测试人员讲解代码实现情况</a:t>
            </a:r>
            <a:r>
              <a:rPr sz="1400" i="1" spc="30" dirty="0">
                <a:solidFill>
                  <a:srgbClr val="191B0E">
                    <a:alpha val="100000"/>
                  </a:srgbClr>
                </a:solidFill>
                <a:latin typeface="KaiTi"/>
                <a:ea typeface="KaiTi"/>
                <a:cs typeface="KaiTi"/>
              </a:rPr>
              <a:t>，</a:t>
            </a:r>
            <a:r>
              <a:rPr sz="1400" i="1" spc="20" dirty="0">
                <a:solidFill>
                  <a:srgbClr val="191B0E">
                    <a:alpha val="100000"/>
                  </a:srgbClr>
                </a:solidFill>
                <a:latin typeface="KaiTi"/>
                <a:ea typeface="KaiTi"/>
                <a:cs typeface="KaiTi"/>
              </a:rPr>
              <a:t>测试人员提出问题和建议</a:t>
            </a:r>
            <a:endParaRPr lang="KaiTi" altLang="KaiTi" sz="1400" dirty="0"/>
          </a:p>
          <a:p>
            <a:pPr indent="548044" algn="l" rtl="0" eaLnBrk="0">
              <a:lnSpc>
                <a:spcPct val="94000"/>
              </a:lnSpc>
              <a:spcBef>
                <a:spcPts val="384"/>
              </a:spcBef>
              <a:tabLst/>
            </a:pPr>
            <a:r>
              <a:rPr sz="1400" spc="10" dirty="0">
                <a:solidFill>
                  <a:srgbClr val="191B0E">
                    <a:alpha val="100000"/>
                  </a:srgbClr>
                </a:solidFill>
                <a:latin typeface="Microsoft YaHei"/>
                <a:ea typeface="Microsoft YaHei"/>
                <a:cs typeface="Microsoft YaHei"/>
              </a:rPr>
              <a:t>–</a:t>
            </a:r>
            <a:r>
              <a:rPr sz="1400" spc="10" dirty="0">
                <a:solidFill>
                  <a:srgbClr val="191B0E">
                    <a:alpha val="100000"/>
                  </a:srgbClr>
                </a:solidFill>
                <a:latin typeface="Microsoft YaHei"/>
                <a:ea typeface="Microsoft YaHei"/>
                <a:cs typeface="Microsoft YaHei"/>
              </a:rPr>
              <a:t>     </a:t>
            </a:r>
            <a:r>
              <a:rPr sz="1400" i="1" spc="20" dirty="0">
                <a:solidFill>
                  <a:srgbClr val="191B0E">
                    <a:alpha val="100000"/>
                  </a:srgbClr>
                </a:solidFill>
                <a:latin typeface="KaiTi"/>
                <a:ea typeface="KaiTi"/>
                <a:cs typeface="KaiTi"/>
              </a:rPr>
              <a:t>静态分析：采用静态分析工具进行分析，有利于软件测试人员在后续代码审查时对软件</a:t>
            </a:r>
            <a:r>
              <a:rPr sz="1400" i="1" spc="5" dirty="0">
                <a:solidFill>
                  <a:srgbClr val="191B0E">
                    <a:alpha val="100000"/>
                  </a:srgbClr>
                </a:solidFill>
                <a:latin typeface="KaiTi"/>
                <a:ea typeface="KaiTi"/>
                <a:cs typeface="KaiTi"/>
              </a:rPr>
              <a:t>建</a:t>
            </a:r>
            <a:r>
              <a:rPr sz="1400" i="1" spc="0" dirty="0">
                <a:solidFill>
                  <a:srgbClr val="191B0E">
                    <a:alpha val="100000"/>
                  </a:srgbClr>
                </a:solidFill>
                <a:latin typeface="KaiTi"/>
                <a:ea typeface="KaiTi"/>
                <a:cs typeface="KaiTi"/>
              </a:rPr>
              <a:t>立宏观上认识</a:t>
            </a:r>
            <a:endParaRPr lang="KaiTi" altLang="KaiTi" sz="1400" dirty="0"/>
          </a:p>
          <a:p>
            <a:pPr marL="934471" indent="-386426" algn="l" rtl="0" eaLnBrk="0">
              <a:lnSpc>
                <a:spcPct val="85000"/>
              </a:lnSpc>
              <a:spcBef>
                <a:spcPts val="342"/>
              </a:spcBef>
              <a:tabLst/>
            </a:pPr>
            <a:r>
              <a:rPr sz="1400" spc="10" dirty="0">
                <a:solidFill>
                  <a:srgbClr val="191B0E">
                    <a:alpha val="100000"/>
                  </a:srgbClr>
                </a:solidFill>
                <a:latin typeface="Microsoft YaHei"/>
                <a:ea typeface="Microsoft YaHei"/>
                <a:cs typeface="Microsoft YaHei"/>
              </a:rPr>
              <a:t>–</a:t>
            </a:r>
            <a:r>
              <a:rPr sz="1400" spc="10" dirty="0">
                <a:solidFill>
                  <a:srgbClr val="191B0E">
                    <a:alpha val="100000"/>
                  </a:srgbClr>
                </a:solidFill>
                <a:latin typeface="Microsoft YaHei"/>
                <a:ea typeface="Microsoft YaHei"/>
                <a:cs typeface="Microsoft YaHei"/>
              </a:rPr>
              <a:t>     </a:t>
            </a:r>
            <a:r>
              <a:rPr sz="1400" i="1" spc="20" dirty="0">
                <a:solidFill>
                  <a:srgbClr val="191B0E">
                    <a:alpha val="100000"/>
                  </a:srgbClr>
                </a:solidFill>
                <a:latin typeface="KaiTi"/>
                <a:ea typeface="KaiTi"/>
                <a:cs typeface="KaiTi"/>
              </a:rPr>
              <a:t>规则检查：采用静态分析工具对源程序进行编码规则检查，对于工具报出的问题再由人</a:t>
            </a:r>
            <a:r>
              <a:rPr sz="1400" i="1" spc="0" dirty="0">
                <a:solidFill>
                  <a:srgbClr val="191B0E">
                    <a:alpha val="100000"/>
                  </a:srgbClr>
                </a:solidFill>
                <a:latin typeface="KaiTi"/>
                <a:ea typeface="KaiTi"/>
                <a:cs typeface="KaiTi"/>
              </a:rPr>
              <a:t>工进行进一步的分析</a:t>
            </a:r>
            <a:r>
              <a:rPr sz="1400" spc="0" dirty="0">
                <a:solidFill>
                  <a:srgbClr val="191B0E">
                    <a:alpha val="100000"/>
                  </a:srgbClr>
                </a:solidFill>
                <a:latin typeface="KaiTi"/>
                <a:ea typeface="KaiTi"/>
                <a:cs typeface="KaiTi"/>
              </a:rPr>
              <a:t> </a:t>
            </a:r>
            <a:r>
              <a:rPr sz="1400" i="1" spc="40" dirty="0">
                <a:solidFill>
                  <a:srgbClr val="191B0E">
                    <a:alpha val="100000"/>
                  </a:srgbClr>
                </a:solidFill>
                <a:latin typeface="KaiTi"/>
                <a:ea typeface="KaiTi"/>
                <a:cs typeface="KaiTi"/>
              </a:rPr>
              <a:t>以确认软件问</a:t>
            </a:r>
            <a:r>
              <a:rPr sz="1400" i="1" spc="0" dirty="0">
                <a:solidFill>
                  <a:srgbClr val="191B0E">
                    <a:alpha val="100000"/>
                  </a:srgbClr>
                </a:solidFill>
                <a:latin typeface="KaiTi"/>
                <a:ea typeface="KaiTi"/>
                <a:cs typeface="KaiTi"/>
              </a:rPr>
              <a:t>题</a:t>
            </a:r>
            <a:endParaRPr lang="KaiTi" altLang="KaiTi" sz="1400" dirty="0"/>
          </a:p>
          <a:p>
            <a:pPr indent="548044" algn="l" rtl="0" eaLnBrk="0">
              <a:lnSpc>
                <a:spcPct val="96000"/>
              </a:lnSpc>
              <a:spcBef>
                <a:spcPts val="353"/>
              </a:spcBef>
              <a:tabLst/>
            </a:pPr>
            <a:r>
              <a:rPr sz="1400" spc="30" dirty="0">
                <a:solidFill>
                  <a:srgbClr val="191B0E">
                    <a:alpha val="100000"/>
                  </a:srgbClr>
                </a:solidFill>
                <a:latin typeface="Microsoft YaHei"/>
                <a:ea typeface="Microsoft YaHei"/>
                <a:cs typeface="Microsoft YaHei"/>
              </a:rPr>
              <a:t>–</a:t>
            </a:r>
            <a:r>
              <a:rPr sz="1400" spc="30" dirty="0">
                <a:solidFill>
                  <a:srgbClr val="191B0E">
                    <a:alpha val="100000"/>
                  </a:srgbClr>
                </a:solidFill>
                <a:latin typeface="Microsoft YaHei"/>
                <a:ea typeface="Microsoft YaHei"/>
                <a:cs typeface="Microsoft YaHei"/>
              </a:rPr>
              <a:t>  </a:t>
            </a:r>
            <a:r>
              <a:rPr sz="1400" spc="25" dirty="0">
                <a:solidFill>
                  <a:srgbClr val="191B0E">
                    <a:alpha val="100000"/>
                  </a:srgbClr>
                </a:solidFill>
                <a:latin typeface="Microsoft YaHei"/>
                <a:ea typeface="Microsoft YaHei"/>
                <a:cs typeface="Microsoft YaHei"/>
              </a:rPr>
              <a:t> </a:t>
            </a:r>
            <a:r>
              <a:rPr sz="1400" spc="20" dirty="0">
                <a:solidFill>
                  <a:srgbClr val="191B0E">
                    <a:alpha val="100000"/>
                  </a:srgbClr>
                </a:solidFill>
                <a:latin typeface="Microsoft YaHei"/>
                <a:ea typeface="Microsoft YaHei"/>
                <a:cs typeface="Microsoft YaHei"/>
              </a:rPr>
              <a:t>  </a:t>
            </a:r>
            <a:r>
              <a:rPr sz="1400" i="1" spc="50" dirty="0">
                <a:solidFill>
                  <a:srgbClr val="191B0E">
                    <a:alpha val="100000"/>
                  </a:srgbClr>
                </a:solidFill>
                <a:latin typeface="KaiTi"/>
                <a:ea typeface="KaiTi"/>
                <a:cs typeface="KaiTi"/>
              </a:rPr>
              <a:t>正式代码检查</a:t>
            </a:r>
            <a:endParaRPr lang="KaiTi" altLang="KaiTi" sz="1400" dirty="0"/>
          </a:p>
          <a:p>
            <a:pPr indent="999299" algn="l" rtl="0" eaLnBrk="0">
              <a:lnSpc>
                <a:spcPct val="98000"/>
              </a:lnSpc>
              <a:spcBef>
                <a:spcPts val="349"/>
              </a:spcBef>
              <a:tabLst/>
            </a:pPr>
            <a:r>
              <a:rPr sz="1200" spc="50" dirty="0">
                <a:solidFill>
                  <a:srgbClr val="191B0E">
                    <a:alpha val="100000"/>
                  </a:srgbClr>
                </a:solidFill>
                <a:latin typeface="Microsoft YaHei"/>
                <a:ea typeface="Microsoft YaHei"/>
                <a:cs typeface="Microsoft YaHei"/>
              </a:rPr>
              <a:t>■</a:t>
            </a:r>
            <a:r>
              <a:rPr sz="1200" spc="30" dirty="0">
                <a:solidFill>
                  <a:srgbClr val="191B0E">
                    <a:alpha val="100000"/>
                  </a:srgbClr>
                </a:solidFill>
                <a:latin typeface="Microsoft YaHei"/>
                <a:ea typeface="Microsoft YaHei"/>
                <a:cs typeface="Microsoft YaHei"/>
              </a:rPr>
              <a:t>      </a:t>
            </a:r>
            <a:r>
              <a:rPr sz="1200" spc="70" dirty="0">
                <a:solidFill>
                  <a:srgbClr val="191B0E">
                    <a:alpha val="100000"/>
                  </a:srgbClr>
                </a:solidFill>
                <a:latin typeface="KaiTi"/>
                <a:ea typeface="KaiTi"/>
                <a:cs typeface="KaiTi"/>
              </a:rPr>
              <a:t>独立审查</a:t>
            </a:r>
            <a:r>
              <a:rPr sz="1200" spc="80" dirty="0">
                <a:solidFill>
                  <a:srgbClr val="191B0E">
                    <a:alpha val="100000"/>
                  </a:srgbClr>
                </a:solidFill>
                <a:latin typeface="KaiTi"/>
                <a:ea typeface="KaiTi"/>
                <a:cs typeface="KaiTi"/>
              </a:rPr>
              <a:t>：</a:t>
            </a:r>
            <a:r>
              <a:rPr sz="1200" spc="0" dirty="0">
                <a:solidFill>
                  <a:srgbClr val="191B0E">
                    <a:alpha val="100000"/>
                  </a:srgbClr>
                </a:solidFill>
                <a:latin typeface="KaiTi"/>
                <a:ea typeface="KaiTi"/>
                <a:cs typeface="KaiTi"/>
              </a:rPr>
              <a:t> </a:t>
            </a:r>
            <a:r>
              <a:rPr sz="1200" spc="70" dirty="0">
                <a:solidFill>
                  <a:srgbClr val="191B0E">
                    <a:alpha val="100000"/>
                  </a:srgbClr>
                </a:solidFill>
                <a:latin typeface="KaiTi"/>
                <a:ea typeface="KaiTi"/>
                <a:cs typeface="KaiTi"/>
              </a:rPr>
              <a:t>测试人员根</a:t>
            </a:r>
            <a:r>
              <a:rPr sz="1200" spc="65" dirty="0">
                <a:solidFill>
                  <a:srgbClr val="191B0E">
                    <a:alpha val="100000"/>
                  </a:srgbClr>
                </a:solidFill>
                <a:latin typeface="KaiTi"/>
                <a:ea typeface="KaiTi"/>
                <a:cs typeface="KaiTi"/>
              </a:rPr>
              <a:t>据</a:t>
            </a:r>
            <a:r>
              <a:rPr sz="1200" spc="60" dirty="0">
                <a:solidFill>
                  <a:srgbClr val="191B0E">
                    <a:alpha val="100000"/>
                  </a:srgbClr>
                </a:solidFill>
                <a:latin typeface="KaiTi"/>
                <a:ea typeface="KaiTi"/>
                <a:cs typeface="KaiTi"/>
              </a:rPr>
              <a:t>项目负责人的工作分配</a:t>
            </a:r>
            <a:r>
              <a:rPr sz="1200" spc="80" dirty="0">
                <a:solidFill>
                  <a:srgbClr val="191B0E">
                    <a:alpha val="100000"/>
                  </a:srgbClr>
                </a:solidFill>
                <a:latin typeface="KaiTi"/>
                <a:ea typeface="KaiTi"/>
                <a:cs typeface="KaiTi"/>
              </a:rPr>
              <a:t>，</a:t>
            </a:r>
            <a:r>
              <a:rPr sz="1200" spc="0" dirty="0">
                <a:solidFill>
                  <a:srgbClr val="191B0E">
                    <a:alpha val="100000"/>
                  </a:srgbClr>
                </a:solidFill>
                <a:latin typeface="KaiTi"/>
                <a:ea typeface="KaiTi"/>
                <a:cs typeface="KaiTi"/>
              </a:rPr>
              <a:t> </a:t>
            </a:r>
            <a:r>
              <a:rPr sz="1200" spc="60" dirty="0">
                <a:solidFill>
                  <a:srgbClr val="191B0E">
                    <a:alpha val="100000"/>
                  </a:srgbClr>
                </a:solidFill>
                <a:latin typeface="KaiTi"/>
                <a:ea typeface="KaiTi"/>
                <a:cs typeface="KaiTi"/>
              </a:rPr>
              <a:t>独自对自己负责的软件模块进行代码审查</a:t>
            </a:r>
            <a:r>
              <a:rPr sz="1200" spc="80" dirty="0">
                <a:solidFill>
                  <a:srgbClr val="191B0E">
                    <a:alpha val="100000"/>
                  </a:srgbClr>
                </a:solidFill>
                <a:latin typeface="KaiTi"/>
                <a:ea typeface="KaiTi"/>
                <a:cs typeface="KaiTi"/>
              </a:rPr>
              <a:t>。</a:t>
            </a:r>
            <a:endParaRPr lang="KaiTi" altLang="KaiTi" sz="1200" dirty="0"/>
          </a:p>
          <a:p>
            <a:pPr marL="1384972" indent="-385693" algn="l" rtl="0" eaLnBrk="0">
              <a:lnSpc>
                <a:spcPct val="89000"/>
              </a:lnSpc>
              <a:spcBef>
                <a:spcPts val="451"/>
              </a:spcBef>
              <a:tabLst/>
            </a:pPr>
            <a:r>
              <a:rPr sz="1200" spc="60" dirty="0">
                <a:solidFill>
                  <a:srgbClr val="191B0E">
                    <a:alpha val="100000"/>
                  </a:srgbClr>
                </a:solidFill>
                <a:latin typeface="Microsoft YaHei"/>
                <a:ea typeface="Microsoft YaHei"/>
                <a:cs typeface="Microsoft YaHei"/>
              </a:rPr>
              <a:t>■</a:t>
            </a:r>
            <a:r>
              <a:rPr sz="1200" spc="40" dirty="0">
                <a:solidFill>
                  <a:srgbClr val="191B0E">
                    <a:alpha val="100000"/>
                  </a:srgbClr>
                </a:solidFill>
                <a:latin typeface="Microsoft YaHei"/>
                <a:ea typeface="Microsoft YaHei"/>
                <a:cs typeface="Microsoft YaHei"/>
              </a:rPr>
              <a:t>      </a:t>
            </a:r>
            <a:r>
              <a:rPr sz="1200" spc="90" dirty="0">
                <a:solidFill>
                  <a:srgbClr val="191B0E">
                    <a:alpha val="100000"/>
                  </a:srgbClr>
                </a:solidFill>
                <a:latin typeface="KaiTi"/>
                <a:ea typeface="KaiTi"/>
                <a:cs typeface="KaiTi"/>
              </a:rPr>
              <a:t>会议</a:t>
            </a:r>
            <a:r>
              <a:rPr sz="1200" spc="85" dirty="0">
                <a:solidFill>
                  <a:srgbClr val="191B0E">
                    <a:alpha val="100000"/>
                  </a:srgbClr>
                </a:solidFill>
                <a:latin typeface="KaiTi"/>
                <a:ea typeface="KaiTi"/>
                <a:cs typeface="KaiTi"/>
              </a:rPr>
              <a:t>审</a:t>
            </a:r>
            <a:r>
              <a:rPr sz="1200" spc="80" dirty="0">
                <a:solidFill>
                  <a:srgbClr val="191B0E">
                    <a:alpha val="100000"/>
                  </a:srgbClr>
                </a:solidFill>
                <a:latin typeface="KaiTi"/>
                <a:ea typeface="KaiTi"/>
                <a:cs typeface="KaiTi"/>
              </a:rPr>
              <a:t>查</a:t>
            </a:r>
            <a:r>
              <a:rPr sz="1200" spc="90" dirty="0">
                <a:solidFill>
                  <a:srgbClr val="191B0E">
                    <a:alpha val="100000"/>
                  </a:srgbClr>
                </a:solidFill>
                <a:latin typeface="KaiTi"/>
                <a:ea typeface="KaiTi"/>
                <a:cs typeface="KaiTi"/>
              </a:rPr>
              <a:t>：</a:t>
            </a:r>
            <a:r>
              <a:rPr sz="1200" spc="0" dirty="0">
                <a:solidFill>
                  <a:srgbClr val="191B0E">
                    <a:alpha val="100000"/>
                  </a:srgbClr>
                </a:solidFill>
                <a:latin typeface="KaiTi"/>
                <a:ea typeface="KaiTi"/>
                <a:cs typeface="KaiTi"/>
              </a:rPr>
              <a:t> </a:t>
            </a:r>
            <a:r>
              <a:rPr sz="1200" spc="80" dirty="0">
                <a:solidFill>
                  <a:srgbClr val="191B0E">
                    <a:alpha val="100000"/>
                  </a:srgbClr>
                </a:solidFill>
                <a:latin typeface="KaiTi"/>
                <a:ea typeface="KaiTi"/>
                <a:cs typeface="KaiTi"/>
              </a:rPr>
              <a:t>项目负责人主持召开会议</a:t>
            </a:r>
            <a:r>
              <a:rPr sz="1200" spc="90" dirty="0">
                <a:solidFill>
                  <a:srgbClr val="191B0E">
                    <a:alpha val="100000"/>
                  </a:srgbClr>
                </a:solidFill>
                <a:latin typeface="KaiTi"/>
                <a:ea typeface="KaiTi"/>
                <a:cs typeface="KaiTi"/>
              </a:rPr>
              <a:t>，</a:t>
            </a:r>
            <a:r>
              <a:rPr sz="1200" spc="80" dirty="0">
                <a:solidFill>
                  <a:srgbClr val="191B0E">
                    <a:alpha val="100000"/>
                  </a:srgbClr>
                </a:solidFill>
                <a:latin typeface="KaiTi"/>
                <a:ea typeface="KaiTi"/>
                <a:cs typeface="KaiTi"/>
              </a:rPr>
              <a:t>测试人员和开发人员参加</a:t>
            </a:r>
            <a:r>
              <a:rPr sz="1200" spc="90" dirty="0">
                <a:solidFill>
                  <a:srgbClr val="191B0E">
                    <a:alpha val="100000"/>
                  </a:srgbClr>
                </a:solidFill>
                <a:latin typeface="KaiTi"/>
                <a:ea typeface="KaiTi"/>
                <a:cs typeface="KaiTi"/>
              </a:rPr>
              <a:t>；</a:t>
            </a:r>
            <a:r>
              <a:rPr sz="1200" spc="80" dirty="0">
                <a:solidFill>
                  <a:srgbClr val="191B0E">
                    <a:alpha val="100000"/>
                  </a:srgbClr>
                </a:solidFill>
                <a:latin typeface="KaiTi"/>
                <a:ea typeface="KaiTi"/>
                <a:cs typeface="KaiTi"/>
              </a:rPr>
              <a:t>测试人员就独立审查发现的问题和疑问与开</a:t>
            </a:r>
            <a:r>
              <a:rPr sz="1200" spc="0" dirty="0">
                <a:solidFill>
                  <a:srgbClr val="191B0E">
                    <a:alpha val="100000"/>
                  </a:srgbClr>
                </a:solidFill>
                <a:latin typeface="KaiTi"/>
                <a:ea typeface="KaiTi"/>
                <a:cs typeface="KaiTi"/>
              </a:rPr>
              <a:t> </a:t>
            </a:r>
            <a:r>
              <a:rPr sz="1200" spc="90" dirty="0">
                <a:solidFill>
                  <a:srgbClr val="191B0E">
                    <a:alpha val="100000"/>
                  </a:srgbClr>
                </a:solidFill>
                <a:latin typeface="KaiTi"/>
                <a:ea typeface="KaiTi"/>
                <a:cs typeface="KaiTi"/>
              </a:rPr>
              <a:t>发人员</a:t>
            </a:r>
            <a:r>
              <a:rPr sz="1200" spc="85" dirty="0">
                <a:solidFill>
                  <a:srgbClr val="191B0E">
                    <a:alpha val="100000"/>
                  </a:srgbClr>
                </a:solidFill>
                <a:latin typeface="KaiTi"/>
                <a:ea typeface="KaiTi"/>
                <a:cs typeface="KaiTi"/>
              </a:rPr>
              <a:t>沟</a:t>
            </a:r>
            <a:r>
              <a:rPr sz="1200" spc="80" dirty="0">
                <a:solidFill>
                  <a:srgbClr val="191B0E">
                    <a:alpha val="100000"/>
                  </a:srgbClr>
                </a:solidFill>
                <a:latin typeface="KaiTi"/>
                <a:ea typeface="KaiTi"/>
                <a:cs typeface="KaiTi"/>
              </a:rPr>
              <a:t>通</a:t>
            </a:r>
            <a:r>
              <a:rPr sz="1200" spc="100" dirty="0">
                <a:solidFill>
                  <a:srgbClr val="191B0E">
                    <a:alpha val="100000"/>
                  </a:srgbClr>
                </a:solidFill>
                <a:latin typeface="KaiTi"/>
                <a:ea typeface="KaiTi"/>
                <a:cs typeface="KaiTi"/>
              </a:rPr>
              <a:t>，</a:t>
            </a:r>
            <a:r>
              <a:rPr sz="1200" spc="80" dirty="0">
                <a:solidFill>
                  <a:srgbClr val="191B0E">
                    <a:alpha val="100000"/>
                  </a:srgbClr>
                </a:solidFill>
                <a:latin typeface="KaiTi"/>
                <a:ea typeface="KaiTi"/>
                <a:cs typeface="KaiTi"/>
              </a:rPr>
              <a:t>并讨论形成一致意见</a:t>
            </a:r>
            <a:r>
              <a:rPr sz="1200" spc="100" dirty="0">
                <a:solidFill>
                  <a:srgbClr val="191B0E">
                    <a:alpha val="100000"/>
                  </a:srgbClr>
                </a:solidFill>
                <a:latin typeface="KaiTi"/>
                <a:ea typeface="KaiTi"/>
                <a:cs typeface="KaiTi"/>
              </a:rPr>
              <a:t>。</a:t>
            </a:r>
            <a:endParaRPr lang="KaiTi" altLang="KaiTi" sz="1200" dirty="0"/>
          </a:p>
          <a:p>
            <a:pPr indent="548044" algn="l" rtl="0" eaLnBrk="0">
              <a:lnSpc>
                <a:spcPct val="92000"/>
              </a:lnSpc>
              <a:spcBef>
                <a:spcPts val="416"/>
              </a:spcBef>
              <a:tabLst/>
            </a:pPr>
            <a:r>
              <a:rPr sz="1400" spc="0" dirty="0">
                <a:solidFill>
                  <a:srgbClr val="191B0E">
                    <a:alpha val="100000"/>
                  </a:srgbClr>
                </a:solidFill>
                <a:latin typeface="Microsoft YaHei"/>
                <a:ea typeface="Microsoft YaHei"/>
                <a:cs typeface="Microsoft YaHei"/>
              </a:rPr>
              <a:t>–</a:t>
            </a:r>
            <a:r>
              <a:rPr sz="1400" spc="0" dirty="0">
                <a:solidFill>
                  <a:srgbClr val="191B0E">
                    <a:alpha val="100000"/>
                  </a:srgbClr>
                </a:solidFill>
                <a:latin typeface="Microsoft YaHei"/>
                <a:ea typeface="Microsoft YaHei"/>
                <a:cs typeface="Microsoft YaHei"/>
              </a:rPr>
              <a:t>     </a:t>
            </a:r>
            <a:r>
              <a:rPr sz="1400" i="1" spc="0" dirty="0">
                <a:solidFill>
                  <a:srgbClr val="191B0E">
                    <a:alpha val="100000"/>
                  </a:srgbClr>
                </a:solidFill>
                <a:latin typeface="KaiTi"/>
                <a:ea typeface="KaiTi"/>
                <a:cs typeface="KaiTi"/>
              </a:rPr>
              <a:t>更改确认：开发人员对问题进行处理，</a:t>
            </a:r>
            <a:r>
              <a:rPr sz="1400" spc="-225" dirty="0">
                <a:solidFill>
                  <a:srgbClr val="191B0E">
                    <a:alpha val="100000"/>
                  </a:srgbClr>
                </a:solidFill>
                <a:latin typeface="KaiTi"/>
                <a:ea typeface="KaiTi"/>
                <a:cs typeface="KaiTi"/>
              </a:rPr>
              <a:t> </a:t>
            </a:r>
            <a:r>
              <a:rPr sz="1400" i="1" spc="0" dirty="0">
                <a:solidFill>
                  <a:srgbClr val="191B0E">
                    <a:alpha val="100000"/>
                  </a:srgbClr>
                </a:solidFill>
                <a:latin typeface="KaiTi"/>
                <a:ea typeface="KaiTi"/>
                <a:cs typeface="KaiTi"/>
              </a:rPr>
              <a:t>代码审查人员对软件的处理情况进行确认，验证更改的正确性</a:t>
            </a:r>
            <a:endParaRPr lang="KaiTi" altLang="KaiTi" sz="1400" dirty="0"/>
          </a:p>
          <a:p>
            <a:pPr algn="l" rtl="0" eaLnBrk="0">
              <a:lnSpc>
                <a:spcPct val="107000"/>
              </a:lnSpc>
              <a:tabLst/>
            </a:pPr>
            <a:endParaRPr lang="Arial" altLang="Arial" sz="700" dirty="0"/>
          </a:p>
          <a:p>
            <a:pPr algn="l" rtl="0" eaLnBrk="0">
              <a:lnSpc>
                <a:spcPct val="6444"/>
              </a:lnSpc>
              <a:tabLst/>
            </a:pPr>
            <a:endParaRPr lang="Arial" altLang="Arial" sz="100" dirty="0"/>
          </a:p>
          <a:p>
            <a:pPr indent="12700" algn="l" rtl="0" eaLnBrk="0">
              <a:lnSpc>
                <a:spcPct val="96000"/>
              </a:lnSpc>
              <a:tabLst/>
            </a:pPr>
            <a:r>
              <a:rPr sz="1400" spc="0" dirty="0">
                <a:solidFill>
                  <a:srgbClr val="191B0E">
                    <a:alpha val="100000"/>
                  </a:srgbClr>
                </a:solidFill>
                <a:latin typeface="Microsoft YaHei"/>
                <a:ea typeface="Microsoft YaHei"/>
                <a:cs typeface="Microsoft YaHei"/>
              </a:rPr>
              <a:t>■</a:t>
            </a:r>
            <a:r>
              <a:rPr sz="1400" spc="10" dirty="0">
                <a:solidFill>
                  <a:srgbClr val="191B0E">
                    <a:alpha val="100000"/>
                  </a:srgbClr>
                </a:solidFill>
                <a:latin typeface="Microsoft YaHei"/>
                <a:ea typeface="Microsoft YaHei"/>
                <a:cs typeface="Microsoft YaHei"/>
              </a:rPr>
              <a:t>   </a:t>
            </a:r>
            <a:r>
              <a:rPr sz="1400" spc="0" dirty="0">
                <a:solidFill>
                  <a:srgbClr val="191B0E">
                    <a:alpha val="100000"/>
                  </a:srgbClr>
                </a:solidFill>
                <a:latin typeface="Microsoft YaHei"/>
                <a:ea typeface="Microsoft YaHei"/>
                <a:cs typeface="Microsoft YaHei"/>
              </a:rPr>
              <a:t>  </a:t>
            </a:r>
            <a:r>
              <a:rPr sz="1400" spc="0" dirty="0">
                <a:solidFill>
                  <a:srgbClr val="191B0E">
                    <a:alpha val="100000"/>
                  </a:srgbClr>
                </a:solidFill>
                <a:latin typeface="KaiTi"/>
                <a:ea typeface="KaiTi"/>
                <a:cs typeface="KaiTi"/>
              </a:rPr>
              <a:t>代码检查总结</a:t>
            </a:r>
            <a:endParaRPr lang="KaiTi" altLang="KaiTi" sz="1400" dirty="0"/>
          </a:p>
        </p:txBody>
      </p:sp>
      <p:sp>
        <p:nvSpPr>
          <p:cNvPr id="73" name="textbox 73"/>
          <p:cNvSpPr/>
          <p:nvPr/>
        </p:nvSpPr>
        <p:spPr>
          <a:xfrm>
            <a:off x="1998598" y="5370677"/>
            <a:ext cx="8801100" cy="627380"/>
          </a:xfrm>
          <a:prstGeom prst="rect">
            <a:avLst/>
          </a:prstGeom>
        </p:spPr>
        <p:txBody>
          <a:bodyPr vert="horz" wrap="square" lIns="0" tIns="0" rIns="0" bIns="0"/>
          <a:lstStyle/>
          <a:p>
            <a:pPr algn="l" rtl="0" eaLnBrk="0">
              <a:lnSpc>
                <a:spcPct val="78469"/>
              </a:lnSpc>
              <a:tabLst/>
            </a:pPr>
            <a:endParaRPr lang="Arial" altLang="Arial" sz="100" dirty="0"/>
          </a:p>
          <a:p>
            <a:pPr marL="382014" indent="-369314" algn="l" rtl="0" eaLnBrk="0">
              <a:lnSpc>
                <a:spcPct val="86000"/>
              </a:lnSpc>
              <a:tabLst/>
            </a:pPr>
            <a:r>
              <a:rPr sz="1400" spc="10" dirty="0">
                <a:solidFill>
                  <a:srgbClr val="191B0E">
                    <a:alpha val="100000"/>
                  </a:srgbClr>
                </a:solidFill>
                <a:latin typeface="Microsoft YaHei"/>
                <a:ea typeface="Microsoft YaHei"/>
                <a:cs typeface="Microsoft YaHei"/>
              </a:rPr>
              <a:t>–</a:t>
            </a:r>
            <a:r>
              <a:rPr sz="1400" spc="10" dirty="0">
                <a:solidFill>
                  <a:srgbClr val="191B0E">
                    <a:alpha val="100000"/>
                  </a:srgbClr>
                </a:solidFill>
                <a:latin typeface="Microsoft YaHei"/>
                <a:ea typeface="Microsoft YaHei"/>
                <a:cs typeface="Microsoft YaHei"/>
              </a:rPr>
              <a:t>     </a:t>
            </a:r>
            <a:r>
              <a:rPr sz="1400" i="1" spc="10" dirty="0">
                <a:solidFill>
                  <a:srgbClr val="191B0E">
                    <a:alpha val="100000"/>
                  </a:srgbClr>
                </a:solidFill>
                <a:latin typeface="KaiTi"/>
                <a:ea typeface="KaiTi"/>
                <a:cs typeface="KaiTi"/>
              </a:rPr>
              <a:t>代码审查工作结束后，项目负责人总结代码审查结果；编写测试报告，对软件代码质量进</a:t>
            </a:r>
            <a:r>
              <a:rPr sz="1400" i="1" spc="5" dirty="0">
                <a:solidFill>
                  <a:srgbClr val="191B0E">
                    <a:alpha val="100000"/>
                  </a:srgbClr>
                </a:solidFill>
                <a:latin typeface="KaiTi"/>
                <a:ea typeface="KaiTi"/>
                <a:cs typeface="KaiTi"/>
              </a:rPr>
              <a:t>行</a:t>
            </a:r>
            <a:r>
              <a:rPr sz="1400" i="1" spc="0" dirty="0">
                <a:solidFill>
                  <a:srgbClr val="191B0E">
                    <a:alpha val="100000"/>
                  </a:srgbClr>
                </a:solidFill>
                <a:latin typeface="KaiTi"/>
                <a:ea typeface="KaiTi"/>
                <a:cs typeface="KaiTi"/>
              </a:rPr>
              <a:t>评估</a:t>
            </a:r>
            <a:r>
              <a:rPr sz="1400" i="1" spc="10" dirty="0">
                <a:solidFill>
                  <a:srgbClr val="191B0E">
                    <a:alpha val="100000"/>
                  </a:srgbClr>
                </a:solidFill>
                <a:latin typeface="KaiTi"/>
                <a:ea typeface="KaiTi"/>
                <a:cs typeface="KaiTi"/>
              </a:rPr>
              <a:t>，</a:t>
            </a:r>
            <a:r>
              <a:rPr sz="1400" i="1" spc="0" dirty="0">
                <a:solidFill>
                  <a:srgbClr val="191B0E">
                    <a:alpha val="100000"/>
                  </a:srgbClr>
                </a:solidFill>
                <a:latin typeface="KaiTi"/>
                <a:ea typeface="KaiTi"/>
                <a:cs typeface="KaiTi"/>
              </a:rPr>
              <a:t>给出合理</a:t>
            </a:r>
            <a:r>
              <a:rPr sz="1400" spc="0" dirty="0">
                <a:solidFill>
                  <a:srgbClr val="191B0E">
                    <a:alpha val="100000"/>
                  </a:srgbClr>
                </a:solidFill>
                <a:latin typeface="KaiTi"/>
                <a:ea typeface="KaiTi"/>
                <a:cs typeface="KaiTi"/>
              </a:rPr>
              <a:t> </a:t>
            </a:r>
            <a:r>
              <a:rPr sz="1400" i="1" spc="110" dirty="0">
                <a:solidFill>
                  <a:srgbClr val="191B0E">
                    <a:alpha val="100000"/>
                  </a:srgbClr>
                </a:solidFill>
                <a:latin typeface="KaiTi"/>
                <a:ea typeface="KaiTi"/>
                <a:cs typeface="KaiTi"/>
              </a:rPr>
              <a:t>建</a:t>
            </a:r>
            <a:r>
              <a:rPr sz="1400" i="1" spc="105" dirty="0">
                <a:solidFill>
                  <a:srgbClr val="191B0E">
                    <a:alpha val="100000"/>
                  </a:srgbClr>
                </a:solidFill>
                <a:latin typeface="KaiTi"/>
                <a:ea typeface="KaiTi"/>
                <a:cs typeface="KaiTi"/>
              </a:rPr>
              <a:t>议</a:t>
            </a:r>
            <a:r>
              <a:rPr sz="1400" i="1" spc="160" dirty="0">
                <a:solidFill>
                  <a:srgbClr val="191B0E">
                    <a:alpha val="100000"/>
                  </a:srgbClr>
                </a:solidFill>
                <a:latin typeface="KaiTi"/>
                <a:ea typeface="KaiTi"/>
                <a:cs typeface="KaiTi"/>
              </a:rPr>
              <a:t>。</a:t>
            </a:r>
            <a:endParaRPr lang="KaiTi" altLang="KaiTi" sz="1400" dirty="0"/>
          </a:p>
          <a:p>
            <a:pPr indent="12700" algn="l" rtl="0" eaLnBrk="0">
              <a:lnSpc>
                <a:spcPct val="93000"/>
              </a:lnSpc>
              <a:spcBef>
                <a:spcPts val="291"/>
              </a:spcBef>
              <a:tabLst/>
            </a:pPr>
            <a:r>
              <a:rPr sz="1400" spc="10" dirty="0">
                <a:solidFill>
                  <a:srgbClr val="191B0E">
                    <a:alpha val="100000"/>
                  </a:srgbClr>
                </a:solidFill>
                <a:latin typeface="Microsoft YaHei"/>
                <a:ea typeface="Microsoft YaHei"/>
                <a:cs typeface="Microsoft YaHei"/>
              </a:rPr>
              <a:t>–</a:t>
            </a:r>
            <a:r>
              <a:rPr sz="1400" spc="10" dirty="0">
                <a:solidFill>
                  <a:srgbClr val="191B0E">
                    <a:alpha val="100000"/>
                  </a:srgbClr>
                </a:solidFill>
                <a:latin typeface="Microsoft YaHei"/>
                <a:ea typeface="Microsoft YaHei"/>
                <a:cs typeface="Microsoft YaHei"/>
              </a:rPr>
              <a:t>     </a:t>
            </a:r>
            <a:r>
              <a:rPr sz="1400" i="1" spc="20" dirty="0">
                <a:solidFill>
                  <a:srgbClr val="191B0E">
                    <a:alpha val="100000"/>
                  </a:srgbClr>
                </a:solidFill>
                <a:latin typeface="KaiTi"/>
                <a:ea typeface="KaiTi"/>
                <a:cs typeface="KaiTi"/>
              </a:rPr>
              <a:t>详细记录代码审查提出的所有问题及最终结论可</a:t>
            </a:r>
            <a:r>
              <a:rPr sz="1400" i="1" spc="10" dirty="0">
                <a:solidFill>
                  <a:srgbClr val="191B0E">
                    <a:alpha val="100000"/>
                  </a:srgbClr>
                </a:solidFill>
                <a:latin typeface="KaiTi"/>
                <a:ea typeface="KaiTi"/>
                <a:cs typeface="KaiTi"/>
              </a:rPr>
              <a:t>以</a:t>
            </a:r>
            <a:r>
              <a:rPr sz="1400" i="1" spc="0" dirty="0">
                <a:solidFill>
                  <a:srgbClr val="191B0E">
                    <a:alpha val="100000"/>
                  </a:srgbClr>
                </a:solidFill>
                <a:latin typeface="KaiTi"/>
                <a:ea typeface="KaiTi"/>
                <a:cs typeface="KaiTi"/>
              </a:rPr>
              <a:t>供其他软件项目代码审查借鉴</a:t>
            </a:r>
            <a:endParaRPr lang="KaiTi" altLang="KaiTi" sz="1400" dirty="0"/>
          </a:p>
        </p:txBody>
      </p:sp>
      <p:sp>
        <p:nvSpPr>
          <p:cNvPr id="74"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75" name="picture 75"/>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77" name="textbox 77"/>
          <p:cNvSpPr/>
          <p:nvPr/>
        </p:nvSpPr>
        <p:spPr>
          <a:xfrm>
            <a:off x="1465958" y="719988"/>
            <a:ext cx="9407525" cy="5257165"/>
          </a:xfrm>
          <a:prstGeom prst="rect">
            <a:avLst/>
          </a:prstGeom>
        </p:spPr>
        <p:txBody>
          <a:bodyPr vert="horz" wrap="square" lIns="0" tIns="0" rIns="0" bIns="0"/>
          <a:lstStyle/>
          <a:p>
            <a:pPr algn="l" rtl="0" eaLnBrk="0">
              <a:lnSpc>
                <a:spcPct val="66942"/>
              </a:lnSpc>
              <a:tabLst/>
            </a:pPr>
            <a:endParaRPr lang="Arial" altLang="Arial" sz="100" dirty="0"/>
          </a:p>
          <a:p>
            <a:pPr indent="20172" algn="l" rtl="0" eaLnBrk="0">
              <a:lnSpc>
                <a:spcPct val="98000"/>
              </a:lnSpc>
              <a:tabLst/>
            </a:pPr>
            <a:r>
              <a:rPr sz="3900" spc="-20" dirty="0">
                <a:solidFill>
                  <a:srgbClr val="191B0E">
                    <a:alpha val="100000"/>
                  </a:srgbClr>
                </a:solidFill>
                <a:latin typeface="KaiTi"/>
                <a:ea typeface="KaiTi"/>
                <a:cs typeface="KaiTi"/>
              </a:rPr>
              <a:t>静态测试</a:t>
            </a:r>
            <a:r>
              <a:rPr sz="3900" spc="-10" dirty="0">
                <a:solidFill>
                  <a:srgbClr val="191B0E">
                    <a:alpha val="100000"/>
                  </a:srgbClr>
                </a:solidFill>
                <a:latin typeface="Microsoft YaHei"/>
                <a:ea typeface="Microsoft YaHei"/>
                <a:cs typeface="Microsoft YaHei"/>
              </a:rPr>
              <a:t>-</a:t>
            </a:r>
            <a:r>
              <a:rPr sz="3900" spc="-10" dirty="0">
                <a:solidFill>
                  <a:srgbClr val="191B0E">
                    <a:alpha val="100000"/>
                  </a:srgbClr>
                </a:solidFill>
                <a:latin typeface="KaiTi"/>
                <a:ea typeface="KaiTi"/>
                <a:cs typeface="KaiTi"/>
              </a:rPr>
              <a:t>代</a:t>
            </a:r>
            <a:r>
              <a:rPr sz="3900" spc="0" dirty="0">
                <a:solidFill>
                  <a:srgbClr val="191B0E">
                    <a:alpha val="100000"/>
                  </a:srgbClr>
                </a:solidFill>
                <a:latin typeface="KaiTi"/>
                <a:ea typeface="KaiTi"/>
                <a:cs typeface="KaiTi"/>
              </a:rPr>
              <a:t>码走查</a:t>
            </a:r>
            <a:endParaRPr lang="KaiTi" altLang="KaiTi" sz="3900" dirty="0"/>
          </a:p>
          <a:p>
            <a:pPr indent="12700" algn="l" rtl="0" eaLnBrk="0">
              <a:lnSpc>
                <a:spcPct val="92000"/>
              </a:lnSpc>
              <a:spcBef>
                <a:spcPts val="327"/>
              </a:spcBef>
              <a:tabLst/>
            </a:pPr>
            <a:r>
              <a:rPr sz="1700" spc="0" dirty="0">
                <a:solidFill>
                  <a:srgbClr val="191B0E">
                    <a:alpha val="100000"/>
                  </a:srgbClr>
                </a:solidFill>
                <a:latin typeface="Microsoft YaHei"/>
                <a:ea typeface="Microsoft YaHei"/>
                <a:cs typeface="Microsoft YaHei"/>
              </a:rPr>
              <a:t>■</a:t>
            </a:r>
            <a:r>
              <a:rPr sz="1700" spc="0" dirty="0">
                <a:solidFill>
                  <a:srgbClr val="191B0E">
                    <a:alpha val="100000"/>
                  </a:srgbClr>
                </a:solidFill>
                <a:latin typeface="Microsoft YaHei"/>
                <a:ea typeface="Microsoft YaHei"/>
                <a:cs typeface="Microsoft YaHei"/>
              </a:rPr>
              <a:t>    </a:t>
            </a:r>
            <a:r>
              <a:rPr sz="1700" spc="0" dirty="0">
                <a:solidFill>
                  <a:srgbClr val="191B0E">
                    <a:alpha val="100000"/>
                  </a:srgbClr>
                </a:solidFill>
                <a:latin typeface="KaiTi"/>
                <a:ea typeface="KaiTi"/>
                <a:cs typeface="KaiTi"/>
              </a:rPr>
              <a:t>是软件静态测试方法之一</a:t>
            </a:r>
            <a:r>
              <a:rPr sz="1700" spc="-30" dirty="0">
                <a:solidFill>
                  <a:srgbClr val="191B0E">
                    <a:alpha val="100000"/>
                  </a:srgbClr>
                </a:solidFill>
                <a:latin typeface="KaiTi"/>
                <a:ea typeface="KaiTi"/>
                <a:cs typeface="KaiTi"/>
              </a:rPr>
              <a:t>，</a:t>
            </a:r>
            <a:r>
              <a:rPr sz="1700" spc="0" dirty="0">
                <a:solidFill>
                  <a:srgbClr val="191B0E">
                    <a:alpha val="100000"/>
                  </a:srgbClr>
                </a:solidFill>
                <a:latin typeface="KaiTi"/>
                <a:ea typeface="KaiTi"/>
                <a:cs typeface="KaiTi"/>
              </a:rPr>
              <a:t>是通过对代码的阅读</a:t>
            </a:r>
            <a:r>
              <a:rPr sz="1700" spc="-30" dirty="0">
                <a:solidFill>
                  <a:srgbClr val="191B0E">
                    <a:alpha val="100000"/>
                  </a:srgbClr>
                </a:solidFill>
                <a:latin typeface="KaiTi"/>
                <a:ea typeface="KaiTi"/>
                <a:cs typeface="KaiTi"/>
              </a:rPr>
              <a:t>，</a:t>
            </a:r>
            <a:r>
              <a:rPr sz="1700" spc="0" dirty="0">
                <a:solidFill>
                  <a:srgbClr val="191B0E">
                    <a:alpha val="100000"/>
                  </a:srgbClr>
                </a:solidFill>
                <a:latin typeface="KaiTi"/>
                <a:ea typeface="KaiTi"/>
                <a:cs typeface="KaiTi"/>
              </a:rPr>
              <a:t>检查发现程序代码中的问题</a:t>
            </a:r>
            <a:r>
              <a:rPr sz="1700" spc="-25" dirty="0">
                <a:solidFill>
                  <a:srgbClr val="191B0E">
                    <a:alpha val="100000"/>
                  </a:srgbClr>
                </a:solidFill>
                <a:latin typeface="KaiTi"/>
                <a:ea typeface="KaiTi"/>
                <a:cs typeface="KaiTi"/>
              </a:rPr>
              <a:t>。</a:t>
            </a:r>
            <a:endParaRPr lang="KaiTi" altLang="KaiTi" sz="1700" dirty="0"/>
          </a:p>
          <a:p>
            <a:pPr indent="12721" algn="l" rtl="0" eaLnBrk="0">
              <a:lnSpc>
                <a:spcPct val="97000"/>
              </a:lnSpc>
              <a:spcBef>
                <a:spcPts val="833"/>
              </a:spcBef>
              <a:tabLst/>
            </a:pPr>
            <a:r>
              <a:rPr sz="1700" spc="0" dirty="0">
                <a:solidFill>
                  <a:srgbClr val="191B0E">
                    <a:alpha val="100000"/>
                  </a:srgbClr>
                </a:solidFill>
                <a:latin typeface="Microsoft YaHei"/>
                <a:ea typeface="Microsoft YaHei"/>
                <a:cs typeface="Microsoft YaHei"/>
              </a:rPr>
              <a:t>■</a:t>
            </a:r>
            <a:r>
              <a:rPr sz="1700" spc="-25" dirty="0">
                <a:solidFill>
                  <a:srgbClr val="191B0E">
                    <a:alpha val="100000"/>
                  </a:srgbClr>
                </a:solidFill>
                <a:latin typeface="Microsoft YaHei"/>
                <a:ea typeface="Microsoft YaHei"/>
                <a:cs typeface="Microsoft YaHei"/>
              </a:rPr>
              <a:t> </a:t>
            </a:r>
            <a:r>
              <a:rPr sz="1700" spc="-20" dirty="0">
                <a:solidFill>
                  <a:srgbClr val="191B0E">
                    <a:alpha val="100000"/>
                  </a:srgbClr>
                </a:solidFill>
                <a:latin typeface="Microsoft YaHei"/>
                <a:ea typeface="Microsoft YaHei"/>
                <a:cs typeface="Microsoft YaHei"/>
              </a:rPr>
              <a:t>   </a:t>
            </a:r>
            <a:r>
              <a:rPr sz="1700" spc="0" dirty="0">
                <a:solidFill>
                  <a:srgbClr val="191B0E">
                    <a:alpha val="100000"/>
                  </a:srgbClr>
                </a:solidFill>
                <a:latin typeface="KaiTi"/>
                <a:ea typeface="KaiTi"/>
                <a:cs typeface="KaiTi"/>
              </a:rPr>
              <a:t>具体方法</a:t>
            </a:r>
            <a:endParaRPr lang="KaiTi" altLang="KaiTi" sz="1700" dirty="0"/>
          </a:p>
          <a:p>
            <a:pPr marL="918084" indent="-368973" algn="l" rtl="0" eaLnBrk="0">
              <a:lnSpc>
                <a:spcPct val="83000"/>
              </a:lnSpc>
              <a:spcBef>
                <a:spcPts val="236"/>
              </a:spcBef>
              <a:tabLst/>
            </a:pPr>
            <a:r>
              <a:rPr sz="1700" spc="0" dirty="0">
                <a:solidFill>
                  <a:srgbClr val="191B0E">
                    <a:alpha val="100000"/>
                  </a:srgbClr>
                </a:solidFill>
                <a:latin typeface="Microsoft YaHei"/>
                <a:ea typeface="Microsoft YaHei"/>
                <a:cs typeface="Microsoft YaHei"/>
              </a:rPr>
              <a:t>–</a:t>
            </a:r>
            <a:r>
              <a:rPr sz="1700" spc="0" dirty="0">
                <a:solidFill>
                  <a:srgbClr val="191B0E">
                    <a:alpha val="100000"/>
                  </a:srgbClr>
                </a:solidFill>
                <a:latin typeface="Microsoft YaHei"/>
                <a:ea typeface="Microsoft YaHei"/>
                <a:cs typeface="Microsoft YaHei"/>
              </a:rPr>
              <a:t>    </a:t>
            </a:r>
            <a:r>
              <a:rPr sz="1700" i="1" spc="0" dirty="0">
                <a:solidFill>
                  <a:srgbClr val="191B0E">
                    <a:alpha val="100000"/>
                  </a:srgbClr>
                </a:solidFill>
                <a:latin typeface="KaiTi"/>
                <a:ea typeface="KaiTi"/>
                <a:cs typeface="KaiTi"/>
              </a:rPr>
              <a:t>由测试人员组成小组，准备一批有代表性的测试用例，集体扮演计算机的角色，</a:t>
            </a:r>
            <a:r>
              <a:rPr sz="1700" spc="-435" dirty="0">
                <a:solidFill>
                  <a:srgbClr val="191B0E">
                    <a:alpha val="100000"/>
                  </a:srgbClr>
                </a:solidFill>
                <a:latin typeface="KaiTi"/>
                <a:ea typeface="KaiTi"/>
                <a:cs typeface="KaiTi"/>
              </a:rPr>
              <a:t> </a:t>
            </a:r>
            <a:r>
              <a:rPr sz="1700" i="1" spc="0" dirty="0">
                <a:solidFill>
                  <a:srgbClr val="191B0E">
                    <a:alpha val="100000"/>
                  </a:srgbClr>
                </a:solidFill>
                <a:latin typeface="KaiTi"/>
                <a:ea typeface="KaiTi"/>
                <a:cs typeface="KaiTi"/>
              </a:rPr>
              <a:t>沿程序的</a:t>
            </a:r>
            <a:r>
              <a:rPr sz="1700" spc="0" dirty="0">
                <a:solidFill>
                  <a:srgbClr val="191B0E">
                    <a:alpha val="100000"/>
                  </a:srgbClr>
                </a:solidFill>
                <a:latin typeface="KaiTi"/>
                <a:ea typeface="KaiTi"/>
                <a:cs typeface="KaiTi"/>
              </a:rPr>
              <a:t> </a:t>
            </a:r>
            <a:r>
              <a:rPr sz="1700" i="1" spc="20" dirty="0">
                <a:solidFill>
                  <a:srgbClr val="191B0E">
                    <a:alpha val="100000"/>
                  </a:srgbClr>
                </a:solidFill>
                <a:latin typeface="KaiTi"/>
                <a:ea typeface="KaiTi"/>
                <a:cs typeface="KaiTi"/>
              </a:rPr>
              <a:t>逻辑</a:t>
            </a:r>
            <a:r>
              <a:rPr sz="1700" i="1" spc="30" dirty="0">
                <a:solidFill>
                  <a:srgbClr val="191B0E">
                    <a:alpha val="100000"/>
                  </a:srgbClr>
                </a:solidFill>
                <a:latin typeface="KaiTi"/>
                <a:ea typeface="KaiTi"/>
                <a:cs typeface="KaiTi"/>
              </a:rPr>
              <a:t>，</a:t>
            </a:r>
            <a:r>
              <a:rPr sz="1700" i="1" spc="20" dirty="0">
                <a:solidFill>
                  <a:srgbClr val="191B0E">
                    <a:alpha val="100000"/>
                  </a:srgbClr>
                </a:solidFill>
                <a:latin typeface="KaiTi"/>
                <a:ea typeface="KaiTi"/>
                <a:cs typeface="KaiTi"/>
              </a:rPr>
              <a:t>逐步运行测试用例</a:t>
            </a:r>
            <a:r>
              <a:rPr sz="1700" i="1" spc="30" dirty="0">
                <a:solidFill>
                  <a:srgbClr val="191B0E">
                    <a:alpha val="100000"/>
                  </a:srgbClr>
                </a:solidFill>
                <a:latin typeface="KaiTi"/>
                <a:ea typeface="KaiTi"/>
                <a:cs typeface="KaiTi"/>
              </a:rPr>
              <a:t>，</a:t>
            </a:r>
            <a:r>
              <a:rPr sz="1700" i="1" spc="20" dirty="0">
                <a:solidFill>
                  <a:srgbClr val="191B0E">
                    <a:alpha val="100000"/>
                  </a:srgbClr>
                </a:solidFill>
                <a:latin typeface="KaiTi"/>
                <a:ea typeface="KaiTi"/>
                <a:cs typeface="KaiTi"/>
              </a:rPr>
              <a:t>查找被测软件缺</a:t>
            </a:r>
            <a:r>
              <a:rPr sz="1700" i="1" spc="15" dirty="0">
                <a:solidFill>
                  <a:srgbClr val="191B0E">
                    <a:alpha val="100000"/>
                  </a:srgbClr>
                </a:solidFill>
                <a:latin typeface="KaiTi"/>
                <a:ea typeface="KaiTi"/>
                <a:cs typeface="KaiTi"/>
              </a:rPr>
              <a:t>陷</a:t>
            </a:r>
            <a:r>
              <a:rPr sz="1700" i="1" spc="30" dirty="0">
                <a:solidFill>
                  <a:srgbClr val="191B0E">
                    <a:alpha val="100000"/>
                  </a:srgbClr>
                </a:solidFill>
                <a:latin typeface="KaiTi"/>
                <a:ea typeface="KaiTi"/>
                <a:cs typeface="KaiTi"/>
              </a:rPr>
              <a:t>。</a:t>
            </a:r>
            <a:endParaRPr lang="KaiTi" altLang="KaiTi" sz="1700" dirty="0"/>
          </a:p>
          <a:p>
            <a:pPr indent="12700" algn="l" rtl="0" eaLnBrk="0">
              <a:lnSpc>
                <a:spcPct val="99000"/>
              </a:lnSpc>
              <a:spcBef>
                <a:spcPts val="832"/>
              </a:spcBef>
              <a:tabLst/>
            </a:pPr>
            <a:r>
              <a:rPr sz="1700" spc="0" dirty="0">
                <a:solidFill>
                  <a:srgbClr val="191B0E">
                    <a:alpha val="100000"/>
                  </a:srgbClr>
                </a:solidFill>
                <a:latin typeface="Microsoft YaHei"/>
                <a:ea typeface="Microsoft YaHei"/>
                <a:cs typeface="Microsoft YaHei"/>
              </a:rPr>
              <a:t>■</a:t>
            </a:r>
            <a:r>
              <a:rPr sz="1700" spc="-10" dirty="0">
                <a:solidFill>
                  <a:srgbClr val="191B0E">
                    <a:alpha val="100000"/>
                  </a:srgbClr>
                </a:solidFill>
                <a:latin typeface="Microsoft YaHei"/>
                <a:ea typeface="Microsoft YaHei"/>
                <a:cs typeface="Microsoft YaHei"/>
              </a:rPr>
              <a:t> </a:t>
            </a:r>
            <a:r>
              <a:rPr sz="1700" spc="0" dirty="0">
                <a:solidFill>
                  <a:srgbClr val="191B0E">
                    <a:alpha val="100000"/>
                  </a:srgbClr>
                </a:solidFill>
                <a:latin typeface="Microsoft YaHei"/>
                <a:ea typeface="Microsoft YaHei"/>
                <a:cs typeface="Microsoft YaHei"/>
              </a:rPr>
              <a:t>   </a:t>
            </a:r>
            <a:r>
              <a:rPr sz="1700" spc="0" dirty="0">
                <a:solidFill>
                  <a:srgbClr val="191B0E">
                    <a:alpha val="100000"/>
                  </a:srgbClr>
                </a:solidFill>
                <a:latin typeface="KaiTi"/>
                <a:ea typeface="KaiTi"/>
                <a:cs typeface="KaiTi"/>
              </a:rPr>
              <a:t>意义</a:t>
            </a:r>
            <a:endParaRPr lang="KaiTi" altLang="KaiTi" sz="1700" dirty="0"/>
          </a:p>
          <a:p>
            <a:pPr indent="549111" algn="l" rtl="0" eaLnBrk="0">
              <a:lnSpc>
                <a:spcPct val="87000"/>
              </a:lnSpc>
              <a:spcBef>
                <a:spcPts val="190"/>
              </a:spcBef>
              <a:tabLst/>
            </a:pPr>
            <a:r>
              <a:rPr sz="1700" spc="10" dirty="0">
                <a:solidFill>
                  <a:srgbClr val="191B0E">
                    <a:alpha val="100000"/>
                  </a:srgbClr>
                </a:solidFill>
                <a:latin typeface="Microsoft YaHei"/>
                <a:ea typeface="Microsoft YaHei"/>
                <a:cs typeface="Microsoft YaHei"/>
              </a:rPr>
              <a:t>–</a:t>
            </a:r>
            <a:r>
              <a:rPr sz="1700" spc="10" dirty="0">
                <a:solidFill>
                  <a:srgbClr val="191B0E">
                    <a:alpha val="100000"/>
                  </a:srgbClr>
                </a:solidFill>
                <a:latin typeface="Microsoft YaHei"/>
                <a:ea typeface="Microsoft YaHei"/>
                <a:cs typeface="Microsoft YaHei"/>
              </a:rPr>
              <a:t>    </a:t>
            </a:r>
            <a:r>
              <a:rPr sz="1700" i="1" spc="20" dirty="0">
                <a:solidFill>
                  <a:srgbClr val="191B0E">
                    <a:alpha val="100000"/>
                  </a:srgbClr>
                </a:solidFill>
                <a:latin typeface="KaiTi"/>
                <a:ea typeface="KaiTi"/>
                <a:cs typeface="KaiTi"/>
              </a:rPr>
              <a:t>经验表明，代码走查通常能够有效地查找出</a:t>
            </a:r>
            <a:r>
              <a:rPr sz="1700" i="1" spc="10" dirty="0">
                <a:solidFill>
                  <a:srgbClr val="191B0E">
                    <a:alpha val="100000"/>
                  </a:srgbClr>
                </a:solidFill>
                <a:latin typeface="Corbel"/>
                <a:ea typeface="Corbel"/>
                <a:cs typeface="Corbel"/>
              </a:rPr>
              <a:t>30</a:t>
            </a:r>
            <a:r>
              <a:rPr sz="1700" i="1" spc="20" dirty="0">
                <a:solidFill>
                  <a:srgbClr val="191B0E">
                    <a:alpha val="100000"/>
                  </a:srgbClr>
                </a:solidFill>
                <a:latin typeface="Corbel"/>
                <a:ea typeface="Corbel"/>
                <a:cs typeface="Corbel"/>
              </a:rPr>
              <a:t>%</a:t>
            </a:r>
            <a:r>
              <a:rPr sz="1700" spc="10" dirty="0">
                <a:solidFill>
                  <a:srgbClr val="191B0E">
                    <a:alpha val="100000"/>
                  </a:srgbClr>
                </a:solidFill>
                <a:latin typeface="Corbel"/>
                <a:ea typeface="Corbel"/>
                <a:cs typeface="Corbel"/>
              </a:rPr>
              <a:t> </a:t>
            </a:r>
            <a:r>
              <a:rPr sz="1700" i="1" spc="20" dirty="0">
                <a:solidFill>
                  <a:srgbClr val="191B0E">
                    <a:alpha val="100000"/>
                  </a:srgbClr>
                </a:solidFill>
                <a:latin typeface="KaiTi"/>
                <a:ea typeface="KaiTi"/>
                <a:cs typeface="KaiTi"/>
              </a:rPr>
              <a:t>～</a:t>
            </a:r>
            <a:r>
              <a:rPr sz="1700" i="1" spc="10" dirty="0">
                <a:solidFill>
                  <a:srgbClr val="191B0E">
                    <a:alpha val="100000"/>
                  </a:srgbClr>
                </a:solidFill>
                <a:latin typeface="Corbel"/>
                <a:ea typeface="Corbel"/>
                <a:cs typeface="Corbel"/>
              </a:rPr>
              <a:t>70</a:t>
            </a:r>
            <a:r>
              <a:rPr sz="1700" i="1" spc="20" dirty="0">
                <a:solidFill>
                  <a:srgbClr val="191B0E">
                    <a:alpha val="100000"/>
                  </a:srgbClr>
                </a:solidFill>
                <a:latin typeface="Corbel"/>
                <a:ea typeface="Corbel"/>
                <a:cs typeface="Corbel"/>
              </a:rPr>
              <a:t>%</a:t>
            </a:r>
            <a:r>
              <a:rPr sz="1700" i="1" spc="20" dirty="0">
                <a:solidFill>
                  <a:srgbClr val="191B0E">
                    <a:alpha val="100000"/>
                  </a:srgbClr>
                </a:solidFill>
                <a:latin typeface="KaiTi"/>
                <a:ea typeface="KaiTi"/>
                <a:cs typeface="KaiTi"/>
              </a:rPr>
              <a:t>的逻辑设计和</a:t>
            </a:r>
            <a:r>
              <a:rPr sz="1700" i="1" spc="10" dirty="0">
                <a:solidFill>
                  <a:srgbClr val="191B0E">
                    <a:alpha val="100000"/>
                  </a:srgbClr>
                </a:solidFill>
                <a:latin typeface="KaiTi"/>
                <a:ea typeface="KaiTi"/>
                <a:cs typeface="KaiTi"/>
              </a:rPr>
              <a:t>编</a:t>
            </a:r>
            <a:r>
              <a:rPr sz="1700" i="1" spc="0" dirty="0">
                <a:solidFill>
                  <a:srgbClr val="191B0E">
                    <a:alpha val="100000"/>
                  </a:srgbClr>
                </a:solidFill>
                <a:latin typeface="KaiTi"/>
                <a:ea typeface="KaiTi"/>
                <a:cs typeface="KaiTi"/>
              </a:rPr>
              <a:t>码错误</a:t>
            </a:r>
            <a:r>
              <a:rPr sz="1700" i="1" spc="20" dirty="0">
                <a:solidFill>
                  <a:srgbClr val="191B0E">
                    <a:alpha val="100000"/>
                  </a:srgbClr>
                </a:solidFill>
                <a:latin typeface="KaiTi"/>
                <a:ea typeface="KaiTi"/>
                <a:cs typeface="KaiTi"/>
              </a:rPr>
              <a:t>。</a:t>
            </a:r>
            <a:endParaRPr lang="KaiTi" altLang="KaiTi" sz="1700" dirty="0"/>
          </a:p>
          <a:p>
            <a:pPr indent="549111" algn="l" rtl="0" eaLnBrk="0">
              <a:lnSpc>
                <a:spcPct val="92000"/>
              </a:lnSpc>
              <a:spcBef>
                <a:spcPts val="438"/>
              </a:spcBef>
              <a:tabLst/>
            </a:pPr>
            <a:r>
              <a:rPr sz="1700" spc="10" dirty="0">
                <a:solidFill>
                  <a:srgbClr val="191B0E">
                    <a:alpha val="100000"/>
                  </a:srgbClr>
                </a:solidFill>
                <a:latin typeface="Microsoft YaHei"/>
                <a:ea typeface="Microsoft YaHei"/>
                <a:cs typeface="Microsoft YaHei"/>
              </a:rPr>
              <a:t>–</a:t>
            </a:r>
            <a:r>
              <a:rPr sz="1700" spc="20" dirty="0">
                <a:solidFill>
                  <a:srgbClr val="191B0E">
                    <a:alpha val="100000"/>
                  </a:srgbClr>
                </a:solidFill>
                <a:latin typeface="Microsoft YaHei"/>
                <a:ea typeface="Microsoft YaHei"/>
                <a:cs typeface="Microsoft YaHei"/>
              </a:rPr>
              <a:t>  </a:t>
            </a:r>
            <a:r>
              <a:rPr sz="1700" spc="15" dirty="0">
                <a:solidFill>
                  <a:srgbClr val="191B0E">
                    <a:alpha val="100000"/>
                  </a:srgbClr>
                </a:solidFill>
                <a:latin typeface="Microsoft YaHei"/>
                <a:ea typeface="Microsoft YaHei"/>
                <a:cs typeface="Microsoft YaHei"/>
              </a:rPr>
              <a:t> </a:t>
            </a:r>
            <a:r>
              <a:rPr sz="1700" spc="10" dirty="0">
                <a:solidFill>
                  <a:srgbClr val="191B0E">
                    <a:alpha val="100000"/>
                  </a:srgbClr>
                </a:solidFill>
                <a:latin typeface="Microsoft YaHei"/>
                <a:ea typeface="Microsoft YaHei"/>
                <a:cs typeface="Microsoft YaHei"/>
              </a:rPr>
              <a:t> </a:t>
            </a:r>
            <a:r>
              <a:rPr sz="1700" i="1" spc="10" dirty="0">
                <a:solidFill>
                  <a:srgbClr val="191B0E">
                    <a:alpha val="100000"/>
                  </a:srgbClr>
                </a:solidFill>
                <a:latin typeface="KaiTi"/>
                <a:ea typeface="KaiTi"/>
                <a:cs typeface="KaiTi"/>
              </a:rPr>
              <a:t>一旦发现错误</a:t>
            </a:r>
            <a:r>
              <a:rPr sz="1700" i="1" spc="20" dirty="0">
                <a:solidFill>
                  <a:srgbClr val="191B0E">
                    <a:alpha val="100000"/>
                  </a:srgbClr>
                </a:solidFill>
                <a:latin typeface="KaiTi"/>
                <a:ea typeface="KaiTi"/>
                <a:cs typeface="KaiTi"/>
              </a:rPr>
              <a:t>，</a:t>
            </a:r>
            <a:r>
              <a:rPr sz="1700" i="1" spc="10" dirty="0">
                <a:solidFill>
                  <a:srgbClr val="191B0E">
                    <a:alpha val="100000"/>
                  </a:srgbClr>
                </a:solidFill>
                <a:latin typeface="KaiTi"/>
                <a:ea typeface="KaiTi"/>
                <a:cs typeface="KaiTi"/>
              </a:rPr>
              <a:t>通常就能在代码中对其进行精确定位</a:t>
            </a:r>
            <a:r>
              <a:rPr sz="1700" i="1" spc="20" dirty="0">
                <a:solidFill>
                  <a:srgbClr val="191B0E">
                    <a:alpha val="100000"/>
                  </a:srgbClr>
                </a:solidFill>
                <a:latin typeface="KaiTi"/>
                <a:ea typeface="KaiTi"/>
                <a:cs typeface="KaiTi"/>
              </a:rPr>
              <a:t>，</a:t>
            </a:r>
            <a:r>
              <a:rPr sz="1700" i="1" spc="10" dirty="0">
                <a:solidFill>
                  <a:srgbClr val="191B0E">
                    <a:alpha val="100000"/>
                  </a:srgbClr>
                </a:solidFill>
                <a:latin typeface="KaiTi"/>
                <a:ea typeface="KaiTi"/>
                <a:cs typeface="KaiTi"/>
              </a:rPr>
              <a:t>降低了调试的成本</a:t>
            </a:r>
            <a:r>
              <a:rPr sz="1700" i="1" spc="20" dirty="0">
                <a:solidFill>
                  <a:srgbClr val="191B0E">
                    <a:alpha val="100000"/>
                  </a:srgbClr>
                </a:solidFill>
                <a:latin typeface="KaiTi"/>
                <a:ea typeface="KaiTi"/>
                <a:cs typeface="KaiTi"/>
              </a:rPr>
              <a:t>。</a:t>
            </a:r>
            <a:endParaRPr lang="KaiTi" altLang="KaiTi" sz="1700" dirty="0"/>
          </a:p>
          <a:p>
            <a:pPr indent="549111" algn="l" rtl="0" eaLnBrk="0">
              <a:lnSpc>
                <a:spcPct val="92000"/>
              </a:lnSpc>
              <a:spcBef>
                <a:spcPts val="331"/>
              </a:spcBef>
              <a:tabLst/>
            </a:pPr>
            <a:r>
              <a:rPr sz="1700" spc="20" dirty="0">
                <a:solidFill>
                  <a:srgbClr val="191B0E">
                    <a:alpha val="100000"/>
                  </a:srgbClr>
                </a:solidFill>
                <a:latin typeface="Microsoft YaHei"/>
                <a:ea typeface="Microsoft YaHei"/>
                <a:cs typeface="Microsoft YaHei"/>
              </a:rPr>
              <a:t>–</a:t>
            </a:r>
            <a:r>
              <a:rPr sz="1700" spc="10" dirty="0">
                <a:solidFill>
                  <a:srgbClr val="191B0E">
                    <a:alpha val="100000"/>
                  </a:srgbClr>
                </a:solidFill>
                <a:latin typeface="Microsoft YaHei"/>
                <a:ea typeface="Microsoft YaHei"/>
                <a:cs typeface="Microsoft YaHei"/>
              </a:rPr>
              <a:t>   </a:t>
            </a:r>
            <a:r>
              <a:rPr sz="1700" i="1" spc="30" dirty="0">
                <a:solidFill>
                  <a:srgbClr val="191B0E">
                    <a:alpha val="100000"/>
                  </a:srgbClr>
                </a:solidFill>
                <a:latin typeface="KaiTi"/>
                <a:ea typeface="KaiTi"/>
                <a:cs typeface="KaiTi"/>
              </a:rPr>
              <a:t>代码走查过程通常可以发现成批的错误，这样错误就可以一同得</a:t>
            </a:r>
            <a:r>
              <a:rPr sz="1700" i="1" spc="0" dirty="0">
                <a:solidFill>
                  <a:srgbClr val="191B0E">
                    <a:alpha val="100000"/>
                  </a:srgbClr>
                </a:solidFill>
                <a:latin typeface="KaiTi"/>
                <a:ea typeface="KaiTi"/>
                <a:cs typeface="KaiTi"/>
              </a:rPr>
              <a:t>到修正</a:t>
            </a:r>
            <a:r>
              <a:rPr sz="1700" i="1" spc="30" dirty="0">
                <a:solidFill>
                  <a:srgbClr val="191B0E">
                    <a:alpha val="100000"/>
                  </a:srgbClr>
                </a:solidFill>
                <a:latin typeface="KaiTi"/>
                <a:ea typeface="KaiTi"/>
                <a:cs typeface="KaiTi"/>
              </a:rPr>
              <a:t>。</a:t>
            </a:r>
            <a:endParaRPr lang="KaiTi" altLang="KaiTi" sz="1700" dirty="0"/>
          </a:p>
          <a:p>
            <a:pPr indent="12700" algn="l" rtl="0" eaLnBrk="0">
              <a:lnSpc>
                <a:spcPct val="96000"/>
              </a:lnSpc>
              <a:spcBef>
                <a:spcPts val="840"/>
              </a:spcBef>
              <a:tabLst/>
            </a:pPr>
            <a:r>
              <a:rPr sz="1700" spc="0" dirty="0">
                <a:solidFill>
                  <a:srgbClr val="191B0E">
                    <a:alpha val="100000"/>
                  </a:srgbClr>
                </a:solidFill>
                <a:latin typeface="Microsoft YaHei"/>
                <a:ea typeface="Microsoft YaHei"/>
                <a:cs typeface="Microsoft YaHei"/>
              </a:rPr>
              <a:t>■</a:t>
            </a:r>
            <a:r>
              <a:rPr sz="1700" spc="-30" dirty="0">
                <a:solidFill>
                  <a:srgbClr val="191B0E">
                    <a:alpha val="100000"/>
                  </a:srgbClr>
                </a:solidFill>
                <a:latin typeface="Microsoft YaHei"/>
                <a:ea typeface="Microsoft YaHei"/>
                <a:cs typeface="Microsoft YaHei"/>
              </a:rPr>
              <a:t> </a:t>
            </a:r>
            <a:r>
              <a:rPr sz="1700" spc="-25" dirty="0">
                <a:solidFill>
                  <a:srgbClr val="191B0E">
                    <a:alpha val="100000"/>
                  </a:srgbClr>
                </a:solidFill>
                <a:latin typeface="Microsoft YaHei"/>
                <a:ea typeface="Microsoft YaHei"/>
                <a:cs typeface="Microsoft YaHei"/>
              </a:rPr>
              <a:t> </a:t>
            </a:r>
            <a:r>
              <a:rPr sz="1700" spc="-20" dirty="0">
                <a:solidFill>
                  <a:srgbClr val="191B0E">
                    <a:alpha val="100000"/>
                  </a:srgbClr>
                </a:solidFill>
                <a:latin typeface="Microsoft YaHei"/>
                <a:ea typeface="Microsoft YaHei"/>
                <a:cs typeface="Microsoft YaHei"/>
              </a:rPr>
              <a:t>  </a:t>
            </a:r>
            <a:r>
              <a:rPr sz="1700" spc="0" dirty="0">
                <a:solidFill>
                  <a:srgbClr val="191B0E">
                    <a:alpha val="100000"/>
                  </a:srgbClr>
                </a:solidFill>
                <a:latin typeface="KaiTi"/>
                <a:ea typeface="KaiTi"/>
                <a:cs typeface="KaiTi"/>
              </a:rPr>
              <a:t>走查小组的组成</a:t>
            </a:r>
            <a:endParaRPr lang="KaiTi" altLang="KaiTi" sz="1700" dirty="0"/>
          </a:p>
          <a:p>
            <a:pPr marL="927845" indent="-378734" algn="l" rtl="0" eaLnBrk="0">
              <a:lnSpc>
                <a:spcPct val="83000"/>
              </a:lnSpc>
              <a:spcBef>
                <a:spcPts val="248"/>
              </a:spcBef>
              <a:tabLst/>
            </a:pPr>
            <a:r>
              <a:rPr sz="1700" spc="10" dirty="0">
                <a:solidFill>
                  <a:srgbClr val="191B0E">
                    <a:alpha val="100000"/>
                  </a:srgbClr>
                </a:solidFill>
                <a:latin typeface="Microsoft YaHei"/>
                <a:ea typeface="Microsoft YaHei"/>
                <a:cs typeface="Microsoft YaHei"/>
              </a:rPr>
              <a:t>–</a:t>
            </a:r>
            <a:r>
              <a:rPr sz="1700" spc="10" dirty="0">
                <a:solidFill>
                  <a:srgbClr val="191B0E">
                    <a:alpha val="100000"/>
                  </a:srgbClr>
                </a:solidFill>
                <a:latin typeface="Microsoft YaHei"/>
                <a:ea typeface="Microsoft YaHei"/>
                <a:cs typeface="Microsoft YaHei"/>
              </a:rPr>
              <a:t>    </a:t>
            </a:r>
            <a:r>
              <a:rPr sz="1700" i="1" spc="10" dirty="0">
                <a:solidFill>
                  <a:srgbClr val="191B0E">
                    <a:alpha val="100000"/>
                  </a:srgbClr>
                </a:solidFill>
                <a:latin typeface="KaiTi"/>
                <a:ea typeface="KaiTi"/>
                <a:cs typeface="KaiTi"/>
              </a:rPr>
              <a:t>由三至五人组成，其中一个人扮演类似代码检查过程中</a:t>
            </a:r>
            <a:r>
              <a:rPr sz="1700" i="1" spc="10" dirty="0">
                <a:solidFill>
                  <a:srgbClr val="191B0E">
                    <a:alpha val="100000"/>
                  </a:srgbClr>
                </a:solidFill>
                <a:latin typeface="Corbel"/>
                <a:ea typeface="Corbel"/>
                <a:cs typeface="Corbel"/>
              </a:rPr>
              <a:t>“</a:t>
            </a:r>
            <a:r>
              <a:rPr sz="1700" i="1" spc="10" dirty="0">
                <a:solidFill>
                  <a:srgbClr val="191B0E">
                    <a:alpha val="100000"/>
                  </a:srgbClr>
                </a:solidFill>
                <a:latin typeface="KaiTi"/>
                <a:ea typeface="KaiTi"/>
                <a:cs typeface="KaiTi"/>
              </a:rPr>
              <a:t>协调人</a:t>
            </a:r>
            <a:r>
              <a:rPr sz="1700" i="1" spc="10" dirty="0">
                <a:solidFill>
                  <a:srgbClr val="191B0E">
                    <a:alpha val="100000"/>
                  </a:srgbClr>
                </a:solidFill>
                <a:latin typeface="Corbel"/>
                <a:ea typeface="Corbel"/>
                <a:cs typeface="Corbel"/>
              </a:rPr>
              <a:t>”</a:t>
            </a:r>
            <a:r>
              <a:rPr sz="1700" i="1" spc="10" dirty="0">
                <a:solidFill>
                  <a:srgbClr val="191B0E">
                    <a:alpha val="100000"/>
                  </a:srgbClr>
                </a:solidFill>
                <a:latin typeface="KaiTi"/>
                <a:ea typeface="KaiTi"/>
                <a:cs typeface="KaiTi"/>
              </a:rPr>
              <a:t>的角</a:t>
            </a:r>
            <a:r>
              <a:rPr sz="1700" i="1" spc="0" dirty="0">
                <a:solidFill>
                  <a:srgbClr val="191B0E">
                    <a:alpha val="100000"/>
                  </a:srgbClr>
                </a:solidFill>
                <a:latin typeface="KaiTi"/>
                <a:ea typeface="KaiTi"/>
                <a:cs typeface="KaiTi"/>
              </a:rPr>
              <a:t>色</a:t>
            </a:r>
            <a:r>
              <a:rPr sz="1700" i="1" spc="10" dirty="0">
                <a:solidFill>
                  <a:srgbClr val="191B0E">
                    <a:alpha val="100000"/>
                  </a:srgbClr>
                </a:solidFill>
                <a:latin typeface="KaiTi"/>
                <a:ea typeface="KaiTi"/>
                <a:cs typeface="KaiTi"/>
              </a:rPr>
              <a:t>，</a:t>
            </a:r>
            <a:r>
              <a:rPr sz="1700" i="1" spc="0" dirty="0">
                <a:solidFill>
                  <a:srgbClr val="191B0E">
                    <a:alpha val="100000"/>
                  </a:srgbClr>
                </a:solidFill>
                <a:latin typeface="KaiTi"/>
                <a:ea typeface="KaiTi"/>
                <a:cs typeface="KaiTi"/>
              </a:rPr>
              <a:t>一个人担任秘书</a:t>
            </a:r>
            <a:r>
              <a:rPr sz="1700" spc="0" dirty="0">
                <a:solidFill>
                  <a:srgbClr val="191B0E">
                    <a:alpha val="100000"/>
                  </a:srgbClr>
                </a:solidFill>
                <a:latin typeface="KaiTi"/>
                <a:ea typeface="KaiTi"/>
                <a:cs typeface="KaiTi"/>
              </a:rPr>
              <a:t> </a:t>
            </a:r>
            <a:r>
              <a:rPr sz="1700" i="1" spc="0" dirty="0">
                <a:solidFill>
                  <a:srgbClr val="191B0E">
                    <a:alpha val="100000"/>
                  </a:srgbClr>
                </a:solidFill>
                <a:latin typeface="KaiTi"/>
                <a:ea typeface="KaiTi"/>
                <a:cs typeface="KaiTi"/>
              </a:rPr>
              <a:t>的角色，还有一个人担任测试人员。关于小组的组成结构，</a:t>
            </a:r>
            <a:r>
              <a:rPr sz="1700" spc="-480" dirty="0">
                <a:solidFill>
                  <a:srgbClr val="191B0E">
                    <a:alpha val="100000"/>
                  </a:srgbClr>
                </a:solidFill>
                <a:latin typeface="KaiTi"/>
                <a:ea typeface="KaiTi"/>
                <a:cs typeface="KaiTi"/>
              </a:rPr>
              <a:t> </a:t>
            </a:r>
            <a:r>
              <a:rPr sz="1700" i="1" spc="0" dirty="0">
                <a:solidFill>
                  <a:srgbClr val="191B0E">
                    <a:alpha val="100000"/>
                  </a:srgbClr>
                </a:solidFill>
                <a:latin typeface="KaiTi"/>
                <a:ea typeface="KaiTi"/>
                <a:cs typeface="KaiTi"/>
              </a:rPr>
              <a:t>一般建议包括：</a:t>
            </a:r>
            <a:endParaRPr lang="KaiTi" altLang="KaiTi" sz="1700" dirty="0"/>
          </a:p>
          <a:p>
            <a:pPr indent="998412" algn="l" rtl="0" eaLnBrk="0">
              <a:lnSpc>
                <a:spcPct val="94000"/>
              </a:lnSpc>
              <a:spcBef>
                <a:spcPts val="366"/>
              </a:spcBef>
              <a:tabLst/>
            </a:pPr>
            <a:r>
              <a:rPr sz="1500" spc="-10" dirty="0">
                <a:solidFill>
                  <a:srgbClr val="191B0E">
                    <a:alpha val="100000"/>
                  </a:srgbClr>
                </a:solidFill>
                <a:latin typeface="Microsoft YaHei"/>
                <a:ea typeface="Microsoft YaHei"/>
                <a:cs typeface="Microsoft YaHei"/>
              </a:rPr>
              <a:t>■</a:t>
            </a:r>
            <a:r>
              <a:rPr sz="1500" spc="-60" dirty="0">
                <a:solidFill>
                  <a:srgbClr val="191B0E">
                    <a:alpha val="100000"/>
                  </a:srgbClr>
                </a:solidFill>
                <a:latin typeface="Microsoft YaHei"/>
                <a:ea typeface="Microsoft YaHei"/>
                <a:cs typeface="Microsoft YaHei"/>
              </a:rPr>
              <a:t>     </a:t>
            </a:r>
            <a:r>
              <a:rPr sz="1500" spc="-10" dirty="0">
                <a:solidFill>
                  <a:srgbClr val="191B0E">
                    <a:alpha val="100000"/>
                  </a:srgbClr>
                </a:solidFill>
                <a:latin typeface="KaiTi"/>
                <a:ea typeface="KaiTi"/>
                <a:cs typeface="KaiTi"/>
              </a:rPr>
              <a:t>一位极富</a:t>
            </a:r>
            <a:r>
              <a:rPr sz="1500" spc="0" dirty="0">
                <a:solidFill>
                  <a:srgbClr val="191B0E">
                    <a:alpha val="100000"/>
                  </a:srgbClr>
                </a:solidFill>
                <a:latin typeface="KaiTi"/>
                <a:ea typeface="KaiTi"/>
                <a:cs typeface="KaiTi"/>
              </a:rPr>
              <a:t>经验的程序员</a:t>
            </a:r>
            <a:r>
              <a:rPr sz="1500" spc="-760" dirty="0">
                <a:solidFill>
                  <a:srgbClr val="191B0E">
                    <a:alpha val="100000"/>
                  </a:srgbClr>
                </a:solidFill>
                <a:latin typeface="KaiTi"/>
                <a:ea typeface="KaiTi"/>
                <a:cs typeface="KaiTi"/>
              </a:rPr>
              <a:t>；</a:t>
            </a:r>
            <a:endParaRPr lang="KaiTi" altLang="KaiTi" sz="1500" dirty="0"/>
          </a:p>
          <a:p>
            <a:pPr indent="998412" algn="l" rtl="0" eaLnBrk="0">
              <a:lnSpc>
                <a:spcPct val="94000"/>
              </a:lnSpc>
              <a:spcBef>
                <a:spcPts val="336"/>
              </a:spcBef>
              <a:tabLst/>
            </a:pPr>
            <a:r>
              <a:rPr sz="1500" spc="-10" dirty="0">
                <a:solidFill>
                  <a:srgbClr val="191B0E">
                    <a:alpha val="100000"/>
                  </a:srgbClr>
                </a:solidFill>
                <a:latin typeface="Microsoft YaHei"/>
                <a:ea typeface="Microsoft YaHei"/>
                <a:cs typeface="Microsoft YaHei"/>
              </a:rPr>
              <a:t>■</a:t>
            </a:r>
            <a:r>
              <a:rPr sz="1500" spc="-60" dirty="0">
                <a:solidFill>
                  <a:srgbClr val="191B0E">
                    <a:alpha val="100000"/>
                  </a:srgbClr>
                </a:solidFill>
                <a:latin typeface="Microsoft YaHei"/>
                <a:ea typeface="Microsoft YaHei"/>
                <a:cs typeface="Microsoft YaHei"/>
              </a:rPr>
              <a:t>     </a:t>
            </a:r>
            <a:r>
              <a:rPr sz="1500" spc="-10" dirty="0">
                <a:solidFill>
                  <a:srgbClr val="191B0E">
                    <a:alpha val="100000"/>
                  </a:srgbClr>
                </a:solidFill>
                <a:latin typeface="KaiTi"/>
                <a:ea typeface="KaiTi"/>
                <a:cs typeface="KaiTi"/>
              </a:rPr>
              <a:t>一位程序</a:t>
            </a:r>
            <a:r>
              <a:rPr sz="1500" spc="0" dirty="0">
                <a:solidFill>
                  <a:srgbClr val="191B0E">
                    <a:alpha val="100000"/>
                  </a:srgbClr>
                </a:solidFill>
                <a:latin typeface="KaiTi"/>
                <a:ea typeface="KaiTi"/>
                <a:cs typeface="KaiTi"/>
              </a:rPr>
              <a:t>设计语言专家</a:t>
            </a:r>
            <a:r>
              <a:rPr sz="1500" spc="-760" dirty="0">
                <a:solidFill>
                  <a:srgbClr val="191B0E">
                    <a:alpha val="100000"/>
                  </a:srgbClr>
                </a:solidFill>
                <a:latin typeface="KaiTi"/>
                <a:ea typeface="KaiTi"/>
                <a:cs typeface="KaiTi"/>
              </a:rPr>
              <a:t>；</a:t>
            </a:r>
            <a:endParaRPr lang="KaiTi" altLang="KaiTi" sz="1500" dirty="0"/>
          </a:p>
          <a:p>
            <a:pPr indent="998412" algn="l" rtl="0" eaLnBrk="0">
              <a:lnSpc>
                <a:spcPct val="93000"/>
              </a:lnSpc>
              <a:spcBef>
                <a:spcPts val="349"/>
              </a:spcBef>
              <a:tabLst/>
            </a:pPr>
            <a:r>
              <a:rPr sz="1500" spc="0" dirty="0">
                <a:solidFill>
                  <a:srgbClr val="191B0E">
                    <a:alpha val="100000"/>
                  </a:srgbClr>
                </a:solidFill>
                <a:latin typeface="Microsoft YaHei"/>
                <a:ea typeface="Microsoft YaHei"/>
                <a:cs typeface="Microsoft YaHei"/>
              </a:rPr>
              <a:t>■</a:t>
            </a:r>
            <a:r>
              <a:rPr sz="1500" spc="0" dirty="0">
                <a:solidFill>
                  <a:srgbClr val="191B0E">
                    <a:alpha val="100000"/>
                  </a:srgbClr>
                </a:solidFill>
                <a:latin typeface="Microsoft YaHei"/>
                <a:ea typeface="Microsoft YaHei"/>
                <a:cs typeface="Microsoft YaHei"/>
              </a:rPr>
              <a:t>     </a:t>
            </a:r>
            <a:r>
              <a:rPr sz="1500" spc="0" dirty="0">
                <a:solidFill>
                  <a:srgbClr val="191B0E">
                    <a:alpha val="100000"/>
                  </a:srgbClr>
                </a:solidFill>
                <a:latin typeface="KaiTi"/>
                <a:ea typeface="KaiTi"/>
                <a:cs typeface="KaiTi"/>
              </a:rPr>
              <a:t>一位程序员新手（可以给出新颖</a:t>
            </a:r>
            <a:r>
              <a:rPr sz="1500" spc="-390" dirty="0">
                <a:solidFill>
                  <a:srgbClr val="191B0E">
                    <a:alpha val="100000"/>
                  </a:srgbClr>
                </a:solidFill>
                <a:latin typeface="KaiTi"/>
                <a:ea typeface="KaiTi"/>
                <a:cs typeface="KaiTi"/>
              </a:rPr>
              <a:t>、</a:t>
            </a:r>
            <a:r>
              <a:rPr sz="1500" spc="0" dirty="0">
                <a:solidFill>
                  <a:srgbClr val="191B0E">
                    <a:alpha val="100000"/>
                  </a:srgbClr>
                </a:solidFill>
                <a:latin typeface="KaiTi"/>
                <a:ea typeface="KaiTi"/>
                <a:cs typeface="KaiTi"/>
              </a:rPr>
              <a:t>不带偏见的观点</a:t>
            </a:r>
            <a:r>
              <a:rPr sz="1500" spc="-390" dirty="0">
                <a:solidFill>
                  <a:srgbClr val="191B0E">
                    <a:alpha val="100000"/>
                  </a:srgbClr>
                </a:solidFill>
                <a:latin typeface="KaiTi"/>
                <a:ea typeface="KaiTi"/>
                <a:cs typeface="KaiTi"/>
              </a:rPr>
              <a:t>）</a:t>
            </a:r>
            <a:r>
              <a:rPr sz="1500" spc="-385" dirty="0">
                <a:solidFill>
                  <a:srgbClr val="191B0E">
                    <a:alpha val="100000"/>
                  </a:srgbClr>
                </a:solidFill>
                <a:latin typeface="KaiTi"/>
                <a:ea typeface="KaiTi"/>
                <a:cs typeface="KaiTi"/>
              </a:rPr>
              <a:t>；</a:t>
            </a:r>
            <a:endParaRPr lang="KaiTi" altLang="KaiTi" sz="1500" dirty="0"/>
          </a:p>
          <a:p>
            <a:pPr indent="998412" algn="l" rtl="0" eaLnBrk="0">
              <a:lnSpc>
                <a:spcPct val="92000"/>
              </a:lnSpc>
              <a:spcBef>
                <a:spcPts val="360"/>
              </a:spcBef>
              <a:tabLst/>
            </a:pPr>
            <a:r>
              <a:rPr sz="1500" spc="-10" dirty="0">
                <a:solidFill>
                  <a:srgbClr val="191B0E">
                    <a:alpha val="100000"/>
                  </a:srgbClr>
                </a:solidFill>
                <a:latin typeface="Microsoft YaHei"/>
                <a:ea typeface="Microsoft YaHei"/>
                <a:cs typeface="Microsoft YaHei"/>
              </a:rPr>
              <a:t>■</a:t>
            </a:r>
            <a:r>
              <a:rPr sz="1500" spc="-60" dirty="0">
                <a:solidFill>
                  <a:srgbClr val="191B0E">
                    <a:alpha val="100000"/>
                  </a:srgbClr>
                </a:solidFill>
                <a:latin typeface="Microsoft YaHei"/>
                <a:ea typeface="Microsoft YaHei"/>
                <a:cs typeface="Microsoft YaHei"/>
              </a:rPr>
              <a:t>     </a:t>
            </a:r>
            <a:r>
              <a:rPr sz="1500" spc="-10" dirty="0">
                <a:solidFill>
                  <a:srgbClr val="191B0E">
                    <a:alpha val="100000"/>
                  </a:srgbClr>
                </a:solidFill>
                <a:latin typeface="KaiTi"/>
                <a:ea typeface="KaiTi"/>
                <a:cs typeface="KaiTi"/>
              </a:rPr>
              <a:t>最终</a:t>
            </a:r>
            <a:r>
              <a:rPr sz="1500" spc="0" dirty="0">
                <a:solidFill>
                  <a:srgbClr val="191B0E">
                    <a:alpha val="100000"/>
                  </a:srgbClr>
                </a:solidFill>
                <a:latin typeface="KaiTi"/>
                <a:ea typeface="KaiTi"/>
                <a:cs typeface="KaiTi"/>
              </a:rPr>
              <a:t>维护程序的人员</a:t>
            </a:r>
            <a:r>
              <a:rPr sz="1500" spc="-760" dirty="0">
                <a:solidFill>
                  <a:srgbClr val="191B0E">
                    <a:alpha val="100000"/>
                  </a:srgbClr>
                </a:solidFill>
                <a:latin typeface="KaiTi"/>
                <a:ea typeface="KaiTi"/>
                <a:cs typeface="KaiTi"/>
              </a:rPr>
              <a:t>；</a:t>
            </a:r>
            <a:endParaRPr lang="KaiTi" altLang="KaiTi" sz="1500" dirty="0"/>
          </a:p>
          <a:p>
            <a:pPr indent="998434" algn="l" rtl="0" eaLnBrk="0">
              <a:lnSpc>
                <a:spcPct val="93000"/>
              </a:lnSpc>
              <a:spcBef>
                <a:spcPts val="366"/>
              </a:spcBef>
              <a:tabLst/>
            </a:pPr>
            <a:r>
              <a:rPr sz="1500" spc="-10" dirty="0">
                <a:solidFill>
                  <a:srgbClr val="191B0E">
                    <a:alpha val="100000"/>
                  </a:srgbClr>
                </a:solidFill>
                <a:latin typeface="Microsoft YaHei"/>
                <a:ea typeface="Microsoft YaHei"/>
                <a:cs typeface="Microsoft YaHei"/>
              </a:rPr>
              <a:t>■</a:t>
            </a:r>
            <a:r>
              <a:rPr sz="1500" spc="-70" dirty="0">
                <a:solidFill>
                  <a:srgbClr val="191B0E">
                    <a:alpha val="100000"/>
                  </a:srgbClr>
                </a:solidFill>
                <a:latin typeface="Microsoft YaHei"/>
                <a:ea typeface="Microsoft YaHei"/>
                <a:cs typeface="Microsoft YaHei"/>
              </a:rPr>
              <a:t>     </a:t>
            </a:r>
            <a:r>
              <a:rPr sz="1500" spc="-10" dirty="0">
                <a:solidFill>
                  <a:srgbClr val="191B0E">
                    <a:alpha val="100000"/>
                  </a:srgbClr>
                </a:solidFill>
                <a:latin typeface="KaiTi"/>
                <a:ea typeface="KaiTi"/>
                <a:cs typeface="KaiTi"/>
              </a:rPr>
              <a:t>一</a:t>
            </a:r>
            <a:r>
              <a:rPr sz="1500" spc="0" dirty="0">
                <a:solidFill>
                  <a:srgbClr val="191B0E">
                    <a:alpha val="100000"/>
                  </a:srgbClr>
                </a:solidFill>
                <a:latin typeface="KaiTi"/>
                <a:ea typeface="KaiTi"/>
                <a:cs typeface="KaiTi"/>
              </a:rPr>
              <a:t>位来自其他不同项目的人员</a:t>
            </a:r>
            <a:r>
              <a:rPr sz="1500" spc="-760" dirty="0">
                <a:solidFill>
                  <a:srgbClr val="191B0E">
                    <a:alpha val="100000"/>
                  </a:srgbClr>
                </a:solidFill>
                <a:latin typeface="KaiTi"/>
                <a:ea typeface="KaiTi"/>
                <a:cs typeface="KaiTi"/>
              </a:rPr>
              <a:t>；</a:t>
            </a:r>
            <a:endParaRPr lang="KaiTi" altLang="KaiTi" sz="1500" dirty="0"/>
          </a:p>
          <a:p>
            <a:pPr indent="998412" algn="l" rtl="0" eaLnBrk="0">
              <a:lnSpc>
                <a:spcPct val="94000"/>
              </a:lnSpc>
              <a:spcBef>
                <a:spcPts val="362"/>
              </a:spcBef>
              <a:tabLst/>
            </a:pPr>
            <a:r>
              <a:rPr sz="1500" spc="-5" dirty="0">
                <a:solidFill>
                  <a:srgbClr val="191B0E">
                    <a:alpha val="100000"/>
                  </a:srgbClr>
                </a:solidFill>
                <a:latin typeface="Microsoft YaHei"/>
                <a:ea typeface="Microsoft YaHei"/>
                <a:cs typeface="Microsoft YaHei"/>
              </a:rPr>
              <a:t>■</a:t>
            </a:r>
            <a:r>
              <a:rPr sz="1500" spc="-40" dirty="0">
                <a:solidFill>
                  <a:srgbClr val="191B0E">
                    <a:alpha val="100000"/>
                  </a:srgbClr>
                </a:solidFill>
                <a:latin typeface="Microsoft YaHei"/>
                <a:ea typeface="Microsoft YaHei"/>
                <a:cs typeface="Microsoft YaHei"/>
              </a:rPr>
              <a:t>     </a:t>
            </a:r>
            <a:r>
              <a:rPr sz="1500" spc="0" dirty="0">
                <a:solidFill>
                  <a:srgbClr val="191B0E">
                    <a:alpha val="100000"/>
                  </a:srgbClr>
                </a:solidFill>
                <a:latin typeface="KaiTi"/>
                <a:ea typeface="KaiTi"/>
                <a:cs typeface="KaiTi"/>
              </a:rPr>
              <a:t>一位来自该软件编程小组的程序员</a:t>
            </a:r>
            <a:endParaRPr lang="KaiTi" altLang="KaiTi" sz="1500" dirty="0"/>
          </a:p>
        </p:txBody>
      </p:sp>
      <p:sp>
        <p:nvSpPr>
          <p:cNvPr id="78"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79" name="picture 79"/>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
          <p:cNvSpPr/>
          <p:nvPr/>
        </p:nvSpPr>
        <p:spPr>
          <a:xfrm>
            <a:off x="0" y="0"/>
            <a:ext cx="121920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grpSp>
        <p:nvGrpSpPr>
          <p:cNvPr id="2" name="group 2"/>
          <p:cNvGrpSpPr/>
          <p:nvPr/>
        </p:nvGrpSpPr>
        <p:grpSpPr>
          <a:xfrm rot="21600000">
            <a:off x="6788278" y="1685544"/>
            <a:ext cx="4638673" cy="4408932"/>
            <a:chOff x="0" y="0"/>
            <a:chExt cx="4638673" cy="4408932"/>
          </a:xfrm>
        </p:grpSpPr>
        <p:sp>
          <p:nvSpPr>
            <p:cNvPr id="7" name="path"/>
            <p:cNvSpPr/>
            <p:nvPr/>
          </p:nvSpPr>
          <p:spPr>
            <a:xfrm>
              <a:off x="1363597" y="0"/>
              <a:ext cx="3275076" cy="4408932"/>
            </a:xfrm>
            <a:custGeom>
              <a:avLst/>
              <a:gdLst/>
              <a:ahLst/>
              <a:cxnLst/>
              <a:rect l="0" t="0" r="0" b="0"/>
              <a:pathLst>
                <a:path w="5157" h="6943">
                  <a:moveTo>
                    <a:pt x="4518" y="0"/>
                  </a:moveTo>
                  <a:lnTo>
                    <a:pt x="5157" y="0"/>
                  </a:lnTo>
                  <a:lnTo>
                    <a:pt x="5157" y="6943"/>
                  </a:lnTo>
                  <a:lnTo>
                    <a:pt x="0" y="6943"/>
                  </a:lnTo>
                  <a:lnTo>
                    <a:pt x="0" y="6343"/>
                  </a:lnTo>
                  <a:lnTo>
                    <a:pt x="4518" y="6343"/>
                  </a:lnTo>
                  <a:lnTo>
                    <a:pt x="4518" y="0"/>
                  </a:lnTo>
                  <a:close/>
                </a:path>
              </a:pathLst>
            </a:custGeom>
            <a:solidFill>
              <a:srgbClr val="EFEDE3">
                <a:alpha val="100000"/>
              </a:srgbClr>
            </a:solidFill>
            <a:ln cap="flat">
              <a:miter lim="0"/>
              <a:noFill/>
              <a:prstDash val="solid"/>
            </a:ln>
          </p:spPr>
          <p:txBody>
            <a:bodyPr rtlCol="0"/>
            <a:lstStyle/>
            <a:p>
              <a:pPr algn="ctr"/>
              <a:endParaRPr lang="zh-CN" altLang="en-US"/>
            </a:p>
          </p:txBody>
        </p:sp>
        <p:sp>
          <p:nvSpPr>
            <p:cNvPr id="8" name="textbox 8"/>
            <p:cNvSpPr/>
            <p:nvPr/>
          </p:nvSpPr>
          <p:spPr>
            <a:xfrm>
              <a:off x="-12700" y="1435110"/>
              <a:ext cx="3526154" cy="1092200"/>
            </a:xfrm>
            <a:prstGeom prst="rect">
              <a:avLst/>
            </a:prstGeom>
          </p:spPr>
          <p:txBody>
            <a:bodyPr vert="horz" wrap="square" lIns="0" tIns="0" rIns="0" bIns="0"/>
            <a:lstStyle/>
            <a:p>
              <a:pPr algn="l" rtl="0" eaLnBrk="0">
                <a:lnSpc>
                  <a:spcPct val="96555"/>
                </a:lnSpc>
                <a:tabLst/>
              </a:pPr>
              <a:endParaRPr lang="Arial" altLang="Arial" sz="100" dirty="0"/>
            </a:p>
            <a:p>
              <a:pPr indent="12700" algn="l" rtl="0" eaLnBrk="0">
                <a:lnSpc>
                  <a:spcPct val="97000"/>
                </a:lnSpc>
                <a:tabLst/>
              </a:pPr>
              <a:r>
                <a:rPr sz="7200" spc="-310" dirty="0">
                  <a:solidFill>
                    <a:srgbClr val="EFEDE3">
                      <a:alpha val="100000"/>
                    </a:srgbClr>
                  </a:solidFill>
                  <a:latin typeface="KaiTi"/>
                  <a:ea typeface="KaiTi"/>
                  <a:cs typeface="KaiTi"/>
                </a:rPr>
                <a:t>白盒测试</a:t>
              </a:r>
              <a:endParaRPr lang="KaiTi" altLang="KaiTi" sz="7200"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81" name="textbox 81"/>
          <p:cNvSpPr/>
          <p:nvPr/>
        </p:nvSpPr>
        <p:spPr>
          <a:xfrm>
            <a:off x="1468664" y="719988"/>
            <a:ext cx="9376409" cy="4939029"/>
          </a:xfrm>
          <a:prstGeom prst="rect">
            <a:avLst/>
          </a:prstGeom>
        </p:spPr>
        <p:txBody>
          <a:bodyPr vert="horz" wrap="square" lIns="0" tIns="0" rIns="0" bIns="0"/>
          <a:lstStyle/>
          <a:p>
            <a:pPr algn="l" rtl="0" eaLnBrk="0">
              <a:lnSpc>
                <a:spcPct val="66942"/>
              </a:lnSpc>
              <a:tabLst/>
            </a:pPr>
            <a:endParaRPr lang="Arial" altLang="Arial" sz="100" dirty="0"/>
          </a:p>
          <a:p>
            <a:pPr indent="17467" algn="l" rtl="0" eaLnBrk="0">
              <a:lnSpc>
                <a:spcPct val="98000"/>
              </a:lnSpc>
              <a:tabLst/>
            </a:pPr>
            <a:r>
              <a:rPr sz="3900" spc="10" dirty="0">
                <a:solidFill>
                  <a:srgbClr val="191B0E">
                    <a:alpha val="100000"/>
                  </a:srgbClr>
                </a:solidFill>
                <a:latin typeface="KaiTi"/>
                <a:ea typeface="KaiTi"/>
                <a:cs typeface="KaiTi"/>
              </a:rPr>
              <a:t>静态测试</a:t>
            </a:r>
            <a:r>
              <a:rPr sz="3900" spc="10" dirty="0">
                <a:solidFill>
                  <a:srgbClr val="191B0E">
                    <a:alpha val="100000"/>
                  </a:srgbClr>
                </a:solidFill>
                <a:latin typeface="Microsoft YaHei"/>
                <a:ea typeface="Microsoft YaHei"/>
                <a:cs typeface="Microsoft YaHei"/>
              </a:rPr>
              <a:t>-</a:t>
            </a:r>
            <a:r>
              <a:rPr sz="3900" spc="10" dirty="0">
                <a:solidFill>
                  <a:srgbClr val="191B0E">
                    <a:alpha val="100000"/>
                  </a:srgbClr>
                </a:solidFill>
                <a:latin typeface="KaiTi"/>
                <a:ea typeface="KaiTi"/>
                <a:cs typeface="KaiTi"/>
              </a:rPr>
              <a:t>代码走查过</a:t>
            </a:r>
            <a:r>
              <a:rPr sz="3900" spc="0" dirty="0">
                <a:solidFill>
                  <a:srgbClr val="191B0E">
                    <a:alpha val="100000"/>
                  </a:srgbClr>
                </a:solidFill>
                <a:latin typeface="KaiTi"/>
                <a:ea typeface="KaiTi"/>
                <a:cs typeface="KaiTi"/>
              </a:rPr>
              <a:t>程</a:t>
            </a:r>
            <a:endParaRPr lang="KaiTi" altLang="KaiTi" sz="3900" dirty="0"/>
          </a:p>
          <a:p>
            <a:pPr indent="12700" algn="l" rtl="0" eaLnBrk="0">
              <a:lnSpc>
                <a:spcPct val="95000"/>
              </a:lnSpc>
              <a:spcBef>
                <a:spcPts val="672"/>
              </a:spcBef>
              <a:tabLst/>
            </a:pPr>
            <a:r>
              <a:rPr sz="2000" spc="0" dirty="0">
                <a:solidFill>
                  <a:srgbClr val="191B0E">
                    <a:alpha val="100000"/>
                  </a:srgbClr>
                </a:solidFill>
                <a:latin typeface="Microsoft YaHei"/>
                <a:ea typeface="Microsoft YaHei"/>
                <a:cs typeface="Microsoft YaHei"/>
              </a:rPr>
              <a:t>■</a:t>
            </a:r>
            <a:r>
              <a:rPr sz="2000" spc="-10" dirty="0">
                <a:solidFill>
                  <a:srgbClr val="191B0E">
                    <a:alpha val="100000"/>
                  </a:srgbClr>
                </a:solidFill>
                <a:latin typeface="Microsoft YaHei"/>
                <a:ea typeface="Microsoft YaHei"/>
                <a:cs typeface="Microsoft YaHei"/>
              </a:rPr>
              <a:t>  </a:t>
            </a:r>
            <a:r>
              <a:rPr sz="2000" spc="-5"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准备阶段</a:t>
            </a:r>
            <a:endParaRPr lang="KaiTi" altLang="KaiTi" sz="2000" dirty="0"/>
          </a:p>
          <a:p>
            <a:pPr indent="550178" algn="l" rtl="0" eaLnBrk="0">
              <a:lnSpc>
                <a:spcPct val="88000"/>
              </a:lnSpc>
              <a:spcBef>
                <a:spcPts val="688"/>
              </a:spcBef>
              <a:tabLst/>
            </a:pPr>
            <a:r>
              <a:rPr sz="2000" spc="-10" dirty="0">
                <a:solidFill>
                  <a:srgbClr val="191B0E">
                    <a:alpha val="100000"/>
                  </a:srgbClr>
                </a:solidFill>
                <a:latin typeface="Microsoft YaHei"/>
                <a:ea typeface="Microsoft YaHei"/>
                <a:cs typeface="Microsoft YaHei"/>
              </a:rPr>
              <a:t>–</a:t>
            </a:r>
            <a:r>
              <a:rPr sz="2000" spc="-310" dirty="0">
                <a:solidFill>
                  <a:srgbClr val="191B0E">
                    <a:alpha val="100000"/>
                  </a:srgbClr>
                </a:solidFill>
                <a:latin typeface="Microsoft YaHei"/>
                <a:ea typeface="Microsoft YaHei"/>
                <a:cs typeface="Microsoft YaHei"/>
              </a:rPr>
              <a:t> </a:t>
            </a:r>
            <a:r>
              <a:rPr sz="2000" spc="-305" dirty="0">
                <a:solidFill>
                  <a:srgbClr val="191B0E">
                    <a:alpha val="100000"/>
                  </a:srgbClr>
                </a:solidFill>
                <a:latin typeface="Microsoft YaHei"/>
                <a:ea typeface="Microsoft YaHei"/>
                <a:cs typeface="Microsoft YaHei"/>
              </a:rPr>
              <a:t> </a:t>
            </a:r>
            <a:r>
              <a:rPr sz="2000" spc="-30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在走查会议前几天分发有关材料</a:t>
            </a:r>
            <a:r>
              <a:rPr sz="2100" i="1" spc="-1070" dirty="0">
                <a:solidFill>
                  <a:srgbClr val="191B0E">
                    <a:alpha val="100000"/>
                  </a:srgbClr>
                </a:solidFill>
                <a:latin typeface="KaiTi"/>
                <a:ea typeface="KaiTi"/>
                <a:cs typeface="KaiTi"/>
              </a:rPr>
              <a:t>，</a:t>
            </a:r>
            <a:r>
              <a:rPr sz="2100" i="1" spc="-10" dirty="0">
                <a:solidFill>
                  <a:srgbClr val="191B0E">
                    <a:alpha val="100000"/>
                  </a:srgbClr>
                </a:solidFill>
                <a:latin typeface="KaiTi"/>
                <a:ea typeface="KaiTi"/>
                <a:cs typeface="KaiTi"/>
              </a:rPr>
              <a:t>走查小组详细阅读材料</a:t>
            </a:r>
            <a:r>
              <a:rPr sz="2100" i="1" spc="-1070" dirty="0">
                <a:solidFill>
                  <a:srgbClr val="191B0E">
                    <a:alpha val="100000"/>
                  </a:srgbClr>
                </a:solidFill>
                <a:latin typeface="KaiTi"/>
                <a:ea typeface="KaiTi"/>
                <a:cs typeface="KaiTi"/>
              </a:rPr>
              <a:t>，</a:t>
            </a:r>
            <a:r>
              <a:rPr sz="2100" spc="-1050" dirty="0">
                <a:solidFill>
                  <a:srgbClr val="191B0E">
                    <a:alpha val="100000"/>
                  </a:srgbClr>
                </a:solidFill>
                <a:latin typeface="KaiTi"/>
                <a:ea typeface="KaiTi"/>
                <a:cs typeface="KaiTi"/>
              </a:rPr>
              <a:t> </a:t>
            </a:r>
            <a:r>
              <a:rPr sz="2100" i="1" spc="-10" dirty="0">
                <a:solidFill>
                  <a:srgbClr val="191B0E">
                    <a:alpha val="100000"/>
                  </a:srgbClr>
                </a:solidFill>
                <a:latin typeface="KaiTi"/>
                <a:ea typeface="KaiTi"/>
                <a:cs typeface="KaiTi"/>
              </a:rPr>
              <a:t>认证研究程序</a:t>
            </a:r>
            <a:r>
              <a:rPr sz="2100" i="1" spc="-1070" dirty="0">
                <a:solidFill>
                  <a:srgbClr val="191B0E">
                    <a:alpha val="100000"/>
                  </a:srgbClr>
                </a:solidFill>
                <a:latin typeface="KaiTi"/>
                <a:ea typeface="KaiTi"/>
                <a:cs typeface="KaiTi"/>
              </a:rPr>
              <a:t>。</a:t>
            </a:r>
            <a:endParaRPr lang="KaiTi" altLang="KaiTi" sz="2100" dirty="0"/>
          </a:p>
          <a:p>
            <a:pPr indent="12700" algn="l" rtl="0" eaLnBrk="0">
              <a:lnSpc>
                <a:spcPct val="96000"/>
              </a:lnSpc>
              <a:spcBef>
                <a:spcPts val="1236"/>
              </a:spcBef>
              <a:tabLst/>
            </a:pPr>
            <a:r>
              <a:rPr sz="2000" spc="0" dirty="0">
                <a:solidFill>
                  <a:srgbClr val="191B0E">
                    <a:alpha val="100000"/>
                  </a:srgbClr>
                </a:solidFill>
                <a:latin typeface="Microsoft YaHei"/>
                <a:ea typeface="Microsoft YaHei"/>
                <a:cs typeface="Microsoft YaHei"/>
              </a:rPr>
              <a:t>■</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生成实例</a:t>
            </a:r>
            <a:endParaRPr lang="KaiTi" altLang="KaiTi" sz="2000" dirty="0"/>
          </a:p>
          <a:p>
            <a:pPr marL="923640" indent="-373462" algn="l" rtl="0" eaLnBrk="0">
              <a:lnSpc>
                <a:spcPct val="91000"/>
              </a:lnSpc>
              <a:spcBef>
                <a:spcPts val="629"/>
              </a:spcBef>
              <a:tabLst/>
            </a:pPr>
            <a:r>
              <a:rPr sz="2000" spc="-20" dirty="0">
                <a:solidFill>
                  <a:srgbClr val="191B0E">
                    <a:alpha val="100000"/>
                  </a:srgbClr>
                </a:solidFill>
                <a:latin typeface="Microsoft YaHei"/>
                <a:ea typeface="Microsoft YaHei"/>
                <a:cs typeface="Microsoft YaHei"/>
              </a:rPr>
              <a:t>–</a:t>
            </a:r>
            <a:r>
              <a:rPr sz="2000" spc="-485" dirty="0">
                <a:solidFill>
                  <a:srgbClr val="191B0E">
                    <a:alpha val="100000"/>
                  </a:srgbClr>
                </a:solidFill>
                <a:latin typeface="Microsoft YaHei"/>
                <a:ea typeface="Microsoft YaHei"/>
                <a:cs typeface="Microsoft YaHei"/>
              </a:rPr>
              <a:t>   </a:t>
            </a:r>
            <a:r>
              <a:rPr sz="2100" i="1" spc="-40" dirty="0">
                <a:solidFill>
                  <a:srgbClr val="191B0E">
                    <a:alpha val="100000"/>
                  </a:srgbClr>
                </a:solidFill>
                <a:latin typeface="KaiTi"/>
                <a:ea typeface="KaiTi"/>
                <a:cs typeface="KaiTi"/>
              </a:rPr>
              <a:t>小组中被指定为测试人员的那个人应提前准备好一些书面的有代表性的测</a:t>
            </a:r>
            <a:r>
              <a:rPr sz="2100" i="1" spc="-5" dirty="0">
                <a:solidFill>
                  <a:srgbClr val="191B0E">
                    <a:alpha val="100000"/>
                  </a:srgbClr>
                </a:solidFill>
                <a:latin typeface="KaiTi"/>
                <a:ea typeface="KaiTi"/>
                <a:cs typeface="KaiTi"/>
              </a:rPr>
              <a:t>试</a:t>
            </a:r>
            <a:r>
              <a:rPr sz="2100" spc="0" dirty="0">
                <a:solidFill>
                  <a:srgbClr val="191B0E">
                    <a:alpha val="100000"/>
                  </a:srgbClr>
                </a:solidFill>
                <a:latin typeface="KaiTi"/>
                <a:ea typeface="KaiTi"/>
                <a:cs typeface="KaiTi"/>
              </a:rPr>
              <a:t> </a:t>
            </a:r>
            <a:r>
              <a:rPr sz="2100" i="1" spc="120" dirty="0">
                <a:solidFill>
                  <a:srgbClr val="191B0E">
                    <a:alpha val="100000"/>
                  </a:srgbClr>
                </a:solidFill>
                <a:latin typeface="KaiTi"/>
                <a:ea typeface="KaiTi"/>
                <a:cs typeface="KaiTi"/>
              </a:rPr>
              <a:t>用</a:t>
            </a:r>
            <a:r>
              <a:rPr sz="2100" i="1" spc="110" dirty="0">
                <a:solidFill>
                  <a:srgbClr val="191B0E">
                    <a:alpha val="100000"/>
                  </a:srgbClr>
                </a:solidFill>
                <a:latin typeface="KaiTi"/>
                <a:ea typeface="KaiTi"/>
                <a:cs typeface="KaiTi"/>
              </a:rPr>
              <a:t>例</a:t>
            </a:r>
            <a:endParaRPr lang="KaiTi" altLang="KaiTi" sz="2100" dirty="0"/>
          </a:p>
          <a:p>
            <a:pPr indent="12700" algn="l" rtl="0" eaLnBrk="0">
              <a:lnSpc>
                <a:spcPct val="96000"/>
              </a:lnSpc>
              <a:spcBef>
                <a:spcPts val="1164"/>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执行走查</a:t>
            </a:r>
            <a:endParaRPr lang="KaiTi" altLang="KaiTi" sz="2000" dirty="0"/>
          </a:p>
          <a:p>
            <a:pPr marL="909880" indent="-359701" algn="l" rtl="0" eaLnBrk="0">
              <a:lnSpc>
                <a:spcPct val="91000"/>
              </a:lnSpc>
              <a:spcBef>
                <a:spcPts val="652"/>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在走查会议期间</a:t>
            </a:r>
            <a:r>
              <a:rPr sz="2100" i="1" spc="-92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每个测试用例都在人们脑中进行推演</a:t>
            </a:r>
            <a:r>
              <a:rPr sz="2100" i="1" spc="-92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也就是说</a:t>
            </a:r>
            <a:r>
              <a:rPr sz="2100" i="1" spc="-92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把测试</a:t>
            </a:r>
            <a:r>
              <a:rPr sz="2100" spc="0" dirty="0">
                <a:solidFill>
                  <a:srgbClr val="191B0E">
                    <a:alpha val="100000"/>
                  </a:srgbClr>
                </a:solidFill>
                <a:latin typeface="KaiTi"/>
                <a:ea typeface="KaiTi"/>
                <a:cs typeface="KaiTi"/>
              </a:rPr>
              <a:t> </a:t>
            </a:r>
            <a:r>
              <a:rPr sz="2100" i="1" spc="-20" dirty="0">
                <a:solidFill>
                  <a:srgbClr val="191B0E">
                    <a:alpha val="100000"/>
                  </a:srgbClr>
                </a:solidFill>
                <a:latin typeface="KaiTi"/>
                <a:ea typeface="KaiTi"/>
                <a:cs typeface="KaiTi"/>
              </a:rPr>
              <a:t>数据沿程序的逻辑结构走一遍</a:t>
            </a:r>
            <a:r>
              <a:rPr sz="2100" i="1" spc="-1070" dirty="0">
                <a:solidFill>
                  <a:srgbClr val="191B0E">
                    <a:alpha val="100000"/>
                  </a:srgbClr>
                </a:solidFill>
                <a:latin typeface="KaiTi"/>
                <a:ea typeface="KaiTi"/>
                <a:cs typeface="KaiTi"/>
              </a:rPr>
              <a:t>。</a:t>
            </a:r>
            <a:r>
              <a:rPr sz="2100" i="1" spc="-20" dirty="0">
                <a:solidFill>
                  <a:srgbClr val="191B0E">
                    <a:alpha val="100000"/>
                  </a:srgbClr>
                </a:solidFill>
                <a:latin typeface="KaiTi"/>
                <a:ea typeface="KaiTi"/>
                <a:cs typeface="KaiTi"/>
              </a:rPr>
              <a:t>程序的状态（如变量的值</a:t>
            </a:r>
            <a:r>
              <a:rPr sz="2100" i="1" spc="-1070" dirty="0">
                <a:solidFill>
                  <a:srgbClr val="191B0E">
                    <a:alpha val="100000"/>
                  </a:srgbClr>
                </a:solidFill>
                <a:latin typeface="KaiTi"/>
                <a:ea typeface="KaiTi"/>
                <a:cs typeface="KaiTi"/>
              </a:rPr>
              <a:t>）</a:t>
            </a:r>
            <a:r>
              <a:rPr sz="2100" spc="-1050" dirty="0">
                <a:solidFill>
                  <a:srgbClr val="191B0E">
                    <a:alpha val="100000"/>
                  </a:srgbClr>
                </a:solidFill>
                <a:latin typeface="KaiTi"/>
                <a:ea typeface="KaiTi"/>
                <a:cs typeface="KaiTi"/>
              </a:rPr>
              <a:t> </a:t>
            </a:r>
            <a:r>
              <a:rPr sz="2100" i="1" spc="-20" dirty="0">
                <a:solidFill>
                  <a:srgbClr val="191B0E">
                    <a:alpha val="100000"/>
                  </a:srgbClr>
                </a:solidFill>
                <a:latin typeface="KaiTi"/>
                <a:ea typeface="KaiTi"/>
                <a:cs typeface="KaiTi"/>
              </a:rPr>
              <a:t>记录在纸张或</a:t>
            </a:r>
            <a:r>
              <a:rPr sz="2100" i="1" spc="0" dirty="0">
                <a:solidFill>
                  <a:srgbClr val="191B0E">
                    <a:alpha val="100000"/>
                  </a:srgbClr>
                </a:solidFill>
                <a:latin typeface="KaiTi"/>
                <a:ea typeface="KaiTi"/>
                <a:cs typeface="KaiTi"/>
              </a:rPr>
              <a:t>白</a:t>
            </a:r>
            <a:r>
              <a:rPr sz="2100" spc="0" dirty="0">
                <a:solidFill>
                  <a:srgbClr val="191B0E">
                    <a:alpha val="100000"/>
                  </a:srgbClr>
                </a:solidFill>
                <a:latin typeface="KaiTi"/>
                <a:ea typeface="KaiTi"/>
                <a:cs typeface="KaiTi"/>
              </a:rPr>
              <a:t> </a:t>
            </a:r>
            <a:r>
              <a:rPr sz="2100" i="1" spc="0" dirty="0">
                <a:solidFill>
                  <a:srgbClr val="191B0E">
                    <a:alpha val="100000"/>
                  </a:srgbClr>
                </a:solidFill>
                <a:latin typeface="KaiTi"/>
                <a:ea typeface="KaiTi"/>
                <a:cs typeface="KaiTi"/>
              </a:rPr>
              <a:t>板上以供监视</a:t>
            </a:r>
            <a:r>
              <a:rPr sz="2100" i="1" spc="-50" dirty="0">
                <a:solidFill>
                  <a:srgbClr val="191B0E">
                    <a:alpha val="100000"/>
                  </a:srgbClr>
                </a:solidFill>
                <a:latin typeface="KaiTi"/>
                <a:ea typeface="KaiTi"/>
                <a:cs typeface="KaiTi"/>
              </a:rPr>
              <a:t>。</a:t>
            </a:r>
            <a:endParaRPr lang="KaiTi" altLang="KaiTi" sz="2100" dirty="0"/>
          </a:p>
          <a:p>
            <a:pPr indent="12700" algn="l" rtl="0" eaLnBrk="0">
              <a:lnSpc>
                <a:spcPct val="95000"/>
              </a:lnSpc>
              <a:spcBef>
                <a:spcPts val="1080"/>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形成报告</a:t>
            </a:r>
            <a:endParaRPr lang="KaiTi" altLang="KaiTi" sz="2000" dirty="0"/>
          </a:p>
          <a:p>
            <a:pPr algn="l" rtl="0" eaLnBrk="0">
              <a:lnSpc>
                <a:spcPct val="111000"/>
              </a:lnSpc>
              <a:tabLst/>
            </a:pPr>
            <a:endParaRPr lang="Arial" altLang="Arial" sz="500" dirty="0"/>
          </a:p>
          <a:p>
            <a:pPr marL="921857" indent="-371679" algn="l" rtl="0" eaLnBrk="0">
              <a:lnSpc>
                <a:spcPct val="89000"/>
              </a:lnSpc>
              <a:spcBef>
                <a:spcPts val="1"/>
              </a:spcBef>
              <a:tabLst/>
            </a:pPr>
            <a:r>
              <a:rPr sz="2000" spc="-10" dirty="0">
                <a:solidFill>
                  <a:srgbClr val="191B0E">
                    <a:alpha val="100000"/>
                  </a:srgbClr>
                </a:solidFill>
                <a:latin typeface="Microsoft YaHei"/>
                <a:ea typeface="Microsoft YaHei"/>
                <a:cs typeface="Microsoft YaHei"/>
              </a:rPr>
              <a:t>–</a:t>
            </a:r>
            <a:r>
              <a:rPr sz="2000" spc="-16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会后将发现的错误形成报告</a:t>
            </a:r>
            <a:r>
              <a:rPr sz="2100" i="1" spc="-1060" dirty="0">
                <a:solidFill>
                  <a:srgbClr val="191B0E">
                    <a:alpha val="100000"/>
                  </a:srgbClr>
                </a:solidFill>
                <a:latin typeface="KaiTi"/>
                <a:ea typeface="KaiTi"/>
                <a:cs typeface="KaiTi"/>
              </a:rPr>
              <a:t>，</a:t>
            </a:r>
            <a:r>
              <a:rPr sz="2100" i="1" spc="-10" dirty="0">
                <a:solidFill>
                  <a:srgbClr val="191B0E">
                    <a:alpha val="100000"/>
                  </a:srgbClr>
                </a:solidFill>
                <a:latin typeface="KaiTi"/>
                <a:ea typeface="KaiTi"/>
                <a:cs typeface="KaiTi"/>
              </a:rPr>
              <a:t>并交给</a:t>
            </a:r>
            <a:r>
              <a:rPr sz="2100" i="1" spc="0" dirty="0">
                <a:solidFill>
                  <a:srgbClr val="191B0E">
                    <a:alpha val="100000"/>
                  </a:srgbClr>
                </a:solidFill>
                <a:latin typeface="KaiTi"/>
                <a:ea typeface="KaiTi"/>
                <a:cs typeface="KaiTi"/>
              </a:rPr>
              <a:t>程序开发人员</a:t>
            </a:r>
            <a:r>
              <a:rPr sz="2100" i="1" spc="-106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对发现错误较多或发现</a:t>
            </a:r>
            <a:r>
              <a:rPr sz="2100" spc="0" dirty="0">
                <a:solidFill>
                  <a:srgbClr val="191B0E">
                    <a:alpha val="100000"/>
                  </a:srgbClr>
                </a:solidFill>
                <a:latin typeface="KaiTi"/>
                <a:ea typeface="KaiTi"/>
                <a:cs typeface="KaiTi"/>
              </a:rPr>
              <a:t> </a:t>
            </a:r>
            <a:r>
              <a:rPr sz="2100" i="1" spc="0" dirty="0">
                <a:solidFill>
                  <a:srgbClr val="191B0E">
                    <a:alpha val="100000"/>
                  </a:srgbClr>
                </a:solidFill>
                <a:latin typeface="KaiTi"/>
                <a:ea typeface="KaiTi"/>
                <a:cs typeface="KaiTi"/>
              </a:rPr>
              <a:t>重大错误</a:t>
            </a:r>
            <a:r>
              <a:rPr sz="2100" i="1" spc="-72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在改正错误后再次进行会议走查</a:t>
            </a:r>
            <a:r>
              <a:rPr sz="2100" i="1" spc="-705" dirty="0">
                <a:solidFill>
                  <a:srgbClr val="191B0E">
                    <a:alpha val="100000"/>
                  </a:srgbClr>
                </a:solidFill>
                <a:latin typeface="KaiTi"/>
                <a:ea typeface="KaiTi"/>
                <a:cs typeface="KaiTi"/>
              </a:rPr>
              <a:t>。</a:t>
            </a:r>
            <a:endParaRPr lang="KaiTi" altLang="KaiTi" sz="2100" dirty="0"/>
          </a:p>
        </p:txBody>
      </p:sp>
      <p:sp>
        <p:nvSpPr>
          <p:cNvPr id="82"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83" name="picture 83"/>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graphicFrame>
        <p:nvGraphicFramePr>
          <p:cNvPr id="85" name="table 85"/>
          <p:cNvGraphicFramePr>
            <a:graphicFrameLocks noGrp="1"/>
          </p:cNvGraphicFramePr>
          <p:nvPr/>
        </p:nvGraphicFramePr>
        <p:xfrm>
          <a:off x="1679575" y="2333497"/>
          <a:ext cx="8832215" cy="3013709"/>
        </p:xfrm>
        <a:graphic>
          <a:graphicData uri="http://schemas.openxmlformats.org/drawingml/2006/table">
            <a:tbl>
              <a:tblPr/>
              <a:tblGrid>
                <a:gridCol w="1350644"/>
                <a:gridCol w="2505075"/>
                <a:gridCol w="4976494"/>
              </a:tblGrid>
              <a:tr h="313054">
                <a:tc>
                  <a:txBody>
                    <a:bodyPr/>
                    <a:lstStyle/>
                    <a:p>
                      <a:pPr algn="l" rtl="0" eaLnBrk="0">
                        <a:lnSpc>
                          <a:spcPct val="100000"/>
                        </a:lnSpc>
                        <a:tabLst/>
                      </a:pPr>
                      <a:endParaRPr lang="Arial" altLang="Arial"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2000"/>
                        </a:lnSpc>
                        <a:tabLst/>
                      </a:pPr>
                      <a:endParaRPr lang="Arial" altLang="Arial" sz="200" dirty="0"/>
                    </a:p>
                    <a:p>
                      <a:pPr indent="985189" algn="l" rtl="0" eaLnBrk="0">
                        <a:lnSpc>
                          <a:spcPts val="1815"/>
                        </a:lnSpc>
                        <a:tabLst/>
                      </a:pPr>
                      <a:r>
                        <a:rPr sz="1500" spc="210" dirty="0">
                          <a:solidFill>
                            <a:srgbClr val="000000">
                              <a:alpha val="100000"/>
                            </a:srgbClr>
                          </a:solidFill>
                          <a:latin typeface="SimSun"/>
                          <a:ea typeface="SimSun"/>
                          <a:cs typeface="SimSun"/>
                        </a:rPr>
                        <a:t>走</a:t>
                      </a:r>
                      <a:r>
                        <a:rPr sz="1500" spc="140" dirty="0">
                          <a:solidFill>
                            <a:srgbClr val="000000">
                              <a:alpha val="100000"/>
                            </a:srgbClr>
                          </a:solidFill>
                          <a:latin typeface="SimSun"/>
                          <a:ea typeface="SimSun"/>
                          <a:cs typeface="SimSun"/>
                        </a:rPr>
                        <a:t> </a:t>
                      </a:r>
                      <a:r>
                        <a:rPr sz="1500" spc="210" dirty="0">
                          <a:solidFill>
                            <a:srgbClr val="000000">
                              <a:alpha val="100000"/>
                            </a:srgbClr>
                          </a:solidFill>
                          <a:latin typeface="SimSun"/>
                          <a:ea typeface="SimSun"/>
                          <a:cs typeface="SimSun"/>
                        </a:rPr>
                        <a:t>查</a:t>
                      </a:r>
                      <a:endParaRPr lang="SimSun" altLang="SimSun" sz="15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3000"/>
                        </a:lnSpc>
                        <a:tabLst/>
                      </a:pPr>
                      <a:endParaRPr lang="Arial" altLang="Arial" sz="200" dirty="0"/>
                    </a:p>
                    <a:p>
                      <a:pPr indent="2215418" algn="l" rtl="0" eaLnBrk="0">
                        <a:lnSpc>
                          <a:spcPct val="100000"/>
                        </a:lnSpc>
                        <a:spcBef>
                          <a:spcPts val="2"/>
                        </a:spcBef>
                        <a:tabLst/>
                      </a:pPr>
                      <a:r>
                        <a:rPr sz="1500" spc="220" dirty="0">
                          <a:solidFill>
                            <a:srgbClr val="000000">
                              <a:alpha val="100000"/>
                            </a:srgbClr>
                          </a:solidFill>
                          <a:latin typeface="SimSun"/>
                          <a:ea typeface="SimSun"/>
                          <a:cs typeface="SimSun"/>
                        </a:rPr>
                        <a:t>检</a:t>
                      </a:r>
                      <a:r>
                        <a:rPr sz="1500" spc="140" dirty="0">
                          <a:solidFill>
                            <a:srgbClr val="000000">
                              <a:alpha val="100000"/>
                            </a:srgbClr>
                          </a:solidFill>
                          <a:latin typeface="SimSun"/>
                          <a:ea typeface="SimSun"/>
                          <a:cs typeface="SimSun"/>
                        </a:rPr>
                        <a:t> </a:t>
                      </a:r>
                      <a:r>
                        <a:rPr sz="1500" spc="215" dirty="0">
                          <a:solidFill>
                            <a:srgbClr val="000000">
                              <a:alpha val="100000"/>
                            </a:srgbClr>
                          </a:solidFill>
                          <a:latin typeface="SimSun"/>
                          <a:ea typeface="SimSun"/>
                          <a:cs typeface="SimSun"/>
                        </a:rPr>
                        <a:t>查</a:t>
                      </a:r>
                      <a:endParaRPr lang="SimSun" altLang="SimSun" sz="15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513715">
                <a:tc>
                  <a:txBody>
                    <a:bodyPr/>
                    <a:lstStyle/>
                    <a:p>
                      <a:pPr algn="l" rtl="0" eaLnBrk="0">
                        <a:lnSpc>
                          <a:spcPct val="161000"/>
                        </a:lnSpc>
                        <a:tabLst/>
                      </a:pPr>
                      <a:endParaRPr lang="Arial" altLang="Arial" sz="100" dirty="0"/>
                    </a:p>
                    <a:p>
                      <a:pPr indent="16130" algn="l" rtl="0" eaLnBrk="0">
                        <a:lnSpc>
                          <a:spcPts val="1815"/>
                        </a:lnSpc>
                        <a:spcBef>
                          <a:spcPts val="1"/>
                        </a:spcBef>
                        <a:tabLst/>
                      </a:pPr>
                      <a:r>
                        <a:rPr sz="1500" spc="60" dirty="0">
                          <a:solidFill>
                            <a:srgbClr val="000000">
                              <a:alpha val="100000"/>
                            </a:srgbClr>
                          </a:solidFill>
                          <a:latin typeface="SimSun"/>
                          <a:ea typeface="SimSun"/>
                          <a:cs typeface="SimSun"/>
                        </a:rPr>
                        <a:t>准</a:t>
                      </a:r>
                      <a:r>
                        <a:rPr sz="1500" spc="55" dirty="0">
                          <a:solidFill>
                            <a:srgbClr val="000000">
                              <a:alpha val="100000"/>
                            </a:srgbClr>
                          </a:solidFill>
                          <a:latin typeface="SimSun"/>
                          <a:ea typeface="SimSun"/>
                          <a:cs typeface="SimSun"/>
                        </a:rPr>
                        <a:t>备</a:t>
                      </a:r>
                      <a:endParaRPr lang="SimSun" altLang="SimSun" sz="15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64000"/>
                        </a:lnSpc>
                        <a:tabLst/>
                      </a:pPr>
                      <a:endParaRPr lang="Arial" altLang="Arial" sz="100" dirty="0"/>
                    </a:p>
                    <a:p>
                      <a:pPr indent="8666" algn="l" rtl="0" eaLnBrk="0">
                        <a:lnSpc>
                          <a:spcPct val="100000"/>
                        </a:lnSpc>
                        <a:spcBef>
                          <a:spcPts val="1"/>
                        </a:spcBef>
                        <a:tabLst/>
                      </a:pPr>
                      <a:r>
                        <a:rPr sz="1500" spc="90" dirty="0">
                          <a:solidFill>
                            <a:srgbClr val="000000">
                              <a:alpha val="100000"/>
                            </a:srgbClr>
                          </a:solidFill>
                          <a:latin typeface="SimSun"/>
                          <a:ea typeface="SimSun"/>
                          <a:cs typeface="SimSun"/>
                        </a:rPr>
                        <a:t>通读设计和编</a:t>
                      </a:r>
                      <a:r>
                        <a:rPr sz="1500" spc="65" dirty="0">
                          <a:solidFill>
                            <a:srgbClr val="000000">
                              <a:alpha val="100000"/>
                            </a:srgbClr>
                          </a:solidFill>
                          <a:latin typeface="SimSun"/>
                          <a:ea typeface="SimSun"/>
                          <a:cs typeface="SimSun"/>
                        </a:rPr>
                        <a:t>码</a:t>
                      </a:r>
                      <a:endParaRPr lang="SimSun" altLang="SimSun" sz="15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85308"/>
                        </a:lnSpc>
                        <a:tabLst/>
                      </a:pPr>
                      <a:endParaRPr lang="Arial" altLang="Arial" sz="100" dirty="0"/>
                    </a:p>
                    <a:p>
                      <a:pPr marL="352213" indent="-342912" algn="l" rtl="0" eaLnBrk="0">
                        <a:lnSpc>
                          <a:spcPct val="106000"/>
                        </a:lnSpc>
                        <a:tabLst/>
                      </a:pPr>
                      <a:r>
                        <a:rPr sz="1500" spc="100" dirty="0">
                          <a:solidFill>
                            <a:srgbClr val="000000">
                              <a:alpha val="100000"/>
                            </a:srgbClr>
                          </a:solidFill>
                          <a:latin typeface="SimSun"/>
                          <a:ea typeface="SimSun"/>
                          <a:cs typeface="SimSun"/>
                        </a:rPr>
                        <a:t>应准备好需求描</a:t>
                      </a:r>
                      <a:r>
                        <a:rPr sz="1500" spc="95" dirty="0">
                          <a:solidFill>
                            <a:srgbClr val="000000">
                              <a:alpha val="100000"/>
                            </a:srgbClr>
                          </a:solidFill>
                          <a:latin typeface="SimSun"/>
                          <a:ea typeface="SimSun"/>
                          <a:cs typeface="SimSun"/>
                        </a:rPr>
                        <a:t>述</a:t>
                      </a:r>
                      <a:r>
                        <a:rPr sz="1500" spc="90" dirty="0">
                          <a:solidFill>
                            <a:srgbClr val="000000">
                              <a:alpha val="100000"/>
                            </a:srgbClr>
                          </a:solidFill>
                          <a:latin typeface="SimSun"/>
                          <a:ea typeface="SimSun"/>
                          <a:cs typeface="SimSun"/>
                        </a:rPr>
                        <a:t>文档</a:t>
                      </a:r>
                      <a:r>
                        <a:rPr sz="1500" spc="110" dirty="0">
                          <a:solidFill>
                            <a:srgbClr val="000000">
                              <a:alpha val="100000"/>
                            </a:srgbClr>
                          </a:solidFill>
                          <a:latin typeface="SimSun"/>
                          <a:ea typeface="SimSun"/>
                          <a:cs typeface="SimSun"/>
                        </a:rPr>
                        <a:t>、</a:t>
                      </a:r>
                      <a:r>
                        <a:rPr sz="1500" spc="90" dirty="0">
                          <a:solidFill>
                            <a:srgbClr val="000000">
                              <a:alpha val="100000"/>
                            </a:srgbClr>
                          </a:solidFill>
                          <a:latin typeface="SimSun"/>
                          <a:ea typeface="SimSun"/>
                          <a:cs typeface="SimSun"/>
                        </a:rPr>
                        <a:t>程序设计文档</a:t>
                      </a:r>
                      <a:r>
                        <a:rPr sz="1500" spc="110" dirty="0">
                          <a:solidFill>
                            <a:srgbClr val="000000">
                              <a:alpha val="100000"/>
                            </a:srgbClr>
                          </a:solidFill>
                          <a:latin typeface="SimSun"/>
                          <a:ea typeface="SimSun"/>
                          <a:cs typeface="SimSun"/>
                        </a:rPr>
                        <a:t>、</a:t>
                      </a:r>
                      <a:r>
                        <a:rPr sz="1500" spc="90" dirty="0">
                          <a:solidFill>
                            <a:srgbClr val="000000">
                              <a:alpha val="100000"/>
                            </a:srgbClr>
                          </a:solidFill>
                          <a:latin typeface="SimSun"/>
                          <a:ea typeface="SimSun"/>
                          <a:cs typeface="SimSun"/>
                        </a:rPr>
                        <a:t>程序的源代码</a:t>
                      </a:r>
                      <a:r>
                        <a:rPr sz="1500" spc="0" dirty="0">
                          <a:solidFill>
                            <a:srgbClr val="000000">
                              <a:alpha val="100000"/>
                            </a:srgbClr>
                          </a:solidFill>
                          <a:latin typeface="SimSun"/>
                          <a:ea typeface="SimSun"/>
                          <a:cs typeface="SimSun"/>
                        </a:rPr>
                        <a:t> </a:t>
                      </a:r>
                      <a:r>
                        <a:rPr sz="1500" spc="100" dirty="0">
                          <a:solidFill>
                            <a:srgbClr val="000000">
                              <a:alpha val="100000"/>
                            </a:srgbClr>
                          </a:solidFill>
                          <a:latin typeface="SimSun"/>
                          <a:ea typeface="SimSun"/>
                          <a:cs typeface="SimSun"/>
                        </a:rPr>
                        <a:t>清单</a:t>
                      </a:r>
                      <a:r>
                        <a:rPr sz="1500" spc="110" dirty="0">
                          <a:solidFill>
                            <a:srgbClr val="000000">
                              <a:alpha val="100000"/>
                            </a:srgbClr>
                          </a:solidFill>
                          <a:latin typeface="SimSun"/>
                          <a:ea typeface="SimSun"/>
                          <a:cs typeface="SimSun"/>
                        </a:rPr>
                        <a:t>、</a:t>
                      </a:r>
                      <a:r>
                        <a:rPr sz="1500" spc="100" dirty="0">
                          <a:solidFill>
                            <a:srgbClr val="000000">
                              <a:alpha val="100000"/>
                            </a:srgbClr>
                          </a:solidFill>
                          <a:latin typeface="SimSun"/>
                          <a:ea typeface="SimSun"/>
                          <a:cs typeface="SimSun"/>
                        </a:rPr>
                        <a:t>代</a:t>
                      </a:r>
                      <a:r>
                        <a:rPr sz="1500" spc="90" dirty="0">
                          <a:solidFill>
                            <a:srgbClr val="000000">
                              <a:alpha val="100000"/>
                            </a:srgbClr>
                          </a:solidFill>
                          <a:latin typeface="SimSun"/>
                          <a:ea typeface="SimSun"/>
                          <a:cs typeface="SimSun"/>
                        </a:rPr>
                        <a:t>码编码标准和代码缺陷检查表</a:t>
                      </a:r>
                      <a:endParaRPr lang="SimSun" altLang="SimSun" sz="15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307975">
                <a:tc>
                  <a:txBody>
                    <a:bodyPr/>
                    <a:lstStyle/>
                    <a:p>
                      <a:pPr algn="l" rtl="0" eaLnBrk="0">
                        <a:lnSpc>
                          <a:spcPct val="162000"/>
                        </a:lnSpc>
                        <a:tabLst/>
                      </a:pPr>
                      <a:endParaRPr lang="Arial" altLang="Arial" sz="100" dirty="0"/>
                    </a:p>
                    <a:p>
                      <a:pPr indent="16941" algn="l" rtl="0" eaLnBrk="0">
                        <a:lnSpc>
                          <a:spcPts val="1815"/>
                        </a:lnSpc>
                        <a:spcBef>
                          <a:spcPts val="1"/>
                        </a:spcBef>
                        <a:tabLst/>
                      </a:pPr>
                      <a:r>
                        <a:rPr sz="1500" spc="60" dirty="0">
                          <a:solidFill>
                            <a:srgbClr val="000000">
                              <a:alpha val="100000"/>
                            </a:srgbClr>
                          </a:solidFill>
                          <a:latin typeface="SimSun"/>
                          <a:ea typeface="SimSun"/>
                          <a:cs typeface="SimSun"/>
                        </a:rPr>
                        <a:t>形</a:t>
                      </a:r>
                      <a:r>
                        <a:rPr sz="1500" spc="50" dirty="0">
                          <a:solidFill>
                            <a:srgbClr val="000000">
                              <a:alpha val="100000"/>
                            </a:srgbClr>
                          </a:solidFill>
                          <a:latin typeface="SimSun"/>
                          <a:ea typeface="SimSun"/>
                          <a:cs typeface="SimSun"/>
                        </a:rPr>
                        <a:t>式</a:t>
                      </a:r>
                      <a:endParaRPr lang="SimSun" altLang="SimSun" sz="15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60000"/>
                        </a:lnSpc>
                        <a:tabLst/>
                      </a:pPr>
                      <a:endParaRPr lang="Arial" altLang="Arial" sz="100" dirty="0"/>
                    </a:p>
                    <a:p>
                      <a:pPr indent="11910" algn="l" rtl="0" eaLnBrk="0">
                        <a:lnSpc>
                          <a:spcPct val="100000"/>
                        </a:lnSpc>
                        <a:spcBef>
                          <a:spcPts val="1"/>
                        </a:spcBef>
                        <a:tabLst/>
                      </a:pPr>
                      <a:r>
                        <a:rPr sz="1500" spc="80" dirty="0">
                          <a:solidFill>
                            <a:srgbClr val="000000">
                              <a:alpha val="100000"/>
                            </a:srgbClr>
                          </a:solidFill>
                          <a:latin typeface="SimSun"/>
                          <a:ea typeface="SimSun"/>
                          <a:cs typeface="SimSun"/>
                        </a:rPr>
                        <a:t>非正式会</a:t>
                      </a:r>
                      <a:r>
                        <a:rPr sz="1500" spc="70" dirty="0">
                          <a:solidFill>
                            <a:srgbClr val="000000">
                              <a:alpha val="100000"/>
                            </a:srgbClr>
                          </a:solidFill>
                          <a:latin typeface="SimSun"/>
                          <a:ea typeface="SimSun"/>
                          <a:cs typeface="SimSun"/>
                        </a:rPr>
                        <a:t>议</a:t>
                      </a:r>
                      <a:endParaRPr lang="SimSun" altLang="SimSun" sz="15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60000"/>
                        </a:lnSpc>
                        <a:tabLst/>
                      </a:pPr>
                      <a:endParaRPr lang="Arial" altLang="Arial" sz="100" dirty="0"/>
                    </a:p>
                    <a:p>
                      <a:pPr indent="13355" algn="l" rtl="0" eaLnBrk="0">
                        <a:lnSpc>
                          <a:spcPct val="100000"/>
                        </a:lnSpc>
                        <a:spcBef>
                          <a:spcPts val="1"/>
                        </a:spcBef>
                        <a:tabLst/>
                      </a:pPr>
                      <a:r>
                        <a:rPr sz="1500" spc="80" dirty="0">
                          <a:solidFill>
                            <a:srgbClr val="000000">
                              <a:alpha val="100000"/>
                            </a:srgbClr>
                          </a:solidFill>
                          <a:latin typeface="SimSun"/>
                          <a:ea typeface="SimSun"/>
                          <a:cs typeface="SimSun"/>
                        </a:rPr>
                        <a:t>正式会</a:t>
                      </a:r>
                      <a:r>
                        <a:rPr sz="1500" spc="45" dirty="0">
                          <a:solidFill>
                            <a:srgbClr val="000000">
                              <a:alpha val="100000"/>
                            </a:srgbClr>
                          </a:solidFill>
                          <a:latin typeface="SimSun"/>
                          <a:ea typeface="SimSun"/>
                          <a:cs typeface="SimSun"/>
                        </a:rPr>
                        <a:t>议</a:t>
                      </a:r>
                      <a:endParaRPr lang="SimSun" altLang="SimSun" sz="15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306704">
                <a:tc>
                  <a:txBody>
                    <a:bodyPr/>
                    <a:lstStyle/>
                    <a:p>
                      <a:pPr algn="l" rtl="0" eaLnBrk="0">
                        <a:lnSpc>
                          <a:spcPct val="161000"/>
                        </a:lnSpc>
                        <a:tabLst/>
                      </a:pPr>
                      <a:endParaRPr lang="Arial" altLang="Arial" sz="100" dirty="0"/>
                    </a:p>
                    <a:p>
                      <a:pPr indent="16130" algn="l" rtl="0" eaLnBrk="0">
                        <a:lnSpc>
                          <a:spcPts val="1815"/>
                        </a:lnSpc>
                        <a:spcBef>
                          <a:spcPts val="1"/>
                        </a:spcBef>
                        <a:tabLst/>
                      </a:pPr>
                      <a:r>
                        <a:rPr sz="1500" spc="80" dirty="0">
                          <a:solidFill>
                            <a:srgbClr val="000000">
                              <a:alpha val="100000"/>
                            </a:srgbClr>
                          </a:solidFill>
                          <a:latin typeface="SimSun"/>
                          <a:ea typeface="SimSun"/>
                          <a:cs typeface="SimSun"/>
                        </a:rPr>
                        <a:t>参加人</a:t>
                      </a:r>
                      <a:r>
                        <a:rPr sz="1500" spc="65" dirty="0">
                          <a:solidFill>
                            <a:srgbClr val="000000">
                              <a:alpha val="100000"/>
                            </a:srgbClr>
                          </a:solidFill>
                          <a:latin typeface="SimSun"/>
                          <a:ea typeface="SimSun"/>
                          <a:cs typeface="SimSun"/>
                        </a:rPr>
                        <a:t>员</a:t>
                      </a:r>
                      <a:endParaRPr lang="SimSun" altLang="SimSun" sz="15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61000"/>
                        </a:lnSpc>
                        <a:tabLst/>
                      </a:pPr>
                      <a:endParaRPr lang="Arial" altLang="Arial" sz="100" dirty="0"/>
                    </a:p>
                    <a:p>
                      <a:pPr indent="9477" algn="l" rtl="0" eaLnBrk="0">
                        <a:lnSpc>
                          <a:spcPts val="1809"/>
                        </a:lnSpc>
                        <a:spcBef>
                          <a:spcPts val="1"/>
                        </a:spcBef>
                        <a:tabLst/>
                      </a:pPr>
                      <a:r>
                        <a:rPr sz="1500" spc="90" dirty="0">
                          <a:solidFill>
                            <a:srgbClr val="000000">
                              <a:alpha val="100000"/>
                            </a:srgbClr>
                          </a:solidFill>
                          <a:latin typeface="SimSun"/>
                          <a:ea typeface="SimSun"/>
                          <a:cs typeface="SimSun"/>
                        </a:rPr>
                        <a:t>开发人员为</a:t>
                      </a:r>
                      <a:r>
                        <a:rPr sz="1500" spc="55" dirty="0">
                          <a:solidFill>
                            <a:srgbClr val="000000">
                              <a:alpha val="100000"/>
                            </a:srgbClr>
                          </a:solidFill>
                          <a:latin typeface="SimSun"/>
                          <a:ea typeface="SimSun"/>
                          <a:cs typeface="SimSun"/>
                        </a:rPr>
                        <a:t>主</a:t>
                      </a:r>
                      <a:endParaRPr lang="SimSun" altLang="SimSun" sz="15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61000"/>
                        </a:lnSpc>
                        <a:tabLst/>
                      </a:pPr>
                      <a:endParaRPr lang="Arial" altLang="Arial" sz="100" dirty="0"/>
                    </a:p>
                    <a:p>
                      <a:pPr indent="12544" algn="l" rtl="0" eaLnBrk="0">
                        <a:lnSpc>
                          <a:spcPts val="1809"/>
                        </a:lnSpc>
                        <a:spcBef>
                          <a:spcPts val="1"/>
                        </a:spcBef>
                        <a:tabLst/>
                      </a:pPr>
                      <a:r>
                        <a:rPr sz="1500" spc="90" dirty="0">
                          <a:solidFill>
                            <a:srgbClr val="000000">
                              <a:alpha val="100000"/>
                            </a:srgbClr>
                          </a:solidFill>
                          <a:latin typeface="SimSun"/>
                          <a:ea typeface="SimSun"/>
                          <a:cs typeface="SimSun"/>
                        </a:rPr>
                        <a:t>项目组成员包括测试人</a:t>
                      </a:r>
                      <a:r>
                        <a:rPr sz="1500" spc="65" dirty="0">
                          <a:solidFill>
                            <a:srgbClr val="000000">
                              <a:alpha val="100000"/>
                            </a:srgbClr>
                          </a:solidFill>
                          <a:latin typeface="SimSun"/>
                          <a:ea typeface="SimSun"/>
                          <a:cs typeface="SimSun"/>
                        </a:rPr>
                        <a:t>员</a:t>
                      </a:r>
                      <a:endParaRPr lang="SimSun" altLang="SimSun" sz="15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313054">
                <a:tc>
                  <a:txBody>
                    <a:bodyPr/>
                    <a:lstStyle/>
                    <a:p>
                      <a:pPr algn="l" rtl="0" eaLnBrk="0">
                        <a:lnSpc>
                          <a:spcPct val="166000"/>
                        </a:lnSpc>
                        <a:tabLst/>
                      </a:pPr>
                      <a:endParaRPr lang="Arial" altLang="Arial" sz="100" dirty="0"/>
                    </a:p>
                    <a:p>
                      <a:pPr indent="16130" algn="l" rtl="0" eaLnBrk="0">
                        <a:lnSpc>
                          <a:spcPct val="100000"/>
                        </a:lnSpc>
                        <a:spcBef>
                          <a:spcPts val="1"/>
                        </a:spcBef>
                        <a:tabLst/>
                      </a:pPr>
                      <a:r>
                        <a:rPr sz="1500" spc="90" dirty="0">
                          <a:solidFill>
                            <a:srgbClr val="000000">
                              <a:alpha val="100000"/>
                            </a:srgbClr>
                          </a:solidFill>
                          <a:latin typeface="SimSun"/>
                          <a:ea typeface="SimSun"/>
                          <a:cs typeface="SimSun"/>
                        </a:rPr>
                        <a:t>主要技术方</a:t>
                      </a:r>
                      <a:r>
                        <a:rPr sz="1500" spc="50" dirty="0">
                          <a:solidFill>
                            <a:srgbClr val="000000">
                              <a:alpha val="100000"/>
                            </a:srgbClr>
                          </a:solidFill>
                          <a:latin typeface="SimSun"/>
                          <a:ea typeface="SimSun"/>
                          <a:cs typeface="SimSun"/>
                        </a:rPr>
                        <a:t>法</a:t>
                      </a:r>
                      <a:endParaRPr lang="SimSun" altLang="SimSun" sz="15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63000"/>
                        </a:lnSpc>
                        <a:tabLst/>
                      </a:pPr>
                      <a:endParaRPr lang="Arial" altLang="Arial" sz="100" dirty="0"/>
                    </a:p>
                    <a:p>
                      <a:pPr indent="10288" algn="l" rtl="0" eaLnBrk="0">
                        <a:lnSpc>
                          <a:spcPts val="1809"/>
                        </a:lnSpc>
                        <a:tabLst/>
                      </a:pPr>
                      <a:r>
                        <a:rPr sz="1500" spc="20" dirty="0">
                          <a:solidFill>
                            <a:srgbClr val="000000">
                              <a:alpha val="100000"/>
                            </a:srgbClr>
                          </a:solidFill>
                          <a:latin typeface="SimSun"/>
                          <a:ea typeface="SimSun"/>
                          <a:cs typeface="SimSun"/>
                        </a:rPr>
                        <a:t>无</a:t>
                      </a:r>
                      <a:endParaRPr lang="SimSun" altLang="SimSun" sz="15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66000"/>
                        </a:lnSpc>
                        <a:tabLst/>
                      </a:pPr>
                      <a:endParaRPr lang="Arial" altLang="Arial" sz="100" dirty="0"/>
                    </a:p>
                    <a:p>
                      <a:pPr indent="9301" algn="l" rtl="0" eaLnBrk="0">
                        <a:lnSpc>
                          <a:spcPct val="100000"/>
                        </a:lnSpc>
                        <a:spcBef>
                          <a:spcPts val="1"/>
                        </a:spcBef>
                        <a:tabLst/>
                      </a:pPr>
                      <a:r>
                        <a:rPr sz="1500" spc="90" dirty="0">
                          <a:solidFill>
                            <a:srgbClr val="000000">
                              <a:alpha val="100000"/>
                            </a:srgbClr>
                          </a:solidFill>
                          <a:latin typeface="SimSun"/>
                          <a:ea typeface="SimSun"/>
                          <a:cs typeface="SimSun"/>
                        </a:rPr>
                        <a:t>缺陷检查</a:t>
                      </a:r>
                      <a:r>
                        <a:rPr sz="1500" spc="55" dirty="0">
                          <a:solidFill>
                            <a:srgbClr val="000000">
                              <a:alpha val="100000"/>
                            </a:srgbClr>
                          </a:solidFill>
                          <a:latin typeface="SimSun"/>
                          <a:ea typeface="SimSun"/>
                          <a:cs typeface="SimSun"/>
                        </a:rPr>
                        <a:t>表</a:t>
                      </a:r>
                      <a:endParaRPr lang="SimSun" altLang="SimSun" sz="15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332740">
                <a:tc>
                  <a:txBody>
                    <a:bodyPr/>
                    <a:lstStyle/>
                    <a:p>
                      <a:pPr algn="l" rtl="0" eaLnBrk="0">
                        <a:lnSpc>
                          <a:spcPct val="163000"/>
                        </a:lnSpc>
                        <a:tabLst/>
                      </a:pPr>
                      <a:endParaRPr lang="Arial" altLang="Arial" sz="100" dirty="0"/>
                    </a:p>
                    <a:p>
                      <a:pPr indent="14508" algn="l" rtl="0" eaLnBrk="0">
                        <a:lnSpc>
                          <a:spcPts val="1809"/>
                        </a:lnSpc>
                        <a:tabLst/>
                      </a:pPr>
                      <a:r>
                        <a:rPr sz="1500" spc="90" dirty="0">
                          <a:solidFill>
                            <a:srgbClr val="000000">
                              <a:alpha val="100000"/>
                            </a:srgbClr>
                          </a:solidFill>
                          <a:latin typeface="SimSun"/>
                          <a:ea typeface="SimSun"/>
                          <a:cs typeface="SimSun"/>
                        </a:rPr>
                        <a:t>注意事</a:t>
                      </a:r>
                      <a:r>
                        <a:rPr sz="1500" spc="50" dirty="0">
                          <a:solidFill>
                            <a:srgbClr val="000000">
                              <a:alpha val="100000"/>
                            </a:srgbClr>
                          </a:solidFill>
                          <a:latin typeface="SimSun"/>
                          <a:ea typeface="SimSun"/>
                          <a:cs typeface="SimSun"/>
                        </a:rPr>
                        <a:t>项</a:t>
                      </a:r>
                      <a:endParaRPr lang="SimSun" altLang="SimSun" sz="15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66000"/>
                        </a:lnSpc>
                        <a:tabLst/>
                      </a:pPr>
                      <a:endParaRPr lang="Arial" altLang="Arial" sz="100" dirty="0"/>
                    </a:p>
                    <a:p>
                      <a:pPr indent="22855" algn="l" rtl="0" eaLnBrk="0">
                        <a:lnSpc>
                          <a:spcPct val="100000"/>
                        </a:lnSpc>
                        <a:spcBef>
                          <a:spcPts val="1"/>
                        </a:spcBef>
                        <a:tabLst/>
                      </a:pPr>
                      <a:r>
                        <a:rPr sz="1500" spc="80" dirty="0">
                          <a:solidFill>
                            <a:srgbClr val="000000">
                              <a:alpha val="100000"/>
                            </a:srgbClr>
                          </a:solidFill>
                          <a:latin typeface="SimSun"/>
                          <a:ea typeface="SimSun"/>
                          <a:cs typeface="SimSun"/>
                        </a:rPr>
                        <a:t>限时</a:t>
                      </a:r>
                      <a:r>
                        <a:rPr sz="1500" spc="90" dirty="0">
                          <a:solidFill>
                            <a:srgbClr val="000000">
                              <a:alpha val="100000"/>
                            </a:srgbClr>
                          </a:solidFill>
                          <a:latin typeface="SimSun"/>
                          <a:ea typeface="SimSun"/>
                          <a:cs typeface="SimSun"/>
                        </a:rPr>
                        <a:t>、</a:t>
                      </a:r>
                      <a:r>
                        <a:rPr sz="1500" spc="80" dirty="0">
                          <a:solidFill>
                            <a:srgbClr val="000000">
                              <a:alpha val="100000"/>
                            </a:srgbClr>
                          </a:solidFill>
                          <a:latin typeface="SimSun"/>
                          <a:ea typeface="SimSun"/>
                          <a:cs typeface="SimSun"/>
                        </a:rPr>
                        <a:t>不要现场修改代</a:t>
                      </a:r>
                      <a:r>
                        <a:rPr sz="1500" spc="70" dirty="0">
                          <a:solidFill>
                            <a:srgbClr val="000000">
                              <a:alpha val="100000"/>
                            </a:srgbClr>
                          </a:solidFill>
                          <a:latin typeface="SimSun"/>
                          <a:ea typeface="SimSun"/>
                          <a:cs typeface="SimSun"/>
                        </a:rPr>
                        <a:t>码</a:t>
                      </a:r>
                      <a:endParaRPr lang="SimSun" altLang="SimSun" sz="15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66000"/>
                        </a:lnSpc>
                        <a:tabLst/>
                      </a:pPr>
                      <a:endParaRPr lang="Arial" altLang="Arial" sz="100" dirty="0"/>
                    </a:p>
                    <a:p>
                      <a:pPr indent="23490" algn="l" rtl="0" eaLnBrk="0">
                        <a:lnSpc>
                          <a:spcPct val="100000"/>
                        </a:lnSpc>
                        <a:spcBef>
                          <a:spcPts val="1"/>
                        </a:spcBef>
                        <a:tabLst/>
                      </a:pPr>
                      <a:r>
                        <a:rPr sz="1500" spc="80" dirty="0">
                          <a:solidFill>
                            <a:srgbClr val="000000">
                              <a:alpha val="100000"/>
                            </a:srgbClr>
                          </a:solidFill>
                          <a:latin typeface="SimSun"/>
                          <a:ea typeface="SimSun"/>
                          <a:cs typeface="SimSun"/>
                        </a:rPr>
                        <a:t>限时</a:t>
                      </a:r>
                      <a:r>
                        <a:rPr sz="1500" spc="90" dirty="0">
                          <a:solidFill>
                            <a:srgbClr val="000000">
                              <a:alpha val="100000"/>
                            </a:srgbClr>
                          </a:solidFill>
                          <a:latin typeface="SimSun"/>
                          <a:ea typeface="SimSun"/>
                          <a:cs typeface="SimSun"/>
                        </a:rPr>
                        <a:t>、</a:t>
                      </a:r>
                      <a:r>
                        <a:rPr sz="1500" spc="80" dirty="0">
                          <a:solidFill>
                            <a:srgbClr val="000000">
                              <a:alpha val="100000"/>
                            </a:srgbClr>
                          </a:solidFill>
                          <a:latin typeface="SimSun"/>
                          <a:ea typeface="SimSun"/>
                          <a:cs typeface="SimSun"/>
                        </a:rPr>
                        <a:t>不要现场修改代</a:t>
                      </a:r>
                      <a:r>
                        <a:rPr sz="1500" spc="70" dirty="0">
                          <a:solidFill>
                            <a:srgbClr val="000000">
                              <a:alpha val="100000"/>
                            </a:srgbClr>
                          </a:solidFill>
                          <a:latin typeface="SimSun"/>
                          <a:ea typeface="SimSun"/>
                          <a:cs typeface="SimSun"/>
                        </a:rPr>
                        <a:t>码</a:t>
                      </a:r>
                      <a:endParaRPr lang="SimSun" altLang="SimSun" sz="15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306704">
                <a:tc>
                  <a:txBody>
                    <a:bodyPr/>
                    <a:lstStyle/>
                    <a:p>
                      <a:pPr algn="l" rtl="0" eaLnBrk="0">
                        <a:lnSpc>
                          <a:spcPct val="169000"/>
                        </a:lnSpc>
                        <a:tabLst/>
                      </a:pPr>
                      <a:endParaRPr lang="Arial" altLang="Arial" sz="100" dirty="0"/>
                    </a:p>
                    <a:p>
                      <a:pPr indent="16144" algn="l" rtl="0" eaLnBrk="0">
                        <a:lnSpc>
                          <a:spcPct val="100000"/>
                        </a:lnSpc>
                        <a:tabLst/>
                      </a:pPr>
                      <a:r>
                        <a:rPr sz="1500" spc="80" dirty="0">
                          <a:solidFill>
                            <a:srgbClr val="000000">
                              <a:alpha val="100000"/>
                            </a:srgbClr>
                          </a:solidFill>
                          <a:latin typeface="SimSun"/>
                          <a:ea typeface="SimSun"/>
                          <a:cs typeface="SimSun"/>
                        </a:rPr>
                        <a:t>生成文</a:t>
                      </a:r>
                      <a:r>
                        <a:rPr sz="1500" spc="70" dirty="0">
                          <a:solidFill>
                            <a:srgbClr val="000000">
                              <a:alpha val="100000"/>
                            </a:srgbClr>
                          </a:solidFill>
                          <a:latin typeface="SimSun"/>
                          <a:ea typeface="SimSun"/>
                          <a:cs typeface="SimSun"/>
                        </a:rPr>
                        <a:t>档</a:t>
                      </a:r>
                      <a:endParaRPr lang="SimSun" altLang="SimSun" sz="15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64000"/>
                        </a:lnSpc>
                        <a:tabLst/>
                      </a:pPr>
                      <a:endParaRPr lang="Arial" altLang="Arial" sz="100" dirty="0"/>
                    </a:p>
                    <a:p>
                      <a:pPr indent="7866" algn="l" rtl="0" eaLnBrk="0">
                        <a:lnSpc>
                          <a:spcPct val="100000"/>
                        </a:lnSpc>
                        <a:spcBef>
                          <a:spcPts val="1"/>
                        </a:spcBef>
                        <a:tabLst/>
                      </a:pPr>
                      <a:r>
                        <a:rPr sz="1500" spc="90" dirty="0">
                          <a:solidFill>
                            <a:srgbClr val="000000">
                              <a:alpha val="100000"/>
                            </a:srgbClr>
                          </a:solidFill>
                          <a:latin typeface="SimSun"/>
                          <a:ea typeface="SimSun"/>
                          <a:cs typeface="SimSun"/>
                        </a:rPr>
                        <a:t>会议记</a:t>
                      </a:r>
                      <a:r>
                        <a:rPr sz="1500" spc="60" dirty="0">
                          <a:solidFill>
                            <a:srgbClr val="000000">
                              <a:alpha val="100000"/>
                            </a:srgbClr>
                          </a:solidFill>
                          <a:latin typeface="SimSun"/>
                          <a:ea typeface="SimSun"/>
                          <a:cs typeface="SimSun"/>
                        </a:rPr>
                        <a:t>录</a:t>
                      </a:r>
                      <a:endParaRPr lang="SimSun" altLang="SimSun" sz="15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59000"/>
                        </a:lnSpc>
                        <a:tabLst/>
                      </a:pPr>
                      <a:endParaRPr lang="Arial" altLang="Arial" sz="100" dirty="0"/>
                    </a:p>
                    <a:p>
                      <a:pPr indent="10125" algn="l" rtl="0" eaLnBrk="0">
                        <a:lnSpc>
                          <a:spcPct val="100000"/>
                        </a:lnSpc>
                        <a:spcBef>
                          <a:spcPts val="1"/>
                        </a:spcBef>
                        <a:tabLst/>
                      </a:pPr>
                      <a:r>
                        <a:rPr sz="1500" spc="90" dirty="0">
                          <a:solidFill>
                            <a:srgbClr val="000000">
                              <a:alpha val="100000"/>
                            </a:srgbClr>
                          </a:solidFill>
                          <a:latin typeface="SimSun"/>
                          <a:ea typeface="SimSun"/>
                          <a:cs typeface="SimSun"/>
                        </a:rPr>
                        <a:t>静态分析错误报</a:t>
                      </a:r>
                      <a:r>
                        <a:rPr sz="1500" spc="70" dirty="0">
                          <a:solidFill>
                            <a:srgbClr val="000000">
                              <a:alpha val="100000"/>
                            </a:srgbClr>
                          </a:solidFill>
                          <a:latin typeface="SimSun"/>
                          <a:ea typeface="SimSun"/>
                          <a:cs typeface="SimSun"/>
                        </a:rPr>
                        <a:t>告</a:t>
                      </a:r>
                      <a:endParaRPr lang="SimSun" altLang="SimSun" sz="15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619759">
                <a:tc>
                  <a:txBody>
                    <a:bodyPr/>
                    <a:lstStyle/>
                    <a:p>
                      <a:pPr algn="l" rtl="0" eaLnBrk="0">
                        <a:lnSpc>
                          <a:spcPct val="167000"/>
                        </a:lnSpc>
                        <a:tabLst/>
                      </a:pPr>
                      <a:endParaRPr lang="Arial" altLang="Arial" sz="100" dirty="0"/>
                    </a:p>
                    <a:p>
                      <a:pPr indent="53223" algn="l" rtl="0" eaLnBrk="0">
                        <a:lnSpc>
                          <a:spcPts val="1809"/>
                        </a:lnSpc>
                        <a:spcBef>
                          <a:spcPts val="1"/>
                        </a:spcBef>
                        <a:tabLst/>
                      </a:pPr>
                      <a:r>
                        <a:rPr sz="1500" spc="-50" dirty="0">
                          <a:solidFill>
                            <a:srgbClr val="000000">
                              <a:alpha val="100000"/>
                            </a:srgbClr>
                          </a:solidFill>
                          <a:latin typeface="SimSun"/>
                          <a:ea typeface="SimSun"/>
                          <a:cs typeface="SimSun"/>
                        </a:rPr>
                        <a:t>目</a:t>
                      </a:r>
                      <a:r>
                        <a:rPr sz="1500" spc="-40" dirty="0">
                          <a:solidFill>
                            <a:srgbClr val="000000">
                              <a:alpha val="100000"/>
                            </a:srgbClr>
                          </a:solidFill>
                          <a:latin typeface="SimSun"/>
                          <a:ea typeface="SimSun"/>
                          <a:cs typeface="SimSun"/>
                        </a:rPr>
                        <a:t>标</a:t>
                      </a:r>
                      <a:endParaRPr lang="SimSun" altLang="SimSun" sz="15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70000"/>
                        </a:lnSpc>
                        <a:tabLst/>
                      </a:pPr>
                      <a:endParaRPr lang="Arial" altLang="Arial" sz="100" dirty="0"/>
                    </a:p>
                    <a:p>
                      <a:pPr indent="7856" algn="l" rtl="0" eaLnBrk="0">
                        <a:lnSpc>
                          <a:spcPct val="100000"/>
                        </a:lnSpc>
                        <a:spcBef>
                          <a:spcPts val="1"/>
                        </a:spcBef>
                        <a:tabLst/>
                      </a:pPr>
                      <a:r>
                        <a:rPr sz="1500" spc="90" dirty="0">
                          <a:solidFill>
                            <a:srgbClr val="000000">
                              <a:alpha val="100000"/>
                            </a:srgbClr>
                          </a:solidFill>
                          <a:latin typeface="SimSun"/>
                          <a:ea typeface="SimSun"/>
                          <a:cs typeface="SimSun"/>
                        </a:rPr>
                        <a:t>代码标准规范</a:t>
                      </a:r>
                      <a:r>
                        <a:rPr sz="1500" spc="105" dirty="0">
                          <a:solidFill>
                            <a:srgbClr val="000000">
                              <a:alpha val="100000"/>
                            </a:srgbClr>
                          </a:solidFill>
                          <a:latin typeface="SimSun"/>
                          <a:ea typeface="SimSun"/>
                          <a:cs typeface="SimSun"/>
                        </a:rPr>
                        <a:t>，</a:t>
                      </a:r>
                      <a:r>
                        <a:rPr sz="1500" spc="90" dirty="0">
                          <a:solidFill>
                            <a:srgbClr val="000000">
                              <a:alpha val="100000"/>
                            </a:srgbClr>
                          </a:solidFill>
                          <a:latin typeface="SimSun"/>
                          <a:ea typeface="SimSun"/>
                          <a:cs typeface="SimSun"/>
                        </a:rPr>
                        <a:t>无逻辑错误</a:t>
                      </a:r>
                      <a:endParaRPr lang="SimSun" altLang="SimSun" sz="15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70000"/>
                        </a:lnSpc>
                        <a:tabLst/>
                      </a:pPr>
                      <a:endParaRPr lang="Arial" altLang="Arial" sz="100" dirty="0"/>
                    </a:p>
                    <a:p>
                      <a:pPr indent="8490" algn="l" rtl="0" eaLnBrk="0">
                        <a:lnSpc>
                          <a:spcPct val="100000"/>
                        </a:lnSpc>
                        <a:spcBef>
                          <a:spcPts val="1"/>
                        </a:spcBef>
                        <a:tabLst/>
                      </a:pPr>
                      <a:r>
                        <a:rPr sz="1500" spc="90" dirty="0">
                          <a:solidFill>
                            <a:srgbClr val="000000">
                              <a:alpha val="100000"/>
                            </a:srgbClr>
                          </a:solidFill>
                          <a:latin typeface="SimSun"/>
                          <a:ea typeface="SimSun"/>
                          <a:cs typeface="SimSun"/>
                        </a:rPr>
                        <a:t>代码标准规范</a:t>
                      </a:r>
                      <a:r>
                        <a:rPr sz="1500" spc="105" dirty="0">
                          <a:solidFill>
                            <a:srgbClr val="000000">
                              <a:alpha val="100000"/>
                            </a:srgbClr>
                          </a:solidFill>
                          <a:latin typeface="SimSun"/>
                          <a:ea typeface="SimSun"/>
                          <a:cs typeface="SimSun"/>
                        </a:rPr>
                        <a:t>，</a:t>
                      </a:r>
                      <a:r>
                        <a:rPr sz="1500" spc="90" dirty="0">
                          <a:solidFill>
                            <a:srgbClr val="000000">
                              <a:alpha val="100000"/>
                            </a:srgbClr>
                          </a:solidFill>
                          <a:latin typeface="SimSun"/>
                          <a:ea typeface="SimSun"/>
                          <a:cs typeface="SimSun"/>
                        </a:rPr>
                        <a:t>无逻辑错误</a:t>
                      </a:r>
                      <a:endParaRPr lang="SimSun" altLang="SimSun" sz="15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sp>
        <p:nvSpPr>
          <p:cNvPr id="86" name="textbox 86"/>
          <p:cNvSpPr/>
          <p:nvPr/>
        </p:nvSpPr>
        <p:spPr>
          <a:xfrm>
            <a:off x="1490178" y="719988"/>
            <a:ext cx="4048759" cy="601980"/>
          </a:xfrm>
          <a:prstGeom prst="rect">
            <a:avLst/>
          </a:prstGeom>
        </p:spPr>
        <p:txBody>
          <a:bodyPr vert="horz" wrap="square" lIns="0" tIns="0" rIns="0" bIns="0"/>
          <a:lstStyle/>
          <a:p>
            <a:pPr algn="l" rtl="0" eaLnBrk="0">
              <a:lnSpc>
                <a:spcPct val="80549"/>
              </a:lnSpc>
              <a:tabLst/>
            </a:pPr>
            <a:endParaRPr lang="Arial" altLang="Arial" sz="100" dirty="0"/>
          </a:p>
          <a:p>
            <a:pPr indent="12700" algn="l" rtl="0" eaLnBrk="0">
              <a:lnSpc>
                <a:spcPct val="97000"/>
              </a:lnSpc>
              <a:tabLst/>
            </a:pPr>
            <a:r>
              <a:rPr sz="3900" spc="60" dirty="0">
                <a:solidFill>
                  <a:srgbClr val="191B0E">
                    <a:alpha val="100000"/>
                  </a:srgbClr>
                </a:solidFill>
                <a:latin typeface="KaiTi"/>
                <a:ea typeface="KaiTi"/>
                <a:cs typeface="KaiTi"/>
              </a:rPr>
              <a:t>走查与检查的比</a:t>
            </a:r>
            <a:r>
              <a:rPr sz="3900" spc="55" dirty="0">
                <a:solidFill>
                  <a:srgbClr val="191B0E">
                    <a:alpha val="100000"/>
                  </a:srgbClr>
                </a:solidFill>
                <a:latin typeface="KaiTi"/>
                <a:ea typeface="KaiTi"/>
                <a:cs typeface="KaiTi"/>
              </a:rPr>
              <a:t>较</a:t>
            </a:r>
            <a:endParaRPr lang="KaiTi" altLang="KaiTi" sz="3900" dirty="0"/>
          </a:p>
        </p:txBody>
      </p:sp>
      <p:sp>
        <p:nvSpPr>
          <p:cNvPr id="87"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88" name="picture 88"/>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90" name="textbox 90"/>
          <p:cNvSpPr/>
          <p:nvPr/>
        </p:nvSpPr>
        <p:spPr>
          <a:xfrm>
            <a:off x="1468664" y="719988"/>
            <a:ext cx="9253219" cy="3298190"/>
          </a:xfrm>
          <a:prstGeom prst="rect">
            <a:avLst/>
          </a:prstGeom>
        </p:spPr>
        <p:txBody>
          <a:bodyPr vert="horz" wrap="square" lIns="0" tIns="0" rIns="0" bIns="0"/>
          <a:lstStyle/>
          <a:p>
            <a:pPr algn="l" rtl="0" eaLnBrk="0">
              <a:lnSpc>
                <a:spcPct val="94156"/>
              </a:lnSpc>
              <a:tabLst/>
            </a:pPr>
            <a:endParaRPr lang="Arial" altLang="Arial" sz="100" dirty="0"/>
          </a:p>
          <a:p>
            <a:pPr indent="17467" algn="l" rtl="0" eaLnBrk="0">
              <a:lnSpc>
                <a:spcPct val="96000"/>
              </a:lnSpc>
              <a:tabLst/>
            </a:pPr>
            <a:r>
              <a:rPr sz="3900" spc="10" dirty="0">
                <a:solidFill>
                  <a:srgbClr val="191B0E">
                    <a:alpha val="100000"/>
                  </a:srgbClr>
                </a:solidFill>
                <a:latin typeface="KaiTi"/>
                <a:ea typeface="KaiTi"/>
                <a:cs typeface="KaiTi"/>
              </a:rPr>
              <a:t>静态测试</a:t>
            </a:r>
            <a:r>
              <a:rPr sz="3900" spc="10" dirty="0">
                <a:solidFill>
                  <a:srgbClr val="191B0E">
                    <a:alpha val="100000"/>
                  </a:srgbClr>
                </a:solidFill>
                <a:latin typeface="Microsoft YaHei"/>
                <a:ea typeface="Microsoft YaHei"/>
                <a:cs typeface="Microsoft YaHei"/>
              </a:rPr>
              <a:t>-</a:t>
            </a:r>
            <a:r>
              <a:rPr sz="3900" spc="10" dirty="0">
                <a:solidFill>
                  <a:srgbClr val="191B0E">
                    <a:alpha val="100000"/>
                  </a:srgbClr>
                </a:solidFill>
                <a:latin typeface="KaiTi"/>
                <a:ea typeface="KaiTi"/>
                <a:cs typeface="KaiTi"/>
              </a:rPr>
              <a:t>静态结构分</a:t>
            </a:r>
            <a:r>
              <a:rPr sz="3900" spc="0" dirty="0">
                <a:solidFill>
                  <a:srgbClr val="191B0E">
                    <a:alpha val="100000"/>
                  </a:srgbClr>
                </a:solidFill>
                <a:latin typeface="KaiTi"/>
                <a:ea typeface="KaiTi"/>
                <a:cs typeface="KaiTi"/>
              </a:rPr>
              <a:t>析</a:t>
            </a:r>
            <a:endParaRPr lang="KaiTi" altLang="KaiTi" sz="3900" dirty="0"/>
          </a:p>
          <a:p>
            <a:pPr indent="12700" algn="l" rtl="0" eaLnBrk="0">
              <a:lnSpc>
                <a:spcPct val="92000"/>
              </a:lnSpc>
              <a:spcBef>
                <a:spcPts val="734"/>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以图形的方式表现程序的内部结构</a:t>
            </a:r>
            <a:r>
              <a:rPr sz="2000" spc="-31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例如函数调用关系图</a:t>
            </a:r>
            <a:r>
              <a:rPr sz="2000" spc="-31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函数内部控制流图</a:t>
            </a:r>
            <a:r>
              <a:rPr sz="2000" spc="-285" dirty="0">
                <a:solidFill>
                  <a:srgbClr val="191B0E">
                    <a:alpha val="100000"/>
                  </a:srgbClr>
                </a:solidFill>
                <a:latin typeface="KaiTi"/>
                <a:ea typeface="KaiTi"/>
                <a:cs typeface="KaiTi"/>
              </a:rPr>
              <a:t>。</a:t>
            </a:r>
            <a:endParaRPr lang="KaiTi" altLang="KaiTi" sz="2000" dirty="0"/>
          </a:p>
          <a:p>
            <a:pPr indent="12700" algn="l" rtl="0" eaLnBrk="0">
              <a:lnSpc>
                <a:spcPct val="94000"/>
              </a:lnSpc>
              <a:spcBef>
                <a:spcPts val="1265"/>
              </a:spcBef>
              <a:tabLst/>
            </a:pPr>
            <a:r>
              <a:rPr sz="2000" spc="-10" dirty="0">
                <a:solidFill>
                  <a:srgbClr val="191B0E">
                    <a:alpha val="100000"/>
                  </a:srgbClr>
                </a:solidFill>
                <a:latin typeface="Microsoft YaHei"/>
                <a:ea typeface="Microsoft YaHei"/>
                <a:cs typeface="Microsoft YaHei"/>
              </a:rPr>
              <a:t>■</a:t>
            </a:r>
            <a:r>
              <a:rPr sz="2000" spc="-8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KaiTi"/>
                <a:ea typeface="KaiTi"/>
                <a:cs typeface="KaiTi"/>
              </a:rPr>
              <a:t>静态结</a:t>
            </a:r>
            <a:r>
              <a:rPr sz="2000" spc="-5" dirty="0">
                <a:solidFill>
                  <a:srgbClr val="191B0E">
                    <a:alpha val="100000"/>
                  </a:srgbClr>
                </a:solidFill>
                <a:latin typeface="KaiTi"/>
                <a:ea typeface="KaiTi"/>
                <a:cs typeface="KaiTi"/>
              </a:rPr>
              <a:t>构</a:t>
            </a:r>
            <a:r>
              <a:rPr sz="2000" spc="0" dirty="0">
                <a:solidFill>
                  <a:srgbClr val="191B0E">
                    <a:alpha val="100000"/>
                  </a:srgbClr>
                </a:solidFill>
                <a:latin typeface="KaiTi"/>
                <a:ea typeface="KaiTi"/>
                <a:cs typeface="KaiTi"/>
              </a:rPr>
              <a:t>主要分析</a:t>
            </a:r>
            <a:r>
              <a:rPr sz="2000" spc="-1010" dirty="0">
                <a:solidFill>
                  <a:srgbClr val="191B0E">
                    <a:alpha val="100000"/>
                  </a:srgbClr>
                </a:solidFill>
                <a:latin typeface="KaiTi"/>
                <a:ea typeface="KaiTi"/>
                <a:cs typeface="KaiTi"/>
              </a:rPr>
              <a:t>：</a:t>
            </a:r>
            <a:endParaRPr lang="KaiTi" altLang="KaiTi" sz="2000" dirty="0"/>
          </a:p>
          <a:p>
            <a:pPr indent="550178" algn="l" rtl="0" eaLnBrk="0">
              <a:lnSpc>
                <a:spcPct val="89000"/>
              </a:lnSpc>
              <a:spcBef>
                <a:spcPts val="702"/>
              </a:spcBef>
              <a:tabLst/>
            </a:pPr>
            <a:r>
              <a:rPr sz="2000" spc="-10" dirty="0">
                <a:solidFill>
                  <a:srgbClr val="191B0E">
                    <a:alpha val="100000"/>
                  </a:srgbClr>
                </a:solidFill>
                <a:latin typeface="Microsoft YaHei"/>
                <a:ea typeface="Microsoft YaHei"/>
                <a:cs typeface="Microsoft YaHei"/>
              </a:rPr>
              <a:t>–</a:t>
            </a:r>
            <a:r>
              <a:rPr sz="2000" spc="-14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可以检查函数的调用关系是否</a:t>
            </a:r>
            <a:r>
              <a:rPr sz="2100" i="1" spc="-5" dirty="0">
                <a:solidFill>
                  <a:srgbClr val="191B0E">
                    <a:alpha val="100000"/>
                  </a:srgbClr>
                </a:solidFill>
                <a:latin typeface="KaiTi"/>
                <a:ea typeface="KaiTi"/>
                <a:cs typeface="KaiTi"/>
              </a:rPr>
              <a:t>正</a:t>
            </a:r>
            <a:r>
              <a:rPr sz="2100" i="1" spc="0" dirty="0">
                <a:solidFill>
                  <a:srgbClr val="191B0E">
                    <a:alpha val="100000"/>
                  </a:srgbClr>
                </a:solidFill>
                <a:latin typeface="KaiTi"/>
                <a:ea typeface="KaiTi"/>
                <a:cs typeface="KaiTi"/>
              </a:rPr>
              <a:t>确</a:t>
            </a:r>
            <a:r>
              <a:rPr sz="2100" i="1" spc="-1060" dirty="0">
                <a:solidFill>
                  <a:srgbClr val="191B0E">
                    <a:alpha val="100000"/>
                  </a:srgbClr>
                </a:solidFill>
                <a:latin typeface="KaiTi"/>
                <a:ea typeface="KaiTi"/>
                <a:cs typeface="KaiTi"/>
              </a:rPr>
              <a:t>；</a:t>
            </a:r>
            <a:endParaRPr lang="KaiTi" altLang="KaiTi" sz="2100" dirty="0"/>
          </a:p>
          <a:p>
            <a:pPr indent="550178" algn="l" rtl="0" eaLnBrk="0">
              <a:lnSpc>
                <a:spcPct val="90000"/>
              </a:lnSpc>
              <a:spcBef>
                <a:spcPts val="709"/>
              </a:spcBef>
              <a:tabLst/>
            </a:pPr>
            <a:r>
              <a:rPr sz="2000" spc="-10" dirty="0">
                <a:solidFill>
                  <a:srgbClr val="191B0E">
                    <a:alpha val="100000"/>
                  </a:srgbClr>
                </a:solidFill>
                <a:latin typeface="Microsoft YaHei"/>
                <a:ea typeface="Microsoft YaHei"/>
                <a:cs typeface="Microsoft YaHei"/>
              </a:rPr>
              <a:t>–</a:t>
            </a:r>
            <a:r>
              <a:rPr sz="2000" spc="-14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是否存在孤立的函数而没有被</a:t>
            </a:r>
            <a:r>
              <a:rPr sz="2100" i="1" spc="-5" dirty="0">
                <a:solidFill>
                  <a:srgbClr val="191B0E">
                    <a:alpha val="100000"/>
                  </a:srgbClr>
                </a:solidFill>
                <a:latin typeface="KaiTi"/>
                <a:ea typeface="KaiTi"/>
                <a:cs typeface="KaiTi"/>
              </a:rPr>
              <a:t>调</a:t>
            </a:r>
            <a:r>
              <a:rPr sz="2100" i="1" spc="0" dirty="0">
                <a:solidFill>
                  <a:srgbClr val="191B0E">
                    <a:alpha val="100000"/>
                  </a:srgbClr>
                </a:solidFill>
                <a:latin typeface="KaiTi"/>
                <a:ea typeface="KaiTi"/>
                <a:cs typeface="KaiTi"/>
              </a:rPr>
              <a:t>用</a:t>
            </a:r>
            <a:r>
              <a:rPr sz="2100" i="1" spc="-1060" dirty="0">
                <a:solidFill>
                  <a:srgbClr val="191B0E">
                    <a:alpha val="100000"/>
                  </a:srgbClr>
                </a:solidFill>
                <a:latin typeface="KaiTi"/>
                <a:ea typeface="KaiTi"/>
                <a:cs typeface="KaiTi"/>
              </a:rPr>
              <a:t>；</a:t>
            </a:r>
            <a:endParaRPr lang="KaiTi" altLang="KaiTi" sz="2100" dirty="0"/>
          </a:p>
          <a:p>
            <a:pPr indent="550208" algn="l" rtl="0" eaLnBrk="0">
              <a:lnSpc>
                <a:spcPct val="88000"/>
              </a:lnSpc>
              <a:spcBef>
                <a:spcPts val="678"/>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明确函数被调用的频繁度</a:t>
            </a:r>
            <a:r>
              <a:rPr sz="2100" i="1" spc="-103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对调用频繁的函数可以重点检查</a:t>
            </a:r>
            <a:r>
              <a:rPr sz="2100" i="1" spc="-1020" dirty="0">
                <a:solidFill>
                  <a:srgbClr val="191B0E">
                    <a:alpha val="100000"/>
                  </a:srgbClr>
                </a:solidFill>
                <a:latin typeface="KaiTi"/>
                <a:ea typeface="KaiTi"/>
                <a:cs typeface="KaiTi"/>
              </a:rPr>
              <a:t>。</a:t>
            </a:r>
            <a:endParaRPr lang="KaiTi" altLang="KaiTi" sz="2100" dirty="0"/>
          </a:p>
          <a:p>
            <a:pPr indent="550178" algn="l" rtl="0" eaLnBrk="0">
              <a:lnSpc>
                <a:spcPct val="92000"/>
              </a:lnSpc>
              <a:spcBef>
                <a:spcPts val="747"/>
              </a:spcBef>
              <a:tabLst/>
            </a:pPr>
            <a:r>
              <a:rPr sz="2000" spc="-10" dirty="0">
                <a:solidFill>
                  <a:srgbClr val="191B0E">
                    <a:alpha val="100000"/>
                  </a:srgbClr>
                </a:solidFill>
                <a:latin typeface="Microsoft YaHei"/>
                <a:ea typeface="Microsoft YaHei"/>
                <a:cs typeface="Microsoft YaHei"/>
              </a:rPr>
              <a:t>–</a:t>
            </a:r>
            <a:r>
              <a:rPr sz="2000" spc="-7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编</a:t>
            </a:r>
            <a:r>
              <a:rPr sz="2100" i="1" spc="-5" dirty="0">
                <a:solidFill>
                  <a:srgbClr val="191B0E">
                    <a:alpha val="100000"/>
                  </a:srgbClr>
                </a:solidFill>
                <a:latin typeface="KaiTi"/>
                <a:ea typeface="KaiTi"/>
                <a:cs typeface="KaiTi"/>
              </a:rPr>
              <a:t>码</a:t>
            </a:r>
            <a:r>
              <a:rPr sz="2100" i="1" spc="0" dirty="0">
                <a:solidFill>
                  <a:srgbClr val="191B0E">
                    <a:alpha val="100000"/>
                  </a:srgbClr>
                </a:solidFill>
                <a:latin typeface="KaiTi"/>
                <a:ea typeface="KaiTi"/>
                <a:cs typeface="KaiTi"/>
              </a:rPr>
              <a:t>的规范性</a:t>
            </a:r>
            <a:r>
              <a:rPr sz="2100" i="1" spc="-1060" dirty="0">
                <a:solidFill>
                  <a:srgbClr val="191B0E">
                    <a:alpha val="100000"/>
                  </a:srgbClr>
                </a:solidFill>
                <a:latin typeface="KaiTi"/>
                <a:ea typeface="KaiTi"/>
                <a:cs typeface="KaiTi"/>
              </a:rPr>
              <a:t>；</a:t>
            </a:r>
            <a:endParaRPr lang="KaiTi" altLang="KaiTi" sz="2100" dirty="0"/>
          </a:p>
          <a:p>
            <a:pPr algn="l" rtl="0" eaLnBrk="0">
              <a:lnSpc>
                <a:spcPct val="108000"/>
              </a:lnSpc>
              <a:tabLst/>
            </a:pPr>
            <a:endParaRPr lang="Arial" altLang="Arial" sz="500" dirty="0"/>
          </a:p>
          <a:p>
            <a:pPr indent="550178" algn="l" rtl="0" eaLnBrk="0">
              <a:lnSpc>
                <a:spcPct val="90000"/>
              </a:lnSpc>
              <a:spcBef>
                <a:spcPts val="3"/>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资源是否释放</a:t>
            </a:r>
            <a:endParaRPr lang="KaiTi" altLang="KaiTi" sz="2100" dirty="0"/>
          </a:p>
        </p:txBody>
      </p:sp>
      <p:sp>
        <p:nvSpPr>
          <p:cNvPr id="91"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92" name="picture 92"/>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94" name="textbox 94"/>
          <p:cNvSpPr/>
          <p:nvPr/>
        </p:nvSpPr>
        <p:spPr>
          <a:xfrm>
            <a:off x="1468664" y="719988"/>
            <a:ext cx="5210809" cy="4799329"/>
          </a:xfrm>
          <a:prstGeom prst="rect">
            <a:avLst/>
          </a:prstGeom>
        </p:spPr>
        <p:txBody>
          <a:bodyPr vert="horz" wrap="square" lIns="0" tIns="0" rIns="0" bIns="0"/>
          <a:lstStyle/>
          <a:p>
            <a:pPr algn="l" rtl="0" eaLnBrk="0">
              <a:lnSpc>
                <a:spcPct val="80549"/>
              </a:lnSpc>
              <a:tabLst/>
            </a:pPr>
            <a:endParaRPr lang="Arial" altLang="Arial" sz="100" dirty="0"/>
          </a:p>
          <a:p>
            <a:pPr indent="17467" algn="l" rtl="0" eaLnBrk="0">
              <a:lnSpc>
                <a:spcPct val="97000"/>
              </a:lnSpc>
              <a:tabLst/>
            </a:pPr>
            <a:r>
              <a:rPr sz="3900" spc="10" dirty="0">
                <a:solidFill>
                  <a:srgbClr val="191B0E">
                    <a:alpha val="100000"/>
                  </a:srgbClr>
                </a:solidFill>
                <a:latin typeface="KaiTi"/>
                <a:ea typeface="KaiTi"/>
                <a:cs typeface="KaiTi"/>
              </a:rPr>
              <a:t>静态测试</a:t>
            </a:r>
            <a:r>
              <a:rPr sz="3900" spc="10" dirty="0">
                <a:solidFill>
                  <a:srgbClr val="191B0E">
                    <a:alpha val="100000"/>
                  </a:srgbClr>
                </a:solidFill>
                <a:latin typeface="Microsoft YaHei"/>
                <a:ea typeface="Microsoft YaHei"/>
                <a:cs typeface="Microsoft YaHei"/>
              </a:rPr>
              <a:t>-</a:t>
            </a:r>
            <a:r>
              <a:rPr sz="3900" spc="10" dirty="0">
                <a:solidFill>
                  <a:srgbClr val="191B0E">
                    <a:alpha val="100000"/>
                  </a:srgbClr>
                </a:solidFill>
                <a:latin typeface="KaiTi"/>
                <a:ea typeface="KaiTi"/>
                <a:cs typeface="KaiTi"/>
              </a:rPr>
              <a:t>静态质量度</a:t>
            </a:r>
            <a:r>
              <a:rPr sz="3900" spc="0" dirty="0">
                <a:solidFill>
                  <a:srgbClr val="191B0E">
                    <a:alpha val="100000"/>
                  </a:srgbClr>
                </a:solidFill>
                <a:latin typeface="KaiTi"/>
                <a:ea typeface="KaiTi"/>
                <a:cs typeface="KaiTi"/>
              </a:rPr>
              <a:t>量</a:t>
            </a:r>
            <a:endParaRPr lang="KaiTi" altLang="KaiTi" sz="3900" dirty="0"/>
          </a:p>
          <a:p>
            <a:pPr indent="12700" algn="l" rtl="0" eaLnBrk="0">
              <a:lnSpc>
                <a:spcPct val="94000"/>
              </a:lnSpc>
              <a:spcBef>
                <a:spcPts val="703"/>
              </a:spcBef>
              <a:tabLst/>
            </a:pPr>
            <a:r>
              <a:rPr sz="2000" spc="0" dirty="0">
                <a:solidFill>
                  <a:srgbClr val="191B0E">
                    <a:alpha val="100000"/>
                  </a:srgbClr>
                </a:solidFill>
                <a:latin typeface="Microsoft YaHei"/>
                <a:ea typeface="Microsoft YaHei"/>
                <a:cs typeface="Microsoft YaHei"/>
              </a:rPr>
              <a:t>■</a:t>
            </a:r>
            <a:r>
              <a:rPr sz="2000" spc="-40" dirty="0">
                <a:solidFill>
                  <a:srgbClr val="191B0E">
                    <a:alpha val="100000"/>
                  </a:srgbClr>
                </a:solidFill>
                <a:latin typeface="Microsoft YaHei"/>
                <a:ea typeface="Microsoft YaHei"/>
                <a:cs typeface="Microsoft YaHei"/>
              </a:rPr>
              <a:t> </a:t>
            </a:r>
            <a:r>
              <a:rPr sz="2000" spc="-35" dirty="0">
                <a:solidFill>
                  <a:srgbClr val="191B0E">
                    <a:alpha val="100000"/>
                  </a:srgbClr>
                </a:solidFill>
                <a:latin typeface="Microsoft YaHei"/>
                <a:ea typeface="Microsoft YaHei"/>
                <a:cs typeface="Microsoft YaHei"/>
              </a:rPr>
              <a:t> </a:t>
            </a:r>
            <a:r>
              <a:rPr sz="2000" spc="-3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软件质量包括</a:t>
            </a:r>
            <a:r>
              <a:rPr sz="2000" spc="0" dirty="0">
                <a:solidFill>
                  <a:srgbClr val="191B0E">
                    <a:alpha val="100000"/>
                  </a:srgbClr>
                </a:solidFill>
                <a:latin typeface="Microsoft YaHei"/>
                <a:ea typeface="Microsoft YaHei"/>
                <a:cs typeface="Microsoft YaHei"/>
              </a:rPr>
              <a:t>6</a:t>
            </a:r>
            <a:r>
              <a:rPr sz="2000" spc="0" dirty="0">
                <a:solidFill>
                  <a:srgbClr val="191B0E">
                    <a:alpha val="100000"/>
                  </a:srgbClr>
                </a:solidFill>
                <a:latin typeface="KaiTi"/>
                <a:ea typeface="KaiTi"/>
                <a:cs typeface="KaiTi"/>
              </a:rPr>
              <a:t>个方面</a:t>
            </a:r>
            <a:r>
              <a:rPr sz="2000" spc="-1000" dirty="0">
                <a:solidFill>
                  <a:srgbClr val="191B0E">
                    <a:alpha val="100000"/>
                  </a:srgbClr>
                </a:solidFill>
                <a:latin typeface="KaiTi"/>
                <a:ea typeface="KaiTi"/>
                <a:cs typeface="KaiTi"/>
              </a:rPr>
              <a:t>：</a:t>
            </a:r>
            <a:endParaRPr lang="KaiTi" altLang="KaiTi" sz="2000" dirty="0"/>
          </a:p>
          <a:p>
            <a:pPr indent="550178" algn="l" rtl="0" eaLnBrk="0">
              <a:lnSpc>
                <a:spcPct val="81000"/>
              </a:lnSpc>
              <a:spcBef>
                <a:spcPts val="705"/>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功能性（</a:t>
            </a:r>
            <a:r>
              <a:rPr sz="2000" i="1" spc="0" dirty="0">
                <a:solidFill>
                  <a:srgbClr val="191B0E">
                    <a:alpha val="100000"/>
                  </a:srgbClr>
                </a:solidFill>
                <a:latin typeface="Corbel"/>
                <a:ea typeface="Corbel"/>
                <a:cs typeface="Corbel"/>
              </a:rPr>
              <a:t>functionality</a:t>
            </a:r>
            <a:r>
              <a:rPr sz="2100" i="1" spc="-125" dirty="0">
                <a:solidFill>
                  <a:srgbClr val="191B0E">
                    <a:alpha val="100000"/>
                  </a:srgbClr>
                </a:solidFill>
                <a:latin typeface="KaiTi"/>
                <a:ea typeface="KaiTi"/>
                <a:cs typeface="KaiTi"/>
              </a:rPr>
              <a:t>）</a:t>
            </a:r>
            <a:endParaRPr lang="KaiTi" altLang="KaiTi" sz="2100" dirty="0"/>
          </a:p>
          <a:p>
            <a:pPr indent="550178" algn="l" rtl="0" eaLnBrk="0">
              <a:lnSpc>
                <a:spcPct val="81000"/>
              </a:lnSpc>
              <a:spcBef>
                <a:spcPts val="911"/>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可靠性（</a:t>
            </a:r>
            <a:r>
              <a:rPr sz="2000" i="1" spc="0" dirty="0">
                <a:solidFill>
                  <a:srgbClr val="191B0E">
                    <a:alpha val="100000"/>
                  </a:srgbClr>
                </a:solidFill>
                <a:latin typeface="Corbel"/>
                <a:ea typeface="Corbel"/>
                <a:cs typeface="Corbel"/>
              </a:rPr>
              <a:t>reliability</a:t>
            </a:r>
            <a:r>
              <a:rPr sz="2100" i="1" spc="-125" dirty="0">
                <a:solidFill>
                  <a:srgbClr val="191B0E">
                    <a:alpha val="100000"/>
                  </a:srgbClr>
                </a:solidFill>
                <a:latin typeface="KaiTi"/>
                <a:ea typeface="KaiTi"/>
                <a:cs typeface="KaiTi"/>
              </a:rPr>
              <a:t>）</a:t>
            </a:r>
            <a:endParaRPr lang="KaiTi" altLang="KaiTi" sz="2100" dirty="0"/>
          </a:p>
          <a:p>
            <a:pPr indent="550178" algn="l" rtl="0" eaLnBrk="0">
              <a:lnSpc>
                <a:spcPct val="81000"/>
              </a:lnSpc>
              <a:spcBef>
                <a:spcPts val="911"/>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可用性（</a:t>
            </a:r>
            <a:r>
              <a:rPr sz="2000" i="1" spc="0" dirty="0">
                <a:solidFill>
                  <a:srgbClr val="191B0E">
                    <a:alpha val="100000"/>
                  </a:srgbClr>
                </a:solidFill>
                <a:latin typeface="Corbel"/>
                <a:ea typeface="Corbel"/>
                <a:cs typeface="Corbel"/>
              </a:rPr>
              <a:t>usability</a:t>
            </a:r>
            <a:r>
              <a:rPr sz="2100" i="1" spc="-90" dirty="0">
                <a:solidFill>
                  <a:srgbClr val="191B0E">
                    <a:alpha val="100000"/>
                  </a:srgbClr>
                </a:solidFill>
                <a:latin typeface="KaiTi"/>
                <a:ea typeface="KaiTi"/>
                <a:cs typeface="KaiTi"/>
              </a:rPr>
              <a:t>）</a:t>
            </a:r>
            <a:endParaRPr lang="KaiTi" altLang="KaiTi" sz="2100" dirty="0"/>
          </a:p>
          <a:p>
            <a:pPr indent="550208" algn="l" rtl="0" eaLnBrk="0">
              <a:lnSpc>
                <a:spcPct val="81000"/>
              </a:lnSpc>
              <a:spcBef>
                <a:spcPts val="923"/>
              </a:spcBef>
              <a:tabLst/>
            </a:pPr>
            <a:r>
              <a:rPr sz="2000" spc="10" dirty="0">
                <a:solidFill>
                  <a:srgbClr val="191B0E">
                    <a:alpha val="100000"/>
                  </a:srgbClr>
                </a:solidFill>
                <a:latin typeface="Microsoft YaHei"/>
                <a:ea typeface="Microsoft YaHei"/>
                <a:cs typeface="Microsoft YaHei"/>
              </a:rPr>
              <a:t>–</a:t>
            </a:r>
            <a:r>
              <a:rPr sz="2000" spc="10" dirty="0">
                <a:solidFill>
                  <a:srgbClr val="191B0E">
                    <a:alpha val="100000"/>
                  </a:srgbClr>
                </a:solidFill>
                <a:latin typeface="Microsoft YaHei"/>
                <a:ea typeface="Microsoft YaHei"/>
                <a:cs typeface="Microsoft YaHei"/>
              </a:rPr>
              <a:t>   </a:t>
            </a:r>
            <a:r>
              <a:rPr sz="2100" i="1" spc="20" dirty="0">
                <a:solidFill>
                  <a:srgbClr val="191B0E">
                    <a:alpha val="100000"/>
                  </a:srgbClr>
                </a:solidFill>
                <a:latin typeface="KaiTi"/>
                <a:ea typeface="KaiTi"/>
                <a:cs typeface="KaiTi"/>
              </a:rPr>
              <a:t>有效性（</a:t>
            </a:r>
            <a:r>
              <a:rPr sz="2000" i="1" spc="10" dirty="0">
                <a:solidFill>
                  <a:srgbClr val="191B0E">
                    <a:alpha val="100000"/>
                  </a:srgbClr>
                </a:solidFill>
                <a:latin typeface="Corbel"/>
                <a:ea typeface="Corbel"/>
                <a:cs typeface="Corbel"/>
              </a:rPr>
              <a:t>effic</a:t>
            </a:r>
            <a:r>
              <a:rPr sz="2000" i="1" spc="5" dirty="0">
                <a:solidFill>
                  <a:srgbClr val="191B0E">
                    <a:alpha val="100000"/>
                  </a:srgbClr>
                </a:solidFill>
                <a:latin typeface="Corbel"/>
                <a:ea typeface="Corbel"/>
                <a:cs typeface="Corbel"/>
              </a:rPr>
              <a:t>i</a:t>
            </a:r>
            <a:r>
              <a:rPr sz="2000" i="1" spc="0" dirty="0">
                <a:solidFill>
                  <a:srgbClr val="191B0E">
                    <a:alpha val="100000"/>
                  </a:srgbClr>
                </a:solidFill>
                <a:latin typeface="Corbel"/>
                <a:ea typeface="Corbel"/>
                <a:cs typeface="Corbel"/>
              </a:rPr>
              <a:t>ency</a:t>
            </a:r>
            <a:r>
              <a:rPr sz="2100" i="1" spc="20" dirty="0">
                <a:solidFill>
                  <a:srgbClr val="191B0E">
                    <a:alpha val="100000"/>
                  </a:srgbClr>
                </a:solidFill>
                <a:latin typeface="KaiTi"/>
                <a:ea typeface="KaiTi"/>
                <a:cs typeface="KaiTi"/>
              </a:rPr>
              <a:t>）</a:t>
            </a:r>
            <a:endParaRPr lang="KaiTi" altLang="KaiTi" sz="2100" dirty="0"/>
          </a:p>
          <a:p>
            <a:pPr indent="550178" algn="l" rtl="0" eaLnBrk="0">
              <a:lnSpc>
                <a:spcPct val="81000"/>
              </a:lnSpc>
              <a:spcBef>
                <a:spcPts val="914"/>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可维护性（</a:t>
            </a:r>
            <a:r>
              <a:rPr sz="2000" i="1" spc="0" dirty="0">
                <a:solidFill>
                  <a:srgbClr val="191B0E">
                    <a:alpha val="100000"/>
                  </a:srgbClr>
                </a:solidFill>
                <a:latin typeface="Corbel"/>
                <a:ea typeface="Corbel"/>
                <a:cs typeface="Corbel"/>
              </a:rPr>
              <a:t>maintainability</a:t>
            </a:r>
            <a:r>
              <a:rPr sz="2100" i="1" spc="-130" dirty="0">
                <a:solidFill>
                  <a:srgbClr val="191B0E">
                    <a:alpha val="100000"/>
                  </a:srgbClr>
                </a:solidFill>
                <a:latin typeface="KaiTi"/>
                <a:ea typeface="KaiTi"/>
                <a:cs typeface="KaiTi"/>
              </a:rPr>
              <a:t>）</a:t>
            </a:r>
            <a:endParaRPr lang="KaiTi" altLang="KaiTi" sz="2100" dirty="0"/>
          </a:p>
          <a:p>
            <a:pPr indent="550178" algn="l" rtl="0" eaLnBrk="0">
              <a:lnSpc>
                <a:spcPct val="81000"/>
              </a:lnSpc>
              <a:spcBef>
                <a:spcPts val="911"/>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轻便性（</a:t>
            </a:r>
            <a:r>
              <a:rPr sz="2000" i="1" spc="0" dirty="0">
                <a:solidFill>
                  <a:srgbClr val="191B0E">
                    <a:alpha val="100000"/>
                  </a:srgbClr>
                </a:solidFill>
                <a:latin typeface="Corbel"/>
                <a:ea typeface="Corbel"/>
                <a:cs typeface="Corbel"/>
              </a:rPr>
              <a:t>portability</a:t>
            </a:r>
            <a:r>
              <a:rPr sz="2100" i="1" spc="-320" dirty="0">
                <a:solidFill>
                  <a:srgbClr val="191B0E">
                    <a:alpha val="100000"/>
                  </a:srgbClr>
                </a:solidFill>
                <a:latin typeface="KaiTi"/>
                <a:ea typeface="KaiTi"/>
                <a:cs typeface="KaiTi"/>
              </a:rPr>
              <a:t>）。</a:t>
            </a:r>
            <a:endParaRPr lang="KaiTi" altLang="KaiTi" sz="2100" dirty="0"/>
          </a:p>
          <a:p>
            <a:pPr indent="12721" algn="l" rtl="0" eaLnBrk="0">
              <a:lnSpc>
                <a:spcPct val="95000"/>
              </a:lnSpc>
              <a:spcBef>
                <a:spcPts val="1428"/>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质量度量包括</a:t>
            </a:r>
            <a:r>
              <a:rPr sz="2000" spc="0" dirty="0">
                <a:solidFill>
                  <a:srgbClr val="191B0E">
                    <a:alpha val="100000"/>
                  </a:srgbClr>
                </a:solidFill>
                <a:latin typeface="Microsoft YaHei"/>
                <a:ea typeface="Microsoft YaHei"/>
                <a:cs typeface="Microsoft YaHei"/>
              </a:rPr>
              <a:t>3</a:t>
            </a:r>
            <a:r>
              <a:rPr sz="2000" spc="0" dirty="0">
                <a:solidFill>
                  <a:srgbClr val="191B0E">
                    <a:alpha val="100000"/>
                  </a:srgbClr>
                </a:solidFill>
                <a:latin typeface="KaiTi"/>
                <a:ea typeface="KaiTi"/>
                <a:cs typeface="KaiTi"/>
              </a:rPr>
              <a:t>点</a:t>
            </a:r>
            <a:r>
              <a:rPr sz="2000" spc="-765" dirty="0">
                <a:solidFill>
                  <a:srgbClr val="191B0E">
                    <a:alpha val="100000"/>
                  </a:srgbClr>
                </a:solidFill>
                <a:latin typeface="KaiTi"/>
                <a:ea typeface="KaiTi"/>
                <a:cs typeface="KaiTi"/>
              </a:rPr>
              <a:t>：</a:t>
            </a:r>
            <a:endParaRPr lang="KaiTi" altLang="KaiTi" sz="2000" dirty="0"/>
          </a:p>
          <a:p>
            <a:pPr indent="550178" algn="l" rtl="0" eaLnBrk="0">
              <a:lnSpc>
                <a:spcPct val="90000"/>
              </a:lnSpc>
              <a:spcBef>
                <a:spcPts val="687"/>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质量因素（</a:t>
            </a:r>
            <a:r>
              <a:rPr sz="2000" i="1" spc="0" dirty="0">
                <a:solidFill>
                  <a:srgbClr val="191B0E">
                    <a:alpha val="100000"/>
                  </a:srgbClr>
                </a:solidFill>
                <a:latin typeface="Corbel"/>
                <a:ea typeface="Corbel"/>
                <a:cs typeface="Corbel"/>
              </a:rPr>
              <a:t>Factors</a:t>
            </a:r>
            <a:r>
              <a:rPr sz="2100" i="1" spc="-185" dirty="0">
                <a:solidFill>
                  <a:srgbClr val="191B0E">
                    <a:alpha val="100000"/>
                  </a:srgbClr>
                </a:solidFill>
                <a:latin typeface="KaiTi"/>
                <a:ea typeface="KaiTi"/>
                <a:cs typeface="KaiTi"/>
              </a:rPr>
              <a:t>）</a:t>
            </a:r>
            <a:endParaRPr lang="KaiTi" altLang="KaiTi" sz="2100" dirty="0"/>
          </a:p>
          <a:p>
            <a:pPr indent="550178" algn="l" rtl="0" eaLnBrk="0">
              <a:lnSpc>
                <a:spcPct val="91000"/>
              </a:lnSpc>
              <a:spcBef>
                <a:spcPts val="675"/>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分类标准（</a:t>
            </a:r>
            <a:r>
              <a:rPr sz="2000" i="1" spc="0" dirty="0">
                <a:solidFill>
                  <a:srgbClr val="191B0E">
                    <a:alpha val="100000"/>
                  </a:srgbClr>
                </a:solidFill>
                <a:latin typeface="Corbel"/>
                <a:ea typeface="Corbel"/>
                <a:cs typeface="Corbel"/>
              </a:rPr>
              <a:t>criteria</a:t>
            </a:r>
            <a:r>
              <a:rPr sz="2100" i="1" spc="-165" dirty="0">
                <a:solidFill>
                  <a:srgbClr val="191B0E">
                    <a:alpha val="100000"/>
                  </a:srgbClr>
                </a:solidFill>
                <a:latin typeface="KaiTi"/>
                <a:ea typeface="KaiTi"/>
                <a:cs typeface="KaiTi"/>
              </a:rPr>
              <a:t>）</a:t>
            </a:r>
            <a:endParaRPr lang="KaiTi" altLang="KaiTi" sz="2100" dirty="0"/>
          </a:p>
          <a:p>
            <a:pPr algn="l" rtl="0" eaLnBrk="0">
              <a:lnSpc>
                <a:spcPct val="112000"/>
              </a:lnSpc>
              <a:tabLst/>
            </a:pPr>
            <a:endParaRPr lang="Arial" altLang="Arial" sz="500" dirty="0"/>
          </a:p>
          <a:p>
            <a:pPr indent="550178" algn="l" rtl="0" eaLnBrk="0">
              <a:lnSpc>
                <a:spcPct val="90000"/>
              </a:lnSpc>
              <a:spcBef>
                <a:spcPts val="4"/>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度量规则（</a:t>
            </a:r>
            <a:r>
              <a:rPr sz="2000" i="1" spc="0" dirty="0">
                <a:solidFill>
                  <a:srgbClr val="191B0E">
                    <a:alpha val="100000"/>
                  </a:srgbClr>
                </a:solidFill>
                <a:latin typeface="Corbel"/>
                <a:ea typeface="Corbel"/>
                <a:cs typeface="Corbel"/>
              </a:rPr>
              <a:t>Metrics</a:t>
            </a:r>
            <a:r>
              <a:rPr sz="2100" i="1" spc="-95" dirty="0">
                <a:solidFill>
                  <a:srgbClr val="191B0E">
                    <a:alpha val="100000"/>
                  </a:srgbClr>
                </a:solidFill>
                <a:latin typeface="KaiTi"/>
                <a:ea typeface="KaiTi"/>
                <a:cs typeface="KaiTi"/>
              </a:rPr>
              <a:t>）</a:t>
            </a:r>
            <a:endParaRPr lang="KaiTi" altLang="KaiTi" sz="2100" dirty="0"/>
          </a:p>
        </p:txBody>
      </p:sp>
      <p:sp>
        <p:nvSpPr>
          <p:cNvPr id="95"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96" name="picture 96"/>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98" name="textbox 98"/>
          <p:cNvSpPr/>
          <p:nvPr/>
        </p:nvSpPr>
        <p:spPr>
          <a:xfrm>
            <a:off x="1468664" y="719988"/>
            <a:ext cx="7852409" cy="4422775"/>
          </a:xfrm>
          <a:prstGeom prst="rect">
            <a:avLst/>
          </a:prstGeom>
        </p:spPr>
        <p:txBody>
          <a:bodyPr vert="horz" wrap="square" lIns="0" tIns="0" rIns="0" bIns="0"/>
          <a:lstStyle/>
          <a:p>
            <a:pPr algn="l" rtl="0" eaLnBrk="0">
              <a:lnSpc>
                <a:spcPct val="91425"/>
              </a:lnSpc>
              <a:tabLst/>
            </a:pPr>
            <a:endParaRPr lang="Arial" altLang="Arial" sz="100" dirty="0"/>
          </a:p>
          <a:p>
            <a:pPr indent="31676" algn="l" rtl="0" eaLnBrk="0">
              <a:lnSpc>
                <a:spcPct val="99000"/>
              </a:lnSpc>
              <a:tabLst/>
            </a:pPr>
            <a:r>
              <a:rPr sz="3900" spc="30" dirty="0">
                <a:solidFill>
                  <a:srgbClr val="191B0E">
                    <a:alpha val="100000"/>
                  </a:srgbClr>
                </a:solidFill>
                <a:latin typeface="KaiTi"/>
                <a:ea typeface="KaiTi"/>
                <a:cs typeface="KaiTi"/>
              </a:rPr>
              <a:t>动态测</a:t>
            </a:r>
            <a:r>
              <a:rPr sz="3900" spc="0" dirty="0">
                <a:solidFill>
                  <a:srgbClr val="191B0E">
                    <a:alpha val="100000"/>
                  </a:srgbClr>
                </a:solidFill>
                <a:latin typeface="KaiTi"/>
                <a:ea typeface="KaiTi"/>
                <a:cs typeface="KaiTi"/>
              </a:rPr>
              <a:t>试</a:t>
            </a:r>
            <a:endParaRPr lang="KaiTi" altLang="KaiTi" sz="3900" dirty="0"/>
          </a:p>
          <a:p>
            <a:pPr indent="12700" algn="l" rtl="0" eaLnBrk="0">
              <a:lnSpc>
                <a:spcPct val="94000"/>
              </a:lnSpc>
              <a:spcBef>
                <a:spcPts val="596"/>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通过运行软件来检验软件的动态行为和运行结果的正确性</a:t>
            </a:r>
            <a:r>
              <a:rPr sz="2000" spc="-905" dirty="0">
                <a:solidFill>
                  <a:srgbClr val="191B0E">
                    <a:alpha val="100000"/>
                  </a:srgbClr>
                </a:solidFill>
                <a:latin typeface="KaiTi"/>
                <a:ea typeface="KaiTi"/>
                <a:cs typeface="KaiTi"/>
              </a:rPr>
              <a:t>。</a:t>
            </a:r>
            <a:endParaRPr lang="KaiTi" altLang="KaiTi" sz="2000" dirty="0"/>
          </a:p>
          <a:p>
            <a:pPr indent="12700" algn="l" rtl="0" eaLnBrk="0">
              <a:lnSpc>
                <a:spcPct val="96000"/>
              </a:lnSpc>
              <a:spcBef>
                <a:spcPts val="1209"/>
              </a:spcBef>
              <a:tabLst/>
            </a:pPr>
            <a:r>
              <a:rPr sz="2000" spc="-10" dirty="0">
                <a:solidFill>
                  <a:srgbClr val="191B0E">
                    <a:alpha val="100000"/>
                  </a:srgbClr>
                </a:solidFill>
                <a:latin typeface="Microsoft YaHei"/>
                <a:ea typeface="Microsoft YaHei"/>
                <a:cs typeface="Microsoft YaHei"/>
              </a:rPr>
              <a:t>■</a:t>
            </a:r>
            <a:r>
              <a:rPr sz="2000" spc="-8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KaiTi"/>
                <a:ea typeface="KaiTi"/>
                <a:cs typeface="KaiTi"/>
              </a:rPr>
              <a:t>动</a:t>
            </a:r>
            <a:r>
              <a:rPr sz="2000" spc="-5" dirty="0">
                <a:solidFill>
                  <a:srgbClr val="191B0E">
                    <a:alpha val="100000"/>
                  </a:srgbClr>
                </a:solidFill>
                <a:latin typeface="KaiTi"/>
                <a:ea typeface="KaiTi"/>
                <a:cs typeface="KaiTi"/>
              </a:rPr>
              <a:t>态</a:t>
            </a:r>
            <a:r>
              <a:rPr sz="2000" spc="0" dirty="0">
                <a:solidFill>
                  <a:srgbClr val="191B0E">
                    <a:alpha val="100000"/>
                  </a:srgbClr>
                </a:solidFill>
                <a:latin typeface="KaiTi"/>
                <a:ea typeface="KaiTi"/>
                <a:cs typeface="KaiTi"/>
              </a:rPr>
              <a:t>测试流程是</a:t>
            </a:r>
            <a:r>
              <a:rPr sz="2000" spc="-1010" dirty="0">
                <a:solidFill>
                  <a:srgbClr val="191B0E">
                    <a:alpha val="100000"/>
                  </a:srgbClr>
                </a:solidFill>
                <a:latin typeface="KaiTi"/>
                <a:ea typeface="KaiTi"/>
                <a:cs typeface="KaiTi"/>
              </a:rPr>
              <a:t>：</a:t>
            </a:r>
            <a:endParaRPr lang="KaiTi" altLang="KaiTi" sz="2000" dirty="0"/>
          </a:p>
          <a:p>
            <a:pPr indent="550178" algn="l" rtl="0" eaLnBrk="0">
              <a:lnSpc>
                <a:spcPct val="88000"/>
              </a:lnSpc>
              <a:spcBef>
                <a:spcPts val="655"/>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选取定义域有效值</a:t>
            </a:r>
            <a:r>
              <a:rPr sz="2100" i="1" spc="-58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或定义域外无效值</a:t>
            </a:r>
            <a:r>
              <a:rPr sz="2100" i="1" spc="-575" dirty="0">
                <a:solidFill>
                  <a:srgbClr val="191B0E">
                    <a:alpha val="100000"/>
                  </a:srgbClr>
                </a:solidFill>
                <a:latin typeface="KaiTi"/>
                <a:ea typeface="KaiTi"/>
                <a:cs typeface="KaiTi"/>
              </a:rPr>
              <a:t>；</a:t>
            </a:r>
            <a:endParaRPr lang="KaiTi" altLang="KaiTi" sz="2100" dirty="0"/>
          </a:p>
          <a:p>
            <a:pPr indent="550178" algn="l" rtl="0" eaLnBrk="0">
              <a:lnSpc>
                <a:spcPct val="90000"/>
              </a:lnSpc>
              <a:spcBef>
                <a:spcPts val="733"/>
              </a:spcBef>
              <a:tabLst/>
            </a:pPr>
            <a:r>
              <a:rPr sz="2000" spc="-10" dirty="0">
                <a:solidFill>
                  <a:srgbClr val="191B0E">
                    <a:alpha val="100000"/>
                  </a:srgbClr>
                </a:solidFill>
                <a:latin typeface="Microsoft YaHei"/>
                <a:ea typeface="Microsoft YaHei"/>
                <a:cs typeface="Microsoft YaHei"/>
              </a:rPr>
              <a:t>–</a:t>
            </a:r>
            <a:r>
              <a:rPr sz="2000" spc="-8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对</a:t>
            </a:r>
            <a:r>
              <a:rPr sz="2100" i="1" spc="-5" dirty="0">
                <a:solidFill>
                  <a:srgbClr val="191B0E">
                    <a:alpha val="100000"/>
                  </a:srgbClr>
                </a:solidFill>
                <a:latin typeface="KaiTi"/>
                <a:ea typeface="KaiTi"/>
                <a:cs typeface="KaiTi"/>
              </a:rPr>
              <a:t>已</a:t>
            </a:r>
            <a:r>
              <a:rPr sz="2100" i="1" spc="0" dirty="0">
                <a:solidFill>
                  <a:srgbClr val="191B0E">
                    <a:alpha val="100000"/>
                  </a:srgbClr>
                </a:solidFill>
                <a:latin typeface="KaiTi"/>
                <a:ea typeface="KaiTi"/>
                <a:cs typeface="KaiTi"/>
              </a:rPr>
              <a:t>选取值决定预期的结果</a:t>
            </a:r>
            <a:r>
              <a:rPr sz="2100" i="1" spc="-1060" dirty="0">
                <a:solidFill>
                  <a:srgbClr val="191B0E">
                    <a:alpha val="100000"/>
                  </a:srgbClr>
                </a:solidFill>
                <a:latin typeface="KaiTi"/>
                <a:ea typeface="KaiTi"/>
                <a:cs typeface="KaiTi"/>
              </a:rPr>
              <a:t>；</a:t>
            </a:r>
            <a:endParaRPr lang="KaiTi" altLang="KaiTi" sz="2100" dirty="0"/>
          </a:p>
          <a:p>
            <a:pPr indent="550208" algn="l" rtl="0" eaLnBrk="0">
              <a:lnSpc>
                <a:spcPct val="91000"/>
              </a:lnSpc>
              <a:spcBef>
                <a:spcPts val="676"/>
              </a:spcBef>
              <a:tabLst/>
            </a:pPr>
            <a:r>
              <a:rPr sz="2000" spc="-10" dirty="0">
                <a:solidFill>
                  <a:srgbClr val="191B0E">
                    <a:alpha val="100000"/>
                  </a:srgbClr>
                </a:solidFill>
                <a:latin typeface="Microsoft YaHei"/>
                <a:ea typeface="Microsoft YaHei"/>
                <a:cs typeface="Microsoft YaHei"/>
              </a:rPr>
              <a:t>–</a:t>
            </a:r>
            <a:r>
              <a:rPr sz="2000" spc="-12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用选取值执行程</a:t>
            </a:r>
            <a:r>
              <a:rPr sz="2100" i="1" spc="-5" dirty="0">
                <a:solidFill>
                  <a:srgbClr val="191B0E">
                    <a:alpha val="100000"/>
                  </a:srgbClr>
                </a:solidFill>
                <a:latin typeface="KaiTi"/>
                <a:ea typeface="KaiTi"/>
                <a:cs typeface="KaiTi"/>
              </a:rPr>
              <a:t>序</a:t>
            </a:r>
            <a:r>
              <a:rPr sz="2100" i="1" spc="-1060" dirty="0">
                <a:solidFill>
                  <a:srgbClr val="191B0E">
                    <a:alpha val="100000"/>
                  </a:srgbClr>
                </a:solidFill>
                <a:latin typeface="KaiTi"/>
                <a:ea typeface="KaiTi"/>
                <a:cs typeface="KaiTi"/>
              </a:rPr>
              <a:t>；</a:t>
            </a:r>
            <a:endParaRPr lang="KaiTi" altLang="KaiTi" sz="2100" dirty="0"/>
          </a:p>
          <a:p>
            <a:pPr indent="550178" algn="l" rtl="0" eaLnBrk="0">
              <a:lnSpc>
                <a:spcPct val="88000"/>
              </a:lnSpc>
              <a:spcBef>
                <a:spcPts val="684"/>
              </a:spcBef>
              <a:tabLst/>
            </a:pPr>
            <a:r>
              <a:rPr sz="2000" spc="-10" dirty="0">
                <a:solidFill>
                  <a:srgbClr val="191B0E">
                    <a:alpha val="100000"/>
                  </a:srgbClr>
                </a:solidFill>
                <a:latin typeface="Microsoft YaHei"/>
                <a:ea typeface="Microsoft YaHei"/>
                <a:cs typeface="Microsoft YaHei"/>
              </a:rPr>
              <a:t>–</a:t>
            </a:r>
            <a:r>
              <a:rPr sz="2000" spc="-260" dirty="0">
                <a:solidFill>
                  <a:srgbClr val="191B0E">
                    <a:alpha val="100000"/>
                  </a:srgbClr>
                </a:solidFill>
                <a:latin typeface="Microsoft YaHei"/>
                <a:ea typeface="Microsoft YaHei"/>
                <a:cs typeface="Microsoft YaHei"/>
              </a:rPr>
              <a:t>   </a:t>
            </a:r>
            <a:r>
              <a:rPr sz="2100" i="1" spc="-20" dirty="0">
                <a:solidFill>
                  <a:srgbClr val="191B0E">
                    <a:alpha val="100000"/>
                  </a:srgbClr>
                </a:solidFill>
                <a:latin typeface="KaiTi"/>
                <a:ea typeface="KaiTi"/>
                <a:cs typeface="KaiTi"/>
              </a:rPr>
              <a:t>执行结果与对已选取值决定预期的</a:t>
            </a:r>
            <a:r>
              <a:rPr sz="2100" i="1" spc="0" dirty="0">
                <a:solidFill>
                  <a:srgbClr val="191B0E">
                    <a:alpha val="100000"/>
                  </a:srgbClr>
                </a:solidFill>
                <a:latin typeface="KaiTi"/>
                <a:ea typeface="KaiTi"/>
                <a:cs typeface="KaiTi"/>
              </a:rPr>
              <a:t>结果相比</a:t>
            </a:r>
            <a:r>
              <a:rPr sz="2100" i="1" spc="-1070" dirty="0">
                <a:solidFill>
                  <a:srgbClr val="191B0E">
                    <a:alpha val="100000"/>
                  </a:srgbClr>
                </a:solidFill>
                <a:latin typeface="KaiTi"/>
                <a:ea typeface="KaiTi"/>
                <a:cs typeface="KaiTi"/>
              </a:rPr>
              <a:t>，</a:t>
            </a:r>
            <a:r>
              <a:rPr sz="2100" spc="-1050" dirty="0">
                <a:solidFill>
                  <a:srgbClr val="191B0E">
                    <a:alpha val="100000"/>
                  </a:srgbClr>
                </a:solidFill>
                <a:latin typeface="KaiTi"/>
                <a:ea typeface="KaiTi"/>
                <a:cs typeface="KaiTi"/>
              </a:rPr>
              <a:t> </a:t>
            </a:r>
            <a:r>
              <a:rPr sz="2100" i="1" spc="0" dirty="0">
                <a:solidFill>
                  <a:srgbClr val="191B0E">
                    <a:alpha val="100000"/>
                  </a:srgbClr>
                </a:solidFill>
                <a:latin typeface="KaiTi"/>
                <a:ea typeface="KaiTi"/>
                <a:cs typeface="KaiTi"/>
              </a:rPr>
              <a:t>不吻合程序有错</a:t>
            </a:r>
            <a:endParaRPr lang="KaiTi" altLang="KaiTi" sz="2100" dirty="0"/>
          </a:p>
          <a:p>
            <a:pPr indent="550178" algn="l" rtl="0" eaLnBrk="0">
              <a:lnSpc>
                <a:spcPct val="90000"/>
              </a:lnSpc>
              <a:spcBef>
                <a:spcPts val="733"/>
              </a:spcBef>
              <a:tabLst/>
            </a:pPr>
            <a:r>
              <a:rPr sz="2000" spc="-10" dirty="0">
                <a:solidFill>
                  <a:srgbClr val="191B0E">
                    <a:alpha val="100000"/>
                  </a:srgbClr>
                </a:solidFill>
                <a:latin typeface="Microsoft YaHei"/>
                <a:ea typeface="Microsoft YaHei"/>
                <a:cs typeface="Microsoft YaHei"/>
              </a:rPr>
              <a:t>–</a:t>
            </a:r>
            <a:r>
              <a:rPr sz="2000" spc="-10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保证每个模块的所</a:t>
            </a:r>
            <a:r>
              <a:rPr sz="2100" i="1" spc="-5" dirty="0">
                <a:solidFill>
                  <a:srgbClr val="191B0E">
                    <a:alpha val="100000"/>
                  </a:srgbClr>
                </a:solidFill>
                <a:latin typeface="KaiTi"/>
                <a:ea typeface="KaiTi"/>
                <a:cs typeface="KaiTi"/>
              </a:rPr>
              <a:t>有</a:t>
            </a:r>
            <a:r>
              <a:rPr sz="2100" i="1" spc="0" dirty="0">
                <a:solidFill>
                  <a:srgbClr val="191B0E">
                    <a:alpha val="100000"/>
                  </a:srgbClr>
                </a:solidFill>
                <a:latin typeface="KaiTi"/>
                <a:ea typeface="KaiTi"/>
                <a:cs typeface="KaiTi"/>
              </a:rPr>
              <a:t>独立路径至少被使用一次</a:t>
            </a:r>
            <a:r>
              <a:rPr sz="2100" i="1" spc="-1060" dirty="0">
                <a:solidFill>
                  <a:srgbClr val="191B0E">
                    <a:alpha val="100000"/>
                  </a:srgbClr>
                </a:solidFill>
                <a:latin typeface="KaiTi"/>
                <a:ea typeface="KaiTi"/>
                <a:cs typeface="KaiTi"/>
              </a:rPr>
              <a:t>；</a:t>
            </a:r>
            <a:endParaRPr lang="KaiTi" altLang="KaiTi" sz="2100" dirty="0"/>
          </a:p>
          <a:p>
            <a:pPr indent="550208" algn="l" rtl="0" eaLnBrk="0">
              <a:lnSpc>
                <a:spcPct val="81000"/>
              </a:lnSpc>
              <a:spcBef>
                <a:spcPts val="679"/>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对所有的逻辑值均测试</a:t>
            </a:r>
            <a:r>
              <a:rPr sz="2000" i="1" spc="0" dirty="0">
                <a:solidFill>
                  <a:srgbClr val="191B0E">
                    <a:alpha val="100000"/>
                  </a:srgbClr>
                </a:solidFill>
                <a:latin typeface="Corbel"/>
                <a:ea typeface="Corbel"/>
                <a:cs typeface="Corbel"/>
              </a:rPr>
              <a:t>true</a:t>
            </a:r>
            <a:r>
              <a:rPr sz="2100" i="1" spc="0" dirty="0">
                <a:solidFill>
                  <a:srgbClr val="191B0E">
                    <a:alpha val="100000"/>
                  </a:srgbClr>
                </a:solidFill>
                <a:latin typeface="KaiTi"/>
                <a:ea typeface="KaiTi"/>
                <a:cs typeface="KaiTi"/>
              </a:rPr>
              <a:t>和</a:t>
            </a:r>
            <a:r>
              <a:rPr sz="2000" i="1" spc="0" dirty="0">
                <a:solidFill>
                  <a:srgbClr val="191B0E">
                    <a:alpha val="100000"/>
                  </a:srgbClr>
                </a:solidFill>
                <a:latin typeface="Corbel"/>
                <a:ea typeface="Corbel"/>
                <a:cs typeface="Corbel"/>
              </a:rPr>
              <a:t>false</a:t>
            </a:r>
            <a:r>
              <a:rPr sz="2100" i="1" spc="-640" dirty="0">
                <a:solidFill>
                  <a:srgbClr val="191B0E">
                    <a:alpha val="100000"/>
                  </a:srgbClr>
                </a:solidFill>
                <a:latin typeface="KaiTi"/>
                <a:ea typeface="KaiTi"/>
                <a:cs typeface="KaiTi"/>
              </a:rPr>
              <a:t>；</a:t>
            </a:r>
            <a:endParaRPr lang="KaiTi" altLang="KaiTi" sz="2100" dirty="0"/>
          </a:p>
          <a:p>
            <a:pPr indent="550178" algn="l" rtl="0" eaLnBrk="0">
              <a:lnSpc>
                <a:spcPct val="89000"/>
              </a:lnSpc>
              <a:spcBef>
                <a:spcPts val="939"/>
              </a:spcBef>
              <a:tabLst/>
            </a:pPr>
            <a:r>
              <a:rPr sz="2000" spc="0" dirty="0">
                <a:solidFill>
                  <a:srgbClr val="191B0E">
                    <a:alpha val="100000"/>
                  </a:srgbClr>
                </a:solidFill>
                <a:latin typeface="Microsoft YaHei"/>
                <a:ea typeface="Microsoft YaHei"/>
                <a:cs typeface="Microsoft YaHei"/>
              </a:rPr>
              <a:t>–</a:t>
            </a:r>
            <a:r>
              <a:rPr sz="2000" spc="-40" dirty="0">
                <a:solidFill>
                  <a:srgbClr val="191B0E">
                    <a:alpha val="100000"/>
                  </a:srgbClr>
                </a:solidFill>
                <a:latin typeface="Microsoft YaHei"/>
                <a:ea typeface="Microsoft YaHei"/>
                <a:cs typeface="Microsoft YaHei"/>
              </a:rPr>
              <a:t> </a:t>
            </a:r>
            <a:r>
              <a:rPr sz="2000" spc="-35" dirty="0">
                <a:solidFill>
                  <a:srgbClr val="191B0E">
                    <a:alpha val="100000"/>
                  </a:srgbClr>
                </a:solidFill>
                <a:latin typeface="Microsoft YaHei"/>
                <a:ea typeface="Microsoft YaHei"/>
                <a:cs typeface="Microsoft YaHei"/>
              </a:rPr>
              <a:t> </a:t>
            </a:r>
            <a:r>
              <a:rPr sz="2000" spc="-3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上下边界及可操作范围内运行所有循环</a:t>
            </a:r>
            <a:r>
              <a:rPr sz="2100" i="1" spc="-1050" dirty="0">
                <a:solidFill>
                  <a:srgbClr val="191B0E">
                    <a:alpha val="100000"/>
                  </a:srgbClr>
                </a:solidFill>
                <a:latin typeface="KaiTi"/>
                <a:ea typeface="KaiTi"/>
                <a:cs typeface="KaiTi"/>
              </a:rPr>
              <a:t>；</a:t>
            </a:r>
            <a:endParaRPr lang="KaiTi" altLang="KaiTi" sz="2100" dirty="0"/>
          </a:p>
          <a:p>
            <a:pPr algn="l" rtl="0" eaLnBrk="0">
              <a:lnSpc>
                <a:spcPct val="116000"/>
              </a:lnSpc>
              <a:tabLst/>
            </a:pPr>
            <a:endParaRPr lang="Arial" altLang="Arial" sz="500" dirty="0"/>
          </a:p>
          <a:p>
            <a:pPr indent="550178" algn="l" rtl="0" eaLnBrk="0">
              <a:lnSpc>
                <a:spcPct val="90000"/>
              </a:lnSpc>
              <a:spcBef>
                <a:spcPts val="5"/>
              </a:spcBef>
              <a:tabLst/>
            </a:pPr>
            <a:r>
              <a:rPr sz="2000" spc="-10" dirty="0">
                <a:solidFill>
                  <a:srgbClr val="191B0E">
                    <a:alpha val="100000"/>
                  </a:srgbClr>
                </a:solidFill>
                <a:latin typeface="Microsoft YaHei"/>
                <a:ea typeface="Microsoft YaHei"/>
                <a:cs typeface="Microsoft YaHei"/>
              </a:rPr>
              <a:t>–</a:t>
            </a:r>
            <a:r>
              <a:rPr sz="2000" spc="-13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检查内部数据结构以确保其</a:t>
            </a:r>
            <a:r>
              <a:rPr sz="2100" i="1" spc="-5" dirty="0">
                <a:solidFill>
                  <a:srgbClr val="191B0E">
                    <a:alpha val="100000"/>
                  </a:srgbClr>
                </a:solidFill>
                <a:latin typeface="KaiTi"/>
                <a:ea typeface="KaiTi"/>
                <a:cs typeface="KaiTi"/>
              </a:rPr>
              <a:t>有</a:t>
            </a:r>
            <a:r>
              <a:rPr sz="2100" i="1" spc="0" dirty="0">
                <a:solidFill>
                  <a:srgbClr val="191B0E">
                    <a:alpha val="100000"/>
                  </a:srgbClr>
                </a:solidFill>
                <a:latin typeface="KaiTi"/>
                <a:ea typeface="KaiTi"/>
                <a:cs typeface="KaiTi"/>
              </a:rPr>
              <a:t>效性</a:t>
            </a:r>
            <a:r>
              <a:rPr sz="2100" i="1" spc="-1060" dirty="0">
                <a:solidFill>
                  <a:srgbClr val="191B0E">
                    <a:alpha val="100000"/>
                  </a:srgbClr>
                </a:solidFill>
                <a:latin typeface="KaiTi"/>
                <a:ea typeface="KaiTi"/>
                <a:cs typeface="KaiTi"/>
              </a:rPr>
              <a:t>。</a:t>
            </a:r>
            <a:endParaRPr lang="KaiTi" altLang="KaiTi" sz="2100" dirty="0"/>
          </a:p>
        </p:txBody>
      </p:sp>
      <p:sp>
        <p:nvSpPr>
          <p:cNvPr id="99"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100" name="picture 100"/>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102" name="textbox 102"/>
          <p:cNvSpPr/>
          <p:nvPr/>
        </p:nvSpPr>
        <p:spPr>
          <a:xfrm>
            <a:off x="1468664" y="719988"/>
            <a:ext cx="9377044" cy="2754629"/>
          </a:xfrm>
          <a:prstGeom prst="rect">
            <a:avLst/>
          </a:prstGeom>
        </p:spPr>
        <p:txBody>
          <a:bodyPr vert="horz" wrap="square" lIns="0" tIns="0" rIns="0" bIns="0"/>
          <a:lstStyle/>
          <a:p>
            <a:pPr algn="l" rtl="0" eaLnBrk="0">
              <a:lnSpc>
                <a:spcPct val="92335"/>
              </a:lnSpc>
              <a:tabLst/>
            </a:pPr>
            <a:endParaRPr lang="Arial" altLang="Arial" sz="100" dirty="0"/>
          </a:p>
          <a:p>
            <a:pPr indent="31676" algn="l" rtl="0" eaLnBrk="0">
              <a:lnSpc>
                <a:spcPct val="98000"/>
              </a:lnSpc>
              <a:tabLst/>
            </a:pPr>
            <a:r>
              <a:rPr sz="3900" spc="60" dirty="0">
                <a:solidFill>
                  <a:srgbClr val="191B0E">
                    <a:alpha val="100000"/>
                  </a:srgbClr>
                </a:solidFill>
                <a:latin typeface="KaiTi"/>
                <a:ea typeface="KaiTi"/>
                <a:cs typeface="KaiTi"/>
              </a:rPr>
              <a:t>动态测试方法分</a:t>
            </a:r>
            <a:r>
              <a:rPr sz="3900" spc="55" dirty="0">
                <a:solidFill>
                  <a:srgbClr val="191B0E">
                    <a:alpha val="100000"/>
                  </a:srgbClr>
                </a:solidFill>
                <a:latin typeface="KaiTi"/>
                <a:ea typeface="KaiTi"/>
                <a:cs typeface="KaiTi"/>
              </a:rPr>
              <a:t>类</a:t>
            </a:r>
            <a:endParaRPr lang="KaiTi" altLang="KaiTi" sz="3900" dirty="0"/>
          </a:p>
          <a:p>
            <a:pPr indent="12700" algn="l" rtl="0" eaLnBrk="0">
              <a:lnSpc>
                <a:spcPct val="96000"/>
              </a:lnSpc>
              <a:spcBef>
                <a:spcPts val="641"/>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结构性测试</a:t>
            </a:r>
            <a:endParaRPr lang="KaiTi" altLang="KaiTi" sz="2000" dirty="0"/>
          </a:p>
          <a:p>
            <a:pPr indent="550178" algn="l" rtl="0" eaLnBrk="0">
              <a:lnSpc>
                <a:spcPct val="91000"/>
              </a:lnSpc>
              <a:spcBef>
                <a:spcPts val="671"/>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采用语句测试</a:t>
            </a:r>
            <a:r>
              <a:rPr sz="2100" i="1" spc="-98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分支测试或路径测试</a:t>
            </a:r>
            <a:r>
              <a:rPr sz="2100" i="1" spc="-970" dirty="0">
                <a:solidFill>
                  <a:srgbClr val="191B0E">
                    <a:alpha val="100000"/>
                  </a:srgbClr>
                </a:solidFill>
                <a:latin typeface="KaiTi"/>
                <a:ea typeface="KaiTi"/>
                <a:cs typeface="KaiTi"/>
              </a:rPr>
              <a:t>；</a:t>
            </a:r>
            <a:endParaRPr lang="KaiTi" altLang="KaiTi" sz="2100" dirty="0"/>
          </a:p>
          <a:p>
            <a:pPr indent="12700" algn="l" rtl="0" eaLnBrk="0">
              <a:lnSpc>
                <a:spcPct val="95000"/>
              </a:lnSpc>
              <a:spcBef>
                <a:spcPts val="1155"/>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正确性测试</a:t>
            </a:r>
            <a:endParaRPr lang="KaiTi" altLang="KaiTi" sz="2000" dirty="0"/>
          </a:p>
          <a:p>
            <a:pPr algn="l" rtl="0" eaLnBrk="0">
              <a:lnSpc>
                <a:spcPct val="111000"/>
              </a:lnSpc>
              <a:tabLst/>
            </a:pPr>
            <a:endParaRPr lang="Arial" altLang="Arial" sz="500" dirty="0"/>
          </a:p>
          <a:p>
            <a:pPr marL="911919" indent="-361741" algn="l" rtl="0" eaLnBrk="0">
              <a:lnSpc>
                <a:spcPct val="91000"/>
              </a:lnSpc>
              <a:spcBef>
                <a:spcPts val="1"/>
              </a:spcBef>
              <a:tabLst/>
            </a:pPr>
            <a:r>
              <a:rPr sz="2000" spc="-10" dirty="0">
                <a:solidFill>
                  <a:srgbClr val="191B0E">
                    <a:alpha val="100000"/>
                  </a:srgbClr>
                </a:solidFill>
                <a:latin typeface="Microsoft YaHei"/>
                <a:ea typeface="Microsoft YaHei"/>
                <a:cs typeface="Microsoft YaHei"/>
              </a:rPr>
              <a:t>–</a:t>
            </a:r>
            <a:r>
              <a:rPr sz="2000" spc="-390" dirty="0">
                <a:solidFill>
                  <a:srgbClr val="191B0E">
                    <a:alpha val="100000"/>
                  </a:srgbClr>
                </a:solidFill>
                <a:latin typeface="Microsoft YaHei"/>
                <a:ea typeface="Microsoft YaHei"/>
                <a:cs typeface="Microsoft YaHei"/>
              </a:rPr>
              <a:t>   </a:t>
            </a:r>
            <a:r>
              <a:rPr sz="2100" i="1" spc="-20" dirty="0">
                <a:solidFill>
                  <a:srgbClr val="191B0E">
                    <a:alpha val="100000"/>
                  </a:srgbClr>
                </a:solidFill>
                <a:latin typeface="KaiTi"/>
                <a:ea typeface="KaiTi"/>
                <a:cs typeface="KaiTi"/>
              </a:rPr>
              <a:t>基于产品功能规格说明书</a:t>
            </a:r>
            <a:r>
              <a:rPr sz="2100" i="1" spc="-1070" dirty="0">
                <a:solidFill>
                  <a:srgbClr val="191B0E">
                    <a:alpha val="100000"/>
                  </a:srgbClr>
                </a:solidFill>
                <a:latin typeface="KaiTi"/>
                <a:ea typeface="KaiTi"/>
                <a:cs typeface="KaiTi"/>
              </a:rPr>
              <a:t>、</a:t>
            </a:r>
            <a:r>
              <a:rPr sz="2100" i="1" spc="-20" dirty="0">
                <a:solidFill>
                  <a:srgbClr val="191B0E">
                    <a:alpha val="100000"/>
                  </a:srgbClr>
                </a:solidFill>
                <a:latin typeface="KaiTi"/>
                <a:ea typeface="KaiTi"/>
                <a:cs typeface="KaiTi"/>
              </a:rPr>
              <a:t>从用户角度针对产品特定的功能</a:t>
            </a:r>
            <a:r>
              <a:rPr sz="2100" i="1" spc="-10" dirty="0">
                <a:solidFill>
                  <a:srgbClr val="191B0E">
                    <a:alpha val="100000"/>
                  </a:srgbClr>
                </a:solidFill>
                <a:latin typeface="KaiTi"/>
                <a:ea typeface="KaiTi"/>
                <a:cs typeface="KaiTi"/>
              </a:rPr>
              <a:t>和</a:t>
            </a:r>
            <a:r>
              <a:rPr sz="2100" i="1" spc="0" dirty="0">
                <a:solidFill>
                  <a:srgbClr val="191B0E">
                    <a:alpha val="100000"/>
                  </a:srgbClr>
                </a:solidFill>
                <a:latin typeface="KaiTi"/>
                <a:ea typeface="KaiTi"/>
                <a:cs typeface="KaiTi"/>
              </a:rPr>
              <a:t>特性所进行的</a:t>
            </a:r>
            <a:r>
              <a:rPr sz="2100" spc="0" dirty="0">
                <a:solidFill>
                  <a:srgbClr val="191B0E">
                    <a:alpha val="100000"/>
                  </a:srgbClr>
                </a:solidFill>
                <a:latin typeface="KaiTi"/>
                <a:ea typeface="KaiTi"/>
                <a:cs typeface="KaiTi"/>
              </a:rPr>
              <a:t> </a:t>
            </a:r>
            <a:r>
              <a:rPr sz="2100" i="1" spc="-20" dirty="0">
                <a:solidFill>
                  <a:srgbClr val="191B0E">
                    <a:alpha val="100000"/>
                  </a:srgbClr>
                </a:solidFill>
                <a:latin typeface="KaiTi"/>
                <a:ea typeface="KaiTi"/>
                <a:cs typeface="KaiTi"/>
              </a:rPr>
              <a:t>验证活动</a:t>
            </a:r>
            <a:r>
              <a:rPr sz="2100" i="1" spc="-1070" dirty="0">
                <a:solidFill>
                  <a:srgbClr val="191B0E">
                    <a:alpha val="100000"/>
                  </a:srgbClr>
                </a:solidFill>
                <a:latin typeface="KaiTi"/>
                <a:ea typeface="KaiTi"/>
                <a:cs typeface="KaiTi"/>
              </a:rPr>
              <a:t>，</a:t>
            </a:r>
            <a:r>
              <a:rPr sz="2100" i="1" spc="-20" dirty="0">
                <a:solidFill>
                  <a:srgbClr val="191B0E">
                    <a:alpha val="100000"/>
                  </a:srgbClr>
                </a:solidFill>
                <a:latin typeface="KaiTi"/>
                <a:ea typeface="KaiTi"/>
                <a:cs typeface="KaiTi"/>
              </a:rPr>
              <a:t>以确认每个功能是否得到完整的实现</a:t>
            </a:r>
            <a:r>
              <a:rPr sz="2100" i="1" spc="-1070" dirty="0">
                <a:solidFill>
                  <a:srgbClr val="191B0E">
                    <a:alpha val="100000"/>
                  </a:srgbClr>
                </a:solidFill>
                <a:latin typeface="KaiTi"/>
                <a:ea typeface="KaiTi"/>
                <a:cs typeface="KaiTi"/>
              </a:rPr>
              <a:t>，</a:t>
            </a:r>
            <a:r>
              <a:rPr sz="2100" i="1" spc="-20" dirty="0">
                <a:solidFill>
                  <a:srgbClr val="191B0E">
                    <a:alpha val="100000"/>
                  </a:srgbClr>
                </a:solidFill>
                <a:latin typeface="KaiTi"/>
                <a:ea typeface="KaiTi"/>
                <a:cs typeface="KaiTi"/>
              </a:rPr>
              <a:t>用户能否正常使用这些</a:t>
            </a:r>
            <a:r>
              <a:rPr sz="2100" i="1" spc="-10" dirty="0">
                <a:solidFill>
                  <a:srgbClr val="191B0E">
                    <a:alpha val="100000"/>
                  </a:srgbClr>
                </a:solidFill>
                <a:latin typeface="KaiTi"/>
                <a:ea typeface="KaiTi"/>
                <a:cs typeface="KaiTi"/>
              </a:rPr>
              <a:t>功</a:t>
            </a:r>
            <a:r>
              <a:rPr sz="2100" spc="0" dirty="0">
                <a:solidFill>
                  <a:srgbClr val="191B0E">
                    <a:alpha val="100000"/>
                  </a:srgbClr>
                </a:solidFill>
                <a:latin typeface="KaiTi"/>
                <a:ea typeface="KaiTi"/>
                <a:cs typeface="KaiTi"/>
              </a:rPr>
              <a:t> </a:t>
            </a:r>
            <a:r>
              <a:rPr sz="2100" i="1" spc="415" dirty="0">
                <a:solidFill>
                  <a:srgbClr val="191B0E">
                    <a:alpha val="100000"/>
                  </a:srgbClr>
                </a:solidFill>
                <a:latin typeface="KaiTi"/>
                <a:ea typeface="KaiTi"/>
                <a:cs typeface="KaiTi"/>
              </a:rPr>
              <a:t>能</a:t>
            </a:r>
            <a:endParaRPr lang="KaiTi" altLang="KaiTi" sz="2100" dirty="0"/>
          </a:p>
        </p:txBody>
      </p:sp>
      <p:sp>
        <p:nvSpPr>
          <p:cNvPr id="103"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104" name="picture 104"/>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106" name="textbox 106"/>
          <p:cNvSpPr/>
          <p:nvPr/>
        </p:nvSpPr>
        <p:spPr>
          <a:xfrm>
            <a:off x="1468664" y="719988"/>
            <a:ext cx="4067809" cy="3611879"/>
          </a:xfrm>
          <a:prstGeom prst="rect">
            <a:avLst/>
          </a:prstGeom>
        </p:spPr>
        <p:txBody>
          <a:bodyPr vert="horz" wrap="square" lIns="0" tIns="0" rIns="0" bIns="0"/>
          <a:lstStyle/>
          <a:p>
            <a:pPr algn="l" rtl="0" eaLnBrk="0">
              <a:lnSpc>
                <a:spcPct val="80549"/>
              </a:lnSpc>
              <a:tabLst/>
            </a:pPr>
            <a:endParaRPr lang="Arial" altLang="Arial" sz="100" dirty="0"/>
          </a:p>
          <a:p>
            <a:pPr indent="82425" algn="l" rtl="0" eaLnBrk="0">
              <a:lnSpc>
                <a:spcPct val="97000"/>
              </a:lnSpc>
              <a:tabLst/>
            </a:pPr>
            <a:r>
              <a:rPr sz="3900" spc="10" dirty="0">
                <a:solidFill>
                  <a:srgbClr val="191B0E">
                    <a:alpha val="100000"/>
                  </a:srgbClr>
                </a:solidFill>
                <a:latin typeface="KaiTi"/>
                <a:ea typeface="KaiTi"/>
                <a:cs typeface="KaiTi"/>
              </a:rPr>
              <a:t>白盒测试常用技</a:t>
            </a:r>
            <a:r>
              <a:rPr sz="3900" spc="5" dirty="0">
                <a:solidFill>
                  <a:srgbClr val="191B0E">
                    <a:alpha val="100000"/>
                  </a:srgbClr>
                </a:solidFill>
                <a:latin typeface="KaiTi"/>
                <a:ea typeface="KaiTi"/>
                <a:cs typeface="KaiTi"/>
              </a:rPr>
              <a:t>术</a:t>
            </a:r>
            <a:endParaRPr lang="KaiTi" altLang="KaiTi" sz="3900" dirty="0"/>
          </a:p>
          <a:p>
            <a:pPr indent="12700" algn="l" rtl="0" eaLnBrk="0">
              <a:lnSpc>
                <a:spcPct val="94000"/>
              </a:lnSpc>
              <a:spcBef>
                <a:spcPts val="703"/>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逻辑覆盖法</a:t>
            </a:r>
            <a:endParaRPr lang="KaiTi" altLang="KaiTi" sz="2000" dirty="0"/>
          </a:p>
          <a:p>
            <a:pPr indent="12700" algn="l" rtl="0" eaLnBrk="0">
              <a:lnSpc>
                <a:spcPct val="96000"/>
              </a:lnSpc>
              <a:spcBef>
                <a:spcPts val="1217"/>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插桩技术</a:t>
            </a:r>
            <a:endParaRPr lang="KaiTi" altLang="KaiTi" sz="2000" dirty="0"/>
          </a:p>
          <a:p>
            <a:pPr indent="12700" algn="l" rtl="0" eaLnBrk="0">
              <a:lnSpc>
                <a:spcPct val="94000"/>
              </a:lnSpc>
              <a:spcBef>
                <a:spcPts val="1146"/>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5"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基本路径测试法</a:t>
            </a:r>
            <a:endParaRPr lang="KaiTi" altLang="KaiTi" sz="2000" dirty="0"/>
          </a:p>
          <a:p>
            <a:pPr indent="12700" algn="l" rtl="0" eaLnBrk="0">
              <a:lnSpc>
                <a:spcPct val="96000"/>
              </a:lnSpc>
              <a:spcBef>
                <a:spcPts val="1199"/>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域测试法</a:t>
            </a:r>
            <a:endParaRPr lang="KaiTi" altLang="KaiTi" sz="2000" dirty="0"/>
          </a:p>
          <a:p>
            <a:pPr indent="12700" algn="l" rtl="0" eaLnBrk="0">
              <a:lnSpc>
                <a:spcPct val="94000"/>
              </a:lnSpc>
              <a:spcBef>
                <a:spcPts val="1156"/>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5"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符号测试</a:t>
            </a:r>
            <a:endParaRPr lang="KaiTi" altLang="KaiTi" sz="2000" dirty="0"/>
          </a:p>
          <a:p>
            <a:pPr indent="12700" algn="l" rtl="0" eaLnBrk="0">
              <a:lnSpc>
                <a:spcPct val="95000"/>
              </a:lnSpc>
              <a:spcBef>
                <a:spcPts val="1200"/>
              </a:spcBef>
              <a:tabLst/>
            </a:pPr>
            <a:r>
              <a:rPr sz="2000" spc="-10" dirty="0">
                <a:solidFill>
                  <a:srgbClr val="191B0E">
                    <a:alpha val="100000"/>
                  </a:srgbClr>
                </a:solidFill>
                <a:latin typeface="Microsoft YaHei"/>
                <a:ea typeface="Microsoft YaHei"/>
                <a:cs typeface="Microsoft YaHei"/>
              </a:rPr>
              <a:t>■</a:t>
            </a:r>
            <a:r>
              <a:rPr sz="2000" spc="-8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Z</a:t>
            </a:r>
            <a:r>
              <a:rPr sz="2000" spc="-10" dirty="0">
                <a:solidFill>
                  <a:srgbClr val="191B0E">
                    <a:alpha val="100000"/>
                  </a:srgbClr>
                </a:solidFill>
                <a:latin typeface="KaiTi"/>
                <a:ea typeface="KaiTi"/>
                <a:cs typeface="KaiTi"/>
              </a:rPr>
              <a:t>路径</a:t>
            </a:r>
            <a:r>
              <a:rPr sz="2000" spc="0" dirty="0">
                <a:solidFill>
                  <a:srgbClr val="191B0E">
                    <a:alpha val="100000"/>
                  </a:srgbClr>
                </a:solidFill>
                <a:latin typeface="KaiTi"/>
                <a:ea typeface="KaiTi"/>
                <a:cs typeface="KaiTi"/>
              </a:rPr>
              <a:t>覆盖法</a:t>
            </a:r>
            <a:endParaRPr lang="KaiTi" altLang="KaiTi" sz="2000" dirty="0"/>
          </a:p>
          <a:p>
            <a:pPr algn="l" rtl="0" eaLnBrk="0">
              <a:lnSpc>
                <a:spcPct val="108000"/>
              </a:lnSpc>
              <a:tabLst/>
            </a:pPr>
            <a:endParaRPr lang="Arial" altLang="Arial" sz="900" dirty="0"/>
          </a:p>
          <a:p>
            <a:pPr indent="12721" algn="l" rtl="0" eaLnBrk="0">
              <a:lnSpc>
                <a:spcPct val="94000"/>
              </a:lnSpc>
              <a:spcBef>
                <a:spcPts val="3"/>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程序变异测试法</a:t>
            </a:r>
            <a:endParaRPr lang="KaiTi" altLang="KaiTi" sz="2000" dirty="0"/>
          </a:p>
        </p:txBody>
      </p:sp>
      <p:sp>
        <p:nvSpPr>
          <p:cNvPr id="107"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108" name="picture 108"/>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110" name="textbox 110"/>
          <p:cNvSpPr/>
          <p:nvPr/>
        </p:nvSpPr>
        <p:spPr>
          <a:xfrm>
            <a:off x="1465958" y="719988"/>
            <a:ext cx="9733915" cy="5455284"/>
          </a:xfrm>
          <a:prstGeom prst="rect">
            <a:avLst/>
          </a:prstGeom>
        </p:spPr>
        <p:txBody>
          <a:bodyPr vert="horz" wrap="square" lIns="0" tIns="0" rIns="0" bIns="0"/>
          <a:lstStyle/>
          <a:p>
            <a:pPr algn="l" rtl="0" eaLnBrk="0">
              <a:lnSpc>
                <a:spcPct val="68763"/>
              </a:lnSpc>
              <a:tabLst/>
            </a:pPr>
            <a:endParaRPr lang="Arial" altLang="Arial" sz="100" dirty="0"/>
          </a:p>
          <a:p>
            <a:pPr indent="85131" algn="l" rtl="0" eaLnBrk="0">
              <a:lnSpc>
                <a:spcPct val="96000"/>
              </a:lnSpc>
              <a:tabLst/>
            </a:pPr>
            <a:r>
              <a:rPr sz="3900" spc="-30" dirty="0">
                <a:solidFill>
                  <a:srgbClr val="191B0E">
                    <a:alpha val="100000"/>
                  </a:srgbClr>
                </a:solidFill>
                <a:latin typeface="KaiTi"/>
                <a:ea typeface="KaiTi"/>
                <a:cs typeface="KaiTi"/>
              </a:rPr>
              <a:t>白盒测试技术</a:t>
            </a:r>
            <a:r>
              <a:rPr sz="3900" spc="-20" dirty="0">
                <a:solidFill>
                  <a:srgbClr val="191B0E">
                    <a:alpha val="100000"/>
                  </a:srgbClr>
                </a:solidFill>
                <a:latin typeface="Microsoft YaHei"/>
                <a:ea typeface="Microsoft YaHei"/>
                <a:cs typeface="Microsoft YaHei"/>
              </a:rPr>
              <a:t>-</a:t>
            </a:r>
            <a:r>
              <a:rPr sz="3900" spc="-30" dirty="0">
                <a:solidFill>
                  <a:srgbClr val="191B0E">
                    <a:alpha val="100000"/>
                  </a:srgbClr>
                </a:solidFill>
                <a:latin typeface="KaiTi"/>
                <a:ea typeface="KaiTi"/>
                <a:cs typeface="KaiTi"/>
              </a:rPr>
              <a:t>逻辑覆盖</a:t>
            </a:r>
            <a:r>
              <a:rPr sz="3900" spc="-5" dirty="0">
                <a:solidFill>
                  <a:srgbClr val="191B0E">
                    <a:alpha val="100000"/>
                  </a:srgbClr>
                </a:solidFill>
                <a:latin typeface="KaiTi"/>
                <a:ea typeface="KaiTi"/>
                <a:cs typeface="KaiTi"/>
              </a:rPr>
              <a:t>法</a:t>
            </a:r>
            <a:endParaRPr lang="KaiTi" altLang="KaiTi" sz="3900" dirty="0"/>
          </a:p>
          <a:p>
            <a:pPr indent="12700" algn="l" rtl="0" eaLnBrk="0">
              <a:lnSpc>
                <a:spcPct val="94000"/>
              </a:lnSpc>
              <a:spcBef>
                <a:spcPts val="424"/>
              </a:spcBef>
              <a:tabLst/>
            </a:pPr>
            <a:r>
              <a:rPr sz="1700" spc="0" dirty="0">
                <a:solidFill>
                  <a:srgbClr val="191B0E">
                    <a:alpha val="100000"/>
                  </a:srgbClr>
                </a:solidFill>
                <a:latin typeface="Microsoft YaHei"/>
                <a:ea typeface="Microsoft YaHei"/>
                <a:cs typeface="Microsoft YaHei"/>
              </a:rPr>
              <a:t>■</a:t>
            </a:r>
            <a:r>
              <a:rPr sz="1700" spc="0" dirty="0">
                <a:solidFill>
                  <a:srgbClr val="191B0E">
                    <a:alpha val="100000"/>
                  </a:srgbClr>
                </a:solidFill>
                <a:latin typeface="Microsoft YaHei"/>
                <a:ea typeface="Microsoft YaHei"/>
                <a:cs typeface="Microsoft YaHei"/>
              </a:rPr>
              <a:t>    </a:t>
            </a:r>
            <a:r>
              <a:rPr sz="1700" spc="0" dirty="0">
                <a:solidFill>
                  <a:srgbClr val="191B0E">
                    <a:alpha val="100000"/>
                  </a:srgbClr>
                </a:solidFill>
                <a:latin typeface="KaiTi"/>
                <a:ea typeface="KaiTi"/>
                <a:cs typeface="KaiTi"/>
              </a:rPr>
              <a:t>测试覆盖率</a:t>
            </a:r>
            <a:r>
              <a:rPr sz="1700" spc="-95" dirty="0">
                <a:solidFill>
                  <a:srgbClr val="191B0E">
                    <a:alpha val="100000"/>
                  </a:srgbClr>
                </a:solidFill>
                <a:latin typeface="KaiTi"/>
                <a:ea typeface="KaiTi"/>
                <a:cs typeface="KaiTi"/>
              </a:rPr>
              <a:t>：</a:t>
            </a:r>
            <a:r>
              <a:rPr sz="1700" spc="0" dirty="0">
                <a:solidFill>
                  <a:srgbClr val="191B0E">
                    <a:alpha val="100000"/>
                  </a:srgbClr>
                </a:solidFill>
                <a:latin typeface="KaiTi"/>
                <a:ea typeface="KaiTi"/>
                <a:cs typeface="KaiTi"/>
              </a:rPr>
              <a:t>包括功能覆盖和结构覆盖</a:t>
            </a:r>
            <a:endParaRPr lang="KaiTi" altLang="KaiTi" sz="1700" dirty="0"/>
          </a:p>
          <a:p>
            <a:pPr indent="549141" algn="l" rtl="0" eaLnBrk="0">
              <a:lnSpc>
                <a:spcPct val="93000"/>
              </a:lnSpc>
              <a:spcBef>
                <a:spcPts val="304"/>
              </a:spcBef>
              <a:tabLst/>
            </a:pPr>
            <a:r>
              <a:rPr sz="1700" spc="10" dirty="0">
                <a:solidFill>
                  <a:srgbClr val="191B0E">
                    <a:alpha val="100000"/>
                  </a:srgbClr>
                </a:solidFill>
                <a:latin typeface="Microsoft YaHei"/>
                <a:ea typeface="Microsoft YaHei"/>
                <a:cs typeface="Microsoft YaHei"/>
              </a:rPr>
              <a:t>–</a:t>
            </a:r>
            <a:r>
              <a:rPr sz="1700" spc="10" dirty="0">
                <a:solidFill>
                  <a:srgbClr val="191B0E">
                    <a:alpha val="100000"/>
                  </a:srgbClr>
                </a:solidFill>
                <a:latin typeface="Microsoft YaHei"/>
                <a:ea typeface="Microsoft YaHei"/>
                <a:cs typeface="Microsoft YaHei"/>
              </a:rPr>
              <a:t>    </a:t>
            </a:r>
            <a:r>
              <a:rPr sz="1700" i="1" spc="10" dirty="0">
                <a:solidFill>
                  <a:srgbClr val="191B0E">
                    <a:alpha val="100000"/>
                  </a:srgbClr>
                </a:solidFill>
                <a:latin typeface="KaiTi"/>
                <a:ea typeface="KaiTi"/>
                <a:cs typeface="KaiTi"/>
              </a:rPr>
              <a:t>功能点覆盖率大致用于表示软件已经实现的功能与软件需要实现的功能之间的比例</a:t>
            </a:r>
            <a:r>
              <a:rPr sz="1700" i="1" spc="5" dirty="0">
                <a:solidFill>
                  <a:srgbClr val="191B0E">
                    <a:alpha val="100000"/>
                  </a:srgbClr>
                </a:solidFill>
                <a:latin typeface="KaiTi"/>
                <a:ea typeface="KaiTi"/>
                <a:cs typeface="KaiTi"/>
              </a:rPr>
              <a:t>关</a:t>
            </a:r>
            <a:r>
              <a:rPr sz="1700" i="1" spc="0" dirty="0">
                <a:solidFill>
                  <a:srgbClr val="191B0E">
                    <a:alpha val="100000"/>
                  </a:srgbClr>
                </a:solidFill>
                <a:latin typeface="KaiTi"/>
                <a:ea typeface="KaiTi"/>
                <a:cs typeface="KaiTi"/>
              </a:rPr>
              <a:t>系</a:t>
            </a:r>
            <a:r>
              <a:rPr sz="1700" i="1" spc="10" dirty="0">
                <a:solidFill>
                  <a:srgbClr val="191B0E">
                    <a:alpha val="100000"/>
                  </a:srgbClr>
                </a:solidFill>
                <a:latin typeface="KaiTi"/>
                <a:ea typeface="KaiTi"/>
                <a:cs typeface="KaiTi"/>
              </a:rPr>
              <a:t>。</a:t>
            </a:r>
            <a:endParaRPr lang="KaiTi" altLang="KaiTi" sz="1700" dirty="0"/>
          </a:p>
          <a:p>
            <a:pPr indent="549111" algn="l" rtl="0" eaLnBrk="0">
              <a:lnSpc>
                <a:spcPct val="94000"/>
              </a:lnSpc>
              <a:spcBef>
                <a:spcPts val="312"/>
              </a:spcBef>
              <a:tabLst/>
            </a:pPr>
            <a:r>
              <a:rPr sz="1700" spc="10" dirty="0">
                <a:solidFill>
                  <a:srgbClr val="191B0E">
                    <a:alpha val="100000"/>
                  </a:srgbClr>
                </a:solidFill>
                <a:latin typeface="Microsoft YaHei"/>
                <a:ea typeface="Microsoft YaHei"/>
                <a:cs typeface="Microsoft YaHei"/>
              </a:rPr>
              <a:t>–</a:t>
            </a:r>
            <a:r>
              <a:rPr sz="1700" spc="10" dirty="0">
                <a:solidFill>
                  <a:srgbClr val="191B0E">
                    <a:alpha val="100000"/>
                  </a:srgbClr>
                </a:solidFill>
                <a:latin typeface="Microsoft YaHei"/>
                <a:ea typeface="Microsoft YaHei"/>
                <a:cs typeface="Microsoft YaHei"/>
              </a:rPr>
              <a:t>    </a:t>
            </a:r>
            <a:r>
              <a:rPr sz="1700" i="1" spc="10" dirty="0">
                <a:solidFill>
                  <a:srgbClr val="191B0E">
                    <a:alpha val="100000"/>
                  </a:srgbClr>
                </a:solidFill>
                <a:latin typeface="KaiTi"/>
                <a:ea typeface="KaiTi"/>
                <a:cs typeface="KaiTi"/>
              </a:rPr>
              <a:t>结构覆盖率包括语句覆盖率</a:t>
            </a:r>
            <a:r>
              <a:rPr sz="1700" i="1" spc="20" dirty="0">
                <a:solidFill>
                  <a:srgbClr val="191B0E">
                    <a:alpha val="100000"/>
                  </a:srgbClr>
                </a:solidFill>
                <a:latin typeface="KaiTi"/>
                <a:ea typeface="KaiTi"/>
                <a:cs typeface="KaiTi"/>
              </a:rPr>
              <a:t>、</a:t>
            </a:r>
            <a:r>
              <a:rPr sz="1700" i="1" spc="10" dirty="0">
                <a:solidFill>
                  <a:srgbClr val="191B0E">
                    <a:alpha val="100000"/>
                  </a:srgbClr>
                </a:solidFill>
                <a:latin typeface="KaiTi"/>
                <a:ea typeface="KaiTi"/>
                <a:cs typeface="KaiTi"/>
              </a:rPr>
              <a:t>分支覆盖率</a:t>
            </a:r>
            <a:r>
              <a:rPr sz="1700" i="1" spc="20" dirty="0">
                <a:solidFill>
                  <a:srgbClr val="191B0E">
                    <a:alpha val="100000"/>
                  </a:srgbClr>
                </a:solidFill>
                <a:latin typeface="KaiTi"/>
                <a:ea typeface="KaiTi"/>
                <a:cs typeface="KaiTi"/>
              </a:rPr>
              <a:t>、</a:t>
            </a:r>
            <a:r>
              <a:rPr sz="1700" i="1" spc="10" dirty="0">
                <a:solidFill>
                  <a:srgbClr val="191B0E">
                    <a:alpha val="100000"/>
                  </a:srgbClr>
                </a:solidFill>
                <a:latin typeface="KaiTi"/>
                <a:ea typeface="KaiTi"/>
                <a:cs typeface="KaiTi"/>
              </a:rPr>
              <a:t>循环覆盖率</a:t>
            </a:r>
            <a:r>
              <a:rPr sz="1700" i="1" spc="20" dirty="0">
                <a:solidFill>
                  <a:srgbClr val="191B0E">
                    <a:alpha val="100000"/>
                  </a:srgbClr>
                </a:solidFill>
                <a:latin typeface="KaiTi"/>
                <a:ea typeface="KaiTi"/>
                <a:cs typeface="KaiTi"/>
              </a:rPr>
              <a:t>、</a:t>
            </a:r>
            <a:r>
              <a:rPr sz="1700" i="1" spc="10" dirty="0">
                <a:solidFill>
                  <a:srgbClr val="191B0E">
                    <a:alpha val="100000"/>
                  </a:srgbClr>
                </a:solidFill>
                <a:latin typeface="KaiTi"/>
                <a:ea typeface="KaiTi"/>
                <a:cs typeface="KaiTi"/>
              </a:rPr>
              <a:t>路径覆盖率等等</a:t>
            </a:r>
            <a:r>
              <a:rPr sz="1700" i="1" spc="20" dirty="0">
                <a:solidFill>
                  <a:srgbClr val="191B0E">
                    <a:alpha val="100000"/>
                  </a:srgbClr>
                </a:solidFill>
                <a:latin typeface="KaiTi"/>
                <a:ea typeface="KaiTi"/>
                <a:cs typeface="KaiTi"/>
              </a:rPr>
              <a:t>。</a:t>
            </a:r>
            <a:endParaRPr lang="KaiTi" altLang="KaiTi" sz="1700" dirty="0"/>
          </a:p>
          <a:p>
            <a:pPr indent="12700" algn="l" rtl="0" eaLnBrk="0">
              <a:lnSpc>
                <a:spcPct val="94000"/>
              </a:lnSpc>
              <a:spcBef>
                <a:spcPts val="776"/>
              </a:spcBef>
              <a:tabLst/>
            </a:pPr>
            <a:r>
              <a:rPr sz="1700" spc="0" dirty="0">
                <a:solidFill>
                  <a:srgbClr val="191B0E">
                    <a:alpha val="100000"/>
                  </a:srgbClr>
                </a:solidFill>
                <a:latin typeface="Microsoft YaHei"/>
                <a:ea typeface="Microsoft YaHei"/>
                <a:cs typeface="Microsoft YaHei"/>
              </a:rPr>
              <a:t>■</a:t>
            </a:r>
            <a:r>
              <a:rPr sz="1700" spc="-25" dirty="0">
                <a:solidFill>
                  <a:srgbClr val="191B0E">
                    <a:alpha val="100000"/>
                  </a:srgbClr>
                </a:solidFill>
                <a:latin typeface="Microsoft YaHei"/>
                <a:ea typeface="Microsoft YaHei"/>
                <a:cs typeface="Microsoft YaHei"/>
              </a:rPr>
              <a:t> </a:t>
            </a:r>
            <a:r>
              <a:rPr sz="1700" spc="-20" dirty="0">
                <a:solidFill>
                  <a:srgbClr val="191B0E">
                    <a:alpha val="100000"/>
                  </a:srgbClr>
                </a:solidFill>
                <a:latin typeface="Microsoft YaHei"/>
                <a:ea typeface="Microsoft YaHei"/>
                <a:cs typeface="Microsoft YaHei"/>
              </a:rPr>
              <a:t>   </a:t>
            </a:r>
            <a:r>
              <a:rPr sz="1700" spc="0" dirty="0">
                <a:solidFill>
                  <a:srgbClr val="191B0E">
                    <a:alpha val="100000"/>
                  </a:srgbClr>
                </a:solidFill>
                <a:latin typeface="KaiTi"/>
                <a:ea typeface="KaiTi"/>
                <a:cs typeface="KaiTi"/>
              </a:rPr>
              <a:t>逻辑覆盖</a:t>
            </a:r>
            <a:endParaRPr lang="KaiTi" altLang="KaiTi" sz="1700" dirty="0"/>
          </a:p>
          <a:p>
            <a:pPr marL="929337" indent="-380226" algn="l" rtl="0" eaLnBrk="0">
              <a:lnSpc>
                <a:spcPct val="85000"/>
              </a:lnSpc>
              <a:spcBef>
                <a:spcPts val="299"/>
              </a:spcBef>
              <a:tabLst/>
            </a:pPr>
            <a:r>
              <a:rPr sz="1700" spc="0" dirty="0">
                <a:solidFill>
                  <a:srgbClr val="191B0E">
                    <a:alpha val="100000"/>
                  </a:srgbClr>
                </a:solidFill>
                <a:latin typeface="Microsoft YaHei"/>
                <a:ea typeface="Microsoft YaHei"/>
                <a:cs typeface="Microsoft YaHei"/>
              </a:rPr>
              <a:t>–</a:t>
            </a:r>
            <a:r>
              <a:rPr sz="1700" spc="0" dirty="0">
                <a:solidFill>
                  <a:srgbClr val="191B0E">
                    <a:alpha val="100000"/>
                  </a:srgbClr>
                </a:solidFill>
                <a:latin typeface="Microsoft YaHei"/>
                <a:ea typeface="Microsoft YaHei"/>
                <a:cs typeface="Microsoft YaHei"/>
              </a:rPr>
              <a:t>    </a:t>
            </a:r>
            <a:r>
              <a:rPr sz="1700" i="1" spc="0" dirty="0">
                <a:solidFill>
                  <a:srgbClr val="191B0E">
                    <a:alpha val="100000"/>
                  </a:srgbClr>
                </a:solidFill>
                <a:latin typeface="KaiTi"/>
                <a:ea typeface="KaiTi"/>
                <a:cs typeface="KaiTi"/>
              </a:rPr>
              <a:t>语句覆盖：通过选择足够的测试用例，</a:t>
            </a:r>
            <a:r>
              <a:rPr sz="1700" spc="-700" dirty="0">
                <a:solidFill>
                  <a:srgbClr val="191B0E">
                    <a:alpha val="100000"/>
                  </a:srgbClr>
                </a:solidFill>
                <a:latin typeface="KaiTi"/>
                <a:ea typeface="KaiTi"/>
                <a:cs typeface="KaiTi"/>
              </a:rPr>
              <a:t> </a:t>
            </a:r>
            <a:r>
              <a:rPr sz="1700" i="1" spc="0" dirty="0">
                <a:solidFill>
                  <a:srgbClr val="191B0E">
                    <a:alpha val="100000"/>
                  </a:srgbClr>
                </a:solidFill>
                <a:latin typeface="KaiTi"/>
                <a:ea typeface="KaiTi"/>
                <a:cs typeface="KaiTi"/>
              </a:rPr>
              <a:t>使得运行这些测试用例时，</a:t>
            </a:r>
            <a:r>
              <a:rPr sz="1700" spc="-700" dirty="0">
                <a:solidFill>
                  <a:srgbClr val="191B0E">
                    <a:alpha val="100000"/>
                  </a:srgbClr>
                </a:solidFill>
                <a:latin typeface="KaiTi"/>
                <a:ea typeface="KaiTi"/>
                <a:cs typeface="KaiTi"/>
              </a:rPr>
              <a:t> </a:t>
            </a:r>
            <a:r>
              <a:rPr sz="1700" i="1" spc="0" dirty="0">
                <a:solidFill>
                  <a:srgbClr val="191B0E">
                    <a:alpha val="100000"/>
                  </a:srgbClr>
                </a:solidFill>
                <a:latin typeface="KaiTi"/>
                <a:ea typeface="KaiTi"/>
                <a:cs typeface="KaiTi"/>
              </a:rPr>
              <a:t>被测程序的每个语句至</a:t>
            </a:r>
            <a:r>
              <a:rPr sz="1700" spc="0" dirty="0">
                <a:solidFill>
                  <a:srgbClr val="191B0E">
                    <a:alpha val="100000"/>
                  </a:srgbClr>
                </a:solidFill>
                <a:latin typeface="KaiTi"/>
                <a:ea typeface="KaiTi"/>
                <a:cs typeface="KaiTi"/>
              </a:rPr>
              <a:t>   </a:t>
            </a:r>
            <a:r>
              <a:rPr sz="1700" i="1" spc="60" dirty="0">
                <a:solidFill>
                  <a:srgbClr val="191B0E">
                    <a:alpha val="100000"/>
                  </a:srgbClr>
                </a:solidFill>
                <a:latin typeface="KaiTi"/>
                <a:ea typeface="KaiTi"/>
                <a:cs typeface="KaiTi"/>
              </a:rPr>
              <a:t>少被执行一</a:t>
            </a:r>
            <a:r>
              <a:rPr sz="1700" i="1" spc="35" dirty="0">
                <a:solidFill>
                  <a:srgbClr val="191B0E">
                    <a:alpha val="100000"/>
                  </a:srgbClr>
                </a:solidFill>
                <a:latin typeface="KaiTi"/>
                <a:ea typeface="KaiTi"/>
                <a:cs typeface="KaiTi"/>
              </a:rPr>
              <a:t>次</a:t>
            </a:r>
            <a:endParaRPr lang="KaiTi" altLang="KaiTi" sz="1700" dirty="0"/>
          </a:p>
          <a:p>
            <a:pPr indent="998434" algn="l" rtl="0" eaLnBrk="0">
              <a:lnSpc>
                <a:spcPct val="92000"/>
              </a:lnSpc>
              <a:spcBef>
                <a:spcPts val="274"/>
              </a:spcBef>
              <a:tabLst/>
            </a:pPr>
            <a:r>
              <a:rPr sz="1500" spc="0" dirty="0">
                <a:solidFill>
                  <a:srgbClr val="191B0E">
                    <a:alpha val="100000"/>
                  </a:srgbClr>
                </a:solidFill>
                <a:latin typeface="Microsoft YaHei"/>
                <a:ea typeface="Microsoft YaHei"/>
                <a:cs typeface="Microsoft YaHei"/>
              </a:rPr>
              <a:t>■</a:t>
            </a:r>
            <a:r>
              <a:rPr sz="1500" spc="0" dirty="0">
                <a:solidFill>
                  <a:srgbClr val="191B0E">
                    <a:alpha val="100000"/>
                  </a:srgbClr>
                </a:solidFill>
                <a:latin typeface="Microsoft YaHei"/>
                <a:ea typeface="Microsoft YaHei"/>
                <a:cs typeface="Microsoft YaHei"/>
              </a:rPr>
              <a:t>    </a:t>
            </a:r>
            <a:r>
              <a:rPr sz="1500" spc="0" dirty="0">
                <a:solidFill>
                  <a:srgbClr val="191B0E">
                    <a:alpha val="100000"/>
                  </a:srgbClr>
                </a:solidFill>
                <a:latin typeface="KaiTi"/>
                <a:ea typeface="KaiTi"/>
                <a:cs typeface="KaiTi"/>
              </a:rPr>
              <a:t>优点：</a:t>
            </a:r>
            <a:r>
              <a:rPr sz="1500" spc="-620" dirty="0">
                <a:solidFill>
                  <a:srgbClr val="191B0E">
                    <a:alpha val="100000"/>
                  </a:srgbClr>
                </a:solidFill>
                <a:latin typeface="KaiTi"/>
                <a:ea typeface="KaiTi"/>
                <a:cs typeface="KaiTi"/>
              </a:rPr>
              <a:t> </a:t>
            </a:r>
            <a:r>
              <a:rPr sz="1500" spc="0" dirty="0">
                <a:solidFill>
                  <a:srgbClr val="191B0E">
                    <a:alpha val="100000"/>
                  </a:srgbClr>
                </a:solidFill>
                <a:ln w="5451" cap="flat" cmpd="sng">
                  <a:solidFill>
                    <a:srgbClr a:val="191B0E">
                      <a:alpha val="100000"/>
                    </a:srgbClr>
                  </a:solidFill>
                  <a:prstDash a:val="solid"/>
                  <a:miter lim="10"/>
                </a:ln>
                <a:latin typeface="KaiTi"/>
                <a:ea typeface="KaiTi"/>
                <a:cs typeface="KaiTi"/>
              </a:rPr>
              <a:t>可以很直观地从源代码得到测试用例，</a:t>
            </a:r>
            <a:r>
              <a:rPr sz="1500" spc="-610" dirty="0">
                <a:solidFill>
                  <a:srgbClr val="191B0E">
                    <a:alpha val="100000"/>
                  </a:srgbClr>
                </a:solidFill>
                <a:latin typeface="KaiTi"/>
                <a:ea typeface="KaiTi"/>
                <a:cs typeface="KaiTi"/>
              </a:rPr>
              <a:t> </a:t>
            </a:r>
            <a:r>
              <a:rPr sz="1500" spc="0" dirty="0">
                <a:solidFill>
                  <a:srgbClr val="191B0E">
                    <a:alpha val="100000"/>
                  </a:srgbClr>
                </a:solidFill>
                <a:ln w="5451" cap="flat" cmpd="sng">
                  <a:solidFill>
                    <a:srgbClr a:val="191B0E">
                      <a:alpha val="100000"/>
                    </a:srgbClr>
                  </a:solidFill>
                  <a:prstDash a:val="solid"/>
                  <a:miter lim="10"/>
                </a:ln>
                <a:latin typeface="KaiTi"/>
                <a:ea typeface="KaiTi"/>
                <a:cs typeface="KaiTi"/>
              </a:rPr>
              <a:t>无须细分每条判定表达式</a:t>
            </a:r>
            <a:endParaRPr lang="KaiTi" altLang="KaiTi" sz="1500" dirty="0"/>
          </a:p>
          <a:p>
            <a:pPr indent="998412" algn="l" rtl="0" eaLnBrk="0">
              <a:lnSpc>
                <a:spcPct val="92000"/>
              </a:lnSpc>
              <a:spcBef>
                <a:spcPts val="398"/>
              </a:spcBef>
              <a:tabLst/>
            </a:pPr>
            <a:r>
              <a:rPr sz="1500" spc="0" dirty="0">
                <a:solidFill>
                  <a:srgbClr val="191B0E">
                    <a:alpha val="100000"/>
                  </a:srgbClr>
                </a:solidFill>
                <a:latin typeface="Microsoft YaHei"/>
                <a:ea typeface="Microsoft YaHei"/>
                <a:cs typeface="Microsoft YaHei"/>
              </a:rPr>
              <a:t>■</a:t>
            </a:r>
            <a:r>
              <a:rPr sz="1500" spc="0" dirty="0">
                <a:solidFill>
                  <a:srgbClr val="191B0E">
                    <a:alpha val="100000"/>
                  </a:srgbClr>
                </a:solidFill>
                <a:latin typeface="Microsoft YaHei"/>
                <a:ea typeface="Microsoft YaHei"/>
                <a:cs typeface="Microsoft YaHei"/>
              </a:rPr>
              <a:t>     </a:t>
            </a:r>
            <a:r>
              <a:rPr sz="1500" spc="0" dirty="0">
                <a:solidFill>
                  <a:srgbClr val="191B0E">
                    <a:alpha val="100000"/>
                  </a:srgbClr>
                </a:solidFill>
                <a:latin typeface="KaiTi"/>
                <a:ea typeface="KaiTi"/>
                <a:cs typeface="KaiTi"/>
              </a:rPr>
              <a:t>缺点</a:t>
            </a:r>
            <a:r>
              <a:rPr sz="1500" spc="-90" dirty="0">
                <a:solidFill>
                  <a:srgbClr val="191B0E">
                    <a:alpha val="100000"/>
                  </a:srgbClr>
                </a:solidFill>
                <a:latin typeface="KaiTi"/>
                <a:ea typeface="KaiTi"/>
                <a:cs typeface="KaiTi"/>
              </a:rPr>
              <a:t>：</a:t>
            </a:r>
            <a:r>
              <a:rPr sz="1500" spc="-750" dirty="0">
                <a:solidFill>
                  <a:srgbClr val="191B0E">
                    <a:alpha val="100000"/>
                  </a:srgbClr>
                </a:solidFill>
                <a:latin typeface="KaiTi"/>
                <a:ea typeface="KaiTi"/>
                <a:cs typeface="KaiTi"/>
              </a:rPr>
              <a:t> </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语句覆盖是最弱的逻辑覆盖</a:t>
            </a:r>
            <a:r>
              <a:rPr sz="1500" spc="-90" dirty="0">
                <a:solidFill>
                  <a:srgbClr val="191B0E">
                    <a:alpha val="100000"/>
                  </a:srgbClr>
                </a:solidFill>
                <a:ln w="5442" cap="flat" cmpd="sng">
                  <a:solidFill>
                    <a:srgbClr a:val="191B0E">
                      <a:alpha val="100000"/>
                    </a:srgbClr>
                  </a:solidFill>
                  <a:prstDash a:val="solid"/>
                  <a:miter lim="10"/>
                </a:ln>
                <a:latin typeface="KaiTi"/>
                <a:ea typeface="KaiTi"/>
                <a:cs typeface="KaiTi"/>
              </a:rPr>
              <a:t>。</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不能发现其中的逻辑错误</a:t>
            </a:r>
            <a:endParaRPr lang="KaiTi" altLang="KaiTi" sz="1500" dirty="0"/>
          </a:p>
          <a:p>
            <a:pPr marL="914838" indent="-365726" algn="l" rtl="0" eaLnBrk="0">
              <a:lnSpc>
                <a:spcPct val="83000"/>
              </a:lnSpc>
              <a:spcBef>
                <a:spcPts val="335"/>
              </a:spcBef>
              <a:tabLst/>
            </a:pPr>
            <a:r>
              <a:rPr sz="1700" spc="0" dirty="0">
                <a:solidFill>
                  <a:srgbClr val="191B0E">
                    <a:alpha val="100000"/>
                  </a:srgbClr>
                </a:solidFill>
                <a:latin typeface="Microsoft YaHei"/>
                <a:ea typeface="Microsoft YaHei"/>
                <a:cs typeface="Microsoft YaHei"/>
              </a:rPr>
              <a:t>–</a:t>
            </a:r>
            <a:r>
              <a:rPr sz="1700" spc="0" dirty="0">
                <a:solidFill>
                  <a:srgbClr val="191B0E">
                    <a:alpha val="100000"/>
                  </a:srgbClr>
                </a:solidFill>
                <a:latin typeface="Microsoft YaHei"/>
                <a:ea typeface="Microsoft YaHei"/>
                <a:cs typeface="Microsoft YaHei"/>
              </a:rPr>
              <a:t>    </a:t>
            </a:r>
            <a:r>
              <a:rPr sz="1700" i="1" spc="0" dirty="0">
                <a:solidFill>
                  <a:srgbClr val="191B0E">
                    <a:alpha val="100000"/>
                  </a:srgbClr>
                </a:solidFill>
                <a:latin typeface="KaiTi"/>
                <a:ea typeface="KaiTi"/>
                <a:cs typeface="KaiTi"/>
              </a:rPr>
              <a:t>判定覆盖：指通过设计足够的测试用例，</a:t>
            </a:r>
            <a:r>
              <a:rPr sz="1700" spc="-655" dirty="0">
                <a:solidFill>
                  <a:srgbClr val="191B0E">
                    <a:alpha val="100000"/>
                  </a:srgbClr>
                </a:solidFill>
                <a:latin typeface="KaiTi"/>
                <a:ea typeface="KaiTi"/>
                <a:cs typeface="KaiTi"/>
              </a:rPr>
              <a:t> </a:t>
            </a:r>
            <a:r>
              <a:rPr sz="1700" i="1" spc="0" dirty="0">
                <a:solidFill>
                  <a:srgbClr val="191B0E">
                    <a:alpha val="100000"/>
                  </a:srgbClr>
                </a:solidFill>
                <a:latin typeface="KaiTi"/>
                <a:ea typeface="KaiTi"/>
                <a:cs typeface="KaiTi"/>
              </a:rPr>
              <a:t>使得程序中的每一个判定至少都获得一次“真值”</a:t>
            </a:r>
            <a:r>
              <a:rPr sz="1700" spc="0" dirty="0">
                <a:solidFill>
                  <a:srgbClr val="191B0E">
                    <a:alpha val="100000"/>
                  </a:srgbClr>
                </a:solidFill>
                <a:latin typeface="KaiTi"/>
                <a:ea typeface="KaiTi"/>
                <a:cs typeface="KaiTi"/>
              </a:rPr>
              <a:t>  </a:t>
            </a:r>
            <a:r>
              <a:rPr sz="1700" i="1" spc="20" dirty="0">
                <a:solidFill>
                  <a:srgbClr val="191B0E">
                    <a:alpha val="100000"/>
                  </a:srgbClr>
                </a:solidFill>
                <a:latin typeface="KaiTi"/>
                <a:ea typeface="KaiTi"/>
                <a:cs typeface="KaiTi"/>
              </a:rPr>
              <a:t>和“假值”，或者说使得程序中的每一个分支都至少通过一</a:t>
            </a:r>
            <a:r>
              <a:rPr sz="1700" i="1" spc="5" dirty="0">
                <a:solidFill>
                  <a:srgbClr val="191B0E">
                    <a:alpha val="100000"/>
                  </a:srgbClr>
                </a:solidFill>
                <a:latin typeface="KaiTi"/>
                <a:ea typeface="KaiTi"/>
                <a:cs typeface="KaiTi"/>
              </a:rPr>
              <a:t>次</a:t>
            </a:r>
            <a:r>
              <a:rPr sz="1700" i="1" spc="0" dirty="0">
                <a:solidFill>
                  <a:srgbClr val="191B0E">
                    <a:alpha val="100000"/>
                  </a:srgbClr>
                </a:solidFill>
                <a:latin typeface="Corbel"/>
                <a:ea typeface="Corbel"/>
                <a:cs typeface="Corbel"/>
              </a:rPr>
              <a:t>.</a:t>
            </a:r>
            <a:r>
              <a:rPr sz="1700" spc="10" dirty="0">
                <a:solidFill>
                  <a:srgbClr val="191B0E">
                    <a:alpha val="100000"/>
                  </a:srgbClr>
                </a:solidFill>
                <a:latin typeface="Corbel"/>
                <a:ea typeface="Corbel"/>
                <a:cs typeface="Corbel"/>
              </a:rPr>
              <a:t> </a:t>
            </a:r>
            <a:r>
              <a:rPr sz="1700" i="1" spc="0" dirty="0">
                <a:solidFill>
                  <a:srgbClr val="FF0000">
                    <a:alpha val="100000"/>
                  </a:srgbClr>
                </a:solidFill>
                <a:latin typeface="KaiTi"/>
                <a:ea typeface="KaiTi"/>
                <a:cs typeface="KaiTi"/>
              </a:rPr>
              <a:t>判定覆盖包含语句覆盖</a:t>
            </a:r>
            <a:endParaRPr lang="KaiTi" altLang="KaiTi" sz="1700" dirty="0"/>
          </a:p>
          <a:p>
            <a:pPr marL="1385916" indent="-387504" algn="l" rtl="0" eaLnBrk="0">
              <a:lnSpc>
                <a:spcPct val="84000"/>
              </a:lnSpc>
              <a:spcBef>
                <a:spcPts val="359"/>
              </a:spcBef>
              <a:tabLst/>
            </a:pPr>
            <a:r>
              <a:rPr sz="1500" spc="0" dirty="0">
                <a:solidFill>
                  <a:srgbClr val="191B0E">
                    <a:alpha val="100000"/>
                  </a:srgbClr>
                </a:solidFill>
                <a:latin typeface="Microsoft YaHei"/>
                <a:ea typeface="Microsoft YaHei"/>
                <a:cs typeface="Microsoft YaHei"/>
              </a:rPr>
              <a:t>■</a:t>
            </a:r>
            <a:r>
              <a:rPr sz="1500" spc="0" dirty="0">
                <a:solidFill>
                  <a:srgbClr val="191B0E">
                    <a:alpha val="100000"/>
                  </a:srgbClr>
                </a:solidFill>
                <a:latin typeface="Microsoft YaHei"/>
                <a:ea typeface="Microsoft YaHei"/>
                <a:cs typeface="Microsoft YaHei"/>
              </a:rPr>
              <a:t>    </a:t>
            </a:r>
            <a:r>
              <a:rPr sz="1500" spc="0" dirty="0">
                <a:solidFill>
                  <a:srgbClr val="191B0E">
                    <a:alpha val="100000"/>
                  </a:srgbClr>
                </a:solidFill>
                <a:latin typeface="KaiTi"/>
                <a:ea typeface="KaiTi"/>
                <a:cs typeface="KaiTi"/>
              </a:rPr>
              <a:t>优点</a:t>
            </a:r>
            <a:r>
              <a:rPr sz="1500" spc="-260" dirty="0">
                <a:solidFill>
                  <a:srgbClr val="191B0E">
                    <a:alpha val="100000"/>
                  </a:srgbClr>
                </a:solidFill>
                <a:latin typeface="KaiTi"/>
                <a:ea typeface="KaiTi"/>
                <a:cs typeface="KaiTi"/>
              </a:rPr>
              <a:t>：</a:t>
            </a:r>
            <a:r>
              <a:rPr sz="1500" spc="-750" dirty="0">
                <a:solidFill>
                  <a:srgbClr val="191B0E">
                    <a:alpha val="100000"/>
                  </a:srgbClr>
                </a:solidFill>
                <a:latin typeface="KaiTi"/>
                <a:ea typeface="KaiTi"/>
                <a:cs typeface="KaiTi"/>
              </a:rPr>
              <a:t> </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判定覆盖具有比语句覆盖更强的测试能力</a:t>
            </a:r>
            <a:r>
              <a:rPr sz="1500" spc="-260" dirty="0">
                <a:solidFill>
                  <a:srgbClr val="191B0E">
                    <a:alpha val="100000"/>
                  </a:srgbClr>
                </a:solidFill>
                <a:ln w="5442" cap="flat" cmpd="sng">
                  <a:solidFill>
                    <a:srgbClr a:val="191B0E">
                      <a:alpha val="100000"/>
                    </a:srgbClr>
                  </a:solidFill>
                  <a:prstDash a:val="solid"/>
                  <a:miter lim="10"/>
                </a:ln>
                <a:latin typeface="KaiTi"/>
                <a:ea typeface="KaiTi"/>
                <a:cs typeface="KaiTi"/>
              </a:rPr>
              <a:t>。</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同样判定覆盖也具有和语句覆盖一样的简单性</a:t>
            </a:r>
            <a:r>
              <a:rPr sz="1500" spc="-250" dirty="0">
                <a:solidFill>
                  <a:srgbClr val="191B0E">
                    <a:alpha val="100000"/>
                  </a:srgbClr>
                </a:solidFill>
                <a:ln w="5442" cap="flat" cmpd="sng">
                  <a:solidFill>
                    <a:srgbClr a:val="191B0E">
                      <a:alpha val="100000"/>
                    </a:srgbClr>
                  </a:solidFill>
                  <a:prstDash a:val="solid"/>
                  <a:miter lim="10"/>
                </a:ln>
                <a:latin typeface="KaiTi"/>
                <a:ea typeface="KaiTi"/>
                <a:cs typeface="KaiTi"/>
              </a:rPr>
              <a:t>，</a:t>
            </a:r>
            <a:r>
              <a:rPr sz="1500" spc="0" dirty="0">
                <a:solidFill>
                  <a:srgbClr val="191B0E">
                    <a:alpha val="100000"/>
                  </a:srgbClr>
                </a:solidFill>
                <a:latin typeface="KaiTi"/>
                <a:ea typeface="KaiTi"/>
                <a:cs typeface="KaiTi"/>
              </a:rPr>
              <a:t>   </a:t>
            </a:r>
            <a:r>
              <a:rPr sz="1500" spc="-10" dirty="0">
                <a:solidFill>
                  <a:srgbClr val="191B0E">
                    <a:alpha val="100000"/>
                  </a:srgbClr>
                </a:solidFill>
                <a:ln w="5451" cap="flat" cmpd="sng">
                  <a:solidFill>
                    <a:srgbClr a:val="191B0E">
                      <a:alpha val="100000"/>
                    </a:srgbClr>
                  </a:solidFill>
                  <a:prstDash a:val="solid"/>
                  <a:miter lim="10"/>
                </a:ln>
                <a:latin typeface="KaiTi"/>
                <a:ea typeface="KaiTi"/>
                <a:cs typeface="KaiTi"/>
              </a:rPr>
              <a:t>无须细分每个判定就可</a:t>
            </a:r>
            <a:r>
              <a:rPr sz="1500" spc="0" dirty="0">
                <a:solidFill>
                  <a:srgbClr val="191B0E">
                    <a:alpha val="100000"/>
                  </a:srgbClr>
                </a:solidFill>
                <a:ln w="5451" cap="flat" cmpd="sng">
                  <a:solidFill>
                    <a:srgbClr a:val="191B0E">
                      <a:alpha val="100000"/>
                    </a:srgbClr>
                  </a:solidFill>
                  <a:prstDash a:val="solid"/>
                  <a:miter lim="10"/>
                </a:ln>
                <a:latin typeface="KaiTi"/>
                <a:ea typeface="KaiTi"/>
                <a:cs typeface="KaiTi"/>
              </a:rPr>
              <a:t>以得到测试用例</a:t>
            </a:r>
            <a:endParaRPr lang="KaiTi" altLang="KaiTi" sz="1500" dirty="0"/>
          </a:p>
          <a:p>
            <a:pPr marL="1382270" indent="-383857" algn="l" rtl="0" eaLnBrk="0">
              <a:lnSpc>
                <a:spcPct val="83000"/>
              </a:lnSpc>
              <a:spcBef>
                <a:spcPts val="339"/>
              </a:spcBef>
              <a:tabLst/>
            </a:pPr>
            <a:r>
              <a:rPr sz="1500" spc="0" dirty="0">
                <a:solidFill>
                  <a:srgbClr val="191B0E">
                    <a:alpha val="100000"/>
                  </a:srgbClr>
                </a:solidFill>
                <a:latin typeface="Microsoft YaHei"/>
                <a:ea typeface="Microsoft YaHei"/>
                <a:cs typeface="Microsoft YaHei"/>
              </a:rPr>
              <a:t>■</a:t>
            </a:r>
            <a:r>
              <a:rPr sz="1500" spc="0" dirty="0">
                <a:solidFill>
                  <a:srgbClr val="191B0E">
                    <a:alpha val="100000"/>
                  </a:srgbClr>
                </a:solidFill>
                <a:latin typeface="Microsoft YaHei"/>
                <a:ea typeface="Microsoft YaHei"/>
                <a:cs typeface="Microsoft YaHei"/>
              </a:rPr>
              <a:t>     </a:t>
            </a:r>
            <a:r>
              <a:rPr sz="1500" spc="0" dirty="0">
                <a:solidFill>
                  <a:srgbClr val="191B0E">
                    <a:alpha val="100000"/>
                  </a:srgbClr>
                </a:solidFill>
                <a:latin typeface="KaiTi"/>
                <a:ea typeface="KaiTi"/>
                <a:cs typeface="KaiTi"/>
              </a:rPr>
              <a:t>缺点</a:t>
            </a:r>
            <a:r>
              <a:rPr sz="1500" spc="-60" dirty="0">
                <a:solidFill>
                  <a:srgbClr val="191B0E">
                    <a:alpha val="100000"/>
                  </a:srgbClr>
                </a:solidFill>
                <a:latin typeface="KaiTi"/>
                <a:ea typeface="KaiTi"/>
                <a:cs typeface="KaiTi"/>
              </a:rPr>
              <a:t>：</a:t>
            </a:r>
            <a:r>
              <a:rPr sz="1500" spc="-750" dirty="0">
                <a:solidFill>
                  <a:srgbClr val="191B0E">
                    <a:alpha val="100000"/>
                  </a:srgbClr>
                </a:solidFill>
                <a:latin typeface="KaiTi"/>
                <a:ea typeface="KaiTi"/>
                <a:cs typeface="KaiTi"/>
              </a:rPr>
              <a:t> </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往往大部分的判定语句是由多个逻辑条件组合而成</a:t>
            </a:r>
            <a:r>
              <a:rPr sz="1500" spc="-60" dirty="0">
                <a:solidFill>
                  <a:srgbClr val="191B0E">
                    <a:alpha val="100000"/>
                  </a:srgbClr>
                </a:solidFill>
                <a:ln w="5442" cap="flat" cmpd="sng">
                  <a:solidFill>
                    <a:srgbClr a:val="191B0E">
                      <a:alpha val="100000"/>
                    </a:srgbClr>
                  </a:solidFill>
                  <a:prstDash a:val="solid"/>
                  <a:miter lim="10"/>
                </a:ln>
                <a:latin typeface="KaiTi"/>
                <a:ea typeface="KaiTi"/>
                <a:cs typeface="KaiTi"/>
              </a:rPr>
              <a:t>，</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若仅仅判断其整个最终结果</a:t>
            </a:r>
            <a:r>
              <a:rPr sz="1500" spc="-60" dirty="0">
                <a:solidFill>
                  <a:srgbClr val="191B0E">
                    <a:alpha val="100000"/>
                  </a:srgbClr>
                </a:solidFill>
                <a:ln w="5442" cap="flat" cmpd="sng">
                  <a:solidFill>
                    <a:srgbClr a:val="191B0E">
                      <a:alpha val="100000"/>
                    </a:srgbClr>
                  </a:solidFill>
                  <a:prstDash a:val="solid"/>
                  <a:miter lim="10"/>
                </a:ln>
                <a:latin typeface="KaiTi"/>
                <a:ea typeface="KaiTi"/>
                <a:cs typeface="KaiTi"/>
              </a:rPr>
              <a:t>，</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而忽略</a:t>
            </a:r>
            <a:r>
              <a:rPr sz="1500" spc="0" dirty="0">
                <a:solidFill>
                  <a:srgbClr val="191B0E">
                    <a:alpha val="100000"/>
                  </a:srgbClr>
                </a:solidFill>
                <a:latin typeface="KaiTi"/>
                <a:ea typeface="KaiTi"/>
                <a:cs typeface="KaiTi"/>
              </a:rPr>
              <a:t>   </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每个条件的取值情况</a:t>
            </a:r>
            <a:r>
              <a:rPr sz="1500" spc="-40" dirty="0">
                <a:solidFill>
                  <a:srgbClr val="191B0E">
                    <a:alpha val="100000"/>
                  </a:srgbClr>
                </a:solidFill>
                <a:ln w="5442" cap="flat" cmpd="sng">
                  <a:solidFill>
                    <a:srgbClr a:val="191B0E">
                      <a:alpha val="100000"/>
                    </a:srgbClr>
                  </a:solidFill>
                  <a:prstDash a:val="solid"/>
                  <a:miter lim="10"/>
                </a:ln>
                <a:latin typeface="KaiTi"/>
                <a:ea typeface="KaiTi"/>
                <a:cs typeface="KaiTi"/>
              </a:rPr>
              <a:t>，</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必然会遗漏部分测试路径</a:t>
            </a:r>
            <a:r>
              <a:rPr sz="1500" spc="-35" dirty="0">
                <a:solidFill>
                  <a:srgbClr val="191B0E">
                    <a:alpha val="100000"/>
                  </a:srgbClr>
                </a:solidFill>
                <a:ln w="5442" cap="flat" cmpd="sng">
                  <a:solidFill>
                    <a:srgbClr a:val="191B0E">
                      <a:alpha val="100000"/>
                    </a:srgbClr>
                  </a:solidFill>
                  <a:prstDash a:val="solid"/>
                  <a:miter lim="10"/>
                </a:ln>
                <a:latin typeface="KaiTi"/>
                <a:ea typeface="KaiTi"/>
                <a:cs typeface="KaiTi"/>
              </a:rPr>
              <a:t>。</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判定覆盖仍是弱的逻辑覆盖</a:t>
            </a:r>
            <a:endParaRPr lang="KaiTi" altLang="KaiTi" sz="1500" dirty="0"/>
          </a:p>
          <a:p>
            <a:pPr marL="918517" indent="-369405" algn="l" rtl="0" eaLnBrk="0">
              <a:lnSpc>
                <a:spcPct val="78000"/>
              </a:lnSpc>
              <a:spcBef>
                <a:spcPts val="387"/>
              </a:spcBef>
              <a:tabLst/>
            </a:pPr>
            <a:r>
              <a:rPr sz="1700" spc="0" dirty="0">
                <a:solidFill>
                  <a:srgbClr val="191B0E">
                    <a:alpha val="100000"/>
                  </a:srgbClr>
                </a:solidFill>
                <a:latin typeface="Microsoft YaHei"/>
                <a:ea typeface="Microsoft YaHei"/>
                <a:cs typeface="Microsoft YaHei"/>
              </a:rPr>
              <a:t>–</a:t>
            </a:r>
            <a:r>
              <a:rPr sz="1700" spc="0" dirty="0">
                <a:solidFill>
                  <a:srgbClr val="191B0E">
                    <a:alpha val="100000"/>
                  </a:srgbClr>
                </a:solidFill>
                <a:latin typeface="Microsoft YaHei"/>
                <a:ea typeface="Microsoft YaHei"/>
                <a:cs typeface="Microsoft YaHei"/>
              </a:rPr>
              <a:t>    </a:t>
            </a:r>
            <a:r>
              <a:rPr sz="1700" i="1" spc="0" dirty="0">
                <a:solidFill>
                  <a:srgbClr val="191B0E">
                    <a:alpha val="100000"/>
                  </a:srgbClr>
                </a:solidFill>
                <a:latin typeface="KaiTi"/>
                <a:ea typeface="KaiTi"/>
                <a:cs typeface="KaiTi"/>
              </a:rPr>
              <a:t>条件覆盖</a:t>
            </a:r>
            <a:r>
              <a:rPr sz="1700" spc="0" dirty="0">
                <a:solidFill>
                  <a:srgbClr val="191B0E">
                    <a:alpha val="100000"/>
                  </a:srgbClr>
                </a:solidFill>
                <a:latin typeface="KaiTi"/>
                <a:ea typeface="KaiTi"/>
                <a:cs typeface="KaiTi"/>
              </a:rPr>
              <a:t> </a:t>
            </a:r>
            <a:r>
              <a:rPr sz="1700" i="1" spc="-80" dirty="0">
                <a:solidFill>
                  <a:srgbClr val="191B0E">
                    <a:alpha val="100000"/>
                  </a:srgbClr>
                </a:solidFill>
                <a:latin typeface="KaiTi"/>
                <a:ea typeface="KaiTi"/>
                <a:cs typeface="KaiTi"/>
              </a:rPr>
              <a:t>：</a:t>
            </a:r>
            <a:r>
              <a:rPr sz="1700" i="1" spc="0" dirty="0">
                <a:solidFill>
                  <a:srgbClr val="191B0E">
                    <a:alpha val="100000"/>
                  </a:srgbClr>
                </a:solidFill>
                <a:latin typeface="KaiTi"/>
                <a:ea typeface="KaiTi"/>
                <a:cs typeface="KaiTi"/>
              </a:rPr>
              <a:t>对于每个判定中所包含的若干个条件</a:t>
            </a:r>
            <a:r>
              <a:rPr sz="1700" i="1" spc="-80" dirty="0">
                <a:solidFill>
                  <a:srgbClr val="191B0E">
                    <a:alpha val="100000"/>
                  </a:srgbClr>
                </a:solidFill>
                <a:latin typeface="KaiTi"/>
                <a:ea typeface="KaiTi"/>
                <a:cs typeface="KaiTi"/>
              </a:rPr>
              <a:t>，</a:t>
            </a:r>
            <a:r>
              <a:rPr sz="1700" i="1" spc="0" dirty="0">
                <a:solidFill>
                  <a:srgbClr val="191B0E">
                    <a:alpha val="100000"/>
                  </a:srgbClr>
                </a:solidFill>
                <a:latin typeface="KaiTi"/>
                <a:ea typeface="KaiTi"/>
                <a:cs typeface="KaiTi"/>
              </a:rPr>
              <a:t>应设计足够多的测试用例</a:t>
            </a:r>
            <a:r>
              <a:rPr sz="1700" i="1" spc="-65" dirty="0">
                <a:solidFill>
                  <a:srgbClr val="191B0E">
                    <a:alpha val="100000"/>
                  </a:srgbClr>
                </a:solidFill>
                <a:latin typeface="KaiTi"/>
                <a:ea typeface="KaiTi"/>
                <a:cs typeface="KaiTi"/>
              </a:rPr>
              <a:t>，</a:t>
            </a:r>
            <a:r>
              <a:rPr sz="1700" i="1" spc="0" dirty="0">
                <a:solidFill>
                  <a:srgbClr val="191B0E">
                    <a:alpha val="100000"/>
                  </a:srgbClr>
                </a:solidFill>
                <a:latin typeface="KaiTi"/>
                <a:ea typeface="KaiTi"/>
                <a:cs typeface="KaiTi"/>
              </a:rPr>
              <a:t>使得判定中</a:t>
            </a:r>
            <a:r>
              <a:rPr sz="1700" spc="0" dirty="0">
                <a:solidFill>
                  <a:srgbClr val="191B0E">
                    <a:alpha val="100000"/>
                  </a:srgbClr>
                </a:solidFill>
                <a:latin typeface="KaiTi"/>
                <a:ea typeface="KaiTi"/>
                <a:cs typeface="KaiTi"/>
              </a:rPr>
              <a:t>   </a:t>
            </a:r>
            <a:r>
              <a:rPr sz="1700" i="1" spc="20" dirty="0">
                <a:solidFill>
                  <a:srgbClr val="191B0E">
                    <a:alpha val="100000"/>
                  </a:srgbClr>
                </a:solidFill>
                <a:latin typeface="KaiTi"/>
                <a:ea typeface="KaiTi"/>
                <a:cs typeface="KaiTi"/>
              </a:rPr>
              <a:t>的每个条件都至少取到一次“真值”和“假</a:t>
            </a:r>
            <a:r>
              <a:rPr sz="1700" i="1" spc="15" dirty="0">
                <a:solidFill>
                  <a:srgbClr val="191B0E">
                    <a:alpha val="100000"/>
                  </a:srgbClr>
                </a:solidFill>
                <a:latin typeface="KaiTi"/>
                <a:ea typeface="KaiTi"/>
                <a:cs typeface="KaiTi"/>
              </a:rPr>
              <a:t>值</a:t>
            </a:r>
            <a:r>
              <a:rPr sz="1700" i="1" spc="0" dirty="0">
                <a:solidFill>
                  <a:srgbClr val="191B0E">
                    <a:alpha val="100000"/>
                  </a:srgbClr>
                </a:solidFill>
                <a:latin typeface="KaiTi"/>
                <a:ea typeface="KaiTi"/>
                <a:cs typeface="KaiTi"/>
              </a:rPr>
              <a:t>”的机会</a:t>
            </a:r>
            <a:r>
              <a:rPr sz="1700" i="1" spc="20" dirty="0">
                <a:solidFill>
                  <a:srgbClr val="191B0E">
                    <a:alpha val="100000"/>
                  </a:srgbClr>
                </a:solidFill>
                <a:latin typeface="KaiTi"/>
                <a:ea typeface="KaiTi"/>
                <a:cs typeface="KaiTi"/>
              </a:rPr>
              <a:t>，</a:t>
            </a:r>
            <a:r>
              <a:rPr sz="1700" i="1" spc="0" dirty="0">
                <a:solidFill>
                  <a:srgbClr val="191B0E">
                    <a:alpha val="100000"/>
                  </a:srgbClr>
                </a:solidFill>
                <a:latin typeface="KaiTi"/>
                <a:ea typeface="KaiTi"/>
                <a:cs typeface="KaiTi"/>
              </a:rPr>
              <a:t>也就是说</a:t>
            </a:r>
            <a:r>
              <a:rPr sz="1700" i="1" spc="20" dirty="0">
                <a:solidFill>
                  <a:srgbClr val="191B0E">
                    <a:alpha val="100000"/>
                  </a:srgbClr>
                </a:solidFill>
                <a:latin typeface="KaiTi"/>
                <a:ea typeface="KaiTi"/>
                <a:cs typeface="KaiTi"/>
              </a:rPr>
              <a:t>，</a:t>
            </a:r>
            <a:r>
              <a:rPr sz="1700" i="1" spc="0" dirty="0">
                <a:solidFill>
                  <a:srgbClr val="191B0E">
                    <a:alpha val="100000"/>
                  </a:srgbClr>
                </a:solidFill>
                <a:latin typeface="KaiTi"/>
                <a:ea typeface="KaiTi"/>
                <a:cs typeface="KaiTi"/>
              </a:rPr>
              <a:t>判定中的每个条件的</a:t>
            </a:r>
            <a:r>
              <a:rPr sz="1700" spc="0" dirty="0">
                <a:solidFill>
                  <a:srgbClr val="191B0E">
                    <a:alpha val="100000"/>
                  </a:srgbClr>
                </a:solidFill>
                <a:latin typeface="KaiTi"/>
                <a:ea typeface="KaiTi"/>
                <a:cs typeface="KaiTi"/>
              </a:rPr>
              <a:t>   </a:t>
            </a:r>
            <a:r>
              <a:rPr sz="1700" i="1" spc="20" dirty="0">
                <a:solidFill>
                  <a:srgbClr val="191B0E">
                    <a:alpha val="100000"/>
                  </a:srgbClr>
                </a:solidFill>
                <a:latin typeface="KaiTi"/>
                <a:ea typeface="KaiTi"/>
                <a:cs typeface="KaiTi"/>
              </a:rPr>
              <a:t>所有可能结果至少出现一次。</a:t>
            </a:r>
            <a:r>
              <a:rPr sz="1700" i="1" spc="20" dirty="0">
                <a:solidFill>
                  <a:srgbClr val="FF0000">
                    <a:alpha val="100000"/>
                  </a:srgbClr>
                </a:solidFill>
                <a:latin typeface="KaiTi"/>
                <a:ea typeface="KaiTi"/>
                <a:cs typeface="KaiTi"/>
              </a:rPr>
              <a:t>条件覆盖并不能包含</a:t>
            </a:r>
            <a:r>
              <a:rPr sz="1700" i="1" spc="5" dirty="0">
                <a:solidFill>
                  <a:srgbClr val="FF0000">
                    <a:alpha val="100000"/>
                  </a:srgbClr>
                </a:solidFill>
                <a:latin typeface="KaiTi"/>
                <a:ea typeface="KaiTi"/>
                <a:cs typeface="KaiTi"/>
              </a:rPr>
              <a:t>判</a:t>
            </a:r>
            <a:r>
              <a:rPr sz="1700" i="1" spc="0" dirty="0">
                <a:solidFill>
                  <a:srgbClr val="FF0000">
                    <a:alpha val="100000"/>
                  </a:srgbClr>
                </a:solidFill>
                <a:latin typeface="KaiTi"/>
                <a:ea typeface="KaiTi"/>
                <a:cs typeface="KaiTi"/>
              </a:rPr>
              <a:t>定覆盖</a:t>
            </a:r>
            <a:r>
              <a:rPr sz="1700" i="1" spc="0" dirty="0">
                <a:solidFill>
                  <a:srgbClr val="FFFFFF">
                    <a:alpha val="100000"/>
                  </a:srgbClr>
                </a:solidFill>
                <a:latin typeface="Corbel"/>
                <a:ea typeface="Corbel"/>
                <a:cs typeface="Corbel"/>
              </a:rPr>
              <a:t>,</a:t>
            </a:r>
            <a:endParaRPr lang="Corbel" altLang="Corbel" sz="1700" dirty="0"/>
          </a:p>
          <a:p>
            <a:pPr indent="998434" algn="l" rtl="0" eaLnBrk="0">
              <a:lnSpc>
                <a:spcPct val="94000"/>
              </a:lnSpc>
              <a:spcBef>
                <a:spcPts val="444"/>
              </a:spcBef>
              <a:tabLst/>
            </a:pPr>
            <a:r>
              <a:rPr sz="1500" spc="0" dirty="0">
                <a:solidFill>
                  <a:srgbClr val="191B0E">
                    <a:alpha val="100000"/>
                  </a:srgbClr>
                </a:solidFill>
                <a:latin typeface="Microsoft YaHei"/>
                <a:ea typeface="Microsoft YaHei"/>
                <a:cs typeface="Microsoft YaHei"/>
              </a:rPr>
              <a:t>■</a:t>
            </a:r>
            <a:r>
              <a:rPr sz="1500" spc="0" dirty="0">
                <a:solidFill>
                  <a:srgbClr val="191B0E">
                    <a:alpha val="100000"/>
                  </a:srgbClr>
                </a:solidFill>
                <a:latin typeface="Microsoft YaHei"/>
                <a:ea typeface="Microsoft YaHei"/>
                <a:cs typeface="Microsoft YaHei"/>
              </a:rPr>
              <a:t>    </a:t>
            </a:r>
            <a:r>
              <a:rPr sz="1500" spc="0" dirty="0">
                <a:solidFill>
                  <a:srgbClr val="191B0E">
                    <a:alpha val="100000"/>
                  </a:srgbClr>
                </a:solidFill>
                <a:latin typeface="KaiTi"/>
                <a:ea typeface="KaiTi"/>
                <a:cs typeface="KaiTi"/>
              </a:rPr>
              <a:t>优点：</a:t>
            </a:r>
            <a:r>
              <a:rPr sz="1500" spc="-480" dirty="0">
                <a:solidFill>
                  <a:srgbClr val="191B0E">
                    <a:alpha val="100000"/>
                  </a:srgbClr>
                </a:solidFill>
                <a:latin typeface="KaiTi"/>
                <a:ea typeface="KaiTi"/>
                <a:cs typeface="KaiTi"/>
              </a:rPr>
              <a:t> </a:t>
            </a:r>
            <a:r>
              <a:rPr sz="1500" spc="0" dirty="0">
                <a:solidFill>
                  <a:srgbClr val="191B0E">
                    <a:alpha val="100000"/>
                  </a:srgbClr>
                </a:solidFill>
                <a:ln w="5451" cap="flat" cmpd="sng">
                  <a:solidFill>
                    <a:srgbClr a:val="191B0E">
                      <a:alpha val="100000"/>
                    </a:srgbClr>
                  </a:solidFill>
                  <a:prstDash a:val="solid"/>
                  <a:miter lim="10"/>
                </a:ln>
                <a:latin typeface="KaiTi"/>
                <a:ea typeface="KaiTi"/>
                <a:cs typeface="KaiTi"/>
              </a:rPr>
              <a:t>增加了对条件判定情况的测试</a:t>
            </a:r>
            <a:endParaRPr lang="KaiTi" altLang="KaiTi" sz="1500" dirty="0"/>
          </a:p>
          <a:p>
            <a:pPr marL="1381889" indent="-383476" algn="l" rtl="0" eaLnBrk="0">
              <a:lnSpc>
                <a:spcPct val="83000"/>
              </a:lnSpc>
              <a:spcBef>
                <a:spcPts val="351"/>
              </a:spcBef>
              <a:tabLst/>
            </a:pPr>
            <a:r>
              <a:rPr sz="1500" spc="0" dirty="0">
                <a:solidFill>
                  <a:srgbClr val="191B0E">
                    <a:alpha val="100000"/>
                  </a:srgbClr>
                </a:solidFill>
                <a:latin typeface="Microsoft YaHei"/>
                <a:ea typeface="Microsoft YaHei"/>
                <a:cs typeface="Microsoft YaHei"/>
              </a:rPr>
              <a:t>■</a:t>
            </a:r>
            <a:r>
              <a:rPr sz="1500" spc="0" dirty="0">
                <a:solidFill>
                  <a:srgbClr val="191B0E">
                    <a:alpha val="100000"/>
                  </a:srgbClr>
                </a:solidFill>
                <a:latin typeface="Microsoft YaHei"/>
                <a:ea typeface="Microsoft YaHei"/>
                <a:cs typeface="Microsoft YaHei"/>
              </a:rPr>
              <a:t>     </a:t>
            </a:r>
            <a:r>
              <a:rPr sz="1500" spc="0" dirty="0">
                <a:solidFill>
                  <a:srgbClr val="191B0E">
                    <a:alpha val="100000"/>
                  </a:srgbClr>
                </a:solidFill>
                <a:latin typeface="KaiTi"/>
                <a:ea typeface="KaiTi"/>
                <a:cs typeface="KaiTi"/>
              </a:rPr>
              <a:t>缺点</a:t>
            </a:r>
            <a:r>
              <a:rPr sz="1500" spc="-110" dirty="0">
                <a:solidFill>
                  <a:srgbClr val="191B0E">
                    <a:alpha val="100000"/>
                  </a:srgbClr>
                </a:solidFill>
                <a:latin typeface="KaiTi"/>
                <a:ea typeface="KaiTi"/>
                <a:cs typeface="KaiTi"/>
              </a:rPr>
              <a:t>：</a:t>
            </a:r>
            <a:r>
              <a:rPr sz="1500" spc="-750" dirty="0">
                <a:solidFill>
                  <a:srgbClr val="191B0E">
                    <a:alpha val="100000"/>
                  </a:srgbClr>
                </a:solidFill>
                <a:latin typeface="KaiTi"/>
                <a:ea typeface="KaiTi"/>
                <a:cs typeface="KaiTi"/>
              </a:rPr>
              <a:t> </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条件覆盖不一定包含判定覆盖</a:t>
            </a:r>
            <a:r>
              <a:rPr sz="1500" spc="-110" dirty="0">
                <a:solidFill>
                  <a:srgbClr val="191B0E">
                    <a:alpha val="100000"/>
                  </a:srgbClr>
                </a:solidFill>
                <a:ln w="5442" cap="flat" cmpd="sng">
                  <a:solidFill>
                    <a:srgbClr a:val="191B0E">
                      <a:alpha val="100000"/>
                    </a:srgbClr>
                  </a:solidFill>
                  <a:prstDash a:val="solid"/>
                  <a:miter lim="10"/>
                </a:ln>
                <a:latin typeface="KaiTi"/>
                <a:ea typeface="KaiTi"/>
                <a:cs typeface="KaiTi"/>
              </a:rPr>
              <a:t>。</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例如</a:t>
            </a:r>
            <a:r>
              <a:rPr sz="1500" spc="-90" dirty="0">
                <a:solidFill>
                  <a:srgbClr val="191B0E">
                    <a:alpha val="100000"/>
                  </a:srgbClr>
                </a:solidFill>
                <a:ln w="5442" cap="flat" cmpd="sng">
                  <a:solidFill>
                    <a:srgbClr a:val="191B0E">
                      <a:alpha val="100000"/>
                    </a:srgbClr>
                  </a:solidFill>
                  <a:prstDash a:val="solid"/>
                  <a:miter lim="10"/>
                </a:ln>
                <a:latin typeface="KaiTi"/>
                <a:ea typeface="KaiTi"/>
                <a:cs typeface="KaiTi"/>
              </a:rPr>
              <a:t>，</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我们刚才设计的用例就没有覆盖判断</a:t>
            </a:r>
            <a:r>
              <a:rPr sz="1500" spc="0" dirty="0">
                <a:solidFill>
                  <a:srgbClr val="191B0E">
                    <a:alpha val="100000"/>
                  </a:srgbClr>
                </a:solidFill>
                <a:ln w="5442" cap="flat" cmpd="sng">
                  <a:solidFill>
                    <a:srgbClr a:val="191B0E">
                      <a:alpha val="100000"/>
                    </a:srgbClr>
                  </a:solidFill>
                  <a:prstDash a:val="solid"/>
                  <a:miter lim="10"/>
                </a:ln>
                <a:latin typeface="Corbel"/>
                <a:ea typeface="Corbel"/>
                <a:cs typeface="Corbel"/>
              </a:rPr>
              <a:t>M</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的</a:t>
            </a:r>
            <a:r>
              <a:rPr sz="1500" spc="0" dirty="0">
                <a:solidFill>
                  <a:srgbClr val="191B0E">
                    <a:alpha val="100000"/>
                  </a:srgbClr>
                </a:solidFill>
                <a:ln w="5442" cap="flat" cmpd="sng">
                  <a:solidFill>
                    <a:srgbClr a:val="191B0E">
                      <a:alpha val="100000"/>
                    </a:srgbClr>
                  </a:solidFill>
                  <a:prstDash a:val="solid"/>
                  <a:miter lim="10"/>
                </a:ln>
                <a:latin typeface="Corbel"/>
                <a:ea typeface="Corbel"/>
                <a:cs typeface="Corbel"/>
              </a:rPr>
              <a:t>Y</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分支和</a:t>
            </a:r>
            <a:r>
              <a:rPr sz="1500" spc="0" dirty="0">
                <a:solidFill>
                  <a:srgbClr val="191B0E">
                    <a:alpha val="100000"/>
                  </a:srgbClr>
                </a:solidFill>
                <a:latin typeface="KaiTi"/>
                <a:ea typeface="KaiTi"/>
                <a:cs typeface="KaiTi"/>
              </a:rPr>
              <a:t>     </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判断</a:t>
            </a:r>
            <a:r>
              <a:rPr sz="1500" spc="0" dirty="0">
                <a:solidFill>
                  <a:srgbClr val="191B0E">
                    <a:alpha val="100000"/>
                  </a:srgbClr>
                </a:solidFill>
                <a:ln w="5442" cap="flat" cmpd="sng">
                  <a:solidFill>
                    <a:srgbClr a:val="191B0E">
                      <a:alpha val="100000"/>
                    </a:srgbClr>
                  </a:solidFill>
                  <a:prstDash a:val="solid"/>
                  <a:miter lim="10"/>
                </a:ln>
                <a:latin typeface="Corbel"/>
                <a:ea typeface="Corbel"/>
                <a:cs typeface="Corbel"/>
              </a:rPr>
              <a:t>N</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的</a:t>
            </a:r>
            <a:r>
              <a:rPr sz="1500" spc="0" dirty="0">
                <a:solidFill>
                  <a:srgbClr val="191B0E">
                    <a:alpha val="100000"/>
                  </a:srgbClr>
                </a:solidFill>
                <a:ln w="5442" cap="flat" cmpd="sng">
                  <a:solidFill>
                    <a:srgbClr a:val="191B0E">
                      <a:alpha val="100000"/>
                    </a:srgbClr>
                  </a:solidFill>
                  <a:prstDash a:val="solid"/>
                  <a:miter lim="10"/>
                </a:ln>
                <a:latin typeface="Corbel"/>
                <a:ea typeface="Corbel"/>
                <a:cs typeface="Corbel"/>
              </a:rPr>
              <a:t>N</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分支</a:t>
            </a:r>
            <a:r>
              <a:rPr sz="1500" spc="-90" dirty="0">
                <a:solidFill>
                  <a:srgbClr val="191B0E">
                    <a:alpha val="100000"/>
                  </a:srgbClr>
                </a:solidFill>
                <a:ln w="5442" cap="flat" cmpd="sng">
                  <a:solidFill>
                    <a:srgbClr a:val="191B0E">
                      <a:alpha val="100000"/>
                    </a:srgbClr>
                  </a:solidFill>
                  <a:prstDash a:val="solid"/>
                  <a:miter lim="10"/>
                </a:ln>
                <a:latin typeface="KaiTi"/>
                <a:ea typeface="KaiTi"/>
                <a:cs typeface="KaiTi"/>
              </a:rPr>
              <a:t>。</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条件覆盖只能保证每个条件至少有一次为真</a:t>
            </a:r>
            <a:r>
              <a:rPr sz="1500" spc="-75" dirty="0">
                <a:solidFill>
                  <a:srgbClr val="191B0E">
                    <a:alpha val="100000"/>
                  </a:srgbClr>
                </a:solidFill>
                <a:ln w="5442" cap="flat" cmpd="sng">
                  <a:solidFill>
                    <a:srgbClr a:val="191B0E">
                      <a:alpha val="100000"/>
                    </a:srgbClr>
                  </a:solidFill>
                  <a:prstDash a:val="solid"/>
                  <a:miter lim="10"/>
                </a:ln>
                <a:latin typeface="KaiTi"/>
                <a:ea typeface="KaiTi"/>
                <a:cs typeface="KaiTi"/>
              </a:rPr>
              <a:t>，</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而不考虑所有的判定结果</a:t>
            </a:r>
            <a:endParaRPr lang="KaiTi" altLang="KaiTi" sz="1500" dirty="0"/>
          </a:p>
        </p:txBody>
      </p:sp>
      <p:sp>
        <p:nvSpPr>
          <p:cNvPr id="111"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112" name="picture 112"/>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114" name="textbox 114"/>
          <p:cNvSpPr/>
          <p:nvPr/>
        </p:nvSpPr>
        <p:spPr>
          <a:xfrm>
            <a:off x="1468664" y="719988"/>
            <a:ext cx="9405619" cy="4858384"/>
          </a:xfrm>
          <a:prstGeom prst="rect">
            <a:avLst/>
          </a:prstGeom>
        </p:spPr>
        <p:txBody>
          <a:bodyPr vert="horz" wrap="square" lIns="0" tIns="0" rIns="0" bIns="0"/>
          <a:lstStyle/>
          <a:p>
            <a:pPr algn="l" rtl="0" eaLnBrk="0">
              <a:lnSpc>
                <a:spcPct val="68763"/>
              </a:lnSpc>
              <a:tabLst/>
            </a:pPr>
            <a:endParaRPr lang="Arial" altLang="Arial" sz="100" dirty="0"/>
          </a:p>
          <a:p>
            <a:pPr indent="82425" algn="l" rtl="0" eaLnBrk="0">
              <a:lnSpc>
                <a:spcPct val="96000"/>
              </a:lnSpc>
              <a:tabLst/>
            </a:pPr>
            <a:r>
              <a:rPr sz="3900" spc="-30" dirty="0">
                <a:solidFill>
                  <a:srgbClr val="191B0E">
                    <a:alpha val="100000"/>
                  </a:srgbClr>
                </a:solidFill>
                <a:latin typeface="KaiTi"/>
                <a:ea typeface="KaiTi"/>
                <a:cs typeface="KaiTi"/>
              </a:rPr>
              <a:t>白盒测试技术</a:t>
            </a:r>
            <a:r>
              <a:rPr sz="3900" spc="-20" dirty="0">
                <a:solidFill>
                  <a:srgbClr val="191B0E">
                    <a:alpha val="100000"/>
                  </a:srgbClr>
                </a:solidFill>
                <a:latin typeface="Microsoft YaHei"/>
                <a:ea typeface="Microsoft YaHei"/>
                <a:cs typeface="Microsoft YaHei"/>
              </a:rPr>
              <a:t>-</a:t>
            </a:r>
            <a:r>
              <a:rPr sz="3900" spc="-30" dirty="0">
                <a:solidFill>
                  <a:srgbClr val="191B0E">
                    <a:alpha val="100000"/>
                  </a:srgbClr>
                </a:solidFill>
                <a:latin typeface="KaiTi"/>
                <a:ea typeface="KaiTi"/>
                <a:cs typeface="KaiTi"/>
              </a:rPr>
              <a:t>逻辑覆盖法（</a:t>
            </a:r>
            <a:r>
              <a:rPr sz="3900" spc="0" dirty="0">
                <a:solidFill>
                  <a:srgbClr val="191B0E">
                    <a:alpha val="100000"/>
                  </a:srgbClr>
                </a:solidFill>
                <a:latin typeface="KaiTi"/>
                <a:ea typeface="KaiTi"/>
                <a:cs typeface="KaiTi"/>
              </a:rPr>
              <a:t>续</a:t>
            </a:r>
            <a:r>
              <a:rPr sz="3900" spc="-1980" dirty="0">
                <a:solidFill>
                  <a:srgbClr val="191B0E">
                    <a:alpha val="100000"/>
                  </a:srgbClr>
                </a:solidFill>
                <a:latin typeface="KaiTi"/>
                <a:ea typeface="KaiTi"/>
                <a:cs typeface="KaiTi"/>
              </a:rPr>
              <a:t>）</a:t>
            </a:r>
            <a:endParaRPr lang="KaiTi" altLang="KaiTi" sz="3900" dirty="0"/>
          </a:p>
          <a:p>
            <a:pPr indent="12700" algn="l" rtl="0" eaLnBrk="0">
              <a:lnSpc>
                <a:spcPct val="94000"/>
              </a:lnSpc>
              <a:spcBef>
                <a:spcPts val="560"/>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5"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逻辑覆盖</a:t>
            </a:r>
            <a:endParaRPr lang="KaiTi" altLang="KaiTi" sz="2000" dirty="0"/>
          </a:p>
          <a:p>
            <a:pPr marL="909371" indent="-359162" algn="l" rtl="0" eaLnBrk="0">
              <a:lnSpc>
                <a:spcPct val="82000"/>
              </a:lnSpc>
              <a:spcBef>
                <a:spcPts val="425"/>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条件</a:t>
            </a:r>
            <a:r>
              <a:rPr sz="2000" i="1" spc="0" dirty="0">
                <a:solidFill>
                  <a:srgbClr val="191B0E">
                    <a:alpha val="100000"/>
                  </a:srgbClr>
                </a:solidFill>
                <a:latin typeface="Corbel"/>
                <a:ea typeface="Corbel"/>
                <a:cs typeface="Corbel"/>
              </a:rPr>
              <a:t>/</a:t>
            </a:r>
            <a:r>
              <a:rPr sz="2100" i="1" spc="0" dirty="0">
                <a:solidFill>
                  <a:srgbClr val="191B0E">
                    <a:alpha val="100000"/>
                  </a:srgbClr>
                </a:solidFill>
                <a:latin typeface="KaiTi"/>
                <a:ea typeface="KaiTi"/>
                <a:cs typeface="KaiTi"/>
              </a:rPr>
              <a:t>判定覆盖</a:t>
            </a:r>
            <a:r>
              <a:rPr sz="2100" i="1" spc="-100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指通过设计足够多的测试用例</a:t>
            </a:r>
            <a:r>
              <a:rPr sz="2100" i="1" spc="-100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使得运行这些测试用例时</a:t>
            </a:r>
            <a:r>
              <a:rPr sz="2100" i="1" spc="-985" dirty="0">
                <a:solidFill>
                  <a:srgbClr val="191B0E">
                    <a:alpha val="100000"/>
                  </a:srgbClr>
                </a:solidFill>
                <a:latin typeface="KaiTi"/>
                <a:ea typeface="KaiTi"/>
                <a:cs typeface="KaiTi"/>
              </a:rPr>
              <a:t>，</a:t>
            </a:r>
            <a:r>
              <a:rPr sz="2100" spc="0" dirty="0">
                <a:solidFill>
                  <a:srgbClr val="191B0E">
                    <a:alpha val="100000"/>
                  </a:srgbClr>
                </a:solidFill>
                <a:latin typeface="KaiTi"/>
                <a:ea typeface="KaiTi"/>
                <a:cs typeface="KaiTi"/>
              </a:rPr>
              <a:t> </a:t>
            </a:r>
            <a:r>
              <a:rPr sz="2100" i="1" spc="-60" dirty="0">
                <a:solidFill>
                  <a:srgbClr val="191B0E">
                    <a:alpha val="100000"/>
                  </a:srgbClr>
                </a:solidFill>
                <a:latin typeface="KaiTi"/>
                <a:ea typeface="KaiTi"/>
                <a:cs typeface="KaiTi"/>
              </a:rPr>
              <a:t>判</a:t>
            </a:r>
            <a:r>
              <a:rPr sz="2100" i="1" spc="-55" dirty="0">
                <a:solidFill>
                  <a:srgbClr val="191B0E">
                    <a:alpha val="100000"/>
                  </a:srgbClr>
                </a:solidFill>
                <a:latin typeface="KaiTi"/>
                <a:ea typeface="KaiTi"/>
                <a:cs typeface="KaiTi"/>
              </a:rPr>
              <a:t>定</a:t>
            </a:r>
            <a:r>
              <a:rPr sz="2100" i="1" spc="-50" dirty="0">
                <a:solidFill>
                  <a:srgbClr val="191B0E">
                    <a:alpha val="100000"/>
                  </a:srgbClr>
                </a:solidFill>
                <a:latin typeface="KaiTi"/>
                <a:ea typeface="KaiTi"/>
                <a:cs typeface="KaiTi"/>
              </a:rPr>
              <a:t>中的每个条件的所有可能结果至少出现一次</a:t>
            </a:r>
            <a:r>
              <a:rPr sz="2100" i="1" spc="-1120" dirty="0">
                <a:solidFill>
                  <a:srgbClr val="191B0E">
                    <a:alpha val="100000"/>
                  </a:srgbClr>
                </a:solidFill>
                <a:latin typeface="KaiTi"/>
                <a:ea typeface="KaiTi"/>
                <a:cs typeface="KaiTi"/>
              </a:rPr>
              <a:t>，</a:t>
            </a:r>
            <a:r>
              <a:rPr sz="2100" i="1" spc="-50" dirty="0">
                <a:solidFill>
                  <a:srgbClr val="191B0E">
                    <a:alpha val="100000"/>
                  </a:srgbClr>
                </a:solidFill>
                <a:latin typeface="KaiTi"/>
                <a:ea typeface="KaiTi"/>
                <a:cs typeface="KaiTi"/>
              </a:rPr>
              <a:t>并且每个判定本身的所有</a:t>
            </a:r>
            <a:r>
              <a:rPr sz="2100" spc="0" dirty="0">
                <a:solidFill>
                  <a:srgbClr val="191B0E">
                    <a:alpha val="100000"/>
                  </a:srgbClr>
                </a:solidFill>
                <a:latin typeface="KaiTi"/>
                <a:ea typeface="KaiTi"/>
                <a:cs typeface="KaiTi"/>
              </a:rPr>
              <a:t> </a:t>
            </a:r>
            <a:r>
              <a:rPr sz="2100" i="1" spc="-40" dirty="0">
                <a:solidFill>
                  <a:srgbClr val="191B0E">
                    <a:alpha val="100000"/>
                  </a:srgbClr>
                </a:solidFill>
                <a:latin typeface="KaiTi"/>
                <a:ea typeface="KaiTi"/>
                <a:cs typeface="KaiTi"/>
              </a:rPr>
              <a:t>可能结果也至少出现一次</a:t>
            </a:r>
            <a:r>
              <a:rPr sz="2100" i="1" spc="-1090" dirty="0">
                <a:solidFill>
                  <a:srgbClr val="191B0E">
                    <a:alpha val="100000"/>
                  </a:srgbClr>
                </a:solidFill>
                <a:latin typeface="KaiTi"/>
                <a:ea typeface="KaiTi"/>
                <a:cs typeface="KaiTi"/>
              </a:rPr>
              <a:t>。</a:t>
            </a:r>
            <a:r>
              <a:rPr sz="2100" i="1" spc="-40" dirty="0">
                <a:solidFill>
                  <a:srgbClr val="FF0000">
                    <a:alpha val="100000"/>
                  </a:srgbClr>
                </a:solidFill>
                <a:latin typeface="KaiTi"/>
                <a:ea typeface="KaiTi"/>
                <a:cs typeface="KaiTi"/>
              </a:rPr>
              <a:t>条件</a:t>
            </a:r>
            <a:r>
              <a:rPr sz="2000" i="1" spc="-10" dirty="0">
                <a:solidFill>
                  <a:srgbClr val="FF0000">
                    <a:alpha val="100000"/>
                  </a:srgbClr>
                </a:solidFill>
                <a:latin typeface="Corbel"/>
                <a:ea typeface="Corbel"/>
                <a:cs typeface="Corbel"/>
              </a:rPr>
              <a:t>/</a:t>
            </a:r>
            <a:r>
              <a:rPr sz="2100" i="1" spc="-40" dirty="0">
                <a:solidFill>
                  <a:srgbClr val="FF0000">
                    <a:alpha val="100000"/>
                  </a:srgbClr>
                </a:solidFill>
                <a:latin typeface="KaiTi"/>
                <a:ea typeface="KaiTi"/>
                <a:cs typeface="KaiTi"/>
              </a:rPr>
              <a:t>判定覆盖同时包含判定覆</a:t>
            </a:r>
            <a:r>
              <a:rPr sz="2100" i="1" spc="0" dirty="0">
                <a:solidFill>
                  <a:srgbClr val="FF0000">
                    <a:alpha val="100000"/>
                  </a:srgbClr>
                </a:solidFill>
                <a:latin typeface="KaiTi"/>
                <a:ea typeface="KaiTi"/>
                <a:cs typeface="KaiTi"/>
              </a:rPr>
              <a:t>盖</a:t>
            </a:r>
            <a:r>
              <a:rPr sz="2000" i="1" spc="0" dirty="0">
                <a:solidFill>
                  <a:srgbClr val="FF0000">
                    <a:alpha val="100000"/>
                  </a:srgbClr>
                </a:solidFill>
                <a:latin typeface="Corbel"/>
                <a:ea typeface="Corbel"/>
                <a:cs typeface="Corbel"/>
              </a:rPr>
              <a:t>,</a:t>
            </a:r>
            <a:r>
              <a:rPr sz="2100" i="1" spc="0" dirty="0">
                <a:solidFill>
                  <a:srgbClr val="FF0000">
                    <a:alpha val="100000"/>
                  </a:srgbClr>
                </a:solidFill>
                <a:latin typeface="KaiTi"/>
                <a:ea typeface="KaiTi"/>
                <a:cs typeface="KaiTi"/>
              </a:rPr>
              <a:t>和条件覆盖</a:t>
            </a:r>
            <a:endParaRPr lang="KaiTi" altLang="KaiTi" sz="2100" dirty="0"/>
          </a:p>
          <a:p>
            <a:pPr indent="996573" algn="l" rtl="0" eaLnBrk="0">
              <a:lnSpc>
                <a:spcPct val="98000"/>
              </a:lnSpc>
              <a:spcBef>
                <a:spcPts val="484"/>
              </a:spcBef>
              <a:tabLst/>
            </a:pPr>
            <a:r>
              <a:rPr sz="1500" spc="0" dirty="0">
                <a:solidFill>
                  <a:srgbClr val="191B0E">
                    <a:alpha val="100000"/>
                  </a:srgbClr>
                </a:solidFill>
                <a:latin typeface="Microsoft YaHei"/>
                <a:ea typeface="Microsoft YaHei"/>
                <a:cs typeface="Microsoft YaHei"/>
              </a:rPr>
              <a:t>■</a:t>
            </a:r>
            <a:r>
              <a:rPr sz="1500" spc="0" dirty="0">
                <a:solidFill>
                  <a:srgbClr val="191B0E">
                    <a:alpha val="100000"/>
                  </a:srgbClr>
                </a:solidFill>
                <a:latin typeface="Microsoft YaHei"/>
                <a:ea typeface="Microsoft YaHei"/>
                <a:cs typeface="Microsoft YaHei"/>
              </a:rPr>
              <a:t>    </a:t>
            </a:r>
            <a:r>
              <a:rPr sz="1500" spc="0" dirty="0">
                <a:solidFill>
                  <a:srgbClr val="191B0E">
                    <a:alpha val="100000"/>
                  </a:srgbClr>
                </a:solidFill>
                <a:latin typeface="KaiTi"/>
                <a:ea typeface="KaiTi"/>
                <a:cs typeface="KaiTi"/>
              </a:rPr>
              <a:t>优点：</a:t>
            </a:r>
            <a:r>
              <a:rPr sz="1500" spc="-195" dirty="0">
                <a:solidFill>
                  <a:srgbClr val="191B0E">
                    <a:alpha val="100000"/>
                  </a:srgbClr>
                </a:solidFill>
                <a:latin typeface="KaiTi"/>
                <a:ea typeface="KaiTi"/>
                <a:cs typeface="KaiTi"/>
              </a:rPr>
              <a:t> </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能同时满足判定、条件两种覆盖标准</a:t>
            </a:r>
            <a:endParaRPr lang="KaiTi" altLang="KaiTi" sz="1500" dirty="0"/>
          </a:p>
          <a:p>
            <a:pPr indent="996594" algn="l" rtl="0" eaLnBrk="0">
              <a:lnSpc>
                <a:spcPct val="99000"/>
              </a:lnSpc>
              <a:spcBef>
                <a:spcPts val="336"/>
              </a:spcBef>
              <a:tabLst/>
            </a:pPr>
            <a:r>
              <a:rPr sz="1500" spc="10" dirty="0">
                <a:solidFill>
                  <a:srgbClr val="191B0E">
                    <a:alpha val="100000"/>
                  </a:srgbClr>
                </a:solidFill>
                <a:latin typeface="Microsoft YaHei"/>
                <a:ea typeface="Microsoft YaHei"/>
                <a:cs typeface="Microsoft YaHei"/>
              </a:rPr>
              <a:t>■</a:t>
            </a:r>
            <a:r>
              <a:rPr sz="1500" spc="10" dirty="0">
                <a:solidFill>
                  <a:srgbClr val="191B0E">
                    <a:alpha val="100000"/>
                  </a:srgbClr>
                </a:solidFill>
                <a:latin typeface="Microsoft YaHei"/>
                <a:ea typeface="Microsoft YaHei"/>
                <a:cs typeface="Microsoft YaHei"/>
              </a:rPr>
              <a:t>    </a:t>
            </a:r>
            <a:r>
              <a:rPr sz="1500" spc="10" dirty="0">
                <a:solidFill>
                  <a:srgbClr val="191B0E">
                    <a:alpha val="100000"/>
                  </a:srgbClr>
                </a:solidFill>
                <a:latin typeface="KaiTi"/>
                <a:ea typeface="KaiTi"/>
                <a:cs typeface="KaiTi"/>
              </a:rPr>
              <a:t>缺点：</a:t>
            </a:r>
            <a:r>
              <a:rPr sz="1500" spc="0" dirty="0">
                <a:solidFill>
                  <a:srgbClr val="191B0E">
                    <a:alpha val="100000"/>
                  </a:srgbClr>
                </a:solidFill>
                <a:latin typeface="KaiTi"/>
                <a:ea typeface="KaiTi"/>
                <a:cs typeface="KaiTi"/>
              </a:rPr>
              <a:t> </a:t>
            </a:r>
            <a:r>
              <a:rPr sz="1500" spc="10" dirty="0">
                <a:solidFill>
                  <a:srgbClr val="191B0E">
                    <a:alpha val="100000"/>
                  </a:srgbClr>
                </a:solidFill>
                <a:ln w="5442" cap="flat" cmpd="sng">
                  <a:solidFill>
                    <a:srgbClr a:val="191B0E">
                      <a:alpha val="100000"/>
                    </a:srgbClr>
                  </a:solidFill>
                  <a:prstDash a:val="solid"/>
                  <a:miter lim="10"/>
                </a:ln>
                <a:latin typeface="KaiTi"/>
                <a:ea typeface="KaiTi"/>
                <a:cs typeface="KaiTi"/>
              </a:rPr>
              <a:t>判定</a:t>
            </a:r>
            <a:r>
              <a:rPr sz="1500" spc="10" dirty="0">
                <a:solidFill>
                  <a:srgbClr val="191B0E">
                    <a:alpha val="100000"/>
                  </a:srgbClr>
                </a:solidFill>
                <a:ln w="5442" cap="flat" cmpd="sng">
                  <a:solidFill>
                    <a:srgbClr a:val="191B0E">
                      <a:alpha val="100000"/>
                    </a:srgbClr>
                  </a:solidFill>
                  <a:prstDash a:val="solid"/>
                  <a:miter lim="10"/>
                </a:ln>
                <a:latin typeface="Corbel"/>
                <a:ea typeface="Corbel"/>
                <a:cs typeface="Corbel"/>
              </a:rPr>
              <a:t>/</a:t>
            </a:r>
            <a:r>
              <a:rPr sz="1500" spc="5" dirty="0">
                <a:solidFill>
                  <a:srgbClr val="191B0E">
                    <a:alpha val="100000"/>
                  </a:srgbClr>
                </a:solidFill>
                <a:ln w="5442" cap="flat" cmpd="sng">
                  <a:solidFill>
                    <a:srgbClr a:val="191B0E">
                      <a:alpha val="100000"/>
                    </a:srgbClr>
                  </a:solidFill>
                  <a:prstDash a:val="solid"/>
                  <a:miter lim="10"/>
                </a:ln>
                <a:latin typeface="KaiTi"/>
                <a:ea typeface="KaiTi"/>
                <a:cs typeface="KaiTi"/>
              </a:rPr>
              <a:t>条</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件覆盖准则的缺点是未考虑条件的组合情况</a:t>
            </a:r>
            <a:endParaRPr lang="KaiTi" altLang="KaiTi" sz="1500" dirty="0"/>
          </a:p>
          <a:p>
            <a:pPr marL="906062" indent="-355884" algn="l" rtl="0" eaLnBrk="0">
              <a:lnSpc>
                <a:spcPct val="84000"/>
              </a:lnSpc>
              <a:spcBef>
                <a:spcPts val="447"/>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条件组合覆盖</a:t>
            </a:r>
            <a:r>
              <a:rPr sz="2100" i="1" spc="-92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通过设计足够多的测试用例</a:t>
            </a:r>
            <a:r>
              <a:rPr sz="2100" i="1" spc="-92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使得运行这些测试用例时</a:t>
            </a:r>
            <a:r>
              <a:rPr sz="2100" i="1" spc="-905"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每</a:t>
            </a:r>
            <a:r>
              <a:rPr sz="2100" spc="0" dirty="0">
                <a:solidFill>
                  <a:srgbClr val="191B0E">
                    <a:alpha val="100000"/>
                  </a:srgbClr>
                </a:solidFill>
                <a:latin typeface="KaiTi"/>
                <a:ea typeface="KaiTi"/>
                <a:cs typeface="KaiTi"/>
              </a:rPr>
              <a:t> </a:t>
            </a:r>
            <a:r>
              <a:rPr sz="2100" i="1" spc="-60" dirty="0">
                <a:solidFill>
                  <a:srgbClr val="191B0E">
                    <a:alpha val="100000"/>
                  </a:srgbClr>
                </a:solidFill>
                <a:latin typeface="KaiTi"/>
                <a:ea typeface="KaiTi"/>
                <a:cs typeface="KaiTi"/>
              </a:rPr>
              <a:t>个判定中条件结果的所有可能组合至少出现一次</a:t>
            </a:r>
            <a:r>
              <a:rPr sz="2100" i="1" spc="-1110" dirty="0">
                <a:solidFill>
                  <a:srgbClr val="191B0E">
                    <a:alpha val="100000"/>
                  </a:srgbClr>
                </a:solidFill>
                <a:latin typeface="KaiTi"/>
                <a:ea typeface="KaiTi"/>
                <a:cs typeface="KaiTi"/>
              </a:rPr>
              <a:t>。</a:t>
            </a:r>
            <a:r>
              <a:rPr sz="2100" i="1" spc="-60" dirty="0">
                <a:solidFill>
                  <a:srgbClr val="FF0000">
                    <a:alpha val="100000"/>
                  </a:srgbClr>
                </a:solidFill>
                <a:latin typeface="KaiTi"/>
                <a:ea typeface="KaiTi"/>
                <a:cs typeface="KaiTi"/>
              </a:rPr>
              <a:t>条件组合覆盖包含前述</a:t>
            </a:r>
            <a:r>
              <a:rPr sz="2000" i="1" spc="0" dirty="0">
                <a:solidFill>
                  <a:srgbClr val="FF0000">
                    <a:alpha val="100000"/>
                  </a:srgbClr>
                </a:solidFill>
                <a:latin typeface="Corbel"/>
                <a:ea typeface="Corbel"/>
                <a:cs typeface="Corbel"/>
              </a:rPr>
              <a:t>4</a:t>
            </a:r>
            <a:r>
              <a:rPr sz="2000" spc="0" dirty="0">
                <a:solidFill>
                  <a:srgbClr val="FF0000">
                    <a:alpha val="100000"/>
                  </a:srgbClr>
                </a:solidFill>
                <a:latin typeface="Corbel"/>
                <a:ea typeface="Corbel"/>
                <a:cs typeface="Corbel"/>
              </a:rPr>
              <a:t>    </a:t>
            </a:r>
            <a:r>
              <a:rPr sz="2100" i="1" spc="90" dirty="0">
                <a:solidFill>
                  <a:srgbClr val="FF0000">
                    <a:alpha val="100000"/>
                  </a:srgbClr>
                </a:solidFill>
                <a:latin typeface="KaiTi"/>
                <a:ea typeface="KaiTi"/>
                <a:cs typeface="KaiTi"/>
              </a:rPr>
              <a:t>种覆</a:t>
            </a:r>
            <a:r>
              <a:rPr sz="2100" i="1" spc="85" dirty="0">
                <a:solidFill>
                  <a:srgbClr val="FF0000">
                    <a:alpha val="100000"/>
                  </a:srgbClr>
                </a:solidFill>
                <a:latin typeface="KaiTi"/>
                <a:ea typeface="KaiTi"/>
                <a:cs typeface="KaiTi"/>
              </a:rPr>
              <a:t>盖</a:t>
            </a:r>
            <a:endParaRPr lang="KaiTi" altLang="KaiTi" sz="2100" dirty="0"/>
          </a:p>
          <a:p>
            <a:pPr indent="996573" algn="l" rtl="0" eaLnBrk="0">
              <a:lnSpc>
                <a:spcPct val="99000"/>
              </a:lnSpc>
              <a:spcBef>
                <a:spcPts val="291"/>
              </a:spcBef>
              <a:tabLst/>
            </a:pPr>
            <a:r>
              <a:rPr sz="1500" spc="10" dirty="0">
                <a:solidFill>
                  <a:srgbClr val="191B0E">
                    <a:alpha val="100000"/>
                  </a:srgbClr>
                </a:solidFill>
                <a:latin typeface="Microsoft YaHei"/>
                <a:ea typeface="Microsoft YaHei"/>
                <a:cs typeface="Microsoft YaHei"/>
              </a:rPr>
              <a:t>■</a:t>
            </a:r>
            <a:r>
              <a:rPr sz="1500" spc="10" dirty="0">
                <a:solidFill>
                  <a:srgbClr val="191B0E">
                    <a:alpha val="100000"/>
                  </a:srgbClr>
                </a:solidFill>
                <a:latin typeface="Microsoft YaHei"/>
                <a:ea typeface="Microsoft YaHei"/>
                <a:cs typeface="Microsoft YaHei"/>
              </a:rPr>
              <a:t>    </a:t>
            </a:r>
            <a:r>
              <a:rPr sz="1500" spc="10" dirty="0">
                <a:solidFill>
                  <a:srgbClr val="191B0E">
                    <a:alpha val="100000"/>
                  </a:srgbClr>
                </a:solidFill>
                <a:latin typeface="KaiTi"/>
                <a:ea typeface="KaiTi"/>
                <a:cs typeface="KaiTi"/>
              </a:rPr>
              <a:t>优点：</a:t>
            </a:r>
            <a:r>
              <a:rPr sz="1500" spc="0" dirty="0">
                <a:solidFill>
                  <a:srgbClr val="191B0E">
                    <a:alpha val="100000"/>
                  </a:srgbClr>
                </a:solidFill>
                <a:latin typeface="KaiTi"/>
                <a:ea typeface="KaiTi"/>
                <a:cs typeface="KaiTi"/>
              </a:rPr>
              <a:t> </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条件组合覆盖准则满足判定覆盖</a:t>
            </a:r>
            <a:r>
              <a:rPr sz="1500" spc="10" dirty="0">
                <a:solidFill>
                  <a:srgbClr val="191B0E">
                    <a:alpha val="100000"/>
                  </a:srgbClr>
                </a:solidFill>
                <a:ln w="5442" cap="flat" cmpd="sng">
                  <a:solidFill>
                    <a:srgbClr a:val="191B0E">
                      <a:alpha val="100000"/>
                    </a:srgbClr>
                  </a:solidFill>
                  <a:prstDash a:val="solid"/>
                  <a:miter lim="10"/>
                </a:ln>
                <a:latin typeface="KaiTi"/>
                <a:ea typeface="KaiTi"/>
                <a:cs typeface="KaiTi"/>
              </a:rPr>
              <a:t>、</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条件覆盖和判定</a:t>
            </a:r>
            <a:r>
              <a:rPr sz="1500" spc="0" dirty="0">
                <a:solidFill>
                  <a:srgbClr val="191B0E">
                    <a:alpha val="100000"/>
                  </a:srgbClr>
                </a:solidFill>
                <a:ln w="5442" cap="flat" cmpd="sng">
                  <a:solidFill>
                    <a:srgbClr a:val="191B0E">
                      <a:alpha val="100000"/>
                    </a:srgbClr>
                  </a:solidFill>
                  <a:prstDash a:val="solid"/>
                  <a:miter lim="10"/>
                </a:ln>
                <a:latin typeface="Corbel"/>
                <a:ea typeface="Corbel"/>
                <a:cs typeface="Corbel"/>
              </a:rPr>
              <a:t>/</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条件覆盖准则</a:t>
            </a:r>
            <a:endParaRPr lang="KaiTi" altLang="KaiTi" sz="1500" dirty="0"/>
          </a:p>
          <a:p>
            <a:pPr indent="996594" algn="l" rtl="0" eaLnBrk="0">
              <a:lnSpc>
                <a:spcPts val="1811"/>
              </a:lnSpc>
              <a:spcBef>
                <a:spcPts val="348"/>
              </a:spcBef>
              <a:tabLst/>
            </a:pPr>
            <a:r>
              <a:rPr sz="1500" spc="0" dirty="0">
                <a:solidFill>
                  <a:srgbClr val="191B0E">
                    <a:alpha val="100000"/>
                  </a:srgbClr>
                </a:solidFill>
                <a:latin typeface="Microsoft YaHei"/>
                <a:ea typeface="Microsoft YaHei"/>
                <a:cs typeface="Microsoft YaHei"/>
              </a:rPr>
              <a:t>■</a:t>
            </a:r>
            <a:r>
              <a:rPr sz="1500" spc="0" dirty="0">
                <a:solidFill>
                  <a:srgbClr val="191B0E">
                    <a:alpha val="100000"/>
                  </a:srgbClr>
                </a:solidFill>
                <a:latin typeface="Microsoft YaHei"/>
                <a:ea typeface="Microsoft YaHei"/>
                <a:cs typeface="Microsoft YaHei"/>
              </a:rPr>
              <a:t>    </a:t>
            </a:r>
            <a:r>
              <a:rPr sz="1500" spc="0" dirty="0">
                <a:solidFill>
                  <a:srgbClr val="191B0E">
                    <a:alpha val="100000"/>
                  </a:srgbClr>
                </a:solidFill>
                <a:latin typeface="KaiTi"/>
                <a:ea typeface="KaiTi"/>
                <a:cs typeface="KaiTi"/>
              </a:rPr>
              <a:t>缺点：</a:t>
            </a:r>
            <a:r>
              <a:rPr sz="1500" spc="-190" dirty="0">
                <a:solidFill>
                  <a:srgbClr val="191B0E">
                    <a:alpha val="100000"/>
                  </a:srgbClr>
                </a:solidFill>
                <a:latin typeface="KaiTi"/>
                <a:ea typeface="KaiTi"/>
                <a:cs typeface="KaiTi"/>
              </a:rPr>
              <a:t> </a:t>
            </a:r>
            <a:r>
              <a:rPr sz="1500" spc="0" dirty="0">
                <a:solidFill>
                  <a:srgbClr val="191B0E">
                    <a:alpha val="100000"/>
                  </a:srgbClr>
                </a:solidFill>
                <a:ln w="5451" cap="flat" cmpd="sng">
                  <a:solidFill>
                    <a:srgbClr a:val="191B0E">
                      <a:alpha val="100000"/>
                    </a:srgbClr>
                  </a:solidFill>
                  <a:prstDash a:val="solid"/>
                  <a:miter lim="10"/>
                </a:ln>
                <a:latin typeface="KaiTi"/>
                <a:ea typeface="KaiTi"/>
                <a:cs typeface="KaiTi"/>
              </a:rPr>
              <a:t>线性地增加了测试用例的数量</a:t>
            </a:r>
            <a:endParaRPr lang="KaiTi" altLang="KaiTi" sz="1500" dirty="0"/>
          </a:p>
          <a:p>
            <a:pPr marL="900208" indent="-350030" algn="l" rtl="0" eaLnBrk="0">
              <a:lnSpc>
                <a:spcPct val="82000"/>
              </a:lnSpc>
              <a:spcBef>
                <a:spcPts val="479"/>
              </a:spcBef>
              <a:tabLst/>
            </a:pPr>
            <a:r>
              <a:rPr sz="2000" spc="-10" dirty="0">
                <a:solidFill>
                  <a:srgbClr val="191B0E">
                    <a:alpha val="100000"/>
                  </a:srgbClr>
                </a:solidFill>
                <a:latin typeface="Microsoft YaHei"/>
                <a:ea typeface="Microsoft YaHei"/>
                <a:cs typeface="Microsoft YaHei"/>
              </a:rPr>
              <a:t>–</a:t>
            </a:r>
            <a:r>
              <a:rPr sz="2000" spc="-16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路径覆盖</a:t>
            </a:r>
            <a:r>
              <a:rPr sz="2100" i="1" spc="-1060" dirty="0">
                <a:solidFill>
                  <a:srgbClr val="191B0E">
                    <a:alpha val="100000"/>
                  </a:srgbClr>
                </a:solidFill>
                <a:latin typeface="KaiTi"/>
                <a:ea typeface="KaiTi"/>
                <a:cs typeface="KaiTi"/>
              </a:rPr>
              <a:t>：</a:t>
            </a:r>
            <a:r>
              <a:rPr sz="2100" i="1" spc="-10" dirty="0">
                <a:solidFill>
                  <a:srgbClr val="191B0E">
                    <a:alpha val="100000"/>
                  </a:srgbClr>
                </a:solidFill>
                <a:latin typeface="KaiTi"/>
                <a:ea typeface="KaiTi"/>
                <a:cs typeface="KaiTi"/>
              </a:rPr>
              <a:t>使设计的测试用例能覆</a:t>
            </a:r>
            <a:r>
              <a:rPr sz="2100" i="1" spc="-5" dirty="0">
                <a:solidFill>
                  <a:srgbClr val="191B0E">
                    <a:alpha val="100000"/>
                  </a:srgbClr>
                </a:solidFill>
                <a:latin typeface="KaiTi"/>
                <a:ea typeface="KaiTi"/>
                <a:cs typeface="KaiTi"/>
              </a:rPr>
              <a:t>盖</a:t>
            </a:r>
            <a:r>
              <a:rPr sz="2100" i="1" spc="0" dirty="0">
                <a:solidFill>
                  <a:srgbClr val="191B0E">
                    <a:alpha val="100000"/>
                  </a:srgbClr>
                </a:solidFill>
                <a:latin typeface="KaiTi"/>
                <a:ea typeface="KaiTi"/>
                <a:cs typeface="KaiTi"/>
              </a:rPr>
              <a:t>被测程序中所有可能的路径</a:t>
            </a:r>
            <a:r>
              <a:rPr sz="2100" i="1" spc="-1060" dirty="0">
                <a:solidFill>
                  <a:srgbClr val="191B0E">
                    <a:alpha val="100000"/>
                  </a:srgbClr>
                </a:solidFill>
                <a:latin typeface="KaiTi"/>
                <a:ea typeface="KaiTi"/>
                <a:cs typeface="KaiTi"/>
              </a:rPr>
              <a:t>。</a:t>
            </a:r>
            <a:r>
              <a:rPr sz="2100" i="1" spc="0" dirty="0">
                <a:solidFill>
                  <a:srgbClr val="FF0000">
                    <a:alpha val="100000"/>
                  </a:srgbClr>
                </a:solidFill>
                <a:latin typeface="KaiTi"/>
                <a:ea typeface="KaiTi"/>
                <a:cs typeface="KaiTi"/>
              </a:rPr>
              <a:t>路径覆盖</a:t>
            </a:r>
            <a:r>
              <a:rPr sz="2100" spc="0" dirty="0">
                <a:solidFill>
                  <a:srgbClr val="FF0000">
                    <a:alpha val="100000"/>
                  </a:srgbClr>
                </a:solidFill>
                <a:latin typeface="KaiTi"/>
                <a:ea typeface="KaiTi"/>
                <a:cs typeface="KaiTi"/>
              </a:rPr>
              <a:t> </a:t>
            </a:r>
            <a:r>
              <a:rPr sz="2100" i="1" spc="-50" dirty="0">
                <a:solidFill>
                  <a:srgbClr val="FF0000">
                    <a:alpha val="100000"/>
                  </a:srgbClr>
                </a:solidFill>
                <a:latin typeface="KaiTi"/>
                <a:ea typeface="KaiTi"/>
                <a:cs typeface="KaiTi"/>
              </a:rPr>
              <a:t>实际上考虑了程序中各种判定结果的所有可能组合</a:t>
            </a:r>
            <a:r>
              <a:rPr sz="2100" i="1" spc="-1100" dirty="0">
                <a:solidFill>
                  <a:srgbClr val="FF0000">
                    <a:alpha val="100000"/>
                  </a:srgbClr>
                </a:solidFill>
                <a:latin typeface="KaiTi"/>
                <a:ea typeface="KaiTi"/>
                <a:cs typeface="KaiTi"/>
              </a:rPr>
              <a:t>，</a:t>
            </a:r>
            <a:r>
              <a:rPr sz="2100" spc="-1050" dirty="0">
                <a:solidFill>
                  <a:srgbClr val="FF0000">
                    <a:alpha val="100000"/>
                  </a:srgbClr>
                </a:solidFill>
                <a:latin typeface="KaiTi"/>
                <a:ea typeface="KaiTi"/>
                <a:cs typeface="KaiTi"/>
              </a:rPr>
              <a:t> </a:t>
            </a:r>
            <a:r>
              <a:rPr sz="2100" i="1" spc="-50" dirty="0">
                <a:solidFill>
                  <a:srgbClr val="FF0000">
                    <a:alpha val="100000"/>
                  </a:srgbClr>
                </a:solidFill>
                <a:latin typeface="KaiTi"/>
                <a:ea typeface="KaiTi"/>
                <a:cs typeface="KaiTi"/>
              </a:rPr>
              <a:t>但它并未考虑判定中</a:t>
            </a:r>
            <a:r>
              <a:rPr sz="2100" i="1" spc="-15" dirty="0">
                <a:solidFill>
                  <a:srgbClr val="FF0000">
                    <a:alpha val="100000"/>
                  </a:srgbClr>
                </a:solidFill>
                <a:latin typeface="KaiTi"/>
                <a:ea typeface="KaiTi"/>
                <a:cs typeface="KaiTi"/>
              </a:rPr>
              <a:t>的</a:t>
            </a:r>
            <a:r>
              <a:rPr sz="2100" spc="0" dirty="0">
                <a:solidFill>
                  <a:srgbClr val="FF0000">
                    <a:alpha val="100000"/>
                  </a:srgbClr>
                </a:solidFill>
                <a:latin typeface="KaiTi"/>
                <a:ea typeface="KaiTi"/>
                <a:cs typeface="KaiTi"/>
              </a:rPr>
              <a:t> </a:t>
            </a:r>
            <a:r>
              <a:rPr sz="2100" i="1" spc="0" dirty="0">
                <a:solidFill>
                  <a:srgbClr val="FF0000">
                    <a:alpha val="100000"/>
                  </a:srgbClr>
                </a:solidFill>
                <a:latin typeface="KaiTi"/>
                <a:ea typeface="KaiTi"/>
                <a:cs typeface="KaiTi"/>
              </a:rPr>
              <a:t>条件组合</a:t>
            </a:r>
            <a:r>
              <a:rPr sz="2100" i="1" spc="-890" dirty="0">
                <a:solidFill>
                  <a:srgbClr val="FF0000">
                    <a:alpha val="100000"/>
                  </a:srgbClr>
                </a:solidFill>
                <a:latin typeface="KaiTi"/>
                <a:ea typeface="KaiTi"/>
                <a:cs typeface="KaiTi"/>
              </a:rPr>
              <a:t>。</a:t>
            </a:r>
            <a:r>
              <a:rPr sz="2100" i="1" spc="0" dirty="0">
                <a:solidFill>
                  <a:srgbClr val="FF0000">
                    <a:alpha val="100000"/>
                  </a:srgbClr>
                </a:solidFill>
                <a:latin typeface="KaiTi"/>
                <a:ea typeface="KaiTi"/>
                <a:cs typeface="KaiTi"/>
              </a:rPr>
              <a:t>因此</a:t>
            </a:r>
            <a:r>
              <a:rPr sz="2100" i="1" spc="-890" dirty="0">
                <a:solidFill>
                  <a:srgbClr val="FF0000">
                    <a:alpha val="100000"/>
                  </a:srgbClr>
                </a:solidFill>
                <a:latin typeface="KaiTi"/>
                <a:ea typeface="KaiTi"/>
                <a:cs typeface="KaiTi"/>
              </a:rPr>
              <a:t>，</a:t>
            </a:r>
            <a:r>
              <a:rPr sz="2100" i="1" spc="0" dirty="0">
                <a:solidFill>
                  <a:srgbClr val="FF0000">
                    <a:alpha val="100000"/>
                  </a:srgbClr>
                </a:solidFill>
                <a:latin typeface="KaiTi"/>
                <a:ea typeface="KaiTi"/>
                <a:cs typeface="KaiTi"/>
              </a:rPr>
              <a:t>虽然说路径覆盖是一种非常强的覆盖度量标准</a:t>
            </a:r>
            <a:r>
              <a:rPr sz="2100" i="1" spc="-885" dirty="0">
                <a:solidFill>
                  <a:srgbClr val="FF0000">
                    <a:alpha val="100000"/>
                  </a:srgbClr>
                </a:solidFill>
                <a:latin typeface="KaiTi"/>
                <a:ea typeface="KaiTi"/>
                <a:cs typeface="KaiTi"/>
              </a:rPr>
              <a:t>，</a:t>
            </a:r>
            <a:r>
              <a:rPr sz="2100" spc="-1050" dirty="0">
                <a:solidFill>
                  <a:srgbClr val="FF0000">
                    <a:alpha val="100000"/>
                  </a:srgbClr>
                </a:solidFill>
                <a:latin typeface="KaiTi"/>
                <a:ea typeface="KaiTi"/>
                <a:cs typeface="KaiTi"/>
              </a:rPr>
              <a:t> </a:t>
            </a:r>
            <a:r>
              <a:rPr sz="2100" i="1" spc="0" dirty="0">
                <a:solidFill>
                  <a:srgbClr val="FF0000">
                    <a:alpha val="100000"/>
                  </a:srgbClr>
                </a:solidFill>
                <a:latin typeface="KaiTi"/>
                <a:ea typeface="KaiTi"/>
                <a:cs typeface="KaiTi"/>
              </a:rPr>
              <a:t>但并不能</a:t>
            </a:r>
            <a:r>
              <a:rPr sz="2100" spc="0" dirty="0">
                <a:solidFill>
                  <a:srgbClr val="FF0000">
                    <a:alpha val="100000"/>
                  </a:srgbClr>
                </a:solidFill>
                <a:latin typeface="KaiTi"/>
                <a:ea typeface="KaiTi"/>
                <a:cs typeface="KaiTi"/>
              </a:rPr>
              <a:t> </a:t>
            </a:r>
            <a:r>
              <a:rPr sz="2100" i="1" spc="-20" dirty="0">
                <a:solidFill>
                  <a:srgbClr val="FF0000">
                    <a:alpha val="100000"/>
                  </a:srgbClr>
                </a:solidFill>
                <a:latin typeface="KaiTi"/>
                <a:ea typeface="KaiTi"/>
                <a:cs typeface="KaiTi"/>
              </a:rPr>
              <a:t>代替条件组合覆</a:t>
            </a:r>
            <a:r>
              <a:rPr sz="2100" i="1" spc="-5" dirty="0">
                <a:solidFill>
                  <a:srgbClr val="FF0000">
                    <a:alpha val="100000"/>
                  </a:srgbClr>
                </a:solidFill>
                <a:latin typeface="KaiTi"/>
                <a:ea typeface="KaiTi"/>
                <a:cs typeface="KaiTi"/>
              </a:rPr>
              <a:t>盖</a:t>
            </a:r>
            <a:endParaRPr lang="KaiTi" altLang="KaiTi" sz="2100" dirty="0"/>
          </a:p>
        </p:txBody>
      </p:sp>
      <p:sp>
        <p:nvSpPr>
          <p:cNvPr id="115" name="textbox 115"/>
          <p:cNvSpPr/>
          <p:nvPr/>
        </p:nvSpPr>
        <p:spPr>
          <a:xfrm>
            <a:off x="2452537" y="5865063"/>
            <a:ext cx="8438515" cy="424815"/>
          </a:xfrm>
          <a:prstGeom prst="rect">
            <a:avLst/>
          </a:prstGeom>
        </p:spPr>
        <p:txBody>
          <a:bodyPr vert="horz" wrap="square" lIns="0" tIns="0" rIns="0" bIns="0"/>
          <a:lstStyle/>
          <a:p>
            <a:pPr algn="l" rtl="0" eaLnBrk="0">
              <a:lnSpc>
                <a:spcPct val="90608"/>
              </a:lnSpc>
              <a:tabLst/>
            </a:pPr>
            <a:endParaRPr lang="Arial" altLang="Arial" sz="100" dirty="0"/>
          </a:p>
          <a:p>
            <a:pPr marL="390738" indent="-378038" algn="l" rtl="0" eaLnBrk="0">
              <a:lnSpc>
                <a:spcPct val="87000"/>
              </a:lnSpc>
              <a:tabLst/>
            </a:pPr>
            <a:r>
              <a:rPr sz="1500" spc="0" dirty="0">
                <a:solidFill>
                  <a:srgbClr val="191B0E">
                    <a:alpha val="100000"/>
                  </a:srgbClr>
                </a:solidFill>
                <a:latin typeface="Microsoft YaHei"/>
                <a:ea typeface="Microsoft YaHei"/>
                <a:cs typeface="Microsoft YaHei"/>
              </a:rPr>
              <a:t>■</a:t>
            </a:r>
            <a:r>
              <a:rPr sz="1500" spc="0" dirty="0">
                <a:solidFill>
                  <a:srgbClr val="191B0E">
                    <a:alpha val="100000"/>
                  </a:srgbClr>
                </a:solidFill>
                <a:latin typeface="Microsoft YaHei"/>
                <a:ea typeface="Microsoft YaHei"/>
                <a:cs typeface="Microsoft YaHei"/>
              </a:rPr>
              <a:t>    </a:t>
            </a:r>
            <a:r>
              <a:rPr sz="1500" spc="0" dirty="0">
                <a:solidFill>
                  <a:srgbClr val="191B0E">
                    <a:alpha val="100000"/>
                  </a:srgbClr>
                </a:solidFill>
                <a:latin typeface="KaiTi"/>
                <a:ea typeface="KaiTi"/>
                <a:cs typeface="KaiTi"/>
              </a:rPr>
              <a:t>缺点：</a:t>
            </a:r>
            <a:r>
              <a:rPr sz="1500" spc="-195" dirty="0">
                <a:solidFill>
                  <a:srgbClr val="191B0E">
                    <a:alpha val="100000"/>
                  </a:srgbClr>
                </a:solidFill>
                <a:latin typeface="KaiTi"/>
                <a:ea typeface="KaiTi"/>
                <a:cs typeface="KaiTi"/>
              </a:rPr>
              <a:t> </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需要设计大量、复杂的测试用例，使得工作量呈指数级增长，不见得把所有的条件组合都</a:t>
            </a:r>
            <a:r>
              <a:rPr sz="1500" spc="0" dirty="0">
                <a:solidFill>
                  <a:srgbClr val="191B0E">
                    <a:alpha val="100000"/>
                  </a:srgbClr>
                </a:solidFill>
                <a:latin typeface="KaiTi"/>
                <a:ea typeface="KaiTi"/>
                <a:cs typeface="KaiTi"/>
              </a:rPr>
              <a:t> </a:t>
            </a:r>
            <a:r>
              <a:rPr sz="1500" spc="-20" dirty="0">
                <a:solidFill>
                  <a:srgbClr val="191B0E">
                    <a:alpha val="100000"/>
                  </a:srgbClr>
                </a:solidFill>
                <a:ln w="5442" cap="flat" cmpd="sng">
                  <a:solidFill>
                    <a:srgbClr a:val="191B0E">
                      <a:alpha val="100000"/>
                    </a:srgbClr>
                  </a:solidFill>
                  <a:prstDash a:val="solid"/>
                  <a:miter lim="10"/>
                </a:ln>
                <a:latin typeface="KaiTi"/>
                <a:ea typeface="KaiTi"/>
                <a:cs typeface="KaiTi"/>
              </a:rPr>
              <a:t>覆</a:t>
            </a:r>
            <a:r>
              <a:rPr sz="1500" spc="-10" dirty="0">
                <a:solidFill>
                  <a:srgbClr val="191B0E">
                    <a:alpha val="100000"/>
                  </a:srgbClr>
                </a:solidFill>
                <a:ln w="5442" cap="flat" cmpd="sng">
                  <a:solidFill>
                    <a:srgbClr a:val="191B0E">
                      <a:alpha val="100000"/>
                    </a:srgbClr>
                  </a:solidFill>
                  <a:prstDash a:val="solid"/>
                  <a:miter lim="10"/>
                </a:ln>
                <a:latin typeface="KaiTi"/>
                <a:ea typeface="KaiTi"/>
                <a:cs typeface="KaiTi"/>
              </a:rPr>
              <a:t>盖</a:t>
            </a:r>
            <a:endParaRPr lang="KaiTi" altLang="KaiTi" sz="1500" dirty="0"/>
          </a:p>
        </p:txBody>
      </p:sp>
      <p:sp>
        <p:nvSpPr>
          <p:cNvPr id="116"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sp>
        <p:nvSpPr>
          <p:cNvPr id="117" name="textbox 117"/>
          <p:cNvSpPr/>
          <p:nvPr/>
        </p:nvSpPr>
        <p:spPr>
          <a:xfrm>
            <a:off x="2452537" y="5595315"/>
            <a:ext cx="6724015" cy="247650"/>
          </a:xfrm>
          <a:prstGeom prst="rect">
            <a:avLst/>
          </a:prstGeom>
        </p:spPr>
        <p:txBody>
          <a:bodyPr vert="horz" wrap="square" lIns="0" tIns="0" rIns="0" bIns="0"/>
          <a:lstStyle/>
          <a:p>
            <a:pPr algn="l" rtl="0" eaLnBrk="0">
              <a:lnSpc>
                <a:spcPct val="82669"/>
              </a:lnSpc>
              <a:tabLst/>
            </a:pPr>
            <a:endParaRPr lang="Arial" altLang="Arial" sz="100" dirty="0"/>
          </a:p>
          <a:p>
            <a:pPr indent="12700" algn="l" rtl="0" eaLnBrk="0">
              <a:lnSpc>
                <a:spcPct val="97000"/>
              </a:lnSpc>
              <a:tabLst/>
            </a:pPr>
            <a:r>
              <a:rPr sz="1500" spc="0" dirty="0">
                <a:solidFill>
                  <a:srgbClr val="191B0E">
                    <a:alpha val="100000"/>
                  </a:srgbClr>
                </a:solidFill>
                <a:latin typeface="Microsoft YaHei"/>
                <a:ea typeface="Microsoft YaHei"/>
                <a:cs typeface="Microsoft YaHei"/>
              </a:rPr>
              <a:t>■</a:t>
            </a:r>
            <a:r>
              <a:rPr sz="1500" spc="0" dirty="0">
                <a:solidFill>
                  <a:srgbClr val="191B0E">
                    <a:alpha val="100000"/>
                  </a:srgbClr>
                </a:solidFill>
                <a:latin typeface="Microsoft YaHei"/>
                <a:ea typeface="Microsoft YaHei"/>
                <a:cs typeface="Microsoft YaHei"/>
              </a:rPr>
              <a:t>    </a:t>
            </a:r>
            <a:r>
              <a:rPr sz="1500" spc="0" dirty="0">
                <a:solidFill>
                  <a:srgbClr val="191B0E">
                    <a:alpha val="100000"/>
                  </a:srgbClr>
                </a:solidFill>
                <a:latin typeface="KaiTi"/>
                <a:ea typeface="KaiTi"/>
                <a:cs typeface="KaiTi"/>
              </a:rPr>
              <a:t>优点：</a:t>
            </a:r>
            <a:r>
              <a:rPr sz="1500" spc="-195" dirty="0">
                <a:solidFill>
                  <a:srgbClr val="191B0E">
                    <a:alpha val="100000"/>
                  </a:srgbClr>
                </a:solidFill>
                <a:latin typeface="KaiTi"/>
                <a:ea typeface="KaiTi"/>
                <a:cs typeface="KaiTi"/>
              </a:rPr>
              <a:t> </a:t>
            </a:r>
            <a:r>
              <a:rPr sz="1500" spc="0" dirty="0">
                <a:solidFill>
                  <a:srgbClr val="191B0E">
                    <a:alpha val="100000"/>
                  </a:srgbClr>
                </a:solidFill>
                <a:ln w="5442" cap="flat" cmpd="sng">
                  <a:solidFill>
                    <a:srgbClr a:val="191B0E">
                      <a:alpha val="100000"/>
                    </a:srgbClr>
                  </a:solidFill>
                  <a:prstDash a:val="solid"/>
                  <a:miter lim="10"/>
                </a:ln>
                <a:latin typeface="KaiTi"/>
                <a:ea typeface="KaiTi"/>
                <a:cs typeface="KaiTi"/>
              </a:rPr>
              <a:t>这种测试方法可以对程序进行彻底的测试，比前面五种的覆盖面都广</a:t>
            </a:r>
            <a:endParaRPr lang="KaiTi" altLang="KaiTi" sz="1500" dirty="0"/>
          </a:p>
        </p:txBody>
      </p:sp>
      <p:pic>
        <p:nvPicPr>
          <p:cNvPr id="118" name="picture 118"/>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120" name="textbox 120"/>
          <p:cNvSpPr/>
          <p:nvPr/>
        </p:nvSpPr>
        <p:spPr>
          <a:xfrm>
            <a:off x="1468664" y="719988"/>
            <a:ext cx="6861175" cy="4873625"/>
          </a:xfrm>
          <a:prstGeom prst="rect">
            <a:avLst/>
          </a:prstGeom>
        </p:spPr>
        <p:txBody>
          <a:bodyPr vert="horz" wrap="square" lIns="0" tIns="0" rIns="0" bIns="0"/>
          <a:lstStyle/>
          <a:p>
            <a:pPr algn="l" rtl="0" eaLnBrk="0">
              <a:lnSpc>
                <a:spcPct val="80549"/>
              </a:lnSpc>
              <a:tabLst/>
            </a:pPr>
            <a:endParaRPr lang="Arial" altLang="Arial" sz="100" dirty="0"/>
          </a:p>
          <a:p>
            <a:pPr indent="26094" algn="l" rtl="0" eaLnBrk="0">
              <a:lnSpc>
                <a:spcPct val="97000"/>
              </a:lnSpc>
              <a:tabLst/>
            </a:pPr>
            <a:r>
              <a:rPr sz="3900" spc="40" dirty="0">
                <a:solidFill>
                  <a:srgbClr val="191B0E">
                    <a:alpha val="100000"/>
                  </a:srgbClr>
                </a:solidFill>
                <a:latin typeface="KaiTi"/>
                <a:ea typeface="KaiTi"/>
                <a:cs typeface="KaiTi"/>
              </a:rPr>
              <a:t>语句覆</a:t>
            </a:r>
            <a:r>
              <a:rPr sz="3900" spc="15" dirty="0">
                <a:solidFill>
                  <a:srgbClr val="191B0E">
                    <a:alpha val="100000"/>
                  </a:srgbClr>
                </a:solidFill>
                <a:latin typeface="KaiTi"/>
                <a:ea typeface="KaiTi"/>
                <a:cs typeface="KaiTi"/>
              </a:rPr>
              <a:t>盖</a:t>
            </a:r>
            <a:endParaRPr lang="KaiTi" altLang="KaiTi" sz="3900" dirty="0"/>
          </a:p>
          <a:p>
            <a:pPr marL="389876" indent="-377176" algn="l" rtl="0" eaLnBrk="0">
              <a:lnSpc>
                <a:spcPct val="94000"/>
              </a:lnSpc>
              <a:spcBef>
                <a:spcPts val="659"/>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语句覆盖</a:t>
            </a:r>
            <a:r>
              <a:rPr sz="2000" spc="-56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又称行覆盖（</a:t>
            </a:r>
            <a:r>
              <a:rPr sz="2000" spc="0" dirty="0">
                <a:solidFill>
                  <a:srgbClr val="191B0E">
                    <a:alpha val="100000"/>
                  </a:srgbClr>
                </a:solidFill>
                <a:latin typeface="Microsoft YaHei"/>
                <a:ea typeface="Microsoft YaHei"/>
                <a:cs typeface="Microsoft YaHei"/>
              </a:rPr>
              <a:t>LineCoverage</a:t>
            </a:r>
            <a:r>
              <a:rPr sz="2000" spc="-560" dirty="0">
                <a:solidFill>
                  <a:srgbClr val="191B0E">
                    <a:alpha val="100000"/>
                  </a:srgbClr>
                </a:solidFill>
                <a:latin typeface="KaiTi"/>
                <a:ea typeface="KaiTi"/>
                <a:cs typeface="KaiTi"/>
              </a:rPr>
              <a:t>）</a:t>
            </a:r>
            <a:r>
              <a:rPr sz="2000" spc="-55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段覆盖</a:t>
            </a:r>
            <a:r>
              <a:rPr sz="2000" spc="0" dirty="0">
                <a:solidFill>
                  <a:srgbClr val="191B0E">
                    <a:alpha val="100000"/>
                  </a:srgbClr>
                </a:solidFill>
                <a:latin typeface="KaiTi"/>
                <a:ea typeface="KaiTi"/>
                <a:cs typeface="KaiTi"/>
              </a:rPr>
              <a:t>       </a:t>
            </a:r>
            <a:r>
              <a:rPr sz="2000" spc="-20" dirty="0">
                <a:solidFill>
                  <a:srgbClr val="191B0E">
                    <a:alpha val="100000"/>
                  </a:srgbClr>
                </a:solidFill>
                <a:latin typeface="KaiTi"/>
                <a:ea typeface="KaiTi"/>
                <a:cs typeface="KaiTi"/>
              </a:rPr>
              <a:t>（</a:t>
            </a:r>
            <a:r>
              <a:rPr sz="2000" spc="-10" dirty="0">
                <a:solidFill>
                  <a:srgbClr val="191B0E">
                    <a:alpha val="100000"/>
                  </a:srgbClr>
                </a:solidFill>
                <a:latin typeface="Microsoft YaHei"/>
                <a:ea typeface="Microsoft YaHei"/>
                <a:cs typeface="Microsoft YaHei"/>
              </a:rPr>
              <a:t>Se</a:t>
            </a:r>
            <a:r>
              <a:rPr sz="2000" spc="-20" dirty="0">
                <a:solidFill>
                  <a:srgbClr val="191B0E">
                    <a:alpha val="100000"/>
                  </a:srgbClr>
                </a:solidFill>
                <a:latin typeface="Microsoft YaHei"/>
                <a:ea typeface="Microsoft YaHei"/>
                <a:cs typeface="Microsoft YaHei"/>
              </a:rPr>
              <a:t>gm</a:t>
            </a:r>
            <a:r>
              <a:rPr sz="2000" spc="-10" dirty="0">
                <a:solidFill>
                  <a:srgbClr val="191B0E">
                    <a:alpha val="100000"/>
                  </a:srgbClr>
                </a:solidFill>
                <a:latin typeface="Microsoft YaHei"/>
                <a:ea typeface="Microsoft YaHei"/>
                <a:cs typeface="Microsoft YaHei"/>
              </a:rPr>
              <a:t>e</a:t>
            </a:r>
            <a:r>
              <a:rPr sz="2000" spc="-20" dirty="0">
                <a:solidFill>
                  <a:srgbClr val="191B0E">
                    <a:alpha val="100000"/>
                  </a:srgbClr>
                </a:solidFill>
                <a:latin typeface="Microsoft YaHei"/>
                <a:ea typeface="Microsoft YaHei"/>
                <a:cs typeface="Microsoft YaHei"/>
              </a:rPr>
              <a:t>n</a:t>
            </a:r>
            <a:r>
              <a:rPr sz="2000" spc="-10" dirty="0">
                <a:solidFill>
                  <a:srgbClr val="191B0E">
                    <a:alpha val="100000"/>
                  </a:srgbClr>
                </a:solidFill>
                <a:latin typeface="Microsoft YaHei"/>
                <a:ea typeface="Microsoft YaHei"/>
                <a:cs typeface="Microsoft YaHei"/>
              </a:rPr>
              <a:t>t</a:t>
            </a:r>
            <a:r>
              <a:rPr sz="2000" spc="-20" dirty="0">
                <a:solidFill>
                  <a:srgbClr val="191B0E">
                    <a:alpha val="100000"/>
                  </a:srgbClr>
                </a:solidFill>
                <a:latin typeface="Microsoft YaHei"/>
                <a:ea typeface="Microsoft YaHei"/>
                <a:cs typeface="Microsoft YaHei"/>
              </a:rPr>
              <a:t>Co</a:t>
            </a:r>
            <a:r>
              <a:rPr sz="2000" spc="-10" dirty="0">
                <a:solidFill>
                  <a:srgbClr val="191B0E">
                    <a:alpha val="100000"/>
                  </a:srgbClr>
                </a:solidFill>
                <a:latin typeface="Microsoft YaHei"/>
                <a:ea typeface="Microsoft YaHei"/>
                <a:cs typeface="Microsoft YaHei"/>
              </a:rPr>
              <a:t>vera</a:t>
            </a:r>
            <a:r>
              <a:rPr sz="2000" spc="-20" dirty="0">
                <a:solidFill>
                  <a:srgbClr val="191B0E">
                    <a:alpha val="100000"/>
                  </a:srgbClr>
                </a:solidFill>
                <a:latin typeface="Microsoft YaHei"/>
                <a:ea typeface="Microsoft YaHei"/>
                <a:cs typeface="Microsoft YaHei"/>
              </a:rPr>
              <a:t>g</a:t>
            </a:r>
            <a:r>
              <a:rPr sz="2000" spc="-10" dirty="0">
                <a:solidFill>
                  <a:srgbClr val="191B0E">
                    <a:alpha val="100000"/>
                  </a:srgbClr>
                </a:solidFill>
                <a:latin typeface="Microsoft YaHei"/>
                <a:ea typeface="Microsoft YaHei"/>
                <a:cs typeface="Microsoft YaHei"/>
              </a:rPr>
              <a:t>e</a:t>
            </a:r>
            <a:r>
              <a:rPr sz="2000" spc="-1020" dirty="0">
                <a:solidFill>
                  <a:srgbClr val="191B0E">
                    <a:alpha val="100000"/>
                  </a:srgbClr>
                </a:solidFill>
                <a:latin typeface="KaiTi"/>
                <a:ea typeface="KaiTi"/>
                <a:cs typeface="KaiTi"/>
              </a:rPr>
              <a:t>）、</a:t>
            </a:r>
            <a:r>
              <a:rPr sz="2000" spc="-20" dirty="0">
                <a:solidFill>
                  <a:srgbClr val="191B0E">
                    <a:alpha val="100000"/>
                  </a:srgbClr>
                </a:solidFill>
                <a:latin typeface="KaiTi"/>
                <a:ea typeface="KaiTi"/>
                <a:cs typeface="KaiTi"/>
              </a:rPr>
              <a:t>基本</a:t>
            </a:r>
            <a:r>
              <a:rPr sz="2000" spc="-10" dirty="0">
                <a:solidFill>
                  <a:srgbClr val="191B0E">
                    <a:alpha val="100000"/>
                  </a:srgbClr>
                </a:solidFill>
                <a:latin typeface="KaiTi"/>
                <a:ea typeface="KaiTi"/>
                <a:cs typeface="KaiTi"/>
              </a:rPr>
              <a:t>块</a:t>
            </a:r>
            <a:r>
              <a:rPr sz="2000" spc="0" dirty="0">
                <a:solidFill>
                  <a:srgbClr val="191B0E">
                    <a:alpha val="100000"/>
                  </a:srgbClr>
                </a:solidFill>
                <a:latin typeface="KaiTi"/>
                <a:ea typeface="KaiTi"/>
                <a:cs typeface="KaiTi"/>
              </a:rPr>
              <a:t>覆盖</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a:t>
            </a:r>
            <a:r>
              <a:rPr sz="2000" spc="0" dirty="0">
                <a:solidFill>
                  <a:srgbClr val="191B0E">
                    <a:alpha val="100000"/>
                  </a:srgbClr>
                </a:solidFill>
                <a:latin typeface="Microsoft YaHei"/>
                <a:ea typeface="Microsoft YaHei"/>
                <a:cs typeface="Microsoft YaHei"/>
              </a:rPr>
              <a:t>BasicBlockCoverage</a:t>
            </a:r>
            <a:r>
              <a:rPr sz="2000" spc="-101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这是最常用也是最常见的一种</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覆盖方式</a:t>
            </a:r>
            <a:r>
              <a:rPr sz="2000" spc="-3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其基本思想是设计若干个测试用例</a:t>
            </a:r>
            <a:r>
              <a:rPr sz="2000" spc="-2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运行被测</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程序</a:t>
            </a:r>
            <a:r>
              <a:rPr sz="2000" spc="-3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使程序中每一条可执行语句至少应该执行一次</a:t>
            </a:r>
            <a:r>
              <a:rPr sz="2000" spc="-15" dirty="0">
                <a:solidFill>
                  <a:srgbClr val="191B0E">
                    <a:alpha val="100000"/>
                  </a:srgbClr>
                </a:solidFill>
                <a:latin typeface="KaiTi"/>
                <a:ea typeface="KaiTi"/>
                <a:cs typeface="KaiTi"/>
              </a:rPr>
              <a:t>。</a:t>
            </a:r>
            <a:endParaRPr lang="KaiTi" altLang="KaiTi" sz="2000" dirty="0"/>
          </a:p>
          <a:p>
            <a:pPr marL="405655" indent="-392934" algn="l" rtl="0" eaLnBrk="0">
              <a:lnSpc>
                <a:spcPct val="96000"/>
              </a:lnSpc>
              <a:spcBef>
                <a:spcPts val="1216"/>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为了使上述示例程序中的每条语句都能够至少执行一次</a:t>
            </a:r>
            <a:r>
              <a:rPr sz="2000" spc="-73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  </a:t>
            </a:r>
            <a:r>
              <a:rPr sz="1900" spc="0" dirty="0">
                <a:solidFill>
                  <a:srgbClr val="191B0E">
                    <a:alpha val="100000"/>
                  </a:srgbClr>
                </a:solidFill>
                <a:latin typeface="KaiTi"/>
                <a:ea typeface="KaiTi"/>
                <a:cs typeface="KaiTi"/>
              </a:rPr>
              <a:t>可以构造以下测试用例</a:t>
            </a:r>
            <a:r>
              <a:rPr sz="1900" spc="-340" dirty="0">
                <a:solidFill>
                  <a:srgbClr val="191B0E">
                    <a:alpha val="100000"/>
                  </a:srgbClr>
                </a:solidFill>
                <a:latin typeface="KaiTi"/>
                <a:ea typeface="KaiTi"/>
                <a:cs typeface="KaiTi"/>
              </a:rPr>
              <a:t>：</a:t>
            </a:r>
            <a:r>
              <a:rPr sz="1900" spc="-950" dirty="0">
                <a:solidFill>
                  <a:srgbClr val="191B0E">
                    <a:alpha val="100000"/>
                  </a:srgbClr>
                </a:solidFill>
                <a:latin typeface="KaiTi"/>
                <a:ea typeface="KaiTi"/>
                <a:cs typeface="KaiTi"/>
              </a:rPr>
              <a:t> </a:t>
            </a:r>
            <a:r>
              <a:rPr sz="1900" spc="0" dirty="0">
                <a:solidFill>
                  <a:srgbClr val="191B0E">
                    <a:alpha val="100000"/>
                  </a:srgbClr>
                </a:solidFill>
                <a:latin typeface="Microsoft YaHei"/>
                <a:ea typeface="Microsoft YaHei"/>
                <a:cs typeface="Microsoft YaHei"/>
              </a:rPr>
              <a:t>a</a:t>
            </a:r>
            <a:r>
              <a:rPr sz="1900" spc="0" dirty="0">
                <a:solidFill>
                  <a:srgbClr val="191B0E">
                    <a:alpha val="100000"/>
                  </a:srgbClr>
                </a:solidFill>
                <a:latin typeface="Microsoft YaHei"/>
                <a:ea typeface="Microsoft YaHei"/>
                <a:cs typeface="Microsoft YaHei"/>
              </a:rPr>
              <a:t> </a:t>
            </a:r>
            <a:r>
              <a:rPr sz="1900" spc="0" dirty="0">
                <a:solidFill>
                  <a:srgbClr val="191B0E">
                    <a:alpha val="100000"/>
                  </a:srgbClr>
                </a:solidFill>
                <a:latin typeface="Microsoft YaHei"/>
                <a:ea typeface="Microsoft YaHei"/>
                <a:cs typeface="Microsoft YaHei"/>
              </a:rPr>
              <a:t>=</a:t>
            </a:r>
            <a:r>
              <a:rPr sz="1900" spc="0" dirty="0">
                <a:solidFill>
                  <a:srgbClr val="191B0E">
                    <a:alpha val="100000"/>
                  </a:srgbClr>
                </a:solidFill>
                <a:latin typeface="Microsoft YaHei"/>
                <a:ea typeface="Microsoft YaHei"/>
                <a:cs typeface="Microsoft YaHei"/>
              </a:rPr>
              <a:t> </a:t>
            </a:r>
            <a:r>
              <a:rPr sz="1900" spc="0" dirty="0">
                <a:solidFill>
                  <a:srgbClr val="191B0E">
                    <a:alpha val="100000"/>
                  </a:srgbClr>
                </a:solidFill>
                <a:latin typeface="Microsoft YaHei"/>
                <a:ea typeface="Microsoft YaHei"/>
                <a:cs typeface="Microsoft YaHei"/>
              </a:rPr>
              <a:t>T,</a:t>
            </a:r>
            <a:r>
              <a:rPr sz="1900" spc="0" dirty="0">
                <a:solidFill>
                  <a:srgbClr val="191B0E">
                    <a:alpha val="100000"/>
                  </a:srgbClr>
                </a:solidFill>
                <a:latin typeface="Microsoft YaHei"/>
                <a:ea typeface="Microsoft YaHei"/>
                <a:cs typeface="Microsoft YaHei"/>
              </a:rPr>
              <a:t> </a:t>
            </a:r>
            <a:r>
              <a:rPr sz="1900" spc="0" dirty="0">
                <a:solidFill>
                  <a:srgbClr val="191B0E">
                    <a:alpha val="100000"/>
                  </a:srgbClr>
                </a:solidFill>
                <a:latin typeface="Microsoft YaHei"/>
                <a:ea typeface="Microsoft YaHei"/>
                <a:cs typeface="Microsoft YaHei"/>
              </a:rPr>
              <a:t>b=</a:t>
            </a:r>
            <a:r>
              <a:rPr sz="1900" spc="0" dirty="0">
                <a:solidFill>
                  <a:srgbClr val="191B0E">
                    <a:alpha val="100000"/>
                  </a:srgbClr>
                </a:solidFill>
                <a:latin typeface="Microsoft YaHei"/>
                <a:ea typeface="Microsoft YaHei"/>
                <a:cs typeface="Microsoft YaHei"/>
              </a:rPr>
              <a:t> </a:t>
            </a:r>
            <a:r>
              <a:rPr sz="1900" spc="0" dirty="0">
                <a:solidFill>
                  <a:srgbClr val="191B0E">
                    <a:alpha val="100000"/>
                  </a:srgbClr>
                </a:solidFill>
                <a:latin typeface="Microsoft YaHei"/>
                <a:ea typeface="Microsoft YaHei"/>
                <a:cs typeface="Microsoft YaHei"/>
              </a:rPr>
              <a:t>T,c=</a:t>
            </a:r>
            <a:r>
              <a:rPr sz="1900" spc="0" dirty="0">
                <a:solidFill>
                  <a:srgbClr val="191B0E">
                    <a:alpha val="100000"/>
                  </a:srgbClr>
                </a:solidFill>
                <a:latin typeface="Microsoft YaHei"/>
                <a:ea typeface="Microsoft YaHei"/>
                <a:cs typeface="Microsoft YaHei"/>
              </a:rPr>
              <a:t> </a:t>
            </a:r>
            <a:r>
              <a:rPr sz="1900" spc="0" dirty="0">
                <a:solidFill>
                  <a:srgbClr val="191B0E">
                    <a:alpha val="100000"/>
                  </a:srgbClr>
                </a:solidFill>
                <a:latin typeface="Microsoft YaHei"/>
                <a:ea typeface="Microsoft YaHei"/>
                <a:cs typeface="Microsoft YaHei"/>
              </a:rPr>
              <a:t>T</a:t>
            </a:r>
            <a:r>
              <a:rPr sz="1900" spc="-325" dirty="0">
                <a:solidFill>
                  <a:srgbClr val="191B0E">
                    <a:alpha val="100000"/>
                  </a:srgbClr>
                </a:solidFill>
                <a:latin typeface="KaiTi"/>
                <a:ea typeface="KaiTi"/>
                <a:cs typeface="KaiTi"/>
              </a:rPr>
              <a:t>。</a:t>
            </a:r>
            <a:endParaRPr lang="KaiTi" altLang="KaiTi" sz="1900" dirty="0"/>
          </a:p>
          <a:p>
            <a:pPr marL="403110" indent="-390410" algn="l" rtl="0" eaLnBrk="0">
              <a:lnSpc>
                <a:spcPct val="93000"/>
              </a:lnSpc>
              <a:spcBef>
                <a:spcPts val="1270"/>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其实语句覆盖对程序执行逻辑的覆盖率很低</a:t>
            </a:r>
            <a:r>
              <a:rPr sz="2000" spc="-65"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这是语句覆</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盖法自身最严重的缺陷</a:t>
            </a:r>
            <a:r>
              <a:rPr sz="2000" spc="-380" dirty="0">
                <a:solidFill>
                  <a:srgbClr val="191B0E">
                    <a:alpha val="100000"/>
                  </a:srgbClr>
                </a:solidFill>
                <a:latin typeface="KaiTi"/>
                <a:ea typeface="KaiTi"/>
                <a:cs typeface="KaiTi"/>
              </a:rPr>
              <a:t>。</a:t>
            </a:r>
            <a:endParaRPr lang="KaiTi" altLang="KaiTi" sz="2000" dirty="0"/>
          </a:p>
          <a:p>
            <a:pPr algn="l" rtl="0" eaLnBrk="0">
              <a:lnSpc>
                <a:spcPct val="102000"/>
              </a:lnSpc>
              <a:tabLst/>
            </a:pPr>
            <a:endParaRPr lang="Arial" altLang="Arial" sz="1000" dirty="0"/>
          </a:p>
          <a:p>
            <a:pPr algn="l" rtl="0" eaLnBrk="0">
              <a:lnSpc>
                <a:spcPct val="8920"/>
              </a:lnSpc>
              <a:tabLst/>
            </a:pPr>
            <a:endParaRPr lang="Arial" altLang="Arial" sz="100" dirty="0"/>
          </a:p>
          <a:p>
            <a:pPr marL="400056" indent="-387356" algn="l" rtl="0" eaLnBrk="0">
              <a:lnSpc>
                <a:spcPct val="94000"/>
              </a:lnSpc>
              <a:tabLst/>
            </a:pPr>
            <a:r>
              <a:rPr sz="2000" spc="5" dirty="0">
                <a:solidFill>
                  <a:srgbClr val="191B0E">
                    <a:alpha val="100000"/>
                  </a:srgbClr>
                </a:solidFill>
                <a:latin typeface="Microsoft YaHei"/>
                <a:ea typeface="Microsoft YaHei"/>
                <a:cs typeface="Microsoft YaHei"/>
              </a:rPr>
              <a:t>■</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例如</a:t>
            </a:r>
            <a:r>
              <a:rPr sz="2000" spc="1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判定的第一个运算符</a:t>
            </a:r>
            <a:r>
              <a:rPr sz="2000" spc="0" dirty="0">
                <a:solidFill>
                  <a:srgbClr val="191B0E">
                    <a:alpha val="100000"/>
                  </a:srgbClr>
                </a:solidFill>
                <a:latin typeface="Microsoft YaHei"/>
                <a:ea typeface="Microsoft YaHei"/>
                <a:cs typeface="Microsoft YaHei"/>
              </a:rPr>
              <a:t>&amp;&amp;</a:t>
            </a:r>
            <a:r>
              <a:rPr sz="2000" spc="0" dirty="0">
                <a:solidFill>
                  <a:srgbClr val="191B0E">
                    <a:alpha val="100000"/>
                  </a:srgbClr>
                </a:solidFill>
                <a:latin typeface="KaiTi"/>
                <a:ea typeface="KaiTi"/>
                <a:cs typeface="KaiTi"/>
              </a:rPr>
              <a:t>错写成运算符</a:t>
            </a:r>
            <a:r>
              <a:rPr sz="2000" spc="0" dirty="0">
                <a:solidFill>
                  <a:srgbClr val="191B0E">
                    <a:alpha val="100000"/>
                  </a:srgbClr>
                </a:solidFill>
                <a:latin typeface="Microsoft YaHei"/>
                <a:ea typeface="Microsoft YaHei"/>
                <a:cs typeface="Microsoft YaHei"/>
              </a:rPr>
              <a:t>||</a:t>
            </a:r>
            <a:r>
              <a:rPr sz="2000" spc="1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或第二个</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运算符</a:t>
            </a: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KaiTi"/>
                <a:ea typeface="KaiTi"/>
                <a:cs typeface="KaiTi"/>
              </a:rPr>
              <a:t>错写成运算符</a:t>
            </a:r>
            <a:r>
              <a:rPr sz="2000" spc="0" dirty="0">
                <a:solidFill>
                  <a:srgbClr val="191B0E">
                    <a:alpha val="100000"/>
                  </a:srgbClr>
                </a:solidFill>
                <a:latin typeface="Microsoft YaHei"/>
                <a:ea typeface="Microsoft YaHei"/>
                <a:cs typeface="Microsoft YaHei"/>
              </a:rPr>
              <a:t>&amp;&amp;</a:t>
            </a:r>
            <a:r>
              <a:rPr sz="2000" spc="-1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这时使用上述的测试用例仍然</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可以达到</a:t>
            </a:r>
            <a:r>
              <a:rPr sz="2000" spc="0" dirty="0">
                <a:solidFill>
                  <a:srgbClr val="191B0E">
                    <a:alpha val="100000"/>
                  </a:srgbClr>
                </a:solidFill>
                <a:latin typeface="Microsoft YaHei"/>
                <a:ea typeface="Microsoft YaHei"/>
                <a:cs typeface="Microsoft YaHei"/>
              </a:rPr>
              <a:t>100%</a:t>
            </a:r>
            <a:r>
              <a:rPr sz="2000" spc="0" dirty="0">
                <a:solidFill>
                  <a:srgbClr val="191B0E">
                    <a:alpha val="100000"/>
                  </a:srgbClr>
                </a:solidFill>
                <a:latin typeface="KaiTi"/>
                <a:ea typeface="KaiTi"/>
                <a:cs typeface="KaiTi"/>
              </a:rPr>
              <a:t>的语句覆盖</a:t>
            </a:r>
            <a:r>
              <a:rPr sz="2000" spc="-53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上述的逻辑错误无法被检测出</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来</a:t>
            </a:r>
            <a:r>
              <a:rPr sz="2000" spc="-7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因此一般认为语句覆盖是很弱的逻辑覆盖</a:t>
            </a:r>
            <a:r>
              <a:rPr sz="2000" spc="-55" dirty="0">
                <a:solidFill>
                  <a:srgbClr val="191B0E">
                    <a:alpha val="100000"/>
                  </a:srgbClr>
                </a:solidFill>
                <a:latin typeface="KaiTi"/>
                <a:ea typeface="KaiTi"/>
                <a:cs typeface="KaiTi"/>
              </a:rPr>
              <a:t>。</a:t>
            </a:r>
            <a:endParaRPr lang="KaiTi" altLang="KaiTi" sz="2000" dirty="0"/>
          </a:p>
        </p:txBody>
      </p:sp>
      <p:sp>
        <p:nvSpPr>
          <p:cNvPr id="121" name="rect"/>
          <p:cNvSpPr/>
          <p:nvPr/>
        </p:nvSpPr>
        <p:spPr>
          <a:xfrm>
            <a:off x="8561069" y="5464068"/>
            <a:ext cx="830808" cy="372636"/>
          </a:xfrm>
          <a:prstGeom prst="rect">
            <a:avLst/>
          </a:prstGeom>
          <a:solidFill>
            <a:srgbClr val="FFFFFF">
              <a:alpha val="100000"/>
            </a:srgbClr>
          </a:solidFill>
          <a:ln cap="flat">
            <a:miter lim="0"/>
            <a:noFill/>
            <a:prstDash val="solid"/>
          </a:ln>
        </p:spPr>
        <p:txBody>
          <a:bodyPr rtlCol="0"/>
          <a:lstStyle/>
          <a:p>
            <a:pPr algn="ctr"/>
            <a:endParaRPr lang="zh-CN" altLang="en-US"/>
          </a:p>
        </p:txBody>
      </p:sp>
      <p:graphicFrame>
        <p:nvGraphicFramePr>
          <p:cNvPr id="122" name="table 122"/>
          <p:cNvGraphicFramePr>
            <a:graphicFrameLocks noGrp="1"/>
          </p:cNvGraphicFramePr>
          <p:nvPr/>
        </p:nvGraphicFramePr>
        <p:xfrm>
          <a:off x="8559663" y="5462634"/>
          <a:ext cx="833119" cy="375285"/>
        </p:xfrm>
        <a:graphic>
          <a:graphicData uri="http://schemas.openxmlformats.org/drawingml/2006/table">
            <a:tbl>
              <a:tblPr/>
              <a:tblGrid>
                <a:gridCol w="833119"/>
              </a:tblGrid>
              <a:tr h="372110">
                <a:tc>
                  <a:txBody>
                    <a:bodyPr/>
                    <a:lstStyle/>
                    <a:p>
                      <a:pPr algn="l" rtl="0" eaLnBrk="0">
                        <a:lnSpc>
                          <a:spcPct val="100000"/>
                        </a:lnSpc>
                        <a:tabLst/>
                      </a:pPr>
                      <a:endParaRPr lang="Arial" altLang="Arial" sz="700" dirty="0"/>
                    </a:p>
                    <a:p>
                      <a:pPr algn="l" rtl="0" eaLnBrk="0">
                        <a:lnSpc>
                          <a:spcPct val="6041"/>
                        </a:lnSpc>
                        <a:tabLst/>
                      </a:pPr>
                      <a:endParaRPr lang="Arial" altLang="Arial" sz="100" dirty="0"/>
                    </a:p>
                    <a:p>
                      <a:pPr indent="316221" algn="l" rtl="0" eaLnBrk="0">
                        <a:lnSpc>
                          <a:spcPts val="1410"/>
                        </a:lnSpc>
                        <a:tabLst/>
                      </a:pPr>
                      <a:r>
                        <a:rPr sz="1100" spc="0" dirty="0">
                          <a:solidFill>
                            <a:srgbClr val="000000">
                              <a:alpha val="100000"/>
                            </a:srgbClr>
                          </a:solidFill>
                          <a:latin typeface="SimSun"/>
                          <a:ea typeface="SimSun"/>
                          <a:cs typeface="SimSun"/>
                        </a:rPr>
                        <a:t>x</a:t>
                      </a:r>
                      <a:endParaRPr lang="SimSun" altLang="SimSun" sz="1100" dirty="0"/>
                    </a:p>
                  </a:txBody>
                  <a:tcPr marL="0" marR="0" marT="0" marB="0" vert="horz">
                    <a:lnL w="3175" cap="flat" cmpd="sng" algn="ctr">
                      <a:solidFill>
                        <a:srgbClr val="000000"/>
                      </a:solidFill>
                      <a:prstDash val="solid"/>
                      <a:round/>
                      <a:headEnd type="none" w="med" len="med"/>
                      <a:tailEnd type="none" w="med" len="med"/>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grpSp>
        <p:nvGrpSpPr>
          <p:cNvPr id="4" name="group 4"/>
          <p:cNvGrpSpPr/>
          <p:nvPr/>
        </p:nvGrpSpPr>
        <p:grpSpPr>
          <a:xfrm rot="21600000">
            <a:off x="8945664" y="5191567"/>
            <a:ext cx="2953656" cy="989439"/>
            <a:chOff x="0" y="0"/>
            <a:chExt cx="2953656" cy="989439"/>
          </a:xfrm>
        </p:grpSpPr>
        <p:grpSp>
          <p:nvGrpSpPr>
            <p:cNvPr id="6" name="group 6"/>
            <p:cNvGrpSpPr/>
            <p:nvPr/>
          </p:nvGrpSpPr>
          <p:grpSpPr>
            <a:xfrm rot="21600000">
              <a:off x="29403" y="0"/>
              <a:ext cx="2924253" cy="989439"/>
              <a:chOff x="0" y="0"/>
              <a:chExt cx="2924253" cy="989439"/>
            </a:xfrm>
          </p:grpSpPr>
          <p:sp>
            <p:nvSpPr>
              <p:cNvPr id="123" name="path"/>
              <p:cNvSpPr/>
              <p:nvPr/>
            </p:nvSpPr>
            <p:spPr>
              <a:xfrm>
                <a:off x="415403" y="271067"/>
                <a:ext cx="2814" cy="375504"/>
              </a:xfrm>
              <a:custGeom>
                <a:avLst/>
                <a:gdLst/>
                <a:ahLst/>
                <a:cxnLst/>
                <a:rect l="0" t="0" r="0" b="0"/>
                <a:pathLst>
                  <a:path w="4" h="591">
                    <a:moveTo>
                      <a:pt x="2" y="589"/>
                    </a:moveTo>
                    <a:lnTo>
                      <a:pt x="2" y="2"/>
                    </a:lnTo>
                  </a:path>
                </a:pathLst>
              </a:custGeom>
              <a:noFill/>
              <a:ln w="2840" cap="rnd">
                <a:round/>
                <a:solidFill>
                  <a:srgbClr val="000000">
                    <a:alpha val="100000"/>
                  </a:srgbClr>
                </a:solidFill>
                <a:prstDash val="solid"/>
              </a:ln>
            </p:spPr>
            <p:txBody>
              <a:bodyPr rtlCol="0"/>
              <a:lstStyle/>
              <a:p>
                <a:pPr algn="ctr"/>
                <a:endParaRPr lang="zh-CN" altLang="en-US"/>
              </a:p>
            </p:txBody>
          </p:sp>
          <p:sp>
            <p:nvSpPr>
              <p:cNvPr id="124" name="path"/>
              <p:cNvSpPr/>
              <p:nvPr/>
            </p:nvSpPr>
            <p:spPr>
              <a:xfrm>
                <a:off x="0" y="0"/>
                <a:ext cx="2924253" cy="989439"/>
              </a:xfrm>
              <a:custGeom>
                <a:avLst/>
                <a:gdLst/>
                <a:ahLst/>
                <a:cxnLst/>
                <a:rect l="0" t="0" r="0" b="0"/>
                <a:pathLst>
                  <a:path w="4605" h="1558">
                    <a:moveTo>
                      <a:pt x="2" y="1015"/>
                    </a:moveTo>
                    <a:lnTo>
                      <a:pt x="2" y="1555"/>
                    </a:lnTo>
                    <a:lnTo>
                      <a:pt x="4602" y="1555"/>
                    </a:lnTo>
                    <a:lnTo>
                      <a:pt x="4602" y="2"/>
                    </a:lnTo>
                    <a:lnTo>
                      <a:pt x="3744" y="2"/>
                    </a:lnTo>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125" name="textbox 125"/>
            <p:cNvSpPr/>
            <p:nvPr/>
          </p:nvSpPr>
          <p:spPr>
            <a:xfrm>
              <a:off x="-12700" y="389477"/>
              <a:ext cx="161925" cy="161289"/>
            </a:xfrm>
            <a:prstGeom prst="rect">
              <a:avLst/>
            </a:prstGeom>
          </p:spPr>
          <p:txBody>
            <a:bodyPr vert="horz" wrap="square" lIns="0" tIns="0" rIns="0" bIns="0"/>
            <a:lstStyle/>
            <a:p>
              <a:pPr algn="l" rtl="0" eaLnBrk="0">
                <a:lnSpc>
                  <a:spcPct val="80739"/>
                </a:lnSpc>
                <a:tabLst/>
              </a:pPr>
              <a:endParaRPr lang="Arial" altLang="Arial" sz="100" dirty="0"/>
            </a:p>
            <a:p>
              <a:pPr indent="12700" algn="l" rtl="0" eaLnBrk="0">
                <a:lnSpc>
                  <a:spcPct val="81000"/>
                </a:lnSpc>
                <a:tabLst/>
              </a:pPr>
              <a:r>
                <a:rPr sz="1100" spc="-20" dirty="0">
                  <a:solidFill>
                    <a:srgbClr val="000000">
                      <a:alpha val="100000"/>
                    </a:srgbClr>
                  </a:solidFill>
                  <a:latin typeface="SimSun"/>
                  <a:ea typeface="SimSun"/>
                  <a:cs typeface="SimSun"/>
                </a:rPr>
                <a:t>=</a:t>
              </a:r>
              <a:r>
                <a:rPr sz="1100" spc="-10" dirty="0">
                  <a:solidFill>
                    <a:srgbClr val="000000">
                      <a:alpha val="100000"/>
                    </a:srgbClr>
                  </a:solidFill>
                  <a:latin typeface="SimSun"/>
                  <a:ea typeface="SimSun"/>
                  <a:cs typeface="SimSun"/>
                </a:rPr>
                <a:t>1</a:t>
              </a:r>
              <a:endParaRPr lang="SimSun" altLang="SimSun" sz="1100" dirty="0"/>
            </a:p>
          </p:txBody>
        </p:sp>
      </p:grpSp>
      <p:sp>
        <p:nvSpPr>
          <p:cNvPr id="126"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grpSp>
        <p:nvGrpSpPr>
          <p:cNvPr id="8" name="group 8"/>
          <p:cNvGrpSpPr/>
          <p:nvPr/>
        </p:nvGrpSpPr>
        <p:grpSpPr>
          <a:xfrm rot="21600000">
            <a:off x="9589867" y="4895069"/>
            <a:ext cx="1764186" cy="595745"/>
            <a:chOff x="0" y="0"/>
            <a:chExt cx="1764186" cy="595745"/>
          </a:xfrm>
        </p:grpSpPr>
        <p:grpSp>
          <p:nvGrpSpPr>
            <p:cNvPr id="10" name="group 10"/>
            <p:cNvGrpSpPr/>
            <p:nvPr/>
          </p:nvGrpSpPr>
          <p:grpSpPr>
            <a:xfrm rot="21600000">
              <a:off x="0" y="0"/>
              <a:ext cx="1764186" cy="595745"/>
              <a:chOff x="0" y="0"/>
              <a:chExt cx="1764186" cy="595745"/>
            </a:xfrm>
          </p:grpSpPr>
          <p:sp>
            <p:nvSpPr>
              <p:cNvPr id="127" name="path"/>
              <p:cNvSpPr/>
              <p:nvPr/>
            </p:nvSpPr>
            <p:spPr>
              <a:xfrm>
                <a:off x="1406" y="1434"/>
                <a:ext cx="1761373" cy="592877"/>
              </a:xfrm>
              <a:custGeom>
                <a:avLst/>
                <a:gdLst/>
                <a:ahLst/>
                <a:cxnLst/>
                <a:rect l="0" t="0" r="0" b="0"/>
                <a:pathLst>
                  <a:path w="2773" h="933">
                    <a:moveTo>
                      <a:pt x="0" y="466"/>
                    </a:moveTo>
                    <a:lnTo>
                      <a:pt x="1386" y="0"/>
                    </a:lnTo>
                    <a:lnTo>
                      <a:pt x="2773" y="466"/>
                    </a:lnTo>
                    <a:lnTo>
                      <a:pt x="1386" y="933"/>
                    </a:lnTo>
                    <a:lnTo>
                      <a:pt x="0" y="466"/>
                    </a:lnTo>
                    <a:close/>
                  </a:path>
                </a:pathLst>
              </a:custGeom>
              <a:solidFill>
                <a:srgbClr val="FFFFFF">
                  <a:alpha val="100000"/>
                </a:srgbClr>
              </a:solidFill>
              <a:ln cap="flat">
                <a:miter lim="0"/>
                <a:noFill/>
                <a:prstDash val="solid"/>
              </a:ln>
            </p:spPr>
            <p:txBody>
              <a:bodyPr rtlCol="0"/>
              <a:lstStyle/>
              <a:p>
                <a:pPr algn="ctr"/>
                <a:endParaRPr lang="zh-CN" altLang="en-US"/>
              </a:p>
            </p:txBody>
          </p:sp>
          <p:sp>
            <p:nvSpPr>
              <p:cNvPr id="128" name="path"/>
              <p:cNvSpPr/>
              <p:nvPr/>
            </p:nvSpPr>
            <p:spPr>
              <a:xfrm>
                <a:off x="0" y="0"/>
                <a:ext cx="1764186" cy="595745"/>
              </a:xfrm>
              <a:custGeom>
                <a:avLst/>
                <a:gdLst/>
                <a:ahLst/>
                <a:cxnLst/>
                <a:rect l="0" t="0" r="0" b="0"/>
                <a:pathLst>
                  <a:path w="2778" h="938">
                    <a:moveTo>
                      <a:pt x="2" y="469"/>
                    </a:moveTo>
                    <a:lnTo>
                      <a:pt x="1389" y="2"/>
                    </a:lnTo>
                    <a:lnTo>
                      <a:pt x="2776" y="469"/>
                    </a:lnTo>
                    <a:lnTo>
                      <a:pt x="1389" y="935"/>
                    </a:lnTo>
                    <a:lnTo>
                      <a:pt x="2" y="469"/>
                    </a:lnTo>
                    <a:close/>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129" name="textbox 129"/>
            <p:cNvSpPr/>
            <p:nvPr/>
          </p:nvSpPr>
          <p:spPr>
            <a:xfrm>
              <a:off x="-12700" y="-12700"/>
              <a:ext cx="1790064" cy="643255"/>
            </a:xfrm>
            <a:prstGeom prst="rect">
              <a:avLst/>
            </a:prstGeom>
          </p:spPr>
          <p:txBody>
            <a:bodyPr vert="horz" wrap="square" lIns="0" tIns="0" rIns="0" bIns="0"/>
            <a:lstStyle/>
            <a:p>
              <a:pPr algn="l" rtl="0" eaLnBrk="0">
                <a:lnSpc>
                  <a:spcPct val="151000"/>
                </a:lnSpc>
                <a:tabLst/>
              </a:pPr>
              <a:endParaRPr lang="Arial" altLang="Arial" sz="1000" dirty="0"/>
            </a:p>
            <a:p>
              <a:pPr algn="l" rtl="0" eaLnBrk="0">
                <a:lnSpc>
                  <a:spcPct val="6703"/>
                </a:lnSpc>
                <a:tabLst/>
              </a:pPr>
              <a:endParaRPr lang="Arial" altLang="Arial" sz="100" dirty="0"/>
            </a:p>
            <a:p>
              <a:pPr indent="432653" algn="l" rtl="0" eaLnBrk="0">
                <a:lnSpc>
                  <a:spcPct val="98000"/>
                </a:lnSpc>
                <a:tabLst/>
              </a:pPr>
              <a:r>
                <a:rPr sz="1100" spc="-10" dirty="0">
                  <a:solidFill>
                    <a:srgbClr val="000000">
                      <a:alpha val="100000"/>
                    </a:srgbClr>
                  </a:solidFill>
                  <a:latin typeface="SimSun"/>
                  <a:ea typeface="SimSun"/>
                  <a:cs typeface="SimSun"/>
                </a:rPr>
                <a:t>(a</a:t>
              </a:r>
              <a:r>
                <a:rPr sz="1100" spc="-5" dirty="0">
                  <a:solidFill>
                    <a:srgbClr val="000000">
                      <a:alpha val="100000"/>
                    </a:srgbClr>
                  </a:solidFill>
                  <a:latin typeface="SimSun"/>
                  <a:ea typeface="SimSun"/>
                  <a:cs typeface="SimSun"/>
                </a:rPr>
                <a:t>)</a:t>
              </a:r>
              <a:r>
                <a:rPr sz="1100" spc="0" dirty="0">
                  <a:solidFill>
                    <a:srgbClr val="000000">
                      <a:alpha val="100000"/>
                    </a:srgbClr>
                  </a:solidFill>
                  <a:latin typeface="SimSun"/>
                  <a:ea typeface="SimSun"/>
                  <a:cs typeface="SimSun"/>
                </a:rPr>
                <a:t>AND(b</a:t>
              </a:r>
              <a:r>
                <a:rPr sz="1100" spc="-80" dirty="0">
                  <a:solidFill>
                    <a:srgbClr val="000000">
                      <a:alpha val="100000"/>
                    </a:srgbClr>
                  </a:solidFill>
                  <a:latin typeface="SimSun"/>
                  <a:ea typeface="SimSun"/>
                  <a:cs typeface="SimSun"/>
                </a:rPr>
                <a:t> </a:t>
              </a:r>
              <a:r>
                <a:rPr sz="1100" spc="0" dirty="0">
                  <a:solidFill>
                    <a:srgbClr val="000000">
                      <a:alpha val="100000"/>
                    </a:srgbClr>
                  </a:solidFill>
                  <a:latin typeface="SimSun"/>
                  <a:ea typeface="SimSun"/>
                  <a:cs typeface="SimSun"/>
                </a:rPr>
                <a:t>OR</a:t>
              </a:r>
              <a:r>
                <a:rPr sz="1100" spc="-80" dirty="0">
                  <a:solidFill>
                    <a:srgbClr val="000000">
                      <a:alpha val="100000"/>
                    </a:srgbClr>
                  </a:solidFill>
                  <a:latin typeface="SimSun"/>
                  <a:ea typeface="SimSun"/>
                  <a:cs typeface="SimSun"/>
                </a:rPr>
                <a:t> </a:t>
              </a:r>
              <a:r>
                <a:rPr sz="1100" spc="0" dirty="0">
                  <a:solidFill>
                    <a:srgbClr val="000000">
                      <a:alpha val="100000"/>
                    </a:srgbClr>
                  </a:solidFill>
                  <a:latin typeface="SimSun"/>
                  <a:ea typeface="SimSun"/>
                  <a:cs typeface="SimSun"/>
                </a:rPr>
                <a:t>c)</a:t>
              </a:r>
              <a:endParaRPr lang="SimSun" altLang="SimSun" sz="1100" dirty="0"/>
            </a:p>
          </p:txBody>
        </p:sp>
      </p:grpSp>
      <p:pic>
        <p:nvPicPr>
          <p:cNvPr id="130" name="picture 130"/>
          <p:cNvPicPr>
            <a:picLocks noChangeAspect="1"/>
          </p:cNvPicPr>
          <p:nvPr/>
        </p:nvPicPr>
        <p:blipFill>
          <a:blip r:embed="rId2"/>
          <a:stretch>
            <a:fillRect/>
          </a:stretch>
        </p:blipFill>
        <p:spPr>
          <a:xfrm rot="21600000">
            <a:off x="10283952" y="83819"/>
            <a:ext cx="1812035" cy="571500"/>
          </a:xfrm>
          <a:prstGeom prst="rect">
            <a:avLst/>
          </a:prstGeom>
        </p:spPr>
      </p:pic>
      <p:graphicFrame>
        <p:nvGraphicFramePr>
          <p:cNvPr id="131" name="table 131"/>
          <p:cNvGraphicFramePr>
            <a:graphicFrameLocks noGrp="1"/>
          </p:cNvGraphicFramePr>
          <p:nvPr/>
        </p:nvGraphicFramePr>
        <p:xfrm>
          <a:off x="10055073" y="4243872"/>
          <a:ext cx="833119" cy="439420"/>
        </p:xfrm>
        <a:graphic>
          <a:graphicData uri="http://schemas.openxmlformats.org/drawingml/2006/table">
            <a:tbl>
              <a:tblPr/>
              <a:tblGrid>
                <a:gridCol w="833119"/>
              </a:tblGrid>
              <a:tr h="436245">
                <a:tc>
                  <a:txBody>
                    <a:bodyPr/>
                    <a:lstStyle/>
                    <a:p>
                      <a:pPr algn="l" rtl="0" eaLnBrk="0">
                        <a:lnSpc>
                          <a:spcPct val="112000"/>
                        </a:lnSpc>
                        <a:tabLst/>
                      </a:pPr>
                      <a:endParaRPr lang="Arial" altLang="Arial" sz="1000" dirty="0"/>
                    </a:p>
                    <a:p>
                      <a:pPr algn="l" rtl="0" eaLnBrk="0">
                        <a:lnSpc>
                          <a:spcPct val="9453"/>
                        </a:lnSpc>
                        <a:tabLst/>
                      </a:pPr>
                      <a:endParaRPr lang="Arial" altLang="Arial" sz="100" dirty="0"/>
                    </a:p>
                    <a:p>
                      <a:pPr indent="316303" algn="l" rtl="0" eaLnBrk="0">
                        <a:lnSpc>
                          <a:spcPts val="1401"/>
                        </a:lnSpc>
                        <a:tabLst/>
                      </a:pPr>
                      <a:r>
                        <a:rPr sz="1100" spc="-10" dirty="0">
                          <a:solidFill>
                            <a:srgbClr val="000000">
                              <a:alpha val="100000"/>
                            </a:srgbClr>
                          </a:solidFill>
                          <a:latin typeface="SimSun"/>
                          <a:ea typeface="SimSun"/>
                          <a:cs typeface="SimSun"/>
                        </a:rPr>
                        <a:t>x=0</a:t>
                      </a:r>
                      <a:endParaRPr lang="SimSun" altLang="SimSun" sz="1100" dirty="0"/>
                    </a:p>
                  </a:txBody>
                  <a:tcPr marL="0" marR="0" marT="0" marB="0" vert="horz">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pSp>
        <p:nvGrpSpPr>
          <p:cNvPr id="12" name="group 12"/>
          <p:cNvGrpSpPr/>
          <p:nvPr/>
        </p:nvGrpSpPr>
        <p:grpSpPr>
          <a:xfrm rot="21600000">
            <a:off x="10044874" y="6361547"/>
            <a:ext cx="833668" cy="341629"/>
            <a:chOff x="0" y="0"/>
            <a:chExt cx="833668" cy="341629"/>
          </a:xfrm>
        </p:grpSpPr>
        <p:grpSp>
          <p:nvGrpSpPr>
            <p:cNvPr id="14" name="group 14"/>
            <p:cNvGrpSpPr/>
            <p:nvPr/>
          </p:nvGrpSpPr>
          <p:grpSpPr>
            <a:xfrm rot="21600000">
              <a:off x="0" y="0"/>
              <a:ext cx="833668" cy="341629"/>
              <a:chOff x="0" y="0"/>
              <a:chExt cx="833668" cy="341629"/>
            </a:xfrm>
          </p:grpSpPr>
          <p:sp>
            <p:nvSpPr>
              <p:cNvPr id="132" name="path"/>
              <p:cNvSpPr/>
              <p:nvPr/>
            </p:nvSpPr>
            <p:spPr>
              <a:xfrm>
                <a:off x="1406" y="1434"/>
                <a:ext cx="830854" cy="338761"/>
              </a:xfrm>
              <a:custGeom>
                <a:avLst/>
                <a:gdLst/>
                <a:ahLst/>
                <a:cxnLst/>
                <a:rect l="0" t="0" r="0" b="0"/>
                <a:pathLst>
                  <a:path w="1308" h="533">
                    <a:moveTo>
                      <a:pt x="261" y="533"/>
                    </a:moveTo>
                    <a:lnTo>
                      <a:pt x="1046" y="533"/>
                    </a:lnTo>
                    <a:cubicBezTo>
                      <a:pt x="1191" y="533"/>
                      <a:pt x="1308" y="414"/>
                      <a:pt x="1308" y="266"/>
                    </a:cubicBezTo>
                    <a:cubicBezTo>
                      <a:pt x="1308" y="119"/>
                      <a:pt x="1191" y="0"/>
                      <a:pt x="1046" y="0"/>
                    </a:cubicBezTo>
                    <a:cubicBezTo>
                      <a:pt x="1046" y="0"/>
                      <a:pt x="1046" y="0"/>
                      <a:pt x="1046" y="0"/>
                    </a:cubicBezTo>
                    <a:lnTo>
                      <a:pt x="1046" y="0"/>
                    </a:lnTo>
                    <a:lnTo>
                      <a:pt x="261" y="0"/>
                    </a:lnTo>
                    <a:cubicBezTo>
                      <a:pt x="117" y="0"/>
                      <a:pt x="0" y="119"/>
                      <a:pt x="0" y="266"/>
                    </a:cubicBezTo>
                    <a:cubicBezTo>
                      <a:pt x="0" y="414"/>
                      <a:pt x="117" y="533"/>
                      <a:pt x="261" y="533"/>
                    </a:cubicBezTo>
                  </a:path>
                </a:pathLst>
              </a:custGeom>
              <a:solidFill>
                <a:srgbClr val="FFFFFF">
                  <a:alpha val="100000"/>
                </a:srgbClr>
              </a:solidFill>
              <a:ln cap="flat">
                <a:miter lim="0"/>
                <a:noFill/>
                <a:prstDash val="solid"/>
              </a:ln>
            </p:spPr>
            <p:txBody>
              <a:bodyPr rtlCol="0"/>
              <a:lstStyle/>
              <a:p>
                <a:pPr algn="ctr"/>
                <a:endParaRPr lang="zh-CN" altLang="en-US"/>
              </a:p>
            </p:txBody>
          </p:sp>
          <p:sp>
            <p:nvSpPr>
              <p:cNvPr id="133" name="path"/>
              <p:cNvSpPr/>
              <p:nvPr/>
            </p:nvSpPr>
            <p:spPr>
              <a:xfrm>
                <a:off x="0" y="0"/>
                <a:ext cx="833668" cy="341629"/>
              </a:xfrm>
              <a:custGeom>
                <a:avLst/>
                <a:gdLst/>
                <a:ahLst/>
                <a:cxnLst/>
                <a:rect l="0" t="0" r="0" b="0"/>
                <a:pathLst>
                  <a:path w="1312" h="537">
                    <a:moveTo>
                      <a:pt x="264" y="535"/>
                    </a:moveTo>
                    <a:lnTo>
                      <a:pt x="1049" y="535"/>
                    </a:lnTo>
                    <a:cubicBezTo>
                      <a:pt x="1193" y="535"/>
                      <a:pt x="1310" y="416"/>
                      <a:pt x="1310" y="268"/>
                    </a:cubicBezTo>
                    <a:cubicBezTo>
                      <a:pt x="1310" y="121"/>
                      <a:pt x="1193" y="2"/>
                      <a:pt x="1049" y="2"/>
                    </a:cubicBezTo>
                    <a:cubicBezTo>
                      <a:pt x="1049" y="2"/>
                      <a:pt x="1049" y="2"/>
                      <a:pt x="1049" y="2"/>
                    </a:cubicBezTo>
                    <a:lnTo>
                      <a:pt x="1049" y="2"/>
                    </a:lnTo>
                    <a:lnTo>
                      <a:pt x="264" y="2"/>
                    </a:lnTo>
                    <a:cubicBezTo>
                      <a:pt x="119" y="2"/>
                      <a:pt x="2" y="121"/>
                      <a:pt x="2" y="268"/>
                    </a:cubicBezTo>
                    <a:cubicBezTo>
                      <a:pt x="2" y="416"/>
                      <a:pt x="119" y="535"/>
                      <a:pt x="264" y="535"/>
                    </a:cubicBezTo>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134" name="textbox 134"/>
            <p:cNvSpPr/>
            <p:nvPr/>
          </p:nvSpPr>
          <p:spPr>
            <a:xfrm>
              <a:off x="-12700" y="-12700"/>
              <a:ext cx="859155" cy="386715"/>
            </a:xfrm>
            <a:prstGeom prst="rect">
              <a:avLst/>
            </a:prstGeom>
          </p:spPr>
          <p:txBody>
            <a:bodyPr vert="horz" wrap="square" lIns="0" tIns="0" rIns="0" bIns="0"/>
            <a:lstStyle/>
            <a:p>
              <a:pPr algn="l" rtl="0" eaLnBrk="0">
                <a:lnSpc>
                  <a:spcPct val="113000"/>
                </a:lnSpc>
                <a:tabLst/>
              </a:pPr>
              <a:endParaRPr lang="Arial" altLang="Arial" sz="600" dirty="0"/>
            </a:p>
            <a:p>
              <a:pPr indent="297771" algn="l" rtl="0" eaLnBrk="0">
                <a:lnSpc>
                  <a:spcPct val="97000"/>
                </a:lnSpc>
                <a:spcBef>
                  <a:spcPts val="1"/>
                </a:spcBef>
                <a:tabLst/>
              </a:pPr>
              <a:r>
                <a:rPr sz="1100" spc="-30" dirty="0">
                  <a:solidFill>
                    <a:srgbClr val="000000">
                      <a:alpha val="100000"/>
                    </a:srgbClr>
                  </a:solidFill>
                  <a:latin typeface="SimSun"/>
                  <a:ea typeface="SimSun"/>
                  <a:cs typeface="SimSun"/>
                </a:rPr>
                <a:t>结</a:t>
              </a:r>
              <a:r>
                <a:rPr sz="1100" spc="-25" dirty="0">
                  <a:solidFill>
                    <a:srgbClr val="000000">
                      <a:alpha val="100000"/>
                    </a:srgbClr>
                  </a:solidFill>
                  <a:latin typeface="SimSun"/>
                  <a:ea typeface="SimSun"/>
                  <a:cs typeface="SimSun"/>
                </a:rPr>
                <a:t>束</a:t>
              </a:r>
              <a:endParaRPr lang="SimSun" altLang="SimSun" sz="1100" dirty="0"/>
            </a:p>
          </p:txBody>
        </p:sp>
      </p:grpSp>
      <p:grpSp>
        <p:nvGrpSpPr>
          <p:cNvPr id="16" name="group 16"/>
          <p:cNvGrpSpPr/>
          <p:nvPr/>
        </p:nvGrpSpPr>
        <p:grpSpPr>
          <a:xfrm rot="21600000">
            <a:off x="10055073" y="3765483"/>
            <a:ext cx="833668" cy="341552"/>
            <a:chOff x="0" y="0"/>
            <a:chExt cx="833668" cy="341552"/>
          </a:xfrm>
        </p:grpSpPr>
        <p:grpSp>
          <p:nvGrpSpPr>
            <p:cNvPr id="18" name="group 18"/>
            <p:cNvGrpSpPr/>
            <p:nvPr/>
          </p:nvGrpSpPr>
          <p:grpSpPr>
            <a:xfrm rot="21600000">
              <a:off x="0" y="0"/>
              <a:ext cx="833668" cy="341552"/>
              <a:chOff x="0" y="0"/>
              <a:chExt cx="833668" cy="341552"/>
            </a:xfrm>
          </p:grpSpPr>
          <p:sp>
            <p:nvSpPr>
              <p:cNvPr id="135" name="path"/>
              <p:cNvSpPr/>
              <p:nvPr/>
            </p:nvSpPr>
            <p:spPr>
              <a:xfrm>
                <a:off x="1406" y="1434"/>
                <a:ext cx="830855" cy="338684"/>
              </a:xfrm>
              <a:custGeom>
                <a:avLst/>
                <a:gdLst/>
                <a:ahLst/>
                <a:cxnLst/>
                <a:rect l="0" t="0" r="0" b="0"/>
                <a:pathLst>
                  <a:path w="1308" h="533">
                    <a:moveTo>
                      <a:pt x="261" y="533"/>
                    </a:moveTo>
                    <a:lnTo>
                      <a:pt x="1046" y="533"/>
                    </a:lnTo>
                    <a:cubicBezTo>
                      <a:pt x="1191" y="533"/>
                      <a:pt x="1308" y="414"/>
                      <a:pt x="1308" y="266"/>
                    </a:cubicBezTo>
                    <a:cubicBezTo>
                      <a:pt x="1308" y="119"/>
                      <a:pt x="1191" y="0"/>
                      <a:pt x="1046" y="0"/>
                    </a:cubicBezTo>
                    <a:cubicBezTo>
                      <a:pt x="1046" y="0"/>
                      <a:pt x="1046" y="0"/>
                      <a:pt x="1046" y="0"/>
                    </a:cubicBezTo>
                    <a:lnTo>
                      <a:pt x="1046" y="0"/>
                    </a:lnTo>
                    <a:lnTo>
                      <a:pt x="261" y="0"/>
                    </a:lnTo>
                    <a:cubicBezTo>
                      <a:pt x="117" y="0"/>
                      <a:pt x="0" y="119"/>
                      <a:pt x="0" y="266"/>
                    </a:cubicBezTo>
                    <a:cubicBezTo>
                      <a:pt x="0" y="414"/>
                      <a:pt x="117" y="533"/>
                      <a:pt x="261" y="533"/>
                    </a:cubicBezTo>
                  </a:path>
                </a:pathLst>
              </a:custGeom>
              <a:solidFill>
                <a:srgbClr val="FFFFFF">
                  <a:alpha val="100000"/>
                </a:srgbClr>
              </a:solidFill>
              <a:ln cap="flat">
                <a:miter lim="0"/>
                <a:noFill/>
                <a:prstDash val="solid"/>
              </a:ln>
            </p:spPr>
            <p:txBody>
              <a:bodyPr rtlCol="0"/>
              <a:lstStyle/>
              <a:p>
                <a:pPr algn="ctr"/>
                <a:endParaRPr lang="zh-CN" altLang="en-US"/>
              </a:p>
            </p:txBody>
          </p:sp>
          <p:sp>
            <p:nvSpPr>
              <p:cNvPr id="136" name="path"/>
              <p:cNvSpPr/>
              <p:nvPr/>
            </p:nvSpPr>
            <p:spPr>
              <a:xfrm>
                <a:off x="0" y="0"/>
                <a:ext cx="833668" cy="341552"/>
              </a:xfrm>
              <a:custGeom>
                <a:avLst/>
                <a:gdLst/>
                <a:ahLst/>
                <a:cxnLst/>
                <a:rect l="0" t="0" r="0" b="0"/>
                <a:pathLst>
                  <a:path w="1312" h="537">
                    <a:moveTo>
                      <a:pt x="264" y="535"/>
                    </a:moveTo>
                    <a:lnTo>
                      <a:pt x="1049" y="535"/>
                    </a:lnTo>
                    <a:cubicBezTo>
                      <a:pt x="1193" y="535"/>
                      <a:pt x="1310" y="416"/>
                      <a:pt x="1310" y="268"/>
                    </a:cubicBezTo>
                    <a:cubicBezTo>
                      <a:pt x="1310" y="121"/>
                      <a:pt x="1193" y="2"/>
                      <a:pt x="1049" y="2"/>
                    </a:cubicBezTo>
                    <a:cubicBezTo>
                      <a:pt x="1049" y="2"/>
                      <a:pt x="1049" y="2"/>
                      <a:pt x="1049" y="2"/>
                    </a:cubicBezTo>
                    <a:lnTo>
                      <a:pt x="1049" y="2"/>
                    </a:lnTo>
                    <a:lnTo>
                      <a:pt x="264" y="2"/>
                    </a:lnTo>
                    <a:cubicBezTo>
                      <a:pt x="119" y="2"/>
                      <a:pt x="2" y="121"/>
                      <a:pt x="2" y="268"/>
                    </a:cubicBezTo>
                    <a:cubicBezTo>
                      <a:pt x="2" y="416"/>
                      <a:pt x="119" y="535"/>
                      <a:pt x="264" y="535"/>
                    </a:cubicBezTo>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137" name="textbox 137"/>
            <p:cNvSpPr/>
            <p:nvPr/>
          </p:nvSpPr>
          <p:spPr>
            <a:xfrm>
              <a:off x="-12700" y="-12700"/>
              <a:ext cx="859155" cy="387984"/>
            </a:xfrm>
            <a:prstGeom prst="rect">
              <a:avLst/>
            </a:prstGeom>
          </p:spPr>
          <p:txBody>
            <a:bodyPr vert="horz" wrap="square" lIns="0" tIns="0" rIns="0" bIns="0"/>
            <a:lstStyle/>
            <a:p>
              <a:pPr algn="l" rtl="0" eaLnBrk="0">
                <a:lnSpc>
                  <a:spcPct val="112000"/>
                </a:lnSpc>
                <a:tabLst/>
              </a:pPr>
              <a:endParaRPr lang="Arial" altLang="Arial" sz="600" dirty="0"/>
            </a:p>
            <a:p>
              <a:pPr indent="294958" algn="l" rtl="0" eaLnBrk="0">
                <a:lnSpc>
                  <a:spcPct val="98000"/>
                </a:lnSpc>
                <a:spcBef>
                  <a:spcPts val="4"/>
                </a:spcBef>
                <a:tabLst/>
              </a:pPr>
              <a:r>
                <a:rPr sz="1100" spc="-20" dirty="0">
                  <a:solidFill>
                    <a:srgbClr val="000000">
                      <a:alpha val="100000"/>
                    </a:srgbClr>
                  </a:solidFill>
                  <a:latin typeface="SimSun"/>
                  <a:ea typeface="SimSun"/>
                  <a:cs typeface="SimSun"/>
                </a:rPr>
                <a:t>开</a:t>
              </a:r>
              <a:r>
                <a:rPr sz="1100" spc="-15" dirty="0">
                  <a:solidFill>
                    <a:srgbClr val="000000">
                      <a:alpha val="100000"/>
                    </a:srgbClr>
                  </a:solidFill>
                  <a:latin typeface="SimSun"/>
                  <a:ea typeface="SimSun"/>
                  <a:cs typeface="SimSun"/>
                </a:rPr>
                <a:t>始</a:t>
              </a:r>
              <a:endParaRPr lang="SimSun" altLang="SimSun" sz="1100" dirty="0"/>
            </a:p>
          </p:txBody>
        </p:sp>
      </p:grpSp>
      <p:grpSp>
        <p:nvGrpSpPr>
          <p:cNvPr id="20" name="group 20"/>
          <p:cNvGrpSpPr/>
          <p:nvPr/>
        </p:nvGrpSpPr>
        <p:grpSpPr>
          <a:xfrm rot="21600000">
            <a:off x="8944116" y="5191567"/>
            <a:ext cx="648563" cy="272477"/>
            <a:chOff x="0" y="0"/>
            <a:chExt cx="648563" cy="272477"/>
          </a:xfrm>
        </p:grpSpPr>
        <p:sp>
          <p:nvSpPr>
            <p:cNvPr id="138" name="path"/>
            <p:cNvSpPr/>
            <p:nvPr/>
          </p:nvSpPr>
          <p:spPr>
            <a:xfrm>
              <a:off x="30950" y="0"/>
              <a:ext cx="617612" cy="216189"/>
            </a:xfrm>
            <a:custGeom>
              <a:avLst/>
              <a:gdLst/>
              <a:ahLst/>
              <a:cxnLst/>
              <a:rect l="0" t="0" r="0" b="0"/>
              <a:pathLst>
                <a:path w="972" h="340">
                  <a:moveTo>
                    <a:pt x="970" y="2"/>
                  </a:moveTo>
                  <a:lnTo>
                    <a:pt x="2" y="2"/>
                  </a:lnTo>
                  <a:lnTo>
                    <a:pt x="2" y="338"/>
                  </a:lnTo>
                </a:path>
              </a:pathLst>
            </a:custGeom>
            <a:noFill/>
            <a:ln w="2840" cap="rnd">
              <a:round/>
              <a:solidFill>
                <a:srgbClr val="000000">
                  <a:alpha val="100000"/>
                </a:srgbClr>
              </a:solidFill>
              <a:prstDash val="solid"/>
            </a:ln>
          </p:spPr>
          <p:txBody>
            <a:bodyPr rtlCol="0"/>
            <a:lstStyle/>
            <a:p>
              <a:pPr algn="ctr"/>
              <a:endParaRPr lang="zh-CN" altLang="en-US"/>
            </a:p>
          </p:txBody>
        </p:sp>
        <p:sp>
          <p:nvSpPr>
            <p:cNvPr id="139" name="path"/>
            <p:cNvSpPr/>
            <p:nvPr/>
          </p:nvSpPr>
          <p:spPr>
            <a:xfrm>
              <a:off x="0" y="206509"/>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22" name="group 22"/>
          <p:cNvGrpSpPr/>
          <p:nvPr/>
        </p:nvGrpSpPr>
        <p:grpSpPr>
          <a:xfrm rot="21600000">
            <a:off x="10429409" y="6178139"/>
            <a:ext cx="64714" cy="184842"/>
            <a:chOff x="0" y="0"/>
            <a:chExt cx="64714" cy="184842"/>
          </a:xfrm>
        </p:grpSpPr>
        <p:sp>
          <p:nvSpPr>
            <p:cNvPr id="140" name="path"/>
            <p:cNvSpPr/>
            <p:nvPr/>
          </p:nvSpPr>
          <p:spPr>
            <a:xfrm>
              <a:off x="30950" y="0"/>
              <a:ext cx="2813" cy="128554"/>
            </a:xfrm>
            <a:custGeom>
              <a:avLst/>
              <a:gdLst/>
              <a:ahLst/>
              <a:cxnLst/>
              <a:rect l="0" t="0" r="0" b="0"/>
              <a:pathLst>
                <a:path w="4" h="202">
                  <a:moveTo>
                    <a:pt x="2" y="2"/>
                  </a:moveTo>
                  <a:lnTo>
                    <a:pt x="2" y="200"/>
                  </a:lnTo>
                </a:path>
              </a:pathLst>
            </a:custGeom>
            <a:noFill/>
            <a:ln w="2840" cap="rnd">
              <a:round/>
              <a:solidFill>
                <a:srgbClr val="000000">
                  <a:alpha val="100000"/>
                </a:srgbClr>
              </a:solidFill>
              <a:prstDash val="solid"/>
            </a:ln>
          </p:spPr>
          <p:txBody>
            <a:bodyPr rtlCol="0"/>
            <a:lstStyle/>
            <a:p>
              <a:pPr algn="ctr"/>
              <a:endParaRPr lang="zh-CN" altLang="en-US"/>
            </a:p>
          </p:txBody>
        </p:sp>
        <p:sp>
          <p:nvSpPr>
            <p:cNvPr id="141" name="path"/>
            <p:cNvSpPr/>
            <p:nvPr/>
          </p:nvSpPr>
          <p:spPr>
            <a:xfrm>
              <a:off x="0" y="118874"/>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grpSp>
      <p:sp>
        <p:nvSpPr>
          <p:cNvPr id="142" name="textbox 142"/>
          <p:cNvSpPr/>
          <p:nvPr/>
        </p:nvSpPr>
        <p:spPr>
          <a:xfrm>
            <a:off x="11656907" y="4964254"/>
            <a:ext cx="92710" cy="159385"/>
          </a:xfrm>
          <a:prstGeom prst="rect">
            <a:avLst/>
          </a:prstGeom>
        </p:spPr>
        <p:txBody>
          <a:bodyPr vert="horz" wrap="square" lIns="0" tIns="0" rIns="0" bIns="0"/>
          <a:lstStyle/>
          <a:p>
            <a:pPr algn="l" rtl="0" eaLnBrk="0">
              <a:lnSpc>
                <a:spcPct val="81387"/>
              </a:lnSpc>
              <a:tabLst/>
            </a:pPr>
            <a:endParaRPr lang="Arial" altLang="Arial" sz="100" dirty="0"/>
          </a:p>
          <a:p>
            <a:pPr indent="12700" algn="l" rtl="0" eaLnBrk="0">
              <a:lnSpc>
                <a:spcPct val="80000"/>
              </a:lnSpc>
              <a:tabLst/>
            </a:pPr>
            <a:r>
              <a:rPr sz="1100" spc="0" dirty="0">
                <a:solidFill>
                  <a:srgbClr val="000000">
                    <a:alpha val="100000"/>
                  </a:srgbClr>
                </a:solidFill>
                <a:latin typeface="SimSun"/>
                <a:ea typeface="SimSun"/>
                <a:cs typeface="SimSun"/>
              </a:rPr>
              <a:t>F</a:t>
            </a:r>
            <a:endParaRPr lang="SimSun" altLang="SimSun" sz="1100" dirty="0"/>
          </a:p>
        </p:txBody>
      </p:sp>
      <p:sp>
        <p:nvSpPr>
          <p:cNvPr id="143" name="textbox 143"/>
          <p:cNvSpPr/>
          <p:nvPr/>
        </p:nvSpPr>
        <p:spPr>
          <a:xfrm>
            <a:off x="9231495" y="4964254"/>
            <a:ext cx="92075" cy="159385"/>
          </a:xfrm>
          <a:prstGeom prst="rect">
            <a:avLst/>
          </a:prstGeom>
        </p:spPr>
        <p:txBody>
          <a:bodyPr vert="horz" wrap="square" lIns="0" tIns="0" rIns="0" bIns="0"/>
          <a:lstStyle/>
          <a:p>
            <a:pPr algn="l" rtl="0" eaLnBrk="0">
              <a:lnSpc>
                <a:spcPct val="81387"/>
              </a:lnSpc>
              <a:tabLst/>
            </a:pPr>
            <a:endParaRPr lang="Arial" altLang="Arial" sz="100" dirty="0"/>
          </a:p>
          <a:p>
            <a:pPr indent="12700" algn="l" rtl="0" eaLnBrk="0">
              <a:lnSpc>
                <a:spcPct val="80000"/>
              </a:lnSpc>
              <a:tabLst/>
            </a:pPr>
            <a:r>
              <a:rPr sz="1100" spc="0" dirty="0">
                <a:solidFill>
                  <a:srgbClr val="000000">
                    <a:alpha val="100000"/>
                  </a:srgbClr>
                </a:solidFill>
                <a:latin typeface="SimSun"/>
                <a:ea typeface="SimSun"/>
                <a:cs typeface="SimSun"/>
              </a:rPr>
              <a:t>T</a:t>
            </a:r>
            <a:endParaRPr lang="SimSun" altLang="SimSun" sz="1100" dirty="0"/>
          </a:p>
        </p:txBody>
      </p:sp>
      <p:sp>
        <p:nvSpPr>
          <p:cNvPr id="144" name="path"/>
          <p:cNvSpPr/>
          <p:nvPr/>
        </p:nvSpPr>
        <p:spPr>
          <a:xfrm>
            <a:off x="10439609" y="4243872"/>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sp>
        <p:nvSpPr>
          <p:cNvPr id="145" name="path"/>
          <p:cNvSpPr/>
          <p:nvPr/>
        </p:nvSpPr>
        <p:spPr>
          <a:xfrm>
            <a:off x="10439609" y="4830535"/>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sp>
        <p:nvSpPr>
          <p:cNvPr id="146" name="path"/>
          <p:cNvSpPr/>
          <p:nvPr/>
        </p:nvSpPr>
        <p:spPr>
          <a:xfrm>
            <a:off x="10470559" y="4681031"/>
            <a:ext cx="2813" cy="159184"/>
          </a:xfrm>
          <a:custGeom>
            <a:avLst/>
            <a:gdLst/>
            <a:ahLst/>
            <a:cxnLst/>
            <a:rect l="0" t="0" r="0" b="0"/>
            <a:pathLst>
              <a:path w="4" h="250">
                <a:moveTo>
                  <a:pt x="2" y="2"/>
                </a:moveTo>
                <a:lnTo>
                  <a:pt x="2" y="248"/>
                </a:lnTo>
              </a:path>
            </a:pathLst>
          </a:custGeom>
          <a:noFill/>
          <a:ln w="2840" cap="rnd">
            <a:round/>
            <a:solidFill>
              <a:srgbClr val="000000">
                <a:alpha val="100000"/>
              </a:srgbClr>
            </a:solidFill>
            <a:prstDash val="solid"/>
          </a:ln>
        </p:spPr>
        <p:txBody>
          <a:bodyPr rtlCol="0"/>
          <a:lstStyle/>
          <a:p>
            <a:pPr algn="ctr"/>
            <a:endParaRPr lang="zh-CN" altLang="en-US"/>
          </a:p>
        </p:txBody>
      </p:sp>
      <p:sp>
        <p:nvSpPr>
          <p:cNvPr id="147" name="rect"/>
          <p:cNvSpPr/>
          <p:nvPr/>
        </p:nvSpPr>
        <p:spPr>
          <a:xfrm>
            <a:off x="10470559" y="4104168"/>
            <a:ext cx="2813" cy="149384"/>
          </a:xfrm>
          <a:prstGeom prst="rect">
            <a:avLst/>
          </a:prstGeom>
          <a:solidFill>
            <a:srgbClr val="000000">
              <a:alpha val="100000"/>
            </a:srgbClr>
          </a:solidFill>
          <a:ln cap="flat">
            <a:miter lim="0"/>
            <a:noFill/>
            <a:prstDash val="solid"/>
          </a:ln>
        </p:spPr>
        <p:txBody>
          <a:bodyPr rtlCol="0"/>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10" name="textbox 10"/>
          <p:cNvSpPr/>
          <p:nvPr/>
        </p:nvSpPr>
        <p:spPr>
          <a:xfrm>
            <a:off x="1468664" y="719988"/>
            <a:ext cx="9287509" cy="2275204"/>
          </a:xfrm>
          <a:prstGeom prst="rect">
            <a:avLst/>
          </a:prstGeom>
        </p:spPr>
        <p:txBody>
          <a:bodyPr vert="horz" wrap="square" lIns="0" tIns="0" rIns="0" bIns="0"/>
          <a:lstStyle/>
          <a:p>
            <a:pPr algn="l" rtl="0" eaLnBrk="0">
              <a:lnSpc>
                <a:spcPct val="78728"/>
              </a:lnSpc>
              <a:tabLst/>
            </a:pPr>
            <a:endParaRPr lang="Arial" altLang="Arial" sz="100" dirty="0"/>
          </a:p>
          <a:p>
            <a:pPr indent="31676" algn="l" rtl="0" eaLnBrk="0">
              <a:lnSpc>
                <a:spcPct val="99000"/>
              </a:lnSpc>
              <a:tabLst/>
            </a:pPr>
            <a:r>
              <a:rPr sz="3900" spc="-30" dirty="0">
                <a:solidFill>
                  <a:srgbClr val="191B0E">
                    <a:alpha val="100000"/>
                  </a:srgbClr>
                </a:solidFill>
                <a:latin typeface="KaiTi"/>
                <a:ea typeface="KaiTi"/>
                <a:cs typeface="KaiTi"/>
              </a:rPr>
              <a:t>概</a:t>
            </a:r>
            <a:r>
              <a:rPr sz="3900" spc="-20" dirty="0">
                <a:solidFill>
                  <a:srgbClr val="191B0E">
                    <a:alpha val="100000"/>
                  </a:srgbClr>
                </a:solidFill>
                <a:latin typeface="KaiTi"/>
                <a:ea typeface="KaiTi"/>
                <a:cs typeface="KaiTi"/>
              </a:rPr>
              <a:t>述</a:t>
            </a:r>
            <a:endParaRPr lang="KaiTi" altLang="KaiTi" sz="3900" dirty="0"/>
          </a:p>
          <a:p>
            <a:pPr marL="390639" indent="-377939" algn="l" rtl="0" eaLnBrk="0">
              <a:lnSpc>
                <a:spcPct val="93000"/>
              </a:lnSpc>
              <a:spcBef>
                <a:spcPts val="639"/>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也称结构测试或逻辑驱动测试</a:t>
            </a:r>
            <a:r>
              <a:rPr sz="2000" spc="-30"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通过了解软件系统的内部工作过程</a:t>
            </a:r>
            <a:r>
              <a:rPr sz="2000" spc="-3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设计测试用</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例来检测程序内部动作是否按照规格说明书规定的正常进行</a:t>
            </a:r>
            <a:r>
              <a:rPr sz="2000" spc="-5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按照程序内部的结</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构测试程序</a:t>
            </a:r>
            <a:r>
              <a:rPr sz="2000" spc="-5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检验程序中的每条通路是否都有能按预定要求正确工作</a:t>
            </a:r>
            <a:endParaRPr lang="KaiTi" altLang="KaiTi" sz="2000" dirty="0"/>
          </a:p>
          <a:p>
            <a:pPr algn="l" rtl="0" eaLnBrk="0">
              <a:lnSpc>
                <a:spcPct val="103000"/>
              </a:lnSpc>
              <a:tabLst/>
            </a:pPr>
            <a:endParaRPr lang="Arial" altLang="Arial" sz="1000" dirty="0"/>
          </a:p>
          <a:p>
            <a:pPr marL="392930" indent="-380230" algn="l" rtl="0" eaLnBrk="0">
              <a:lnSpc>
                <a:spcPct val="94000"/>
              </a:lnSpc>
              <a:spcBef>
                <a:spcPts val="4"/>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基于一个应用代码的内部逻辑知识</a:t>
            </a:r>
            <a:r>
              <a:rPr sz="2000" spc="-29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即基于覆盖全部代码</a:t>
            </a:r>
            <a:r>
              <a:rPr sz="2000" spc="-29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分支</a:t>
            </a:r>
            <a:r>
              <a:rPr sz="2000" spc="-29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路径</a:t>
            </a:r>
            <a:r>
              <a:rPr sz="2000" spc="-29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条件</a:t>
            </a:r>
            <a:r>
              <a:rPr sz="2000" spc="-24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 </a:t>
            </a:r>
            <a:r>
              <a:rPr sz="2000" spc="-10" dirty="0">
                <a:solidFill>
                  <a:srgbClr val="191B0E">
                    <a:alpha val="100000"/>
                  </a:srgbClr>
                </a:solidFill>
                <a:latin typeface="KaiTi"/>
                <a:ea typeface="KaiTi"/>
                <a:cs typeface="KaiTi"/>
              </a:rPr>
              <a:t>使用程序设计的</a:t>
            </a:r>
            <a:r>
              <a:rPr sz="2000" spc="0" dirty="0">
                <a:solidFill>
                  <a:srgbClr val="191B0E">
                    <a:alpha val="100000"/>
                  </a:srgbClr>
                </a:solidFill>
                <a:latin typeface="KaiTi"/>
                <a:ea typeface="KaiTi"/>
                <a:cs typeface="KaiTi"/>
              </a:rPr>
              <a:t>控制结构导出测试用例</a:t>
            </a:r>
            <a:endParaRPr lang="KaiTi" altLang="KaiTi" sz="2000" dirty="0"/>
          </a:p>
        </p:txBody>
      </p:sp>
      <p:sp>
        <p:nvSpPr>
          <p:cNvPr id="11"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12" name="picture 12"/>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149" name="textbox 149"/>
          <p:cNvSpPr/>
          <p:nvPr/>
        </p:nvSpPr>
        <p:spPr>
          <a:xfrm>
            <a:off x="1468664" y="719988"/>
            <a:ext cx="7207884" cy="2849879"/>
          </a:xfrm>
          <a:prstGeom prst="rect">
            <a:avLst/>
          </a:prstGeom>
        </p:spPr>
        <p:txBody>
          <a:bodyPr vert="horz" wrap="square" lIns="0" tIns="0" rIns="0" bIns="0"/>
          <a:lstStyle/>
          <a:p>
            <a:pPr algn="l" rtl="0" eaLnBrk="0">
              <a:lnSpc>
                <a:spcPct val="80549"/>
              </a:lnSpc>
              <a:tabLst/>
            </a:pPr>
            <a:endParaRPr lang="Arial" altLang="Arial" sz="100" dirty="0"/>
          </a:p>
          <a:p>
            <a:pPr indent="29139" algn="l" rtl="0" eaLnBrk="0">
              <a:lnSpc>
                <a:spcPct val="97000"/>
              </a:lnSpc>
              <a:tabLst/>
            </a:pPr>
            <a:r>
              <a:rPr sz="3900" spc="30" dirty="0">
                <a:solidFill>
                  <a:srgbClr val="191B0E">
                    <a:alpha val="100000"/>
                  </a:srgbClr>
                </a:solidFill>
                <a:latin typeface="KaiTi"/>
                <a:ea typeface="KaiTi"/>
                <a:cs typeface="KaiTi"/>
              </a:rPr>
              <a:t>判定覆</a:t>
            </a:r>
            <a:r>
              <a:rPr sz="3900" spc="20" dirty="0">
                <a:solidFill>
                  <a:srgbClr val="191B0E">
                    <a:alpha val="100000"/>
                  </a:srgbClr>
                </a:solidFill>
                <a:latin typeface="KaiTi"/>
                <a:ea typeface="KaiTi"/>
                <a:cs typeface="KaiTi"/>
              </a:rPr>
              <a:t>盖</a:t>
            </a:r>
            <a:endParaRPr lang="KaiTi" altLang="KaiTi" sz="3900" dirty="0"/>
          </a:p>
          <a:p>
            <a:pPr marL="392930" indent="-380230" algn="l" rtl="0" eaLnBrk="0">
              <a:lnSpc>
                <a:spcPct val="94000"/>
              </a:lnSpc>
              <a:spcBef>
                <a:spcPts val="736"/>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判定覆盖的基本思想是设计若干个测试用例</a:t>
            </a:r>
            <a:r>
              <a:rPr sz="2000" spc="-50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运行被测程序</a:t>
            </a:r>
            <a:r>
              <a:rPr sz="2000" spc="-48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使得程序中的每个判定至少都获得一次真值或假值</a:t>
            </a:r>
            <a:r>
              <a:rPr sz="2000" spc="-70"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或者说</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使得程序中的每一个取真分支和取假分支至少经历一次</a:t>
            </a:r>
            <a:r>
              <a:rPr sz="2000" spc="-7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因</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此判定覆盖又称为分支覆盖</a:t>
            </a:r>
            <a:r>
              <a:rPr sz="2000" spc="-205" dirty="0">
                <a:solidFill>
                  <a:srgbClr val="191B0E">
                    <a:alpha val="100000"/>
                  </a:srgbClr>
                </a:solidFill>
                <a:latin typeface="KaiTi"/>
                <a:ea typeface="KaiTi"/>
                <a:cs typeface="KaiTi"/>
              </a:rPr>
              <a:t>。</a:t>
            </a:r>
            <a:endParaRPr lang="KaiTi" altLang="KaiTi" sz="2000" dirty="0"/>
          </a:p>
          <a:p>
            <a:pPr algn="l" rtl="0" eaLnBrk="0">
              <a:lnSpc>
                <a:spcPct val="108000"/>
              </a:lnSpc>
              <a:tabLst/>
            </a:pPr>
            <a:endParaRPr lang="Arial" altLang="Arial" sz="900" dirty="0"/>
          </a:p>
          <a:p>
            <a:pPr marL="392675" indent="-379975" algn="l" rtl="0" eaLnBrk="0">
              <a:lnSpc>
                <a:spcPct val="94000"/>
              </a:lnSpc>
              <a:spcBef>
                <a:spcPts val="6"/>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除了真假双值判定语句外</a:t>
            </a:r>
            <a:r>
              <a:rPr sz="2000" spc="-400"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还有多值判定语句</a:t>
            </a:r>
            <a:r>
              <a:rPr sz="2000" spc="-40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如</a:t>
            </a:r>
            <a:r>
              <a:rPr sz="2000" spc="0" dirty="0">
                <a:solidFill>
                  <a:srgbClr val="191B0E">
                    <a:alpha val="100000"/>
                  </a:srgbClr>
                </a:solidFill>
                <a:latin typeface="Microsoft YaHei"/>
                <a:ea typeface="Microsoft YaHei"/>
                <a:cs typeface="Microsoft YaHei"/>
              </a:rPr>
              <a:t>case</a:t>
            </a:r>
            <a:r>
              <a:rPr sz="2000" spc="0" dirty="0">
                <a:solidFill>
                  <a:srgbClr val="191B0E">
                    <a:alpha val="100000"/>
                  </a:srgbClr>
                </a:solidFill>
                <a:latin typeface="KaiTi"/>
                <a:ea typeface="KaiTi"/>
                <a:cs typeface="KaiTi"/>
              </a:rPr>
              <a:t>语句</a:t>
            </a:r>
            <a:r>
              <a:rPr sz="2000" spc="-38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因此判定覆盖更一般的含义是</a:t>
            </a:r>
            <a:r>
              <a:rPr sz="2000" spc="-65"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使得每一个判定获得的每一</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种可能的结果至少被满足一次</a:t>
            </a:r>
            <a:r>
              <a:rPr sz="2000" spc="-250" dirty="0">
                <a:solidFill>
                  <a:srgbClr val="191B0E">
                    <a:alpha val="100000"/>
                  </a:srgbClr>
                </a:solidFill>
                <a:latin typeface="KaiTi"/>
                <a:ea typeface="KaiTi"/>
                <a:cs typeface="KaiTi"/>
              </a:rPr>
              <a:t>。</a:t>
            </a:r>
            <a:endParaRPr lang="KaiTi" altLang="KaiTi" sz="2000" dirty="0"/>
          </a:p>
        </p:txBody>
      </p:sp>
      <p:sp>
        <p:nvSpPr>
          <p:cNvPr id="150" name="textbox 150"/>
          <p:cNvSpPr/>
          <p:nvPr/>
        </p:nvSpPr>
        <p:spPr>
          <a:xfrm>
            <a:off x="1468664" y="3612260"/>
            <a:ext cx="7001509" cy="2414904"/>
          </a:xfrm>
          <a:prstGeom prst="rect">
            <a:avLst/>
          </a:prstGeom>
        </p:spPr>
        <p:txBody>
          <a:bodyPr vert="horz" wrap="square" lIns="0" tIns="0" rIns="0" bIns="0"/>
          <a:lstStyle/>
          <a:p>
            <a:pPr algn="l" rtl="0" eaLnBrk="0">
              <a:lnSpc>
                <a:spcPct val="90468"/>
              </a:lnSpc>
              <a:tabLst/>
            </a:pPr>
            <a:endParaRPr lang="Arial" altLang="Arial" sz="100" dirty="0"/>
          </a:p>
          <a:p>
            <a:pPr indent="1307733" algn="l" rtl="0" eaLnBrk="0">
              <a:lnSpc>
                <a:spcPct val="83000"/>
              </a:lnSpc>
              <a:tabLst/>
            </a:pPr>
            <a:r>
              <a:rPr sz="1600" spc="-10" dirty="0">
                <a:solidFill>
                  <a:srgbClr val="000000">
                    <a:alpha val="100000"/>
                  </a:srgbClr>
                </a:solidFill>
                <a:latin typeface="Microsoft YaHei"/>
                <a:ea typeface="Microsoft YaHei"/>
                <a:cs typeface="Microsoft YaHei"/>
              </a:rPr>
              <a:t>a</a:t>
            </a:r>
            <a:r>
              <a:rPr sz="1600" spc="-80" dirty="0">
                <a:solidFill>
                  <a:srgbClr val="000000">
                    <a:alpha val="100000"/>
                  </a:srgbClr>
                </a:solidFill>
                <a:latin typeface="Microsoft YaHei"/>
                <a:ea typeface="Microsoft YaHei"/>
                <a:cs typeface="Microsoft YaHei"/>
              </a:rPr>
              <a:t> </a:t>
            </a:r>
            <a:r>
              <a:rPr sz="1600" spc="-20" dirty="0">
                <a:solidFill>
                  <a:srgbClr val="000000">
                    <a:alpha val="100000"/>
                  </a:srgbClr>
                </a:solidFill>
                <a:latin typeface="Microsoft YaHei"/>
                <a:ea typeface="Microsoft YaHei"/>
                <a:cs typeface="Microsoft YaHei"/>
              </a:rPr>
              <a:t>=</a:t>
            </a:r>
            <a:r>
              <a:rPr sz="1600" spc="-80" dirty="0">
                <a:solidFill>
                  <a:srgbClr val="000000">
                    <a:alpha val="100000"/>
                  </a:srgbClr>
                </a:solidFill>
                <a:latin typeface="Microsoft YaHei"/>
                <a:ea typeface="Microsoft YaHei"/>
                <a:cs typeface="Microsoft YaHei"/>
              </a:rPr>
              <a:t> </a:t>
            </a:r>
            <a:r>
              <a:rPr sz="1600" spc="-10" dirty="0">
                <a:solidFill>
                  <a:srgbClr val="000000">
                    <a:alpha val="100000"/>
                  </a:srgbClr>
                </a:solidFill>
                <a:latin typeface="Microsoft YaHei"/>
                <a:ea typeface="Microsoft YaHei"/>
                <a:cs typeface="Microsoft YaHei"/>
              </a:rPr>
              <a:t>T,</a:t>
            </a:r>
            <a:r>
              <a:rPr sz="1600" spc="-20" dirty="0">
                <a:solidFill>
                  <a:srgbClr val="000000">
                    <a:alpha val="100000"/>
                  </a:srgbClr>
                </a:solidFill>
                <a:latin typeface="Microsoft YaHei"/>
                <a:ea typeface="Microsoft YaHei"/>
                <a:cs typeface="Microsoft YaHei"/>
              </a:rPr>
              <a:t>b</a:t>
            </a:r>
            <a:r>
              <a:rPr sz="1600" spc="-80" dirty="0">
                <a:solidFill>
                  <a:srgbClr val="000000">
                    <a:alpha val="100000"/>
                  </a:srgbClr>
                </a:solidFill>
                <a:latin typeface="Microsoft YaHei"/>
                <a:ea typeface="Microsoft YaHei"/>
                <a:cs typeface="Microsoft YaHei"/>
              </a:rPr>
              <a:t> </a:t>
            </a:r>
            <a:r>
              <a:rPr sz="1600" spc="-20" dirty="0">
                <a:solidFill>
                  <a:srgbClr val="000000">
                    <a:alpha val="100000"/>
                  </a:srgbClr>
                </a:solidFill>
                <a:latin typeface="Microsoft YaHei"/>
                <a:ea typeface="Microsoft YaHei"/>
                <a:cs typeface="Microsoft YaHei"/>
              </a:rPr>
              <a:t>=</a:t>
            </a:r>
            <a:r>
              <a:rPr sz="1600" spc="-80" dirty="0">
                <a:solidFill>
                  <a:srgbClr val="000000">
                    <a:alpha val="100000"/>
                  </a:srgbClr>
                </a:solidFill>
                <a:latin typeface="Microsoft YaHei"/>
                <a:ea typeface="Microsoft YaHei"/>
                <a:cs typeface="Microsoft YaHei"/>
              </a:rPr>
              <a:t> </a:t>
            </a:r>
            <a:r>
              <a:rPr sz="1600" spc="-10" dirty="0">
                <a:solidFill>
                  <a:srgbClr val="000000">
                    <a:alpha val="100000"/>
                  </a:srgbClr>
                </a:solidFill>
                <a:latin typeface="Microsoft YaHei"/>
                <a:ea typeface="Microsoft YaHei"/>
                <a:cs typeface="Microsoft YaHei"/>
              </a:rPr>
              <a:t>T,c</a:t>
            </a:r>
            <a:r>
              <a:rPr sz="1600" spc="-80" dirty="0">
                <a:solidFill>
                  <a:srgbClr val="000000">
                    <a:alpha val="100000"/>
                  </a:srgbClr>
                </a:solidFill>
                <a:latin typeface="Microsoft YaHei"/>
                <a:ea typeface="Microsoft YaHei"/>
                <a:cs typeface="Microsoft YaHei"/>
              </a:rPr>
              <a:t> </a:t>
            </a:r>
            <a:r>
              <a:rPr sz="1600" spc="-15" dirty="0">
                <a:solidFill>
                  <a:srgbClr val="000000">
                    <a:alpha val="100000"/>
                  </a:srgbClr>
                </a:solidFill>
                <a:latin typeface="Microsoft YaHei"/>
                <a:ea typeface="Microsoft YaHei"/>
                <a:cs typeface="Microsoft YaHei"/>
              </a:rPr>
              <a:t>=</a:t>
            </a:r>
            <a:r>
              <a:rPr sz="1600" spc="-80" dirty="0">
                <a:solidFill>
                  <a:srgbClr val="000000">
                    <a:alpha val="100000"/>
                  </a:srgbClr>
                </a:solidFill>
                <a:latin typeface="Microsoft YaHei"/>
                <a:ea typeface="Microsoft YaHei"/>
                <a:cs typeface="Microsoft YaHei"/>
              </a:rPr>
              <a:t> </a:t>
            </a:r>
            <a:r>
              <a:rPr sz="1600" spc="0" dirty="0">
                <a:solidFill>
                  <a:srgbClr val="000000">
                    <a:alpha val="100000"/>
                  </a:srgbClr>
                </a:solidFill>
                <a:latin typeface="Microsoft YaHei"/>
                <a:ea typeface="Microsoft YaHei"/>
                <a:cs typeface="Microsoft YaHei"/>
              </a:rPr>
              <a:t>T</a:t>
            </a:r>
            <a:endParaRPr lang="Microsoft YaHei" altLang="Microsoft YaHei" sz="1600" dirty="0"/>
          </a:p>
          <a:p>
            <a:pPr indent="1307743" algn="l" rtl="0" eaLnBrk="0">
              <a:lnSpc>
                <a:spcPts val="3240"/>
              </a:lnSpc>
              <a:tabLst/>
            </a:pPr>
            <a:r>
              <a:rPr sz="1500" spc="20" dirty="0">
                <a:solidFill>
                  <a:srgbClr val="000000">
                    <a:alpha val="100000"/>
                  </a:srgbClr>
                </a:solidFill>
                <a:latin typeface="Microsoft YaHei"/>
                <a:ea typeface="Microsoft YaHei"/>
                <a:cs typeface="Microsoft YaHei"/>
              </a:rPr>
              <a:t>a</a:t>
            </a:r>
            <a:r>
              <a:rPr sz="1500" spc="30" dirty="0">
                <a:solidFill>
                  <a:srgbClr val="000000">
                    <a:alpha val="100000"/>
                  </a:srgbClr>
                </a:solidFill>
                <a:latin typeface="Microsoft YaHei"/>
                <a:ea typeface="Microsoft YaHei"/>
                <a:cs typeface="Microsoft YaHei"/>
              </a:rPr>
              <a:t> </a:t>
            </a:r>
            <a:r>
              <a:rPr sz="1500" spc="30" dirty="0">
                <a:solidFill>
                  <a:srgbClr val="000000">
                    <a:alpha val="100000"/>
                  </a:srgbClr>
                </a:solidFill>
                <a:latin typeface="Microsoft YaHei"/>
                <a:ea typeface="Microsoft YaHei"/>
                <a:cs typeface="Microsoft YaHei"/>
              </a:rPr>
              <a:t>=</a:t>
            </a:r>
            <a:r>
              <a:rPr sz="1500" spc="30" dirty="0">
                <a:solidFill>
                  <a:srgbClr val="000000">
                    <a:alpha val="100000"/>
                  </a:srgbClr>
                </a:solidFill>
                <a:latin typeface="Microsoft YaHei"/>
                <a:ea typeface="Microsoft YaHei"/>
                <a:cs typeface="Microsoft YaHei"/>
              </a:rPr>
              <a:t> </a:t>
            </a:r>
            <a:r>
              <a:rPr sz="1500" spc="20" dirty="0">
                <a:solidFill>
                  <a:srgbClr val="000000">
                    <a:alpha val="100000"/>
                  </a:srgbClr>
                </a:solidFill>
                <a:latin typeface="Microsoft YaHei"/>
                <a:ea typeface="Microsoft YaHei"/>
                <a:cs typeface="Microsoft YaHei"/>
              </a:rPr>
              <a:t>F</a:t>
            </a:r>
            <a:r>
              <a:rPr sz="1500" spc="10" dirty="0">
                <a:solidFill>
                  <a:srgbClr val="000000">
                    <a:alpha val="100000"/>
                  </a:srgbClr>
                </a:solidFill>
                <a:latin typeface="Microsoft YaHei"/>
                <a:ea typeface="Microsoft YaHei"/>
                <a:cs typeface="Microsoft YaHei"/>
              </a:rPr>
              <a:t>,</a:t>
            </a:r>
            <a:r>
              <a:rPr sz="1500" spc="30" dirty="0">
                <a:solidFill>
                  <a:srgbClr val="000000">
                    <a:alpha val="100000"/>
                  </a:srgbClr>
                </a:solidFill>
                <a:latin typeface="Microsoft YaHei"/>
                <a:ea typeface="Microsoft YaHei"/>
                <a:cs typeface="Microsoft YaHei"/>
              </a:rPr>
              <a:t>b</a:t>
            </a:r>
            <a:r>
              <a:rPr sz="1500" spc="30" dirty="0">
                <a:solidFill>
                  <a:srgbClr val="000000">
                    <a:alpha val="100000"/>
                  </a:srgbClr>
                </a:solidFill>
                <a:latin typeface="Microsoft YaHei"/>
                <a:ea typeface="Microsoft YaHei"/>
                <a:cs typeface="Microsoft YaHei"/>
              </a:rPr>
              <a:t> </a:t>
            </a:r>
            <a:r>
              <a:rPr sz="1500" spc="30" dirty="0">
                <a:solidFill>
                  <a:srgbClr val="000000">
                    <a:alpha val="100000"/>
                  </a:srgbClr>
                </a:solidFill>
                <a:latin typeface="Microsoft YaHei"/>
                <a:ea typeface="Microsoft YaHei"/>
                <a:cs typeface="Microsoft YaHei"/>
              </a:rPr>
              <a:t>=</a:t>
            </a:r>
            <a:r>
              <a:rPr sz="1500" spc="25" dirty="0">
                <a:solidFill>
                  <a:srgbClr val="000000">
                    <a:alpha val="100000"/>
                  </a:srgbClr>
                </a:solidFill>
                <a:latin typeface="Microsoft YaHei"/>
                <a:ea typeface="Microsoft YaHei"/>
                <a:cs typeface="Microsoft YaHei"/>
              </a:rPr>
              <a:t> </a:t>
            </a:r>
            <a:r>
              <a:rPr sz="1500" spc="20" dirty="0">
                <a:solidFill>
                  <a:srgbClr val="000000">
                    <a:alpha val="100000"/>
                  </a:srgbClr>
                </a:solidFill>
                <a:latin typeface="Microsoft YaHei"/>
                <a:ea typeface="Microsoft YaHei"/>
                <a:cs typeface="Microsoft YaHei"/>
              </a:rPr>
              <a:t>F</a:t>
            </a:r>
            <a:r>
              <a:rPr sz="1500" spc="10" dirty="0">
                <a:solidFill>
                  <a:srgbClr val="000000">
                    <a:alpha val="100000"/>
                  </a:srgbClr>
                </a:solidFill>
                <a:latin typeface="Microsoft YaHei"/>
                <a:ea typeface="Microsoft YaHei"/>
                <a:cs typeface="Microsoft YaHei"/>
              </a:rPr>
              <a:t>,</a:t>
            </a:r>
            <a:r>
              <a:rPr sz="1500" spc="20" dirty="0">
                <a:solidFill>
                  <a:srgbClr val="000000">
                    <a:alpha val="100000"/>
                  </a:srgbClr>
                </a:solidFill>
                <a:latin typeface="Microsoft YaHei"/>
                <a:ea typeface="Microsoft YaHei"/>
                <a:cs typeface="Microsoft YaHei"/>
              </a:rPr>
              <a:t>c</a:t>
            </a:r>
            <a:r>
              <a:rPr sz="1500" spc="20" dirty="0">
                <a:solidFill>
                  <a:srgbClr val="000000">
                    <a:alpha val="100000"/>
                  </a:srgbClr>
                </a:solidFill>
                <a:latin typeface="Microsoft YaHei"/>
                <a:ea typeface="Microsoft YaHei"/>
                <a:cs typeface="Microsoft YaHei"/>
              </a:rPr>
              <a:t> </a:t>
            </a:r>
            <a:r>
              <a:rPr sz="1500" spc="30" dirty="0">
                <a:solidFill>
                  <a:srgbClr val="000000">
                    <a:alpha val="100000"/>
                  </a:srgbClr>
                </a:solidFill>
                <a:latin typeface="Microsoft YaHei"/>
                <a:ea typeface="Microsoft YaHei"/>
                <a:cs typeface="Microsoft YaHei"/>
              </a:rPr>
              <a:t>=</a:t>
            </a:r>
            <a:r>
              <a:rPr sz="1500" spc="20" dirty="0">
                <a:solidFill>
                  <a:srgbClr val="000000">
                    <a:alpha val="100000"/>
                  </a:srgbClr>
                </a:solidFill>
                <a:latin typeface="Microsoft YaHei"/>
                <a:ea typeface="Microsoft YaHei"/>
                <a:cs typeface="Microsoft YaHei"/>
              </a:rPr>
              <a:t> </a:t>
            </a:r>
            <a:r>
              <a:rPr sz="1500" spc="20" dirty="0">
                <a:solidFill>
                  <a:srgbClr val="000000">
                    <a:alpha val="100000"/>
                  </a:srgbClr>
                </a:solidFill>
                <a:latin typeface="Microsoft YaHei"/>
                <a:ea typeface="Microsoft YaHei"/>
                <a:cs typeface="Microsoft YaHei"/>
              </a:rPr>
              <a:t>F</a:t>
            </a:r>
            <a:endParaRPr lang="Microsoft YaHei" altLang="Microsoft YaHei" sz="1500" dirty="0"/>
          </a:p>
          <a:p>
            <a:pPr algn="l" rtl="0" eaLnBrk="0">
              <a:lnSpc>
                <a:spcPct val="154000"/>
              </a:lnSpc>
              <a:tabLst/>
            </a:pPr>
            <a:endParaRPr lang="Arial" altLang="Arial" sz="1000" dirty="0"/>
          </a:p>
          <a:p>
            <a:pPr algn="l" rtl="0" eaLnBrk="0">
              <a:lnSpc>
                <a:spcPct val="100000"/>
              </a:lnSpc>
              <a:tabLst/>
            </a:pPr>
            <a:endParaRPr lang="Arial" altLang="Arial" sz="500" dirty="0"/>
          </a:p>
          <a:p>
            <a:pPr marL="403110" indent="-390410" algn="l" rtl="0" eaLnBrk="0">
              <a:lnSpc>
                <a:spcPct val="96000"/>
              </a:lnSpc>
              <a:spcBef>
                <a:spcPts val="2"/>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两组测试用例不仅满足了判定覆盖</a:t>
            </a:r>
            <a:r>
              <a:rPr sz="2000" spc="-21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而且满足了语句覆盖</a:t>
            </a:r>
            <a:r>
              <a:rPr sz="2000" spc="-19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所以判定覆盖要比语句覆盖更强一些</a:t>
            </a:r>
            <a:r>
              <a:rPr sz="2000" spc="-8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如表所示</a:t>
            </a:r>
            <a:r>
              <a:rPr sz="2000" spc="-7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判定的第</a:t>
            </a:r>
            <a:r>
              <a:rPr sz="2000" spc="0" dirty="0">
                <a:solidFill>
                  <a:srgbClr val="191B0E">
                    <a:alpha val="100000"/>
                  </a:srgbClr>
                </a:solidFill>
                <a:latin typeface="KaiTi"/>
                <a:ea typeface="KaiTi"/>
                <a:cs typeface="KaiTi"/>
              </a:rPr>
              <a:t> </a:t>
            </a:r>
            <a:r>
              <a:rPr sz="2000" spc="40" dirty="0">
                <a:solidFill>
                  <a:srgbClr val="191B0E">
                    <a:alpha val="100000"/>
                  </a:srgbClr>
                </a:solidFill>
                <a:latin typeface="KaiTi"/>
                <a:ea typeface="KaiTi"/>
                <a:cs typeface="KaiTi"/>
              </a:rPr>
              <a:t>一个运算符</a:t>
            </a:r>
            <a:r>
              <a:rPr sz="2000" spc="40" dirty="0">
                <a:solidFill>
                  <a:srgbClr val="191B0E">
                    <a:alpha val="100000"/>
                  </a:srgbClr>
                </a:solidFill>
                <a:latin typeface="Microsoft YaHei"/>
                <a:ea typeface="Microsoft YaHei"/>
                <a:cs typeface="Microsoft YaHei"/>
              </a:rPr>
              <a:t>&amp;&amp;</a:t>
            </a:r>
            <a:r>
              <a:rPr sz="2000" spc="40" dirty="0">
                <a:solidFill>
                  <a:srgbClr val="191B0E">
                    <a:alpha val="100000"/>
                  </a:srgbClr>
                </a:solidFill>
                <a:latin typeface="KaiTi"/>
                <a:ea typeface="KaiTi"/>
                <a:cs typeface="KaiTi"/>
              </a:rPr>
              <a:t>错写成运算符</a:t>
            </a:r>
            <a:r>
              <a:rPr sz="2000" spc="10" dirty="0">
                <a:solidFill>
                  <a:srgbClr val="191B0E">
                    <a:alpha val="100000"/>
                  </a:srgbClr>
                </a:solidFill>
                <a:latin typeface="Microsoft YaHei"/>
                <a:ea typeface="Microsoft YaHei"/>
                <a:cs typeface="Microsoft YaHei"/>
              </a:rPr>
              <a:t>||</a:t>
            </a:r>
            <a:r>
              <a:rPr sz="2000" spc="40" dirty="0">
                <a:solidFill>
                  <a:srgbClr val="191B0E">
                    <a:alpha val="100000"/>
                  </a:srgbClr>
                </a:solidFill>
                <a:latin typeface="KaiTi"/>
                <a:ea typeface="KaiTi"/>
                <a:cs typeface="KaiTi"/>
              </a:rPr>
              <a:t>或第二个运算符</a:t>
            </a:r>
            <a:r>
              <a:rPr sz="2000" spc="10" dirty="0">
                <a:solidFill>
                  <a:srgbClr val="191B0E">
                    <a:alpha val="100000"/>
                  </a:srgbClr>
                </a:solidFill>
                <a:latin typeface="Microsoft YaHei"/>
                <a:ea typeface="Microsoft YaHei"/>
                <a:cs typeface="Microsoft YaHei"/>
              </a:rPr>
              <a:t>||</a:t>
            </a:r>
            <a:r>
              <a:rPr sz="2000" spc="40" dirty="0">
                <a:solidFill>
                  <a:srgbClr val="191B0E">
                    <a:alpha val="100000"/>
                  </a:srgbClr>
                </a:solidFill>
                <a:latin typeface="KaiTi"/>
                <a:ea typeface="KaiTi"/>
                <a:cs typeface="KaiTi"/>
              </a:rPr>
              <a:t>错</a:t>
            </a:r>
            <a:r>
              <a:rPr sz="2000" spc="10" dirty="0">
                <a:solidFill>
                  <a:srgbClr val="191B0E">
                    <a:alpha val="100000"/>
                  </a:srgbClr>
                </a:solidFill>
                <a:latin typeface="KaiTi"/>
                <a:ea typeface="KaiTi"/>
                <a:cs typeface="KaiTi"/>
              </a:rPr>
              <a:t>写</a:t>
            </a:r>
            <a:r>
              <a:rPr sz="2000" spc="0" dirty="0">
                <a:solidFill>
                  <a:srgbClr val="191B0E">
                    <a:alpha val="100000"/>
                  </a:srgbClr>
                </a:solidFill>
                <a:latin typeface="KaiTi"/>
                <a:ea typeface="KaiTi"/>
                <a:cs typeface="KaiTi"/>
              </a:rPr>
              <a:t>成运</a:t>
            </a:r>
            <a:r>
              <a:rPr sz="2000" spc="0" dirty="0">
                <a:solidFill>
                  <a:srgbClr val="191B0E">
                    <a:alpha val="100000"/>
                  </a:srgbClr>
                </a:solidFill>
                <a:latin typeface="KaiTi"/>
                <a:ea typeface="KaiTi"/>
                <a:cs typeface="KaiTi"/>
              </a:rPr>
              <a:t> </a:t>
            </a:r>
            <a:r>
              <a:rPr sz="2000" spc="-20" dirty="0">
                <a:solidFill>
                  <a:srgbClr val="191B0E">
                    <a:alpha val="100000"/>
                  </a:srgbClr>
                </a:solidFill>
                <a:latin typeface="KaiTi"/>
                <a:ea typeface="KaiTi"/>
                <a:cs typeface="KaiTi"/>
              </a:rPr>
              <a:t>算符</a:t>
            </a:r>
            <a:r>
              <a:rPr sz="2000" spc="-20" dirty="0">
                <a:solidFill>
                  <a:srgbClr val="191B0E">
                    <a:alpha val="100000"/>
                  </a:srgbClr>
                </a:solidFill>
                <a:latin typeface="Microsoft YaHei"/>
                <a:ea typeface="Microsoft YaHei"/>
                <a:cs typeface="Microsoft YaHei"/>
              </a:rPr>
              <a:t>&amp;&amp;</a:t>
            </a:r>
            <a:r>
              <a:rPr sz="2000" spc="-1020" dirty="0">
                <a:solidFill>
                  <a:srgbClr val="191B0E">
                    <a:alpha val="100000"/>
                  </a:srgbClr>
                </a:solidFill>
                <a:latin typeface="KaiTi"/>
                <a:ea typeface="KaiTi"/>
                <a:cs typeface="KaiTi"/>
              </a:rPr>
              <a:t>，</a:t>
            </a:r>
            <a:r>
              <a:rPr sz="2000" spc="-20" dirty="0">
                <a:solidFill>
                  <a:srgbClr val="191B0E">
                    <a:alpha val="100000"/>
                  </a:srgbClr>
                </a:solidFill>
                <a:latin typeface="KaiTi"/>
                <a:ea typeface="KaiTi"/>
                <a:cs typeface="KaiTi"/>
              </a:rPr>
              <a:t>这时使用上述测试用例仍可</a:t>
            </a:r>
            <a:r>
              <a:rPr sz="2000" spc="-10" dirty="0">
                <a:solidFill>
                  <a:srgbClr val="191B0E">
                    <a:alpha val="100000"/>
                  </a:srgbClr>
                </a:solidFill>
                <a:latin typeface="KaiTi"/>
                <a:ea typeface="KaiTi"/>
                <a:cs typeface="KaiTi"/>
              </a:rPr>
              <a:t>以</a:t>
            </a:r>
            <a:r>
              <a:rPr sz="2000" spc="0" dirty="0">
                <a:solidFill>
                  <a:srgbClr val="191B0E">
                    <a:alpha val="100000"/>
                  </a:srgbClr>
                </a:solidFill>
                <a:latin typeface="KaiTi"/>
                <a:ea typeface="KaiTi"/>
                <a:cs typeface="KaiTi"/>
              </a:rPr>
              <a:t>达到</a:t>
            </a:r>
            <a:r>
              <a:rPr sz="2000" spc="0" dirty="0">
                <a:solidFill>
                  <a:srgbClr val="191B0E">
                    <a:alpha val="100000"/>
                  </a:srgbClr>
                </a:solidFill>
                <a:latin typeface="Microsoft YaHei"/>
                <a:ea typeface="Microsoft YaHei"/>
                <a:cs typeface="Microsoft YaHei"/>
              </a:rPr>
              <a:t>100%</a:t>
            </a:r>
            <a:r>
              <a:rPr sz="2000" spc="0" dirty="0">
                <a:solidFill>
                  <a:srgbClr val="191B0E">
                    <a:alpha val="100000"/>
                  </a:srgbClr>
                </a:solidFill>
                <a:latin typeface="KaiTi"/>
                <a:ea typeface="KaiTi"/>
                <a:cs typeface="KaiTi"/>
              </a:rPr>
              <a:t>的判定覆</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盖</a:t>
            </a:r>
            <a:r>
              <a:rPr sz="2000" spc="-15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仍然无法发现上述假设的逻辑错误</a:t>
            </a:r>
            <a:endParaRPr lang="KaiTi" altLang="KaiTi" sz="2000" dirty="0"/>
          </a:p>
        </p:txBody>
      </p:sp>
      <p:sp>
        <p:nvSpPr>
          <p:cNvPr id="151" name="rect"/>
          <p:cNvSpPr/>
          <p:nvPr/>
        </p:nvSpPr>
        <p:spPr>
          <a:xfrm>
            <a:off x="8561069" y="5464068"/>
            <a:ext cx="830808" cy="372636"/>
          </a:xfrm>
          <a:prstGeom prst="rect">
            <a:avLst/>
          </a:prstGeom>
          <a:solidFill>
            <a:srgbClr val="FFFFFF">
              <a:alpha val="100000"/>
            </a:srgbClr>
          </a:solidFill>
          <a:ln cap="flat">
            <a:miter lim="0"/>
            <a:noFill/>
            <a:prstDash val="solid"/>
          </a:ln>
        </p:spPr>
        <p:txBody>
          <a:bodyPr rtlCol="0"/>
          <a:lstStyle/>
          <a:p>
            <a:pPr algn="ctr"/>
            <a:endParaRPr lang="zh-CN" altLang="en-US"/>
          </a:p>
        </p:txBody>
      </p:sp>
      <p:graphicFrame>
        <p:nvGraphicFramePr>
          <p:cNvPr id="152" name="table 152"/>
          <p:cNvGraphicFramePr>
            <a:graphicFrameLocks noGrp="1"/>
          </p:cNvGraphicFramePr>
          <p:nvPr/>
        </p:nvGraphicFramePr>
        <p:xfrm>
          <a:off x="8559663" y="5462634"/>
          <a:ext cx="833119" cy="375285"/>
        </p:xfrm>
        <a:graphic>
          <a:graphicData uri="http://schemas.openxmlformats.org/drawingml/2006/table">
            <a:tbl>
              <a:tblPr/>
              <a:tblGrid>
                <a:gridCol w="833119"/>
              </a:tblGrid>
              <a:tr h="372110">
                <a:tc>
                  <a:txBody>
                    <a:bodyPr/>
                    <a:lstStyle/>
                    <a:p>
                      <a:pPr algn="l" rtl="0" eaLnBrk="0">
                        <a:lnSpc>
                          <a:spcPct val="100000"/>
                        </a:lnSpc>
                        <a:tabLst/>
                      </a:pPr>
                      <a:endParaRPr lang="Arial" altLang="Arial" sz="700" dirty="0"/>
                    </a:p>
                    <a:p>
                      <a:pPr algn="l" rtl="0" eaLnBrk="0">
                        <a:lnSpc>
                          <a:spcPct val="6041"/>
                        </a:lnSpc>
                        <a:tabLst/>
                      </a:pPr>
                      <a:endParaRPr lang="Arial" altLang="Arial" sz="100" dirty="0"/>
                    </a:p>
                    <a:p>
                      <a:pPr indent="316221" algn="l" rtl="0" eaLnBrk="0">
                        <a:lnSpc>
                          <a:spcPts val="1410"/>
                        </a:lnSpc>
                        <a:tabLst/>
                      </a:pPr>
                      <a:r>
                        <a:rPr sz="1100" spc="0" dirty="0">
                          <a:solidFill>
                            <a:srgbClr val="000000">
                              <a:alpha val="100000"/>
                            </a:srgbClr>
                          </a:solidFill>
                          <a:latin typeface="SimSun"/>
                          <a:ea typeface="SimSun"/>
                          <a:cs typeface="SimSun"/>
                        </a:rPr>
                        <a:t>x</a:t>
                      </a:r>
                      <a:endParaRPr lang="SimSun" altLang="SimSun" sz="1100" dirty="0"/>
                    </a:p>
                  </a:txBody>
                  <a:tcPr marL="0" marR="0" marT="0" marB="0" vert="horz">
                    <a:lnL w="3175" cap="flat" cmpd="sng" algn="ctr">
                      <a:solidFill>
                        <a:srgbClr val="000000"/>
                      </a:solidFill>
                      <a:prstDash val="solid"/>
                      <a:round/>
                      <a:headEnd type="none" w="med" len="med"/>
                      <a:tailEnd type="none" w="med" len="med"/>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grpSp>
        <p:nvGrpSpPr>
          <p:cNvPr id="24" name="group 24"/>
          <p:cNvGrpSpPr/>
          <p:nvPr/>
        </p:nvGrpSpPr>
        <p:grpSpPr>
          <a:xfrm rot="21600000">
            <a:off x="8945664" y="5191567"/>
            <a:ext cx="2953656" cy="989439"/>
            <a:chOff x="0" y="0"/>
            <a:chExt cx="2953656" cy="989439"/>
          </a:xfrm>
        </p:grpSpPr>
        <p:grpSp>
          <p:nvGrpSpPr>
            <p:cNvPr id="26" name="group 26"/>
            <p:cNvGrpSpPr/>
            <p:nvPr/>
          </p:nvGrpSpPr>
          <p:grpSpPr>
            <a:xfrm rot="21600000">
              <a:off x="29403" y="0"/>
              <a:ext cx="2924253" cy="989439"/>
              <a:chOff x="0" y="0"/>
              <a:chExt cx="2924253" cy="989439"/>
            </a:xfrm>
          </p:grpSpPr>
          <p:sp>
            <p:nvSpPr>
              <p:cNvPr id="153" name="path"/>
              <p:cNvSpPr/>
              <p:nvPr/>
            </p:nvSpPr>
            <p:spPr>
              <a:xfrm>
                <a:off x="415403" y="271067"/>
                <a:ext cx="2814" cy="375504"/>
              </a:xfrm>
              <a:custGeom>
                <a:avLst/>
                <a:gdLst/>
                <a:ahLst/>
                <a:cxnLst/>
                <a:rect l="0" t="0" r="0" b="0"/>
                <a:pathLst>
                  <a:path w="4" h="591">
                    <a:moveTo>
                      <a:pt x="2" y="589"/>
                    </a:moveTo>
                    <a:lnTo>
                      <a:pt x="2" y="2"/>
                    </a:lnTo>
                  </a:path>
                </a:pathLst>
              </a:custGeom>
              <a:noFill/>
              <a:ln w="2840" cap="rnd">
                <a:round/>
                <a:solidFill>
                  <a:srgbClr val="000000">
                    <a:alpha val="100000"/>
                  </a:srgbClr>
                </a:solidFill>
                <a:prstDash val="solid"/>
              </a:ln>
            </p:spPr>
            <p:txBody>
              <a:bodyPr rtlCol="0"/>
              <a:lstStyle/>
              <a:p>
                <a:pPr algn="ctr"/>
                <a:endParaRPr lang="zh-CN" altLang="en-US"/>
              </a:p>
            </p:txBody>
          </p:sp>
          <p:sp>
            <p:nvSpPr>
              <p:cNvPr id="154" name="path"/>
              <p:cNvSpPr/>
              <p:nvPr/>
            </p:nvSpPr>
            <p:spPr>
              <a:xfrm>
                <a:off x="0" y="0"/>
                <a:ext cx="2924253" cy="989439"/>
              </a:xfrm>
              <a:custGeom>
                <a:avLst/>
                <a:gdLst/>
                <a:ahLst/>
                <a:cxnLst/>
                <a:rect l="0" t="0" r="0" b="0"/>
                <a:pathLst>
                  <a:path w="4605" h="1558">
                    <a:moveTo>
                      <a:pt x="2" y="1015"/>
                    </a:moveTo>
                    <a:lnTo>
                      <a:pt x="2" y="1555"/>
                    </a:lnTo>
                    <a:lnTo>
                      <a:pt x="4602" y="1555"/>
                    </a:lnTo>
                    <a:lnTo>
                      <a:pt x="4602" y="2"/>
                    </a:lnTo>
                    <a:lnTo>
                      <a:pt x="3744" y="2"/>
                    </a:lnTo>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155" name="textbox 155"/>
            <p:cNvSpPr/>
            <p:nvPr/>
          </p:nvSpPr>
          <p:spPr>
            <a:xfrm>
              <a:off x="-12700" y="389477"/>
              <a:ext cx="161925" cy="161289"/>
            </a:xfrm>
            <a:prstGeom prst="rect">
              <a:avLst/>
            </a:prstGeom>
          </p:spPr>
          <p:txBody>
            <a:bodyPr vert="horz" wrap="square" lIns="0" tIns="0" rIns="0" bIns="0"/>
            <a:lstStyle/>
            <a:p>
              <a:pPr algn="l" rtl="0" eaLnBrk="0">
                <a:lnSpc>
                  <a:spcPct val="80739"/>
                </a:lnSpc>
                <a:tabLst/>
              </a:pPr>
              <a:endParaRPr lang="Arial" altLang="Arial" sz="100" dirty="0"/>
            </a:p>
            <a:p>
              <a:pPr indent="12700" algn="l" rtl="0" eaLnBrk="0">
                <a:lnSpc>
                  <a:spcPct val="81000"/>
                </a:lnSpc>
                <a:tabLst/>
              </a:pPr>
              <a:r>
                <a:rPr sz="1100" spc="-20" dirty="0">
                  <a:solidFill>
                    <a:srgbClr val="000000">
                      <a:alpha val="100000"/>
                    </a:srgbClr>
                  </a:solidFill>
                  <a:latin typeface="SimSun"/>
                  <a:ea typeface="SimSun"/>
                  <a:cs typeface="SimSun"/>
                </a:rPr>
                <a:t>=</a:t>
              </a:r>
              <a:r>
                <a:rPr sz="1100" spc="-10" dirty="0">
                  <a:solidFill>
                    <a:srgbClr val="000000">
                      <a:alpha val="100000"/>
                    </a:srgbClr>
                  </a:solidFill>
                  <a:latin typeface="SimSun"/>
                  <a:ea typeface="SimSun"/>
                  <a:cs typeface="SimSun"/>
                </a:rPr>
                <a:t>1</a:t>
              </a:r>
              <a:endParaRPr lang="SimSun" altLang="SimSun" sz="1100" dirty="0"/>
            </a:p>
          </p:txBody>
        </p:sp>
      </p:grpSp>
      <p:sp>
        <p:nvSpPr>
          <p:cNvPr id="156"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grpSp>
        <p:nvGrpSpPr>
          <p:cNvPr id="28" name="group 28"/>
          <p:cNvGrpSpPr/>
          <p:nvPr/>
        </p:nvGrpSpPr>
        <p:grpSpPr>
          <a:xfrm rot="21600000">
            <a:off x="9589867" y="4895069"/>
            <a:ext cx="1764186" cy="595745"/>
            <a:chOff x="0" y="0"/>
            <a:chExt cx="1764186" cy="595745"/>
          </a:xfrm>
        </p:grpSpPr>
        <p:grpSp>
          <p:nvGrpSpPr>
            <p:cNvPr id="30" name="group 30"/>
            <p:cNvGrpSpPr/>
            <p:nvPr/>
          </p:nvGrpSpPr>
          <p:grpSpPr>
            <a:xfrm rot="21600000">
              <a:off x="0" y="0"/>
              <a:ext cx="1764186" cy="595745"/>
              <a:chOff x="0" y="0"/>
              <a:chExt cx="1764186" cy="595745"/>
            </a:xfrm>
          </p:grpSpPr>
          <p:sp>
            <p:nvSpPr>
              <p:cNvPr id="157" name="path"/>
              <p:cNvSpPr/>
              <p:nvPr/>
            </p:nvSpPr>
            <p:spPr>
              <a:xfrm>
                <a:off x="1406" y="1434"/>
                <a:ext cx="1761373" cy="592877"/>
              </a:xfrm>
              <a:custGeom>
                <a:avLst/>
                <a:gdLst/>
                <a:ahLst/>
                <a:cxnLst/>
                <a:rect l="0" t="0" r="0" b="0"/>
                <a:pathLst>
                  <a:path w="2773" h="933">
                    <a:moveTo>
                      <a:pt x="0" y="466"/>
                    </a:moveTo>
                    <a:lnTo>
                      <a:pt x="1386" y="0"/>
                    </a:lnTo>
                    <a:lnTo>
                      <a:pt x="2773" y="466"/>
                    </a:lnTo>
                    <a:lnTo>
                      <a:pt x="1386" y="933"/>
                    </a:lnTo>
                    <a:lnTo>
                      <a:pt x="0" y="466"/>
                    </a:lnTo>
                    <a:close/>
                  </a:path>
                </a:pathLst>
              </a:custGeom>
              <a:solidFill>
                <a:srgbClr val="FFFFFF">
                  <a:alpha val="100000"/>
                </a:srgbClr>
              </a:solidFill>
              <a:ln cap="flat">
                <a:miter lim="0"/>
                <a:noFill/>
                <a:prstDash val="solid"/>
              </a:ln>
            </p:spPr>
            <p:txBody>
              <a:bodyPr rtlCol="0"/>
              <a:lstStyle/>
              <a:p>
                <a:pPr algn="ctr"/>
                <a:endParaRPr lang="zh-CN" altLang="en-US"/>
              </a:p>
            </p:txBody>
          </p:sp>
          <p:sp>
            <p:nvSpPr>
              <p:cNvPr id="158" name="path"/>
              <p:cNvSpPr/>
              <p:nvPr/>
            </p:nvSpPr>
            <p:spPr>
              <a:xfrm>
                <a:off x="0" y="0"/>
                <a:ext cx="1764186" cy="595745"/>
              </a:xfrm>
              <a:custGeom>
                <a:avLst/>
                <a:gdLst/>
                <a:ahLst/>
                <a:cxnLst/>
                <a:rect l="0" t="0" r="0" b="0"/>
                <a:pathLst>
                  <a:path w="2778" h="938">
                    <a:moveTo>
                      <a:pt x="2" y="469"/>
                    </a:moveTo>
                    <a:lnTo>
                      <a:pt x="1389" y="2"/>
                    </a:lnTo>
                    <a:lnTo>
                      <a:pt x="2776" y="469"/>
                    </a:lnTo>
                    <a:lnTo>
                      <a:pt x="1389" y="935"/>
                    </a:lnTo>
                    <a:lnTo>
                      <a:pt x="2" y="469"/>
                    </a:lnTo>
                    <a:close/>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159" name="textbox 159"/>
            <p:cNvSpPr/>
            <p:nvPr/>
          </p:nvSpPr>
          <p:spPr>
            <a:xfrm>
              <a:off x="-12700" y="-12700"/>
              <a:ext cx="1790064" cy="643255"/>
            </a:xfrm>
            <a:prstGeom prst="rect">
              <a:avLst/>
            </a:prstGeom>
          </p:spPr>
          <p:txBody>
            <a:bodyPr vert="horz" wrap="square" lIns="0" tIns="0" rIns="0" bIns="0"/>
            <a:lstStyle/>
            <a:p>
              <a:pPr algn="l" rtl="0" eaLnBrk="0">
                <a:lnSpc>
                  <a:spcPct val="151000"/>
                </a:lnSpc>
                <a:tabLst/>
              </a:pPr>
              <a:endParaRPr lang="Arial" altLang="Arial" sz="1000" dirty="0"/>
            </a:p>
            <a:p>
              <a:pPr algn="l" rtl="0" eaLnBrk="0">
                <a:lnSpc>
                  <a:spcPct val="6703"/>
                </a:lnSpc>
                <a:tabLst/>
              </a:pPr>
              <a:endParaRPr lang="Arial" altLang="Arial" sz="100" dirty="0"/>
            </a:p>
            <a:p>
              <a:pPr indent="432653" algn="l" rtl="0" eaLnBrk="0">
                <a:lnSpc>
                  <a:spcPct val="98000"/>
                </a:lnSpc>
                <a:tabLst/>
              </a:pPr>
              <a:r>
                <a:rPr sz="1100" spc="-10" dirty="0">
                  <a:solidFill>
                    <a:srgbClr val="000000">
                      <a:alpha val="100000"/>
                    </a:srgbClr>
                  </a:solidFill>
                  <a:latin typeface="SimSun"/>
                  <a:ea typeface="SimSun"/>
                  <a:cs typeface="SimSun"/>
                </a:rPr>
                <a:t>(a</a:t>
              </a:r>
              <a:r>
                <a:rPr sz="1100" spc="-5" dirty="0">
                  <a:solidFill>
                    <a:srgbClr val="000000">
                      <a:alpha val="100000"/>
                    </a:srgbClr>
                  </a:solidFill>
                  <a:latin typeface="SimSun"/>
                  <a:ea typeface="SimSun"/>
                  <a:cs typeface="SimSun"/>
                </a:rPr>
                <a:t>)</a:t>
              </a:r>
              <a:r>
                <a:rPr sz="1100" spc="0" dirty="0">
                  <a:solidFill>
                    <a:srgbClr val="000000">
                      <a:alpha val="100000"/>
                    </a:srgbClr>
                  </a:solidFill>
                  <a:latin typeface="SimSun"/>
                  <a:ea typeface="SimSun"/>
                  <a:cs typeface="SimSun"/>
                </a:rPr>
                <a:t>AND(b</a:t>
              </a:r>
              <a:r>
                <a:rPr sz="1100" spc="-80" dirty="0">
                  <a:solidFill>
                    <a:srgbClr val="000000">
                      <a:alpha val="100000"/>
                    </a:srgbClr>
                  </a:solidFill>
                  <a:latin typeface="SimSun"/>
                  <a:ea typeface="SimSun"/>
                  <a:cs typeface="SimSun"/>
                </a:rPr>
                <a:t> </a:t>
              </a:r>
              <a:r>
                <a:rPr sz="1100" spc="0" dirty="0">
                  <a:solidFill>
                    <a:srgbClr val="000000">
                      <a:alpha val="100000"/>
                    </a:srgbClr>
                  </a:solidFill>
                  <a:latin typeface="SimSun"/>
                  <a:ea typeface="SimSun"/>
                  <a:cs typeface="SimSun"/>
                </a:rPr>
                <a:t>OR</a:t>
              </a:r>
              <a:r>
                <a:rPr sz="1100" spc="-80" dirty="0">
                  <a:solidFill>
                    <a:srgbClr val="000000">
                      <a:alpha val="100000"/>
                    </a:srgbClr>
                  </a:solidFill>
                  <a:latin typeface="SimSun"/>
                  <a:ea typeface="SimSun"/>
                  <a:cs typeface="SimSun"/>
                </a:rPr>
                <a:t> </a:t>
              </a:r>
              <a:r>
                <a:rPr sz="1100" spc="0" dirty="0">
                  <a:solidFill>
                    <a:srgbClr val="000000">
                      <a:alpha val="100000"/>
                    </a:srgbClr>
                  </a:solidFill>
                  <a:latin typeface="SimSun"/>
                  <a:ea typeface="SimSun"/>
                  <a:cs typeface="SimSun"/>
                </a:rPr>
                <a:t>c)</a:t>
              </a:r>
              <a:endParaRPr lang="SimSun" altLang="SimSun" sz="1100" dirty="0"/>
            </a:p>
          </p:txBody>
        </p:sp>
      </p:grpSp>
      <p:pic>
        <p:nvPicPr>
          <p:cNvPr id="160" name="picture 160"/>
          <p:cNvPicPr>
            <a:picLocks noChangeAspect="1"/>
          </p:cNvPicPr>
          <p:nvPr/>
        </p:nvPicPr>
        <p:blipFill>
          <a:blip r:embed="rId2"/>
          <a:stretch>
            <a:fillRect/>
          </a:stretch>
        </p:blipFill>
        <p:spPr>
          <a:xfrm rot="21600000">
            <a:off x="10283952" y="83819"/>
            <a:ext cx="1812035" cy="571500"/>
          </a:xfrm>
          <a:prstGeom prst="rect">
            <a:avLst/>
          </a:prstGeom>
        </p:spPr>
      </p:pic>
      <p:graphicFrame>
        <p:nvGraphicFramePr>
          <p:cNvPr id="161" name="table 161"/>
          <p:cNvGraphicFramePr>
            <a:graphicFrameLocks noGrp="1"/>
          </p:cNvGraphicFramePr>
          <p:nvPr/>
        </p:nvGraphicFramePr>
        <p:xfrm>
          <a:off x="10055073" y="4243872"/>
          <a:ext cx="833119" cy="439420"/>
        </p:xfrm>
        <a:graphic>
          <a:graphicData uri="http://schemas.openxmlformats.org/drawingml/2006/table">
            <a:tbl>
              <a:tblPr/>
              <a:tblGrid>
                <a:gridCol w="833119"/>
              </a:tblGrid>
              <a:tr h="436245">
                <a:tc>
                  <a:txBody>
                    <a:bodyPr/>
                    <a:lstStyle/>
                    <a:p>
                      <a:pPr algn="l" rtl="0" eaLnBrk="0">
                        <a:lnSpc>
                          <a:spcPct val="112000"/>
                        </a:lnSpc>
                        <a:tabLst/>
                      </a:pPr>
                      <a:endParaRPr lang="Arial" altLang="Arial" sz="1000" dirty="0"/>
                    </a:p>
                    <a:p>
                      <a:pPr algn="l" rtl="0" eaLnBrk="0">
                        <a:lnSpc>
                          <a:spcPct val="9453"/>
                        </a:lnSpc>
                        <a:tabLst/>
                      </a:pPr>
                      <a:endParaRPr lang="Arial" altLang="Arial" sz="100" dirty="0"/>
                    </a:p>
                    <a:p>
                      <a:pPr indent="316303" algn="l" rtl="0" eaLnBrk="0">
                        <a:lnSpc>
                          <a:spcPts val="1401"/>
                        </a:lnSpc>
                        <a:tabLst/>
                      </a:pPr>
                      <a:r>
                        <a:rPr sz="1100" spc="-10" dirty="0">
                          <a:solidFill>
                            <a:srgbClr val="000000">
                              <a:alpha val="100000"/>
                            </a:srgbClr>
                          </a:solidFill>
                          <a:latin typeface="SimSun"/>
                          <a:ea typeface="SimSun"/>
                          <a:cs typeface="SimSun"/>
                        </a:rPr>
                        <a:t>x=0</a:t>
                      </a:r>
                      <a:endParaRPr lang="SimSun" altLang="SimSun" sz="1100" dirty="0"/>
                    </a:p>
                  </a:txBody>
                  <a:tcPr marL="0" marR="0" marT="0" marB="0" vert="horz">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pSp>
        <p:nvGrpSpPr>
          <p:cNvPr id="32" name="group 32"/>
          <p:cNvGrpSpPr/>
          <p:nvPr/>
        </p:nvGrpSpPr>
        <p:grpSpPr>
          <a:xfrm rot="21600000">
            <a:off x="10044874" y="6361547"/>
            <a:ext cx="833668" cy="341629"/>
            <a:chOff x="0" y="0"/>
            <a:chExt cx="833668" cy="341629"/>
          </a:xfrm>
        </p:grpSpPr>
        <p:grpSp>
          <p:nvGrpSpPr>
            <p:cNvPr id="34" name="group 34"/>
            <p:cNvGrpSpPr/>
            <p:nvPr/>
          </p:nvGrpSpPr>
          <p:grpSpPr>
            <a:xfrm rot="21600000">
              <a:off x="0" y="0"/>
              <a:ext cx="833668" cy="341629"/>
              <a:chOff x="0" y="0"/>
              <a:chExt cx="833668" cy="341629"/>
            </a:xfrm>
          </p:grpSpPr>
          <p:sp>
            <p:nvSpPr>
              <p:cNvPr id="162" name="path"/>
              <p:cNvSpPr/>
              <p:nvPr/>
            </p:nvSpPr>
            <p:spPr>
              <a:xfrm>
                <a:off x="1406" y="1434"/>
                <a:ext cx="830854" cy="338761"/>
              </a:xfrm>
              <a:custGeom>
                <a:avLst/>
                <a:gdLst/>
                <a:ahLst/>
                <a:cxnLst/>
                <a:rect l="0" t="0" r="0" b="0"/>
                <a:pathLst>
                  <a:path w="1308" h="533">
                    <a:moveTo>
                      <a:pt x="261" y="533"/>
                    </a:moveTo>
                    <a:lnTo>
                      <a:pt x="1046" y="533"/>
                    </a:lnTo>
                    <a:cubicBezTo>
                      <a:pt x="1191" y="533"/>
                      <a:pt x="1308" y="414"/>
                      <a:pt x="1308" y="266"/>
                    </a:cubicBezTo>
                    <a:cubicBezTo>
                      <a:pt x="1308" y="119"/>
                      <a:pt x="1191" y="0"/>
                      <a:pt x="1046" y="0"/>
                    </a:cubicBezTo>
                    <a:cubicBezTo>
                      <a:pt x="1046" y="0"/>
                      <a:pt x="1046" y="0"/>
                      <a:pt x="1046" y="0"/>
                    </a:cubicBezTo>
                    <a:lnTo>
                      <a:pt x="1046" y="0"/>
                    </a:lnTo>
                    <a:lnTo>
                      <a:pt x="261" y="0"/>
                    </a:lnTo>
                    <a:cubicBezTo>
                      <a:pt x="117" y="0"/>
                      <a:pt x="0" y="119"/>
                      <a:pt x="0" y="266"/>
                    </a:cubicBezTo>
                    <a:cubicBezTo>
                      <a:pt x="0" y="414"/>
                      <a:pt x="117" y="533"/>
                      <a:pt x="261" y="533"/>
                    </a:cubicBezTo>
                  </a:path>
                </a:pathLst>
              </a:custGeom>
              <a:solidFill>
                <a:srgbClr val="FFFFFF">
                  <a:alpha val="100000"/>
                </a:srgbClr>
              </a:solidFill>
              <a:ln cap="flat">
                <a:miter lim="0"/>
                <a:noFill/>
                <a:prstDash val="solid"/>
              </a:ln>
            </p:spPr>
            <p:txBody>
              <a:bodyPr rtlCol="0"/>
              <a:lstStyle/>
              <a:p>
                <a:pPr algn="ctr"/>
                <a:endParaRPr lang="zh-CN" altLang="en-US"/>
              </a:p>
            </p:txBody>
          </p:sp>
          <p:sp>
            <p:nvSpPr>
              <p:cNvPr id="163" name="path"/>
              <p:cNvSpPr/>
              <p:nvPr/>
            </p:nvSpPr>
            <p:spPr>
              <a:xfrm>
                <a:off x="0" y="0"/>
                <a:ext cx="833668" cy="341629"/>
              </a:xfrm>
              <a:custGeom>
                <a:avLst/>
                <a:gdLst/>
                <a:ahLst/>
                <a:cxnLst/>
                <a:rect l="0" t="0" r="0" b="0"/>
                <a:pathLst>
                  <a:path w="1312" h="537">
                    <a:moveTo>
                      <a:pt x="264" y="535"/>
                    </a:moveTo>
                    <a:lnTo>
                      <a:pt x="1049" y="535"/>
                    </a:lnTo>
                    <a:cubicBezTo>
                      <a:pt x="1193" y="535"/>
                      <a:pt x="1310" y="416"/>
                      <a:pt x="1310" y="268"/>
                    </a:cubicBezTo>
                    <a:cubicBezTo>
                      <a:pt x="1310" y="121"/>
                      <a:pt x="1193" y="2"/>
                      <a:pt x="1049" y="2"/>
                    </a:cubicBezTo>
                    <a:cubicBezTo>
                      <a:pt x="1049" y="2"/>
                      <a:pt x="1049" y="2"/>
                      <a:pt x="1049" y="2"/>
                    </a:cubicBezTo>
                    <a:lnTo>
                      <a:pt x="1049" y="2"/>
                    </a:lnTo>
                    <a:lnTo>
                      <a:pt x="264" y="2"/>
                    </a:lnTo>
                    <a:cubicBezTo>
                      <a:pt x="119" y="2"/>
                      <a:pt x="2" y="121"/>
                      <a:pt x="2" y="268"/>
                    </a:cubicBezTo>
                    <a:cubicBezTo>
                      <a:pt x="2" y="416"/>
                      <a:pt x="119" y="535"/>
                      <a:pt x="264" y="535"/>
                    </a:cubicBezTo>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164" name="textbox 164"/>
            <p:cNvSpPr/>
            <p:nvPr/>
          </p:nvSpPr>
          <p:spPr>
            <a:xfrm>
              <a:off x="-12700" y="-12700"/>
              <a:ext cx="859155" cy="386715"/>
            </a:xfrm>
            <a:prstGeom prst="rect">
              <a:avLst/>
            </a:prstGeom>
          </p:spPr>
          <p:txBody>
            <a:bodyPr vert="horz" wrap="square" lIns="0" tIns="0" rIns="0" bIns="0"/>
            <a:lstStyle/>
            <a:p>
              <a:pPr algn="l" rtl="0" eaLnBrk="0">
                <a:lnSpc>
                  <a:spcPct val="113000"/>
                </a:lnSpc>
                <a:tabLst/>
              </a:pPr>
              <a:endParaRPr lang="Arial" altLang="Arial" sz="600" dirty="0"/>
            </a:p>
            <a:p>
              <a:pPr indent="297771" algn="l" rtl="0" eaLnBrk="0">
                <a:lnSpc>
                  <a:spcPct val="97000"/>
                </a:lnSpc>
                <a:spcBef>
                  <a:spcPts val="1"/>
                </a:spcBef>
                <a:tabLst/>
              </a:pPr>
              <a:r>
                <a:rPr sz="1100" spc="-30" dirty="0">
                  <a:solidFill>
                    <a:srgbClr val="000000">
                      <a:alpha val="100000"/>
                    </a:srgbClr>
                  </a:solidFill>
                  <a:latin typeface="SimSun"/>
                  <a:ea typeface="SimSun"/>
                  <a:cs typeface="SimSun"/>
                </a:rPr>
                <a:t>结</a:t>
              </a:r>
              <a:r>
                <a:rPr sz="1100" spc="-25" dirty="0">
                  <a:solidFill>
                    <a:srgbClr val="000000">
                      <a:alpha val="100000"/>
                    </a:srgbClr>
                  </a:solidFill>
                  <a:latin typeface="SimSun"/>
                  <a:ea typeface="SimSun"/>
                  <a:cs typeface="SimSun"/>
                </a:rPr>
                <a:t>束</a:t>
              </a:r>
              <a:endParaRPr lang="SimSun" altLang="SimSun" sz="1100" dirty="0"/>
            </a:p>
          </p:txBody>
        </p:sp>
      </p:grpSp>
      <p:grpSp>
        <p:nvGrpSpPr>
          <p:cNvPr id="36" name="group 36"/>
          <p:cNvGrpSpPr/>
          <p:nvPr/>
        </p:nvGrpSpPr>
        <p:grpSpPr>
          <a:xfrm rot="21600000">
            <a:off x="10055073" y="3765483"/>
            <a:ext cx="833668" cy="341552"/>
            <a:chOff x="0" y="0"/>
            <a:chExt cx="833668" cy="341552"/>
          </a:xfrm>
        </p:grpSpPr>
        <p:grpSp>
          <p:nvGrpSpPr>
            <p:cNvPr id="38" name="group 38"/>
            <p:cNvGrpSpPr/>
            <p:nvPr/>
          </p:nvGrpSpPr>
          <p:grpSpPr>
            <a:xfrm rot="21600000">
              <a:off x="0" y="0"/>
              <a:ext cx="833668" cy="341552"/>
              <a:chOff x="0" y="0"/>
              <a:chExt cx="833668" cy="341552"/>
            </a:xfrm>
          </p:grpSpPr>
          <p:sp>
            <p:nvSpPr>
              <p:cNvPr id="165" name="path"/>
              <p:cNvSpPr/>
              <p:nvPr/>
            </p:nvSpPr>
            <p:spPr>
              <a:xfrm>
                <a:off x="1406" y="1434"/>
                <a:ext cx="830855" cy="338684"/>
              </a:xfrm>
              <a:custGeom>
                <a:avLst/>
                <a:gdLst/>
                <a:ahLst/>
                <a:cxnLst/>
                <a:rect l="0" t="0" r="0" b="0"/>
                <a:pathLst>
                  <a:path w="1308" h="533">
                    <a:moveTo>
                      <a:pt x="261" y="533"/>
                    </a:moveTo>
                    <a:lnTo>
                      <a:pt x="1046" y="533"/>
                    </a:lnTo>
                    <a:cubicBezTo>
                      <a:pt x="1191" y="533"/>
                      <a:pt x="1308" y="414"/>
                      <a:pt x="1308" y="266"/>
                    </a:cubicBezTo>
                    <a:cubicBezTo>
                      <a:pt x="1308" y="119"/>
                      <a:pt x="1191" y="0"/>
                      <a:pt x="1046" y="0"/>
                    </a:cubicBezTo>
                    <a:cubicBezTo>
                      <a:pt x="1046" y="0"/>
                      <a:pt x="1046" y="0"/>
                      <a:pt x="1046" y="0"/>
                    </a:cubicBezTo>
                    <a:lnTo>
                      <a:pt x="1046" y="0"/>
                    </a:lnTo>
                    <a:lnTo>
                      <a:pt x="261" y="0"/>
                    </a:lnTo>
                    <a:cubicBezTo>
                      <a:pt x="117" y="0"/>
                      <a:pt x="0" y="119"/>
                      <a:pt x="0" y="266"/>
                    </a:cubicBezTo>
                    <a:cubicBezTo>
                      <a:pt x="0" y="414"/>
                      <a:pt x="117" y="533"/>
                      <a:pt x="261" y="533"/>
                    </a:cubicBezTo>
                  </a:path>
                </a:pathLst>
              </a:custGeom>
              <a:solidFill>
                <a:srgbClr val="FFFFFF">
                  <a:alpha val="100000"/>
                </a:srgbClr>
              </a:solidFill>
              <a:ln cap="flat">
                <a:miter lim="0"/>
                <a:noFill/>
                <a:prstDash val="solid"/>
              </a:ln>
            </p:spPr>
            <p:txBody>
              <a:bodyPr rtlCol="0"/>
              <a:lstStyle/>
              <a:p>
                <a:pPr algn="ctr"/>
                <a:endParaRPr lang="zh-CN" altLang="en-US"/>
              </a:p>
            </p:txBody>
          </p:sp>
          <p:sp>
            <p:nvSpPr>
              <p:cNvPr id="166" name="path"/>
              <p:cNvSpPr/>
              <p:nvPr/>
            </p:nvSpPr>
            <p:spPr>
              <a:xfrm>
                <a:off x="0" y="0"/>
                <a:ext cx="833668" cy="341552"/>
              </a:xfrm>
              <a:custGeom>
                <a:avLst/>
                <a:gdLst/>
                <a:ahLst/>
                <a:cxnLst/>
                <a:rect l="0" t="0" r="0" b="0"/>
                <a:pathLst>
                  <a:path w="1312" h="537">
                    <a:moveTo>
                      <a:pt x="264" y="535"/>
                    </a:moveTo>
                    <a:lnTo>
                      <a:pt x="1049" y="535"/>
                    </a:lnTo>
                    <a:cubicBezTo>
                      <a:pt x="1193" y="535"/>
                      <a:pt x="1310" y="416"/>
                      <a:pt x="1310" y="268"/>
                    </a:cubicBezTo>
                    <a:cubicBezTo>
                      <a:pt x="1310" y="121"/>
                      <a:pt x="1193" y="2"/>
                      <a:pt x="1049" y="2"/>
                    </a:cubicBezTo>
                    <a:cubicBezTo>
                      <a:pt x="1049" y="2"/>
                      <a:pt x="1049" y="2"/>
                      <a:pt x="1049" y="2"/>
                    </a:cubicBezTo>
                    <a:lnTo>
                      <a:pt x="1049" y="2"/>
                    </a:lnTo>
                    <a:lnTo>
                      <a:pt x="264" y="2"/>
                    </a:lnTo>
                    <a:cubicBezTo>
                      <a:pt x="119" y="2"/>
                      <a:pt x="2" y="121"/>
                      <a:pt x="2" y="268"/>
                    </a:cubicBezTo>
                    <a:cubicBezTo>
                      <a:pt x="2" y="416"/>
                      <a:pt x="119" y="535"/>
                      <a:pt x="264" y="535"/>
                    </a:cubicBezTo>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167" name="textbox 167"/>
            <p:cNvSpPr/>
            <p:nvPr/>
          </p:nvSpPr>
          <p:spPr>
            <a:xfrm>
              <a:off x="-12700" y="-12700"/>
              <a:ext cx="859155" cy="387984"/>
            </a:xfrm>
            <a:prstGeom prst="rect">
              <a:avLst/>
            </a:prstGeom>
          </p:spPr>
          <p:txBody>
            <a:bodyPr vert="horz" wrap="square" lIns="0" tIns="0" rIns="0" bIns="0"/>
            <a:lstStyle/>
            <a:p>
              <a:pPr algn="l" rtl="0" eaLnBrk="0">
                <a:lnSpc>
                  <a:spcPct val="112000"/>
                </a:lnSpc>
                <a:tabLst/>
              </a:pPr>
              <a:endParaRPr lang="Arial" altLang="Arial" sz="600" dirty="0"/>
            </a:p>
            <a:p>
              <a:pPr indent="294958" algn="l" rtl="0" eaLnBrk="0">
                <a:lnSpc>
                  <a:spcPct val="98000"/>
                </a:lnSpc>
                <a:spcBef>
                  <a:spcPts val="4"/>
                </a:spcBef>
                <a:tabLst/>
              </a:pPr>
              <a:r>
                <a:rPr sz="1100" spc="-20" dirty="0">
                  <a:solidFill>
                    <a:srgbClr val="000000">
                      <a:alpha val="100000"/>
                    </a:srgbClr>
                  </a:solidFill>
                  <a:latin typeface="SimSun"/>
                  <a:ea typeface="SimSun"/>
                  <a:cs typeface="SimSun"/>
                </a:rPr>
                <a:t>开</a:t>
              </a:r>
              <a:r>
                <a:rPr sz="1100" spc="-15" dirty="0">
                  <a:solidFill>
                    <a:srgbClr val="000000">
                      <a:alpha val="100000"/>
                    </a:srgbClr>
                  </a:solidFill>
                  <a:latin typeface="SimSun"/>
                  <a:ea typeface="SimSun"/>
                  <a:cs typeface="SimSun"/>
                </a:rPr>
                <a:t>始</a:t>
              </a:r>
              <a:endParaRPr lang="SimSun" altLang="SimSun" sz="1100" dirty="0"/>
            </a:p>
          </p:txBody>
        </p:sp>
      </p:grpSp>
      <p:grpSp>
        <p:nvGrpSpPr>
          <p:cNvPr id="40" name="group 40"/>
          <p:cNvGrpSpPr/>
          <p:nvPr/>
        </p:nvGrpSpPr>
        <p:grpSpPr>
          <a:xfrm rot="21600000">
            <a:off x="8944116" y="5191567"/>
            <a:ext cx="648563" cy="272477"/>
            <a:chOff x="0" y="0"/>
            <a:chExt cx="648563" cy="272477"/>
          </a:xfrm>
        </p:grpSpPr>
        <p:sp>
          <p:nvSpPr>
            <p:cNvPr id="168" name="path"/>
            <p:cNvSpPr/>
            <p:nvPr/>
          </p:nvSpPr>
          <p:spPr>
            <a:xfrm>
              <a:off x="30950" y="0"/>
              <a:ext cx="617612" cy="216189"/>
            </a:xfrm>
            <a:custGeom>
              <a:avLst/>
              <a:gdLst/>
              <a:ahLst/>
              <a:cxnLst/>
              <a:rect l="0" t="0" r="0" b="0"/>
              <a:pathLst>
                <a:path w="972" h="340">
                  <a:moveTo>
                    <a:pt x="970" y="2"/>
                  </a:moveTo>
                  <a:lnTo>
                    <a:pt x="2" y="2"/>
                  </a:lnTo>
                  <a:lnTo>
                    <a:pt x="2" y="338"/>
                  </a:lnTo>
                </a:path>
              </a:pathLst>
            </a:custGeom>
            <a:noFill/>
            <a:ln w="2840" cap="rnd">
              <a:round/>
              <a:solidFill>
                <a:srgbClr val="000000">
                  <a:alpha val="100000"/>
                </a:srgbClr>
              </a:solidFill>
              <a:prstDash val="solid"/>
            </a:ln>
          </p:spPr>
          <p:txBody>
            <a:bodyPr rtlCol="0"/>
            <a:lstStyle/>
            <a:p>
              <a:pPr algn="ctr"/>
              <a:endParaRPr lang="zh-CN" altLang="en-US"/>
            </a:p>
          </p:txBody>
        </p:sp>
        <p:sp>
          <p:nvSpPr>
            <p:cNvPr id="169" name="path"/>
            <p:cNvSpPr/>
            <p:nvPr/>
          </p:nvSpPr>
          <p:spPr>
            <a:xfrm>
              <a:off x="0" y="206509"/>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42" name="group 42"/>
          <p:cNvGrpSpPr/>
          <p:nvPr/>
        </p:nvGrpSpPr>
        <p:grpSpPr>
          <a:xfrm rot="21600000">
            <a:off x="10429409" y="6178139"/>
            <a:ext cx="64714" cy="184842"/>
            <a:chOff x="0" y="0"/>
            <a:chExt cx="64714" cy="184842"/>
          </a:xfrm>
        </p:grpSpPr>
        <p:sp>
          <p:nvSpPr>
            <p:cNvPr id="170" name="path"/>
            <p:cNvSpPr/>
            <p:nvPr/>
          </p:nvSpPr>
          <p:spPr>
            <a:xfrm>
              <a:off x="30950" y="0"/>
              <a:ext cx="2813" cy="128554"/>
            </a:xfrm>
            <a:custGeom>
              <a:avLst/>
              <a:gdLst/>
              <a:ahLst/>
              <a:cxnLst/>
              <a:rect l="0" t="0" r="0" b="0"/>
              <a:pathLst>
                <a:path w="4" h="202">
                  <a:moveTo>
                    <a:pt x="2" y="2"/>
                  </a:moveTo>
                  <a:lnTo>
                    <a:pt x="2" y="200"/>
                  </a:lnTo>
                </a:path>
              </a:pathLst>
            </a:custGeom>
            <a:noFill/>
            <a:ln w="2840" cap="rnd">
              <a:round/>
              <a:solidFill>
                <a:srgbClr val="000000">
                  <a:alpha val="100000"/>
                </a:srgbClr>
              </a:solidFill>
              <a:prstDash val="solid"/>
            </a:ln>
          </p:spPr>
          <p:txBody>
            <a:bodyPr rtlCol="0"/>
            <a:lstStyle/>
            <a:p>
              <a:pPr algn="ctr"/>
              <a:endParaRPr lang="zh-CN" altLang="en-US"/>
            </a:p>
          </p:txBody>
        </p:sp>
        <p:sp>
          <p:nvSpPr>
            <p:cNvPr id="171" name="path"/>
            <p:cNvSpPr/>
            <p:nvPr/>
          </p:nvSpPr>
          <p:spPr>
            <a:xfrm>
              <a:off x="0" y="118874"/>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grpSp>
      <p:sp>
        <p:nvSpPr>
          <p:cNvPr id="172" name="textbox 172"/>
          <p:cNvSpPr/>
          <p:nvPr/>
        </p:nvSpPr>
        <p:spPr>
          <a:xfrm>
            <a:off x="11656907" y="4964254"/>
            <a:ext cx="92710" cy="159385"/>
          </a:xfrm>
          <a:prstGeom prst="rect">
            <a:avLst/>
          </a:prstGeom>
        </p:spPr>
        <p:txBody>
          <a:bodyPr vert="horz" wrap="square" lIns="0" tIns="0" rIns="0" bIns="0"/>
          <a:lstStyle/>
          <a:p>
            <a:pPr algn="l" rtl="0" eaLnBrk="0">
              <a:lnSpc>
                <a:spcPct val="81387"/>
              </a:lnSpc>
              <a:tabLst/>
            </a:pPr>
            <a:endParaRPr lang="Arial" altLang="Arial" sz="100" dirty="0"/>
          </a:p>
          <a:p>
            <a:pPr indent="12700" algn="l" rtl="0" eaLnBrk="0">
              <a:lnSpc>
                <a:spcPct val="80000"/>
              </a:lnSpc>
              <a:tabLst/>
            </a:pPr>
            <a:r>
              <a:rPr sz="1100" spc="0" dirty="0">
                <a:solidFill>
                  <a:srgbClr val="000000">
                    <a:alpha val="100000"/>
                  </a:srgbClr>
                </a:solidFill>
                <a:latin typeface="SimSun"/>
                <a:ea typeface="SimSun"/>
                <a:cs typeface="SimSun"/>
              </a:rPr>
              <a:t>F</a:t>
            </a:r>
            <a:endParaRPr lang="SimSun" altLang="SimSun" sz="1100" dirty="0"/>
          </a:p>
        </p:txBody>
      </p:sp>
      <p:sp>
        <p:nvSpPr>
          <p:cNvPr id="173" name="textbox 173"/>
          <p:cNvSpPr/>
          <p:nvPr/>
        </p:nvSpPr>
        <p:spPr>
          <a:xfrm>
            <a:off x="9231495" y="4964254"/>
            <a:ext cx="92075" cy="159385"/>
          </a:xfrm>
          <a:prstGeom prst="rect">
            <a:avLst/>
          </a:prstGeom>
        </p:spPr>
        <p:txBody>
          <a:bodyPr vert="horz" wrap="square" lIns="0" tIns="0" rIns="0" bIns="0"/>
          <a:lstStyle/>
          <a:p>
            <a:pPr algn="l" rtl="0" eaLnBrk="0">
              <a:lnSpc>
                <a:spcPct val="81387"/>
              </a:lnSpc>
              <a:tabLst/>
            </a:pPr>
            <a:endParaRPr lang="Arial" altLang="Arial" sz="100" dirty="0"/>
          </a:p>
          <a:p>
            <a:pPr indent="12700" algn="l" rtl="0" eaLnBrk="0">
              <a:lnSpc>
                <a:spcPct val="80000"/>
              </a:lnSpc>
              <a:tabLst/>
            </a:pPr>
            <a:r>
              <a:rPr sz="1100" spc="0" dirty="0">
                <a:solidFill>
                  <a:srgbClr val="000000">
                    <a:alpha val="100000"/>
                  </a:srgbClr>
                </a:solidFill>
                <a:latin typeface="SimSun"/>
                <a:ea typeface="SimSun"/>
                <a:cs typeface="SimSun"/>
              </a:rPr>
              <a:t>T</a:t>
            </a:r>
            <a:endParaRPr lang="SimSun" altLang="SimSun" sz="1100" dirty="0"/>
          </a:p>
        </p:txBody>
      </p:sp>
      <p:sp>
        <p:nvSpPr>
          <p:cNvPr id="174" name="path"/>
          <p:cNvSpPr/>
          <p:nvPr/>
        </p:nvSpPr>
        <p:spPr>
          <a:xfrm>
            <a:off x="10439609" y="4243872"/>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sp>
        <p:nvSpPr>
          <p:cNvPr id="175" name="path"/>
          <p:cNvSpPr/>
          <p:nvPr/>
        </p:nvSpPr>
        <p:spPr>
          <a:xfrm>
            <a:off x="10439609" y="4830535"/>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sp>
        <p:nvSpPr>
          <p:cNvPr id="176" name="path"/>
          <p:cNvSpPr/>
          <p:nvPr/>
        </p:nvSpPr>
        <p:spPr>
          <a:xfrm>
            <a:off x="10470559" y="4681031"/>
            <a:ext cx="2813" cy="159184"/>
          </a:xfrm>
          <a:custGeom>
            <a:avLst/>
            <a:gdLst/>
            <a:ahLst/>
            <a:cxnLst/>
            <a:rect l="0" t="0" r="0" b="0"/>
            <a:pathLst>
              <a:path w="4" h="250">
                <a:moveTo>
                  <a:pt x="2" y="2"/>
                </a:moveTo>
                <a:lnTo>
                  <a:pt x="2" y="248"/>
                </a:lnTo>
              </a:path>
            </a:pathLst>
          </a:custGeom>
          <a:noFill/>
          <a:ln w="2840" cap="rnd">
            <a:round/>
            <a:solidFill>
              <a:srgbClr val="000000">
                <a:alpha val="100000"/>
              </a:srgbClr>
            </a:solidFill>
            <a:prstDash val="solid"/>
          </a:ln>
        </p:spPr>
        <p:txBody>
          <a:bodyPr rtlCol="0"/>
          <a:lstStyle/>
          <a:p>
            <a:pPr algn="ctr"/>
            <a:endParaRPr lang="zh-CN" altLang="en-US"/>
          </a:p>
        </p:txBody>
      </p:sp>
      <p:sp>
        <p:nvSpPr>
          <p:cNvPr id="177" name="rect"/>
          <p:cNvSpPr/>
          <p:nvPr/>
        </p:nvSpPr>
        <p:spPr>
          <a:xfrm>
            <a:off x="10470559" y="4104168"/>
            <a:ext cx="2813" cy="149384"/>
          </a:xfrm>
          <a:prstGeom prst="rect">
            <a:avLst/>
          </a:prstGeom>
          <a:solidFill>
            <a:srgbClr val="000000">
              <a:alpha val="100000"/>
            </a:srgbClr>
          </a:solidFill>
          <a:ln cap="flat">
            <a:miter lim="0"/>
            <a:noFill/>
            <a:prstDash val="solid"/>
          </a:ln>
        </p:spPr>
        <p:txBody>
          <a:bodyPr rtlCol="0"/>
          <a:lstStyle/>
          <a:p>
            <a:pPr algn="ct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179" name="textbox 179"/>
          <p:cNvSpPr/>
          <p:nvPr/>
        </p:nvSpPr>
        <p:spPr>
          <a:xfrm>
            <a:off x="1845343" y="3693414"/>
            <a:ext cx="6577330" cy="2280920"/>
          </a:xfrm>
          <a:prstGeom prst="rect">
            <a:avLst/>
          </a:prstGeom>
        </p:spPr>
        <p:txBody>
          <a:bodyPr vert="horz" wrap="square" lIns="0" tIns="0" rIns="0" bIns="0"/>
          <a:lstStyle/>
          <a:p>
            <a:pPr algn="l" rtl="0" eaLnBrk="0">
              <a:lnSpc>
                <a:spcPct val="81555"/>
              </a:lnSpc>
              <a:tabLst/>
            </a:pPr>
            <a:endParaRPr lang="Arial" altLang="Arial" sz="100" dirty="0"/>
          </a:p>
          <a:p>
            <a:pPr indent="621732" algn="l" rtl="0" eaLnBrk="0">
              <a:lnSpc>
                <a:spcPct val="92000"/>
              </a:lnSpc>
              <a:tabLst/>
            </a:pPr>
            <a:r>
              <a:rPr sz="1600" spc="0" dirty="0">
                <a:solidFill>
                  <a:srgbClr val="191B0E">
                    <a:alpha val="100000"/>
                  </a:srgbClr>
                </a:solidFill>
                <a:latin typeface="Microsoft YaHei"/>
                <a:ea typeface="Microsoft YaHei"/>
                <a:cs typeface="Microsoft YaHei"/>
              </a:rPr>
              <a:t>■</a:t>
            </a:r>
            <a:r>
              <a:rPr sz="1600" spc="-40" dirty="0">
                <a:solidFill>
                  <a:srgbClr val="191B0E">
                    <a:alpha val="100000"/>
                  </a:srgbClr>
                </a:solidFill>
                <a:latin typeface="Microsoft YaHei"/>
                <a:ea typeface="Microsoft YaHei"/>
                <a:cs typeface="Microsoft YaHei"/>
              </a:rPr>
              <a:t>    </a:t>
            </a:r>
            <a:r>
              <a:rPr sz="1600" spc="0" dirty="0">
                <a:solidFill>
                  <a:srgbClr val="191B0E">
                    <a:alpha val="100000"/>
                  </a:srgbClr>
                </a:solidFill>
                <a:latin typeface="Microsoft YaHei"/>
                <a:ea typeface="Microsoft YaHei"/>
                <a:cs typeface="Microsoft YaHei"/>
              </a:rPr>
              <a:t>a</a:t>
            </a:r>
            <a:r>
              <a:rPr sz="1600" spc="-40" dirty="0">
                <a:solidFill>
                  <a:srgbClr val="191B0E">
                    <a:alpha val="100000"/>
                  </a:srgbClr>
                </a:solidFill>
                <a:latin typeface="Microsoft YaHei"/>
                <a:ea typeface="Microsoft YaHei"/>
                <a:cs typeface="Microsoft YaHei"/>
              </a:rPr>
              <a:t> </a:t>
            </a:r>
            <a:r>
              <a:rPr sz="1600" spc="0" dirty="0">
                <a:solidFill>
                  <a:srgbClr val="191B0E">
                    <a:alpha val="100000"/>
                  </a:srgbClr>
                </a:solidFill>
                <a:latin typeface="Microsoft YaHei"/>
                <a:ea typeface="Microsoft YaHei"/>
                <a:cs typeface="Microsoft YaHei"/>
              </a:rPr>
              <a:t>=</a:t>
            </a:r>
            <a:r>
              <a:rPr sz="1600" spc="-40" dirty="0">
                <a:solidFill>
                  <a:srgbClr val="191B0E">
                    <a:alpha val="100000"/>
                  </a:srgbClr>
                </a:solidFill>
                <a:latin typeface="Microsoft YaHei"/>
                <a:ea typeface="Microsoft YaHei"/>
                <a:cs typeface="Microsoft YaHei"/>
              </a:rPr>
              <a:t> </a:t>
            </a:r>
            <a:r>
              <a:rPr sz="1600" spc="0" dirty="0">
                <a:solidFill>
                  <a:srgbClr val="191B0E">
                    <a:alpha val="100000"/>
                  </a:srgbClr>
                </a:solidFill>
                <a:latin typeface="Microsoft YaHei"/>
                <a:ea typeface="Microsoft YaHei"/>
                <a:cs typeface="Microsoft YaHei"/>
              </a:rPr>
              <a:t>T,b</a:t>
            </a:r>
            <a:r>
              <a:rPr sz="1600" spc="-30" dirty="0">
                <a:solidFill>
                  <a:srgbClr val="191B0E">
                    <a:alpha val="100000"/>
                  </a:srgbClr>
                </a:solidFill>
                <a:latin typeface="Microsoft YaHei"/>
                <a:ea typeface="Microsoft YaHei"/>
                <a:cs typeface="Microsoft YaHei"/>
              </a:rPr>
              <a:t> </a:t>
            </a:r>
            <a:r>
              <a:rPr sz="1600" spc="0" dirty="0">
                <a:solidFill>
                  <a:srgbClr val="191B0E">
                    <a:alpha val="100000"/>
                  </a:srgbClr>
                </a:solidFill>
                <a:latin typeface="Microsoft YaHei"/>
                <a:ea typeface="Microsoft YaHei"/>
                <a:cs typeface="Microsoft YaHei"/>
              </a:rPr>
              <a:t>=</a:t>
            </a:r>
            <a:r>
              <a:rPr sz="1600" spc="-30" dirty="0">
                <a:solidFill>
                  <a:srgbClr val="191B0E">
                    <a:alpha val="100000"/>
                  </a:srgbClr>
                </a:solidFill>
                <a:latin typeface="Microsoft YaHei"/>
                <a:ea typeface="Microsoft YaHei"/>
                <a:cs typeface="Microsoft YaHei"/>
              </a:rPr>
              <a:t> </a:t>
            </a:r>
            <a:r>
              <a:rPr sz="1600" spc="0" dirty="0">
                <a:solidFill>
                  <a:srgbClr val="191B0E">
                    <a:alpha val="100000"/>
                  </a:srgbClr>
                </a:solidFill>
                <a:latin typeface="Microsoft YaHei"/>
                <a:ea typeface="Microsoft YaHei"/>
                <a:cs typeface="Microsoft YaHei"/>
              </a:rPr>
              <a:t>F,c</a:t>
            </a:r>
            <a:r>
              <a:rPr sz="1600" spc="-30" dirty="0">
                <a:solidFill>
                  <a:srgbClr val="191B0E">
                    <a:alpha val="100000"/>
                  </a:srgbClr>
                </a:solidFill>
                <a:latin typeface="Microsoft YaHei"/>
                <a:ea typeface="Microsoft YaHei"/>
                <a:cs typeface="Microsoft YaHei"/>
              </a:rPr>
              <a:t> </a:t>
            </a:r>
            <a:r>
              <a:rPr sz="1600" spc="0" dirty="0">
                <a:solidFill>
                  <a:srgbClr val="191B0E">
                    <a:alpha val="100000"/>
                  </a:srgbClr>
                </a:solidFill>
                <a:latin typeface="Microsoft YaHei"/>
                <a:ea typeface="Microsoft YaHei"/>
                <a:cs typeface="Microsoft YaHei"/>
              </a:rPr>
              <a:t>=</a:t>
            </a:r>
            <a:r>
              <a:rPr sz="1600" spc="-30" dirty="0">
                <a:solidFill>
                  <a:srgbClr val="191B0E">
                    <a:alpha val="100000"/>
                  </a:srgbClr>
                </a:solidFill>
                <a:latin typeface="Microsoft YaHei"/>
                <a:ea typeface="Microsoft YaHei"/>
                <a:cs typeface="Microsoft YaHei"/>
              </a:rPr>
              <a:t> </a:t>
            </a:r>
            <a:r>
              <a:rPr sz="1600" spc="0" dirty="0">
                <a:solidFill>
                  <a:srgbClr val="191B0E">
                    <a:alpha val="100000"/>
                  </a:srgbClr>
                </a:solidFill>
                <a:latin typeface="Microsoft YaHei"/>
                <a:ea typeface="Microsoft YaHei"/>
                <a:cs typeface="Microsoft YaHei"/>
              </a:rPr>
              <a:t>F</a:t>
            </a:r>
            <a:endParaRPr lang="Microsoft YaHei" altLang="Microsoft YaHei" sz="1600" dirty="0"/>
          </a:p>
          <a:p>
            <a:pPr marL="12941" indent="-241" algn="l" rtl="0" eaLnBrk="0">
              <a:lnSpc>
                <a:spcPct val="98000"/>
              </a:lnSpc>
              <a:spcBef>
                <a:spcPts val="968"/>
              </a:spcBef>
              <a:tabLst/>
            </a:pPr>
            <a:r>
              <a:rPr sz="2000" spc="0" dirty="0">
                <a:solidFill>
                  <a:srgbClr val="191B0E">
                    <a:alpha val="100000"/>
                  </a:srgbClr>
                </a:solidFill>
                <a:latin typeface="KaiTi"/>
                <a:ea typeface="KaiTi"/>
                <a:cs typeface="KaiTi"/>
              </a:rPr>
              <a:t>仔细分析可以发现</a:t>
            </a:r>
            <a:r>
              <a:rPr sz="2000" spc="-380"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上述测试用例在满足条件覆盖的同时</a:t>
            </a:r>
            <a:r>
              <a:rPr sz="2000" spc="-36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把判定的两个分支也覆盖了</a:t>
            </a:r>
            <a:r>
              <a:rPr sz="2000" spc="-3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但是否可以说</a:t>
            </a:r>
            <a:r>
              <a:rPr sz="2000" spc="-20"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达到了条件</a:t>
            </a:r>
            <a:r>
              <a:rPr sz="2000" spc="0" dirty="0">
                <a:solidFill>
                  <a:srgbClr val="191B0E">
                    <a:alpha val="100000"/>
                  </a:srgbClr>
                </a:solidFill>
                <a:latin typeface="KaiTi"/>
                <a:ea typeface="KaiTi"/>
                <a:cs typeface="KaiTi"/>
              </a:rPr>
              <a:t> </a:t>
            </a:r>
            <a:r>
              <a:rPr sz="2000" spc="-10" dirty="0">
                <a:solidFill>
                  <a:srgbClr val="191B0E">
                    <a:alpha val="100000"/>
                  </a:srgbClr>
                </a:solidFill>
                <a:latin typeface="KaiTi"/>
                <a:ea typeface="KaiTi"/>
                <a:cs typeface="KaiTi"/>
              </a:rPr>
              <a:t>覆盖也就</a:t>
            </a:r>
            <a:r>
              <a:rPr sz="2000" spc="-5" dirty="0">
                <a:solidFill>
                  <a:srgbClr val="191B0E">
                    <a:alpha val="100000"/>
                  </a:srgbClr>
                </a:solidFill>
                <a:latin typeface="KaiTi"/>
                <a:ea typeface="KaiTi"/>
                <a:cs typeface="KaiTi"/>
              </a:rPr>
              <a:t>必</a:t>
            </a:r>
            <a:r>
              <a:rPr sz="2000" spc="0" dirty="0">
                <a:solidFill>
                  <a:srgbClr val="191B0E">
                    <a:alpha val="100000"/>
                  </a:srgbClr>
                </a:solidFill>
                <a:latin typeface="KaiTi"/>
                <a:ea typeface="KaiTi"/>
                <a:cs typeface="KaiTi"/>
              </a:rPr>
              <a:t>然实现了判定覆盖呢？</a:t>
            </a:r>
            <a:endParaRPr lang="KaiTi" altLang="KaiTi" sz="2000" dirty="0"/>
          </a:p>
          <a:p>
            <a:pPr algn="l" rtl="0" eaLnBrk="0">
              <a:lnSpc>
                <a:spcPct val="108000"/>
              </a:lnSpc>
              <a:tabLst/>
            </a:pPr>
            <a:endParaRPr lang="Arial" altLang="Arial" sz="700" dirty="0"/>
          </a:p>
          <a:p>
            <a:pPr algn="l" rtl="0" eaLnBrk="0">
              <a:lnSpc>
                <a:spcPct val="6631"/>
              </a:lnSpc>
              <a:tabLst/>
            </a:pPr>
            <a:endParaRPr lang="Arial" altLang="Arial" sz="100" dirty="0"/>
          </a:p>
          <a:p>
            <a:pPr marL="22128" indent="6847" algn="l" rtl="0" eaLnBrk="0">
              <a:lnSpc>
                <a:spcPct val="98000"/>
              </a:lnSpc>
              <a:tabLst/>
            </a:pPr>
            <a:r>
              <a:rPr sz="2000" spc="0" dirty="0">
                <a:solidFill>
                  <a:srgbClr val="191B0E">
                    <a:alpha val="100000"/>
                  </a:srgbClr>
                </a:solidFill>
                <a:latin typeface="KaiTi"/>
                <a:ea typeface="KaiTi"/>
                <a:cs typeface="KaiTi"/>
              </a:rPr>
              <a:t>可以发现这两组测试用例可以满足条件覆盖</a:t>
            </a:r>
            <a:r>
              <a:rPr sz="2000" spc="-175"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但却不能满</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足分支覆盖</a:t>
            </a:r>
            <a:r>
              <a:rPr sz="2000" spc="-6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为达到更高的覆盖率</a:t>
            </a:r>
            <a:r>
              <a:rPr sz="2000" spc="-6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需要同时兼顾条件覆</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盖和分支覆盖</a:t>
            </a:r>
            <a:r>
              <a:rPr sz="2000" spc="-345" dirty="0">
                <a:solidFill>
                  <a:srgbClr val="191B0E">
                    <a:alpha val="100000"/>
                  </a:srgbClr>
                </a:solidFill>
                <a:latin typeface="KaiTi"/>
                <a:ea typeface="KaiTi"/>
                <a:cs typeface="KaiTi"/>
              </a:rPr>
              <a:t>。</a:t>
            </a:r>
            <a:endParaRPr lang="KaiTi" altLang="KaiTi" sz="2000" dirty="0"/>
          </a:p>
        </p:txBody>
      </p:sp>
      <p:sp>
        <p:nvSpPr>
          <p:cNvPr id="180" name="textbox 180"/>
          <p:cNvSpPr/>
          <p:nvPr/>
        </p:nvSpPr>
        <p:spPr>
          <a:xfrm>
            <a:off x="1468664" y="719988"/>
            <a:ext cx="6748780" cy="1549400"/>
          </a:xfrm>
          <a:prstGeom prst="rect">
            <a:avLst/>
          </a:prstGeom>
        </p:spPr>
        <p:txBody>
          <a:bodyPr vert="horz" wrap="square" lIns="0" tIns="0" rIns="0" bIns="0"/>
          <a:lstStyle/>
          <a:p>
            <a:pPr algn="l" rtl="0" eaLnBrk="0">
              <a:lnSpc>
                <a:spcPct val="68763"/>
              </a:lnSpc>
              <a:tabLst/>
            </a:pPr>
            <a:endParaRPr lang="Arial" altLang="Arial" sz="100" dirty="0"/>
          </a:p>
          <a:p>
            <a:pPr indent="49439" algn="l" rtl="0" eaLnBrk="0">
              <a:lnSpc>
                <a:spcPct val="96000"/>
              </a:lnSpc>
              <a:tabLst/>
            </a:pPr>
            <a:r>
              <a:rPr sz="3900" spc="-10" dirty="0">
                <a:solidFill>
                  <a:srgbClr val="191B0E">
                    <a:alpha val="100000"/>
                  </a:srgbClr>
                </a:solidFill>
                <a:latin typeface="KaiTi"/>
                <a:ea typeface="KaiTi"/>
                <a:cs typeface="KaiTi"/>
              </a:rPr>
              <a:t>条件覆盖</a:t>
            </a:r>
            <a:endParaRPr lang="KaiTi" altLang="KaiTi" sz="3900" dirty="0"/>
          </a:p>
          <a:p>
            <a:pPr marL="395729" indent="-383029" algn="l" rtl="0" eaLnBrk="0">
              <a:lnSpc>
                <a:spcPct val="97000"/>
              </a:lnSpc>
              <a:spcBef>
                <a:spcPts val="538"/>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在程序设计中</a:t>
            </a:r>
            <a:r>
              <a:rPr sz="2000" spc="-6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一个判定语句可能是由多个条件组合而成</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的复合判定</a:t>
            </a:r>
            <a:r>
              <a:rPr sz="2000" spc="-3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条件覆盖的含义是</a:t>
            </a:r>
            <a:r>
              <a:rPr sz="2000" spc="-3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构造一组测试用例</a:t>
            </a:r>
            <a:r>
              <a:rPr sz="2000" spc="-2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使</a:t>
            </a:r>
            <a:r>
              <a:rPr sz="2000" spc="0" dirty="0">
                <a:solidFill>
                  <a:srgbClr val="191B0E">
                    <a:alpha val="100000"/>
                  </a:srgbClr>
                </a:solidFill>
                <a:latin typeface="KaiTi"/>
                <a:ea typeface="KaiTi"/>
                <a:cs typeface="KaiTi"/>
              </a:rPr>
              <a:t> </a:t>
            </a:r>
            <a:r>
              <a:rPr sz="2000" spc="-10" dirty="0">
                <a:solidFill>
                  <a:srgbClr val="191B0E">
                    <a:alpha val="100000"/>
                  </a:srgbClr>
                </a:solidFill>
                <a:latin typeface="KaiTi"/>
                <a:ea typeface="KaiTi"/>
                <a:cs typeface="KaiTi"/>
              </a:rPr>
              <a:t>得每一个判定语句中</a:t>
            </a:r>
            <a:r>
              <a:rPr sz="2000" spc="-5" dirty="0">
                <a:solidFill>
                  <a:srgbClr val="191B0E">
                    <a:alpha val="100000"/>
                  </a:srgbClr>
                </a:solidFill>
                <a:latin typeface="KaiTi"/>
                <a:ea typeface="KaiTi"/>
                <a:cs typeface="KaiTi"/>
              </a:rPr>
              <a:t>的</a:t>
            </a:r>
            <a:r>
              <a:rPr sz="2000" spc="0" dirty="0">
                <a:solidFill>
                  <a:srgbClr val="191B0E">
                    <a:alpha val="100000"/>
                  </a:srgbClr>
                </a:solidFill>
                <a:latin typeface="KaiTi"/>
                <a:ea typeface="KaiTi"/>
                <a:cs typeface="KaiTi"/>
              </a:rPr>
              <a:t>每个逻辑条件的可能值至少满足一</a:t>
            </a:r>
            <a:endParaRPr lang="KaiTi" altLang="KaiTi" sz="2000" dirty="0"/>
          </a:p>
        </p:txBody>
      </p:sp>
      <p:graphicFrame>
        <p:nvGraphicFramePr>
          <p:cNvPr id="181" name="table 181"/>
          <p:cNvGraphicFramePr>
            <a:graphicFrameLocks noGrp="1"/>
          </p:cNvGraphicFramePr>
          <p:nvPr/>
        </p:nvGraphicFramePr>
        <p:xfrm>
          <a:off x="7579062" y="2378960"/>
          <a:ext cx="4245610" cy="1171575"/>
        </p:xfrm>
        <a:graphic>
          <a:graphicData uri="http://schemas.openxmlformats.org/drawingml/2006/table">
            <a:tbl>
              <a:tblPr/>
              <a:tblGrid>
                <a:gridCol w="542925"/>
                <a:gridCol w="329565"/>
                <a:gridCol w="329565"/>
                <a:gridCol w="329565"/>
                <a:gridCol w="1116965"/>
                <a:gridCol w="679450"/>
                <a:gridCol w="917575"/>
              </a:tblGrid>
              <a:tr h="392429">
                <a:tc>
                  <a:txBody>
                    <a:bodyPr/>
                    <a:lstStyle/>
                    <a:p>
                      <a:pPr algn="l" rtl="0" eaLnBrk="0">
                        <a:lnSpc>
                          <a:spcPct val="100000"/>
                        </a:lnSpc>
                        <a:tabLst/>
                      </a:pPr>
                      <a:endParaRPr lang="Arial" altLang="Arial" sz="800" dirty="0"/>
                    </a:p>
                    <a:p>
                      <a:pPr indent="131178" algn="l" rtl="0" eaLnBrk="0">
                        <a:lnSpc>
                          <a:spcPts val="1346"/>
                        </a:lnSpc>
                        <a:spcBef>
                          <a:spcPts val="1"/>
                        </a:spcBef>
                        <a:tabLst/>
                      </a:pPr>
                      <a:r>
                        <a:rPr sz="1100" spc="60" dirty="0">
                          <a:solidFill>
                            <a:srgbClr val="000000">
                              <a:alpha val="100000"/>
                            </a:srgbClr>
                          </a:solidFill>
                          <a:latin typeface="SimSun"/>
                          <a:ea typeface="SimSun"/>
                          <a:cs typeface="SimSun"/>
                        </a:rPr>
                        <a:t>序</a:t>
                      </a:r>
                      <a:r>
                        <a:rPr sz="1100" spc="55" dirty="0">
                          <a:solidFill>
                            <a:srgbClr val="000000">
                              <a:alpha val="100000"/>
                            </a:srgbClr>
                          </a:solidFill>
                          <a:latin typeface="SimSun"/>
                          <a:ea typeface="SimSun"/>
                          <a:cs typeface="SimSun"/>
                        </a:rPr>
                        <a:t>号</a:t>
                      </a:r>
                      <a:endParaRPr lang="SimSun" altLang="SimSun" sz="11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c>
                  <a:txBody>
                    <a:bodyPr/>
                    <a:lstStyle/>
                    <a:p>
                      <a:pPr algn="l" rtl="0" eaLnBrk="0">
                        <a:lnSpc>
                          <a:spcPct val="107000"/>
                        </a:lnSpc>
                        <a:tabLst/>
                      </a:pPr>
                      <a:endParaRPr lang="Arial" altLang="Arial" sz="900" dirty="0"/>
                    </a:p>
                    <a:p>
                      <a:pPr indent="135974" algn="l" rtl="0" eaLnBrk="0">
                        <a:lnSpc>
                          <a:spcPts val="1331"/>
                        </a:lnSpc>
                        <a:spcBef>
                          <a:spcPts val="2"/>
                        </a:spcBef>
                        <a:tabLst/>
                      </a:pPr>
                      <a:r>
                        <a:rPr sz="1100" spc="0" dirty="0">
                          <a:solidFill>
                            <a:srgbClr val="000000">
                              <a:alpha val="100000"/>
                            </a:srgbClr>
                          </a:solidFill>
                          <a:latin typeface="Times New Roman"/>
                          <a:ea typeface="Times New Roman"/>
                          <a:cs typeface="Times New Roman"/>
                        </a:rPr>
                        <a:t>a</a:t>
                      </a:r>
                      <a:endParaRPr lang="Times New Roman" altLang="Times New Roman" sz="11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c>
                  <a:txBody>
                    <a:bodyPr/>
                    <a:lstStyle/>
                    <a:p>
                      <a:pPr algn="l" rtl="0" eaLnBrk="0">
                        <a:lnSpc>
                          <a:spcPct val="107000"/>
                        </a:lnSpc>
                        <a:tabLst/>
                      </a:pPr>
                      <a:endParaRPr lang="Arial" altLang="Arial" sz="900" dirty="0"/>
                    </a:p>
                    <a:p>
                      <a:pPr indent="136761" algn="l" rtl="0" eaLnBrk="0">
                        <a:lnSpc>
                          <a:spcPts val="1326"/>
                        </a:lnSpc>
                        <a:spcBef>
                          <a:spcPts val="2"/>
                        </a:spcBef>
                        <a:tabLst/>
                      </a:pPr>
                      <a:r>
                        <a:rPr sz="1100" spc="40" dirty="0">
                          <a:solidFill>
                            <a:srgbClr val="000000">
                              <a:alpha val="100000"/>
                            </a:srgbClr>
                          </a:solidFill>
                          <a:latin typeface="Times New Roman"/>
                          <a:ea typeface="Times New Roman"/>
                          <a:cs typeface="Times New Roman"/>
                        </a:rPr>
                        <a:t>b</a:t>
                      </a:r>
                      <a:endParaRPr lang="Times New Roman" altLang="Times New Roman" sz="11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c>
                  <a:txBody>
                    <a:bodyPr/>
                    <a:lstStyle/>
                    <a:p>
                      <a:pPr algn="l" rtl="0" eaLnBrk="0">
                        <a:lnSpc>
                          <a:spcPct val="107000"/>
                        </a:lnSpc>
                        <a:tabLst/>
                      </a:pPr>
                      <a:endParaRPr lang="Arial" altLang="Arial" sz="900" dirty="0"/>
                    </a:p>
                    <a:p>
                      <a:pPr indent="136361" algn="l" rtl="0" eaLnBrk="0">
                        <a:lnSpc>
                          <a:spcPts val="1326"/>
                        </a:lnSpc>
                        <a:spcBef>
                          <a:spcPts val="2"/>
                        </a:spcBef>
                        <a:tabLst/>
                      </a:pPr>
                      <a:r>
                        <a:rPr sz="1100" spc="0" dirty="0">
                          <a:solidFill>
                            <a:srgbClr val="000000">
                              <a:alpha val="100000"/>
                            </a:srgbClr>
                          </a:solidFill>
                          <a:latin typeface="Times New Roman"/>
                          <a:ea typeface="Times New Roman"/>
                          <a:cs typeface="Times New Roman"/>
                        </a:rPr>
                        <a:t>c</a:t>
                      </a:r>
                      <a:endParaRPr lang="Times New Roman" altLang="Times New Roman" sz="11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c>
                  <a:txBody>
                    <a:bodyPr/>
                    <a:lstStyle/>
                    <a:p>
                      <a:pPr algn="l" rtl="0" eaLnBrk="0">
                        <a:lnSpc>
                          <a:spcPct val="100000"/>
                        </a:lnSpc>
                        <a:tabLst/>
                      </a:pPr>
                      <a:endParaRPr lang="Arial" altLang="Arial" sz="800" dirty="0"/>
                    </a:p>
                    <a:p>
                      <a:pPr indent="205059" algn="l" rtl="0" eaLnBrk="0">
                        <a:lnSpc>
                          <a:spcPts val="1388"/>
                        </a:lnSpc>
                        <a:spcBef>
                          <a:spcPts val="1"/>
                        </a:spcBef>
                        <a:tabLst/>
                      </a:pPr>
                      <a:r>
                        <a:rPr sz="1100" spc="30" dirty="0">
                          <a:solidFill>
                            <a:srgbClr val="000000">
                              <a:alpha val="100000"/>
                            </a:srgbClr>
                          </a:solidFill>
                          <a:latin typeface="Times New Roman"/>
                          <a:ea typeface="Times New Roman"/>
                          <a:cs typeface="Times New Roman"/>
                        </a:rPr>
                        <a:t>a</a:t>
                      </a:r>
                      <a:r>
                        <a:rPr sz="1100" spc="20" dirty="0">
                          <a:solidFill>
                            <a:srgbClr val="000000">
                              <a:alpha val="100000"/>
                            </a:srgbClr>
                          </a:solidFill>
                          <a:latin typeface="Times New Roman"/>
                          <a:ea typeface="Times New Roman"/>
                          <a:cs typeface="Times New Roman"/>
                        </a:rPr>
                        <a:t>  </a:t>
                      </a:r>
                      <a:r>
                        <a:rPr sz="1100" spc="40" dirty="0">
                          <a:solidFill>
                            <a:srgbClr val="000000">
                              <a:alpha val="100000"/>
                            </a:srgbClr>
                          </a:solidFill>
                          <a:latin typeface="SimSun"/>
                          <a:ea typeface="SimSun"/>
                          <a:cs typeface="SimSun"/>
                        </a:rPr>
                        <a:t>&amp;&amp;</a:t>
                      </a:r>
                      <a:r>
                        <a:rPr sz="1100" spc="40" dirty="0">
                          <a:solidFill>
                            <a:srgbClr val="000000">
                              <a:alpha val="100000"/>
                            </a:srgbClr>
                          </a:solidFill>
                          <a:latin typeface="SimSun"/>
                          <a:ea typeface="SimSun"/>
                          <a:cs typeface="SimSun"/>
                        </a:rPr>
                        <a:t> </a:t>
                      </a:r>
                      <a:r>
                        <a:rPr sz="1100" spc="40" dirty="0">
                          <a:solidFill>
                            <a:srgbClr val="000000">
                              <a:alpha val="100000"/>
                            </a:srgbClr>
                          </a:solidFill>
                          <a:latin typeface="SimSun"/>
                          <a:ea typeface="SimSun"/>
                          <a:cs typeface="SimSun"/>
                        </a:rPr>
                        <a:t>(</a:t>
                      </a:r>
                      <a:r>
                        <a:rPr sz="1100" spc="40" dirty="0">
                          <a:solidFill>
                            <a:srgbClr val="000000">
                              <a:alpha val="100000"/>
                            </a:srgbClr>
                          </a:solidFill>
                          <a:latin typeface="Times New Roman"/>
                          <a:ea typeface="Times New Roman"/>
                          <a:cs typeface="Times New Roman"/>
                        </a:rPr>
                        <a:t>b</a:t>
                      </a:r>
                      <a:r>
                        <a:rPr sz="1100" spc="40" dirty="0">
                          <a:solidFill>
                            <a:srgbClr val="000000">
                              <a:alpha val="100000"/>
                            </a:srgbClr>
                          </a:solidFill>
                          <a:latin typeface="SimSun"/>
                          <a:ea typeface="SimSun"/>
                          <a:cs typeface="SimSun"/>
                        </a:rPr>
                        <a:t>||</a:t>
                      </a:r>
                      <a:r>
                        <a:rPr sz="1100" spc="30" dirty="0">
                          <a:solidFill>
                            <a:srgbClr val="000000">
                              <a:alpha val="100000"/>
                            </a:srgbClr>
                          </a:solidFill>
                          <a:latin typeface="Times New Roman"/>
                          <a:ea typeface="Times New Roman"/>
                          <a:cs typeface="Times New Roman"/>
                        </a:rPr>
                        <a:t>c</a:t>
                      </a:r>
                      <a:r>
                        <a:rPr sz="1100" spc="25" dirty="0">
                          <a:solidFill>
                            <a:srgbClr val="000000">
                              <a:alpha val="100000"/>
                            </a:srgbClr>
                          </a:solidFill>
                          <a:latin typeface="SimSun"/>
                          <a:ea typeface="SimSun"/>
                          <a:cs typeface="SimSun"/>
                        </a:rPr>
                        <a:t>)</a:t>
                      </a:r>
                      <a:endParaRPr lang="SimSun" altLang="SimSun" sz="11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c>
                  <a:txBody>
                    <a:bodyPr/>
                    <a:lstStyle/>
                    <a:p>
                      <a:pPr algn="l" rtl="0" eaLnBrk="0">
                        <a:lnSpc>
                          <a:spcPct val="100000"/>
                        </a:lnSpc>
                        <a:tabLst/>
                      </a:pPr>
                      <a:endParaRPr lang="Arial" altLang="Arial" sz="800" dirty="0"/>
                    </a:p>
                    <a:p>
                      <a:pPr indent="23516" algn="l" rtl="0" eaLnBrk="0">
                        <a:lnSpc>
                          <a:spcPts val="1337"/>
                        </a:lnSpc>
                        <a:spcBef>
                          <a:spcPts val="1"/>
                        </a:spcBef>
                        <a:tabLst/>
                      </a:pPr>
                      <a:r>
                        <a:rPr sz="1100" spc="50" dirty="0">
                          <a:solidFill>
                            <a:srgbClr val="000000">
                              <a:alpha val="100000"/>
                            </a:srgbClr>
                          </a:solidFill>
                          <a:latin typeface="SimSun"/>
                          <a:ea typeface="SimSun"/>
                          <a:cs typeface="SimSun"/>
                        </a:rPr>
                        <a:t>条件覆盖</a:t>
                      </a:r>
                      <a:r>
                        <a:rPr sz="1100" spc="10" dirty="0">
                          <a:solidFill>
                            <a:srgbClr val="000000">
                              <a:alpha val="100000"/>
                            </a:srgbClr>
                          </a:solidFill>
                          <a:latin typeface="SimSun"/>
                          <a:ea typeface="SimSun"/>
                          <a:cs typeface="SimSun"/>
                        </a:rPr>
                        <a:t>%</a:t>
                      </a:r>
                      <a:endParaRPr lang="SimSun" altLang="SimSun" sz="11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c>
                  <a:txBody>
                    <a:bodyPr/>
                    <a:lstStyle/>
                    <a:p>
                      <a:pPr algn="l" rtl="0" eaLnBrk="0">
                        <a:lnSpc>
                          <a:spcPct val="100000"/>
                        </a:lnSpc>
                        <a:tabLst/>
                      </a:pPr>
                      <a:endParaRPr lang="Arial" altLang="Arial" sz="800" dirty="0"/>
                    </a:p>
                    <a:p>
                      <a:pPr indent="139284" algn="l" rtl="0" eaLnBrk="0">
                        <a:lnSpc>
                          <a:spcPts val="1342"/>
                        </a:lnSpc>
                        <a:spcBef>
                          <a:spcPts val="1"/>
                        </a:spcBef>
                        <a:tabLst/>
                      </a:pPr>
                      <a:r>
                        <a:rPr sz="1100" spc="70" dirty="0">
                          <a:solidFill>
                            <a:srgbClr val="000000">
                              <a:alpha val="100000"/>
                            </a:srgbClr>
                          </a:solidFill>
                          <a:latin typeface="SimSun"/>
                          <a:ea typeface="SimSun"/>
                          <a:cs typeface="SimSun"/>
                        </a:rPr>
                        <a:t>判定覆盖</a:t>
                      </a:r>
                      <a:r>
                        <a:rPr sz="1100" spc="20" dirty="0">
                          <a:solidFill>
                            <a:srgbClr val="000000">
                              <a:alpha val="100000"/>
                            </a:srgbClr>
                          </a:solidFill>
                          <a:latin typeface="SimSun"/>
                          <a:ea typeface="SimSun"/>
                          <a:cs typeface="SimSun"/>
                        </a:rPr>
                        <a:t>%</a:t>
                      </a:r>
                      <a:endParaRPr lang="SimSun" altLang="SimSun" sz="11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r>
              <a:tr h="386714">
                <a:tc>
                  <a:txBody>
                    <a:bodyPr/>
                    <a:lstStyle/>
                    <a:p>
                      <a:pPr algn="l" rtl="0" eaLnBrk="0">
                        <a:lnSpc>
                          <a:spcPct val="106000"/>
                        </a:lnSpc>
                        <a:tabLst/>
                      </a:pPr>
                      <a:endParaRPr lang="Arial" altLang="Arial" sz="900" dirty="0"/>
                    </a:p>
                    <a:p>
                      <a:pPr indent="255341" algn="l" rtl="0" eaLnBrk="0">
                        <a:lnSpc>
                          <a:spcPct val="81000"/>
                        </a:lnSpc>
                        <a:spcBef>
                          <a:spcPts val="6"/>
                        </a:spcBef>
                        <a:tabLst/>
                      </a:pPr>
                      <a:r>
                        <a:rPr sz="1100" spc="0" dirty="0">
                          <a:solidFill>
                            <a:srgbClr val="000000">
                              <a:alpha val="100000"/>
                            </a:srgbClr>
                          </a:solidFill>
                          <a:latin typeface="Times New Roman"/>
                          <a:ea typeface="Times New Roman"/>
                          <a:cs typeface="Times New Roman"/>
                        </a:rPr>
                        <a:t>1</a:t>
                      </a:r>
                      <a:endParaRPr lang="Times New Roman" altLang="Times New Roman" sz="11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8000"/>
                        </a:lnSpc>
                        <a:tabLst/>
                      </a:pPr>
                      <a:endParaRPr lang="Arial" altLang="Arial" sz="900" dirty="0"/>
                    </a:p>
                    <a:p>
                      <a:pPr algn="l" rtl="0" eaLnBrk="0">
                        <a:lnSpc>
                          <a:spcPct val="8994"/>
                        </a:lnSpc>
                        <a:tabLst/>
                      </a:pPr>
                      <a:endParaRPr lang="Arial" altLang="Arial" sz="100" dirty="0"/>
                    </a:p>
                    <a:p>
                      <a:pPr indent="132967" algn="l" rtl="0" eaLnBrk="0">
                        <a:lnSpc>
                          <a:spcPct val="79000"/>
                        </a:lnSpc>
                        <a:tabLst/>
                      </a:pPr>
                      <a:r>
                        <a:rPr sz="1100" spc="25" dirty="0">
                          <a:solidFill>
                            <a:srgbClr val="000000">
                              <a:alpha val="100000"/>
                            </a:srgbClr>
                          </a:solidFill>
                          <a:latin typeface="Times New Roman"/>
                          <a:ea typeface="Times New Roman"/>
                          <a:cs typeface="Times New Roman"/>
                        </a:rPr>
                        <a:t>F</a:t>
                      </a:r>
                      <a:endParaRPr lang="Times New Roman" altLang="Times New Roman" sz="11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8000"/>
                        </a:lnSpc>
                        <a:tabLst/>
                      </a:pPr>
                      <a:endParaRPr lang="Arial" altLang="Arial" sz="900" dirty="0"/>
                    </a:p>
                    <a:p>
                      <a:pPr algn="l" rtl="0" eaLnBrk="0">
                        <a:lnSpc>
                          <a:spcPct val="8994"/>
                        </a:lnSpc>
                        <a:tabLst/>
                      </a:pPr>
                      <a:endParaRPr lang="Arial" altLang="Arial" sz="100" dirty="0"/>
                    </a:p>
                    <a:p>
                      <a:pPr indent="128996" algn="l" rtl="0" eaLnBrk="0">
                        <a:lnSpc>
                          <a:spcPct val="79000"/>
                        </a:lnSpc>
                        <a:tabLst/>
                      </a:pPr>
                      <a:r>
                        <a:rPr sz="1100" spc="15" dirty="0">
                          <a:solidFill>
                            <a:srgbClr val="000000">
                              <a:alpha val="100000"/>
                            </a:srgbClr>
                          </a:solidFill>
                          <a:latin typeface="Times New Roman"/>
                          <a:ea typeface="Times New Roman"/>
                          <a:cs typeface="Times New Roman"/>
                        </a:rPr>
                        <a:t>T</a:t>
                      </a:r>
                      <a:endParaRPr lang="Times New Roman" altLang="Times New Roman" sz="11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8000"/>
                        </a:lnSpc>
                        <a:tabLst/>
                      </a:pPr>
                      <a:endParaRPr lang="Arial" altLang="Arial" sz="900" dirty="0"/>
                    </a:p>
                    <a:p>
                      <a:pPr algn="l" rtl="0" eaLnBrk="0">
                        <a:lnSpc>
                          <a:spcPct val="8994"/>
                        </a:lnSpc>
                        <a:tabLst/>
                      </a:pPr>
                      <a:endParaRPr lang="Arial" altLang="Arial" sz="100" dirty="0"/>
                    </a:p>
                    <a:p>
                      <a:pPr indent="123334" algn="l" rtl="0" eaLnBrk="0">
                        <a:lnSpc>
                          <a:spcPct val="79000"/>
                        </a:lnSpc>
                        <a:tabLst/>
                      </a:pPr>
                      <a:r>
                        <a:rPr sz="1100" spc="15" dirty="0">
                          <a:solidFill>
                            <a:srgbClr val="000000">
                              <a:alpha val="100000"/>
                            </a:srgbClr>
                          </a:solidFill>
                          <a:latin typeface="Times New Roman"/>
                          <a:ea typeface="Times New Roman"/>
                          <a:cs typeface="Times New Roman"/>
                        </a:rPr>
                        <a:t>T</a:t>
                      </a:r>
                      <a:endParaRPr lang="Times New Roman" altLang="Times New Roman" sz="11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8000"/>
                        </a:lnSpc>
                        <a:tabLst/>
                      </a:pPr>
                      <a:endParaRPr lang="Arial" altLang="Arial" sz="900" dirty="0"/>
                    </a:p>
                    <a:p>
                      <a:pPr algn="l" rtl="0" eaLnBrk="0">
                        <a:lnSpc>
                          <a:spcPct val="8994"/>
                        </a:lnSpc>
                        <a:tabLst/>
                      </a:pPr>
                      <a:endParaRPr lang="Arial" altLang="Arial" sz="100" dirty="0"/>
                    </a:p>
                    <a:p>
                      <a:pPr indent="526120" algn="l" rtl="0" eaLnBrk="0">
                        <a:lnSpc>
                          <a:spcPct val="79000"/>
                        </a:lnSpc>
                        <a:tabLst/>
                      </a:pPr>
                      <a:r>
                        <a:rPr sz="1100" spc="25" dirty="0">
                          <a:solidFill>
                            <a:srgbClr val="000000">
                              <a:alpha val="100000"/>
                            </a:srgbClr>
                          </a:solidFill>
                          <a:latin typeface="Times New Roman"/>
                          <a:ea typeface="Times New Roman"/>
                          <a:cs typeface="Times New Roman"/>
                        </a:rPr>
                        <a:t>F</a:t>
                      </a:r>
                      <a:endParaRPr lang="Times New Roman" altLang="Times New Roman" sz="11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rowSpan="2">
                  <a:txBody>
                    <a:bodyPr/>
                    <a:lstStyle/>
                    <a:p>
                      <a:pPr algn="l" rtl="0" eaLnBrk="0">
                        <a:lnSpc>
                          <a:spcPct val="113000"/>
                        </a:lnSpc>
                        <a:tabLst/>
                      </a:pPr>
                      <a:endParaRPr lang="Arial" altLang="Arial" sz="1000" dirty="0"/>
                    </a:p>
                    <a:p>
                      <a:pPr algn="l" rtl="0" eaLnBrk="0">
                        <a:lnSpc>
                          <a:spcPct val="114000"/>
                        </a:lnSpc>
                        <a:tabLst/>
                      </a:pPr>
                      <a:endParaRPr lang="Arial" altLang="Arial" sz="1000" dirty="0"/>
                    </a:p>
                    <a:p>
                      <a:pPr algn="l" rtl="0" eaLnBrk="0">
                        <a:lnSpc>
                          <a:spcPct val="9211"/>
                        </a:lnSpc>
                        <a:tabLst/>
                      </a:pPr>
                      <a:endParaRPr lang="Arial" altLang="Arial" sz="100" dirty="0"/>
                    </a:p>
                    <a:p>
                      <a:pPr indent="258040" algn="l" rtl="0" eaLnBrk="0">
                        <a:lnSpc>
                          <a:spcPct val="81000"/>
                        </a:lnSpc>
                        <a:tabLst/>
                      </a:pPr>
                      <a:r>
                        <a:rPr sz="1100" spc="-10" dirty="0">
                          <a:solidFill>
                            <a:srgbClr val="000000">
                              <a:alpha val="100000"/>
                            </a:srgbClr>
                          </a:solidFill>
                          <a:latin typeface="Times New Roman"/>
                          <a:ea typeface="Times New Roman"/>
                          <a:cs typeface="Times New Roman"/>
                        </a:rPr>
                        <a:t>1</a:t>
                      </a:r>
                      <a:r>
                        <a:rPr sz="1100" spc="-5" dirty="0">
                          <a:solidFill>
                            <a:srgbClr val="000000">
                              <a:alpha val="100000"/>
                            </a:srgbClr>
                          </a:solidFill>
                          <a:latin typeface="Times New Roman"/>
                          <a:ea typeface="Times New Roman"/>
                          <a:cs typeface="Times New Roman"/>
                        </a:rPr>
                        <a:t>0</a:t>
                      </a:r>
                      <a:r>
                        <a:rPr sz="1100" spc="0" dirty="0">
                          <a:solidFill>
                            <a:srgbClr val="000000">
                              <a:alpha val="100000"/>
                            </a:srgbClr>
                          </a:solidFill>
                          <a:latin typeface="Times New Roman"/>
                          <a:ea typeface="Times New Roman"/>
                          <a:cs typeface="Times New Roman"/>
                        </a:rPr>
                        <a:t>0</a:t>
                      </a:r>
                      <a:endParaRPr lang="Times New Roman" altLang="Times New Roman" sz="11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rowSpan="2">
                  <a:txBody>
                    <a:bodyPr/>
                    <a:lstStyle/>
                    <a:p>
                      <a:pPr algn="l" rtl="0" eaLnBrk="0">
                        <a:lnSpc>
                          <a:spcPct val="113000"/>
                        </a:lnSpc>
                        <a:tabLst/>
                      </a:pPr>
                      <a:endParaRPr lang="Arial" altLang="Arial" sz="1000" dirty="0"/>
                    </a:p>
                    <a:p>
                      <a:pPr algn="l" rtl="0" eaLnBrk="0">
                        <a:lnSpc>
                          <a:spcPct val="114000"/>
                        </a:lnSpc>
                        <a:tabLst/>
                      </a:pPr>
                      <a:endParaRPr lang="Arial" altLang="Arial" sz="1000" dirty="0"/>
                    </a:p>
                    <a:p>
                      <a:pPr algn="l" rtl="0" eaLnBrk="0">
                        <a:lnSpc>
                          <a:spcPct val="9211"/>
                        </a:lnSpc>
                        <a:tabLst/>
                      </a:pPr>
                      <a:endParaRPr lang="Arial" altLang="Arial" sz="100" dirty="0"/>
                    </a:p>
                    <a:p>
                      <a:pPr indent="402079" algn="l" rtl="0" eaLnBrk="0">
                        <a:lnSpc>
                          <a:spcPct val="81000"/>
                        </a:lnSpc>
                        <a:tabLst/>
                      </a:pPr>
                      <a:r>
                        <a:rPr sz="1100" spc="20" dirty="0">
                          <a:solidFill>
                            <a:srgbClr val="000000">
                              <a:alpha val="100000"/>
                            </a:srgbClr>
                          </a:solidFill>
                          <a:latin typeface="Times New Roman"/>
                          <a:ea typeface="Times New Roman"/>
                          <a:cs typeface="Times New Roman"/>
                        </a:rPr>
                        <a:t>5</a:t>
                      </a:r>
                      <a:r>
                        <a:rPr sz="1100" spc="0" dirty="0">
                          <a:solidFill>
                            <a:srgbClr val="000000">
                              <a:alpha val="100000"/>
                            </a:srgbClr>
                          </a:solidFill>
                          <a:latin typeface="Times New Roman"/>
                          <a:ea typeface="Times New Roman"/>
                          <a:cs typeface="Times New Roman"/>
                        </a:rPr>
                        <a:t>0</a:t>
                      </a:r>
                      <a:endParaRPr lang="Times New Roman" altLang="Times New Roman" sz="11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r h="392429">
                <a:tc>
                  <a:txBody>
                    <a:bodyPr/>
                    <a:lstStyle/>
                    <a:p>
                      <a:pPr algn="l" rtl="0" eaLnBrk="0">
                        <a:lnSpc>
                          <a:spcPct val="108000"/>
                        </a:lnSpc>
                        <a:tabLst/>
                      </a:pPr>
                      <a:endParaRPr lang="Arial" altLang="Arial" sz="900" dirty="0"/>
                    </a:p>
                    <a:p>
                      <a:pPr indent="240907" algn="l" rtl="0" eaLnBrk="0">
                        <a:lnSpc>
                          <a:spcPct val="81000"/>
                        </a:lnSpc>
                        <a:spcBef>
                          <a:spcPts val="6"/>
                        </a:spcBef>
                        <a:tabLst/>
                      </a:pPr>
                      <a:r>
                        <a:rPr sz="1100" spc="15" dirty="0">
                          <a:solidFill>
                            <a:srgbClr val="000000">
                              <a:alpha val="100000"/>
                            </a:srgbClr>
                          </a:solidFill>
                          <a:latin typeface="Times New Roman"/>
                          <a:ea typeface="Times New Roman"/>
                          <a:cs typeface="Times New Roman"/>
                        </a:rPr>
                        <a:t>2</a:t>
                      </a:r>
                      <a:endParaRPr lang="Times New Roman" altLang="Times New Roman" sz="11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1000"/>
                        </a:lnSpc>
                        <a:tabLst/>
                      </a:pPr>
                      <a:endParaRPr lang="Arial" altLang="Arial" sz="900" dirty="0"/>
                    </a:p>
                    <a:p>
                      <a:pPr indent="122646" algn="l" rtl="0" eaLnBrk="0">
                        <a:lnSpc>
                          <a:spcPct val="79000"/>
                        </a:lnSpc>
                        <a:tabLst/>
                      </a:pPr>
                      <a:r>
                        <a:rPr sz="1100" spc="15" dirty="0">
                          <a:solidFill>
                            <a:srgbClr val="000000">
                              <a:alpha val="100000"/>
                            </a:srgbClr>
                          </a:solidFill>
                          <a:latin typeface="Times New Roman"/>
                          <a:ea typeface="Times New Roman"/>
                          <a:cs typeface="Times New Roman"/>
                        </a:rPr>
                        <a:t>T</a:t>
                      </a:r>
                      <a:endParaRPr lang="Times New Roman" altLang="Times New Roman" sz="11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1000"/>
                        </a:lnSpc>
                        <a:tabLst/>
                      </a:pPr>
                      <a:endParaRPr lang="Arial" altLang="Arial" sz="900" dirty="0"/>
                    </a:p>
                    <a:p>
                      <a:pPr indent="126891" algn="l" rtl="0" eaLnBrk="0">
                        <a:lnSpc>
                          <a:spcPct val="79000"/>
                        </a:lnSpc>
                        <a:tabLst/>
                      </a:pPr>
                      <a:r>
                        <a:rPr sz="1100" spc="25" dirty="0">
                          <a:solidFill>
                            <a:srgbClr val="000000">
                              <a:alpha val="100000"/>
                            </a:srgbClr>
                          </a:solidFill>
                          <a:latin typeface="Times New Roman"/>
                          <a:ea typeface="Times New Roman"/>
                          <a:cs typeface="Times New Roman"/>
                        </a:rPr>
                        <a:t>F</a:t>
                      </a:r>
                      <a:endParaRPr lang="Times New Roman" altLang="Times New Roman" sz="11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1000"/>
                        </a:lnSpc>
                        <a:tabLst/>
                      </a:pPr>
                      <a:endParaRPr lang="Arial" altLang="Arial" sz="900" dirty="0"/>
                    </a:p>
                    <a:p>
                      <a:pPr indent="133655" algn="l" rtl="0" eaLnBrk="0">
                        <a:lnSpc>
                          <a:spcPct val="79000"/>
                        </a:lnSpc>
                        <a:tabLst/>
                      </a:pPr>
                      <a:r>
                        <a:rPr sz="1100" spc="25" dirty="0">
                          <a:solidFill>
                            <a:srgbClr val="000000">
                              <a:alpha val="100000"/>
                            </a:srgbClr>
                          </a:solidFill>
                          <a:latin typeface="Times New Roman"/>
                          <a:ea typeface="Times New Roman"/>
                          <a:cs typeface="Times New Roman"/>
                        </a:rPr>
                        <a:t>F</a:t>
                      </a:r>
                      <a:endParaRPr lang="Times New Roman" altLang="Times New Roman" sz="11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1000"/>
                        </a:lnSpc>
                        <a:tabLst/>
                      </a:pPr>
                      <a:endParaRPr lang="Arial" altLang="Arial" sz="900" dirty="0"/>
                    </a:p>
                    <a:p>
                      <a:pPr indent="526121" algn="l" rtl="0" eaLnBrk="0">
                        <a:lnSpc>
                          <a:spcPct val="79000"/>
                        </a:lnSpc>
                        <a:tabLst/>
                      </a:pPr>
                      <a:r>
                        <a:rPr sz="1100" spc="25" dirty="0">
                          <a:solidFill>
                            <a:srgbClr val="000000">
                              <a:alpha val="100000"/>
                            </a:srgbClr>
                          </a:solidFill>
                          <a:latin typeface="Times New Roman"/>
                          <a:ea typeface="Times New Roman"/>
                          <a:cs typeface="Times New Roman"/>
                        </a:rPr>
                        <a:t>F</a:t>
                      </a:r>
                      <a:endParaRPr lang="Times New Roman" altLang="Times New Roman" sz="11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vMerge="1">
                  <a:txBody>
                    <a:bodyPr/>
                    <a:lstStyle/>
                    <a:p>
                      <a:pPr algn="l" rtl="0" eaLnBrk="0">
                        <a:lnSpc>
                          <a:spcPct val="100000"/>
                        </a:lnSpc>
                        <a:tabLst/>
                      </a:pPr>
                      <a:endParaRPr lang="Arial" altLang="Arial" sz="10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vMerge="1">
                  <a:txBody>
                    <a:bodyPr/>
                    <a:lstStyle/>
                    <a:p>
                      <a:pPr algn="l" rtl="0" eaLnBrk="0">
                        <a:lnSpc>
                          <a:spcPct val="100000"/>
                        </a:lnSpc>
                        <a:tabLst/>
                      </a:pPr>
                      <a:endParaRPr lang="Arial" altLang="Arial" sz="10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sp>
        <p:nvSpPr>
          <p:cNvPr id="182" name="textbox 182"/>
          <p:cNvSpPr/>
          <p:nvPr/>
        </p:nvSpPr>
        <p:spPr>
          <a:xfrm>
            <a:off x="1866200" y="2245842"/>
            <a:ext cx="2495550" cy="1348739"/>
          </a:xfrm>
          <a:prstGeom prst="rect">
            <a:avLst/>
          </a:prstGeom>
        </p:spPr>
        <p:txBody>
          <a:bodyPr vert="horz" wrap="square" lIns="0" tIns="0" rIns="0" bIns="0"/>
          <a:lstStyle/>
          <a:p>
            <a:pPr algn="l" rtl="0" eaLnBrk="0">
              <a:lnSpc>
                <a:spcPct val="83341"/>
              </a:lnSpc>
              <a:tabLst/>
            </a:pPr>
            <a:endParaRPr lang="Arial" altLang="Arial" sz="100" dirty="0"/>
          </a:p>
          <a:p>
            <a:pPr indent="12700" algn="l" rtl="0" eaLnBrk="0">
              <a:lnSpc>
                <a:spcPts val="2358"/>
              </a:lnSpc>
              <a:tabLst/>
            </a:pPr>
            <a:r>
              <a:rPr sz="1700" spc="0" dirty="0">
                <a:solidFill>
                  <a:srgbClr val="191B0E">
                    <a:alpha val="100000"/>
                  </a:srgbClr>
                </a:solidFill>
                <a:latin typeface="KaiTi"/>
                <a:ea typeface="KaiTi"/>
                <a:cs typeface="KaiTi"/>
              </a:rPr>
              <a:t>次</a:t>
            </a:r>
            <a:r>
              <a:rPr sz="1700" spc="-155" dirty="0">
                <a:solidFill>
                  <a:srgbClr val="191B0E">
                    <a:alpha val="100000"/>
                  </a:srgbClr>
                </a:solidFill>
                <a:latin typeface="KaiTi"/>
                <a:ea typeface="KaiTi"/>
                <a:cs typeface="KaiTi"/>
              </a:rPr>
              <a:t>。</a:t>
            </a:r>
            <a:endParaRPr lang="KaiTi" altLang="KaiTi" sz="1700" dirty="0"/>
          </a:p>
          <a:p>
            <a:pPr indent="600875" algn="l" rtl="0" eaLnBrk="0">
              <a:lnSpc>
                <a:spcPct val="97000"/>
              </a:lnSpc>
              <a:spcBef>
                <a:spcPts val="848"/>
              </a:spcBef>
              <a:tabLst/>
            </a:pPr>
            <a:r>
              <a:rPr sz="1500" spc="20" dirty="0">
                <a:solidFill>
                  <a:srgbClr val="191B0E">
                    <a:alpha val="100000"/>
                  </a:srgbClr>
                </a:solidFill>
                <a:latin typeface="Microsoft YaHei"/>
                <a:ea typeface="Microsoft YaHei"/>
                <a:cs typeface="Microsoft YaHei"/>
              </a:rPr>
              <a:t>■</a:t>
            </a:r>
            <a:r>
              <a:rPr sz="1500" spc="20" dirty="0">
                <a:solidFill>
                  <a:srgbClr val="191B0E">
                    <a:alpha val="100000"/>
                  </a:srgbClr>
                </a:solidFill>
                <a:latin typeface="Microsoft YaHei"/>
                <a:ea typeface="Microsoft YaHei"/>
                <a:cs typeface="Microsoft YaHei"/>
              </a:rPr>
              <a:t>    </a:t>
            </a:r>
            <a:r>
              <a:rPr sz="1500" spc="20" dirty="0">
                <a:solidFill>
                  <a:srgbClr val="191B0E">
                    <a:alpha val="100000"/>
                  </a:srgbClr>
                </a:solidFill>
                <a:latin typeface="Microsoft YaHei"/>
                <a:ea typeface="Microsoft YaHei"/>
                <a:cs typeface="Microsoft YaHei"/>
              </a:rPr>
              <a:t>a</a:t>
            </a:r>
            <a:r>
              <a:rPr sz="1500" spc="20" dirty="0">
                <a:solidFill>
                  <a:srgbClr val="191B0E">
                    <a:alpha val="100000"/>
                  </a:srgbClr>
                </a:solidFill>
                <a:latin typeface="Microsoft YaHei"/>
                <a:ea typeface="Microsoft YaHei"/>
                <a:cs typeface="Microsoft YaHei"/>
              </a:rPr>
              <a:t> </a:t>
            </a:r>
            <a:r>
              <a:rPr sz="1500" spc="20" dirty="0">
                <a:solidFill>
                  <a:srgbClr val="191B0E">
                    <a:alpha val="100000"/>
                  </a:srgbClr>
                </a:solidFill>
                <a:latin typeface="Microsoft YaHei"/>
                <a:ea typeface="Microsoft YaHei"/>
                <a:cs typeface="Microsoft YaHei"/>
              </a:rPr>
              <a:t>=</a:t>
            </a:r>
            <a:r>
              <a:rPr sz="1500" spc="20" dirty="0">
                <a:solidFill>
                  <a:srgbClr val="191B0E">
                    <a:alpha val="100000"/>
                  </a:srgbClr>
                </a:solidFill>
                <a:latin typeface="Microsoft YaHei"/>
                <a:ea typeface="Microsoft YaHei"/>
                <a:cs typeface="Microsoft YaHei"/>
              </a:rPr>
              <a:t> </a:t>
            </a:r>
            <a:r>
              <a:rPr sz="1500" spc="20" dirty="0">
                <a:solidFill>
                  <a:srgbClr val="191B0E">
                    <a:alpha val="100000"/>
                  </a:srgbClr>
                </a:solidFill>
                <a:latin typeface="Microsoft YaHei"/>
                <a:ea typeface="Microsoft YaHei"/>
                <a:cs typeface="Microsoft YaHei"/>
              </a:rPr>
              <a:t>F</a:t>
            </a:r>
            <a:r>
              <a:rPr sz="1500" spc="10" dirty="0">
                <a:solidFill>
                  <a:srgbClr val="191B0E">
                    <a:alpha val="100000"/>
                  </a:srgbClr>
                </a:solidFill>
                <a:latin typeface="Microsoft YaHei"/>
                <a:ea typeface="Microsoft YaHei"/>
                <a:cs typeface="Microsoft YaHei"/>
              </a:rPr>
              <a:t>,</a:t>
            </a:r>
            <a:r>
              <a:rPr sz="1500" spc="20" dirty="0">
                <a:solidFill>
                  <a:srgbClr val="191B0E">
                    <a:alpha val="100000"/>
                  </a:srgbClr>
                </a:solidFill>
                <a:latin typeface="Microsoft YaHei"/>
                <a:ea typeface="Microsoft YaHei"/>
                <a:cs typeface="Microsoft YaHei"/>
              </a:rPr>
              <a:t>b</a:t>
            </a:r>
            <a:r>
              <a:rPr sz="1500" spc="20" dirty="0">
                <a:solidFill>
                  <a:srgbClr val="191B0E">
                    <a:alpha val="100000"/>
                  </a:srgbClr>
                </a:solidFill>
                <a:latin typeface="Microsoft YaHei"/>
                <a:ea typeface="Microsoft YaHei"/>
                <a:cs typeface="Microsoft YaHei"/>
              </a:rPr>
              <a:t> </a:t>
            </a:r>
            <a:r>
              <a:rPr sz="1500" spc="20" dirty="0">
                <a:solidFill>
                  <a:srgbClr val="191B0E">
                    <a:alpha val="100000"/>
                  </a:srgbClr>
                </a:solidFill>
                <a:latin typeface="Microsoft YaHei"/>
                <a:ea typeface="Microsoft YaHei"/>
                <a:cs typeface="Microsoft YaHei"/>
              </a:rPr>
              <a:t>=</a:t>
            </a:r>
            <a:r>
              <a:rPr sz="1500" spc="20" dirty="0">
                <a:solidFill>
                  <a:srgbClr val="191B0E">
                    <a:alpha val="100000"/>
                  </a:srgbClr>
                </a:solidFill>
                <a:latin typeface="Microsoft YaHei"/>
                <a:ea typeface="Microsoft YaHei"/>
                <a:cs typeface="Microsoft YaHei"/>
              </a:rPr>
              <a:t> </a:t>
            </a:r>
            <a:r>
              <a:rPr sz="1500" spc="20" dirty="0">
                <a:solidFill>
                  <a:srgbClr val="191B0E">
                    <a:alpha val="100000"/>
                  </a:srgbClr>
                </a:solidFill>
                <a:latin typeface="Microsoft YaHei"/>
                <a:ea typeface="Microsoft YaHei"/>
                <a:cs typeface="Microsoft YaHei"/>
              </a:rPr>
              <a:t>T</a:t>
            </a:r>
            <a:r>
              <a:rPr sz="1500" spc="10" dirty="0">
                <a:solidFill>
                  <a:srgbClr val="191B0E">
                    <a:alpha val="100000"/>
                  </a:srgbClr>
                </a:solidFill>
                <a:latin typeface="Microsoft YaHei"/>
                <a:ea typeface="Microsoft YaHei"/>
                <a:cs typeface="Microsoft YaHei"/>
              </a:rPr>
              <a:t>,</a:t>
            </a:r>
            <a:r>
              <a:rPr sz="1500" spc="20" dirty="0">
                <a:solidFill>
                  <a:srgbClr val="191B0E">
                    <a:alpha val="100000"/>
                  </a:srgbClr>
                </a:solidFill>
                <a:latin typeface="Microsoft YaHei"/>
                <a:ea typeface="Microsoft YaHei"/>
                <a:cs typeface="Microsoft YaHei"/>
              </a:rPr>
              <a:t>c</a:t>
            </a:r>
            <a:r>
              <a:rPr sz="1500" spc="20" dirty="0">
                <a:solidFill>
                  <a:srgbClr val="191B0E">
                    <a:alpha val="100000"/>
                  </a:srgbClr>
                </a:solidFill>
                <a:latin typeface="Microsoft YaHei"/>
                <a:ea typeface="Microsoft YaHei"/>
                <a:cs typeface="Microsoft YaHei"/>
              </a:rPr>
              <a:t> </a:t>
            </a:r>
            <a:r>
              <a:rPr sz="1500" spc="20" dirty="0">
                <a:solidFill>
                  <a:srgbClr val="191B0E">
                    <a:alpha val="100000"/>
                  </a:srgbClr>
                </a:solidFill>
                <a:latin typeface="Microsoft YaHei"/>
                <a:ea typeface="Microsoft YaHei"/>
                <a:cs typeface="Microsoft YaHei"/>
              </a:rPr>
              <a:t>=</a:t>
            </a:r>
            <a:r>
              <a:rPr sz="1500" spc="20" dirty="0">
                <a:solidFill>
                  <a:srgbClr val="191B0E">
                    <a:alpha val="100000"/>
                  </a:srgbClr>
                </a:solidFill>
                <a:latin typeface="Microsoft YaHei"/>
                <a:ea typeface="Microsoft YaHei"/>
                <a:cs typeface="Microsoft YaHei"/>
              </a:rPr>
              <a:t> </a:t>
            </a:r>
            <a:r>
              <a:rPr sz="1500" spc="15" dirty="0">
                <a:solidFill>
                  <a:srgbClr val="191B0E">
                    <a:alpha val="100000"/>
                  </a:srgbClr>
                </a:solidFill>
                <a:latin typeface="Microsoft YaHei"/>
                <a:ea typeface="Microsoft YaHei"/>
                <a:cs typeface="Microsoft YaHei"/>
              </a:rPr>
              <a:t>F</a:t>
            </a:r>
            <a:endParaRPr lang="Microsoft YaHei" altLang="Microsoft YaHei" sz="1500" dirty="0"/>
          </a:p>
          <a:p>
            <a:pPr indent="600897" algn="l" rtl="0" eaLnBrk="0">
              <a:lnSpc>
                <a:spcPct val="98000"/>
              </a:lnSpc>
              <a:spcBef>
                <a:spcPts val="973"/>
              </a:spcBef>
              <a:tabLst/>
            </a:pPr>
            <a:r>
              <a:rPr sz="1500" spc="20" dirty="0">
                <a:solidFill>
                  <a:srgbClr val="191B0E">
                    <a:alpha val="100000"/>
                  </a:srgbClr>
                </a:solidFill>
                <a:latin typeface="Microsoft YaHei"/>
                <a:ea typeface="Microsoft YaHei"/>
                <a:cs typeface="Microsoft YaHei"/>
              </a:rPr>
              <a:t>■</a:t>
            </a:r>
            <a:r>
              <a:rPr sz="1500" spc="10" dirty="0">
                <a:solidFill>
                  <a:srgbClr val="191B0E">
                    <a:alpha val="100000"/>
                  </a:srgbClr>
                </a:solidFill>
                <a:latin typeface="Microsoft YaHei"/>
                <a:ea typeface="Microsoft YaHei"/>
                <a:cs typeface="Microsoft YaHei"/>
              </a:rPr>
              <a:t>    </a:t>
            </a:r>
            <a:r>
              <a:rPr sz="1500" spc="20" dirty="0">
                <a:solidFill>
                  <a:srgbClr val="191B0E">
                    <a:alpha val="100000"/>
                  </a:srgbClr>
                </a:solidFill>
                <a:latin typeface="Microsoft YaHei"/>
                <a:ea typeface="Microsoft YaHei"/>
                <a:cs typeface="Microsoft YaHei"/>
              </a:rPr>
              <a:t>a</a:t>
            </a:r>
            <a:r>
              <a:rPr sz="1500" spc="10" dirty="0">
                <a:solidFill>
                  <a:srgbClr val="191B0E">
                    <a:alpha val="100000"/>
                  </a:srgbClr>
                </a:solidFill>
                <a:latin typeface="Microsoft YaHei"/>
                <a:ea typeface="Microsoft YaHei"/>
                <a:cs typeface="Microsoft YaHei"/>
              </a:rPr>
              <a:t> </a:t>
            </a:r>
            <a:r>
              <a:rPr sz="1500" spc="20" dirty="0">
                <a:solidFill>
                  <a:srgbClr val="191B0E">
                    <a:alpha val="100000"/>
                  </a:srgbClr>
                </a:solidFill>
                <a:latin typeface="Microsoft YaHei"/>
                <a:ea typeface="Microsoft YaHei"/>
                <a:cs typeface="Microsoft YaHei"/>
              </a:rPr>
              <a:t>=</a:t>
            </a:r>
            <a:r>
              <a:rPr sz="1500" spc="10" dirty="0">
                <a:solidFill>
                  <a:srgbClr val="191B0E">
                    <a:alpha val="100000"/>
                  </a:srgbClr>
                </a:solidFill>
                <a:latin typeface="Microsoft YaHei"/>
                <a:ea typeface="Microsoft YaHei"/>
                <a:cs typeface="Microsoft YaHei"/>
              </a:rPr>
              <a:t> </a:t>
            </a:r>
            <a:r>
              <a:rPr sz="1500" spc="20" dirty="0">
                <a:solidFill>
                  <a:srgbClr val="191B0E">
                    <a:alpha val="100000"/>
                  </a:srgbClr>
                </a:solidFill>
                <a:latin typeface="Microsoft YaHei"/>
                <a:ea typeface="Microsoft YaHei"/>
                <a:cs typeface="Microsoft YaHei"/>
              </a:rPr>
              <a:t>T</a:t>
            </a:r>
            <a:r>
              <a:rPr sz="1500" spc="10" dirty="0">
                <a:solidFill>
                  <a:srgbClr val="191B0E">
                    <a:alpha val="100000"/>
                  </a:srgbClr>
                </a:solidFill>
                <a:latin typeface="Microsoft YaHei"/>
                <a:ea typeface="Microsoft YaHei"/>
                <a:cs typeface="Microsoft YaHei"/>
              </a:rPr>
              <a:t>,</a:t>
            </a:r>
            <a:r>
              <a:rPr sz="1500" spc="20" dirty="0">
                <a:solidFill>
                  <a:srgbClr val="191B0E">
                    <a:alpha val="100000"/>
                  </a:srgbClr>
                </a:solidFill>
                <a:latin typeface="Microsoft YaHei"/>
                <a:ea typeface="Microsoft YaHei"/>
                <a:cs typeface="Microsoft YaHei"/>
              </a:rPr>
              <a:t>b</a:t>
            </a:r>
            <a:r>
              <a:rPr sz="1500" spc="10" dirty="0">
                <a:solidFill>
                  <a:srgbClr val="191B0E">
                    <a:alpha val="100000"/>
                  </a:srgbClr>
                </a:solidFill>
                <a:latin typeface="Microsoft YaHei"/>
                <a:ea typeface="Microsoft YaHei"/>
                <a:cs typeface="Microsoft YaHei"/>
              </a:rPr>
              <a:t> </a:t>
            </a:r>
            <a:r>
              <a:rPr sz="1500" spc="20" dirty="0">
                <a:solidFill>
                  <a:srgbClr val="191B0E">
                    <a:alpha val="100000"/>
                  </a:srgbClr>
                </a:solidFill>
                <a:latin typeface="Microsoft YaHei"/>
                <a:ea typeface="Microsoft YaHei"/>
                <a:cs typeface="Microsoft YaHei"/>
              </a:rPr>
              <a:t>=</a:t>
            </a:r>
            <a:r>
              <a:rPr sz="1500" spc="10" dirty="0">
                <a:solidFill>
                  <a:srgbClr val="191B0E">
                    <a:alpha val="100000"/>
                  </a:srgbClr>
                </a:solidFill>
                <a:latin typeface="Microsoft YaHei"/>
                <a:ea typeface="Microsoft YaHei"/>
                <a:cs typeface="Microsoft YaHei"/>
              </a:rPr>
              <a:t> </a:t>
            </a:r>
            <a:r>
              <a:rPr sz="1500" spc="20" dirty="0">
                <a:solidFill>
                  <a:srgbClr val="191B0E">
                    <a:alpha val="100000"/>
                  </a:srgbClr>
                </a:solidFill>
                <a:latin typeface="Microsoft YaHei"/>
                <a:ea typeface="Microsoft YaHei"/>
                <a:cs typeface="Microsoft YaHei"/>
              </a:rPr>
              <a:t>F</a:t>
            </a:r>
            <a:r>
              <a:rPr sz="1500" spc="10" dirty="0">
                <a:solidFill>
                  <a:srgbClr val="191B0E">
                    <a:alpha val="100000"/>
                  </a:srgbClr>
                </a:solidFill>
                <a:latin typeface="Microsoft YaHei"/>
                <a:ea typeface="Microsoft YaHei"/>
                <a:cs typeface="Microsoft YaHei"/>
              </a:rPr>
              <a:t>,</a:t>
            </a:r>
            <a:r>
              <a:rPr sz="1500" spc="20" dirty="0">
                <a:solidFill>
                  <a:srgbClr val="191B0E">
                    <a:alpha val="100000"/>
                  </a:srgbClr>
                </a:solidFill>
                <a:latin typeface="Microsoft YaHei"/>
                <a:ea typeface="Microsoft YaHei"/>
                <a:cs typeface="Microsoft YaHei"/>
              </a:rPr>
              <a:t>c</a:t>
            </a:r>
            <a:r>
              <a:rPr sz="1500" spc="10" dirty="0">
                <a:solidFill>
                  <a:srgbClr val="191B0E">
                    <a:alpha val="100000"/>
                  </a:srgbClr>
                </a:solidFill>
                <a:latin typeface="Microsoft YaHei"/>
                <a:ea typeface="Microsoft YaHei"/>
                <a:cs typeface="Microsoft YaHei"/>
              </a:rPr>
              <a:t> </a:t>
            </a:r>
            <a:r>
              <a:rPr sz="1500" spc="20" dirty="0">
                <a:solidFill>
                  <a:srgbClr val="191B0E">
                    <a:alpha val="100000"/>
                  </a:srgbClr>
                </a:solidFill>
                <a:latin typeface="Microsoft YaHei"/>
                <a:ea typeface="Microsoft YaHei"/>
                <a:cs typeface="Microsoft YaHei"/>
              </a:rPr>
              <a:t>=</a:t>
            </a:r>
            <a:r>
              <a:rPr sz="1500" spc="10" dirty="0">
                <a:solidFill>
                  <a:srgbClr val="191B0E">
                    <a:alpha val="100000"/>
                  </a:srgbClr>
                </a:solidFill>
                <a:latin typeface="Microsoft YaHei"/>
                <a:ea typeface="Microsoft YaHei"/>
                <a:cs typeface="Microsoft YaHei"/>
              </a:rPr>
              <a:t> </a:t>
            </a:r>
            <a:r>
              <a:rPr sz="1500" spc="5" dirty="0">
                <a:solidFill>
                  <a:srgbClr val="191B0E">
                    <a:alpha val="100000"/>
                  </a:srgbClr>
                </a:solidFill>
                <a:latin typeface="Microsoft YaHei"/>
                <a:ea typeface="Microsoft YaHei"/>
                <a:cs typeface="Microsoft YaHei"/>
              </a:rPr>
              <a:t>T</a:t>
            </a:r>
            <a:endParaRPr lang="Microsoft YaHei" altLang="Microsoft YaHei" sz="1500" dirty="0"/>
          </a:p>
          <a:p>
            <a:pPr algn="l" rtl="0" eaLnBrk="0">
              <a:lnSpc>
                <a:spcPct val="102000"/>
              </a:lnSpc>
              <a:tabLst/>
            </a:pPr>
            <a:endParaRPr lang="Arial" altLang="Arial" sz="800" dirty="0"/>
          </a:p>
          <a:p>
            <a:pPr indent="600875" algn="l" rtl="0" eaLnBrk="0">
              <a:lnSpc>
                <a:spcPct val="97000"/>
              </a:lnSpc>
              <a:spcBef>
                <a:spcPts val="2"/>
              </a:spcBef>
              <a:tabLst/>
            </a:pPr>
            <a:r>
              <a:rPr sz="1500" spc="20" dirty="0">
                <a:solidFill>
                  <a:srgbClr val="191B0E">
                    <a:alpha val="100000"/>
                  </a:srgbClr>
                </a:solidFill>
                <a:latin typeface="Microsoft YaHei"/>
                <a:ea typeface="Microsoft YaHei"/>
                <a:cs typeface="Microsoft YaHei"/>
              </a:rPr>
              <a:t>■</a:t>
            </a:r>
            <a:r>
              <a:rPr sz="1500" spc="10" dirty="0">
                <a:solidFill>
                  <a:srgbClr val="191B0E">
                    <a:alpha val="100000"/>
                  </a:srgbClr>
                </a:solidFill>
                <a:latin typeface="Microsoft YaHei"/>
                <a:ea typeface="Microsoft YaHei"/>
                <a:cs typeface="Microsoft YaHei"/>
              </a:rPr>
              <a:t>    </a:t>
            </a:r>
            <a:r>
              <a:rPr sz="1500" spc="20" dirty="0">
                <a:solidFill>
                  <a:srgbClr val="191B0E">
                    <a:alpha val="100000"/>
                  </a:srgbClr>
                </a:solidFill>
                <a:latin typeface="Microsoft YaHei"/>
                <a:ea typeface="Microsoft YaHei"/>
                <a:cs typeface="Microsoft YaHei"/>
              </a:rPr>
              <a:t>a</a:t>
            </a:r>
            <a:r>
              <a:rPr sz="1500" spc="10" dirty="0">
                <a:solidFill>
                  <a:srgbClr val="191B0E">
                    <a:alpha val="100000"/>
                  </a:srgbClr>
                </a:solidFill>
                <a:latin typeface="Microsoft YaHei"/>
                <a:ea typeface="Microsoft YaHei"/>
                <a:cs typeface="Microsoft YaHei"/>
              </a:rPr>
              <a:t> </a:t>
            </a:r>
            <a:r>
              <a:rPr sz="1500" spc="20" dirty="0">
                <a:solidFill>
                  <a:srgbClr val="191B0E">
                    <a:alpha val="100000"/>
                  </a:srgbClr>
                </a:solidFill>
                <a:latin typeface="Microsoft YaHei"/>
                <a:ea typeface="Microsoft YaHei"/>
                <a:cs typeface="Microsoft YaHei"/>
              </a:rPr>
              <a:t>=</a:t>
            </a:r>
            <a:r>
              <a:rPr sz="1500" spc="10" dirty="0">
                <a:solidFill>
                  <a:srgbClr val="191B0E">
                    <a:alpha val="100000"/>
                  </a:srgbClr>
                </a:solidFill>
                <a:latin typeface="Microsoft YaHei"/>
                <a:ea typeface="Microsoft YaHei"/>
                <a:cs typeface="Microsoft YaHei"/>
              </a:rPr>
              <a:t> </a:t>
            </a:r>
            <a:r>
              <a:rPr sz="1500" spc="20" dirty="0">
                <a:solidFill>
                  <a:srgbClr val="191B0E">
                    <a:alpha val="100000"/>
                  </a:srgbClr>
                </a:solidFill>
                <a:latin typeface="Microsoft YaHei"/>
                <a:ea typeface="Microsoft YaHei"/>
                <a:cs typeface="Microsoft YaHei"/>
              </a:rPr>
              <a:t>F</a:t>
            </a:r>
            <a:r>
              <a:rPr sz="1500" spc="10" dirty="0">
                <a:solidFill>
                  <a:srgbClr val="191B0E">
                    <a:alpha val="100000"/>
                  </a:srgbClr>
                </a:solidFill>
                <a:latin typeface="Microsoft YaHei"/>
                <a:ea typeface="Microsoft YaHei"/>
                <a:cs typeface="Microsoft YaHei"/>
              </a:rPr>
              <a:t>,</a:t>
            </a:r>
            <a:r>
              <a:rPr sz="1500" spc="20" dirty="0">
                <a:solidFill>
                  <a:srgbClr val="191B0E">
                    <a:alpha val="100000"/>
                  </a:srgbClr>
                </a:solidFill>
                <a:latin typeface="Microsoft YaHei"/>
                <a:ea typeface="Microsoft YaHei"/>
                <a:cs typeface="Microsoft YaHei"/>
              </a:rPr>
              <a:t>b</a:t>
            </a:r>
            <a:r>
              <a:rPr sz="1500" spc="10" dirty="0">
                <a:solidFill>
                  <a:srgbClr val="191B0E">
                    <a:alpha val="100000"/>
                  </a:srgbClr>
                </a:solidFill>
                <a:latin typeface="Microsoft YaHei"/>
                <a:ea typeface="Microsoft YaHei"/>
                <a:cs typeface="Microsoft YaHei"/>
              </a:rPr>
              <a:t> </a:t>
            </a:r>
            <a:r>
              <a:rPr sz="1500" spc="20" dirty="0">
                <a:solidFill>
                  <a:srgbClr val="191B0E">
                    <a:alpha val="100000"/>
                  </a:srgbClr>
                </a:solidFill>
                <a:latin typeface="Microsoft YaHei"/>
                <a:ea typeface="Microsoft YaHei"/>
                <a:cs typeface="Microsoft YaHei"/>
              </a:rPr>
              <a:t>=</a:t>
            </a:r>
            <a:r>
              <a:rPr sz="1500" spc="10" dirty="0">
                <a:solidFill>
                  <a:srgbClr val="191B0E">
                    <a:alpha val="100000"/>
                  </a:srgbClr>
                </a:solidFill>
                <a:latin typeface="Microsoft YaHei"/>
                <a:ea typeface="Microsoft YaHei"/>
                <a:cs typeface="Microsoft YaHei"/>
              </a:rPr>
              <a:t> </a:t>
            </a:r>
            <a:r>
              <a:rPr sz="1500" spc="20" dirty="0">
                <a:solidFill>
                  <a:srgbClr val="191B0E">
                    <a:alpha val="100000"/>
                  </a:srgbClr>
                </a:solidFill>
                <a:latin typeface="Microsoft YaHei"/>
                <a:ea typeface="Microsoft YaHei"/>
                <a:cs typeface="Microsoft YaHei"/>
              </a:rPr>
              <a:t>T</a:t>
            </a:r>
            <a:r>
              <a:rPr sz="1500" spc="10" dirty="0">
                <a:solidFill>
                  <a:srgbClr val="191B0E">
                    <a:alpha val="100000"/>
                  </a:srgbClr>
                </a:solidFill>
                <a:latin typeface="Microsoft YaHei"/>
                <a:ea typeface="Microsoft YaHei"/>
                <a:cs typeface="Microsoft YaHei"/>
              </a:rPr>
              <a:t>,</a:t>
            </a:r>
            <a:r>
              <a:rPr sz="1500" spc="20" dirty="0">
                <a:solidFill>
                  <a:srgbClr val="191B0E">
                    <a:alpha val="100000"/>
                  </a:srgbClr>
                </a:solidFill>
                <a:latin typeface="Microsoft YaHei"/>
                <a:ea typeface="Microsoft YaHei"/>
                <a:cs typeface="Microsoft YaHei"/>
              </a:rPr>
              <a:t>c</a:t>
            </a:r>
            <a:r>
              <a:rPr sz="1500" spc="10" dirty="0">
                <a:solidFill>
                  <a:srgbClr val="191B0E">
                    <a:alpha val="100000"/>
                  </a:srgbClr>
                </a:solidFill>
                <a:latin typeface="Microsoft YaHei"/>
                <a:ea typeface="Microsoft YaHei"/>
                <a:cs typeface="Microsoft YaHei"/>
              </a:rPr>
              <a:t> </a:t>
            </a:r>
            <a:r>
              <a:rPr sz="1500" spc="20" dirty="0">
                <a:solidFill>
                  <a:srgbClr val="191B0E">
                    <a:alpha val="100000"/>
                  </a:srgbClr>
                </a:solidFill>
                <a:latin typeface="Microsoft YaHei"/>
                <a:ea typeface="Microsoft YaHei"/>
                <a:cs typeface="Microsoft YaHei"/>
              </a:rPr>
              <a:t>=</a:t>
            </a:r>
            <a:r>
              <a:rPr sz="1500" spc="10" dirty="0">
                <a:solidFill>
                  <a:srgbClr val="191B0E">
                    <a:alpha val="100000"/>
                  </a:srgbClr>
                </a:solidFill>
                <a:latin typeface="Microsoft YaHei"/>
                <a:ea typeface="Microsoft YaHei"/>
                <a:cs typeface="Microsoft YaHei"/>
              </a:rPr>
              <a:t> </a:t>
            </a:r>
            <a:r>
              <a:rPr sz="1500" spc="10" dirty="0">
                <a:solidFill>
                  <a:srgbClr val="191B0E">
                    <a:alpha val="100000"/>
                  </a:srgbClr>
                </a:solidFill>
                <a:latin typeface="Microsoft YaHei"/>
                <a:ea typeface="Microsoft YaHei"/>
                <a:cs typeface="Microsoft YaHei"/>
              </a:rPr>
              <a:t>T</a:t>
            </a:r>
            <a:endParaRPr lang="Microsoft YaHei" altLang="Microsoft YaHei" sz="1500" dirty="0"/>
          </a:p>
        </p:txBody>
      </p:sp>
      <p:sp>
        <p:nvSpPr>
          <p:cNvPr id="183" name="rect"/>
          <p:cNvSpPr/>
          <p:nvPr/>
        </p:nvSpPr>
        <p:spPr>
          <a:xfrm>
            <a:off x="8561069" y="5464068"/>
            <a:ext cx="830808" cy="372636"/>
          </a:xfrm>
          <a:prstGeom prst="rect">
            <a:avLst/>
          </a:prstGeom>
          <a:solidFill>
            <a:srgbClr val="FFFFFF">
              <a:alpha val="100000"/>
            </a:srgbClr>
          </a:solidFill>
          <a:ln cap="flat">
            <a:miter lim="0"/>
            <a:noFill/>
            <a:prstDash val="solid"/>
          </a:ln>
        </p:spPr>
        <p:txBody>
          <a:bodyPr rtlCol="0"/>
          <a:lstStyle/>
          <a:p>
            <a:pPr algn="ctr"/>
            <a:endParaRPr lang="zh-CN" altLang="en-US"/>
          </a:p>
        </p:txBody>
      </p:sp>
      <p:graphicFrame>
        <p:nvGraphicFramePr>
          <p:cNvPr id="184" name="table 184"/>
          <p:cNvGraphicFramePr>
            <a:graphicFrameLocks noGrp="1"/>
          </p:cNvGraphicFramePr>
          <p:nvPr/>
        </p:nvGraphicFramePr>
        <p:xfrm>
          <a:off x="8559663" y="5462634"/>
          <a:ext cx="833119" cy="375285"/>
        </p:xfrm>
        <a:graphic>
          <a:graphicData uri="http://schemas.openxmlformats.org/drawingml/2006/table">
            <a:tbl>
              <a:tblPr/>
              <a:tblGrid>
                <a:gridCol w="833119"/>
              </a:tblGrid>
              <a:tr h="372110">
                <a:tc>
                  <a:txBody>
                    <a:bodyPr/>
                    <a:lstStyle/>
                    <a:p>
                      <a:pPr algn="l" rtl="0" eaLnBrk="0">
                        <a:lnSpc>
                          <a:spcPct val="100000"/>
                        </a:lnSpc>
                        <a:tabLst/>
                      </a:pPr>
                      <a:endParaRPr lang="Arial" altLang="Arial" sz="700" dirty="0"/>
                    </a:p>
                    <a:p>
                      <a:pPr algn="l" rtl="0" eaLnBrk="0">
                        <a:lnSpc>
                          <a:spcPct val="6041"/>
                        </a:lnSpc>
                        <a:tabLst/>
                      </a:pPr>
                      <a:endParaRPr lang="Arial" altLang="Arial" sz="100" dirty="0"/>
                    </a:p>
                    <a:p>
                      <a:pPr indent="316221" algn="l" rtl="0" eaLnBrk="0">
                        <a:lnSpc>
                          <a:spcPts val="1410"/>
                        </a:lnSpc>
                        <a:tabLst/>
                      </a:pPr>
                      <a:r>
                        <a:rPr sz="1100" spc="0" dirty="0">
                          <a:solidFill>
                            <a:srgbClr val="000000">
                              <a:alpha val="100000"/>
                            </a:srgbClr>
                          </a:solidFill>
                          <a:latin typeface="SimSun"/>
                          <a:ea typeface="SimSun"/>
                          <a:cs typeface="SimSun"/>
                        </a:rPr>
                        <a:t>x</a:t>
                      </a:r>
                      <a:endParaRPr lang="SimSun" altLang="SimSun" sz="1100" dirty="0"/>
                    </a:p>
                  </a:txBody>
                  <a:tcPr marL="0" marR="0" marT="0" marB="0" vert="horz">
                    <a:lnL w="3175" cap="flat" cmpd="sng" algn="ctr">
                      <a:solidFill>
                        <a:srgbClr val="000000"/>
                      </a:solidFill>
                      <a:prstDash val="solid"/>
                      <a:round/>
                      <a:headEnd type="none" w="med" len="med"/>
                      <a:tailEnd type="none" w="med" len="med"/>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grpSp>
        <p:nvGrpSpPr>
          <p:cNvPr id="44" name="group 44"/>
          <p:cNvGrpSpPr/>
          <p:nvPr/>
        </p:nvGrpSpPr>
        <p:grpSpPr>
          <a:xfrm rot="21600000">
            <a:off x="8945664" y="5191567"/>
            <a:ext cx="2953656" cy="989439"/>
            <a:chOff x="0" y="0"/>
            <a:chExt cx="2953656" cy="989439"/>
          </a:xfrm>
        </p:grpSpPr>
        <p:grpSp>
          <p:nvGrpSpPr>
            <p:cNvPr id="46" name="group 46"/>
            <p:cNvGrpSpPr/>
            <p:nvPr/>
          </p:nvGrpSpPr>
          <p:grpSpPr>
            <a:xfrm rot="21600000">
              <a:off x="29403" y="0"/>
              <a:ext cx="2924253" cy="989439"/>
              <a:chOff x="0" y="0"/>
              <a:chExt cx="2924253" cy="989439"/>
            </a:xfrm>
          </p:grpSpPr>
          <p:sp>
            <p:nvSpPr>
              <p:cNvPr id="185" name="path"/>
              <p:cNvSpPr/>
              <p:nvPr/>
            </p:nvSpPr>
            <p:spPr>
              <a:xfrm>
                <a:off x="415403" y="271067"/>
                <a:ext cx="2814" cy="375504"/>
              </a:xfrm>
              <a:custGeom>
                <a:avLst/>
                <a:gdLst/>
                <a:ahLst/>
                <a:cxnLst/>
                <a:rect l="0" t="0" r="0" b="0"/>
                <a:pathLst>
                  <a:path w="4" h="591">
                    <a:moveTo>
                      <a:pt x="2" y="589"/>
                    </a:moveTo>
                    <a:lnTo>
                      <a:pt x="2" y="2"/>
                    </a:lnTo>
                  </a:path>
                </a:pathLst>
              </a:custGeom>
              <a:noFill/>
              <a:ln w="2840" cap="rnd">
                <a:round/>
                <a:solidFill>
                  <a:srgbClr val="000000">
                    <a:alpha val="100000"/>
                  </a:srgbClr>
                </a:solidFill>
                <a:prstDash val="solid"/>
              </a:ln>
            </p:spPr>
            <p:txBody>
              <a:bodyPr rtlCol="0"/>
              <a:lstStyle/>
              <a:p>
                <a:pPr algn="ctr"/>
                <a:endParaRPr lang="zh-CN" altLang="en-US"/>
              </a:p>
            </p:txBody>
          </p:sp>
          <p:sp>
            <p:nvSpPr>
              <p:cNvPr id="186" name="path"/>
              <p:cNvSpPr/>
              <p:nvPr/>
            </p:nvSpPr>
            <p:spPr>
              <a:xfrm>
                <a:off x="0" y="0"/>
                <a:ext cx="2924253" cy="989439"/>
              </a:xfrm>
              <a:custGeom>
                <a:avLst/>
                <a:gdLst/>
                <a:ahLst/>
                <a:cxnLst/>
                <a:rect l="0" t="0" r="0" b="0"/>
                <a:pathLst>
                  <a:path w="4605" h="1558">
                    <a:moveTo>
                      <a:pt x="2" y="1015"/>
                    </a:moveTo>
                    <a:lnTo>
                      <a:pt x="2" y="1555"/>
                    </a:lnTo>
                    <a:lnTo>
                      <a:pt x="4602" y="1555"/>
                    </a:lnTo>
                    <a:lnTo>
                      <a:pt x="4602" y="2"/>
                    </a:lnTo>
                    <a:lnTo>
                      <a:pt x="3744" y="2"/>
                    </a:lnTo>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187" name="textbox 187"/>
            <p:cNvSpPr/>
            <p:nvPr/>
          </p:nvSpPr>
          <p:spPr>
            <a:xfrm>
              <a:off x="-12700" y="389477"/>
              <a:ext cx="161925" cy="161289"/>
            </a:xfrm>
            <a:prstGeom prst="rect">
              <a:avLst/>
            </a:prstGeom>
          </p:spPr>
          <p:txBody>
            <a:bodyPr vert="horz" wrap="square" lIns="0" tIns="0" rIns="0" bIns="0"/>
            <a:lstStyle/>
            <a:p>
              <a:pPr algn="l" rtl="0" eaLnBrk="0">
                <a:lnSpc>
                  <a:spcPct val="80739"/>
                </a:lnSpc>
                <a:tabLst/>
              </a:pPr>
              <a:endParaRPr lang="Arial" altLang="Arial" sz="100" dirty="0"/>
            </a:p>
            <a:p>
              <a:pPr indent="12700" algn="l" rtl="0" eaLnBrk="0">
                <a:lnSpc>
                  <a:spcPct val="81000"/>
                </a:lnSpc>
                <a:tabLst/>
              </a:pPr>
              <a:r>
                <a:rPr sz="1100" spc="-20" dirty="0">
                  <a:solidFill>
                    <a:srgbClr val="000000">
                      <a:alpha val="100000"/>
                    </a:srgbClr>
                  </a:solidFill>
                  <a:latin typeface="SimSun"/>
                  <a:ea typeface="SimSun"/>
                  <a:cs typeface="SimSun"/>
                </a:rPr>
                <a:t>=</a:t>
              </a:r>
              <a:r>
                <a:rPr sz="1100" spc="-10" dirty="0">
                  <a:solidFill>
                    <a:srgbClr val="000000">
                      <a:alpha val="100000"/>
                    </a:srgbClr>
                  </a:solidFill>
                  <a:latin typeface="SimSun"/>
                  <a:ea typeface="SimSun"/>
                  <a:cs typeface="SimSun"/>
                </a:rPr>
                <a:t>1</a:t>
              </a:r>
              <a:endParaRPr lang="SimSun" altLang="SimSun" sz="1100" dirty="0"/>
            </a:p>
          </p:txBody>
        </p:sp>
      </p:grpSp>
      <p:sp>
        <p:nvSpPr>
          <p:cNvPr id="188"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grpSp>
        <p:nvGrpSpPr>
          <p:cNvPr id="48" name="group 48"/>
          <p:cNvGrpSpPr/>
          <p:nvPr/>
        </p:nvGrpSpPr>
        <p:grpSpPr>
          <a:xfrm rot="21600000">
            <a:off x="9589867" y="4895069"/>
            <a:ext cx="1764186" cy="595745"/>
            <a:chOff x="0" y="0"/>
            <a:chExt cx="1764186" cy="595745"/>
          </a:xfrm>
        </p:grpSpPr>
        <p:grpSp>
          <p:nvGrpSpPr>
            <p:cNvPr id="50" name="group 50"/>
            <p:cNvGrpSpPr/>
            <p:nvPr/>
          </p:nvGrpSpPr>
          <p:grpSpPr>
            <a:xfrm rot="21600000">
              <a:off x="0" y="0"/>
              <a:ext cx="1764186" cy="595745"/>
              <a:chOff x="0" y="0"/>
              <a:chExt cx="1764186" cy="595745"/>
            </a:xfrm>
          </p:grpSpPr>
          <p:sp>
            <p:nvSpPr>
              <p:cNvPr id="189" name="path"/>
              <p:cNvSpPr/>
              <p:nvPr/>
            </p:nvSpPr>
            <p:spPr>
              <a:xfrm>
                <a:off x="1406" y="1434"/>
                <a:ext cx="1761373" cy="592877"/>
              </a:xfrm>
              <a:custGeom>
                <a:avLst/>
                <a:gdLst/>
                <a:ahLst/>
                <a:cxnLst/>
                <a:rect l="0" t="0" r="0" b="0"/>
                <a:pathLst>
                  <a:path w="2773" h="933">
                    <a:moveTo>
                      <a:pt x="0" y="466"/>
                    </a:moveTo>
                    <a:lnTo>
                      <a:pt x="1386" y="0"/>
                    </a:lnTo>
                    <a:lnTo>
                      <a:pt x="2773" y="466"/>
                    </a:lnTo>
                    <a:lnTo>
                      <a:pt x="1386" y="933"/>
                    </a:lnTo>
                    <a:lnTo>
                      <a:pt x="0" y="466"/>
                    </a:lnTo>
                    <a:close/>
                  </a:path>
                </a:pathLst>
              </a:custGeom>
              <a:solidFill>
                <a:srgbClr val="FFFFFF">
                  <a:alpha val="100000"/>
                </a:srgbClr>
              </a:solidFill>
              <a:ln cap="flat">
                <a:miter lim="0"/>
                <a:noFill/>
                <a:prstDash val="solid"/>
              </a:ln>
            </p:spPr>
            <p:txBody>
              <a:bodyPr rtlCol="0"/>
              <a:lstStyle/>
              <a:p>
                <a:pPr algn="ctr"/>
                <a:endParaRPr lang="zh-CN" altLang="en-US"/>
              </a:p>
            </p:txBody>
          </p:sp>
          <p:sp>
            <p:nvSpPr>
              <p:cNvPr id="190" name="path"/>
              <p:cNvSpPr/>
              <p:nvPr/>
            </p:nvSpPr>
            <p:spPr>
              <a:xfrm>
                <a:off x="0" y="0"/>
                <a:ext cx="1764186" cy="595745"/>
              </a:xfrm>
              <a:custGeom>
                <a:avLst/>
                <a:gdLst/>
                <a:ahLst/>
                <a:cxnLst/>
                <a:rect l="0" t="0" r="0" b="0"/>
                <a:pathLst>
                  <a:path w="2778" h="938">
                    <a:moveTo>
                      <a:pt x="2" y="469"/>
                    </a:moveTo>
                    <a:lnTo>
                      <a:pt x="1389" y="2"/>
                    </a:lnTo>
                    <a:lnTo>
                      <a:pt x="2776" y="469"/>
                    </a:lnTo>
                    <a:lnTo>
                      <a:pt x="1389" y="935"/>
                    </a:lnTo>
                    <a:lnTo>
                      <a:pt x="2" y="469"/>
                    </a:lnTo>
                    <a:close/>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191" name="textbox 191"/>
            <p:cNvSpPr/>
            <p:nvPr/>
          </p:nvSpPr>
          <p:spPr>
            <a:xfrm>
              <a:off x="-12700" y="-12700"/>
              <a:ext cx="1790064" cy="643255"/>
            </a:xfrm>
            <a:prstGeom prst="rect">
              <a:avLst/>
            </a:prstGeom>
          </p:spPr>
          <p:txBody>
            <a:bodyPr vert="horz" wrap="square" lIns="0" tIns="0" rIns="0" bIns="0"/>
            <a:lstStyle/>
            <a:p>
              <a:pPr algn="l" rtl="0" eaLnBrk="0">
                <a:lnSpc>
                  <a:spcPct val="151000"/>
                </a:lnSpc>
                <a:tabLst/>
              </a:pPr>
              <a:endParaRPr lang="Arial" altLang="Arial" sz="1000" dirty="0"/>
            </a:p>
            <a:p>
              <a:pPr algn="l" rtl="0" eaLnBrk="0">
                <a:lnSpc>
                  <a:spcPct val="6703"/>
                </a:lnSpc>
                <a:tabLst/>
              </a:pPr>
              <a:endParaRPr lang="Arial" altLang="Arial" sz="100" dirty="0"/>
            </a:p>
            <a:p>
              <a:pPr indent="432653" algn="l" rtl="0" eaLnBrk="0">
                <a:lnSpc>
                  <a:spcPct val="98000"/>
                </a:lnSpc>
                <a:tabLst/>
              </a:pPr>
              <a:r>
                <a:rPr sz="1100" spc="-10" dirty="0">
                  <a:solidFill>
                    <a:srgbClr val="000000">
                      <a:alpha val="100000"/>
                    </a:srgbClr>
                  </a:solidFill>
                  <a:latin typeface="SimSun"/>
                  <a:ea typeface="SimSun"/>
                  <a:cs typeface="SimSun"/>
                </a:rPr>
                <a:t>(a</a:t>
              </a:r>
              <a:r>
                <a:rPr sz="1100" spc="-5" dirty="0">
                  <a:solidFill>
                    <a:srgbClr val="000000">
                      <a:alpha val="100000"/>
                    </a:srgbClr>
                  </a:solidFill>
                  <a:latin typeface="SimSun"/>
                  <a:ea typeface="SimSun"/>
                  <a:cs typeface="SimSun"/>
                </a:rPr>
                <a:t>)</a:t>
              </a:r>
              <a:r>
                <a:rPr sz="1100" spc="0" dirty="0">
                  <a:solidFill>
                    <a:srgbClr val="000000">
                      <a:alpha val="100000"/>
                    </a:srgbClr>
                  </a:solidFill>
                  <a:latin typeface="SimSun"/>
                  <a:ea typeface="SimSun"/>
                  <a:cs typeface="SimSun"/>
                </a:rPr>
                <a:t>AND(b</a:t>
              </a:r>
              <a:r>
                <a:rPr sz="1100" spc="-80" dirty="0">
                  <a:solidFill>
                    <a:srgbClr val="000000">
                      <a:alpha val="100000"/>
                    </a:srgbClr>
                  </a:solidFill>
                  <a:latin typeface="SimSun"/>
                  <a:ea typeface="SimSun"/>
                  <a:cs typeface="SimSun"/>
                </a:rPr>
                <a:t> </a:t>
              </a:r>
              <a:r>
                <a:rPr sz="1100" spc="0" dirty="0">
                  <a:solidFill>
                    <a:srgbClr val="000000">
                      <a:alpha val="100000"/>
                    </a:srgbClr>
                  </a:solidFill>
                  <a:latin typeface="SimSun"/>
                  <a:ea typeface="SimSun"/>
                  <a:cs typeface="SimSun"/>
                </a:rPr>
                <a:t>OR</a:t>
              </a:r>
              <a:r>
                <a:rPr sz="1100" spc="-80" dirty="0">
                  <a:solidFill>
                    <a:srgbClr val="000000">
                      <a:alpha val="100000"/>
                    </a:srgbClr>
                  </a:solidFill>
                  <a:latin typeface="SimSun"/>
                  <a:ea typeface="SimSun"/>
                  <a:cs typeface="SimSun"/>
                </a:rPr>
                <a:t> </a:t>
              </a:r>
              <a:r>
                <a:rPr sz="1100" spc="0" dirty="0">
                  <a:solidFill>
                    <a:srgbClr val="000000">
                      <a:alpha val="100000"/>
                    </a:srgbClr>
                  </a:solidFill>
                  <a:latin typeface="SimSun"/>
                  <a:ea typeface="SimSun"/>
                  <a:cs typeface="SimSun"/>
                </a:rPr>
                <a:t>c)</a:t>
              </a:r>
              <a:endParaRPr lang="SimSun" altLang="SimSun" sz="1100" dirty="0"/>
            </a:p>
          </p:txBody>
        </p:sp>
      </p:grpSp>
      <p:pic>
        <p:nvPicPr>
          <p:cNvPr id="192" name="picture 192"/>
          <p:cNvPicPr>
            <a:picLocks noChangeAspect="1"/>
          </p:cNvPicPr>
          <p:nvPr/>
        </p:nvPicPr>
        <p:blipFill>
          <a:blip r:embed="rId2"/>
          <a:stretch>
            <a:fillRect/>
          </a:stretch>
        </p:blipFill>
        <p:spPr>
          <a:xfrm rot="21600000">
            <a:off x="10283952" y="83819"/>
            <a:ext cx="1812035" cy="571500"/>
          </a:xfrm>
          <a:prstGeom prst="rect">
            <a:avLst/>
          </a:prstGeom>
        </p:spPr>
      </p:pic>
      <p:graphicFrame>
        <p:nvGraphicFramePr>
          <p:cNvPr id="193" name="table 193"/>
          <p:cNvGraphicFramePr>
            <a:graphicFrameLocks noGrp="1"/>
          </p:cNvGraphicFramePr>
          <p:nvPr/>
        </p:nvGraphicFramePr>
        <p:xfrm>
          <a:off x="10055073" y="4243872"/>
          <a:ext cx="833119" cy="439420"/>
        </p:xfrm>
        <a:graphic>
          <a:graphicData uri="http://schemas.openxmlformats.org/drawingml/2006/table">
            <a:tbl>
              <a:tblPr/>
              <a:tblGrid>
                <a:gridCol w="833119"/>
              </a:tblGrid>
              <a:tr h="436245">
                <a:tc>
                  <a:txBody>
                    <a:bodyPr/>
                    <a:lstStyle/>
                    <a:p>
                      <a:pPr algn="l" rtl="0" eaLnBrk="0">
                        <a:lnSpc>
                          <a:spcPct val="112000"/>
                        </a:lnSpc>
                        <a:tabLst/>
                      </a:pPr>
                      <a:endParaRPr lang="Arial" altLang="Arial" sz="1000" dirty="0"/>
                    </a:p>
                    <a:p>
                      <a:pPr algn="l" rtl="0" eaLnBrk="0">
                        <a:lnSpc>
                          <a:spcPct val="9453"/>
                        </a:lnSpc>
                        <a:tabLst/>
                      </a:pPr>
                      <a:endParaRPr lang="Arial" altLang="Arial" sz="100" dirty="0"/>
                    </a:p>
                    <a:p>
                      <a:pPr indent="316303" algn="l" rtl="0" eaLnBrk="0">
                        <a:lnSpc>
                          <a:spcPts val="1401"/>
                        </a:lnSpc>
                        <a:tabLst/>
                      </a:pPr>
                      <a:r>
                        <a:rPr sz="1100" spc="-10" dirty="0">
                          <a:solidFill>
                            <a:srgbClr val="000000">
                              <a:alpha val="100000"/>
                            </a:srgbClr>
                          </a:solidFill>
                          <a:latin typeface="SimSun"/>
                          <a:ea typeface="SimSun"/>
                          <a:cs typeface="SimSun"/>
                        </a:rPr>
                        <a:t>x=0</a:t>
                      </a:r>
                      <a:endParaRPr lang="SimSun" altLang="SimSun" sz="1100" dirty="0"/>
                    </a:p>
                  </a:txBody>
                  <a:tcPr marL="0" marR="0" marT="0" marB="0" vert="horz">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pSp>
        <p:nvGrpSpPr>
          <p:cNvPr id="52" name="group 52"/>
          <p:cNvGrpSpPr/>
          <p:nvPr/>
        </p:nvGrpSpPr>
        <p:grpSpPr>
          <a:xfrm rot="21600000">
            <a:off x="10044874" y="6361547"/>
            <a:ext cx="833668" cy="341629"/>
            <a:chOff x="0" y="0"/>
            <a:chExt cx="833668" cy="341629"/>
          </a:xfrm>
        </p:grpSpPr>
        <p:grpSp>
          <p:nvGrpSpPr>
            <p:cNvPr id="54" name="group 54"/>
            <p:cNvGrpSpPr/>
            <p:nvPr/>
          </p:nvGrpSpPr>
          <p:grpSpPr>
            <a:xfrm rot="21600000">
              <a:off x="0" y="0"/>
              <a:ext cx="833668" cy="341629"/>
              <a:chOff x="0" y="0"/>
              <a:chExt cx="833668" cy="341629"/>
            </a:xfrm>
          </p:grpSpPr>
          <p:sp>
            <p:nvSpPr>
              <p:cNvPr id="194" name="path"/>
              <p:cNvSpPr/>
              <p:nvPr/>
            </p:nvSpPr>
            <p:spPr>
              <a:xfrm>
                <a:off x="1406" y="1434"/>
                <a:ext cx="830854" cy="338761"/>
              </a:xfrm>
              <a:custGeom>
                <a:avLst/>
                <a:gdLst/>
                <a:ahLst/>
                <a:cxnLst/>
                <a:rect l="0" t="0" r="0" b="0"/>
                <a:pathLst>
                  <a:path w="1308" h="533">
                    <a:moveTo>
                      <a:pt x="261" y="533"/>
                    </a:moveTo>
                    <a:lnTo>
                      <a:pt x="1046" y="533"/>
                    </a:lnTo>
                    <a:cubicBezTo>
                      <a:pt x="1191" y="533"/>
                      <a:pt x="1308" y="414"/>
                      <a:pt x="1308" y="266"/>
                    </a:cubicBezTo>
                    <a:cubicBezTo>
                      <a:pt x="1308" y="119"/>
                      <a:pt x="1191" y="0"/>
                      <a:pt x="1046" y="0"/>
                    </a:cubicBezTo>
                    <a:cubicBezTo>
                      <a:pt x="1046" y="0"/>
                      <a:pt x="1046" y="0"/>
                      <a:pt x="1046" y="0"/>
                    </a:cubicBezTo>
                    <a:lnTo>
                      <a:pt x="1046" y="0"/>
                    </a:lnTo>
                    <a:lnTo>
                      <a:pt x="261" y="0"/>
                    </a:lnTo>
                    <a:cubicBezTo>
                      <a:pt x="117" y="0"/>
                      <a:pt x="0" y="119"/>
                      <a:pt x="0" y="266"/>
                    </a:cubicBezTo>
                    <a:cubicBezTo>
                      <a:pt x="0" y="414"/>
                      <a:pt x="117" y="533"/>
                      <a:pt x="261" y="533"/>
                    </a:cubicBezTo>
                  </a:path>
                </a:pathLst>
              </a:custGeom>
              <a:solidFill>
                <a:srgbClr val="FFFFFF">
                  <a:alpha val="100000"/>
                </a:srgbClr>
              </a:solidFill>
              <a:ln cap="flat">
                <a:miter lim="0"/>
                <a:noFill/>
                <a:prstDash val="solid"/>
              </a:ln>
            </p:spPr>
            <p:txBody>
              <a:bodyPr rtlCol="0"/>
              <a:lstStyle/>
              <a:p>
                <a:pPr algn="ctr"/>
                <a:endParaRPr lang="zh-CN" altLang="en-US"/>
              </a:p>
            </p:txBody>
          </p:sp>
          <p:sp>
            <p:nvSpPr>
              <p:cNvPr id="195" name="path"/>
              <p:cNvSpPr/>
              <p:nvPr/>
            </p:nvSpPr>
            <p:spPr>
              <a:xfrm>
                <a:off x="0" y="0"/>
                <a:ext cx="833668" cy="341629"/>
              </a:xfrm>
              <a:custGeom>
                <a:avLst/>
                <a:gdLst/>
                <a:ahLst/>
                <a:cxnLst/>
                <a:rect l="0" t="0" r="0" b="0"/>
                <a:pathLst>
                  <a:path w="1312" h="537">
                    <a:moveTo>
                      <a:pt x="264" y="535"/>
                    </a:moveTo>
                    <a:lnTo>
                      <a:pt x="1049" y="535"/>
                    </a:lnTo>
                    <a:cubicBezTo>
                      <a:pt x="1193" y="535"/>
                      <a:pt x="1310" y="416"/>
                      <a:pt x="1310" y="268"/>
                    </a:cubicBezTo>
                    <a:cubicBezTo>
                      <a:pt x="1310" y="121"/>
                      <a:pt x="1193" y="2"/>
                      <a:pt x="1049" y="2"/>
                    </a:cubicBezTo>
                    <a:cubicBezTo>
                      <a:pt x="1049" y="2"/>
                      <a:pt x="1049" y="2"/>
                      <a:pt x="1049" y="2"/>
                    </a:cubicBezTo>
                    <a:lnTo>
                      <a:pt x="1049" y="2"/>
                    </a:lnTo>
                    <a:lnTo>
                      <a:pt x="264" y="2"/>
                    </a:lnTo>
                    <a:cubicBezTo>
                      <a:pt x="119" y="2"/>
                      <a:pt x="2" y="121"/>
                      <a:pt x="2" y="268"/>
                    </a:cubicBezTo>
                    <a:cubicBezTo>
                      <a:pt x="2" y="416"/>
                      <a:pt x="119" y="535"/>
                      <a:pt x="264" y="535"/>
                    </a:cubicBezTo>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196" name="textbox 196"/>
            <p:cNvSpPr/>
            <p:nvPr/>
          </p:nvSpPr>
          <p:spPr>
            <a:xfrm>
              <a:off x="-12700" y="-12700"/>
              <a:ext cx="859155" cy="386715"/>
            </a:xfrm>
            <a:prstGeom prst="rect">
              <a:avLst/>
            </a:prstGeom>
          </p:spPr>
          <p:txBody>
            <a:bodyPr vert="horz" wrap="square" lIns="0" tIns="0" rIns="0" bIns="0"/>
            <a:lstStyle/>
            <a:p>
              <a:pPr algn="l" rtl="0" eaLnBrk="0">
                <a:lnSpc>
                  <a:spcPct val="113000"/>
                </a:lnSpc>
                <a:tabLst/>
              </a:pPr>
              <a:endParaRPr lang="Arial" altLang="Arial" sz="600" dirty="0"/>
            </a:p>
            <a:p>
              <a:pPr indent="297771" algn="l" rtl="0" eaLnBrk="0">
                <a:lnSpc>
                  <a:spcPct val="97000"/>
                </a:lnSpc>
                <a:spcBef>
                  <a:spcPts val="1"/>
                </a:spcBef>
                <a:tabLst/>
              </a:pPr>
              <a:r>
                <a:rPr sz="1100" spc="-30" dirty="0">
                  <a:solidFill>
                    <a:srgbClr val="000000">
                      <a:alpha val="100000"/>
                    </a:srgbClr>
                  </a:solidFill>
                  <a:latin typeface="SimSun"/>
                  <a:ea typeface="SimSun"/>
                  <a:cs typeface="SimSun"/>
                </a:rPr>
                <a:t>结</a:t>
              </a:r>
              <a:r>
                <a:rPr sz="1100" spc="-25" dirty="0">
                  <a:solidFill>
                    <a:srgbClr val="000000">
                      <a:alpha val="100000"/>
                    </a:srgbClr>
                  </a:solidFill>
                  <a:latin typeface="SimSun"/>
                  <a:ea typeface="SimSun"/>
                  <a:cs typeface="SimSun"/>
                </a:rPr>
                <a:t>束</a:t>
              </a:r>
              <a:endParaRPr lang="SimSun" altLang="SimSun" sz="1100" dirty="0"/>
            </a:p>
          </p:txBody>
        </p:sp>
      </p:grpSp>
      <p:grpSp>
        <p:nvGrpSpPr>
          <p:cNvPr id="56" name="group 56"/>
          <p:cNvGrpSpPr/>
          <p:nvPr/>
        </p:nvGrpSpPr>
        <p:grpSpPr>
          <a:xfrm rot="21600000">
            <a:off x="10055073" y="3765483"/>
            <a:ext cx="833668" cy="341552"/>
            <a:chOff x="0" y="0"/>
            <a:chExt cx="833668" cy="341552"/>
          </a:xfrm>
        </p:grpSpPr>
        <p:grpSp>
          <p:nvGrpSpPr>
            <p:cNvPr id="58" name="group 58"/>
            <p:cNvGrpSpPr/>
            <p:nvPr/>
          </p:nvGrpSpPr>
          <p:grpSpPr>
            <a:xfrm rot="21600000">
              <a:off x="0" y="0"/>
              <a:ext cx="833668" cy="341552"/>
              <a:chOff x="0" y="0"/>
              <a:chExt cx="833668" cy="341552"/>
            </a:xfrm>
          </p:grpSpPr>
          <p:sp>
            <p:nvSpPr>
              <p:cNvPr id="197" name="path"/>
              <p:cNvSpPr/>
              <p:nvPr/>
            </p:nvSpPr>
            <p:spPr>
              <a:xfrm>
                <a:off x="1406" y="1434"/>
                <a:ext cx="830855" cy="338684"/>
              </a:xfrm>
              <a:custGeom>
                <a:avLst/>
                <a:gdLst/>
                <a:ahLst/>
                <a:cxnLst/>
                <a:rect l="0" t="0" r="0" b="0"/>
                <a:pathLst>
                  <a:path w="1308" h="533">
                    <a:moveTo>
                      <a:pt x="261" y="533"/>
                    </a:moveTo>
                    <a:lnTo>
                      <a:pt x="1046" y="533"/>
                    </a:lnTo>
                    <a:cubicBezTo>
                      <a:pt x="1191" y="533"/>
                      <a:pt x="1308" y="414"/>
                      <a:pt x="1308" y="266"/>
                    </a:cubicBezTo>
                    <a:cubicBezTo>
                      <a:pt x="1308" y="119"/>
                      <a:pt x="1191" y="0"/>
                      <a:pt x="1046" y="0"/>
                    </a:cubicBezTo>
                    <a:cubicBezTo>
                      <a:pt x="1046" y="0"/>
                      <a:pt x="1046" y="0"/>
                      <a:pt x="1046" y="0"/>
                    </a:cubicBezTo>
                    <a:lnTo>
                      <a:pt x="1046" y="0"/>
                    </a:lnTo>
                    <a:lnTo>
                      <a:pt x="261" y="0"/>
                    </a:lnTo>
                    <a:cubicBezTo>
                      <a:pt x="117" y="0"/>
                      <a:pt x="0" y="119"/>
                      <a:pt x="0" y="266"/>
                    </a:cubicBezTo>
                    <a:cubicBezTo>
                      <a:pt x="0" y="414"/>
                      <a:pt x="117" y="533"/>
                      <a:pt x="261" y="533"/>
                    </a:cubicBezTo>
                  </a:path>
                </a:pathLst>
              </a:custGeom>
              <a:solidFill>
                <a:srgbClr val="FFFFFF">
                  <a:alpha val="100000"/>
                </a:srgbClr>
              </a:solidFill>
              <a:ln cap="flat">
                <a:miter lim="0"/>
                <a:noFill/>
                <a:prstDash val="solid"/>
              </a:ln>
            </p:spPr>
            <p:txBody>
              <a:bodyPr rtlCol="0"/>
              <a:lstStyle/>
              <a:p>
                <a:pPr algn="ctr"/>
                <a:endParaRPr lang="zh-CN" altLang="en-US"/>
              </a:p>
            </p:txBody>
          </p:sp>
          <p:sp>
            <p:nvSpPr>
              <p:cNvPr id="198" name="path"/>
              <p:cNvSpPr/>
              <p:nvPr/>
            </p:nvSpPr>
            <p:spPr>
              <a:xfrm>
                <a:off x="0" y="0"/>
                <a:ext cx="833668" cy="341552"/>
              </a:xfrm>
              <a:custGeom>
                <a:avLst/>
                <a:gdLst/>
                <a:ahLst/>
                <a:cxnLst/>
                <a:rect l="0" t="0" r="0" b="0"/>
                <a:pathLst>
                  <a:path w="1312" h="537">
                    <a:moveTo>
                      <a:pt x="264" y="535"/>
                    </a:moveTo>
                    <a:lnTo>
                      <a:pt x="1049" y="535"/>
                    </a:lnTo>
                    <a:cubicBezTo>
                      <a:pt x="1193" y="535"/>
                      <a:pt x="1310" y="416"/>
                      <a:pt x="1310" y="268"/>
                    </a:cubicBezTo>
                    <a:cubicBezTo>
                      <a:pt x="1310" y="121"/>
                      <a:pt x="1193" y="2"/>
                      <a:pt x="1049" y="2"/>
                    </a:cubicBezTo>
                    <a:cubicBezTo>
                      <a:pt x="1049" y="2"/>
                      <a:pt x="1049" y="2"/>
                      <a:pt x="1049" y="2"/>
                    </a:cubicBezTo>
                    <a:lnTo>
                      <a:pt x="1049" y="2"/>
                    </a:lnTo>
                    <a:lnTo>
                      <a:pt x="264" y="2"/>
                    </a:lnTo>
                    <a:cubicBezTo>
                      <a:pt x="119" y="2"/>
                      <a:pt x="2" y="121"/>
                      <a:pt x="2" y="268"/>
                    </a:cubicBezTo>
                    <a:cubicBezTo>
                      <a:pt x="2" y="416"/>
                      <a:pt x="119" y="535"/>
                      <a:pt x="264" y="535"/>
                    </a:cubicBezTo>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199" name="textbox 199"/>
            <p:cNvSpPr/>
            <p:nvPr/>
          </p:nvSpPr>
          <p:spPr>
            <a:xfrm>
              <a:off x="-12700" y="-12700"/>
              <a:ext cx="859155" cy="387984"/>
            </a:xfrm>
            <a:prstGeom prst="rect">
              <a:avLst/>
            </a:prstGeom>
          </p:spPr>
          <p:txBody>
            <a:bodyPr vert="horz" wrap="square" lIns="0" tIns="0" rIns="0" bIns="0"/>
            <a:lstStyle/>
            <a:p>
              <a:pPr algn="l" rtl="0" eaLnBrk="0">
                <a:lnSpc>
                  <a:spcPct val="112000"/>
                </a:lnSpc>
                <a:tabLst/>
              </a:pPr>
              <a:endParaRPr lang="Arial" altLang="Arial" sz="600" dirty="0"/>
            </a:p>
            <a:p>
              <a:pPr indent="294958" algn="l" rtl="0" eaLnBrk="0">
                <a:lnSpc>
                  <a:spcPct val="98000"/>
                </a:lnSpc>
                <a:spcBef>
                  <a:spcPts val="4"/>
                </a:spcBef>
                <a:tabLst/>
              </a:pPr>
              <a:r>
                <a:rPr sz="1100" spc="-20" dirty="0">
                  <a:solidFill>
                    <a:srgbClr val="000000">
                      <a:alpha val="100000"/>
                    </a:srgbClr>
                  </a:solidFill>
                  <a:latin typeface="SimSun"/>
                  <a:ea typeface="SimSun"/>
                  <a:cs typeface="SimSun"/>
                </a:rPr>
                <a:t>开</a:t>
              </a:r>
              <a:r>
                <a:rPr sz="1100" spc="-15" dirty="0">
                  <a:solidFill>
                    <a:srgbClr val="000000">
                      <a:alpha val="100000"/>
                    </a:srgbClr>
                  </a:solidFill>
                  <a:latin typeface="SimSun"/>
                  <a:ea typeface="SimSun"/>
                  <a:cs typeface="SimSun"/>
                </a:rPr>
                <a:t>始</a:t>
              </a:r>
              <a:endParaRPr lang="SimSun" altLang="SimSun" sz="1100" dirty="0"/>
            </a:p>
          </p:txBody>
        </p:sp>
      </p:grpSp>
      <p:grpSp>
        <p:nvGrpSpPr>
          <p:cNvPr id="60" name="group 60"/>
          <p:cNvGrpSpPr/>
          <p:nvPr/>
        </p:nvGrpSpPr>
        <p:grpSpPr>
          <a:xfrm rot="21600000">
            <a:off x="8944116" y="5191567"/>
            <a:ext cx="648563" cy="272477"/>
            <a:chOff x="0" y="0"/>
            <a:chExt cx="648563" cy="272477"/>
          </a:xfrm>
        </p:grpSpPr>
        <p:sp>
          <p:nvSpPr>
            <p:cNvPr id="200" name="path"/>
            <p:cNvSpPr/>
            <p:nvPr/>
          </p:nvSpPr>
          <p:spPr>
            <a:xfrm>
              <a:off x="30950" y="0"/>
              <a:ext cx="617612" cy="216189"/>
            </a:xfrm>
            <a:custGeom>
              <a:avLst/>
              <a:gdLst/>
              <a:ahLst/>
              <a:cxnLst/>
              <a:rect l="0" t="0" r="0" b="0"/>
              <a:pathLst>
                <a:path w="972" h="340">
                  <a:moveTo>
                    <a:pt x="970" y="2"/>
                  </a:moveTo>
                  <a:lnTo>
                    <a:pt x="2" y="2"/>
                  </a:lnTo>
                  <a:lnTo>
                    <a:pt x="2" y="338"/>
                  </a:lnTo>
                </a:path>
              </a:pathLst>
            </a:custGeom>
            <a:noFill/>
            <a:ln w="2840" cap="rnd">
              <a:round/>
              <a:solidFill>
                <a:srgbClr val="000000">
                  <a:alpha val="100000"/>
                </a:srgbClr>
              </a:solidFill>
              <a:prstDash val="solid"/>
            </a:ln>
          </p:spPr>
          <p:txBody>
            <a:bodyPr rtlCol="0"/>
            <a:lstStyle/>
            <a:p>
              <a:pPr algn="ctr"/>
              <a:endParaRPr lang="zh-CN" altLang="en-US"/>
            </a:p>
          </p:txBody>
        </p:sp>
        <p:sp>
          <p:nvSpPr>
            <p:cNvPr id="201" name="path"/>
            <p:cNvSpPr/>
            <p:nvPr/>
          </p:nvSpPr>
          <p:spPr>
            <a:xfrm>
              <a:off x="0" y="206509"/>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grpSp>
      <p:sp>
        <p:nvSpPr>
          <p:cNvPr id="202" name="textbox 202"/>
          <p:cNvSpPr/>
          <p:nvPr/>
        </p:nvSpPr>
        <p:spPr>
          <a:xfrm>
            <a:off x="1468685" y="4095689"/>
            <a:ext cx="161289" cy="310515"/>
          </a:xfrm>
          <a:prstGeom prst="rect">
            <a:avLst/>
          </a:prstGeom>
        </p:spPr>
        <p:txBody>
          <a:bodyPr vert="horz" wrap="square" lIns="0" tIns="0" rIns="0" bIns="0"/>
          <a:lstStyle/>
          <a:p>
            <a:pPr algn="l" rtl="0" eaLnBrk="0">
              <a:lnSpc>
                <a:spcPct val="89563"/>
              </a:lnSpc>
              <a:tabLst/>
            </a:pPr>
            <a:endParaRPr lang="Arial" altLang="Arial" sz="100" dirty="0"/>
          </a:p>
          <a:p>
            <a:pPr indent="12700" algn="l" rtl="0" eaLnBrk="0">
              <a:lnSpc>
                <a:spcPct val="98000"/>
              </a:lnSpc>
              <a:tabLst/>
            </a:pPr>
            <a:r>
              <a:rPr sz="1900" spc="-80" dirty="0">
                <a:solidFill>
                  <a:srgbClr val="191B0E">
                    <a:alpha val="100000"/>
                  </a:srgbClr>
                </a:solidFill>
                <a:latin typeface="Microsoft YaHei"/>
                <a:ea typeface="Microsoft YaHei"/>
                <a:cs typeface="Microsoft YaHei"/>
              </a:rPr>
              <a:t>■</a:t>
            </a:r>
            <a:endParaRPr lang="Microsoft YaHei" altLang="Microsoft YaHei" sz="1900" dirty="0"/>
          </a:p>
        </p:txBody>
      </p:sp>
      <p:sp>
        <p:nvSpPr>
          <p:cNvPr id="203" name="textbox 203"/>
          <p:cNvSpPr/>
          <p:nvPr/>
        </p:nvSpPr>
        <p:spPr>
          <a:xfrm>
            <a:off x="1468664" y="5108092"/>
            <a:ext cx="161289" cy="309879"/>
          </a:xfrm>
          <a:prstGeom prst="rect">
            <a:avLst/>
          </a:prstGeom>
        </p:spPr>
        <p:txBody>
          <a:bodyPr vert="horz" wrap="square" lIns="0" tIns="0" rIns="0" bIns="0"/>
          <a:lstStyle/>
          <a:p>
            <a:pPr algn="l" rtl="0" eaLnBrk="0">
              <a:lnSpc>
                <a:spcPct val="87782"/>
              </a:lnSpc>
              <a:tabLst/>
            </a:pPr>
            <a:endParaRPr lang="Arial" altLang="Arial" sz="100" dirty="0"/>
          </a:p>
          <a:p>
            <a:pPr indent="12700" algn="l" rtl="0" eaLnBrk="0">
              <a:lnSpc>
                <a:spcPct val="98000"/>
              </a:lnSpc>
              <a:tabLst/>
            </a:pPr>
            <a:r>
              <a:rPr sz="1900" spc="-80" dirty="0">
                <a:solidFill>
                  <a:srgbClr val="191B0E">
                    <a:alpha val="100000"/>
                  </a:srgbClr>
                </a:solidFill>
                <a:latin typeface="Microsoft YaHei"/>
                <a:ea typeface="Microsoft YaHei"/>
                <a:cs typeface="Microsoft YaHei"/>
              </a:rPr>
              <a:t>■</a:t>
            </a:r>
            <a:endParaRPr lang="Microsoft YaHei" altLang="Microsoft YaHei" sz="1900" dirty="0"/>
          </a:p>
        </p:txBody>
      </p:sp>
      <p:grpSp>
        <p:nvGrpSpPr>
          <p:cNvPr id="62" name="group 62"/>
          <p:cNvGrpSpPr/>
          <p:nvPr/>
        </p:nvGrpSpPr>
        <p:grpSpPr>
          <a:xfrm rot="21600000">
            <a:off x="10429409" y="6178139"/>
            <a:ext cx="64714" cy="184842"/>
            <a:chOff x="0" y="0"/>
            <a:chExt cx="64714" cy="184842"/>
          </a:xfrm>
        </p:grpSpPr>
        <p:sp>
          <p:nvSpPr>
            <p:cNvPr id="204" name="path"/>
            <p:cNvSpPr/>
            <p:nvPr/>
          </p:nvSpPr>
          <p:spPr>
            <a:xfrm>
              <a:off x="30950" y="0"/>
              <a:ext cx="2813" cy="128554"/>
            </a:xfrm>
            <a:custGeom>
              <a:avLst/>
              <a:gdLst/>
              <a:ahLst/>
              <a:cxnLst/>
              <a:rect l="0" t="0" r="0" b="0"/>
              <a:pathLst>
                <a:path w="4" h="202">
                  <a:moveTo>
                    <a:pt x="2" y="2"/>
                  </a:moveTo>
                  <a:lnTo>
                    <a:pt x="2" y="200"/>
                  </a:lnTo>
                </a:path>
              </a:pathLst>
            </a:custGeom>
            <a:noFill/>
            <a:ln w="2840" cap="rnd">
              <a:round/>
              <a:solidFill>
                <a:srgbClr val="000000">
                  <a:alpha val="100000"/>
                </a:srgbClr>
              </a:solidFill>
              <a:prstDash val="solid"/>
            </a:ln>
          </p:spPr>
          <p:txBody>
            <a:bodyPr rtlCol="0"/>
            <a:lstStyle/>
            <a:p>
              <a:pPr algn="ctr"/>
              <a:endParaRPr lang="zh-CN" altLang="en-US"/>
            </a:p>
          </p:txBody>
        </p:sp>
        <p:sp>
          <p:nvSpPr>
            <p:cNvPr id="205" name="path"/>
            <p:cNvSpPr/>
            <p:nvPr/>
          </p:nvSpPr>
          <p:spPr>
            <a:xfrm>
              <a:off x="0" y="118874"/>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grpSp>
      <p:sp>
        <p:nvSpPr>
          <p:cNvPr id="206" name="textbox 206"/>
          <p:cNvSpPr/>
          <p:nvPr/>
        </p:nvSpPr>
        <p:spPr>
          <a:xfrm>
            <a:off x="11656907" y="4964254"/>
            <a:ext cx="92710" cy="159385"/>
          </a:xfrm>
          <a:prstGeom prst="rect">
            <a:avLst/>
          </a:prstGeom>
        </p:spPr>
        <p:txBody>
          <a:bodyPr vert="horz" wrap="square" lIns="0" tIns="0" rIns="0" bIns="0"/>
          <a:lstStyle/>
          <a:p>
            <a:pPr algn="l" rtl="0" eaLnBrk="0">
              <a:lnSpc>
                <a:spcPct val="81387"/>
              </a:lnSpc>
              <a:tabLst/>
            </a:pPr>
            <a:endParaRPr lang="Arial" altLang="Arial" sz="100" dirty="0"/>
          </a:p>
          <a:p>
            <a:pPr indent="12700" algn="l" rtl="0" eaLnBrk="0">
              <a:lnSpc>
                <a:spcPct val="80000"/>
              </a:lnSpc>
              <a:tabLst/>
            </a:pPr>
            <a:r>
              <a:rPr sz="1100" spc="0" dirty="0">
                <a:solidFill>
                  <a:srgbClr val="000000">
                    <a:alpha val="100000"/>
                  </a:srgbClr>
                </a:solidFill>
                <a:latin typeface="SimSun"/>
                <a:ea typeface="SimSun"/>
                <a:cs typeface="SimSun"/>
              </a:rPr>
              <a:t>F</a:t>
            </a:r>
            <a:endParaRPr lang="SimSun" altLang="SimSun" sz="1100" dirty="0"/>
          </a:p>
        </p:txBody>
      </p:sp>
      <p:sp>
        <p:nvSpPr>
          <p:cNvPr id="207" name="textbox 207"/>
          <p:cNvSpPr/>
          <p:nvPr/>
        </p:nvSpPr>
        <p:spPr>
          <a:xfrm>
            <a:off x="9231495" y="4964254"/>
            <a:ext cx="92075" cy="159385"/>
          </a:xfrm>
          <a:prstGeom prst="rect">
            <a:avLst/>
          </a:prstGeom>
        </p:spPr>
        <p:txBody>
          <a:bodyPr vert="horz" wrap="square" lIns="0" tIns="0" rIns="0" bIns="0"/>
          <a:lstStyle/>
          <a:p>
            <a:pPr algn="l" rtl="0" eaLnBrk="0">
              <a:lnSpc>
                <a:spcPct val="81387"/>
              </a:lnSpc>
              <a:tabLst/>
            </a:pPr>
            <a:endParaRPr lang="Arial" altLang="Arial" sz="100" dirty="0"/>
          </a:p>
          <a:p>
            <a:pPr indent="12700" algn="l" rtl="0" eaLnBrk="0">
              <a:lnSpc>
                <a:spcPct val="80000"/>
              </a:lnSpc>
              <a:tabLst/>
            </a:pPr>
            <a:r>
              <a:rPr sz="1100" spc="0" dirty="0">
                <a:solidFill>
                  <a:srgbClr val="000000">
                    <a:alpha val="100000"/>
                  </a:srgbClr>
                </a:solidFill>
                <a:latin typeface="SimSun"/>
                <a:ea typeface="SimSun"/>
                <a:cs typeface="SimSun"/>
              </a:rPr>
              <a:t>T</a:t>
            </a:r>
            <a:endParaRPr lang="SimSun" altLang="SimSun" sz="1100" dirty="0"/>
          </a:p>
        </p:txBody>
      </p:sp>
      <p:sp>
        <p:nvSpPr>
          <p:cNvPr id="208" name="path"/>
          <p:cNvSpPr/>
          <p:nvPr/>
        </p:nvSpPr>
        <p:spPr>
          <a:xfrm>
            <a:off x="10439609" y="4243872"/>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sp>
        <p:nvSpPr>
          <p:cNvPr id="209" name="path"/>
          <p:cNvSpPr/>
          <p:nvPr/>
        </p:nvSpPr>
        <p:spPr>
          <a:xfrm>
            <a:off x="10439609" y="4830535"/>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sp>
        <p:nvSpPr>
          <p:cNvPr id="210" name="path"/>
          <p:cNvSpPr/>
          <p:nvPr/>
        </p:nvSpPr>
        <p:spPr>
          <a:xfrm>
            <a:off x="10470559" y="4681031"/>
            <a:ext cx="2813" cy="159184"/>
          </a:xfrm>
          <a:custGeom>
            <a:avLst/>
            <a:gdLst/>
            <a:ahLst/>
            <a:cxnLst/>
            <a:rect l="0" t="0" r="0" b="0"/>
            <a:pathLst>
              <a:path w="4" h="250">
                <a:moveTo>
                  <a:pt x="2" y="2"/>
                </a:moveTo>
                <a:lnTo>
                  <a:pt x="2" y="248"/>
                </a:lnTo>
              </a:path>
            </a:pathLst>
          </a:custGeom>
          <a:noFill/>
          <a:ln w="2840" cap="rnd">
            <a:round/>
            <a:solidFill>
              <a:srgbClr val="000000">
                <a:alpha val="100000"/>
              </a:srgbClr>
            </a:solidFill>
            <a:prstDash val="solid"/>
          </a:ln>
        </p:spPr>
        <p:txBody>
          <a:bodyPr rtlCol="0"/>
          <a:lstStyle/>
          <a:p>
            <a:pPr algn="ctr"/>
            <a:endParaRPr lang="zh-CN" altLang="en-US"/>
          </a:p>
        </p:txBody>
      </p:sp>
      <p:sp>
        <p:nvSpPr>
          <p:cNvPr id="211" name="rect"/>
          <p:cNvSpPr/>
          <p:nvPr/>
        </p:nvSpPr>
        <p:spPr>
          <a:xfrm>
            <a:off x="10470559" y="4104168"/>
            <a:ext cx="2813" cy="149384"/>
          </a:xfrm>
          <a:prstGeom prst="rect">
            <a:avLst/>
          </a:prstGeom>
          <a:solidFill>
            <a:srgbClr val="000000">
              <a:alpha val="100000"/>
            </a:srgbClr>
          </a:solidFill>
          <a:ln cap="flat">
            <a:miter lim="0"/>
            <a:noFill/>
            <a:prstDash val="solid"/>
          </a:ln>
        </p:spPr>
        <p:txBody>
          <a:bodyPr rtlCol="0"/>
          <a:lstStyle/>
          <a:p>
            <a:pPr algn="ct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213" name="textbox 213"/>
          <p:cNvSpPr/>
          <p:nvPr/>
        </p:nvSpPr>
        <p:spPr>
          <a:xfrm>
            <a:off x="1468664" y="719988"/>
            <a:ext cx="6947534" cy="3976370"/>
          </a:xfrm>
          <a:prstGeom prst="rect">
            <a:avLst/>
          </a:prstGeom>
        </p:spPr>
        <p:txBody>
          <a:bodyPr vert="horz" wrap="square" lIns="0" tIns="0" rIns="0" bIns="0"/>
          <a:lstStyle/>
          <a:p>
            <a:pPr algn="l" rtl="0" eaLnBrk="0">
              <a:lnSpc>
                <a:spcPct val="80783"/>
              </a:lnSpc>
              <a:tabLst/>
            </a:pPr>
            <a:endParaRPr lang="Arial" altLang="Arial" sz="100" dirty="0"/>
          </a:p>
          <a:p>
            <a:pPr indent="49439" algn="l" rtl="0" eaLnBrk="0">
              <a:lnSpc>
                <a:spcPct val="95000"/>
              </a:lnSpc>
              <a:tabLst/>
            </a:pPr>
            <a:r>
              <a:rPr sz="3900" spc="50" dirty="0">
                <a:solidFill>
                  <a:srgbClr val="191B0E">
                    <a:alpha val="100000"/>
                  </a:srgbClr>
                </a:solidFill>
                <a:latin typeface="KaiTi"/>
                <a:ea typeface="KaiTi"/>
                <a:cs typeface="KaiTi"/>
              </a:rPr>
              <a:t>条件</a:t>
            </a:r>
            <a:r>
              <a:rPr sz="3900" spc="20" dirty="0">
                <a:solidFill>
                  <a:srgbClr val="191B0E">
                    <a:alpha val="100000"/>
                  </a:srgbClr>
                </a:solidFill>
                <a:latin typeface="Microsoft YaHei"/>
                <a:ea typeface="Microsoft YaHei"/>
                <a:cs typeface="Microsoft YaHei"/>
              </a:rPr>
              <a:t>/</a:t>
            </a:r>
            <a:r>
              <a:rPr sz="3900" spc="50" dirty="0">
                <a:solidFill>
                  <a:srgbClr val="191B0E">
                    <a:alpha val="100000"/>
                  </a:srgbClr>
                </a:solidFill>
                <a:latin typeface="KaiTi"/>
                <a:ea typeface="KaiTi"/>
                <a:cs typeface="KaiTi"/>
              </a:rPr>
              <a:t>判定覆</a:t>
            </a:r>
            <a:r>
              <a:rPr sz="3900" spc="20" dirty="0">
                <a:solidFill>
                  <a:srgbClr val="191B0E">
                    <a:alpha val="100000"/>
                  </a:srgbClr>
                </a:solidFill>
                <a:latin typeface="KaiTi"/>
                <a:ea typeface="KaiTi"/>
                <a:cs typeface="KaiTi"/>
              </a:rPr>
              <a:t>盖</a:t>
            </a:r>
            <a:endParaRPr lang="KaiTi" altLang="KaiTi" sz="3900" dirty="0"/>
          </a:p>
          <a:p>
            <a:pPr marL="396493" indent="-383793" algn="l" rtl="0" eaLnBrk="0">
              <a:lnSpc>
                <a:spcPct val="94000"/>
              </a:lnSpc>
              <a:spcBef>
                <a:spcPts val="782"/>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条件</a:t>
            </a: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KaiTi"/>
                <a:ea typeface="KaiTi"/>
                <a:cs typeface="KaiTi"/>
              </a:rPr>
              <a:t>判定覆盖的含义是</a:t>
            </a:r>
            <a:r>
              <a:rPr sz="2000" spc="-10"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设计足够的测试用例，使得判</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定中每个条件的所有可能（真</a:t>
            </a: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KaiTi"/>
                <a:ea typeface="KaiTi"/>
                <a:cs typeface="KaiTi"/>
              </a:rPr>
              <a:t>假</a:t>
            </a:r>
            <a:r>
              <a:rPr sz="2000" spc="-3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至少出现一次</a:t>
            </a:r>
            <a:r>
              <a:rPr sz="2000" spc="-1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并且</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每个判定本身的判定结果（真</a:t>
            </a: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KaiTi"/>
                <a:ea typeface="KaiTi"/>
                <a:cs typeface="KaiTi"/>
              </a:rPr>
              <a:t>假</a:t>
            </a:r>
            <a:r>
              <a:rPr sz="2000" spc="-11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也至少出现一次</a:t>
            </a:r>
            <a:r>
              <a:rPr sz="2000" spc="-105" dirty="0">
                <a:solidFill>
                  <a:srgbClr val="191B0E">
                    <a:alpha val="100000"/>
                  </a:srgbClr>
                </a:solidFill>
                <a:latin typeface="KaiTi"/>
                <a:ea typeface="KaiTi"/>
                <a:cs typeface="KaiTi"/>
              </a:rPr>
              <a:t>。</a:t>
            </a:r>
            <a:endParaRPr lang="KaiTi" altLang="KaiTi" sz="2000" dirty="0"/>
          </a:p>
          <a:p>
            <a:pPr marL="989735" indent="-977035" algn="l" rtl="0" eaLnBrk="0">
              <a:lnSpc>
                <a:spcPct val="115000"/>
              </a:lnSpc>
              <a:spcBef>
                <a:spcPts val="1219"/>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选用以下的两组测试用例可以符合条件判定组合覆盖标准</a:t>
            </a:r>
            <a:r>
              <a:rPr sz="2000" spc="-79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 </a:t>
            </a:r>
            <a:r>
              <a:rPr sz="1600" spc="-10" dirty="0">
                <a:solidFill>
                  <a:srgbClr val="191B0E">
                    <a:alpha val="100000"/>
                  </a:srgbClr>
                </a:solidFill>
                <a:latin typeface="Microsoft YaHei"/>
                <a:ea typeface="Microsoft YaHei"/>
                <a:cs typeface="Microsoft YaHei"/>
              </a:rPr>
              <a:t>a</a:t>
            </a:r>
            <a:r>
              <a:rPr sz="1600" spc="-80" dirty="0">
                <a:solidFill>
                  <a:srgbClr val="191B0E">
                    <a:alpha val="100000"/>
                  </a:srgbClr>
                </a:solidFill>
                <a:latin typeface="Microsoft YaHei"/>
                <a:ea typeface="Microsoft YaHei"/>
                <a:cs typeface="Microsoft YaHei"/>
              </a:rPr>
              <a:t> </a:t>
            </a:r>
            <a:r>
              <a:rPr sz="1600" spc="-20" dirty="0">
                <a:solidFill>
                  <a:srgbClr val="191B0E">
                    <a:alpha val="100000"/>
                  </a:srgbClr>
                </a:solidFill>
                <a:latin typeface="Microsoft YaHei"/>
                <a:ea typeface="Microsoft YaHei"/>
                <a:cs typeface="Microsoft YaHei"/>
              </a:rPr>
              <a:t>=</a:t>
            </a:r>
            <a:r>
              <a:rPr sz="1600" spc="-80" dirty="0">
                <a:solidFill>
                  <a:srgbClr val="191B0E">
                    <a:alpha val="100000"/>
                  </a:srgbClr>
                </a:solidFill>
                <a:latin typeface="Microsoft YaHei"/>
                <a:ea typeface="Microsoft YaHei"/>
                <a:cs typeface="Microsoft YaHei"/>
              </a:rPr>
              <a:t> </a:t>
            </a:r>
            <a:r>
              <a:rPr sz="1600" spc="-20" dirty="0">
                <a:solidFill>
                  <a:srgbClr val="191B0E">
                    <a:alpha val="100000"/>
                  </a:srgbClr>
                </a:solidFill>
                <a:latin typeface="Microsoft YaHei"/>
                <a:ea typeface="Microsoft YaHei"/>
                <a:cs typeface="Microsoft YaHei"/>
              </a:rPr>
              <a:t>T</a:t>
            </a:r>
            <a:r>
              <a:rPr sz="1600" spc="-10" dirty="0">
                <a:solidFill>
                  <a:srgbClr val="191B0E">
                    <a:alpha val="100000"/>
                  </a:srgbClr>
                </a:solidFill>
                <a:latin typeface="Microsoft YaHei"/>
                <a:ea typeface="Microsoft YaHei"/>
                <a:cs typeface="Microsoft YaHei"/>
              </a:rPr>
              <a:t>,</a:t>
            </a:r>
            <a:r>
              <a:rPr sz="1600" spc="-20" dirty="0">
                <a:solidFill>
                  <a:srgbClr val="191B0E">
                    <a:alpha val="100000"/>
                  </a:srgbClr>
                </a:solidFill>
                <a:latin typeface="Microsoft YaHei"/>
                <a:ea typeface="Microsoft YaHei"/>
                <a:cs typeface="Microsoft YaHei"/>
              </a:rPr>
              <a:t>b</a:t>
            </a:r>
            <a:r>
              <a:rPr sz="1600" spc="-80" dirty="0">
                <a:solidFill>
                  <a:srgbClr val="191B0E">
                    <a:alpha val="100000"/>
                  </a:srgbClr>
                </a:solidFill>
                <a:latin typeface="Microsoft YaHei"/>
                <a:ea typeface="Microsoft YaHei"/>
                <a:cs typeface="Microsoft YaHei"/>
              </a:rPr>
              <a:t> </a:t>
            </a:r>
            <a:r>
              <a:rPr sz="1600" spc="-20" dirty="0">
                <a:solidFill>
                  <a:srgbClr val="191B0E">
                    <a:alpha val="100000"/>
                  </a:srgbClr>
                </a:solidFill>
                <a:latin typeface="Microsoft YaHei"/>
                <a:ea typeface="Microsoft YaHei"/>
                <a:cs typeface="Microsoft YaHei"/>
              </a:rPr>
              <a:t>=</a:t>
            </a:r>
            <a:r>
              <a:rPr sz="1600" spc="-80" dirty="0">
                <a:solidFill>
                  <a:srgbClr val="191B0E">
                    <a:alpha val="100000"/>
                  </a:srgbClr>
                </a:solidFill>
                <a:latin typeface="Microsoft YaHei"/>
                <a:ea typeface="Microsoft YaHei"/>
                <a:cs typeface="Microsoft YaHei"/>
              </a:rPr>
              <a:t> </a:t>
            </a:r>
            <a:r>
              <a:rPr sz="1600" spc="-20" dirty="0">
                <a:solidFill>
                  <a:srgbClr val="191B0E">
                    <a:alpha val="100000"/>
                  </a:srgbClr>
                </a:solidFill>
                <a:latin typeface="Microsoft YaHei"/>
                <a:ea typeface="Microsoft YaHei"/>
                <a:cs typeface="Microsoft YaHei"/>
              </a:rPr>
              <a:t>T</a:t>
            </a:r>
            <a:r>
              <a:rPr sz="1600" spc="-10" dirty="0">
                <a:solidFill>
                  <a:srgbClr val="191B0E">
                    <a:alpha val="100000"/>
                  </a:srgbClr>
                </a:solidFill>
                <a:latin typeface="Microsoft YaHei"/>
                <a:ea typeface="Microsoft YaHei"/>
                <a:cs typeface="Microsoft YaHei"/>
              </a:rPr>
              <a:t>,c</a:t>
            </a:r>
            <a:r>
              <a:rPr sz="1600" spc="-80" dirty="0">
                <a:solidFill>
                  <a:srgbClr val="191B0E">
                    <a:alpha val="100000"/>
                  </a:srgbClr>
                </a:solidFill>
                <a:latin typeface="Microsoft YaHei"/>
                <a:ea typeface="Microsoft YaHei"/>
                <a:cs typeface="Microsoft YaHei"/>
              </a:rPr>
              <a:t> </a:t>
            </a:r>
            <a:r>
              <a:rPr sz="1600" spc="0" dirty="0">
                <a:solidFill>
                  <a:srgbClr val="191B0E">
                    <a:alpha val="100000"/>
                  </a:srgbClr>
                </a:solidFill>
                <a:latin typeface="Microsoft YaHei"/>
                <a:ea typeface="Microsoft YaHei"/>
                <a:cs typeface="Microsoft YaHei"/>
              </a:rPr>
              <a:t>=</a:t>
            </a:r>
            <a:r>
              <a:rPr sz="1600" spc="-80" dirty="0">
                <a:solidFill>
                  <a:srgbClr val="191B0E">
                    <a:alpha val="100000"/>
                  </a:srgbClr>
                </a:solidFill>
                <a:latin typeface="Microsoft YaHei"/>
                <a:ea typeface="Microsoft YaHei"/>
                <a:cs typeface="Microsoft YaHei"/>
              </a:rPr>
              <a:t> </a:t>
            </a:r>
            <a:r>
              <a:rPr sz="1600" spc="0" dirty="0">
                <a:solidFill>
                  <a:srgbClr val="191B0E">
                    <a:alpha val="100000"/>
                  </a:srgbClr>
                </a:solidFill>
                <a:latin typeface="Microsoft YaHei"/>
                <a:ea typeface="Microsoft YaHei"/>
                <a:cs typeface="Microsoft YaHei"/>
              </a:rPr>
              <a:t>T</a:t>
            </a:r>
            <a:endParaRPr lang="Microsoft YaHei" altLang="Microsoft YaHei" sz="1600" dirty="0"/>
          </a:p>
          <a:p>
            <a:pPr indent="989725" algn="l" rtl="0" eaLnBrk="0">
              <a:lnSpc>
                <a:spcPct val="97000"/>
              </a:lnSpc>
              <a:spcBef>
                <a:spcPts val="983"/>
              </a:spcBef>
              <a:tabLst/>
            </a:pPr>
            <a:r>
              <a:rPr sz="1500" spc="20" dirty="0">
                <a:solidFill>
                  <a:srgbClr val="191B0E">
                    <a:alpha val="100000"/>
                  </a:srgbClr>
                </a:solidFill>
                <a:latin typeface="Microsoft YaHei"/>
                <a:ea typeface="Microsoft YaHei"/>
                <a:cs typeface="Microsoft YaHei"/>
              </a:rPr>
              <a:t>a</a:t>
            </a:r>
            <a:r>
              <a:rPr sz="1500" spc="30" dirty="0">
                <a:solidFill>
                  <a:srgbClr val="191B0E">
                    <a:alpha val="100000"/>
                  </a:srgbClr>
                </a:solidFill>
                <a:latin typeface="Microsoft YaHei"/>
                <a:ea typeface="Microsoft YaHei"/>
                <a:cs typeface="Microsoft YaHei"/>
              </a:rPr>
              <a:t> </a:t>
            </a:r>
            <a:r>
              <a:rPr sz="1500" spc="30" dirty="0">
                <a:solidFill>
                  <a:srgbClr val="191B0E">
                    <a:alpha val="100000"/>
                  </a:srgbClr>
                </a:solidFill>
                <a:latin typeface="Microsoft YaHei"/>
                <a:ea typeface="Microsoft YaHei"/>
                <a:cs typeface="Microsoft YaHei"/>
              </a:rPr>
              <a:t>=</a:t>
            </a:r>
            <a:r>
              <a:rPr sz="1500" spc="30" dirty="0">
                <a:solidFill>
                  <a:srgbClr val="191B0E">
                    <a:alpha val="100000"/>
                  </a:srgbClr>
                </a:solidFill>
                <a:latin typeface="Microsoft YaHei"/>
                <a:ea typeface="Microsoft YaHei"/>
                <a:cs typeface="Microsoft YaHei"/>
              </a:rPr>
              <a:t> </a:t>
            </a:r>
            <a:r>
              <a:rPr sz="1500" spc="20" dirty="0">
                <a:solidFill>
                  <a:srgbClr val="191B0E">
                    <a:alpha val="100000"/>
                  </a:srgbClr>
                </a:solidFill>
                <a:latin typeface="Microsoft YaHei"/>
                <a:ea typeface="Microsoft YaHei"/>
                <a:cs typeface="Microsoft YaHei"/>
              </a:rPr>
              <a:t>F</a:t>
            </a:r>
            <a:r>
              <a:rPr sz="1500" spc="10" dirty="0">
                <a:solidFill>
                  <a:srgbClr val="191B0E">
                    <a:alpha val="100000"/>
                  </a:srgbClr>
                </a:solidFill>
                <a:latin typeface="Microsoft YaHei"/>
                <a:ea typeface="Microsoft YaHei"/>
                <a:cs typeface="Microsoft YaHei"/>
              </a:rPr>
              <a:t>,</a:t>
            </a:r>
            <a:r>
              <a:rPr sz="1500" spc="30" dirty="0">
                <a:solidFill>
                  <a:srgbClr val="191B0E">
                    <a:alpha val="100000"/>
                  </a:srgbClr>
                </a:solidFill>
                <a:latin typeface="Microsoft YaHei"/>
                <a:ea typeface="Microsoft YaHei"/>
                <a:cs typeface="Microsoft YaHei"/>
              </a:rPr>
              <a:t>b</a:t>
            </a:r>
            <a:r>
              <a:rPr sz="1500" spc="20" dirty="0">
                <a:solidFill>
                  <a:srgbClr val="191B0E">
                    <a:alpha val="100000"/>
                  </a:srgbClr>
                </a:solidFill>
                <a:latin typeface="Microsoft YaHei"/>
                <a:ea typeface="Microsoft YaHei"/>
                <a:cs typeface="Microsoft YaHei"/>
              </a:rPr>
              <a:t> </a:t>
            </a:r>
            <a:r>
              <a:rPr sz="1500" spc="30" dirty="0">
                <a:solidFill>
                  <a:srgbClr val="191B0E">
                    <a:alpha val="100000"/>
                  </a:srgbClr>
                </a:solidFill>
                <a:latin typeface="Microsoft YaHei"/>
                <a:ea typeface="Microsoft YaHei"/>
                <a:cs typeface="Microsoft YaHei"/>
              </a:rPr>
              <a:t>=</a:t>
            </a:r>
            <a:r>
              <a:rPr sz="1500" spc="20" dirty="0">
                <a:solidFill>
                  <a:srgbClr val="191B0E">
                    <a:alpha val="100000"/>
                  </a:srgbClr>
                </a:solidFill>
                <a:latin typeface="Microsoft YaHei"/>
                <a:ea typeface="Microsoft YaHei"/>
                <a:cs typeface="Microsoft YaHei"/>
              </a:rPr>
              <a:t> </a:t>
            </a:r>
            <a:r>
              <a:rPr sz="1500" spc="20" dirty="0">
                <a:solidFill>
                  <a:srgbClr val="191B0E">
                    <a:alpha val="100000"/>
                  </a:srgbClr>
                </a:solidFill>
                <a:latin typeface="Microsoft YaHei"/>
                <a:ea typeface="Microsoft YaHei"/>
                <a:cs typeface="Microsoft YaHei"/>
              </a:rPr>
              <a:t>F</a:t>
            </a:r>
            <a:r>
              <a:rPr sz="1500" spc="10" dirty="0">
                <a:solidFill>
                  <a:srgbClr val="191B0E">
                    <a:alpha val="100000"/>
                  </a:srgbClr>
                </a:solidFill>
                <a:latin typeface="Microsoft YaHei"/>
                <a:ea typeface="Microsoft YaHei"/>
                <a:cs typeface="Microsoft YaHei"/>
              </a:rPr>
              <a:t>,</a:t>
            </a:r>
            <a:r>
              <a:rPr sz="1500" spc="20" dirty="0">
                <a:solidFill>
                  <a:srgbClr val="191B0E">
                    <a:alpha val="100000"/>
                  </a:srgbClr>
                </a:solidFill>
                <a:latin typeface="Microsoft YaHei"/>
                <a:ea typeface="Microsoft YaHei"/>
                <a:cs typeface="Microsoft YaHei"/>
              </a:rPr>
              <a:t>c</a:t>
            </a:r>
            <a:r>
              <a:rPr sz="1500" spc="20" dirty="0">
                <a:solidFill>
                  <a:srgbClr val="191B0E">
                    <a:alpha val="100000"/>
                  </a:srgbClr>
                </a:solidFill>
                <a:latin typeface="Microsoft YaHei"/>
                <a:ea typeface="Microsoft YaHei"/>
                <a:cs typeface="Microsoft YaHei"/>
              </a:rPr>
              <a:t> </a:t>
            </a:r>
            <a:r>
              <a:rPr sz="1500" spc="30" dirty="0">
                <a:solidFill>
                  <a:srgbClr val="191B0E">
                    <a:alpha val="100000"/>
                  </a:srgbClr>
                </a:solidFill>
                <a:latin typeface="Microsoft YaHei"/>
                <a:ea typeface="Microsoft YaHei"/>
                <a:cs typeface="Microsoft YaHei"/>
              </a:rPr>
              <a:t>=</a:t>
            </a:r>
            <a:r>
              <a:rPr sz="1500" spc="20" dirty="0">
                <a:solidFill>
                  <a:srgbClr val="191B0E">
                    <a:alpha val="100000"/>
                  </a:srgbClr>
                </a:solidFill>
                <a:latin typeface="Microsoft YaHei"/>
                <a:ea typeface="Microsoft YaHei"/>
                <a:cs typeface="Microsoft YaHei"/>
              </a:rPr>
              <a:t> </a:t>
            </a:r>
            <a:r>
              <a:rPr sz="1500" spc="20" dirty="0">
                <a:solidFill>
                  <a:srgbClr val="191B0E">
                    <a:alpha val="100000"/>
                  </a:srgbClr>
                </a:solidFill>
                <a:latin typeface="Microsoft YaHei"/>
                <a:ea typeface="Microsoft YaHei"/>
                <a:cs typeface="Microsoft YaHei"/>
              </a:rPr>
              <a:t>F</a:t>
            </a:r>
            <a:endParaRPr lang="Microsoft YaHei" altLang="Microsoft YaHei" sz="1500" dirty="0"/>
          </a:p>
          <a:p>
            <a:pPr algn="l" rtl="0" eaLnBrk="0">
              <a:lnSpc>
                <a:spcPct val="102000"/>
              </a:lnSpc>
              <a:tabLst/>
            </a:pPr>
            <a:endParaRPr lang="Arial" altLang="Arial" sz="800" dirty="0"/>
          </a:p>
          <a:p>
            <a:pPr marL="402120" indent="-389420" algn="l" rtl="0" eaLnBrk="0">
              <a:lnSpc>
                <a:spcPct val="96000"/>
              </a:lnSpc>
              <a:spcBef>
                <a:spcPts val="5"/>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但是条件判定组合覆盖也存在一定的缺陷</a:t>
            </a:r>
            <a:r>
              <a:rPr sz="2000" spc="-4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例如</a:t>
            </a:r>
            <a:r>
              <a:rPr sz="2000" spc="-2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判定的</a:t>
            </a:r>
            <a:r>
              <a:rPr sz="2000" spc="0" dirty="0">
                <a:solidFill>
                  <a:srgbClr val="191B0E">
                    <a:alpha val="100000"/>
                  </a:srgbClr>
                </a:solidFill>
                <a:latin typeface="KaiTi"/>
                <a:ea typeface="KaiTi"/>
                <a:cs typeface="KaiTi"/>
              </a:rPr>
              <a:t> </a:t>
            </a:r>
            <a:r>
              <a:rPr sz="2000" spc="40" dirty="0">
                <a:solidFill>
                  <a:srgbClr val="191B0E">
                    <a:alpha val="100000"/>
                  </a:srgbClr>
                </a:solidFill>
                <a:latin typeface="KaiTi"/>
                <a:ea typeface="KaiTi"/>
                <a:cs typeface="KaiTi"/>
              </a:rPr>
              <a:t>第一个运算符</a:t>
            </a:r>
            <a:r>
              <a:rPr sz="2000" spc="40" dirty="0">
                <a:solidFill>
                  <a:srgbClr val="191B0E">
                    <a:alpha val="100000"/>
                  </a:srgbClr>
                </a:solidFill>
                <a:latin typeface="Microsoft YaHei"/>
                <a:ea typeface="Microsoft YaHei"/>
                <a:cs typeface="Microsoft YaHei"/>
              </a:rPr>
              <a:t>&amp;&amp;</a:t>
            </a:r>
            <a:r>
              <a:rPr sz="2000" spc="40" dirty="0">
                <a:solidFill>
                  <a:srgbClr val="191B0E">
                    <a:alpha val="100000"/>
                  </a:srgbClr>
                </a:solidFill>
                <a:latin typeface="KaiTi"/>
                <a:ea typeface="KaiTi"/>
                <a:cs typeface="KaiTi"/>
              </a:rPr>
              <a:t>错写成运算符</a:t>
            </a:r>
            <a:r>
              <a:rPr sz="2000" spc="20" dirty="0">
                <a:solidFill>
                  <a:srgbClr val="191B0E">
                    <a:alpha val="100000"/>
                  </a:srgbClr>
                </a:solidFill>
                <a:latin typeface="Microsoft YaHei"/>
                <a:ea typeface="Microsoft YaHei"/>
                <a:cs typeface="Microsoft YaHei"/>
              </a:rPr>
              <a:t>||</a:t>
            </a:r>
            <a:r>
              <a:rPr sz="2000" spc="40" dirty="0">
                <a:solidFill>
                  <a:srgbClr val="191B0E">
                    <a:alpha val="100000"/>
                  </a:srgbClr>
                </a:solidFill>
                <a:latin typeface="KaiTi"/>
                <a:ea typeface="KaiTi"/>
                <a:cs typeface="KaiTi"/>
              </a:rPr>
              <a:t>或第二个运算符</a:t>
            </a:r>
            <a:r>
              <a:rPr sz="2000" spc="20" dirty="0">
                <a:solidFill>
                  <a:srgbClr val="191B0E">
                    <a:alpha val="100000"/>
                  </a:srgbClr>
                </a:solidFill>
                <a:latin typeface="Microsoft YaHei"/>
                <a:ea typeface="Microsoft YaHei"/>
                <a:cs typeface="Microsoft YaHei"/>
              </a:rPr>
              <a:t>|</a:t>
            </a:r>
            <a:r>
              <a:rPr sz="2000" spc="5"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KaiTi"/>
                <a:ea typeface="KaiTi"/>
                <a:cs typeface="KaiTi"/>
              </a:rPr>
              <a:t>错写</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成运算符</a:t>
            </a:r>
            <a:r>
              <a:rPr sz="2000" spc="0" dirty="0">
                <a:solidFill>
                  <a:srgbClr val="191B0E">
                    <a:alpha val="100000"/>
                  </a:srgbClr>
                </a:solidFill>
                <a:latin typeface="Microsoft YaHei"/>
                <a:ea typeface="Microsoft YaHei"/>
                <a:cs typeface="Microsoft YaHei"/>
              </a:rPr>
              <a:t>&amp;&amp;</a:t>
            </a:r>
            <a:r>
              <a:rPr sz="2000" spc="-48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如表所示</a:t>
            </a:r>
            <a:r>
              <a:rPr sz="2000" spc="-46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使用上述测试用例仍然可以达</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到</a:t>
            </a:r>
            <a:r>
              <a:rPr sz="2000" spc="0" dirty="0">
                <a:solidFill>
                  <a:srgbClr val="191B0E">
                    <a:alpha val="100000"/>
                  </a:srgbClr>
                </a:solidFill>
                <a:latin typeface="Microsoft YaHei"/>
                <a:ea typeface="Microsoft YaHei"/>
                <a:cs typeface="Microsoft YaHei"/>
              </a:rPr>
              <a:t>100%</a:t>
            </a:r>
            <a:r>
              <a:rPr sz="2000" spc="0" dirty="0">
                <a:solidFill>
                  <a:srgbClr val="191B0E">
                    <a:alpha val="100000"/>
                  </a:srgbClr>
                </a:solidFill>
                <a:latin typeface="KaiTi"/>
                <a:ea typeface="KaiTi"/>
                <a:cs typeface="KaiTi"/>
              </a:rPr>
              <a:t>的条件判定组合覆盖</a:t>
            </a:r>
            <a:r>
              <a:rPr sz="2000" spc="-27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无法发现这些逻辑错误</a:t>
            </a:r>
            <a:r>
              <a:rPr sz="2000" spc="-270" dirty="0">
                <a:solidFill>
                  <a:srgbClr val="191B0E">
                    <a:alpha val="100000"/>
                  </a:srgbClr>
                </a:solidFill>
                <a:latin typeface="KaiTi"/>
                <a:ea typeface="KaiTi"/>
                <a:cs typeface="KaiTi"/>
              </a:rPr>
              <a:t>。</a:t>
            </a:r>
            <a:endParaRPr lang="KaiTi" altLang="KaiTi" sz="2000" dirty="0"/>
          </a:p>
        </p:txBody>
      </p:sp>
      <p:graphicFrame>
        <p:nvGraphicFramePr>
          <p:cNvPr id="214" name="table 214"/>
          <p:cNvGraphicFramePr>
            <a:graphicFrameLocks noGrp="1"/>
          </p:cNvGraphicFramePr>
          <p:nvPr/>
        </p:nvGraphicFramePr>
        <p:xfrm>
          <a:off x="1952872" y="5061182"/>
          <a:ext cx="6046470" cy="1446530"/>
        </p:xfrm>
        <a:graphic>
          <a:graphicData uri="http://schemas.openxmlformats.org/drawingml/2006/table">
            <a:tbl>
              <a:tblPr/>
              <a:tblGrid>
                <a:gridCol w="669925"/>
                <a:gridCol w="407034"/>
                <a:gridCol w="407034"/>
                <a:gridCol w="407034"/>
                <a:gridCol w="1286510"/>
                <a:gridCol w="1002030"/>
                <a:gridCol w="1866900"/>
              </a:tblGrid>
              <a:tr h="485140">
                <a:tc>
                  <a:txBody>
                    <a:bodyPr/>
                    <a:lstStyle/>
                    <a:p>
                      <a:pPr algn="l" rtl="0" eaLnBrk="0">
                        <a:lnSpc>
                          <a:spcPct val="110000"/>
                        </a:lnSpc>
                        <a:tabLst/>
                      </a:pPr>
                      <a:endParaRPr lang="Arial" altLang="Arial" sz="900" dirty="0"/>
                    </a:p>
                    <a:p>
                      <a:pPr indent="165540" algn="l" rtl="0" eaLnBrk="0">
                        <a:lnSpc>
                          <a:spcPct val="99000"/>
                        </a:lnSpc>
                        <a:spcBef>
                          <a:spcPts val="3"/>
                        </a:spcBef>
                        <a:tabLst/>
                      </a:pPr>
                      <a:r>
                        <a:rPr sz="1400" spc="40" dirty="0">
                          <a:solidFill>
                            <a:srgbClr val="000000">
                              <a:alpha val="100000"/>
                            </a:srgbClr>
                          </a:solidFill>
                          <a:latin typeface="SimSun"/>
                          <a:ea typeface="SimSun"/>
                          <a:cs typeface="SimSun"/>
                        </a:rPr>
                        <a:t>序</a:t>
                      </a:r>
                      <a:r>
                        <a:rPr sz="1400" spc="20" dirty="0">
                          <a:solidFill>
                            <a:srgbClr val="000000">
                              <a:alpha val="100000"/>
                            </a:srgbClr>
                          </a:solidFill>
                          <a:latin typeface="SimSun"/>
                          <a:ea typeface="SimSun"/>
                          <a:cs typeface="SimSun"/>
                        </a:rPr>
                        <a:t>号</a:t>
                      </a:r>
                      <a:endParaRPr lang="SimSun" altLang="SimSun" sz="14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c>
                  <a:txBody>
                    <a:bodyPr/>
                    <a:lstStyle/>
                    <a:p>
                      <a:pPr algn="l" rtl="0" eaLnBrk="0">
                        <a:lnSpc>
                          <a:spcPct val="119000"/>
                        </a:lnSpc>
                        <a:tabLst/>
                      </a:pPr>
                      <a:endParaRPr lang="Arial" altLang="Arial" sz="1000" dirty="0"/>
                    </a:p>
                    <a:p>
                      <a:pPr algn="l" rtl="0" eaLnBrk="0">
                        <a:lnSpc>
                          <a:spcPct val="6354"/>
                        </a:lnSpc>
                        <a:tabLst/>
                      </a:pPr>
                      <a:endParaRPr lang="Arial" altLang="Arial" sz="100" dirty="0"/>
                    </a:p>
                    <a:p>
                      <a:pPr indent="171679" algn="l" rtl="0" eaLnBrk="0">
                        <a:lnSpc>
                          <a:spcPct val="98000"/>
                        </a:lnSpc>
                        <a:tabLst/>
                      </a:pPr>
                      <a:r>
                        <a:rPr sz="1400" spc="0" dirty="0">
                          <a:solidFill>
                            <a:srgbClr val="000000">
                              <a:alpha val="100000"/>
                            </a:srgbClr>
                          </a:solidFill>
                          <a:latin typeface="Times New Roman"/>
                          <a:ea typeface="Times New Roman"/>
                          <a:cs typeface="Times New Roman"/>
                        </a:rPr>
                        <a:t>a</a:t>
                      </a:r>
                      <a:endParaRPr lang="Times New Roman" altLang="Times New Roman" sz="14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c>
                  <a:txBody>
                    <a:bodyPr/>
                    <a:lstStyle/>
                    <a:p>
                      <a:pPr algn="l" rtl="0" eaLnBrk="0">
                        <a:lnSpc>
                          <a:spcPct val="119000"/>
                        </a:lnSpc>
                        <a:tabLst/>
                      </a:pPr>
                      <a:endParaRPr lang="Arial" altLang="Arial" sz="1000" dirty="0"/>
                    </a:p>
                    <a:p>
                      <a:pPr indent="157578" algn="l" rtl="0" eaLnBrk="0">
                        <a:lnSpc>
                          <a:spcPct val="98000"/>
                        </a:lnSpc>
                        <a:spcBef>
                          <a:spcPts val="1"/>
                        </a:spcBef>
                        <a:tabLst/>
                      </a:pPr>
                      <a:r>
                        <a:rPr sz="1400" spc="30" dirty="0">
                          <a:solidFill>
                            <a:srgbClr val="000000">
                              <a:alpha val="100000"/>
                            </a:srgbClr>
                          </a:solidFill>
                          <a:latin typeface="Times New Roman"/>
                          <a:ea typeface="Times New Roman"/>
                          <a:cs typeface="Times New Roman"/>
                        </a:rPr>
                        <a:t>b</a:t>
                      </a:r>
                      <a:endParaRPr lang="Times New Roman" altLang="Times New Roman" sz="14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c>
                  <a:txBody>
                    <a:bodyPr/>
                    <a:lstStyle/>
                    <a:p>
                      <a:pPr algn="l" rtl="0" eaLnBrk="0">
                        <a:lnSpc>
                          <a:spcPct val="119000"/>
                        </a:lnSpc>
                        <a:tabLst/>
                      </a:pPr>
                      <a:endParaRPr lang="Arial" altLang="Arial" sz="1000" dirty="0"/>
                    </a:p>
                    <a:p>
                      <a:pPr indent="171666" algn="l" rtl="0" eaLnBrk="0">
                        <a:lnSpc>
                          <a:spcPct val="98000"/>
                        </a:lnSpc>
                        <a:spcBef>
                          <a:spcPts val="1"/>
                        </a:spcBef>
                        <a:tabLst/>
                      </a:pPr>
                      <a:r>
                        <a:rPr sz="1400" spc="0" dirty="0">
                          <a:solidFill>
                            <a:srgbClr val="000000">
                              <a:alpha val="100000"/>
                            </a:srgbClr>
                          </a:solidFill>
                          <a:latin typeface="Times New Roman"/>
                          <a:ea typeface="Times New Roman"/>
                          <a:cs typeface="Times New Roman"/>
                        </a:rPr>
                        <a:t>c</a:t>
                      </a:r>
                      <a:endParaRPr lang="Times New Roman" altLang="Times New Roman" sz="14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c>
                  <a:txBody>
                    <a:bodyPr/>
                    <a:lstStyle/>
                    <a:p>
                      <a:pPr algn="l" rtl="0" eaLnBrk="0">
                        <a:lnSpc>
                          <a:spcPct val="109000"/>
                        </a:lnSpc>
                        <a:tabLst/>
                      </a:pPr>
                      <a:endParaRPr lang="Arial" altLang="Arial" sz="900" dirty="0"/>
                    </a:p>
                    <a:p>
                      <a:pPr algn="l" rtl="0" eaLnBrk="0">
                        <a:lnSpc>
                          <a:spcPct val="7269"/>
                        </a:lnSpc>
                        <a:tabLst/>
                      </a:pPr>
                      <a:endParaRPr lang="Arial" altLang="Arial" sz="100" dirty="0"/>
                    </a:p>
                    <a:p>
                      <a:pPr indent="256727" algn="l" rtl="0" eaLnBrk="0">
                        <a:lnSpc>
                          <a:spcPts val="1717"/>
                        </a:lnSpc>
                        <a:tabLst/>
                      </a:pPr>
                      <a:r>
                        <a:rPr sz="1400" spc="20" dirty="0">
                          <a:solidFill>
                            <a:srgbClr val="000000">
                              <a:alpha val="100000"/>
                            </a:srgbClr>
                          </a:solidFill>
                          <a:latin typeface="Times New Roman"/>
                          <a:ea typeface="Times New Roman"/>
                          <a:cs typeface="Times New Roman"/>
                        </a:rPr>
                        <a:t>a</a:t>
                      </a:r>
                      <a:r>
                        <a:rPr sz="1400" spc="10" dirty="0">
                          <a:solidFill>
                            <a:srgbClr val="000000">
                              <a:alpha val="100000"/>
                            </a:srgbClr>
                          </a:solidFill>
                          <a:latin typeface="Times New Roman"/>
                          <a:ea typeface="Times New Roman"/>
                          <a:cs typeface="Times New Roman"/>
                        </a:rPr>
                        <a:t>  </a:t>
                      </a:r>
                      <a:r>
                        <a:rPr sz="1400" spc="20" dirty="0">
                          <a:solidFill>
                            <a:srgbClr val="000000">
                              <a:alpha val="100000"/>
                            </a:srgbClr>
                          </a:solidFill>
                          <a:latin typeface="SimSun"/>
                          <a:ea typeface="SimSun"/>
                          <a:cs typeface="SimSun"/>
                        </a:rPr>
                        <a:t>||(</a:t>
                      </a:r>
                      <a:r>
                        <a:rPr sz="1400" spc="20" dirty="0">
                          <a:solidFill>
                            <a:srgbClr val="000000">
                              <a:alpha val="100000"/>
                            </a:srgbClr>
                          </a:solidFill>
                          <a:latin typeface="Times New Roman"/>
                          <a:ea typeface="Times New Roman"/>
                          <a:cs typeface="Times New Roman"/>
                        </a:rPr>
                        <a:t>b</a:t>
                      </a:r>
                      <a:r>
                        <a:rPr sz="1400" spc="15" dirty="0">
                          <a:solidFill>
                            <a:srgbClr val="000000">
                              <a:alpha val="100000"/>
                            </a:srgbClr>
                          </a:solidFill>
                          <a:latin typeface="SimSun"/>
                          <a:ea typeface="SimSun"/>
                          <a:cs typeface="SimSun"/>
                        </a:rPr>
                        <a:t>|</a:t>
                      </a:r>
                      <a:r>
                        <a:rPr sz="1400" spc="0" dirty="0">
                          <a:solidFill>
                            <a:srgbClr val="000000">
                              <a:alpha val="100000"/>
                            </a:srgbClr>
                          </a:solidFill>
                          <a:latin typeface="SimSun"/>
                          <a:ea typeface="SimSun"/>
                          <a:cs typeface="SimSun"/>
                        </a:rPr>
                        <a:t>|</a:t>
                      </a:r>
                      <a:r>
                        <a:rPr sz="1400" spc="0" dirty="0">
                          <a:solidFill>
                            <a:srgbClr val="000000">
                              <a:alpha val="100000"/>
                            </a:srgbClr>
                          </a:solidFill>
                          <a:latin typeface="Times New Roman"/>
                          <a:ea typeface="Times New Roman"/>
                          <a:cs typeface="Times New Roman"/>
                        </a:rPr>
                        <a:t>c</a:t>
                      </a:r>
                      <a:r>
                        <a:rPr sz="1400" spc="0" dirty="0">
                          <a:solidFill>
                            <a:srgbClr val="000000">
                              <a:alpha val="100000"/>
                            </a:srgbClr>
                          </a:solidFill>
                          <a:latin typeface="SimSun"/>
                          <a:ea typeface="SimSun"/>
                          <a:cs typeface="SimSun"/>
                        </a:rPr>
                        <a:t>)</a:t>
                      </a:r>
                      <a:endParaRPr lang="SimSun" altLang="SimSun" sz="14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c>
                  <a:txBody>
                    <a:bodyPr/>
                    <a:lstStyle/>
                    <a:p>
                      <a:pPr algn="l" rtl="0" eaLnBrk="0">
                        <a:lnSpc>
                          <a:spcPct val="109000"/>
                        </a:lnSpc>
                        <a:tabLst/>
                      </a:pPr>
                      <a:endParaRPr lang="Arial" altLang="Arial" sz="900" dirty="0"/>
                    </a:p>
                    <a:p>
                      <a:pPr algn="l" rtl="0" eaLnBrk="0">
                        <a:lnSpc>
                          <a:spcPct val="7269"/>
                        </a:lnSpc>
                        <a:tabLst/>
                      </a:pPr>
                      <a:endParaRPr lang="Arial" altLang="Arial" sz="100" dirty="0"/>
                    </a:p>
                    <a:p>
                      <a:pPr indent="14812" algn="l" rtl="0" eaLnBrk="0">
                        <a:lnSpc>
                          <a:spcPts val="1788"/>
                        </a:lnSpc>
                        <a:tabLst/>
                      </a:pPr>
                      <a:r>
                        <a:rPr sz="1400" spc="20" dirty="0">
                          <a:solidFill>
                            <a:srgbClr val="000000">
                              <a:alpha val="100000"/>
                            </a:srgbClr>
                          </a:solidFill>
                          <a:latin typeface="Times New Roman"/>
                          <a:ea typeface="Times New Roman"/>
                          <a:cs typeface="Times New Roman"/>
                        </a:rPr>
                        <a:t>a</a:t>
                      </a:r>
                      <a:r>
                        <a:rPr sz="1400" spc="20" dirty="0">
                          <a:solidFill>
                            <a:srgbClr val="000000">
                              <a:alpha val="100000"/>
                            </a:srgbClr>
                          </a:solidFill>
                          <a:latin typeface="Times New Roman"/>
                          <a:ea typeface="Times New Roman"/>
                          <a:cs typeface="Times New Roman"/>
                        </a:rPr>
                        <a:t>  </a:t>
                      </a:r>
                      <a:r>
                        <a:rPr sz="1400" spc="20" dirty="0">
                          <a:solidFill>
                            <a:srgbClr val="000000">
                              <a:alpha val="100000"/>
                            </a:srgbClr>
                          </a:solidFill>
                          <a:latin typeface="SimSun"/>
                          <a:ea typeface="SimSun"/>
                          <a:cs typeface="SimSun"/>
                        </a:rPr>
                        <a:t>&amp;&amp;</a:t>
                      </a:r>
                      <a:r>
                        <a:rPr sz="1400" spc="30" dirty="0">
                          <a:solidFill>
                            <a:srgbClr val="000000">
                              <a:alpha val="100000"/>
                            </a:srgbClr>
                          </a:solidFill>
                          <a:latin typeface="SimSun"/>
                          <a:ea typeface="SimSun"/>
                          <a:cs typeface="SimSun"/>
                        </a:rPr>
                        <a:t> </a:t>
                      </a:r>
                      <a:r>
                        <a:rPr sz="1400" spc="20" dirty="0">
                          <a:solidFill>
                            <a:srgbClr val="000000">
                              <a:alpha val="100000"/>
                            </a:srgbClr>
                          </a:solidFill>
                          <a:latin typeface="SimSun"/>
                          <a:ea typeface="SimSun"/>
                          <a:cs typeface="SimSun"/>
                        </a:rPr>
                        <a:t>(</a:t>
                      </a:r>
                      <a:r>
                        <a:rPr sz="1400" spc="20" dirty="0">
                          <a:solidFill>
                            <a:srgbClr val="000000">
                              <a:alpha val="100000"/>
                            </a:srgbClr>
                          </a:solidFill>
                          <a:latin typeface="Times New Roman"/>
                          <a:ea typeface="Times New Roman"/>
                          <a:cs typeface="Times New Roman"/>
                        </a:rPr>
                        <a:t>b</a:t>
                      </a:r>
                      <a:r>
                        <a:rPr sz="1400" spc="20" dirty="0">
                          <a:solidFill>
                            <a:srgbClr val="000000">
                              <a:alpha val="100000"/>
                            </a:srgbClr>
                          </a:solidFill>
                          <a:latin typeface="SimSun"/>
                          <a:ea typeface="SimSun"/>
                          <a:cs typeface="SimSun"/>
                        </a:rPr>
                        <a:t>&amp;&amp;</a:t>
                      </a:r>
                      <a:r>
                        <a:rPr sz="1400" spc="20" dirty="0">
                          <a:solidFill>
                            <a:srgbClr val="000000">
                              <a:alpha val="100000"/>
                            </a:srgbClr>
                          </a:solidFill>
                          <a:latin typeface="Times New Roman"/>
                          <a:ea typeface="Times New Roman"/>
                          <a:cs typeface="Times New Roman"/>
                        </a:rPr>
                        <a:t>c</a:t>
                      </a:r>
                      <a:r>
                        <a:rPr sz="1400" spc="0" dirty="0">
                          <a:solidFill>
                            <a:srgbClr val="000000">
                              <a:alpha val="100000"/>
                            </a:srgbClr>
                          </a:solidFill>
                          <a:latin typeface="SimSun"/>
                          <a:ea typeface="SimSun"/>
                          <a:cs typeface="SimSun"/>
                        </a:rPr>
                        <a:t>)</a:t>
                      </a:r>
                      <a:endParaRPr lang="SimSun" altLang="SimSun" sz="14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c>
                  <a:txBody>
                    <a:bodyPr/>
                    <a:lstStyle/>
                    <a:p>
                      <a:pPr algn="l" rtl="0" eaLnBrk="0">
                        <a:lnSpc>
                          <a:spcPct val="109000"/>
                        </a:lnSpc>
                        <a:tabLst/>
                      </a:pPr>
                      <a:endParaRPr lang="Arial" altLang="Arial" sz="900" dirty="0"/>
                    </a:p>
                    <a:p>
                      <a:pPr indent="166577" algn="l" rtl="0" eaLnBrk="0">
                        <a:lnSpc>
                          <a:spcPct val="99000"/>
                        </a:lnSpc>
                        <a:spcBef>
                          <a:spcPts val="3"/>
                        </a:spcBef>
                        <a:tabLst/>
                      </a:pPr>
                      <a:r>
                        <a:rPr sz="1400" spc="50" dirty="0">
                          <a:solidFill>
                            <a:srgbClr val="000000">
                              <a:alpha val="100000"/>
                            </a:srgbClr>
                          </a:solidFill>
                          <a:latin typeface="SimSun"/>
                          <a:ea typeface="SimSun"/>
                          <a:cs typeface="SimSun"/>
                        </a:rPr>
                        <a:t>条件判定组合覆</a:t>
                      </a:r>
                      <a:r>
                        <a:rPr sz="1400" spc="25" dirty="0">
                          <a:solidFill>
                            <a:srgbClr val="000000">
                              <a:alpha val="100000"/>
                            </a:srgbClr>
                          </a:solidFill>
                          <a:latin typeface="SimSun"/>
                          <a:ea typeface="SimSun"/>
                          <a:cs typeface="SimSun"/>
                        </a:rPr>
                        <a:t>盖</a:t>
                      </a:r>
                      <a:r>
                        <a:rPr sz="1400" spc="0" dirty="0">
                          <a:solidFill>
                            <a:srgbClr val="000000">
                              <a:alpha val="100000"/>
                            </a:srgbClr>
                          </a:solidFill>
                          <a:latin typeface="SimSun"/>
                          <a:ea typeface="SimSun"/>
                          <a:cs typeface="SimSun"/>
                        </a:rPr>
                        <a:t>%</a:t>
                      </a:r>
                      <a:endParaRPr lang="SimSun" altLang="SimSun" sz="14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r>
              <a:tr h="476884">
                <a:tc>
                  <a:txBody>
                    <a:bodyPr/>
                    <a:lstStyle/>
                    <a:p>
                      <a:pPr algn="l" rtl="0" eaLnBrk="0">
                        <a:lnSpc>
                          <a:spcPct val="118000"/>
                        </a:lnSpc>
                        <a:tabLst/>
                      </a:pPr>
                      <a:endParaRPr lang="Arial" altLang="Arial" sz="1000" dirty="0"/>
                    </a:p>
                    <a:p>
                      <a:pPr indent="319308" algn="l" rtl="0" eaLnBrk="0">
                        <a:lnSpc>
                          <a:spcPct val="79000"/>
                        </a:lnSpc>
                        <a:spcBef>
                          <a:spcPts val="1"/>
                        </a:spcBef>
                        <a:tabLst/>
                      </a:pPr>
                      <a:r>
                        <a:rPr sz="1400" spc="0" dirty="0">
                          <a:solidFill>
                            <a:srgbClr val="000000">
                              <a:alpha val="100000"/>
                            </a:srgbClr>
                          </a:solidFill>
                          <a:latin typeface="Times New Roman"/>
                          <a:ea typeface="Times New Roman"/>
                          <a:cs typeface="Times New Roman"/>
                        </a:rPr>
                        <a:t>1</a:t>
                      </a:r>
                      <a:endParaRPr lang="Times New Roman" altLang="Times New Roman" sz="14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9000"/>
                        </a:lnSpc>
                        <a:tabLst/>
                      </a:pPr>
                      <a:endParaRPr lang="Arial" altLang="Arial" sz="1000" dirty="0"/>
                    </a:p>
                    <a:p>
                      <a:pPr indent="155228" algn="l" rtl="0" eaLnBrk="0">
                        <a:lnSpc>
                          <a:spcPct val="78000"/>
                        </a:lnSpc>
                        <a:spcBef>
                          <a:spcPts val="6"/>
                        </a:spcBef>
                        <a:tabLst/>
                      </a:pPr>
                      <a:r>
                        <a:rPr sz="1400" spc="0" dirty="0">
                          <a:solidFill>
                            <a:srgbClr val="000000">
                              <a:alpha val="100000"/>
                            </a:srgbClr>
                          </a:solidFill>
                          <a:latin typeface="Times New Roman"/>
                          <a:ea typeface="Times New Roman"/>
                          <a:cs typeface="Times New Roman"/>
                        </a:rPr>
                        <a:t>T</a:t>
                      </a:r>
                      <a:endParaRPr lang="Times New Roman" altLang="Times New Roman" sz="14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9000"/>
                        </a:lnSpc>
                        <a:tabLst/>
                      </a:pPr>
                      <a:endParaRPr lang="Arial" altLang="Arial" sz="1000" dirty="0"/>
                    </a:p>
                    <a:p>
                      <a:pPr indent="163332" algn="l" rtl="0" eaLnBrk="0">
                        <a:lnSpc>
                          <a:spcPct val="78000"/>
                        </a:lnSpc>
                        <a:spcBef>
                          <a:spcPts val="6"/>
                        </a:spcBef>
                        <a:tabLst/>
                      </a:pPr>
                      <a:r>
                        <a:rPr sz="1400" spc="0" dirty="0">
                          <a:solidFill>
                            <a:srgbClr val="000000">
                              <a:alpha val="100000"/>
                            </a:srgbClr>
                          </a:solidFill>
                          <a:latin typeface="Times New Roman"/>
                          <a:ea typeface="Times New Roman"/>
                          <a:cs typeface="Times New Roman"/>
                        </a:rPr>
                        <a:t>T</a:t>
                      </a:r>
                      <a:endParaRPr lang="Times New Roman" altLang="Times New Roman" sz="14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9000"/>
                        </a:lnSpc>
                        <a:tabLst/>
                      </a:pPr>
                      <a:endParaRPr lang="Arial" altLang="Arial" sz="1000" dirty="0"/>
                    </a:p>
                    <a:p>
                      <a:pPr indent="155586" algn="l" rtl="0" eaLnBrk="0">
                        <a:lnSpc>
                          <a:spcPct val="78000"/>
                        </a:lnSpc>
                        <a:spcBef>
                          <a:spcPts val="6"/>
                        </a:spcBef>
                        <a:tabLst/>
                      </a:pPr>
                      <a:r>
                        <a:rPr sz="1400" spc="0" dirty="0">
                          <a:solidFill>
                            <a:srgbClr val="000000">
                              <a:alpha val="100000"/>
                            </a:srgbClr>
                          </a:solidFill>
                          <a:latin typeface="Times New Roman"/>
                          <a:ea typeface="Times New Roman"/>
                          <a:cs typeface="Times New Roman"/>
                        </a:rPr>
                        <a:t>T</a:t>
                      </a:r>
                      <a:endParaRPr lang="Times New Roman" altLang="Times New Roman" sz="14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9000"/>
                        </a:lnSpc>
                        <a:tabLst/>
                      </a:pPr>
                      <a:endParaRPr lang="Arial" altLang="Arial" sz="1000" dirty="0"/>
                    </a:p>
                    <a:p>
                      <a:pPr indent="593655" algn="l" rtl="0" eaLnBrk="0">
                        <a:lnSpc>
                          <a:spcPct val="78000"/>
                        </a:lnSpc>
                        <a:spcBef>
                          <a:spcPts val="6"/>
                        </a:spcBef>
                        <a:tabLst/>
                      </a:pPr>
                      <a:r>
                        <a:rPr sz="1400" spc="0" dirty="0">
                          <a:solidFill>
                            <a:srgbClr val="000000">
                              <a:alpha val="100000"/>
                            </a:srgbClr>
                          </a:solidFill>
                          <a:latin typeface="Times New Roman"/>
                          <a:ea typeface="Times New Roman"/>
                          <a:cs typeface="Times New Roman"/>
                        </a:rPr>
                        <a:t>T</a:t>
                      </a:r>
                      <a:endParaRPr lang="Times New Roman" altLang="Times New Roman" sz="14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9000"/>
                        </a:lnSpc>
                        <a:tabLst/>
                      </a:pPr>
                      <a:endParaRPr lang="Arial" altLang="Arial" sz="1000" dirty="0"/>
                    </a:p>
                    <a:p>
                      <a:pPr indent="459103" algn="l" rtl="0" eaLnBrk="0">
                        <a:lnSpc>
                          <a:spcPct val="78000"/>
                        </a:lnSpc>
                        <a:spcBef>
                          <a:spcPts val="6"/>
                        </a:spcBef>
                        <a:tabLst/>
                      </a:pPr>
                      <a:r>
                        <a:rPr sz="1400" spc="0" dirty="0">
                          <a:solidFill>
                            <a:srgbClr val="000000">
                              <a:alpha val="100000"/>
                            </a:srgbClr>
                          </a:solidFill>
                          <a:latin typeface="Times New Roman"/>
                          <a:ea typeface="Times New Roman"/>
                          <a:cs typeface="Times New Roman"/>
                        </a:rPr>
                        <a:t>T</a:t>
                      </a:r>
                      <a:endParaRPr lang="Times New Roman" altLang="Times New Roman" sz="14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rowSpan="2">
                  <a:txBody>
                    <a:bodyPr/>
                    <a:lstStyle/>
                    <a:p>
                      <a:pPr algn="l" rtl="0" eaLnBrk="0">
                        <a:lnSpc>
                          <a:spcPct val="140000"/>
                        </a:lnSpc>
                        <a:tabLst/>
                      </a:pPr>
                      <a:endParaRPr lang="Arial" altLang="Arial" sz="1000" dirty="0"/>
                    </a:p>
                    <a:p>
                      <a:pPr algn="l" rtl="0" eaLnBrk="0">
                        <a:lnSpc>
                          <a:spcPct val="140000"/>
                        </a:lnSpc>
                        <a:tabLst/>
                      </a:pPr>
                      <a:endParaRPr lang="Arial" altLang="Arial" sz="1000" dirty="0"/>
                    </a:p>
                    <a:p>
                      <a:pPr algn="l" rtl="0" eaLnBrk="0">
                        <a:lnSpc>
                          <a:spcPct val="9623"/>
                        </a:lnSpc>
                        <a:tabLst/>
                      </a:pPr>
                      <a:endParaRPr lang="Arial" altLang="Arial" sz="100" dirty="0"/>
                    </a:p>
                    <a:p>
                      <a:pPr indent="824976" algn="l" rtl="0" eaLnBrk="0">
                        <a:lnSpc>
                          <a:spcPct val="79000"/>
                        </a:lnSpc>
                        <a:tabLst/>
                      </a:pPr>
                      <a:r>
                        <a:rPr sz="1400" spc="-20" dirty="0">
                          <a:solidFill>
                            <a:srgbClr val="000000">
                              <a:alpha val="100000"/>
                            </a:srgbClr>
                          </a:solidFill>
                          <a:latin typeface="Times New Roman"/>
                          <a:ea typeface="Times New Roman"/>
                          <a:cs typeface="Times New Roman"/>
                        </a:rPr>
                        <a:t>100</a:t>
                      </a:r>
                      <a:endParaRPr lang="Times New Roman" altLang="Times New Roman" sz="14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r h="484505">
                <a:tc>
                  <a:txBody>
                    <a:bodyPr/>
                    <a:lstStyle/>
                    <a:p>
                      <a:pPr algn="l" rtl="0" eaLnBrk="0">
                        <a:lnSpc>
                          <a:spcPct val="120000"/>
                        </a:lnSpc>
                        <a:tabLst/>
                      </a:pPr>
                      <a:endParaRPr lang="Arial" altLang="Arial" sz="1000" dirty="0"/>
                    </a:p>
                    <a:p>
                      <a:pPr indent="301492" algn="l" rtl="0" eaLnBrk="0">
                        <a:lnSpc>
                          <a:spcPct val="79000"/>
                        </a:lnSpc>
                        <a:spcBef>
                          <a:spcPts val="7"/>
                        </a:spcBef>
                        <a:tabLst/>
                      </a:pPr>
                      <a:r>
                        <a:rPr sz="1400" spc="0" dirty="0">
                          <a:solidFill>
                            <a:srgbClr val="000000">
                              <a:alpha val="100000"/>
                            </a:srgbClr>
                          </a:solidFill>
                          <a:latin typeface="Times New Roman"/>
                          <a:ea typeface="Times New Roman"/>
                          <a:cs typeface="Times New Roman"/>
                        </a:rPr>
                        <a:t>2</a:t>
                      </a:r>
                      <a:endParaRPr lang="Times New Roman" altLang="Times New Roman" sz="14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21000"/>
                        </a:lnSpc>
                        <a:tabLst/>
                      </a:pPr>
                      <a:endParaRPr lang="Arial" altLang="Arial" sz="1000" dirty="0"/>
                    </a:p>
                    <a:p>
                      <a:pPr algn="l" rtl="0" eaLnBrk="0">
                        <a:lnSpc>
                          <a:spcPct val="9572"/>
                        </a:lnSpc>
                        <a:tabLst/>
                      </a:pPr>
                      <a:endParaRPr lang="Arial" altLang="Arial" sz="100" dirty="0"/>
                    </a:p>
                    <a:p>
                      <a:pPr indent="152630" algn="l" rtl="0" eaLnBrk="0">
                        <a:lnSpc>
                          <a:spcPct val="78000"/>
                        </a:lnSpc>
                        <a:tabLst/>
                      </a:pPr>
                      <a:r>
                        <a:rPr sz="1400" spc="10" dirty="0">
                          <a:solidFill>
                            <a:srgbClr val="000000">
                              <a:alpha val="100000"/>
                            </a:srgbClr>
                          </a:solidFill>
                          <a:latin typeface="Times New Roman"/>
                          <a:ea typeface="Times New Roman"/>
                          <a:cs typeface="Times New Roman"/>
                        </a:rPr>
                        <a:t>F</a:t>
                      </a:r>
                      <a:endParaRPr lang="Times New Roman" altLang="Times New Roman" sz="14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21000"/>
                        </a:lnSpc>
                        <a:tabLst/>
                      </a:pPr>
                      <a:endParaRPr lang="Arial" altLang="Arial" sz="1000" dirty="0"/>
                    </a:p>
                    <a:p>
                      <a:pPr algn="l" rtl="0" eaLnBrk="0">
                        <a:lnSpc>
                          <a:spcPct val="9572"/>
                        </a:lnSpc>
                        <a:tabLst/>
                      </a:pPr>
                      <a:endParaRPr lang="Arial" altLang="Arial" sz="100" dirty="0"/>
                    </a:p>
                    <a:p>
                      <a:pPr indent="160733" algn="l" rtl="0" eaLnBrk="0">
                        <a:lnSpc>
                          <a:spcPct val="78000"/>
                        </a:lnSpc>
                        <a:tabLst/>
                      </a:pPr>
                      <a:r>
                        <a:rPr sz="1400" spc="10" dirty="0">
                          <a:solidFill>
                            <a:srgbClr val="000000">
                              <a:alpha val="100000"/>
                            </a:srgbClr>
                          </a:solidFill>
                          <a:latin typeface="Times New Roman"/>
                          <a:ea typeface="Times New Roman"/>
                          <a:cs typeface="Times New Roman"/>
                        </a:rPr>
                        <a:t>F</a:t>
                      </a:r>
                      <a:endParaRPr lang="Times New Roman" altLang="Times New Roman" sz="14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21000"/>
                        </a:lnSpc>
                        <a:tabLst/>
                      </a:pPr>
                      <a:endParaRPr lang="Arial" altLang="Arial" sz="1000" dirty="0"/>
                    </a:p>
                    <a:p>
                      <a:pPr algn="l" rtl="0" eaLnBrk="0">
                        <a:lnSpc>
                          <a:spcPct val="9572"/>
                        </a:lnSpc>
                        <a:tabLst/>
                      </a:pPr>
                      <a:endParaRPr lang="Arial" altLang="Arial" sz="100" dirty="0"/>
                    </a:p>
                    <a:p>
                      <a:pPr indent="152988" algn="l" rtl="0" eaLnBrk="0">
                        <a:lnSpc>
                          <a:spcPct val="78000"/>
                        </a:lnSpc>
                        <a:tabLst/>
                      </a:pPr>
                      <a:r>
                        <a:rPr sz="1400" spc="10" dirty="0">
                          <a:solidFill>
                            <a:srgbClr val="000000">
                              <a:alpha val="100000"/>
                            </a:srgbClr>
                          </a:solidFill>
                          <a:latin typeface="Times New Roman"/>
                          <a:ea typeface="Times New Roman"/>
                          <a:cs typeface="Times New Roman"/>
                        </a:rPr>
                        <a:t>F</a:t>
                      </a:r>
                      <a:endParaRPr lang="Times New Roman" altLang="Times New Roman" sz="14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21000"/>
                        </a:lnSpc>
                        <a:tabLst/>
                      </a:pPr>
                      <a:endParaRPr lang="Arial" altLang="Arial" sz="1000" dirty="0"/>
                    </a:p>
                    <a:p>
                      <a:pPr algn="l" rtl="0" eaLnBrk="0">
                        <a:lnSpc>
                          <a:spcPct val="9572"/>
                        </a:lnSpc>
                        <a:tabLst/>
                      </a:pPr>
                      <a:endParaRPr lang="Arial" altLang="Arial" sz="100" dirty="0"/>
                    </a:p>
                    <a:p>
                      <a:pPr indent="606394" algn="l" rtl="0" eaLnBrk="0">
                        <a:lnSpc>
                          <a:spcPct val="78000"/>
                        </a:lnSpc>
                        <a:tabLst/>
                      </a:pPr>
                      <a:r>
                        <a:rPr sz="1400" spc="10" dirty="0">
                          <a:solidFill>
                            <a:srgbClr val="000000">
                              <a:alpha val="100000"/>
                            </a:srgbClr>
                          </a:solidFill>
                          <a:latin typeface="Times New Roman"/>
                          <a:ea typeface="Times New Roman"/>
                          <a:cs typeface="Times New Roman"/>
                        </a:rPr>
                        <a:t>F</a:t>
                      </a:r>
                      <a:endParaRPr lang="Times New Roman" altLang="Times New Roman" sz="14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21000"/>
                        </a:lnSpc>
                        <a:tabLst/>
                      </a:pPr>
                      <a:endParaRPr lang="Arial" altLang="Arial" sz="1000" dirty="0"/>
                    </a:p>
                    <a:p>
                      <a:pPr algn="l" rtl="0" eaLnBrk="0">
                        <a:lnSpc>
                          <a:spcPct val="9572"/>
                        </a:lnSpc>
                        <a:tabLst/>
                      </a:pPr>
                      <a:endParaRPr lang="Arial" altLang="Arial" sz="100" dirty="0"/>
                    </a:p>
                    <a:p>
                      <a:pPr indent="456505" algn="l" rtl="0" eaLnBrk="0">
                        <a:lnSpc>
                          <a:spcPct val="78000"/>
                        </a:lnSpc>
                        <a:tabLst/>
                      </a:pPr>
                      <a:r>
                        <a:rPr sz="1400" spc="10" dirty="0">
                          <a:solidFill>
                            <a:srgbClr val="000000">
                              <a:alpha val="100000"/>
                            </a:srgbClr>
                          </a:solidFill>
                          <a:latin typeface="Times New Roman"/>
                          <a:ea typeface="Times New Roman"/>
                          <a:cs typeface="Times New Roman"/>
                        </a:rPr>
                        <a:t>F</a:t>
                      </a:r>
                      <a:endParaRPr lang="Times New Roman" altLang="Times New Roman" sz="14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vMerge="1">
                  <a:txBody>
                    <a:bodyPr/>
                    <a:lstStyle/>
                    <a:p>
                      <a:pPr algn="l" rtl="0" eaLnBrk="0">
                        <a:lnSpc>
                          <a:spcPct val="100000"/>
                        </a:lnSpc>
                        <a:tabLst/>
                      </a:pPr>
                      <a:endParaRPr lang="Arial" altLang="Arial"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sp>
        <p:nvSpPr>
          <p:cNvPr id="215" name="rect"/>
          <p:cNvSpPr/>
          <p:nvPr/>
        </p:nvSpPr>
        <p:spPr>
          <a:xfrm>
            <a:off x="8561069" y="5464068"/>
            <a:ext cx="830808" cy="372636"/>
          </a:xfrm>
          <a:prstGeom prst="rect">
            <a:avLst/>
          </a:prstGeom>
          <a:solidFill>
            <a:srgbClr val="FFFFFF">
              <a:alpha val="100000"/>
            </a:srgbClr>
          </a:solidFill>
          <a:ln cap="flat">
            <a:miter lim="0"/>
            <a:noFill/>
            <a:prstDash val="solid"/>
          </a:ln>
        </p:spPr>
        <p:txBody>
          <a:bodyPr rtlCol="0"/>
          <a:lstStyle/>
          <a:p>
            <a:pPr algn="ctr"/>
            <a:endParaRPr lang="zh-CN" altLang="en-US"/>
          </a:p>
        </p:txBody>
      </p:sp>
      <p:graphicFrame>
        <p:nvGraphicFramePr>
          <p:cNvPr id="216" name="table 216"/>
          <p:cNvGraphicFramePr>
            <a:graphicFrameLocks noGrp="1"/>
          </p:cNvGraphicFramePr>
          <p:nvPr/>
        </p:nvGraphicFramePr>
        <p:xfrm>
          <a:off x="8559663" y="5462634"/>
          <a:ext cx="833119" cy="375285"/>
        </p:xfrm>
        <a:graphic>
          <a:graphicData uri="http://schemas.openxmlformats.org/drawingml/2006/table">
            <a:tbl>
              <a:tblPr/>
              <a:tblGrid>
                <a:gridCol w="833119"/>
              </a:tblGrid>
              <a:tr h="372110">
                <a:tc>
                  <a:txBody>
                    <a:bodyPr/>
                    <a:lstStyle/>
                    <a:p>
                      <a:pPr algn="l" rtl="0" eaLnBrk="0">
                        <a:lnSpc>
                          <a:spcPct val="100000"/>
                        </a:lnSpc>
                        <a:tabLst/>
                      </a:pPr>
                      <a:endParaRPr lang="Arial" altLang="Arial" sz="700" dirty="0"/>
                    </a:p>
                    <a:p>
                      <a:pPr algn="l" rtl="0" eaLnBrk="0">
                        <a:lnSpc>
                          <a:spcPct val="6041"/>
                        </a:lnSpc>
                        <a:tabLst/>
                      </a:pPr>
                      <a:endParaRPr lang="Arial" altLang="Arial" sz="100" dirty="0"/>
                    </a:p>
                    <a:p>
                      <a:pPr indent="316221" algn="l" rtl="0" eaLnBrk="0">
                        <a:lnSpc>
                          <a:spcPts val="1410"/>
                        </a:lnSpc>
                        <a:tabLst/>
                      </a:pPr>
                      <a:r>
                        <a:rPr sz="1100" spc="0" dirty="0">
                          <a:solidFill>
                            <a:srgbClr val="000000">
                              <a:alpha val="100000"/>
                            </a:srgbClr>
                          </a:solidFill>
                          <a:latin typeface="SimSun"/>
                          <a:ea typeface="SimSun"/>
                          <a:cs typeface="SimSun"/>
                        </a:rPr>
                        <a:t>x</a:t>
                      </a:r>
                      <a:endParaRPr lang="SimSun" altLang="SimSun" sz="1100" dirty="0"/>
                    </a:p>
                  </a:txBody>
                  <a:tcPr marL="0" marR="0" marT="0" marB="0" vert="horz">
                    <a:lnL w="3175" cap="flat" cmpd="sng" algn="ctr">
                      <a:solidFill>
                        <a:srgbClr val="000000"/>
                      </a:solidFill>
                      <a:prstDash val="solid"/>
                      <a:round/>
                      <a:headEnd type="none" w="med" len="med"/>
                      <a:tailEnd type="none" w="med" len="med"/>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grpSp>
        <p:nvGrpSpPr>
          <p:cNvPr id="64" name="group 64"/>
          <p:cNvGrpSpPr/>
          <p:nvPr/>
        </p:nvGrpSpPr>
        <p:grpSpPr>
          <a:xfrm rot="21600000">
            <a:off x="8945664" y="5191567"/>
            <a:ext cx="2953656" cy="989439"/>
            <a:chOff x="0" y="0"/>
            <a:chExt cx="2953656" cy="989439"/>
          </a:xfrm>
        </p:grpSpPr>
        <p:grpSp>
          <p:nvGrpSpPr>
            <p:cNvPr id="66" name="group 66"/>
            <p:cNvGrpSpPr/>
            <p:nvPr/>
          </p:nvGrpSpPr>
          <p:grpSpPr>
            <a:xfrm rot="21600000">
              <a:off x="29403" y="0"/>
              <a:ext cx="2924253" cy="989439"/>
              <a:chOff x="0" y="0"/>
              <a:chExt cx="2924253" cy="989439"/>
            </a:xfrm>
          </p:grpSpPr>
          <p:sp>
            <p:nvSpPr>
              <p:cNvPr id="217" name="path"/>
              <p:cNvSpPr/>
              <p:nvPr/>
            </p:nvSpPr>
            <p:spPr>
              <a:xfrm>
                <a:off x="415403" y="271067"/>
                <a:ext cx="2814" cy="375504"/>
              </a:xfrm>
              <a:custGeom>
                <a:avLst/>
                <a:gdLst/>
                <a:ahLst/>
                <a:cxnLst/>
                <a:rect l="0" t="0" r="0" b="0"/>
                <a:pathLst>
                  <a:path w="4" h="591">
                    <a:moveTo>
                      <a:pt x="2" y="589"/>
                    </a:moveTo>
                    <a:lnTo>
                      <a:pt x="2" y="2"/>
                    </a:lnTo>
                  </a:path>
                </a:pathLst>
              </a:custGeom>
              <a:noFill/>
              <a:ln w="2840" cap="rnd">
                <a:round/>
                <a:solidFill>
                  <a:srgbClr val="000000">
                    <a:alpha val="100000"/>
                  </a:srgbClr>
                </a:solidFill>
                <a:prstDash val="solid"/>
              </a:ln>
            </p:spPr>
            <p:txBody>
              <a:bodyPr rtlCol="0"/>
              <a:lstStyle/>
              <a:p>
                <a:pPr algn="ctr"/>
                <a:endParaRPr lang="zh-CN" altLang="en-US"/>
              </a:p>
            </p:txBody>
          </p:sp>
          <p:sp>
            <p:nvSpPr>
              <p:cNvPr id="218" name="path"/>
              <p:cNvSpPr/>
              <p:nvPr/>
            </p:nvSpPr>
            <p:spPr>
              <a:xfrm>
                <a:off x="0" y="0"/>
                <a:ext cx="2924253" cy="989439"/>
              </a:xfrm>
              <a:custGeom>
                <a:avLst/>
                <a:gdLst/>
                <a:ahLst/>
                <a:cxnLst/>
                <a:rect l="0" t="0" r="0" b="0"/>
                <a:pathLst>
                  <a:path w="4605" h="1558">
                    <a:moveTo>
                      <a:pt x="2" y="1015"/>
                    </a:moveTo>
                    <a:lnTo>
                      <a:pt x="2" y="1555"/>
                    </a:lnTo>
                    <a:lnTo>
                      <a:pt x="4602" y="1555"/>
                    </a:lnTo>
                    <a:lnTo>
                      <a:pt x="4602" y="2"/>
                    </a:lnTo>
                    <a:lnTo>
                      <a:pt x="3744" y="2"/>
                    </a:lnTo>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219" name="textbox 219"/>
            <p:cNvSpPr/>
            <p:nvPr/>
          </p:nvSpPr>
          <p:spPr>
            <a:xfrm>
              <a:off x="-12700" y="389477"/>
              <a:ext cx="161925" cy="161289"/>
            </a:xfrm>
            <a:prstGeom prst="rect">
              <a:avLst/>
            </a:prstGeom>
          </p:spPr>
          <p:txBody>
            <a:bodyPr vert="horz" wrap="square" lIns="0" tIns="0" rIns="0" bIns="0"/>
            <a:lstStyle/>
            <a:p>
              <a:pPr algn="l" rtl="0" eaLnBrk="0">
                <a:lnSpc>
                  <a:spcPct val="80739"/>
                </a:lnSpc>
                <a:tabLst/>
              </a:pPr>
              <a:endParaRPr lang="Arial" altLang="Arial" sz="100" dirty="0"/>
            </a:p>
            <a:p>
              <a:pPr indent="12700" algn="l" rtl="0" eaLnBrk="0">
                <a:lnSpc>
                  <a:spcPct val="81000"/>
                </a:lnSpc>
                <a:tabLst/>
              </a:pPr>
              <a:r>
                <a:rPr sz="1100" spc="-20" dirty="0">
                  <a:solidFill>
                    <a:srgbClr val="000000">
                      <a:alpha val="100000"/>
                    </a:srgbClr>
                  </a:solidFill>
                  <a:latin typeface="SimSun"/>
                  <a:ea typeface="SimSun"/>
                  <a:cs typeface="SimSun"/>
                </a:rPr>
                <a:t>=</a:t>
              </a:r>
              <a:r>
                <a:rPr sz="1100" spc="-10" dirty="0">
                  <a:solidFill>
                    <a:srgbClr val="000000">
                      <a:alpha val="100000"/>
                    </a:srgbClr>
                  </a:solidFill>
                  <a:latin typeface="SimSun"/>
                  <a:ea typeface="SimSun"/>
                  <a:cs typeface="SimSun"/>
                </a:rPr>
                <a:t>1</a:t>
              </a:r>
              <a:endParaRPr lang="SimSun" altLang="SimSun" sz="1100" dirty="0"/>
            </a:p>
          </p:txBody>
        </p:sp>
      </p:grpSp>
      <p:sp>
        <p:nvSpPr>
          <p:cNvPr id="220"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grpSp>
        <p:nvGrpSpPr>
          <p:cNvPr id="68" name="group 68"/>
          <p:cNvGrpSpPr/>
          <p:nvPr/>
        </p:nvGrpSpPr>
        <p:grpSpPr>
          <a:xfrm rot="21600000">
            <a:off x="9589867" y="4895069"/>
            <a:ext cx="1764186" cy="595745"/>
            <a:chOff x="0" y="0"/>
            <a:chExt cx="1764186" cy="595745"/>
          </a:xfrm>
        </p:grpSpPr>
        <p:grpSp>
          <p:nvGrpSpPr>
            <p:cNvPr id="70" name="group 70"/>
            <p:cNvGrpSpPr/>
            <p:nvPr/>
          </p:nvGrpSpPr>
          <p:grpSpPr>
            <a:xfrm rot="21600000">
              <a:off x="0" y="0"/>
              <a:ext cx="1764186" cy="595745"/>
              <a:chOff x="0" y="0"/>
              <a:chExt cx="1764186" cy="595745"/>
            </a:xfrm>
          </p:grpSpPr>
          <p:sp>
            <p:nvSpPr>
              <p:cNvPr id="221" name="path"/>
              <p:cNvSpPr/>
              <p:nvPr/>
            </p:nvSpPr>
            <p:spPr>
              <a:xfrm>
                <a:off x="1406" y="1434"/>
                <a:ext cx="1761373" cy="592877"/>
              </a:xfrm>
              <a:custGeom>
                <a:avLst/>
                <a:gdLst/>
                <a:ahLst/>
                <a:cxnLst/>
                <a:rect l="0" t="0" r="0" b="0"/>
                <a:pathLst>
                  <a:path w="2773" h="933">
                    <a:moveTo>
                      <a:pt x="0" y="466"/>
                    </a:moveTo>
                    <a:lnTo>
                      <a:pt x="1386" y="0"/>
                    </a:lnTo>
                    <a:lnTo>
                      <a:pt x="2773" y="466"/>
                    </a:lnTo>
                    <a:lnTo>
                      <a:pt x="1386" y="933"/>
                    </a:lnTo>
                    <a:lnTo>
                      <a:pt x="0" y="466"/>
                    </a:lnTo>
                    <a:close/>
                  </a:path>
                </a:pathLst>
              </a:custGeom>
              <a:solidFill>
                <a:srgbClr val="FFFFFF">
                  <a:alpha val="100000"/>
                </a:srgbClr>
              </a:solidFill>
              <a:ln cap="flat">
                <a:miter lim="0"/>
                <a:noFill/>
                <a:prstDash val="solid"/>
              </a:ln>
            </p:spPr>
            <p:txBody>
              <a:bodyPr rtlCol="0"/>
              <a:lstStyle/>
              <a:p>
                <a:pPr algn="ctr"/>
                <a:endParaRPr lang="zh-CN" altLang="en-US"/>
              </a:p>
            </p:txBody>
          </p:sp>
          <p:sp>
            <p:nvSpPr>
              <p:cNvPr id="222" name="path"/>
              <p:cNvSpPr/>
              <p:nvPr/>
            </p:nvSpPr>
            <p:spPr>
              <a:xfrm>
                <a:off x="0" y="0"/>
                <a:ext cx="1764186" cy="595745"/>
              </a:xfrm>
              <a:custGeom>
                <a:avLst/>
                <a:gdLst/>
                <a:ahLst/>
                <a:cxnLst/>
                <a:rect l="0" t="0" r="0" b="0"/>
                <a:pathLst>
                  <a:path w="2778" h="938">
                    <a:moveTo>
                      <a:pt x="2" y="469"/>
                    </a:moveTo>
                    <a:lnTo>
                      <a:pt x="1389" y="2"/>
                    </a:lnTo>
                    <a:lnTo>
                      <a:pt x="2776" y="469"/>
                    </a:lnTo>
                    <a:lnTo>
                      <a:pt x="1389" y="935"/>
                    </a:lnTo>
                    <a:lnTo>
                      <a:pt x="2" y="469"/>
                    </a:lnTo>
                    <a:close/>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223" name="textbox 223"/>
            <p:cNvSpPr/>
            <p:nvPr/>
          </p:nvSpPr>
          <p:spPr>
            <a:xfrm>
              <a:off x="-12700" y="-12700"/>
              <a:ext cx="1790064" cy="643255"/>
            </a:xfrm>
            <a:prstGeom prst="rect">
              <a:avLst/>
            </a:prstGeom>
          </p:spPr>
          <p:txBody>
            <a:bodyPr vert="horz" wrap="square" lIns="0" tIns="0" rIns="0" bIns="0"/>
            <a:lstStyle/>
            <a:p>
              <a:pPr algn="l" rtl="0" eaLnBrk="0">
                <a:lnSpc>
                  <a:spcPct val="151000"/>
                </a:lnSpc>
                <a:tabLst/>
              </a:pPr>
              <a:endParaRPr lang="Arial" altLang="Arial" sz="1000" dirty="0"/>
            </a:p>
            <a:p>
              <a:pPr algn="l" rtl="0" eaLnBrk="0">
                <a:lnSpc>
                  <a:spcPct val="6703"/>
                </a:lnSpc>
                <a:tabLst/>
              </a:pPr>
              <a:endParaRPr lang="Arial" altLang="Arial" sz="100" dirty="0"/>
            </a:p>
            <a:p>
              <a:pPr indent="432653" algn="l" rtl="0" eaLnBrk="0">
                <a:lnSpc>
                  <a:spcPct val="98000"/>
                </a:lnSpc>
                <a:tabLst/>
              </a:pPr>
              <a:r>
                <a:rPr sz="1100" spc="-10" dirty="0">
                  <a:solidFill>
                    <a:srgbClr val="000000">
                      <a:alpha val="100000"/>
                    </a:srgbClr>
                  </a:solidFill>
                  <a:latin typeface="SimSun"/>
                  <a:ea typeface="SimSun"/>
                  <a:cs typeface="SimSun"/>
                </a:rPr>
                <a:t>(a</a:t>
              </a:r>
              <a:r>
                <a:rPr sz="1100" spc="-5" dirty="0">
                  <a:solidFill>
                    <a:srgbClr val="000000">
                      <a:alpha val="100000"/>
                    </a:srgbClr>
                  </a:solidFill>
                  <a:latin typeface="SimSun"/>
                  <a:ea typeface="SimSun"/>
                  <a:cs typeface="SimSun"/>
                </a:rPr>
                <a:t>)</a:t>
              </a:r>
              <a:r>
                <a:rPr sz="1100" spc="0" dirty="0">
                  <a:solidFill>
                    <a:srgbClr val="000000">
                      <a:alpha val="100000"/>
                    </a:srgbClr>
                  </a:solidFill>
                  <a:latin typeface="SimSun"/>
                  <a:ea typeface="SimSun"/>
                  <a:cs typeface="SimSun"/>
                </a:rPr>
                <a:t>AND(b</a:t>
              </a:r>
              <a:r>
                <a:rPr sz="1100" spc="-80" dirty="0">
                  <a:solidFill>
                    <a:srgbClr val="000000">
                      <a:alpha val="100000"/>
                    </a:srgbClr>
                  </a:solidFill>
                  <a:latin typeface="SimSun"/>
                  <a:ea typeface="SimSun"/>
                  <a:cs typeface="SimSun"/>
                </a:rPr>
                <a:t> </a:t>
              </a:r>
              <a:r>
                <a:rPr sz="1100" spc="0" dirty="0">
                  <a:solidFill>
                    <a:srgbClr val="000000">
                      <a:alpha val="100000"/>
                    </a:srgbClr>
                  </a:solidFill>
                  <a:latin typeface="SimSun"/>
                  <a:ea typeface="SimSun"/>
                  <a:cs typeface="SimSun"/>
                </a:rPr>
                <a:t>OR</a:t>
              </a:r>
              <a:r>
                <a:rPr sz="1100" spc="-80" dirty="0">
                  <a:solidFill>
                    <a:srgbClr val="000000">
                      <a:alpha val="100000"/>
                    </a:srgbClr>
                  </a:solidFill>
                  <a:latin typeface="SimSun"/>
                  <a:ea typeface="SimSun"/>
                  <a:cs typeface="SimSun"/>
                </a:rPr>
                <a:t> </a:t>
              </a:r>
              <a:r>
                <a:rPr sz="1100" spc="0" dirty="0">
                  <a:solidFill>
                    <a:srgbClr val="000000">
                      <a:alpha val="100000"/>
                    </a:srgbClr>
                  </a:solidFill>
                  <a:latin typeface="SimSun"/>
                  <a:ea typeface="SimSun"/>
                  <a:cs typeface="SimSun"/>
                </a:rPr>
                <a:t>c)</a:t>
              </a:r>
              <a:endParaRPr lang="SimSun" altLang="SimSun" sz="1100" dirty="0"/>
            </a:p>
          </p:txBody>
        </p:sp>
      </p:grpSp>
      <p:pic>
        <p:nvPicPr>
          <p:cNvPr id="224" name="picture 224"/>
          <p:cNvPicPr>
            <a:picLocks noChangeAspect="1"/>
          </p:cNvPicPr>
          <p:nvPr/>
        </p:nvPicPr>
        <p:blipFill>
          <a:blip r:embed="rId2"/>
          <a:stretch>
            <a:fillRect/>
          </a:stretch>
        </p:blipFill>
        <p:spPr>
          <a:xfrm rot="21600000">
            <a:off x="10283952" y="83819"/>
            <a:ext cx="1812035" cy="571500"/>
          </a:xfrm>
          <a:prstGeom prst="rect">
            <a:avLst/>
          </a:prstGeom>
        </p:spPr>
      </p:pic>
      <p:graphicFrame>
        <p:nvGraphicFramePr>
          <p:cNvPr id="225" name="table 225"/>
          <p:cNvGraphicFramePr>
            <a:graphicFrameLocks noGrp="1"/>
          </p:cNvGraphicFramePr>
          <p:nvPr/>
        </p:nvGraphicFramePr>
        <p:xfrm>
          <a:off x="10055073" y="4243872"/>
          <a:ext cx="833119" cy="439420"/>
        </p:xfrm>
        <a:graphic>
          <a:graphicData uri="http://schemas.openxmlformats.org/drawingml/2006/table">
            <a:tbl>
              <a:tblPr/>
              <a:tblGrid>
                <a:gridCol w="833119"/>
              </a:tblGrid>
              <a:tr h="436245">
                <a:tc>
                  <a:txBody>
                    <a:bodyPr/>
                    <a:lstStyle/>
                    <a:p>
                      <a:pPr algn="l" rtl="0" eaLnBrk="0">
                        <a:lnSpc>
                          <a:spcPct val="112000"/>
                        </a:lnSpc>
                        <a:tabLst/>
                      </a:pPr>
                      <a:endParaRPr lang="Arial" altLang="Arial" sz="1000" dirty="0"/>
                    </a:p>
                    <a:p>
                      <a:pPr algn="l" rtl="0" eaLnBrk="0">
                        <a:lnSpc>
                          <a:spcPct val="9453"/>
                        </a:lnSpc>
                        <a:tabLst/>
                      </a:pPr>
                      <a:endParaRPr lang="Arial" altLang="Arial" sz="100" dirty="0"/>
                    </a:p>
                    <a:p>
                      <a:pPr indent="316303" algn="l" rtl="0" eaLnBrk="0">
                        <a:lnSpc>
                          <a:spcPts val="1401"/>
                        </a:lnSpc>
                        <a:tabLst/>
                      </a:pPr>
                      <a:r>
                        <a:rPr sz="1100" spc="-10" dirty="0">
                          <a:solidFill>
                            <a:srgbClr val="000000">
                              <a:alpha val="100000"/>
                            </a:srgbClr>
                          </a:solidFill>
                          <a:latin typeface="SimSun"/>
                          <a:ea typeface="SimSun"/>
                          <a:cs typeface="SimSun"/>
                        </a:rPr>
                        <a:t>x=0</a:t>
                      </a:r>
                      <a:endParaRPr lang="SimSun" altLang="SimSun" sz="1100" dirty="0"/>
                    </a:p>
                  </a:txBody>
                  <a:tcPr marL="0" marR="0" marT="0" marB="0" vert="horz">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pSp>
        <p:nvGrpSpPr>
          <p:cNvPr id="72" name="group 72"/>
          <p:cNvGrpSpPr/>
          <p:nvPr/>
        </p:nvGrpSpPr>
        <p:grpSpPr>
          <a:xfrm rot="21600000">
            <a:off x="10044874" y="6361547"/>
            <a:ext cx="833668" cy="341629"/>
            <a:chOff x="0" y="0"/>
            <a:chExt cx="833668" cy="341629"/>
          </a:xfrm>
        </p:grpSpPr>
        <p:grpSp>
          <p:nvGrpSpPr>
            <p:cNvPr id="74" name="group 74"/>
            <p:cNvGrpSpPr/>
            <p:nvPr/>
          </p:nvGrpSpPr>
          <p:grpSpPr>
            <a:xfrm rot="21600000">
              <a:off x="0" y="0"/>
              <a:ext cx="833668" cy="341629"/>
              <a:chOff x="0" y="0"/>
              <a:chExt cx="833668" cy="341629"/>
            </a:xfrm>
          </p:grpSpPr>
          <p:sp>
            <p:nvSpPr>
              <p:cNvPr id="226" name="path"/>
              <p:cNvSpPr/>
              <p:nvPr/>
            </p:nvSpPr>
            <p:spPr>
              <a:xfrm>
                <a:off x="1406" y="1434"/>
                <a:ext cx="830854" cy="338761"/>
              </a:xfrm>
              <a:custGeom>
                <a:avLst/>
                <a:gdLst/>
                <a:ahLst/>
                <a:cxnLst/>
                <a:rect l="0" t="0" r="0" b="0"/>
                <a:pathLst>
                  <a:path w="1308" h="533">
                    <a:moveTo>
                      <a:pt x="261" y="533"/>
                    </a:moveTo>
                    <a:lnTo>
                      <a:pt x="1046" y="533"/>
                    </a:lnTo>
                    <a:cubicBezTo>
                      <a:pt x="1191" y="533"/>
                      <a:pt x="1308" y="414"/>
                      <a:pt x="1308" y="266"/>
                    </a:cubicBezTo>
                    <a:cubicBezTo>
                      <a:pt x="1308" y="119"/>
                      <a:pt x="1191" y="0"/>
                      <a:pt x="1046" y="0"/>
                    </a:cubicBezTo>
                    <a:cubicBezTo>
                      <a:pt x="1046" y="0"/>
                      <a:pt x="1046" y="0"/>
                      <a:pt x="1046" y="0"/>
                    </a:cubicBezTo>
                    <a:lnTo>
                      <a:pt x="1046" y="0"/>
                    </a:lnTo>
                    <a:lnTo>
                      <a:pt x="261" y="0"/>
                    </a:lnTo>
                    <a:cubicBezTo>
                      <a:pt x="117" y="0"/>
                      <a:pt x="0" y="119"/>
                      <a:pt x="0" y="266"/>
                    </a:cubicBezTo>
                    <a:cubicBezTo>
                      <a:pt x="0" y="414"/>
                      <a:pt x="117" y="533"/>
                      <a:pt x="261" y="533"/>
                    </a:cubicBezTo>
                  </a:path>
                </a:pathLst>
              </a:custGeom>
              <a:solidFill>
                <a:srgbClr val="FFFFFF">
                  <a:alpha val="100000"/>
                </a:srgbClr>
              </a:solidFill>
              <a:ln cap="flat">
                <a:miter lim="0"/>
                <a:noFill/>
                <a:prstDash val="solid"/>
              </a:ln>
            </p:spPr>
            <p:txBody>
              <a:bodyPr rtlCol="0"/>
              <a:lstStyle/>
              <a:p>
                <a:pPr algn="ctr"/>
                <a:endParaRPr lang="zh-CN" altLang="en-US"/>
              </a:p>
            </p:txBody>
          </p:sp>
          <p:sp>
            <p:nvSpPr>
              <p:cNvPr id="227" name="path"/>
              <p:cNvSpPr/>
              <p:nvPr/>
            </p:nvSpPr>
            <p:spPr>
              <a:xfrm>
                <a:off x="0" y="0"/>
                <a:ext cx="833668" cy="341629"/>
              </a:xfrm>
              <a:custGeom>
                <a:avLst/>
                <a:gdLst/>
                <a:ahLst/>
                <a:cxnLst/>
                <a:rect l="0" t="0" r="0" b="0"/>
                <a:pathLst>
                  <a:path w="1312" h="537">
                    <a:moveTo>
                      <a:pt x="264" y="535"/>
                    </a:moveTo>
                    <a:lnTo>
                      <a:pt x="1049" y="535"/>
                    </a:lnTo>
                    <a:cubicBezTo>
                      <a:pt x="1193" y="535"/>
                      <a:pt x="1310" y="416"/>
                      <a:pt x="1310" y="268"/>
                    </a:cubicBezTo>
                    <a:cubicBezTo>
                      <a:pt x="1310" y="121"/>
                      <a:pt x="1193" y="2"/>
                      <a:pt x="1049" y="2"/>
                    </a:cubicBezTo>
                    <a:cubicBezTo>
                      <a:pt x="1049" y="2"/>
                      <a:pt x="1049" y="2"/>
                      <a:pt x="1049" y="2"/>
                    </a:cubicBezTo>
                    <a:lnTo>
                      <a:pt x="1049" y="2"/>
                    </a:lnTo>
                    <a:lnTo>
                      <a:pt x="264" y="2"/>
                    </a:lnTo>
                    <a:cubicBezTo>
                      <a:pt x="119" y="2"/>
                      <a:pt x="2" y="121"/>
                      <a:pt x="2" y="268"/>
                    </a:cubicBezTo>
                    <a:cubicBezTo>
                      <a:pt x="2" y="416"/>
                      <a:pt x="119" y="535"/>
                      <a:pt x="264" y="535"/>
                    </a:cubicBezTo>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228" name="textbox 228"/>
            <p:cNvSpPr/>
            <p:nvPr/>
          </p:nvSpPr>
          <p:spPr>
            <a:xfrm>
              <a:off x="-12700" y="-12700"/>
              <a:ext cx="859155" cy="386715"/>
            </a:xfrm>
            <a:prstGeom prst="rect">
              <a:avLst/>
            </a:prstGeom>
          </p:spPr>
          <p:txBody>
            <a:bodyPr vert="horz" wrap="square" lIns="0" tIns="0" rIns="0" bIns="0"/>
            <a:lstStyle/>
            <a:p>
              <a:pPr algn="l" rtl="0" eaLnBrk="0">
                <a:lnSpc>
                  <a:spcPct val="113000"/>
                </a:lnSpc>
                <a:tabLst/>
              </a:pPr>
              <a:endParaRPr lang="Arial" altLang="Arial" sz="600" dirty="0"/>
            </a:p>
            <a:p>
              <a:pPr indent="297771" algn="l" rtl="0" eaLnBrk="0">
                <a:lnSpc>
                  <a:spcPct val="97000"/>
                </a:lnSpc>
                <a:spcBef>
                  <a:spcPts val="1"/>
                </a:spcBef>
                <a:tabLst/>
              </a:pPr>
              <a:r>
                <a:rPr sz="1100" spc="-30" dirty="0">
                  <a:solidFill>
                    <a:srgbClr val="000000">
                      <a:alpha val="100000"/>
                    </a:srgbClr>
                  </a:solidFill>
                  <a:latin typeface="SimSun"/>
                  <a:ea typeface="SimSun"/>
                  <a:cs typeface="SimSun"/>
                </a:rPr>
                <a:t>结</a:t>
              </a:r>
              <a:r>
                <a:rPr sz="1100" spc="-25" dirty="0">
                  <a:solidFill>
                    <a:srgbClr val="000000">
                      <a:alpha val="100000"/>
                    </a:srgbClr>
                  </a:solidFill>
                  <a:latin typeface="SimSun"/>
                  <a:ea typeface="SimSun"/>
                  <a:cs typeface="SimSun"/>
                </a:rPr>
                <a:t>束</a:t>
              </a:r>
              <a:endParaRPr lang="SimSun" altLang="SimSun" sz="1100" dirty="0"/>
            </a:p>
          </p:txBody>
        </p:sp>
      </p:grpSp>
      <p:grpSp>
        <p:nvGrpSpPr>
          <p:cNvPr id="76" name="group 76"/>
          <p:cNvGrpSpPr/>
          <p:nvPr/>
        </p:nvGrpSpPr>
        <p:grpSpPr>
          <a:xfrm rot="21600000">
            <a:off x="10055073" y="3765483"/>
            <a:ext cx="833668" cy="341552"/>
            <a:chOff x="0" y="0"/>
            <a:chExt cx="833668" cy="341552"/>
          </a:xfrm>
        </p:grpSpPr>
        <p:grpSp>
          <p:nvGrpSpPr>
            <p:cNvPr id="78" name="group 78"/>
            <p:cNvGrpSpPr/>
            <p:nvPr/>
          </p:nvGrpSpPr>
          <p:grpSpPr>
            <a:xfrm rot="21600000">
              <a:off x="0" y="0"/>
              <a:ext cx="833668" cy="341552"/>
              <a:chOff x="0" y="0"/>
              <a:chExt cx="833668" cy="341552"/>
            </a:xfrm>
          </p:grpSpPr>
          <p:sp>
            <p:nvSpPr>
              <p:cNvPr id="229" name="path"/>
              <p:cNvSpPr/>
              <p:nvPr/>
            </p:nvSpPr>
            <p:spPr>
              <a:xfrm>
                <a:off x="1406" y="1434"/>
                <a:ext cx="830855" cy="338684"/>
              </a:xfrm>
              <a:custGeom>
                <a:avLst/>
                <a:gdLst/>
                <a:ahLst/>
                <a:cxnLst/>
                <a:rect l="0" t="0" r="0" b="0"/>
                <a:pathLst>
                  <a:path w="1308" h="533">
                    <a:moveTo>
                      <a:pt x="261" y="533"/>
                    </a:moveTo>
                    <a:lnTo>
                      <a:pt x="1046" y="533"/>
                    </a:lnTo>
                    <a:cubicBezTo>
                      <a:pt x="1191" y="533"/>
                      <a:pt x="1308" y="414"/>
                      <a:pt x="1308" y="266"/>
                    </a:cubicBezTo>
                    <a:cubicBezTo>
                      <a:pt x="1308" y="119"/>
                      <a:pt x="1191" y="0"/>
                      <a:pt x="1046" y="0"/>
                    </a:cubicBezTo>
                    <a:cubicBezTo>
                      <a:pt x="1046" y="0"/>
                      <a:pt x="1046" y="0"/>
                      <a:pt x="1046" y="0"/>
                    </a:cubicBezTo>
                    <a:lnTo>
                      <a:pt x="1046" y="0"/>
                    </a:lnTo>
                    <a:lnTo>
                      <a:pt x="261" y="0"/>
                    </a:lnTo>
                    <a:cubicBezTo>
                      <a:pt x="117" y="0"/>
                      <a:pt x="0" y="119"/>
                      <a:pt x="0" y="266"/>
                    </a:cubicBezTo>
                    <a:cubicBezTo>
                      <a:pt x="0" y="414"/>
                      <a:pt x="117" y="533"/>
                      <a:pt x="261" y="533"/>
                    </a:cubicBezTo>
                  </a:path>
                </a:pathLst>
              </a:custGeom>
              <a:solidFill>
                <a:srgbClr val="FFFFFF">
                  <a:alpha val="100000"/>
                </a:srgbClr>
              </a:solidFill>
              <a:ln cap="flat">
                <a:miter lim="0"/>
                <a:noFill/>
                <a:prstDash val="solid"/>
              </a:ln>
            </p:spPr>
            <p:txBody>
              <a:bodyPr rtlCol="0"/>
              <a:lstStyle/>
              <a:p>
                <a:pPr algn="ctr"/>
                <a:endParaRPr lang="zh-CN" altLang="en-US"/>
              </a:p>
            </p:txBody>
          </p:sp>
          <p:sp>
            <p:nvSpPr>
              <p:cNvPr id="230" name="path"/>
              <p:cNvSpPr/>
              <p:nvPr/>
            </p:nvSpPr>
            <p:spPr>
              <a:xfrm>
                <a:off x="0" y="0"/>
                <a:ext cx="833668" cy="341552"/>
              </a:xfrm>
              <a:custGeom>
                <a:avLst/>
                <a:gdLst/>
                <a:ahLst/>
                <a:cxnLst/>
                <a:rect l="0" t="0" r="0" b="0"/>
                <a:pathLst>
                  <a:path w="1312" h="537">
                    <a:moveTo>
                      <a:pt x="264" y="535"/>
                    </a:moveTo>
                    <a:lnTo>
                      <a:pt x="1049" y="535"/>
                    </a:lnTo>
                    <a:cubicBezTo>
                      <a:pt x="1193" y="535"/>
                      <a:pt x="1310" y="416"/>
                      <a:pt x="1310" y="268"/>
                    </a:cubicBezTo>
                    <a:cubicBezTo>
                      <a:pt x="1310" y="121"/>
                      <a:pt x="1193" y="2"/>
                      <a:pt x="1049" y="2"/>
                    </a:cubicBezTo>
                    <a:cubicBezTo>
                      <a:pt x="1049" y="2"/>
                      <a:pt x="1049" y="2"/>
                      <a:pt x="1049" y="2"/>
                    </a:cubicBezTo>
                    <a:lnTo>
                      <a:pt x="1049" y="2"/>
                    </a:lnTo>
                    <a:lnTo>
                      <a:pt x="264" y="2"/>
                    </a:lnTo>
                    <a:cubicBezTo>
                      <a:pt x="119" y="2"/>
                      <a:pt x="2" y="121"/>
                      <a:pt x="2" y="268"/>
                    </a:cubicBezTo>
                    <a:cubicBezTo>
                      <a:pt x="2" y="416"/>
                      <a:pt x="119" y="535"/>
                      <a:pt x="264" y="535"/>
                    </a:cubicBezTo>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231" name="textbox 231"/>
            <p:cNvSpPr/>
            <p:nvPr/>
          </p:nvSpPr>
          <p:spPr>
            <a:xfrm>
              <a:off x="-12700" y="-12700"/>
              <a:ext cx="859155" cy="387984"/>
            </a:xfrm>
            <a:prstGeom prst="rect">
              <a:avLst/>
            </a:prstGeom>
          </p:spPr>
          <p:txBody>
            <a:bodyPr vert="horz" wrap="square" lIns="0" tIns="0" rIns="0" bIns="0"/>
            <a:lstStyle/>
            <a:p>
              <a:pPr algn="l" rtl="0" eaLnBrk="0">
                <a:lnSpc>
                  <a:spcPct val="112000"/>
                </a:lnSpc>
                <a:tabLst/>
              </a:pPr>
              <a:endParaRPr lang="Arial" altLang="Arial" sz="600" dirty="0"/>
            </a:p>
            <a:p>
              <a:pPr indent="294958" algn="l" rtl="0" eaLnBrk="0">
                <a:lnSpc>
                  <a:spcPct val="98000"/>
                </a:lnSpc>
                <a:spcBef>
                  <a:spcPts val="4"/>
                </a:spcBef>
                <a:tabLst/>
              </a:pPr>
              <a:r>
                <a:rPr sz="1100" spc="-20" dirty="0">
                  <a:solidFill>
                    <a:srgbClr val="000000">
                      <a:alpha val="100000"/>
                    </a:srgbClr>
                  </a:solidFill>
                  <a:latin typeface="SimSun"/>
                  <a:ea typeface="SimSun"/>
                  <a:cs typeface="SimSun"/>
                </a:rPr>
                <a:t>开</a:t>
              </a:r>
              <a:r>
                <a:rPr sz="1100" spc="-15" dirty="0">
                  <a:solidFill>
                    <a:srgbClr val="000000">
                      <a:alpha val="100000"/>
                    </a:srgbClr>
                  </a:solidFill>
                  <a:latin typeface="SimSun"/>
                  <a:ea typeface="SimSun"/>
                  <a:cs typeface="SimSun"/>
                </a:rPr>
                <a:t>始</a:t>
              </a:r>
              <a:endParaRPr lang="SimSun" altLang="SimSun" sz="1100" dirty="0"/>
            </a:p>
          </p:txBody>
        </p:sp>
      </p:grpSp>
      <p:grpSp>
        <p:nvGrpSpPr>
          <p:cNvPr id="80" name="group 80"/>
          <p:cNvGrpSpPr/>
          <p:nvPr/>
        </p:nvGrpSpPr>
        <p:grpSpPr>
          <a:xfrm rot="21600000">
            <a:off x="8944116" y="5191567"/>
            <a:ext cx="648563" cy="272477"/>
            <a:chOff x="0" y="0"/>
            <a:chExt cx="648563" cy="272477"/>
          </a:xfrm>
        </p:grpSpPr>
        <p:sp>
          <p:nvSpPr>
            <p:cNvPr id="232" name="path"/>
            <p:cNvSpPr/>
            <p:nvPr/>
          </p:nvSpPr>
          <p:spPr>
            <a:xfrm>
              <a:off x="30950" y="0"/>
              <a:ext cx="617612" cy="216189"/>
            </a:xfrm>
            <a:custGeom>
              <a:avLst/>
              <a:gdLst/>
              <a:ahLst/>
              <a:cxnLst/>
              <a:rect l="0" t="0" r="0" b="0"/>
              <a:pathLst>
                <a:path w="972" h="340">
                  <a:moveTo>
                    <a:pt x="970" y="2"/>
                  </a:moveTo>
                  <a:lnTo>
                    <a:pt x="2" y="2"/>
                  </a:lnTo>
                  <a:lnTo>
                    <a:pt x="2" y="338"/>
                  </a:lnTo>
                </a:path>
              </a:pathLst>
            </a:custGeom>
            <a:noFill/>
            <a:ln w="2840" cap="rnd">
              <a:round/>
              <a:solidFill>
                <a:srgbClr val="000000">
                  <a:alpha val="100000"/>
                </a:srgbClr>
              </a:solidFill>
              <a:prstDash val="solid"/>
            </a:ln>
          </p:spPr>
          <p:txBody>
            <a:bodyPr rtlCol="0"/>
            <a:lstStyle/>
            <a:p>
              <a:pPr algn="ctr"/>
              <a:endParaRPr lang="zh-CN" altLang="en-US"/>
            </a:p>
          </p:txBody>
        </p:sp>
        <p:sp>
          <p:nvSpPr>
            <p:cNvPr id="233" name="path"/>
            <p:cNvSpPr/>
            <p:nvPr/>
          </p:nvSpPr>
          <p:spPr>
            <a:xfrm>
              <a:off x="0" y="206509"/>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82" name="group 82"/>
          <p:cNvGrpSpPr/>
          <p:nvPr/>
        </p:nvGrpSpPr>
        <p:grpSpPr>
          <a:xfrm rot="21600000">
            <a:off x="10429409" y="6178139"/>
            <a:ext cx="64714" cy="184842"/>
            <a:chOff x="0" y="0"/>
            <a:chExt cx="64714" cy="184842"/>
          </a:xfrm>
        </p:grpSpPr>
        <p:sp>
          <p:nvSpPr>
            <p:cNvPr id="234" name="path"/>
            <p:cNvSpPr/>
            <p:nvPr/>
          </p:nvSpPr>
          <p:spPr>
            <a:xfrm>
              <a:off x="30950" y="0"/>
              <a:ext cx="2813" cy="128554"/>
            </a:xfrm>
            <a:custGeom>
              <a:avLst/>
              <a:gdLst/>
              <a:ahLst/>
              <a:cxnLst/>
              <a:rect l="0" t="0" r="0" b="0"/>
              <a:pathLst>
                <a:path w="4" h="202">
                  <a:moveTo>
                    <a:pt x="2" y="2"/>
                  </a:moveTo>
                  <a:lnTo>
                    <a:pt x="2" y="200"/>
                  </a:lnTo>
                </a:path>
              </a:pathLst>
            </a:custGeom>
            <a:noFill/>
            <a:ln w="2840" cap="rnd">
              <a:round/>
              <a:solidFill>
                <a:srgbClr val="000000">
                  <a:alpha val="100000"/>
                </a:srgbClr>
              </a:solidFill>
              <a:prstDash val="solid"/>
            </a:ln>
          </p:spPr>
          <p:txBody>
            <a:bodyPr rtlCol="0"/>
            <a:lstStyle/>
            <a:p>
              <a:pPr algn="ctr"/>
              <a:endParaRPr lang="zh-CN" altLang="en-US"/>
            </a:p>
          </p:txBody>
        </p:sp>
        <p:sp>
          <p:nvSpPr>
            <p:cNvPr id="235" name="path"/>
            <p:cNvSpPr/>
            <p:nvPr/>
          </p:nvSpPr>
          <p:spPr>
            <a:xfrm>
              <a:off x="0" y="118874"/>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grpSp>
      <p:sp>
        <p:nvSpPr>
          <p:cNvPr id="236" name="textbox 236"/>
          <p:cNvSpPr/>
          <p:nvPr/>
        </p:nvSpPr>
        <p:spPr>
          <a:xfrm>
            <a:off x="11656907" y="4964254"/>
            <a:ext cx="92710" cy="159385"/>
          </a:xfrm>
          <a:prstGeom prst="rect">
            <a:avLst/>
          </a:prstGeom>
        </p:spPr>
        <p:txBody>
          <a:bodyPr vert="horz" wrap="square" lIns="0" tIns="0" rIns="0" bIns="0"/>
          <a:lstStyle/>
          <a:p>
            <a:pPr algn="l" rtl="0" eaLnBrk="0">
              <a:lnSpc>
                <a:spcPct val="81387"/>
              </a:lnSpc>
              <a:tabLst/>
            </a:pPr>
            <a:endParaRPr lang="Arial" altLang="Arial" sz="100" dirty="0"/>
          </a:p>
          <a:p>
            <a:pPr indent="12700" algn="l" rtl="0" eaLnBrk="0">
              <a:lnSpc>
                <a:spcPct val="80000"/>
              </a:lnSpc>
              <a:tabLst/>
            </a:pPr>
            <a:r>
              <a:rPr sz="1100" spc="0" dirty="0">
                <a:solidFill>
                  <a:srgbClr val="000000">
                    <a:alpha val="100000"/>
                  </a:srgbClr>
                </a:solidFill>
                <a:latin typeface="SimSun"/>
                <a:ea typeface="SimSun"/>
                <a:cs typeface="SimSun"/>
              </a:rPr>
              <a:t>F</a:t>
            </a:r>
            <a:endParaRPr lang="SimSun" altLang="SimSun" sz="1100" dirty="0"/>
          </a:p>
        </p:txBody>
      </p:sp>
      <p:sp>
        <p:nvSpPr>
          <p:cNvPr id="237" name="textbox 237"/>
          <p:cNvSpPr/>
          <p:nvPr/>
        </p:nvSpPr>
        <p:spPr>
          <a:xfrm>
            <a:off x="9231495" y="4964254"/>
            <a:ext cx="92075" cy="159385"/>
          </a:xfrm>
          <a:prstGeom prst="rect">
            <a:avLst/>
          </a:prstGeom>
        </p:spPr>
        <p:txBody>
          <a:bodyPr vert="horz" wrap="square" lIns="0" tIns="0" rIns="0" bIns="0"/>
          <a:lstStyle/>
          <a:p>
            <a:pPr algn="l" rtl="0" eaLnBrk="0">
              <a:lnSpc>
                <a:spcPct val="81387"/>
              </a:lnSpc>
              <a:tabLst/>
            </a:pPr>
            <a:endParaRPr lang="Arial" altLang="Arial" sz="100" dirty="0"/>
          </a:p>
          <a:p>
            <a:pPr indent="12700" algn="l" rtl="0" eaLnBrk="0">
              <a:lnSpc>
                <a:spcPct val="80000"/>
              </a:lnSpc>
              <a:tabLst/>
            </a:pPr>
            <a:r>
              <a:rPr sz="1100" spc="0" dirty="0">
                <a:solidFill>
                  <a:srgbClr val="000000">
                    <a:alpha val="100000"/>
                  </a:srgbClr>
                </a:solidFill>
                <a:latin typeface="SimSun"/>
                <a:ea typeface="SimSun"/>
                <a:cs typeface="SimSun"/>
              </a:rPr>
              <a:t>T</a:t>
            </a:r>
            <a:endParaRPr lang="SimSun" altLang="SimSun" sz="1100" dirty="0"/>
          </a:p>
        </p:txBody>
      </p:sp>
      <p:sp>
        <p:nvSpPr>
          <p:cNvPr id="238" name="path"/>
          <p:cNvSpPr/>
          <p:nvPr/>
        </p:nvSpPr>
        <p:spPr>
          <a:xfrm>
            <a:off x="10439609" y="4243872"/>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sp>
        <p:nvSpPr>
          <p:cNvPr id="239" name="path"/>
          <p:cNvSpPr/>
          <p:nvPr/>
        </p:nvSpPr>
        <p:spPr>
          <a:xfrm>
            <a:off x="10439609" y="4830535"/>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sp>
        <p:nvSpPr>
          <p:cNvPr id="240" name="path"/>
          <p:cNvSpPr/>
          <p:nvPr/>
        </p:nvSpPr>
        <p:spPr>
          <a:xfrm>
            <a:off x="10470559" y="4681031"/>
            <a:ext cx="2813" cy="159184"/>
          </a:xfrm>
          <a:custGeom>
            <a:avLst/>
            <a:gdLst/>
            <a:ahLst/>
            <a:cxnLst/>
            <a:rect l="0" t="0" r="0" b="0"/>
            <a:pathLst>
              <a:path w="4" h="250">
                <a:moveTo>
                  <a:pt x="2" y="2"/>
                </a:moveTo>
                <a:lnTo>
                  <a:pt x="2" y="248"/>
                </a:lnTo>
              </a:path>
            </a:pathLst>
          </a:custGeom>
          <a:noFill/>
          <a:ln w="2840" cap="rnd">
            <a:round/>
            <a:solidFill>
              <a:srgbClr val="000000">
                <a:alpha val="100000"/>
              </a:srgbClr>
            </a:solidFill>
            <a:prstDash val="solid"/>
          </a:ln>
        </p:spPr>
        <p:txBody>
          <a:bodyPr rtlCol="0"/>
          <a:lstStyle/>
          <a:p>
            <a:pPr algn="ctr"/>
            <a:endParaRPr lang="zh-CN" altLang="en-US"/>
          </a:p>
        </p:txBody>
      </p:sp>
      <p:sp>
        <p:nvSpPr>
          <p:cNvPr id="241" name="rect"/>
          <p:cNvSpPr/>
          <p:nvPr/>
        </p:nvSpPr>
        <p:spPr>
          <a:xfrm>
            <a:off x="10470559" y="4104168"/>
            <a:ext cx="2813" cy="149384"/>
          </a:xfrm>
          <a:prstGeom prst="rect">
            <a:avLst/>
          </a:prstGeom>
          <a:solidFill>
            <a:srgbClr val="000000">
              <a:alpha val="100000"/>
            </a:srgbClr>
          </a:solidFill>
          <a:ln cap="flat">
            <a:miter lim="0"/>
            <a:noFill/>
            <a:prstDash val="solid"/>
          </a:ln>
        </p:spPr>
        <p:txBody>
          <a:bodyPr rtlCol="0"/>
          <a:lstStyle/>
          <a:p>
            <a:pPr algn="ct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243" name="textbox 243"/>
          <p:cNvSpPr/>
          <p:nvPr/>
        </p:nvSpPr>
        <p:spPr>
          <a:xfrm>
            <a:off x="1468664" y="719988"/>
            <a:ext cx="4801234" cy="3712845"/>
          </a:xfrm>
          <a:prstGeom prst="rect">
            <a:avLst/>
          </a:prstGeom>
        </p:spPr>
        <p:txBody>
          <a:bodyPr vert="horz" wrap="square" lIns="0" tIns="0" rIns="0" bIns="0"/>
          <a:lstStyle/>
          <a:p>
            <a:pPr algn="l" rtl="0" eaLnBrk="0">
              <a:lnSpc>
                <a:spcPct val="68763"/>
              </a:lnSpc>
              <a:tabLst/>
            </a:pPr>
            <a:endParaRPr lang="Arial" altLang="Arial" sz="100" dirty="0"/>
          </a:p>
          <a:p>
            <a:pPr indent="49439" algn="l" rtl="0" eaLnBrk="0">
              <a:lnSpc>
                <a:spcPct val="96000"/>
              </a:lnSpc>
              <a:tabLst/>
            </a:pPr>
            <a:r>
              <a:rPr sz="3900" spc="30" dirty="0">
                <a:solidFill>
                  <a:srgbClr val="191B0E">
                    <a:alpha val="100000"/>
                  </a:srgbClr>
                </a:solidFill>
                <a:latin typeface="KaiTi"/>
                <a:ea typeface="KaiTi"/>
                <a:cs typeface="KaiTi"/>
              </a:rPr>
              <a:t>条件组合</a:t>
            </a:r>
            <a:r>
              <a:rPr sz="3900" spc="20" dirty="0">
                <a:solidFill>
                  <a:srgbClr val="191B0E">
                    <a:alpha val="100000"/>
                  </a:srgbClr>
                </a:solidFill>
                <a:latin typeface="KaiTi"/>
                <a:ea typeface="KaiTi"/>
                <a:cs typeface="KaiTi"/>
              </a:rPr>
              <a:t>覆</a:t>
            </a:r>
            <a:r>
              <a:rPr sz="3900" spc="0" dirty="0">
                <a:solidFill>
                  <a:srgbClr val="191B0E">
                    <a:alpha val="100000"/>
                  </a:srgbClr>
                </a:solidFill>
                <a:latin typeface="KaiTi"/>
                <a:ea typeface="KaiTi"/>
                <a:cs typeface="KaiTi"/>
              </a:rPr>
              <a:t>盖</a:t>
            </a:r>
            <a:endParaRPr lang="KaiTi" altLang="KaiTi" sz="3900" dirty="0"/>
          </a:p>
          <a:p>
            <a:pPr marL="402092" indent="-389392" algn="l" rtl="0" eaLnBrk="0">
              <a:lnSpc>
                <a:spcPct val="94000"/>
              </a:lnSpc>
              <a:spcBef>
                <a:spcPts val="798"/>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设计足够的测试用例</a:t>
            </a:r>
            <a:r>
              <a:rPr sz="2000" spc="-6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使得每个判定中</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条件的各种可能组合都至少出现一次</a:t>
            </a:r>
            <a:r>
              <a:rPr sz="2000" spc="-41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 </a:t>
            </a:r>
            <a:r>
              <a:rPr sz="2000" spc="-10" dirty="0">
                <a:solidFill>
                  <a:srgbClr val="191B0E">
                    <a:alpha val="100000"/>
                  </a:srgbClr>
                </a:solidFill>
                <a:latin typeface="KaiTi"/>
                <a:ea typeface="KaiTi"/>
                <a:cs typeface="KaiTi"/>
              </a:rPr>
              <a:t>显然满足多条件覆盖的测试用例</a:t>
            </a:r>
            <a:r>
              <a:rPr sz="2000" spc="0" dirty="0">
                <a:solidFill>
                  <a:srgbClr val="191B0E">
                    <a:alpha val="100000"/>
                  </a:srgbClr>
                </a:solidFill>
                <a:latin typeface="KaiTi"/>
                <a:ea typeface="KaiTi"/>
                <a:cs typeface="KaiTi"/>
              </a:rPr>
              <a:t>是一定</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满足判定覆盖</a:t>
            </a:r>
            <a:r>
              <a:rPr sz="2000" spc="-14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条件覆盖和条件判定组</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合覆盖的</a:t>
            </a:r>
            <a:r>
              <a:rPr sz="2000" spc="-350" dirty="0">
                <a:solidFill>
                  <a:srgbClr val="191B0E">
                    <a:alpha val="100000"/>
                  </a:srgbClr>
                </a:solidFill>
                <a:latin typeface="KaiTi"/>
                <a:ea typeface="KaiTi"/>
                <a:cs typeface="KaiTi"/>
              </a:rPr>
              <a:t>。</a:t>
            </a:r>
            <a:endParaRPr lang="KaiTi" altLang="KaiTi" sz="2000" dirty="0"/>
          </a:p>
          <a:p>
            <a:pPr algn="l" rtl="0" eaLnBrk="0">
              <a:lnSpc>
                <a:spcPct val="100000"/>
              </a:lnSpc>
              <a:tabLst/>
            </a:pPr>
            <a:endParaRPr lang="Arial" altLang="Arial" sz="1000" dirty="0"/>
          </a:p>
          <a:p>
            <a:pPr marL="389889" indent="-377167" algn="l" rtl="0" eaLnBrk="0">
              <a:lnSpc>
                <a:spcPct val="94000"/>
              </a:lnSpc>
              <a:spcBef>
                <a:spcPts val="5"/>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判定语句中包含三个逻辑条件</a:t>
            </a:r>
            <a:r>
              <a:rPr sz="2000" spc="-60"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每个逻</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辑条件有两种可能取值</a:t>
            </a:r>
            <a:r>
              <a:rPr sz="2000" spc="-375"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因此共有</a:t>
            </a:r>
            <a:r>
              <a:rPr sz="2000" spc="0" dirty="0">
                <a:solidFill>
                  <a:srgbClr val="191B0E">
                    <a:alpha val="100000"/>
                  </a:srgbClr>
                </a:solidFill>
                <a:latin typeface="Microsoft YaHei"/>
                <a:ea typeface="Microsoft YaHei"/>
                <a:cs typeface="Microsoft YaHei"/>
              </a:rPr>
              <a:t>23=8</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种可能的取值组合</a:t>
            </a:r>
            <a:r>
              <a:rPr sz="2000" spc="-4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对应的测试用例如</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表所示</a:t>
            </a:r>
            <a:r>
              <a:rPr sz="2000" spc="-4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这些测试用例能够保证多条件</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覆盖</a:t>
            </a:r>
            <a:r>
              <a:rPr sz="2000" spc="-230" dirty="0">
                <a:solidFill>
                  <a:srgbClr val="191B0E">
                    <a:alpha val="100000"/>
                  </a:srgbClr>
                </a:solidFill>
                <a:latin typeface="KaiTi"/>
                <a:ea typeface="KaiTi"/>
                <a:cs typeface="KaiTi"/>
              </a:rPr>
              <a:t>。</a:t>
            </a:r>
            <a:endParaRPr lang="KaiTi" altLang="KaiTi" sz="2000" dirty="0"/>
          </a:p>
        </p:txBody>
      </p:sp>
      <p:graphicFrame>
        <p:nvGraphicFramePr>
          <p:cNvPr id="244" name="table 244"/>
          <p:cNvGraphicFramePr>
            <a:graphicFrameLocks noGrp="1"/>
          </p:cNvGraphicFramePr>
          <p:nvPr/>
        </p:nvGraphicFramePr>
        <p:xfrm>
          <a:off x="6693470" y="854959"/>
          <a:ext cx="2928619" cy="3213734"/>
        </p:xfrm>
        <a:graphic>
          <a:graphicData uri="http://schemas.openxmlformats.org/drawingml/2006/table">
            <a:tbl>
              <a:tblPr/>
              <a:tblGrid>
                <a:gridCol w="651509"/>
                <a:gridCol w="401954"/>
                <a:gridCol w="401954"/>
                <a:gridCol w="401954"/>
                <a:gridCol w="1071244"/>
              </a:tblGrid>
              <a:tr h="361315">
                <a:tc>
                  <a:txBody>
                    <a:bodyPr/>
                    <a:lstStyle/>
                    <a:p>
                      <a:pPr algn="l" rtl="0" eaLnBrk="0">
                        <a:lnSpc>
                          <a:spcPct val="104000"/>
                        </a:lnSpc>
                        <a:tabLst/>
                      </a:pPr>
                      <a:endParaRPr lang="Arial" altLang="Arial" sz="700" dirty="0"/>
                    </a:p>
                    <a:p>
                      <a:pPr indent="165990" algn="l" rtl="0" eaLnBrk="0">
                        <a:lnSpc>
                          <a:spcPts val="1231"/>
                        </a:lnSpc>
                        <a:spcBef>
                          <a:spcPts val="6"/>
                        </a:spcBef>
                        <a:tabLst/>
                      </a:pPr>
                      <a:r>
                        <a:rPr sz="1000" spc="360" dirty="0">
                          <a:solidFill>
                            <a:srgbClr val="000000">
                              <a:alpha val="100000"/>
                            </a:srgbClr>
                          </a:solidFill>
                          <a:latin typeface="SimSun"/>
                          <a:ea typeface="SimSun"/>
                          <a:cs typeface="SimSun"/>
                        </a:rPr>
                        <a:t>序</a:t>
                      </a:r>
                      <a:r>
                        <a:rPr sz="1000" spc="350" dirty="0">
                          <a:solidFill>
                            <a:srgbClr val="000000">
                              <a:alpha val="100000"/>
                            </a:srgbClr>
                          </a:solidFill>
                          <a:latin typeface="SimSun"/>
                          <a:ea typeface="SimSun"/>
                          <a:cs typeface="SimSun"/>
                        </a:rPr>
                        <a:t>号</a:t>
                      </a:r>
                      <a:endParaRPr lang="SimSun" altLang="SimSu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c>
                  <a:txBody>
                    <a:bodyPr/>
                    <a:lstStyle/>
                    <a:p>
                      <a:pPr algn="l" rtl="0" eaLnBrk="0">
                        <a:lnSpc>
                          <a:spcPct val="110000"/>
                        </a:lnSpc>
                        <a:tabLst/>
                      </a:pPr>
                      <a:endParaRPr lang="Arial" altLang="Arial" sz="800" dirty="0"/>
                    </a:p>
                    <a:p>
                      <a:pPr indent="171331" algn="l" rtl="0" eaLnBrk="0">
                        <a:lnSpc>
                          <a:spcPts val="1217"/>
                        </a:lnSpc>
                        <a:spcBef>
                          <a:spcPts val="4"/>
                        </a:spcBef>
                        <a:tabLst/>
                      </a:pPr>
                      <a:r>
                        <a:rPr sz="1000" spc="115" dirty="0">
                          <a:solidFill>
                            <a:srgbClr val="000000">
                              <a:alpha val="100000"/>
                            </a:srgbClr>
                          </a:solidFill>
                          <a:latin typeface="Times New Roman"/>
                          <a:ea typeface="Times New Roman"/>
                          <a:cs typeface="Times New Roman"/>
                        </a:rPr>
                        <a:t>a</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c>
                  <a:txBody>
                    <a:bodyPr/>
                    <a:lstStyle/>
                    <a:p>
                      <a:pPr algn="l" rtl="0" eaLnBrk="0">
                        <a:lnSpc>
                          <a:spcPct val="110000"/>
                        </a:lnSpc>
                        <a:tabLst/>
                      </a:pPr>
                      <a:endParaRPr lang="Arial" altLang="Arial" sz="800" dirty="0"/>
                    </a:p>
                    <a:p>
                      <a:pPr indent="171070" algn="l" rtl="0" eaLnBrk="0">
                        <a:lnSpc>
                          <a:spcPts val="1212"/>
                        </a:lnSpc>
                        <a:spcBef>
                          <a:spcPts val="4"/>
                        </a:spcBef>
                        <a:tabLst/>
                      </a:pPr>
                      <a:r>
                        <a:rPr sz="1000" spc="190" dirty="0">
                          <a:solidFill>
                            <a:srgbClr val="000000">
                              <a:alpha val="100000"/>
                            </a:srgbClr>
                          </a:solidFill>
                          <a:latin typeface="Times New Roman"/>
                          <a:ea typeface="Times New Roman"/>
                          <a:cs typeface="Times New Roman"/>
                        </a:rPr>
                        <a:t>b</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c>
                  <a:txBody>
                    <a:bodyPr/>
                    <a:lstStyle/>
                    <a:p>
                      <a:pPr algn="l" rtl="0" eaLnBrk="0">
                        <a:lnSpc>
                          <a:spcPct val="110000"/>
                        </a:lnSpc>
                        <a:tabLst/>
                      </a:pPr>
                      <a:endParaRPr lang="Arial" altLang="Arial" sz="800" dirty="0"/>
                    </a:p>
                    <a:p>
                      <a:pPr indent="169349" algn="l" rtl="0" eaLnBrk="0">
                        <a:lnSpc>
                          <a:spcPts val="1212"/>
                        </a:lnSpc>
                        <a:spcBef>
                          <a:spcPts val="4"/>
                        </a:spcBef>
                        <a:tabLst/>
                      </a:pPr>
                      <a:r>
                        <a:rPr sz="1000" spc="120" dirty="0">
                          <a:solidFill>
                            <a:srgbClr val="000000">
                              <a:alpha val="100000"/>
                            </a:srgbClr>
                          </a:solidFill>
                          <a:latin typeface="Times New Roman"/>
                          <a:ea typeface="Times New Roman"/>
                          <a:cs typeface="Times New Roman"/>
                        </a:rPr>
                        <a:t>c</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c>
                  <a:txBody>
                    <a:bodyPr/>
                    <a:lstStyle/>
                    <a:p>
                      <a:pPr algn="l" rtl="0" eaLnBrk="0">
                        <a:lnSpc>
                          <a:spcPct val="104000"/>
                        </a:lnSpc>
                        <a:tabLst/>
                      </a:pPr>
                      <a:endParaRPr lang="Arial" altLang="Arial" sz="700" dirty="0"/>
                    </a:p>
                    <a:p>
                      <a:pPr indent="161264" algn="l" rtl="0" eaLnBrk="0">
                        <a:lnSpc>
                          <a:spcPts val="1269"/>
                        </a:lnSpc>
                        <a:spcBef>
                          <a:spcPts val="6"/>
                        </a:spcBef>
                        <a:tabLst/>
                      </a:pPr>
                      <a:r>
                        <a:rPr sz="1000" spc="170" dirty="0">
                          <a:solidFill>
                            <a:srgbClr val="000000">
                              <a:alpha val="100000"/>
                            </a:srgbClr>
                          </a:solidFill>
                          <a:latin typeface="Times New Roman"/>
                          <a:ea typeface="Times New Roman"/>
                          <a:cs typeface="Times New Roman"/>
                        </a:rPr>
                        <a:t>a</a:t>
                      </a:r>
                      <a:r>
                        <a:rPr sz="1000" spc="190" dirty="0">
                          <a:solidFill>
                            <a:srgbClr val="000000">
                              <a:alpha val="100000"/>
                            </a:srgbClr>
                          </a:solidFill>
                          <a:latin typeface="SimSun"/>
                          <a:ea typeface="SimSun"/>
                          <a:cs typeface="SimSun"/>
                        </a:rPr>
                        <a:t>&amp;&amp;(</a:t>
                      </a:r>
                      <a:r>
                        <a:rPr sz="1000" spc="190" dirty="0">
                          <a:solidFill>
                            <a:srgbClr val="000000">
                              <a:alpha val="100000"/>
                            </a:srgbClr>
                          </a:solidFill>
                          <a:latin typeface="Times New Roman"/>
                          <a:ea typeface="Times New Roman"/>
                          <a:cs typeface="Times New Roman"/>
                        </a:rPr>
                        <a:t>b</a:t>
                      </a:r>
                      <a:r>
                        <a:rPr sz="1000" spc="190" dirty="0">
                          <a:solidFill>
                            <a:srgbClr val="000000">
                              <a:alpha val="100000"/>
                            </a:srgbClr>
                          </a:solidFill>
                          <a:latin typeface="SimSun"/>
                          <a:ea typeface="SimSun"/>
                          <a:cs typeface="SimSun"/>
                        </a:rPr>
                        <a:t>||</a:t>
                      </a:r>
                      <a:r>
                        <a:rPr sz="1000" spc="170" dirty="0">
                          <a:solidFill>
                            <a:srgbClr val="000000">
                              <a:alpha val="100000"/>
                            </a:srgbClr>
                          </a:solidFill>
                          <a:latin typeface="Times New Roman"/>
                          <a:ea typeface="Times New Roman"/>
                          <a:cs typeface="Times New Roman"/>
                        </a:rPr>
                        <a:t>c</a:t>
                      </a:r>
                      <a:r>
                        <a:rPr sz="1000" spc="170" dirty="0">
                          <a:solidFill>
                            <a:srgbClr val="000000">
                              <a:alpha val="100000"/>
                            </a:srgbClr>
                          </a:solidFill>
                          <a:latin typeface="SimSun"/>
                          <a:ea typeface="SimSun"/>
                          <a:cs typeface="SimSun"/>
                        </a:rPr>
                        <a:t>)</a:t>
                      </a:r>
                      <a:endParaRPr lang="SimSun" altLang="SimSu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r>
              <a:tr h="355600">
                <a:tc>
                  <a:txBody>
                    <a:bodyPr/>
                    <a:lstStyle/>
                    <a:p>
                      <a:pPr algn="l" rtl="0" eaLnBrk="0">
                        <a:lnSpc>
                          <a:spcPct val="108000"/>
                        </a:lnSpc>
                        <a:tabLst/>
                      </a:pPr>
                      <a:endParaRPr lang="Arial" altLang="Arial" sz="800" dirty="0"/>
                    </a:p>
                    <a:p>
                      <a:pPr indent="311887" algn="l" rtl="0" eaLnBrk="0">
                        <a:lnSpc>
                          <a:spcPct val="81000"/>
                        </a:lnSpc>
                        <a:spcBef>
                          <a:spcPts val="4"/>
                        </a:spcBef>
                        <a:tabLst/>
                      </a:pPr>
                      <a:r>
                        <a:rPr sz="1000" spc="25" dirty="0">
                          <a:solidFill>
                            <a:srgbClr val="000000">
                              <a:alpha val="100000"/>
                            </a:srgbClr>
                          </a:solidFill>
                          <a:latin typeface="Times New Roman"/>
                          <a:ea typeface="Times New Roman"/>
                          <a:cs typeface="Times New Roman"/>
                        </a:rPr>
                        <a:t>1</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9000"/>
                        </a:lnSpc>
                        <a:tabLst/>
                      </a:pPr>
                      <a:endParaRPr lang="Arial" altLang="Arial" sz="800" dirty="0"/>
                    </a:p>
                    <a:p>
                      <a:pPr indent="155719" algn="l" rtl="0" eaLnBrk="0">
                        <a:lnSpc>
                          <a:spcPct val="80000"/>
                        </a:lnSpc>
                        <a:spcBef>
                          <a:spcPts val="6"/>
                        </a:spcBef>
                        <a:tabLst/>
                      </a:pPr>
                      <a:r>
                        <a:rPr sz="1000" spc="190" dirty="0">
                          <a:solidFill>
                            <a:srgbClr val="000000">
                              <a:alpha val="100000"/>
                            </a:srgbClr>
                          </a:solidFill>
                          <a:latin typeface="Times New Roman"/>
                          <a:ea typeface="Times New Roman"/>
                          <a:cs typeface="Times New Roman"/>
                        </a:rPr>
                        <a:t>T</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9000"/>
                        </a:lnSpc>
                        <a:tabLst/>
                      </a:pPr>
                      <a:endParaRPr lang="Arial" altLang="Arial" sz="800" dirty="0"/>
                    </a:p>
                    <a:p>
                      <a:pPr indent="161941" algn="l" rtl="0" eaLnBrk="0">
                        <a:lnSpc>
                          <a:spcPct val="80000"/>
                        </a:lnSpc>
                        <a:spcBef>
                          <a:spcPts val="6"/>
                        </a:spcBef>
                        <a:tabLst/>
                      </a:pPr>
                      <a:r>
                        <a:rPr sz="1000" spc="190" dirty="0">
                          <a:solidFill>
                            <a:srgbClr val="000000">
                              <a:alpha val="100000"/>
                            </a:srgbClr>
                          </a:solidFill>
                          <a:latin typeface="Times New Roman"/>
                          <a:ea typeface="Times New Roman"/>
                          <a:cs typeface="Times New Roman"/>
                        </a:rPr>
                        <a:t>T</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9000"/>
                        </a:lnSpc>
                        <a:tabLst/>
                      </a:pPr>
                      <a:endParaRPr lang="Arial" altLang="Arial" sz="800" dirty="0"/>
                    </a:p>
                    <a:p>
                      <a:pPr indent="154088" algn="l" rtl="0" eaLnBrk="0">
                        <a:lnSpc>
                          <a:spcPct val="80000"/>
                        </a:lnSpc>
                        <a:spcBef>
                          <a:spcPts val="6"/>
                        </a:spcBef>
                        <a:tabLst/>
                      </a:pPr>
                      <a:r>
                        <a:rPr sz="1000" spc="190" dirty="0">
                          <a:solidFill>
                            <a:srgbClr val="000000">
                              <a:alpha val="100000"/>
                            </a:srgbClr>
                          </a:solidFill>
                          <a:latin typeface="Times New Roman"/>
                          <a:ea typeface="Times New Roman"/>
                          <a:cs typeface="Times New Roman"/>
                        </a:rPr>
                        <a:t>T</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9000"/>
                        </a:lnSpc>
                        <a:tabLst/>
                      </a:pPr>
                      <a:endParaRPr lang="Arial" altLang="Arial" sz="800" dirty="0"/>
                    </a:p>
                    <a:p>
                      <a:pPr indent="496268" algn="l" rtl="0" eaLnBrk="0">
                        <a:lnSpc>
                          <a:spcPct val="80000"/>
                        </a:lnSpc>
                        <a:spcBef>
                          <a:spcPts val="6"/>
                        </a:spcBef>
                        <a:tabLst/>
                      </a:pPr>
                      <a:r>
                        <a:rPr sz="1000" spc="190" dirty="0">
                          <a:solidFill>
                            <a:srgbClr val="000000">
                              <a:alpha val="100000"/>
                            </a:srgbClr>
                          </a:solidFill>
                          <a:latin typeface="Times New Roman"/>
                          <a:ea typeface="Times New Roman"/>
                          <a:cs typeface="Times New Roman"/>
                        </a:rPr>
                        <a:t>T</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r h="355600">
                <a:tc>
                  <a:txBody>
                    <a:bodyPr/>
                    <a:lstStyle/>
                    <a:p>
                      <a:pPr algn="l" rtl="0" eaLnBrk="0">
                        <a:lnSpc>
                          <a:spcPct val="109000"/>
                        </a:lnSpc>
                        <a:tabLst/>
                      </a:pPr>
                      <a:endParaRPr lang="Arial" altLang="Arial" sz="800" dirty="0"/>
                    </a:p>
                    <a:p>
                      <a:pPr indent="295067" algn="l" rtl="0" eaLnBrk="0">
                        <a:lnSpc>
                          <a:spcPct val="81000"/>
                        </a:lnSpc>
                        <a:spcBef>
                          <a:spcPts val="2"/>
                        </a:spcBef>
                        <a:tabLst/>
                      </a:pPr>
                      <a:r>
                        <a:rPr sz="1000" spc="160" dirty="0">
                          <a:solidFill>
                            <a:srgbClr val="000000">
                              <a:alpha val="100000"/>
                            </a:srgbClr>
                          </a:solidFill>
                          <a:latin typeface="Times New Roman"/>
                          <a:ea typeface="Times New Roman"/>
                          <a:cs typeface="Times New Roman"/>
                        </a:rPr>
                        <a:t>2</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0000"/>
                        </a:lnSpc>
                        <a:tabLst/>
                      </a:pPr>
                      <a:endParaRPr lang="Arial" altLang="Arial" sz="800" dirty="0"/>
                    </a:p>
                    <a:p>
                      <a:pPr indent="155719" algn="l" rtl="0" eaLnBrk="0">
                        <a:lnSpc>
                          <a:spcPct val="80000"/>
                        </a:lnSpc>
                        <a:spcBef>
                          <a:spcPts val="4"/>
                        </a:spcBef>
                        <a:tabLst/>
                      </a:pPr>
                      <a:r>
                        <a:rPr sz="1000" spc="190" dirty="0">
                          <a:solidFill>
                            <a:srgbClr val="000000">
                              <a:alpha val="100000"/>
                            </a:srgbClr>
                          </a:solidFill>
                          <a:latin typeface="Times New Roman"/>
                          <a:ea typeface="Times New Roman"/>
                          <a:cs typeface="Times New Roman"/>
                        </a:rPr>
                        <a:t>T</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0000"/>
                        </a:lnSpc>
                        <a:tabLst/>
                      </a:pPr>
                      <a:endParaRPr lang="Arial" altLang="Arial" sz="800" dirty="0"/>
                    </a:p>
                    <a:p>
                      <a:pPr indent="161941" algn="l" rtl="0" eaLnBrk="0">
                        <a:lnSpc>
                          <a:spcPct val="80000"/>
                        </a:lnSpc>
                        <a:spcBef>
                          <a:spcPts val="4"/>
                        </a:spcBef>
                        <a:tabLst/>
                      </a:pPr>
                      <a:r>
                        <a:rPr sz="1000" spc="190" dirty="0">
                          <a:solidFill>
                            <a:srgbClr val="000000">
                              <a:alpha val="100000"/>
                            </a:srgbClr>
                          </a:solidFill>
                          <a:latin typeface="Times New Roman"/>
                          <a:ea typeface="Times New Roman"/>
                          <a:cs typeface="Times New Roman"/>
                        </a:rPr>
                        <a:t>T</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0000"/>
                        </a:lnSpc>
                        <a:tabLst/>
                      </a:pPr>
                      <a:endParaRPr lang="Arial" altLang="Arial" sz="800" dirty="0"/>
                    </a:p>
                    <a:p>
                      <a:pPr indent="166196" algn="l" rtl="0" eaLnBrk="0">
                        <a:lnSpc>
                          <a:spcPct val="80000"/>
                        </a:lnSpc>
                        <a:spcBef>
                          <a:spcPts val="4"/>
                        </a:spcBef>
                        <a:tabLst/>
                      </a:pPr>
                      <a:r>
                        <a:rPr sz="1000" spc="185" dirty="0">
                          <a:solidFill>
                            <a:srgbClr val="000000">
                              <a:alpha val="100000"/>
                            </a:srgbClr>
                          </a:solidFill>
                          <a:latin typeface="Times New Roman"/>
                          <a:ea typeface="Times New Roman"/>
                          <a:cs typeface="Times New Roman"/>
                        </a:rPr>
                        <a:t>F</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0000"/>
                        </a:lnSpc>
                        <a:tabLst/>
                      </a:pPr>
                      <a:endParaRPr lang="Arial" altLang="Arial" sz="800" dirty="0"/>
                    </a:p>
                    <a:p>
                      <a:pPr indent="496268" algn="l" rtl="0" eaLnBrk="0">
                        <a:lnSpc>
                          <a:spcPct val="80000"/>
                        </a:lnSpc>
                        <a:spcBef>
                          <a:spcPts val="4"/>
                        </a:spcBef>
                        <a:tabLst/>
                      </a:pPr>
                      <a:r>
                        <a:rPr sz="1000" spc="190" dirty="0">
                          <a:solidFill>
                            <a:srgbClr val="000000">
                              <a:alpha val="100000"/>
                            </a:srgbClr>
                          </a:solidFill>
                          <a:latin typeface="Times New Roman"/>
                          <a:ea typeface="Times New Roman"/>
                          <a:cs typeface="Times New Roman"/>
                        </a:rPr>
                        <a:t>T</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r h="355600">
                <a:tc>
                  <a:txBody>
                    <a:bodyPr/>
                    <a:lstStyle/>
                    <a:p>
                      <a:pPr algn="l" rtl="0" eaLnBrk="0">
                        <a:lnSpc>
                          <a:spcPct val="110000"/>
                        </a:lnSpc>
                        <a:tabLst/>
                      </a:pPr>
                      <a:endParaRPr lang="Arial" altLang="Arial" sz="800" dirty="0"/>
                    </a:p>
                    <a:p>
                      <a:pPr indent="298570" algn="l" rtl="0" eaLnBrk="0">
                        <a:lnSpc>
                          <a:spcPct val="81000"/>
                        </a:lnSpc>
                        <a:tabLst/>
                      </a:pPr>
                      <a:r>
                        <a:rPr sz="1000" spc="130" dirty="0">
                          <a:solidFill>
                            <a:srgbClr val="000000">
                              <a:alpha val="100000"/>
                            </a:srgbClr>
                          </a:solidFill>
                          <a:latin typeface="Times New Roman"/>
                          <a:ea typeface="Times New Roman"/>
                          <a:cs typeface="Times New Roman"/>
                        </a:rPr>
                        <a:t>3</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1000"/>
                        </a:lnSpc>
                        <a:tabLst/>
                      </a:pPr>
                      <a:endParaRPr lang="Arial" altLang="Arial" sz="800" dirty="0"/>
                    </a:p>
                    <a:p>
                      <a:pPr indent="155719" algn="l" rtl="0" eaLnBrk="0">
                        <a:lnSpc>
                          <a:spcPct val="80000"/>
                        </a:lnSpc>
                        <a:spcBef>
                          <a:spcPts val="2"/>
                        </a:spcBef>
                        <a:tabLst/>
                      </a:pPr>
                      <a:r>
                        <a:rPr sz="1000" spc="190" dirty="0">
                          <a:solidFill>
                            <a:srgbClr val="000000">
                              <a:alpha val="100000"/>
                            </a:srgbClr>
                          </a:solidFill>
                          <a:latin typeface="Times New Roman"/>
                          <a:ea typeface="Times New Roman"/>
                          <a:cs typeface="Times New Roman"/>
                        </a:rPr>
                        <a:t>T</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1000"/>
                        </a:lnSpc>
                        <a:tabLst/>
                      </a:pPr>
                      <a:endParaRPr lang="Arial" altLang="Arial" sz="800" dirty="0"/>
                    </a:p>
                    <a:p>
                      <a:pPr indent="159489" algn="l" rtl="0" eaLnBrk="0">
                        <a:lnSpc>
                          <a:spcPct val="80000"/>
                        </a:lnSpc>
                        <a:spcBef>
                          <a:spcPts val="2"/>
                        </a:spcBef>
                        <a:tabLst/>
                      </a:pPr>
                      <a:r>
                        <a:rPr sz="1000" spc="185" dirty="0">
                          <a:solidFill>
                            <a:srgbClr val="000000">
                              <a:alpha val="100000"/>
                            </a:srgbClr>
                          </a:solidFill>
                          <a:latin typeface="Times New Roman"/>
                          <a:ea typeface="Times New Roman"/>
                          <a:cs typeface="Times New Roman"/>
                        </a:rPr>
                        <a:t>F</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1000"/>
                        </a:lnSpc>
                        <a:tabLst/>
                      </a:pPr>
                      <a:endParaRPr lang="Arial" altLang="Arial" sz="800" dirty="0"/>
                    </a:p>
                    <a:p>
                      <a:pPr indent="154088" algn="l" rtl="0" eaLnBrk="0">
                        <a:lnSpc>
                          <a:spcPct val="80000"/>
                        </a:lnSpc>
                        <a:spcBef>
                          <a:spcPts val="2"/>
                        </a:spcBef>
                        <a:tabLst/>
                      </a:pPr>
                      <a:r>
                        <a:rPr sz="1000" spc="190" dirty="0">
                          <a:solidFill>
                            <a:srgbClr val="000000">
                              <a:alpha val="100000"/>
                            </a:srgbClr>
                          </a:solidFill>
                          <a:latin typeface="Times New Roman"/>
                          <a:ea typeface="Times New Roman"/>
                          <a:cs typeface="Times New Roman"/>
                        </a:rPr>
                        <a:t>T</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1000"/>
                        </a:lnSpc>
                        <a:tabLst/>
                      </a:pPr>
                      <a:endParaRPr lang="Arial" altLang="Arial" sz="800" dirty="0"/>
                    </a:p>
                    <a:p>
                      <a:pPr indent="496268" algn="l" rtl="0" eaLnBrk="0">
                        <a:lnSpc>
                          <a:spcPct val="80000"/>
                        </a:lnSpc>
                        <a:spcBef>
                          <a:spcPts val="2"/>
                        </a:spcBef>
                        <a:tabLst/>
                      </a:pPr>
                      <a:r>
                        <a:rPr sz="1000" spc="190" dirty="0">
                          <a:solidFill>
                            <a:srgbClr val="000000">
                              <a:alpha val="100000"/>
                            </a:srgbClr>
                          </a:solidFill>
                          <a:latin typeface="Times New Roman"/>
                          <a:ea typeface="Times New Roman"/>
                          <a:cs typeface="Times New Roman"/>
                        </a:rPr>
                        <a:t>T</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r h="356234">
                <a:tc>
                  <a:txBody>
                    <a:bodyPr/>
                    <a:lstStyle/>
                    <a:p>
                      <a:pPr algn="l" rtl="0" eaLnBrk="0">
                        <a:lnSpc>
                          <a:spcPct val="110000"/>
                        </a:lnSpc>
                        <a:tabLst/>
                      </a:pPr>
                      <a:endParaRPr lang="Arial" altLang="Arial" sz="800" dirty="0"/>
                    </a:p>
                    <a:p>
                      <a:pPr algn="l" rtl="0" eaLnBrk="0">
                        <a:lnSpc>
                          <a:spcPct val="6429"/>
                        </a:lnSpc>
                        <a:tabLst/>
                      </a:pPr>
                      <a:endParaRPr lang="Arial" altLang="Arial" sz="100" dirty="0"/>
                    </a:p>
                    <a:p>
                      <a:pPr indent="294191" algn="l" rtl="0" eaLnBrk="0">
                        <a:lnSpc>
                          <a:spcPct val="81000"/>
                        </a:lnSpc>
                        <a:tabLst/>
                      </a:pPr>
                      <a:r>
                        <a:rPr sz="1000" spc="165" dirty="0">
                          <a:solidFill>
                            <a:srgbClr val="000000">
                              <a:alpha val="100000"/>
                            </a:srgbClr>
                          </a:solidFill>
                          <a:latin typeface="Times New Roman"/>
                          <a:ea typeface="Times New Roman"/>
                          <a:cs typeface="Times New Roman"/>
                        </a:rPr>
                        <a:t>4</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2000"/>
                        </a:lnSpc>
                        <a:tabLst/>
                      </a:pPr>
                      <a:endParaRPr lang="Arial" altLang="Arial" sz="800" dirty="0"/>
                    </a:p>
                    <a:p>
                      <a:pPr indent="155719" algn="l" rtl="0" eaLnBrk="0">
                        <a:lnSpc>
                          <a:spcPct val="80000"/>
                        </a:lnSpc>
                        <a:spcBef>
                          <a:spcPts val="1"/>
                        </a:spcBef>
                        <a:tabLst/>
                      </a:pPr>
                      <a:r>
                        <a:rPr sz="1000" spc="190" dirty="0">
                          <a:solidFill>
                            <a:srgbClr val="000000">
                              <a:alpha val="100000"/>
                            </a:srgbClr>
                          </a:solidFill>
                          <a:latin typeface="Times New Roman"/>
                          <a:ea typeface="Times New Roman"/>
                          <a:cs typeface="Times New Roman"/>
                        </a:rPr>
                        <a:t>T</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2000"/>
                        </a:lnSpc>
                        <a:tabLst/>
                      </a:pPr>
                      <a:endParaRPr lang="Arial" altLang="Arial" sz="800" dirty="0"/>
                    </a:p>
                    <a:p>
                      <a:pPr indent="159489" algn="l" rtl="0" eaLnBrk="0">
                        <a:lnSpc>
                          <a:spcPct val="80000"/>
                        </a:lnSpc>
                        <a:spcBef>
                          <a:spcPts val="1"/>
                        </a:spcBef>
                        <a:tabLst/>
                      </a:pPr>
                      <a:r>
                        <a:rPr sz="1000" spc="185" dirty="0">
                          <a:solidFill>
                            <a:srgbClr val="000000">
                              <a:alpha val="100000"/>
                            </a:srgbClr>
                          </a:solidFill>
                          <a:latin typeface="Times New Roman"/>
                          <a:ea typeface="Times New Roman"/>
                          <a:cs typeface="Times New Roman"/>
                        </a:rPr>
                        <a:t>F</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2000"/>
                        </a:lnSpc>
                        <a:tabLst/>
                      </a:pPr>
                      <a:endParaRPr lang="Arial" altLang="Arial" sz="800" dirty="0"/>
                    </a:p>
                    <a:p>
                      <a:pPr indent="166196" algn="l" rtl="0" eaLnBrk="0">
                        <a:lnSpc>
                          <a:spcPct val="80000"/>
                        </a:lnSpc>
                        <a:spcBef>
                          <a:spcPts val="1"/>
                        </a:spcBef>
                        <a:tabLst/>
                      </a:pPr>
                      <a:r>
                        <a:rPr sz="1000" spc="185" dirty="0">
                          <a:solidFill>
                            <a:srgbClr val="000000">
                              <a:alpha val="100000"/>
                            </a:srgbClr>
                          </a:solidFill>
                          <a:latin typeface="Times New Roman"/>
                          <a:ea typeface="Times New Roman"/>
                          <a:cs typeface="Times New Roman"/>
                        </a:rPr>
                        <a:t>F</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2000"/>
                        </a:lnSpc>
                        <a:tabLst/>
                      </a:pPr>
                      <a:endParaRPr lang="Arial" altLang="Arial" sz="800" dirty="0"/>
                    </a:p>
                    <a:p>
                      <a:pPr indent="493815" algn="l" rtl="0" eaLnBrk="0">
                        <a:lnSpc>
                          <a:spcPct val="80000"/>
                        </a:lnSpc>
                        <a:spcBef>
                          <a:spcPts val="1"/>
                        </a:spcBef>
                        <a:tabLst/>
                      </a:pPr>
                      <a:r>
                        <a:rPr sz="1000" spc="185" dirty="0">
                          <a:solidFill>
                            <a:srgbClr val="000000">
                              <a:alpha val="100000"/>
                            </a:srgbClr>
                          </a:solidFill>
                          <a:latin typeface="Times New Roman"/>
                          <a:ea typeface="Times New Roman"/>
                          <a:cs typeface="Times New Roman"/>
                        </a:rPr>
                        <a:t>F</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r h="356234">
                <a:tc>
                  <a:txBody>
                    <a:bodyPr/>
                    <a:lstStyle/>
                    <a:p>
                      <a:pPr algn="l" rtl="0" eaLnBrk="0">
                        <a:lnSpc>
                          <a:spcPct val="112000"/>
                        </a:lnSpc>
                        <a:tabLst/>
                      </a:pPr>
                      <a:endParaRPr lang="Arial" altLang="Arial" sz="800" dirty="0"/>
                    </a:p>
                    <a:p>
                      <a:pPr indent="299797" algn="l" rtl="0" eaLnBrk="0">
                        <a:lnSpc>
                          <a:spcPct val="80000"/>
                        </a:lnSpc>
                        <a:spcBef>
                          <a:spcPts val="3"/>
                        </a:spcBef>
                        <a:tabLst/>
                      </a:pPr>
                      <a:r>
                        <a:rPr sz="1000" spc="120" dirty="0">
                          <a:solidFill>
                            <a:srgbClr val="000000">
                              <a:alpha val="100000"/>
                            </a:srgbClr>
                          </a:solidFill>
                          <a:latin typeface="Times New Roman"/>
                          <a:ea typeface="Times New Roman"/>
                          <a:cs typeface="Times New Roman"/>
                        </a:rPr>
                        <a:t>5</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2000"/>
                        </a:lnSpc>
                        <a:tabLst/>
                      </a:pPr>
                      <a:endParaRPr lang="Arial" altLang="Arial" sz="800" dirty="0"/>
                    </a:p>
                    <a:p>
                      <a:pPr indent="167827" algn="l" rtl="0" eaLnBrk="0">
                        <a:lnSpc>
                          <a:spcPct val="80000"/>
                        </a:lnSpc>
                        <a:spcBef>
                          <a:spcPts val="3"/>
                        </a:spcBef>
                        <a:tabLst/>
                      </a:pPr>
                      <a:r>
                        <a:rPr sz="1000" spc="185" dirty="0">
                          <a:solidFill>
                            <a:srgbClr val="000000">
                              <a:alpha val="100000"/>
                            </a:srgbClr>
                          </a:solidFill>
                          <a:latin typeface="Times New Roman"/>
                          <a:ea typeface="Times New Roman"/>
                          <a:cs typeface="Times New Roman"/>
                        </a:rPr>
                        <a:t>F</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2000"/>
                        </a:lnSpc>
                        <a:tabLst/>
                      </a:pPr>
                      <a:endParaRPr lang="Arial" altLang="Arial" sz="800" dirty="0"/>
                    </a:p>
                    <a:p>
                      <a:pPr indent="161942" algn="l" rtl="0" eaLnBrk="0">
                        <a:lnSpc>
                          <a:spcPct val="80000"/>
                        </a:lnSpc>
                        <a:spcBef>
                          <a:spcPts val="3"/>
                        </a:spcBef>
                        <a:tabLst/>
                      </a:pPr>
                      <a:r>
                        <a:rPr sz="1000" spc="190" dirty="0">
                          <a:solidFill>
                            <a:srgbClr val="000000">
                              <a:alpha val="100000"/>
                            </a:srgbClr>
                          </a:solidFill>
                          <a:latin typeface="Times New Roman"/>
                          <a:ea typeface="Times New Roman"/>
                          <a:cs typeface="Times New Roman"/>
                        </a:rPr>
                        <a:t>T</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2000"/>
                        </a:lnSpc>
                        <a:tabLst/>
                      </a:pPr>
                      <a:endParaRPr lang="Arial" altLang="Arial" sz="800" dirty="0"/>
                    </a:p>
                    <a:p>
                      <a:pPr indent="154089" algn="l" rtl="0" eaLnBrk="0">
                        <a:lnSpc>
                          <a:spcPct val="80000"/>
                        </a:lnSpc>
                        <a:spcBef>
                          <a:spcPts val="3"/>
                        </a:spcBef>
                        <a:tabLst/>
                      </a:pPr>
                      <a:r>
                        <a:rPr sz="1000" spc="190" dirty="0">
                          <a:solidFill>
                            <a:srgbClr val="000000">
                              <a:alpha val="100000"/>
                            </a:srgbClr>
                          </a:solidFill>
                          <a:latin typeface="Times New Roman"/>
                          <a:ea typeface="Times New Roman"/>
                          <a:cs typeface="Times New Roman"/>
                        </a:rPr>
                        <a:t>T</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2000"/>
                        </a:lnSpc>
                        <a:tabLst/>
                      </a:pPr>
                      <a:endParaRPr lang="Arial" altLang="Arial" sz="800" dirty="0"/>
                    </a:p>
                    <a:p>
                      <a:pPr indent="493815" algn="l" rtl="0" eaLnBrk="0">
                        <a:lnSpc>
                          <a:spcPct val="80000"/>
                        </a:lnSpc>
                        <a:spcBef>
                          <a:spcPts val="3"/>
                        </a:spcBef>
                        <a:tabLst/>
                      </a:pPr>
                      <a:r>
                        <a:rPr sz="1000" spc="185" dirty="0">
                          <a:solidFill>
                            <a:srgbClr val="000000">
                              <a:alpha val="100000"/>
                            </a:srgbClr>
                          </a:solidFill>
                          <a:latin typeface="Times New Roman"/>
                          <a:ea typeface="Times New Roman"/>
                          <a:cs typeface="Times New Roman"/>
                        </a:rPr>
                        <a:t>F</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r h="355600">
                <a:tc>
                  <a:txBody>
                    <a:bodyPr/>
                    <a:lstStyle/>
                    <a:p>
                      <a:pPr algn="l" rtl="0" eaLnBrk="0">
                        <a:lnSpc>
                          <a:spcPct val="111000"/>
                        </a:lnSpc>
                        <a:tabLst/>
                      </a:pPr>
                      <a:endParaRPr lang="Arial" altLang="Arial" sz="800" dirty="0"/>
                    </a:p>
                    <a:p>
                      <a:pPr indent="298921" algn="l" rtl="0" eaLnBrk="0">
                        <a:lnSpc>
                          <a:spcPct val="81000"/>
                        </a:lnSpc>
                        <a:spcBef>
                          <a:spcPts val="4"/>
                        </a:spcBef>
                        <a:tabLst/>
                      </a:pPr>
                      <a:r>
                        <a:rPr sz="1000" spc="130" dirty="0">
                          <a:solidFill>
                            <a:srgbClr val="000000">
                              <a:alpha val="100000"/>
                            </a:srgbClr>
                          </a:solidFill>
                          <a:latin typeface="Times New Roman"/>
                          <a:ea typeface="Times New Roman"/>
                          <a:cs typeface="Times New Roman"/>
                        </a:rPr>
                        <a:t>6</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0000"/>
                        </a:lnSpc>
                        <a:tabLst/>
                      </a:pPr>
                      <a:endParaRPr lang="Arial" altLang="Arial" sz="900" dirty="0"/>
                    </a:p>
                    <a:p>
                      <a:pPr indent="167827" algn="l" rtl="0" eaLnBrk="0">
                        <a:lnSpc>
                          <a:spcPct val="80000"/>
                        </a:lnSpc>
                        <a:spcBef>
                          <a:spcPts val="1"/>
                        </a:spcBef>
                        <a:tabLst/>
                      </a:pPr>
                      <a:r>
                        <a:rPr sz="1000" spc="185" dirty="0">
                          <a:solidFill>
                            <a:srgbClr val="000000">
                              <a:alpha val="100000"/>
                            </a:srgbClr>
                          </a:solidFill>
                          <a:latin typeface="Times New Roman"/>
                          <a:ea typeface="Times New Roman"/>
                          <a:cs typeface="Times New Roman"/>
                        </a:rPr>
                        <a:t>F</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0000"/>
                        </a:lnSpc>
                        <a:tabLst/>
                      </a:pPr>
                      <a:endParaRPr lang="Arial" altLang="Arial" sz="900" dirty="0"/>
                    </a:p>
                    <a:p>
                      <a:pPr indent="161942" algn="l" rtl="0" eaLnBrk="0">
                        <a:lnSpc>
                          <a:spcPct val="80000"/>
                        </a:lnSpc>
                        <a:spcBef>
                          <a:spcPts val="1"/>
                        </a:spcBef>
                        <a:tabLst/>
                      </a:pPr>
                      <a:r>
                        <a:rPr sz="1000" spc="190" dirty="0">
                          <a:solidFill>
                            <a:srgbClr val="000000">
                              <a:alpha val="100000"/>
                            </a:srgbClr>
                          </a:solidFill>
                          <a:latin typeface="Times New Roman"/>
                          <a:ea typeface="Times New Roman"/>
                          <a:cs typeface="Times New Roman"/>
                        </a:rPr>
                        <a:t>T</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0000"/>
                        </a:lnSpc>
                        <a:tabLst/>
                      </a:pPr>
                      <a:endParaRPr lang="Arial" altLang="Arial" sz="900" dirty="0"/>
                    </a:p>
                    <a:p>
                      <a:pPr indent="166196" algn="l" rtl="0" eaLnBrk="0">
                        <a:lnSpc>
                          <a:spcPct val="80000"/>
                        </a:lnSpc>
                        <a:spcBef>
                          <a:spcPts val="1"/>
                        </a:spcBef>
                        <a:tabLst/>
                      </a:pPr>
                      <a:r>
                        <a:rPr sz="1000" spc="185" dirty="0">
                          <a:solidFill>
                            <a:srgbClr val="000000">
                              <a:alpha val="100000"/>
                            </a:srgbClr>
                          </a:solidFill>
                          <a:latin typeface="Times New Roman"/>
                          <a:ea typeface="Times New Roman"/>
                          <a:cs typeface="Times New Roman"/>
                        </a:rPr>
                        <a:t>F</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0000"/>
                        </a:lnSpc>
                        <a:tabLst/>
                      </a:pPr>
                      <a:endParaRPr lang="Arial" altLang="Arial" sz="900" dirty="0"/>
                    </a:p>
                    <a:p>
                      <a:pPr indent="493815" algn="l" rtl="0" eaLnBrk="0">
                        <a:lnSpc>
                          <a:spcPct val="80000"/>
                        </a:lnSpc>
                        <a:spcBef>
                          <a:spcPts val="1"/>
                        </a:spcBef>
                        <a:tabLst/>
                      </a:pPr>
                      <a:r>
                        <a:rPr sz="1000" spc="185" dirty="0">
                          <a:solidFill>
                            <a:srgbClr val="000000">
                              <a:alpha val="100000"/>
                            </a:srgbClr>
                          </a:solidFill>
                          <a:latin typeface="Times New Roman"/>
                          <a:ea typeface="Times New Roman"/>
                          <a:cs typeface="Times New Roman"/>
                        </a:rPr>
                        <a:t>F</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r h="355600">
                <a:tc>
                  <a:txBody>
                    <a:bodyPr/>
                    <a:lstStyle/>
                    <a:p>
                      <a:pPr algn="l" rtl="0" eaLnBrk="0">
                        <a:lnSpc>
                          <a:spcPct val="109000"/>
                        </a:lnSpc>
                        <a:tabLst/>
                      </a:pPr>
                      <a:endParaRPr lang="Arial" altLang="Arial" sz="900" dirty="0"/>
                    </a:p>
                    <a:p>
                      <a:pPr indent="297870" algn="l" rtl="0" eaLnBrk="0">
                        <a:lnSpc>
                          <a:spcPct val="80000"/>
                        </a:lnSpc>
                        <a:spcBef>
                          <a:spcPts val="2"/>
                        </a:spcBef>
                        <a:tabLst/>
                      </a:pPr>
                      <a:r>
                        <a:rPr sz="1000" spc="135" dirty="0">
                          <a:solidFill>
                            <a:srgbClr val="000000">
                              <a:alpha val="100000"/>
                            </a:srgbClr>
                          </a:solidFill>
                          <a:latin typeface="Times New Roman"/>
                          <a:ea typeface="Times New Roman"/>
                          <a:cs typeface="Times New Roman"/>
                        </a:rPr>
                        <a:t>7</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9000"/>
                        </a:lnSpc>
                        <a:tabLst/>
                      </a:pPr>
                      <a:endParaRPr lang="Arial" altLang="Arial" sz="900" dirty="0"/>
                    </a:p>
                    <a:p>
                      <a:pPr indent="167827" algn="l" rtl="0" eaLnBrk="0">
                        <a:lnSpc>
                          <a:spcPct val="80000"/>
                        </a:lnSpc>
                        <a:spcBef>
                          <a:spcPts val="2"/>
                        </a:spcBef>
                        <a:tabLst/>
                      </a:pPr>
                      <a:r>
                        <a:rPr sz="1000" spc="185" dirty="0">
                          <a:solidFill>
                            <a:srgbClr val="000000">
                              <a:alpha val="100000"/>
                            </a:srgbClr>
                          </a:solidFill>
                          <a:latin typeface="Times New Roman"/>
                          <a:ea typeface="Times New Roman"/>
                          <a:cs typeface="Times New Roman"/>
                        </a:rPr>
                        <a:t>F</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9000"/>
                        </a:lnSpc>
                        <a:tabLst/>
                      </a:pPr>
                      <a:endParaRPr lang="Arial" altLang="Arial" sz="900" dirty="0"/>
                    </a:p>
                    <a:p>
                      <a:pPr indent="159489" algn="l" rtl="0" eaLnBrk="0">
                        <a:lnSpc>
                          <a:spcPct val="80000"/>
                        </a:lnSpc>
                        <a:spcBef>
                          <a:spcPts val="2"/>
                        </a:spcBef>
                        <a:tabLst/>
                      </a:pPr>
                      <a:r>
                        <a:rPr sz="1000" spc="185" dirty="0">
                          <a:solidFill>
                            <a:srgbClr val="000000">
                              <a:alpha val="100000"/>
                            </a:srgbClr>
                          </a:solidFill>
                          <a:latin typeface="Times New Roman"/>
                          <a:ea typeface="Times New Roman"/>
                          <a:cs typeface="Times New Roman"/>
                        </a:rPr>
                        <a:t>F</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9000"/>
                        </a:lnSpc>
                        <a:tabLst/>
                      </a:pPr>
                      <a:endParaRPr lang="Arial" altLang="Arial" sz="900" dirty="0"/>
                    </a:p>
                    <a:p>
                      <a:pPr indent="154089" algn="l" rtl="0" eaLnBrk="0">
                        <a:lnSpc>
                          <a:spcPct val="80000"/>
                        </a:lnSpc>
                        <a:spcBef>
                          <a:spcPts val="2"/>
                        </a:spcBef>
                        <a:tabLst/>
                      </a:pPr>
                      <a:r>
                        <a:rPr sz="1000" spc="190" dirty="0">
                          <a:solidFill>
                            <a:srgbClr val="000000">
                              <a:alpha val="100000"/>
                            </a:srgbClr>
                          </a:solidFill>
                          <a:latin typeface="Times New Roman"/>
                          <a:ea typeface="Times New Roman"/>
                          <a:cs typeface="Times New Roman"/>
                        </a:rPr>
                        <a:t>T</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9000"/>
                        </a:lnSpc>
                        <a:tabLst/>
                      </a:pPr>
                      <a:endParaRPr lang="Arial" altLang="Arial" sz="900" dirty="0"/>
                    </a:p>
                    <a:p>
                      <a:pPr indent="493815" algn="l" rtl="0" eaLnBrk="0">
                        <a:lnSpc>
                          <a:spcPct val="80000"/>
                        </a:lnSpc>
                        <a:spcBef>
                          <a:spcPts val="2"/>
                        </a:spcBef>
                        <a:tabLst/>
                      </a:pPr>
                      <a:r>
                        <a:rPr sz="1000" spc="185" dirty="0">
                          <a:solidFill>
                            <a:srgbClr val="000000">
                              <a:alpha val="100000"/>
                            </a:srgbClr>
                          </a:solidFill>
                          <a:latin typeface="Times New Roman"/>
                          <a:ea typeface="Times New Roman"/>
                          <a:cs typeface="Times New Roman"/>
                        </a:rPr>
                        <a:t>F</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r h="361950">
                <a:tc>
                  <a:txBody>
                    <a:bodyPr/>
                    <a:lstStyle/>
                    <a:p>
                      <a:pPr algn="l" rtl="0" eaLnBrk="0">
                        <a:lnSpc>
                          <a:spcPct val="108000"/>
                        </a:lnSpc>
                        <a:tabLst/>
                      </a:pPr>
                      <a:endParaRPr lang="Arial" altLang="Arial" sz="900" dirty="0"/>
                    </a:p>
                    <a:p>
                      <a:pPr algn="l" rtl="0" eaLnBrk="0">
                        <a:lnSpc>
                          <a:spcPct val="6961"/>
                        </a:lnSpc>
                        <a:tabLst/>
                      </a:pPr>
                      <a:endParaRPr lang="Arial" altLang="Arial" sz="100" dirty="0"/>
                    </a:p>
                    <a:p>
                      <a:pPr indent="302076" algn="l" rtl="0" eaLnBrk="0">
                        <a:lnSpc>
                          <a:spcPct val="81000"/>
                        </a:lnSpc>
                        <a:tabLst/>
                      </a:pPr>
                      <a:r>
                        <a:rPr sz="1000" spc="105" dirty="0">
                          <a:solidFill>
                            <a:srgbClr val="000000">
                              <a:alpha val="100000"/>
                            </a:srgbClr>
                          </a:solidFill>
                          <a:latin typeface="Times New Roman"/>
                          <a:ea typeface="Times New Roman"/>
                          <a:cs typeface="Times New Roman"/>
                        </a:rPr>
                        <a:t>8</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9000"/>
                        </a:lnSpc>
                        <a:tabLst/>
                      </a:pPr>
                      <a:endParaRPr lang="Arial" altLang="Arial" sz="900" dirty="0"/>
                    </a:p>
                    <a:p>
                      <a:pPr algn="l" rtl="0" eaLnBrk="0">
                        <a:lnSpc>
                          <a:spcPct val="7779"/>
                        </a:lnSpc>
                        <a:tabLst/>
                      </a:pPr>
                      <a:endParaRPr lang="Arial" altLang="Arial" sz="100" dirty="0"/>
                    </a:p>
                    <a:p>
                      <a:pPr indent="167827" algn="l" rtl="0" eaLnBrk="0">
                        <a:lnSpc>
                          <a:spcPct val="80000"/>
                        </a:lnSpc>
                        <a:tabLst/>
                      </a:pPr>
                      <a:r>
                        <a:rPr sz="1000" spc="185" dirty="0">
                          <a:solidFill>
                            <a:srgbClr val="000000">
                              <a:alpha val="100000"/>
                            </a:srgbClr>
                          </a:solidFill>
                          <a:latin typeface="Times New Roman"/>
                          <a:ea typeface="Times New Roman"/>
                          <a:cs typeface="Times New Roman"/>
                        </a:rPr>
                        <a:t>F</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9000"/>
                        </a:lnSpc>
                        <a:tabLst/>
                      </a:pPr>
                      <a:endParaRPr lang="Arial" altLang="Arial" sz="900" dirty="0"/>
                    </a:p>
                    <a:p>
                      <a:pPr algn="l" rtl="0" eaLnBrk="0">
                        <a:lnSpc>
                          <a:spcPct val="7780"/>
                        </a:lnSpc>
                        <a:tabLst/>
                      </a:pPr>
                      <a:endParaRPr lang="Arial" altLang="Arial" sz="100" dirty="0"/>
                    </a:p>
                    <a:p>
                      <a:pPr indent="159489" algn="l" rtl="0" eaLnBrk="0">
                        <a:lnSpc>
                          <a:spcPct val="80000"/>
                        </a:lnSpc>
                        <a:tabLst/>
                      </a:pPr>
                      <a:r>
                        <a:rPr sz="1000" spc="185" dirty="0">
                          <a:solidFill>
                            <a:srgbClr val="000000">
                              <a:alpha val="100000"/>
                            </a:srgbClr>
                          </a:solidFill>
                          <a:latin typeface="Times New Roman"/>
                          <a:ea typeface="Times New Roman"/>
                          <a:cs typeface="Times New Roman"/>
                        </a:rPr>
                        <a:t>F</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9000"/>
                        </a:lnSpc>
                        <a:tabLst/>
                      </a:pPr>
                      <a:endParaRPr lang="Arial" altLang="Arial" sz="900" dirty="0"/>
                    </a:p>
                    <a:p>
                      <a:pPr algn="l" rtl="0" eaLnBrk="0">
                        <a:lnSpc>
                          <a:spcPct val="7780"/>
                        </a:lnSpc>
                        <a:tabLst/>
                      </a:pPr>
                      <a:endParaRPr lang="Arial" altLang="Arial" sz="100" dirty="0"/>
                    </a:p>
                    <a:p>
                      <a:pPr indent="166196" algn="l" rtl="0" eaLnBrk="0">
                        <a:lnSpc>
                          <a:spcPct val="80000"/>
                        </a:lnSpc>
                        <a:tabLst/>
                      </a:pPr>
                      <a:r>
                        <a:rPr sz="1000" spc="185" dirty="0">
                          <a:solidFill>
                            <a:srgbClr val="000000">
                              <a:alpha val="100000"/>
                            </a:srgbClr>
                          </a:solidFill>
                          <a:latin typeface="Times New Roman"/>
                          <a:ea typeface="Times New Roman"/>
                          <a:cs typeface="Times New Roman"/>
                        </a:rPr>
                        <a:t>F</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9000"/>
                        </a:lnSpc>
                        <a:tabLst/>
                      </a:pPr>
                      <a:endParaRPr lang="Arial" altLang="Arial" sz="900" dirty="0"/>
                    </a:p>
                    <a:p>
                      <a:pPr algn="l" rtl="0" eaLnBrk="0">
                        <a:lnSpc>
                          <a:spcPct val="7781"/>
                        </a:lnSpc>
                        <a:tabLst/>
                      </a:pPr>
                      <a:endParaRPr lang="Arial" altLang="Arial" sz="100" dirty="0"/>
                    </a:p>
                    <a:p>
                      <a:pPr indent="493815" algn="l" rtl="0" eaLnBrk="0">
                        <a:lnSpc>
                          <a:spcPct val="80000"/>
                        </a:lnSpc>
                        <a:tabLst/>
                      </a:pPr>
                      <a:r>
                        <a:rPr sz="1000" spc="185" dirty="0">
                          <a:solidFill>
                            <a:srgbClr val="000000">
                              <a:alpha val="100000"/>
                            </a:srgbClr>
                          </a:solidFill>
                          <a:latin typeface="Times New Roman"/>
                          <a:ea typeface="Times New Roman"/>
                          <a:cs typeface="Times New Roman"/>
                        </a:rPr>
                        <a:t>F</a:t>
                      </a:r>
                      <a:endParaRPr lang="Times New Roman" altLang="Times New Roman"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sp>
        <p:nvSpPr>
          <p:cNvPr id="245" name="rect"/>
          <p:cNvSpPr/>
          <p:nvPr/>
        </p:nvSpPr>
        <p:spPr>
          <a:xfrm>
            <a:off x="8561069" y="5464068"/>
            <a:ext cx="830808" cy="372636"/>
          </a:xfrm>
          <a:prstGeom prst="rect">
            <a:avLst/>
          </a:prstGeom>
          <a:solidFill>
            <a:srgbClr val="FFFFFF">
              <a:alpha val="100000"/>
            </a:srgbClr>
          </a:solidFill>
          <a:ln cap="flat">
            <a:miter lim="0"/>
            <a:noFill/>
            <a:prstDash val="solid"/>
          </a:ln>
        </p:spPr>
        <p:txBody>
          <a:bodyPr rtlCol="0"/>
          <a:lstStyle/>
          <a:p>
            <a:pPr algn="ctr"/>
            <a:endParaRPr lang="zh-CN" altLang="en-US"/>
          </a:p>
        </p:txBody>
      </p:sp>
      <p:graphicFrame>
        <p:nvGraphicFramePr>
          <p:cNvPr id="246" name="table 246"/>
          <p:cNvGraphicFramePr>
            <a:graphicFrameLocks noGrp="1"/>
          </p:cNvGraphicFramePr>
          <p:nvPr/>
        </p:nvGraphicFramePr>
        <p:xfrm>
          <a:off x="8559663" y="5462634"/>
          <a:ext cx="833119" cy="375285"/>
        </p:xfrm>
        <a:graphic>
          <a:graphicData uri="http://schemas.openxmlformats.org/drawingml/2006/table">
            <a:tbl>
              <a:tblPr/>
              <a:tblGrid>
                <a:gridCol w="833119"/>
              </a:tblGrid>
              <a:tr h="372110">
                <a:tc>
                  <a:txBody>
                    <a:bodyPr/>
                    <a:lstStyle/>
                    <a:p>
                      <a:pPr algn="l" rtl="0" eaLnBrk="0">
                        <a:lnSpc>
                          <a:spcPct val="100000"/>
                        </a:lnSpc>
                        <a:tabLst/>
                      </a:pPr>
                      <a:endParaRPr lang="Arial" altLang="Arial" sz="700" dirty="0"/>
                    </a:p>
                    <a:p>
                      <a:pPr algn="l" rtl="0" eaLnBrk="0">
                        <a:lnSpc>
                          <a:spcPct val="6041"/>
                        </a:lnSpc>
                        <a:tabLst/>
                      </a:pPr>
                      <a:endParaRPr lang="Arial" altLang="Arial" sz="100" dirty="0"/>
                    </a:p>
                    <a:p>
                      <a:pPr indent="316221" algn="l" rtl="0" eaLnBrk="0">
                        <a:lnSpc>
                          <a:spcPts val="1410"/>
                        </a:lnSpc>
                        <a:tabLst/>
                      </a:pPr>
                      <a:r>
                        <a:rPr sz="1100" spc="0" dirty="0">
                          <a:solidFill>
                            <a:srgbClr val="000000">
                              <a:alpha val="100000"/>
                            </a:srgbClr>
                          </a:solidFill>
                          <a:latin typeface="SimSun"/>
                          <a:ea typeface="SimSun"/>
                          <a:cs typeface="SimSun"/>
                        </a:rPr>
                        <a:t>x</a:t>
                      </a:r>
                      <a:endParaRPr lang="SimSun" altLang="SimSun" sz="1100" dirty="0"/>
                    </a:p>
                  </a:txBody>
                  <a:tcPr marL="0" marR="0" marT="0" marB="0" vert="horz">
                    <a:lnL w="3175" cap="flat" cmpd="sng" algn="ctr">
                      <a:solidFill>
                        <a:srgbClr val="000000"/>
                      </a:solidFill>
                      <a:prstDash val="solid"/>
                      <a:round/>
                      <a:headEnd type="none" w="med" len="med"/>
                      <a:tailEnd type="none" w="med" len="med"/>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grpSp>
        <p:nvGrpSpPr>
          <p:cNvPr id="84" name="group 84"/>
          <p:cNvGrpSpPr/>
          <p:nvPr/>
        </p:nvGrpSpPr>
        <p:grpSpPr>
          <a:xfrm rot="21600000">
            <a:off x="8945664" y="5191567"/>
            <a:ext cx="2953656" cy="989439"/>
            <a:chOff x="0" y="0"/>
            <a:chExt cx="2953656" cy="989439"/>
          </a:xfrm>
        </p:grpSpPr>
        <p:grpSp>
          <p:nvGrpSpPr>
            <p:cNvPr id="86" name="group 86"/>
            <p:cNvGrpSpPr/>
            <p:nvPr/>
          </p:nvGrpSpPr>
          <p:grpSpPr>
            <a:xfrm rot="21600000">
              <a:off x="29403" y="0"/>
              <a:ext cx="2924253" cy="989439"/>
              <a:chOff x="0" y="0"/>
              <a:chExt cx="2924253" cy="989439"/>
            </a:xfrm>
          </p:grpSpPr>
          <p:sp>
            <p:nvSpPr>
              <p:cNvPr id="247" name="path"/>
              <p:cNvSpPr/>
              <p:nvPr/>
            </p:nvSpPr>
            <p:spPr>
              <a:xfrm>
                <a:off x="415403" y="271067"/>
                <a:ext cx="2814" cy="375504"/>
              </a:xfrm>
              <a:custGeom>
                <a:avLst/>
                <a:gdLst/>
                <a:ahLst/>
                <a:cxnLst/>
                <a:rect l="0" t="0" r="0" b="0"/>
                <a:pathLst>
                  <a:path w="4" h="591">
                    <a:moveTo>
                      <a:pt x="2" y="589"/>
                    </a:moveTo>
                    <a:lnTo>
                      <a:pt x="2" y="2"/>
                    </a:lnTo>
                  </a:path>
                </a:pathLst>
              </a:custGeom>
              <a:noFill/>
              <a:ln w="2840" cap="rnd">
                <a:round/>
                <a:solidFill>
                  <a:srgbClr val="000000">
                    <a:alpha val="100000"/>
                  </a:srgbClr>
                </a:solidFill>
                <a:prstDash val="solid"/>
              </a:ln>
            </p:spPr>
            <p:txBody>
              <a:bodyPr rtlCol="0"/>
              <a:lstStyle/>
              <a:p>
                <a:pPr algn="ctr"/>
                <a:endParaRPr lang="zh-CN" altLang="en-US"/>
              </a:p>
            </p:txBody>
          </p:sp>
          <p:sp>
            <p:nvSpPr>
              <p:cNvPr id="248" name="path"/>
              <p:cNvSpPr/>
              <p:nvPr/>
            </p:nvSpPr>
            <p:spPr>
              <a:xfrm>
                <a:off x="0" y="0"/>
                <a:ext cx="2924253" cy="989439"/>
              </a:xfrm>
              <a:custGeom>
                <a:avLst/>
                <a:gdLst/>
                <a:ahLst/>
                <a:cxnLst/>
                <a:rect l="0" t="0" r="0" b="0"/>
                <a:pathLst>
                  <a:path w="4605" h="1558">
                    <a:moveTo>
                      <a:pt x="2" y="1015"/>
                    </a:moveTo>
                    <a:lnTo>
                      <a:pt x="2" y="1555"/>
                    </a:lnTo>
                    <a:lnTo>
                      <a:pt x="4602" y="1555"/>
                    </a:lnTo>
                    <a:lnTo>
                      <a:pt x="4602" y="2"/>
                    </a:lnTo>
                    <a:lnTo>
                      <a:pt x="3744" y="2"/>
                    </a:lnTo>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249" name="textbox 249"/>
            <p:cNvSpPr/>
            <p:nvPr/>
          </p:nvSpPr>
          <p:spPr>
            <a:xfrm>
              <a:off x="-12700" y="389477"/>
              <a:ext cx="161925" cy="161289"/>
            </a:xfrm>
            <a:prstGeom prst="rect">
              <a:avLst/>
            </a:prstGeom>
          </p:spPr>
          <p:txBody>
            <a:bodyPr vert="horz" wrap="square" lIns="0" tIns="0" rIns="0" bIns="0"/>
            <a:lstStyle/>
            <a:p>
              <a:pPr algn="l" rtl="0" eaLnBrk="0">
                <a:lnSpc>
                  <a:spcPct val="80739"/>
                </a:lnSpc>
                <a:tabLst/>
              </a:pPr>
              <a:endParaRPr lang="Arial" altLang="Arial" sz="100" dirty="0"/>
            </a:p>
            <a:p>
              <a:pPr indent="12700" algn="l" rtl="0" eaLnBrk="0">
                <a:lnSpc>
                  <a:spcPct val="81000"/>
                </a:lnSpc>
                <a:tabLst/>
              </a:pPr>
              <a:r>
                <a:rPr sz="1100" spc="-20" dirty="0">
                  <a:solidFill>
                    <a:srgbClr val="000000">
                      <a:alpha val="100000"/>
                    </a:srgbClr>
                  </a:solidFill>
                  <a:latin typeface="SimSun"/>
                  <a:ea typeface="SimSun"/>
                  <a:cs typeface="SimSun"/>
                </a:rPr>
                <a:t>=</a:t>
              </a:r>
              <a:r>
                <a:rPr sz="1100" spc="-10" dirty="0">
                  <a:solidFill>
                    <a:srgbClr val="000000">
                      <a:alpha val="100000"/>
                    </a:srgbClr>
                  </a:solidFill>
                  <a:latin typeface="SimSun"/>
                  <a:ea typeface="SimSun"/>
                  <a:cs typeface="SimSun"/>
                </a:rPr>
                <a:t>1</a:t>
              </a:r>
              <a:endParaRPr lang="SimSun" altLang="SimSun" sz="1100" dirty="0"/>
            </a:p>
          </p:txBody>
        </p:sp>
      </p:grpSp>
      <p:sp>
        <p:nvSpPr>
          <p:cNvPr id="250"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grpSp>
        <p:nvGrpSpPr>
          <p:cNvPr id="88" name="group 88"/>
          <p:cNvGrpSpPr/>
          <p:nvPr/>
        </p:nvGrpSpPr>
        <p:grpSpPr>
          <a:xfrm rot="21600000">
            <a:off x="9589867" y="4895069"/>
            <a:ext cx="1764186" cy="595745"/>
            <a:chOff x="0" y="0"/>
            <a:chExt cx="1764186" cy="595745"/>
          </a:xfrm>
        </p:grpSpPr>
        <p:grpSp>
          <p:nvGrpSpPr>
            <p:cNvPr id="90" name="group 90"/>
            <p:cNvGrpSpPr/>
            <p:nvPr/>
          </p:nvGrpSpPr>
          <p:grpSpPr>
            <a:xfrm rot="21600000">
              <a:off x="0" y="0"/>
              <a:ext cx="1764186" cy="595745"/>
              <a:chOff x="0" y="0"/>
              <a:chExt cx="1764186" cy="595745"/>
            </a:xfrm>
          </p:grpSpPr>
          <p:sp>
            <p:nvSpPr>
              <p:cNvPr id="251" name="path"/>
              <p:cNvSpPr/>
              <p:nvPr/>
            </p:nvSpPr>
            <p:spPr>
              <a:xfrm>
                <a:off x="1406" y="1434"/>
                <a:ext cx="1761373" cy="592877"/>
              </a:xfrm>
              <a:custGeom>
                <a:avLst/>
                <a:gdLst/>
                <a:ahLst/>
                <a:cxnLst/>
                <a:rect l="0" t="0" r="0" b="0"/>
                <a:pathLst>
                  <a:path w="2773" h="933">
                    <a:moveTo>
                      <a:pt x="0" y="466"/>
                    </a:moveTo>
                    <a:lnTo>
                      <a:pt x="1386" y="0"/>
                    </a:lnTo>
                    <a:lnTo>
                      <a:pt x="2773" y="466"/>
                    </a:lnTo>
                    <a:lnTo>
                      <a:pt x="1386" y="933"/>
                    </a:lnTo>
                    <a:lnTo>
                      <a:pt x="0" y="466"/>
                    </a:lnTo>
                    <a:close/>
                  </a:path>
                </a:pathLst>
              </a:custGeom>
              <a:solidFill>
                <a:srgbClr val="FFFFFF">
                  <a:alpha val="100000"/>
                </a:srgbClr>
              </a:solidFill>
              <a:ln cap="flat">
                <a:miter lim="0"/>
                <a:noFill/>
                <a:prstDash val="solid"/>
              </a:ln>
            </p:spPr>
            <p:txBody>
              <a:bodyPr rtlCol="0"/>
              <a:lstStyle/>
              <a:p>
                <a:pPr algn="ctr"/>
                <a:endParaRPr lang="zh-CN" altLang="en-US"/>
              </a:p>
            </p:txBody>
          </p:sp>
          <p:sp>
            <p:nvSpPr>
              <p:cNvPr id="252" name="path"/>
              <p:cNvSpPr/>
              <p:nvPr/>
            </p:nvSpPr>
            <p:spPr>
              <a:xfrm>
                <a:off x="0" y="0"/>
                <a:ext cx="1764186" cy="595745"/>
              </a:xfrm>
              <a:custGeom>
                <a:avLst/>
                <a:gdLst/>
                <a:ahLst/>
                <a:cxnLst/>
                <a:rect l="0" t="0" r="0" b="0"/>
                <a:pathLst>
                  <a:path w="2778" h="938">
                    <a:moveTo>
                      <a:pt x="2" y="469"/>
                    </a:moveTo>
                    <a:lnTo>
                      <a:pt x="1389" y="2"/>
                    </a:lnTo>
                    <a:lnTo>
                      <a:pt x="2776" y="469"/>
                    </a:lnTo>
                    <a:lnTo>
                      <a:pt x="1389" y="935"/>
                    </a:lnTo>
                    <a:lnTo>
                      <a:pt x="2" y="469"/>
                    </a:lnTo>
                    <a:close/>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253" name="textbox 253"/>
            <p:cNvSpPr/>
            <p:nvPr/>
          </p:nvSpPr>
          <p:spPr>
            <a:xfrm>
              <a:off x="-12700" y="-12700"/>
              <a:ext cx="1790064" cy="643255"/>
            </a:xfrm>
            <a:prstGeom prst="rect">
              <a:avLst/>
            </a:prstGeom>
          </p:spPr>
          <p:txBody>
            <a:bodyPr vert="horz" wrap="square" lIns="0" tIns="0" rIns="0" bIns="0"/>
            <a:lstStyle/>
            <a:p>
              <a:pPr algn="l" rtl="0" eaLnBrk="0">
                <a:lnSpc>
                  <a:spcPct val="151000"/>
                </a:lnSpc>
                <a:tabLst/>
              </a:pPr>
              <a:endParaRPr lang="Arial" altLang="Arial" sz="1000" dirty="0"/>
            </a:p>
            <a:p>
              <a:pPr algn="l" rtl="0" eaLnBrk="0">
                <a:lnSpc>
                  <a:spcPct val="6703"/>
                </a:lnSpc>
                <a:tabLst/>
              </a:pPr>
              <a:endParaRPr lang="Arial" altLang="Arial" sz="100" dirty="0"/>
            </a:p>
            <a:p>
              <a:pPr indent="432653" algn="l" rtl="0" eaLnBrk="0">
                <a:lnSpc>
                  <a:spcPct val="98000"/>
                </a:lnSpc>
                <a:tabLst/>
              </a:pPr>
              <a:r>
                <a:rPr sz="1100" spc="-10" dirty="0">
                  <a:solidFill>
                    <a:srgbClr val="000000">
                      <a:alpha val="100000"/>
                    </a:srgbClr>
                  </a:solidFill>
                  <a:latin typeface="SimSun"/>
                  <a:ea typeface="SimSun"/>
                  <a:cs typeface="SimSun"/>
                </a:rPr>
                <a:t>(a</a:t>
              </a:r>
              <a:r>
                <a:rPr sz="1100" spc="-5" dirty="0">
                  <a:solidFill>
                    <a:srgbClr val="000000">
                      <a:alpha val="100000"/>
                    </a:srgbClr>
                  </a:solidFill>
                  <a:latin typeface="SimSun"/>
                  <a:ea typeface="SimSun"/>
                  <a:cs typeface="SimSun"/>
                </a:rPr>
                <a:t>)</a:t>
              </a:r>
              <a:r>
                <a:rPr sz="1100" spc="0" dirty="0">
                  <a:solidFill>
                    <a:srgbClr val="000000">
                      <a:alpha val="100000"/>
                    </a:srgbClr>
                  </a:solidFill>
                  <a:latin typeface="SimSun"/>
                  <a:ea typeface="SimSun"/>
                  <a:cs typeface="SimSun"/>
                </a:rPr>
                <a:t>AND(b</a:t>
              </a:r>
              <a:r>
                <a:rPr sz="1100" spc="-80" dirty="0">
                  <a:solidFill>
                    <a:srgbClr val="000000">
                      <a:alpha val="100000"/>
                    </a:srgbClr>
                  </a:solidFill>
                  <a:latin typeface="SimSun"/>
                  <a:ea typeface="SimSun"/>
                  <a:cs typeface="SimSun"/>
                </a:rPr>
                <a:t> </a:t>
              </a:r>
              <a:r>
                <a:rPr sz="1100" spc="0" dirty="0">
                  <a:solidFill>
                    <a:srgbClr val="000000">
                      <a:alpha val="100000"/>
                    </a:srgbClr>
                  </a:solidFill>
                  <a:latin typeface="SimSun"/>
                  <a:ea typeface="SimSun"/>
                  <a:cs typeface="SimSun"/>
                </a:rPr>
                <a:t>OR</a:t>
              </a:r>
              <a:r>
                <a:rPr sz="1100" spc="-80" dirty="0">
                  <a:solidFill>
                    <a:srgbClr val="000000">
                      <a:alpha val="100000"/>
                    </a:srgbClr>
                  </a:solidFill>
                  <a:latin typeface="SimSun"/>
                  <a:ea typeface="SimSun"/>
                  <a:cs typeface="SimSun"/>
                </a:rPr>
                <a:t> </a:t>
              </a:r>
              <a:r>
                <a:rPr sz="1100" spc="0" dirty="0">
                  <a:solidFill>
                    <a:srgbClr val="000000">
                      <a:alpha val="100000"/>
                    </a:srgbClr>
                  </a:solidFill>
                  <a:latin typeface="SimSun"/>
                  <a:ea typeface="SimSun"/>
                  <a:cs typeface="SimSun"/>
                </a:rPr>
                <a:t>c)</a:t>
              </a:r>
              <a:endParaRPr lang="SimSun" altLang="SimSun" sz="1100" dirty="0"/>
            </a:p>
          </p:txBody>
        </p:sp>
      </p:grpSp>
      <p:pic>
        <p:nvPicPr>
          <p:cNvPr id="254" name="picture 254"/>
          <p:cNvPicPr>
            <a:picLocks noChangeAspect="1"/>
          </p:cNvPicPr>
          <p:nvPr/>
        </p:nvPicPr>
        <p:blipFill>
          <a:blip r:embed="rId2"/>
          <a:stretch>
            <a:fillRect/>
          </a:stretch>
        </p:blipFill>
        <p:spPr>
          <a:xfrm rot="21600000">
            <a:off x="10283952" y="83819"/>
            <a:ext cx="1812035" cy="571500"/>
          </a:xfrm>
          <a:prstGeom prst="rect">
            <a:avLst/>
          </a:prstGeom>
        </p:spPr>
      </p:pic>
      <p:graphicFrame>
        <p:nvGraphicFramePr>
          <p:cNvPr id="255" name="table 255"/>
          <p:cNvGraphicFramePr>
            <a:graphicFrameLocks noGrp="1"/>
          </p:cNvGraphicFramePr>
          <p:nvPr/>
        </p:nvGraphicFramePr>
        <p:xfrm>
          <a:off x="10055073" y="4243872"/>
          <a:ext cx="833119" cy="439420"/>
        </p:xfrm>
        <a:graphic>
          <a:graphicData uri="http://schemas.openxmlformats.org/drawingml/2006/table">
            <a:tbl>
              <a:tblPr/>
              <a:tblGrid>
                <a:gridCol w="833119"/>
              </a:tblGrid>
              <a:tr h="436245">
                <a:tc>
                  <a:txBody>
                    <a:bodyPr/>
                    <a:lstStyle/>
                    <a:p>
                      <a:pPr algn="l" rtl="0" eaLnBrk="0">
                        <a:lnSpc>
                          <a:spcPct val="112000"/>
                        </a:lnSpc>
                        <a:tabLst/>
                      </a:pPr>
                      <a:endParaRPr lang="Arial" altLang="Arial" sz="1000" dirty="0"/>
                    </a:p>
                    <a:p>
                      <a:pPr algn="l" rtl="0" eaLnBrk="0">
                        <a:lnSpc>
                          <a:spcPct val="9453"/>
                        </a:lnSpc>
                        <a:tabLst/>
                      </a:pPr>
                      <a:endParaRPr lang="Arial" altLang="Arial" sz="100" dirty="0"/>
                    </a:p>
                    <a:p>
                      <a:pPr indent="316303" algn="l" rtl="0" eaLnBrk="0">
                        <a:lnSpc>
                          <a:spcPts val="1401"/>
                        </a:lnSpc>
                        <a:tabLst/>
                      </a:pPr>
                      <a:r>
                        <a:rPr sz="1100" spc="-10" dirty="0">
                          <a:solidFill>
                            <a:srgbClr val="000000">
                              <a:alpha val="100000"/>
                            </a:srgbClr>
                          </a:solidFill>
                          <a:latin typeface="SimSun"/>
                          <a:ea typeface="SimSun"/>
                          <a:cs typeface="SimSun"/>
                        </a:rPr>
                        <a:t>x=0</a:t>
                      </a:r>
                      <a:endParaRPr lang="SimSun" altLang="SimSun" sz="1100" dirty="0"/>
                    </a:p>
                  </a:txBody>
                  <a:tcPr marL="0" marR="0" marT="0" marB="0" vert="horz">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pSp>
        <p:nvGrpSpPr>
          <p:cNvPr id="92" name="group 92"/>
          <p:cNvGrpSpPr/>
          <p:nvPr/>
        </p:nvGrpSpPr>
        <p:grpSpPr>
          <a:xfrm rot="21600000">
            <a:off x="10044874" y="6361547"/>
            <a:ext cx="833668" cy="341629"/>
            <a:chOff x="0" y="0"/>
            <a:chExt cx="833668" cy="341629"/>
          </a:xfrm>
        </p:grpSpPr>
        <p:grpSp>
          <p:nvGrpSpPr>
            <p:cNvPr id="94" name="group 94"/>
            <p:cNvGrpSpPr/>
            <p:nvPr/>
          </p:nvGrpSpPr>
          <p:grpSpPr>
            <a:xfrm rot="21600000">
              <a:off x="0" y="0"/>
              <a:ext cx="833668" cy="341629"/>
              <a:chOff x="0" y="0"/>
              <a:chExt cx="833668" cy="341629"/>
            </a:xfrm>
          </p:grpSpPr>
          <p:sp>
            <p:nvSpPr>
              <p:cNvPr id="256" name="path"/>
              <p:cNvSpPr/>
              <p:nvPr/>
            </p:nvSpPr>
            <p:spPr>
              <a:xfrm>
                <a:off x="1406" y="1434"/>
                <a:ext cx="830854" cy="338761"/>
              </a:xfrm>
              <a:custGeom>
                <a:avLst/>
                <a:gdLst/>
                <a:ahLst/>
                <a:cxnLst/>
                <a:rect l="0" t="0" r="0" b="0"/>
                <a:pathLst>
                  <a:path w="1308" h="533">
                    <a:moveTo>
                      <a:pt x="261" y="533"/>
                    </a:moveTo>
                    <a:lnTo>
                      <a:pt x="1046" y="533"/>
                    </a:lnTo>
                    <a:cubicBezTo>
                      <a:pt x="1191" y="533"/>
                      <a:pt x="1308" y="414"/>
                      <a:pt x="1308" y="266"/>
                    </a:cubicBezTo>
                    <a:cubicBezTo>
                      <a:pt x="1308" y="119"/>
                      <a:pt x="1191" y="0"/>
                      <a:pt x="1046" y="0"/>
                    </a:cubicBezTo>
                    <a:cubicBezTo>
                      <a:pt x="1046" y="0"/>
                      <a:pt x="1046" y="0"/>
                      <a:pt x="1046" y="0"/>
                    </a:cubicBezTo>
                    <a:lnTo>
                      <a:pt x="1046" y="0"/>
                    </a:lnTo>
                    <a:lnTo>
                      <a:pt x="261" y="0"/>
                    </a:lnTo>
                    <a:cubicBezTo>
                      <a:pt x="117" y="0"/>
                      <a:pt x="0" y="119"/>
                      <a:pt x="0" y="266"/>
                    </a:cubicBezTo>
                    <a:cubicBezTo>
                      <a:pt x="0" y="414"/>
                      <a:pt x="117" y="533"/>
                      <a:pt x="261" y="533"/>
                    </a:cubicBezTo>
                  </a:path>
                </a:pathLst>
              </a:custGeom>
              <a:solidFill>
                <a:srgbClr val="FFFFFF">
                  <a:alpha val="100000"/>
                </a:srgbClr>
              </a:solidFill>
              <a:ln cap="flat">
                <a:miter lim="0"/>
                <a:noFill/>
                <a:prstDash val="solid"/>
              </a:ln>
            </p:spPr>
            <p:txBody>
              <a:bodyPr rtlCol="0"/>
              <a:lstStyle/>
              <a:p>
                <a:pPr algn="ctr"/>
                <a:endParaRPr lang="zh-CN" altLang="en-US"/>
              </a:p>
            </p:txBody>
          </p:sp>
          <p:sp>
            <p:nvSpPr>
              <p:cNvPr id="257" name="path"/>
              <p:cNvSpPr/>
              <p:nvPr/>
            </p:nvSpPr>
            <p:spPr>
              <a:xfrm>
                <a:off x="0" y="0"/>
                <a:ext cx="833668" cy="341629"/>
              </a:xfrm>
              <a:custGeom>
                <a:avLst/>
                <a:gdLst/>
                <a:ahLst/>
                <a:cxnLst/>
                <a:rect l="0" t="0" r="0" b="0"/>
                <a:pathLst>
                  <a:path w="1312" h="537">
                    <a:moveTo>
                      <a:pt x="264" y="535"/>
                    </a:moveTo>
                    <a:lnTo>
                      <a:pt x="1049" y="535"/>
                    </a:lnTo>
                    <a:cubicBezTo>
                      <a:pt x="1193" y="535"/>
                      <a:pt x="1310" y="416"/>
                      <a:pt x="1310" y="268"/>
                    </a:cubicBezTo>
                    <a:cubicBezTo>
                      <a:pt x="1310" y="121"/>
                      <a:pt x="1193" y="2"/>
                      <a:pt x="1049" y="2"/>
                    </a:cubicBezTo>
                    <a:cubicBezTo>
                      <a:pt x="1049" y="2"/>
                      <a:pt x="1049" y="2"/>
                      <a:pt x="1049" y="2"/>
                    </a:cubicBezTo>
                    <a:lnTo>
                      <a:pt x="1049" y="2"/>
                    </a:lnTo>
                    <a:lnTo>
                      <a:pt x="264" y="2"/>
                    </a:lnTo>
                    <a:cubicBezTo>
                      <a:pt x="119" y="2"/>
                      <a:pt x="2" y="121"/>
                      <a:pt x="2" y="268"/>
                    </a:cubicBezTo>
                    <a:cubicBezTo>
                      <a:pt x="2" y="416"/>
                      <a:pt x="119" y="535"/>
                      <a:pt x="264" y="535"/>
                    </a:cubicBezTo>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258" name="textbox 258"/>
            <p:cNvSpPr/>
            <p:nvPr/>
          </p:nvSpPr>
          <p:spPr>
            <a:xfrm>
              <a:off x="-12700" y="-12700"/>
              <a:ext cx="859155" cy="386715"/>
            </a:xfrm>
            <a:prstGeom prst="rect">
              <a:avLst/>
            </a:prstGeom>
          </p:spPr>
          <p:txBody>
            <a:bodyPr vert="horz" wrap="square" lIns="0" tIns="0" rIns="0" bIns="0"/>
            <a:lstStyle/>
            <a:p>
              <a:pPr algn="l" rtl="0" eaLnBrk="0">
                <a:lnSpc>
                  <a:spcPct val="113000"/>
                </a:lnSpc>
                <a:tabLst/>
              </a:pPr>
              <a:endParaRPr lang="Arial" altLang="Arial" sz="600" dirty="0"/>
            </a:p>
            <a:p>
              <a:pPr indent="297771" algn="l" rtl="0" eaLnBrk="0">
                <a:lnSpc>
                  <a:spcPct val="97000"/>
                </a:lnSpc>
                <a:spcBef>
                  <a:spcPts val="1"/>
                </a:spcBef>
                <a:tabLst/>
              </a:pPr>
              <a:r>
                <a:rPr sz="1100" spc="-30" dirty="0">
                  <a:solidFill>
                    <a:srgbClr val="000000">
                      <a:alpha val="100000"/>
                    </a:srgbClr>
                  </a:solidFill>
                  <a:latin typeface="SimSun"/>
                  <a:ea typeface="SimSun"/>
                  <a:cs typeface="SimSun"/>
                </a:rPr>
                <a:t>结</a:t>
              </a:r>
              <a:r>
                <a:rPr sz="1100" spc="-25" dirty="0">
                  <a:solidFill>
                    <a:srgbClr val="000000">
                      <a:alpha val="100000"/>
                    </a:srgbClr>
                  </a:solidFill>
                  <a:latin typeface="SimSun"/>
                  <a:ea typeface="SimSun"/>
                  <a:cs typeface="SimSun"/>
                </a:rPr>
                <a:t>束</a:t>
              </a:r>
              <a:endParaRPr lang="SimSun" altLang="SimSun" sz="1100" dirty="0"/>
            </a:p>
          </p:txBody>
        </p:sp>
      </p:grpSp>
      <p:grpSp>
        <p:nvGrpSpPr>
          <p:cNvPr id="96" name="group 96"/>
          <p:cNvGrpSpPr/>
          <p:nvPr/>
        </p:nvGrpSpPr>
        <p:grpSpPr>
          <a:xfrm rot="21600000">
            <a:off x="10055073" y="3765483"/>
            <a:ext cx="833668" cy="341552"/>
            <a:chOff x="0" y="0"/>
            <a:chExt cx="833668" cy="341552"/>
          </a:xfrm>
        </p:grpSpPr>
        <p:grpSp>
          <p:nvGrpSpPr>
            <p:cNvPr id="98" name="group 98"/>
            <p:cNvGrpSpPr/>
            <p:nvPr/>
          </p:nvGrpSpPr>
          <p:grpSpPr>
            <a:xfrm rot="21600000">
              <a:off x="0" y="0"/>
              <a:ext cx="833668" cy="341552"/>
              <a:chOff x="0" y="0"/>
              <a:chExt cx="833668" cy="341552"/>
            </a:xfrm>
          </p:grpSpPr>
          <p:sp>
            <p:nvSpPr>
              <p:cNvPr id="259" name="path"/>
              <p:cNvSpPr/>
              <p:nvPr/>
            </p:nvSpPr>
            <p:spPr>
              <a:xfrm>
                <a:off x="1406" y="1434"/>
                <a:ext cx="830855" cy="338684"/>
              </a:xfrm>
              <a:custGeom>
                <a:avLst/>
                <a:gdLst/>
                <a:ahLst/>
                <a:cxnLst/>
                <a:rect l="0" t="0" r="0" b="0"/>
                <a:pathLst>
                  <a:path w="1308" h="533">
                    <a:moveTo>
                      <a:pt x="261" y="533"/>
                    </a:moveTo>
                    <a:lnTo>
                      <a:pt x="1046" y="533"/>
                    </a:lnTo>
                    <a:cubicBezTo>
                      <a:pt x="1191" y="533"/>
                      <a:pt x="1308" y="414"/>
                      <a:pt x="1308" y="266"/>
                    </a:cubicBezTo>
                    <a:cubicBezTo>
                      <a:pt x="1308" y="119"/>
                      <a:pt x="1191" y="0"/>
                      <a:pt x="1046" y="0"/>
                    </a:cubicBezTo>
                    <a:cubicBezTo>
                      <a:pt x="1046" y="0"/>
                      <a:pt x="1046" y="0"/>
                      <a:pt x="1046" y="0"/>
                    </a:cubicBezTo>
                    <a:lnTo>
                      <a:pt x="1046" y="0"/>
                    </a:lnTo>
                    <a:lnTo>
                      <a:pt x="261" y="0"/>
                    </a:lnTo>
                    <a:cubicBezTo>
                      <a:pt x="117" y="0"/>
                      <a:pt x="0" y="119"/>
                      <a:pt x="0" y="266"/>
                    </a:cubicBezTo>
                    <a:cubicBezTo>
                      <a:pt x="0" y="414"/>
                      <a:pt x="117" y="533"/>
                      <a:pt x="261" y="533"/>
                    </a:cubicBezTo>
                  </a:path>
                </a:pathLst>
              </a:custGeom>
              <a:solidFill>
                <a:srgbClr val="FFFFFF">
                  <a:alpha val="100000"/>
                </a:srgbClr>
              </a:solidFill>
              <a:ln cap="flat">
                <a:miter lim="0"/>
                <a:noFill/>
                <a:prstDash val="solid"/>
              </a:ln>
            </p:spPr>
            <p:txBody>
              <a:bodyPr rtlCol="0"/>
              <a:lstStyle/>
              <a:p>
                <a:pPr algn="ctr"/>
                <a:endParaRPr lang="zh-CN" altLang="en-US"/>
              </a:p>
            </p:txBody>
          </p:sp>
          <p:sp>
            <p:nvSpPr>
              <p:cNvPr id="260" name="path"/>
              <p:cNvSpPr/>
              <p:nvPr/>
            </p:nvSpPr>
            <p:spPr>
              <a:xfrm>
                <a:off x="0" y="0"/>
                <a:ext cx="833668" cy="341552"/>
              </a:xfrm>
              <a:custGeom>
                <a:avLst/>
                <a:gdLst/>
                <a:ahLst/>
                <a:cxnLst/>
                <a:rect l="0" t="0" r="0" b="0"/>
                <a:pathLst>
                  <a:path w="1312" h="537">
                    <a:moveTo>
                      <a:pt x="264" y="535"/>
                    </a:moveTo>
                    <a:lnTo>
                      <a:pt x="1049" y="535"/>
                    </a:lnTo>
                    <a:cubicBezTo>
                      <a:pt x="1193" y="535"/>
                      <a:pt x="1310" y="416"/>
                      <a:pt x="1310" y="268"/>
                    </a:cubicBezTo>
                    <a:cubicBezTo>
                      <a:pt x="1310" y="121"/>
                      <a:pt x="1193" y="2"/>
                      <a:pt x="1049" y="2"/>
                    </a:cubicBezTo>
                    <a:cubicBezTo>
                      <a:pt x="1049" y="2"/>
                      <a:pt x="1049" y="2"/>
                      <a:pt x="1049" y="2"/>
                    </a:cubicBezTo>
                    <a:lnTo>
                      <a:pt x="1049" y="2"/>
                    </a:lnTo>
                    <a:lnTo>
                      <a:pt x="264" y="2"/>
                    </a:lnTo>
                    <a:cubicBezTo>
                      <a:pt x="119" y="2"/>
                      <a:pt x="2" y="121"/>
                      <a:pt x="2" y="268"/>
                    </a:cubicBezTo>
                    <a:cubicBezTo>
                      <a:pt x="2" y="416"/>
                      <a:pt x="119" y="535"/>
                      <a:pt x="264" y="535"/>
                    </a:cubicBezTo>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261" name="textbox 261"/>
            <p:cNvSpPr/>
            <p:nvPr/>
          </p:nvSpPr>
          <p:spPr>
            <a:xfrm>
              <a:off x="-12700" y="-12700"/>
              <a:ext cx="859155" cy="387984"/>
            </a:xfrm>
            <a:prstGeom prst="rect">
              <a:avLst/>
            </a:prstGeom>
          </p:spPr>
          <p:txBody>
            <a:bodyPr vert="horz" wrap="square" lIns="0" tIns="0" rIns="0" bIns="0"/>
            <a:lstStyle/>
            <a:p>
              <a:pPr algn="l" rtl="0" eaLnBrk="0">
                <a:lnSpc>
                  <a:spcPct val="112000"/>
                </a:lnSpc>
                <a:tabLst/>
              </a:pPr>
              <a:endParaRPr lang="Arial" altLang="Arial" sz="600" dirty="0"/>
            </a:p>
            <a:p>
              <a:pPr indent="294958" algn="l" rtl="0" eaLnBrk="0">
                <a:lnSpc>
                  <a:spcPct val="98000"/>
                </a:lnSpc>
                <a:spcBef>
                  <a:spcPts val="4"/>
                </a:spcBef>
                <a:tabLst/>
              </a:pPr>
              <a:r>
                <a:rPr sz="1100" spc="-20" dirty="0">
                  <a:solidFill>
                    <a:srgbClr val="000000">
                      <a:alpha val="100000"/>
                    </a:srgbClr>
                  </a:solidFill>
                  <a:latin typeface="SimSun"/>
                  <a:ea typeface="SimSun"/>
                  <a:cs typeface="SimSun"/>
                </a:rPr>
                <a:t>开</a:t>
              </a:r>
              <a:r>
                <a:rPr sz="1100" spc="-15" dirty="0">
                  <a:solidFill>
                    <a:srgbClr val="000000">
                      <a:alpha val="100000"/>
                    </a:srgbClr>
                  </a:solidFill>
                  <a:latin typeface="SimSun"/>
                  <a:ea typeface="SimSun"/>
                  <a:cs typeface="SimSun"/>
                </a:rPr>
                <a:t>始</a:t>
              </a:r>
              <a:endParaRPr lang="SimSun" altLang="SimSun" sz="1100" dirty="0"/>
            </a:p>
          </p:txBody>
        </p:sp>
      </p:grpSp>
      <p:grpSp>
        <p:nvGrpSpPr>
          <p:cNvPr id="100" name="group 100"/>
          <p:cNvGrpSpPr/>
          <p:nvPr/>
        </p:nvGrpSpPr>
        <p:grpSpPr>
          <a:xfrm rot="21600000">
            <a:off x="8944116" y="5191567"/>
            <a:ext cx="648563" cy="272477"/>
            <a:chOff x="0" y="0"/>
            <a:chExt cx="648563" cy="272477"/>
          </a:xfrm>
        </p:grpSpPr>
        <p:sp>
          <p:nvSpPr>
            <p:cNvPr id="262" name="path"/>
            <p:cNvSpPr/>
            <p:nvPr/>
          </p:nvSpPr>
          <p:spPr>
            <a:xfrm>
              <a:off x="30950" y="0"/>
              <a:ext cx="617612" cy="216189"/>
            </a:xfrm>
            <a:custGeom>
              <a:avLst/>
              <a:gdLst/>
              <a:ahLst/>
              <a:cxnLst/>
              <a:rect l="0" t="0" r="0" b="0"/>
              <a:pathLst>
                <a:path w="972" h="340">
                  <a:moveTo>
                    <a:pt x="970" y="2"/>
                  </a:moveTo>
                  <a:lnTo>
                    <a:pt x="2" y="2"/>
                  </a:lnTo>
                  <a:lnTo>
                    <a:pt x="2" y="338"/>
                  </a:lnTo>
                </a:path>
              </a:pathLst>
            </a:custGeom>
            <a:noFill/>
            <a:ln w="2840" cap="rnd">
              <a:round/>
              <a:solidFill>
                <a:srgbClr val="000000">
                  <a:alpha val="100000"/>
                </a:srgbClr>
              </a:solidFill>
              <a:prstDash val="solid"/>
            </a:ln>
          </p:spPr>
          <p:txBody>
            <a:bodyPr rtlCol="0"/>
            <a:lstStyle/>
            <a:p>
              <a:pPr algn="ctr"/>
              <a:endParaRPr lang="zh-CN" altLang="en-US"/>
            </a:p>
          </p:txBody>
        </p:sp>
        <p:sp>
          <p:nvSpPr>
            <p:cNvPr id="263" name="path"/>
            <p:cNvSpPr/>
            <p:nvPr/>
          </p:nvSpPr>
          <p:spPr>
            <a:xfrm>
              <a:off x="0" y="206509"/>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102" name="group 102"/>
          <p:cNvGrpSpPr/>
          <p:nvPr/>
        </p:nvGrpSpPr>
        <p:grpSpPr>
          <a:xfrm rot="21600000">
            <a:off x="10429409" y="6178139"/>
            <a:ext cx="64714" cy="184842"/>
            <a:chOff x="0" y="0"/>
            <a:chExt cx="64714" cy="184842"/>
          </a:xfrm>
        </p:grpSpPr>
        <p:sp>
          <p:nvSpPr>
            <p:cNvPr id="264" name="path"/>
            <p:cNvSpPr/>
            <p:nvPr/>
          </p:nvSpPr>
          <p:spPr>
            <a:xfrm>
              <a:off x="30950" y="0"/>
              <a:ext cx="2813" cy="128554"/>
            </a:xfrm>
            <a:custGeom>
              <a:avLst/>
              <a:gdLst/>
              <a:ahLst/>
              <a:cxnLst/>
              <a:rect l="0" t="0" r="0" b="0"/>
              <a:pathLst>
                <a:path w="4" h="202">
                  <a:moveTo>
                    <a:pt x="2" y="2"/>
                  </a:moveTo>
                  <a:lnTo>
                    <a:pt x="2" y="200"/>
                  </a:lnTo>
                </a:path>
              </a:pathLst>
            </a:custGeom>
            <a:noFill/>
            <a:ln w="2840" cap="rnd">
              <a:round/>
              <a:solidFill>
                <a:srgbClr val="000000">
                  <a:alpha val="100000"/>
                </a:srgbClr>
              </a:solidFill>
              <a:prstDash val="solid"/>
            </a:ln>
          </p:spPr>
          <p:txBody>
            <a:bodyPr rtlCol="0"/>
            <a:lstStyle/>
            <a:p>
              <a:pPr algn="ctr"/>
              <a:endParaRPr lang="zh-CN" altLang="en-US"/>
            </a:p>
          </p:txBody>
        </p:sp>
        <p:sp>
          <p:nvSpPr>
            <p:cNvPr id="265" name="path"/>
            <p:cNvSpPr/>
            <p:nvPr/>
          </p:nvSpPr>
          <p:spPr>
            <a:xfrm>
              <a:off x="0" y="118874"/>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grpSp>
      <p:sp>
        <p:nvSpPr>
          <p:cNvPr id="266" name="textbox 266"/>
          <p:cNvSpPr/>
          <p:nvPr/>
        </p:nvSpPr>
        <p:spPr>
          <a:xfrm>
            <a:off x="11656907" y="4964254"/>
            <a:ext cx="92710" cy="159385"/>
          </a:xfrm>
          <a:prstGeom prst="rect">
            <a:avLst/>
          </a:prstGeom>
        </p:spPr>
        <p:txBody>
          <a:bodyPr vert="horz" wrap="square" lIns="0" tIns="0" rIns="0" bIns="0"/>
          <a:lstStyle/>
          <a:p>
            <a:pPr algn="l" rtl="0" eaLnBrk="0">
              <a:lnSpc>
                <a:spcPct val="81387"/>
              </a:lnSpc>
              <a:tabLst/>
            </a:pPr>
            <a:endParaRPr lang="Arial" altLang="Arial" sz="100" dirty="0"/>
          </a:p>
          <a:p>
            <a:pPr indent="12700" algn="l" rtl="0" eaLnBrk="0">
              <a:lnSpc>
                <a:spcPct val="80000"/>
              </a:lnSpc>
              <a:tabLst/>
            </a:pPr>
            <a:r>
              <a:rPr sz="1100" spc="0" dirty="0">
                <a:solidFill>
                  <a:srgbClr val="000000">
                    <a:alpha val="100000"/>
                  </a:srgbClr>
                </a:solidFill>
                <a:latin typeface="SimSun"/>
                <a:ea typeface="SimSun"/>
                <a:cs typeface="SimSun"/>
              </a:rPr>
              <a:t>F</a:t>
            </a:r>
            <a:endParaRPr lang="SimSun" altLang="SimSun" sz="1100" dirty="0"/>
          </a:p>
        </p:txBody>
      </p:sp>
      <p:sp>
        <p:nvSpPr>
          <p:cNvPr id="267" name="textbox 267"/>
          <p:cNvSpPr/>
          <p:nvPr/>
        </p:nvSpPr>
        <p:spPr>
          <a:xfrm>
            <a:off x="9231495" y="4964254"/>
            <a:ext cx="92075" cy="159385"/>
          </a:xfrm>
          <a:prstGeom prst="rect">
            <a:avLst/>
          </a:prstGeom>
        </p:spPr>
        <p:txBody>
          <a:bodyPr vert="horz" wrap="square" lIns="0" tIns="0" rIns="0" bIns="0"/>
          <a:lstStyle/>
          <a:p>
            <a:pPr algn="l" rtl="0" eaLnBrk="0">
              <a:lnSpc>
                <a:spcPct val="81387"/>
              </a:lnSpc>
              <a:tabLst/>
            </a:pPr>
            <a:endParaRPr lang="Arial" altLang="Arial" sz="100" dirty="0"/>
          </a:p>
          <a:p>
            <a:pPr indent="12700" algn="l" rtl="0" eaLnBrk="0">
              <a:lnSpc>
                <a:spcPct val="80000"/>
              </a:lnSpc>
              <a:tabLst/>
            </a:pPr>
            <a:r>
              <a:rPr sz="1100" spc="0" dirty="0">
                <a:solidFill>
                  <a:srgbClr val="000000">
                    <a:alpha val="100000"/>
                  </a:srgbClr>
                </a:solidFill>
                <a:latin typeface="SimSun"/>
                <a:ea typeface="SimSun"/>
                <a:cs typeface="SimSun"/>
              </a:rPr>
              <a:t>T</a:t>
            </a:r>
            <a:endParaRPr lang="SimSun" altLang="SimSun" sz="1100" dirty="0"/>
          </a:p>
        </p:txBody>
      </p:sp>
      <p:sp>
        <p:nvSpPr>
          <p:cNvPr id="268" name="path"/>
          <p:cNvSpPr/>
          <p:nvPr/>
        </p:nvSpPr>
        <p:spPr>
          <a:xfrm>
            <a:off x="10439609" y="4243872"/>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sp>
        <p:nvSpPr>
          <p:cNvPr id="269" name="path"/>
          <p:cNvSpPr/>
          <p:nvPr/>
        </p:nvSpPr>
        <p:spPr>
          <a:xfrm>
            <a:off x="10439609" y="4830535"/>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sp>
        <p:nvSpPr>
          <p:cNvPr id="270" name="path"/>
          <p:cNvSpPr/>
          <p:nvPr/>
        </p:nvSpPr>
        <p:spPr>
          <a:xfrm>
            <a:off x="10470559" y="4681031"/>
            <a:ext cx="2813" cy="159184"/>
          </a:xfrm>
          <a:custGeom>
            <a:avLst/>
            <a:gdLst/>
            <a:ahLst/>
            <a:cxnLst/>
            <a:rect l="0" t="0" r="0" b="0"/>
            <a:pathLst>
              <a:path w="4" h="250">
                <a:moveTo>
                  <a:pt x="2" y="2"/>
                </a:moveTo>
                <a:lnTo>
                  <a:pt x="2" y="248"/>
                </a:lnTo>
              </a:path>
            </a:pathLst>
          </a:custGeom>
          <a:noFill/>
          <a:ln w="2840" cap="rnd">
            <a:round/>
            <a:solidFill>
              <a:srgbClr val="000000">
                <a:alpha val="100000"/>
              </a:srgbClr>
            </a:solidFill>
            <a:prstDash val="solid"/>
          </a:ln>
        </p:spPr>
        <p:txBody>
          <a:bodyPr rtlCol="0"/>
          <a:lstStyle/>
          <a:p>
            <a:pPr algn="ctr"/>
            <a:endParaRPr lang="zh-CN" altLang="en-US"/>
          </a:p>
        </p:txBody>
      </p:sp>
      <p:sp>
        <p:nvSpPr>
          <p:cNvPr id="271" name="rect"/>
          <p:cNvSpPr/>
          <p:nvPr/>
        </p:nvSpPr>
        <p:spPr>
          <a:xfrm>
            <a:off x="10470559" y="4104168"/>
            <a:ext cx="2813" cy="149384"/>
          </a:xfrm>
          <a:prstGeom prst="rect">
            <a:avLst/>
          </a:prstGeom>
          <a:solidFill>
            <a:srgbClr val="000000">
              <a:alpha val="100000"/>
            </a:srgbClr>
          </a:solidFill>
          <a:ln cap="flat">
            <a:miter lim="0"/>
            <a:noFill/>
            <a:prstDash val="solid"/>
          </a:ln>
        </p:spPr>
        <p:txBody>
          <a:bodyPr rtlCol="0"/>
          <a:lstStyle/>
          <a:p>
            <a:pPr algn="ct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273" name="textbox 273"/>
          <p:cNvSpPr/>
          <p:nvPr/>
        </p:nvSpPr>
        <p:spPr>
          <a:xfrm>
            <a:off x="1468664" y="719988"/>
            <a:ext cx="6962775" cy="3282315"/>
          </a:xfrm>
          <a:prstGeom prst="rect">
            <a:avLst/>
          </a:prstGeom>
        </p:spPr>
        <p:txBody>
          <a:bodyPr vert="horz" wrap="square" lIns="0" tIns="0" rIns="0" bIns="0"/>
          <a:lstStyle/>
          <a:p>
            <a:pPr algn="l" rtl="0" eaLnBrk="0">
              <a:lnSpc>
                <a:spcPct val="68763"/>
              </a:lnSpc>
              <a:tabLst/>
            </a:pPr>
            <a:endParaRPr lang="Arial" altLang="Arial" sz="100" dirty="0"/>
          </a:p>
          <a:p>
            <a:pPr indent="31676" algn="l" rtl="0" eaLnBrk="0">
              <a:lnSpc>
                <a:spcPct val="96000"/>
              </a:lnSpc>
              <a:tabLst/>
            </a:pPr>
            <a:r>
              <a:rPr sz="3900" spc="60" dirty="0">
                <a:solidFill>
                  <a:srgbClr val="191B0E">
                    <a:alpha val="100000"/>
                  </a:srgbClr>
                </a:solidFill>
                <a:latin typeface="KaiTi"/>
                <a:ea typeface="KaiTi"/>
                <a:cs typeface="KaiTi"/>
              </a:rPr>
              <a:t>修正条件判定覆</a:t>
            </a:r>
            <a:r>
              <a:rPr sz="3900" spc="55" dirty="0">
                <a:solidFill>
                  <a:srgbClr val="191B0E">
                    <a:alpha val="100000"/>
                  </a:srgbClr>
                </a:solidFill>
                <a:latin typeface="KaiTi"/>
                <a:ea typeface="KaiTi"/>
                <a:cs typeface="KaiTi"/>
              </a:rPr>
              <a:t>盖</a:t>
            </a:r>
            <a:endParaRPr lang="KaiTi" altLang="KaiTi" sz="3900" dirty="0"/>
          </a:p>
          <a:p>
            <a:pPr marL="414351" indent="-401651" algn="l" rtl="0" eaLnBrk="0">
              <a:lnSpc>
                <a:spcPct val="93000"/>
              </a:lnSpc>
              <a:spcBef>
                <a:spcPts val="765"/>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当程序中的判定语句包含多个条件时</a:t>
            </a:r>
            <a:r>
              <a:rPr sz="2000" spc="-65"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运用条件组合覆盖</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方法进行测试</a:t>
            </a:r>
            <a:r>
              <a:rPr sz="2000" spc="-19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其条件取值组合数目是非常大的</a:t>
            </a:r>
            <a:r>
              <a:rPr sz="2000" spc="-185" dirty="0">
                <a:solidFill>
                  <a:srgbClr val="191B0E">
                    <a:alpha val="100000"/>
                  </a:srgbClr>
                </a:solidFill>
                <a:latin typeface="KaiTi"/>
                <a:ea typeface="KaiTi"/>
                <a:cs typeface="KaiTi"/>
              </a:rPr>
              <a:t>。</a:t>
            </a:r>
            <a:endParaRPr lang="KaiTi" altLang="KaiTi" sz="2000" dirty="0"/>
          </a:p>
          <a:p>
            <a:pPr marL="396747" indent="-384047" algn="l" rtl="0" eaLnBrk="0">
              <a:lnSpc>
                <a:spcPct val="94000"/>
              </a:lnSpc>
              <a:spcBef>
                <a:spcPts val="1250"/>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修正条件判定覆盖在条件组合的基础上进行数据的挑选</a:t>
            </a:r>
            <a:r>
              <a:rPr sz="2000" spc="-40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其挑选数据的要求是</a:t>
            </a:r>
            <a:r>
              <a:rPr sz="2000" spc="-10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程序的判定被分解为通过逻辑操作</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符（</a:t>
            </a:r>
            <a:r>
              <a:rPr sz="2000" spc="0" dirty="0">
                <a:solidFill>
                  <a:srgbClr val="191B0E">
                    <a:alpha val="100000"/>
                  </a:srgbClr>
                </a:solidFill>
                <a:latin typeface="Microsoft YaHei"/>
                <a:ea typeface="Microsoft YaHei"/>
                <a:cs typeface="Microsoft YaHei"/>
              </a:rPr>
              <a:t>and</a:t>
            </a:r>
            <a:r>
              <a:rPr sz="2000" spc="-530" dirty="0">
                <a:solidFill>
                  <a:srgbClr val="191B0E">
                    <a:alpha val="100000"/>
                  </a:srgbClr>
                </a:solidFill>
                <a:latin typeface="KaiTi"/>
                <a:ea typeface="KaiTi"/>
                <a:cs typeface="KaiTi"/>
              </a:rPr>
              <a:t>、</a:t>
            </a:r>
            <a:r>
              <a:rPr sz="2000" spc="0" dirty="0">
                <a:solidFill>
                  <a:srgbClr val="191B0E">
                    <a:alpha val="100000"/>
                  </a:srgbClr>
                </a:solidFill>
                <a:latin typeface="Microsoft YaHei"/>
                <a:ea typeface="Microsoft YaHei"/>
                <a:cs typeface="Microsoft YaHei"/>
              </a:rPr>
              <a:t>or</a:t>
            </a:r>
            <a:r>
              <a:rPr sz="2000" spc="-53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连接的</a:t>
            </a:r>
            <a:r>
              <a:rPr sz="2000" spc="0" dirty="0">
                <a:solidFill>
                  <a:srgbClr val="191B0E">
                    <a:alpha val="100000"/>
                  </a:srgbClr>
                </a:solidFill>
                <a:latin typeface="Microsoft YaHei"/>
                <a:ea typeface="Microsoft YaHei"/>
                <a:cs typeface="Microsoft YaHei"/>
              </a:rPr>
              <a:t>bool</a:t>
            </a:r>
            <a:r>
              <a:rPr sz="2000" spc="0" dirty="0">
                <a:solidFill>
                  <a:srgbClr val="191B0E">
                    <a:alpha val="100000"/>
                  </a:srgbClr>
                </a:solidFill>
                <a:latin typeface="KaiTi"/>
                <a:ea typeface="KaiTi"/>
                <a:cs typeface="KaiTi"/>
              </a:rPr>
              <a:t>条件</a:t>
            </a:r>
            <a:r>
              <a:rPr sz="2000" spc="-51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每个条件对于判定的结</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果值是独立的</a:t>
            </a:r>
            <a:r>
              <a:rPr sz="2000" spc="-330" dirty="0">
                <a:solidFill>
                  <a:srgbClr val="191B0E">
                    <a:alpha val="100000"/>
                  </a:srgbClr>
                </a:solidFill>
                <a:latin typeface="KaiTi"/>
                <a:ea typeface="KaiTi"/>
                <a:cs typeface="KaiTi"/>
              </a:rPr>
              <a:t>。</a:t>
            </a:r>
            <a:endParaRPr lang="KaiTi" altLang="KaiTi" sz="2000" dirty="0"/>
          </a:p>
          <a:p>
            <a:pPr algn="l" rtl="0" eaLnBrk="0">
              <a:lnSpc>
                <a:spcPct val="100000"/>
              </a:lnSpc>
              <a:tabLst/>
            </a:pPr>
            <a:endParaRPr lang="Arial" altLang="Arial" sz="1000" dirty="0"/>
          </a:p>
          <a:p>
            <a:pPr marL="395984" indent="-383284" algn="l" rtl="0" eaLnBrk="0">
              <a:lnSpc>
                <a:spcPct val="93000"/>
              </a:lnSpc>
              <a:spcBef>
                <a:spcPts val="4"/>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Microsoft YaHei"/>
                <a:ea typeface="Microsoft YaHei"/>
                <a:cs typeface="Microsoft YaHei"/>
              </a:rPr>
              <a:t>8</a:t>
            </a:r>
            <a:r>
              <a:rPr sz="2000" spc="0" dirty="0">
                <a:solidFill>
                  <a:srgbClr val="191B0E">
                    <a:alpha val="100000"/>
                  </a:srgbClr>
                </a:solidFill>
                <a:latin typeface="KaiTi"/>
                <a:ea typeface="KaiTi"/>
                <a:cs typeface="KaiTi"/>
              </a:rPr>
              <a:t>条满足条件组合覆盖的测试用例基础上</a:t>
            </a:r>
            <a:r>
              <a:rPr sz="2000" spc="-6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按照修正条件</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判定覆盖的要求选择需要的测试用例</a:t>
            </a:r>
            <a:r>
              <a:rPr sz="2000" spc="-70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选择结果如表所示</a:t>
            </a:r>
            <a:r>
              <a:rPr sz="2000" spc="-700" dirty="0">
                <a:solidFill>
                  <a:srgbClr val="191B0E">
                    <a:alpha val="100000"/>
                  </a:srgbClr>
                </a:solidFill>
                <a:latin typeface="KaiTi"/>
                <a:ea typeface="KaiTi"/>
                <a:cs typeface="KaiTi"/>
              </a:rPr>
              <a:t>。</a:t>
            </a:r>
            <a:endParaRPr lang="KaiTi" altLang="KaiTi" sz="2000" dirty="0"/>
          </a:p>
        </p:txBody>
      </p:sp>
      <p:graphicFrame>
        <p:nvGraphicFramePr>
          <p:cNvPr id="274" name="table 274"/>
          <p:cNvGraphicFramePr>
            <a:graphicFrameLocks noGrp="1"/>
          </p:cNvGraphicFramePr>
          <p:nvPr/>
        </p:nvGraphicFramePr>
        <p:xfrm>
          <a:off x="2699003" y="4131641"/>
          <a:ext cx="4949825" cy="2469515"/>
        </p:xfrm>
        <a:graphic>
          <a:graphicData uri="http://schemas.openxmlformats.org/drawingml/2006/table">
            <a:tbl>
              <a:tblPr/>
              <a:tblGrid>
                <a:gridCol w="792480"/>
                <a:gridCol w="494030"/>
                <a:gridCol w="494030"/>
                <a:gridCol w="494030"/>
                <a:gridCol w="1306195"/>
                <a:gridCol w="223519"/>
                <a:gridCol w="577850"/>
                <a:gridCol w="567690"/>
              </a:tblGrid>
              <a:tr h="277495">
                <a:tc>
                  <a:txBody>
                    <a:bodyPr/>
                    <a:lstStyle/>
                    <a:p>
                      <a:pPr algn="l" rtl="0" eaLnBrk="0">
                        <a:lnSpc>
                          <a:spcPct val="112000"/>
                        </a:lnSpc>
                        <a:tabLst/>
                      </a:pPr>
                      <a:endParaRPr lang="Arial" altLang="Arial" sz="500" dirty="0"/>
                    </a:p>
                    <a:p>
                      <a:pPr indent="294159" algn="l" rtl="0" eaLnBrk="0">
                        <a:lnSpc>
                          <a:spcPct val="99000"/>
                        </a:lnSpc>
                        <a:spcBef>
                          <a:spcPts val="5"/>
                        </a:spcBef>
                        <a:tabLst/>
                      </a:pPr>
                      <a:r>
                        <a:rPr sz="800" spc="20" dirty="0">
                          <a:solidFill>
                            <a:srgbClr val="000000">
                              <a:alpha val="100000"/>
                            </a:srgbClr>
                          </a:solidFill>
                          <a:latin typeface="SimSun"/>
                          <a:ea typeface="SimSun"/>
                          <a:cs typeface="SimSun"/>
                        </a:rPr>
                        <a:t>序</a:t>
                      </a:r>
                      <a:r>
                        <a:rPr sz="800" spc="15" dirty="0">
                          <a:solidFill>
                            <a:srgbClr val="000000">
                              <a:alpha val="100000"/>
                            </a:srgbClr>
                          </a:solidFill>
                          <a:latin typeface="SimSun"/>
                          <a:ea typeface="SimSun"/>
                          <a:cs typeface="SimSun"/>
                        </a:rPr>
                        <a:t>号</a:t>
                      </a:r>
                      <a:endParaRPr lang="SimSun" altLang="SimSun" sz="800" dirty="0"/>
                    </a:p>
                  </a:txBody>
                  <a:tcPr marL="0" marR="0" marT="0" marB="0" vert="horz">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c>
                  <a:txBody>
                    <a:bodyPr/>
                    <a:lstStyle/>
                    <a:p>
                      <a:pPr algn="l" rtl="0" eaLnBrk="0">
                        <a:lnSpc>
                          <a:spcPct val="113000"/>
                        </a:lnSpc>
                        <a:tabLst/>
                      </a:pPr>
                      <a:endParaRPr lang="Arial" altLang="Arial" sz="600" dirty="0"/>
                    </a:p>
                    <a:p>
                      <a:pPr indent="232760" algn="l" rtl="0" eaLnBrk="0">
                        <a:lnSpc>
                          <a:spcPct val="98000"/>
                        </a:lnSpc>
                        <a:spcBef>
                          <a:spcPts val="3"/>
                        </a:spcBef>
                        <a:tabLst/>
                      </a:pPr>
                      <a:r>
                        <a:rPr sz="800" spc="0" dirty="0">
                          <a:solidFill>
                            <a:srgbClr val="000000">
                              <a:alpha val="100000"/>
                            </a:srgbClr>
                          </a:solidFill>
                          <a:latin typeface="Times New Roman"/>
                          <a:ea typeface="Times New Roman"/>
                          <a:cs typeface="Times New Roman"/>
                        </a:rPr>
                        <a:t>a</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c>
                  <a:txBody>
                    <a:bodyPr/>
                    <a:lstStyle/>
                    <a:p>
                      <a:pPr algn="l" rtl="0" eaLnBrk="0">
                        <a:lnSpc>
                          <a:spcPct val="112000"/>
                        </a:lnSpc>
                        <a:tabLst/>
                      </a:pPr>
                      <a:endParaRPr lang="Arial" altLang="Arial" sz="600" dirty="0"/>
                    </a:p>
                    <a:p>
                      <a:pPr indent="219065" algn="l" rtl="0" eaLnBrk="0">
                        <a:lnSpc>
                          <a:spcPct val="98000"/>
                        </a:lnSpc>
                        <a:spcBef>
                          <a:spcPts val="7"/>
                        </a:spcBef>
                        <a:tabLst/>
                      </a:pPr>
                      <a:r>
                        <a:rPr sz="800" spc="15" dirty="0">
                          <a:solidFill>
                            <a:srgbClr val="000000">
                              <a:alpha val="100000"/>
                            </a:srgbClr>
                          </a:solidFill>
                          <a:latin typeface="Times New Roman"/>
                          <a:ea typeface="Times New Roman"/>
                          <a:cs typeface="Times New Roman"/>
                        </a:rPr>
                        <a:t>b</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c>
                  <a:txBody>
                    <a:bodyPr/>
                    <a:lstStyle/>
                    <a:p>
                      <a:pPr algn="l" rtl="0" eaLnBrk="0">
                        <a:lnSpc>
                          <a:spcPct val="112000"/>
                        </a:lnSpc>
                        <a:tabLst/>
                      </a:pPr>
                      <a:endParaRPr lang="Arial" altLang="Arial" sz="600" dirty="0"/>
                    </a:p>
                    <a:p>
                      <a:pPr indent="230749" algn="l" rtl="0" eaLnBrk="0">
                        <a:lnSpc>
                          <a:spcPct val="98000"/>
                        </a:lnSpc>
                        <a:spcBef>
                          <a:spcPts val="7"/>
                        </a:spcBef>
                        <a:tabLst/>
                      </a:pPr>
                      <a:r>
                        <a:rPr sz="800" spc="0" dirty="0">
                          <a:solidFill>
                            <a:srgbClr val="000000">
                              <a:alpha val="100000"/>
                            </a:srgbClr>
                          </a:solidFill>
                          <a:latin typeface="Times New Roman"/>
                          <a:ea typeface="Times New Roman"/>
                          <a:cs typeface="Times New Roman"/>
                        </a:rPr>
                        <a:t>c</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c>
                  <a:txBody>
                    <a:bodyPr/>
                    <a:lstStyle/>
                    <a:p>
                      <a:pPr algn="l" rtl="0" eaLnBrk="0">
                        <a:lnSpc>
                          <a:spcPct val="112000"/>
                        </a:lnSpc>
                        <a:tabLst/>
                      </a:pPr>
                      <a:endParaRPr lang="Arial" altLang="Arial" sz="500" dirty="0"/>
                    </a:p>
                    <a:p>
                      <a:pPr indent="432501" algn="l" rtl="0" eaLnBrk="0">
                        <a:lnSpc>
                          <a:spcPts val="979"/>
                        </a:lnSpc>
                        <a:spcBef>
                          <a:spcPts val="4"/>
                        </a:spcBef>
                        <a:tabLst/>
                      </a:pPr>
                      <a:r>
                        <a:rPr sz="800" spc="10" dirty="0">
                          <a:solidFill>
                            <a:srgbClr val="000000">
                              <a:alpha val="100000"/>
                            </a:srgbClr>
                          </a:solidFill>
                          <a:latin typeface="Times New Roman"/>
                          <a:ea typeface="Times New Roman"/>
                          <a:cs typeface="Times New Roman"/>
                        </a:rPr>
                        <a:t>a</a:t>
                      </a:r>
                      <a:r>
                        <a:rPr sz="800" spc="10" dirty="0">
                          <a:solidFill>
                            <a:srgbClr val="000000">
                              <a:alpha val="100000"/>
                            </a:srgbClr>
                          </a:solidFill>
                          <a:latin typeface="SimSun"/>
                          <a:ea typeface="SimSun"/>
                          <a:cs typeface="SimSun"/>
                        </a:rPr>
                        <a:t>&amp;&amp;(</a:t>
                      </a:r>
                      <a:r>
                        <a:rPr sz="800" spc="10" dirty="0">
                          <a:solidFill>
                            <a:srgbClr val="000000">
                              <a:alpha val="100000"/>
                            </a:srgbClr>
                          </a:solidFill>
                          <a:latin typeface="Times New Roman"/>
                          <a:ea typeface="Times New Roman"/>
                          <a:cs typeface="Times New Roman"/>
                        </a:rPr>
                        <a:t>b</a:t>
                      </a:r>
                      <a:r>
                        <a:rPr sz="800" spc="10" dirty="0">
                          <a:solidFill>
                            <a:srgbClr val="000000">
                              <a:alpha val="100000"/>
                            </a:srgbClr>
                          </a:solidFill>
                          <a:latin typeface="SimSun"/>
                          <a:ea typeface="SimSun"/>
                          <a:cs typeface="SimSun"/>
                        </a:rPr>
                        <a:t>||</a:t>
                      </a:r>
                      <a:r>
                        <a:rPr sz="800" spc="0" dirty="0">
                          <a:solidFill>
                            <a:srgbClr val="000000">
                              <a:alpha val="100000"/>
                            </a:srgbClr>
                          </a:solidFill>
                          <a:latin typeface="Times New Roman"/>
                          <a:ea typeface="Times New Roman"/>
                          <a:cs typeface="Times New Roman"/>
                        </a:rPr>
                        <a:t>c</a:t>
                      </a:r>
                      <a:r>
                        <a:rPr sz="800" spc="0" dirty="0">
                          <a:solidFill>
                            <a:srgbClr val="000000">
                              <a:alpha val="100000"/>
                            </a:srgbClr>
                          </a:solidFill>
                          <a:latin typeface="SimSun"/>
                          <a:ea typeface="SimSun"/>
                          <a:cs typeface="SimSun"/>
                        </a:rPr>
                        <a:t>)</a:t>
                      </a:r>
                      <a:endParaRPr lang="SimSun" altLang="SimSu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c>
                  <a:txBody>
                    <a:bodyPr/>
                    <a:lstStyle/>
                    <a:p>
                      <a:pPr algn="l" rtl="0" eaLnBrk="0">
                        <a:lnSpc>
                          <a:spcPct val="113000"/>
                        </a:lnSpc>
                        <a:tabLst/>
                      </a:pPr>
                      <a:endParaRPr lang="Arial" altLang="Arial" sz="600" dirty="0"/>
                    </a:p>
                    <a:p>
                      <a:pPr indent="94923" algn="l" rtl="0" eaLnBrk="0">
                        <a:lnSpc>
                          <a:spcPct val="98000"/>
                        </a:lnSpc>
                        <a:spcBef>
                          <a:spcPts val="3"/>
                        </a:spcBef>
                        <a:tabLst/>
                      </a:pPr>
                      <a:r>
                        <a:rPr sz="800" spc="0" dirty="0">
                          <a:solidFill>
                            <a:srgbClr val="000000">
                              <a:alpha val="100000"/>
                            </a:srgbClr>
                          </a:solidFill>
                          <a:latin typeface="Times New Roman"/>
                          <a:ea typeface="Times New Roman"/>
                          <a:cs typeface="Times New Roman"/>
                        </a:rPr>
                        <a:t>a</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c>
                  <a:txBody>
                    <a:bodyPr/>
                    <a:lstStyle/>
                    <a:p>
                      <a:pPr algn="l" rtl="0" eaLnBrk="0">
                        <a:lnSpc>
                          <a:spcPct val="112000"/>
                        </a:lnSpc>
                        <a:tabLst/>
                      </a:pPr>
                      <a:endParaRPr lang="Arial" altLang="Arial" sz="600" dirty="0"/>
                    </a:p>
                    <a:p>
                      <a:pPr indent="272543" algn="l" rtl="0" eaLnBrk="0">
                        <a:lnSpc>
                          <a:spcPct val="98000"/>
                        </a:lnSpc>
                        <a:spcBef>
                          <a:spcPts val="7"/>
                        </a:spcBef>
                        <a:tabLst/>
                      </a:pPr>
                      <a:r>
                        <a:rPr sz="800" spc="15" dirty="0">
                          <a:solidFill>
                            <a:srgbClr val="000000">
                              <a:alpha val="100000"/>
                            </a:srgbClr>
                          </a:solidFill>
                          <a:latin typeface="Times New Roman"/>
                          <a:ea typeface="Times New Roman"/>
                          <a:cs typeface="Times New Roman"/>
                        </a:rPr>
                        <a:t>b</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c>
                  <a:txBody>
                    <a:bodyPr/>
                    <a:lstStyle/>
                    <a:p>
                      <a:pPr algn="l" rtl="0" eaLnBrk="0">
                        <a:lnSpc>
                          <a:spcPct val="112000"/>
                        </a:lnSpc>
                        <a:tabLst/>
                      </a:pPr>
                      <a:endParaRPr lang="Arial" altLang="Arial" sz="600" dirty="0"/>
                    </a:p>
                    <a:p>
                      <a:pPr indent="279543" algn="l" rtl="0" eaLnBrk="0">
                        <a:lnSpc>
                          <a:spcPct val="98000"/>
                        </a:lnSpc>
                        <a:spcBef>
                          <a:spcPts val="7"/>
                        </a:spcBef>
                        <a:tabLst/>
                      </a:pPr>
                      <a:r>
                        <a:rPr sz="800" spc="0" dirty="0">
                          <a:solidFill>
                            <a:srgbClr val="000000">
                              <a:alpha val="100000"/>
                            </a:srgbClr>
                          </a:solidFill>
                          <a:latin typeface="Times New Roman"/>
                          <a:ea typeface="Times New Roman"/>
                          <a:cs typeface="Times New Roman"/>
                        </a:rPr>
                        <a:t>c</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E7E6E6"/>
                    </a:solidFill>
                  </a:tcPr>
                </a:tc>
              </a:tr>
              <a:tr h="273684">
                <a:tc>
                  <a:txBody>
                    <a:bodyPr/>
                    <a:lstStyle/>
                    <a:p>
                      <a:pPr algn="l" rtl="0" eaLnBrk="0">
                        <a:lnSpc>
                          <a:spcPct val="110000"/>
                        </a:lnSpc>
                        <a:tabLst/>
                      </a:pPr>
                      <a:endParaRPr lang="Arial" altLang="Arial" sz="600" dirty="0"/>
                    </a:p>
                    <a:p>
                      <a:pPr indent="382263" algn="l" rtl="0" eaLnBrk="0">
                        <a:lnSpc>
                          <a:spcPct val="79000"/>
                        </a:lnSpc>
                        <a:spcBef>
                          <a:spcPts val="5"/>
                        </a:spcBef>
                        <a:tabLst/>
                      </a:pPr>
                      <a:r>
                        <a:rPr sz="800" spc="0" dirty="0">
                          <a:solidFill>
                            <a:srgbClr val="000000">
                              <a:alpha val="100000"/>
                            </a:srgbClr>
                          </a:solidFill>
                          <a:latin typeface="Times New Roman"/>
                          <a:ea typeface="Times New Roman"/>
                          <a:cs typeface="Times New Roman"/>
                        </a:rPr>
                        <a:t>1</a:t>
                      </a:r>
                      <a:endParaRPr lang="Times New Roman" altLang="Times New Roman" sz="800" dirty="0"/>
                    </a:p>
                  </a:txBody>
                  <a:tcPr marL="0" marR="0" marT="0" marB="0" vert="horz">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2000"/>
                        </a:lnSpc>
                        <a:tabLst/>
                      </a:pPr>
                      <a:endParaRPr lang="Arial" altLang="Arial" sz="600" dirty="0"/>
                    </a:p>
                    <a:p>
                      <a:pPr indent="223333" algn="l" rtl="0" eaLnBrk="0">
                        <a:lnSpc>
                          <a:spcPct val="78000"/>
                        </a:lnSpc>
                        <a:tabLst/>
                      </a:pPr>
                      <a:r>
                        <a:rPr sz="800" spc="0" dirty="0">
                          <a:solidFill>
                            <a:srgbClr val="000000">
                              <a:alpha val="100000"/>
                            </a:srgbClr>
                          </a:solidFill>
                          <a:latin typeface="Times New Roman"/>
                          <a:ea typeface="Times New Roman"/>
                          <a:cs typeface="Times New Roman"/>
                        </a:rPr>
                        <a:t>T</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2000"/>
                        </a:lnSpc>
                        <a:tabLst/>
                      </a:pPr>
                      <a:endParaRPr lang="Arial" altLang="Arial" sz="600" dirty="0"/>
                    </a:p>
                    <a:p>
                      <a:pPr indent="222345" algn="l" rtl="0" eaLnBrk="0">
                        <a:lnSpc>
                          <a:spcPct val="78000"/>
                        </a:lnSpc>
                        <a:tabLst/>
                      </a:pPr>
                      <a:r>
                        <a:rPr sz="800" spc="0" dirty="0">
                          <a:solidFill>
                            <a:srgbClr val="000000">
                              <a:alpha val="100000"/>
                            </a:srgbClr>
                          </a:solidFill>
                          <a:latin typeface="Times New Roman"/>
                          <a:ea typeface="Times New Roman"/>
                          <a:cs typeface="Times New Roman"/>
                        </a:rPr>
                        <a:t>T</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2000"/>
                        </a:lnSpc>
                        <a:tabLst/>
                      </a:pPr>
                      <a:endParaRPr lang="Arial" altLang="Arial" sz="600" dirty="0"/>
                    </a:p>
                    <a:p>
                      <a:pPr indent="221534" algn="l" rtl="0" eaLnBrk="0">
                        <a:lnSpc>
                          <a:spcPct val="78000"/>
                        </a:lnSpc>
                        <a:tabLst/>
                      </a:pPr>
                      <a:r>
                        <a:rPr sz="800" spc="0" dirty="0">
                          <a:solidFill>
                            <a:srgbClr val="000000">
                              <a:alpha val="100000"/>
                            </a:srgbClr>
                          </a:solidFill>
                          <a:latin typeface="Times New Roman"/>
                          <a:ea typeface="Times New Roman"/>
                          <a:cs typeface="Times New Roman"/>
                        </a:rPr>
                        <a:t>T</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2000"/>
                        </a:lnSpc>
                        <a:tabLst/>
                      </a:pPr>
                      <a:endParaRPr lang="Arial" altLang="Arial" sz="600" dirty="0"/>
                    </a:p>
                    <a:p>
                      <a:pPr indent="625543" algn="l" rtl="0" eaLnBrk="0">
                        <a:lnSpc>
                          <a:spcPct val="78000"/>
                        </a:lnSpc>
                        <a:tabLst/>
                      </a:pPr>
                      <a:r>
                        <a:rPr sz="800" spc="0" dirty="0">
                          <a:solidFill>
                            <a:srgbClr val="000000">
                              <a:alpha val="100000"/>
                            </a:srgbClr>
                          </a:solidFill>
                          <a:latin typeface="Times New Roman"/>
                          <a:ea typeface="Times New Roman"/>
                          <a:cs typeface="Times New Roman"/>
                        </a:rPr>
                        <a:t>T</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9000"/>
                        </a:lnSpc>
                        <a:tabLst/>
                      </a:pPr>
                      <a:endParaRPr lang="Arial" altLang="Arial" sz="500" dirty="0"/>
                    </a:p>
                    <a:p>
                      <a:pPr indent="81146" algn="l" rtl="0" eaLnBrk="0">
                        <a:lnSpc>
                          <a:spcPts val="647"/>
                        </a:lnSpc>
                        <a:spcBef>
                          <a:spcPts val="1"/>
                        </a:spcBef>
                        <a:tabLst>
                          <a:tab pos="150495" algn="l"/>
                        </a:tabLst>
                      </a:pPr>
                      <a:r>
                        <a:rPr sz="800" spc="0" dirty="0">
                          <a:solidFill>
                            <a:srgbClr val="000000">
                              <a:alpha val="100000"/>
                            </a:srgbClr>
                          </a:solidFill>
                          <a:latin typeface="Arial Unicode MS"/>
                          <a:ea typeface="Arial Unicode MS"/>
                          <a:cs typeface="Arial Unicode MS"/>
                        </a:rPr>
                        <a:t>	</a:t>
                      </a:r>
                      <a:endParaRPr lang="Arial Unicode MS" altLang="Arial Unicode MS"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0000"/>
                        </a:lnSpc>
                        <a:tabLst/>
                      </a:pPr>
                      <a:endParaRPr lang="Arial" altLang="Arial" sz="10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0000"/>
                        </a:lnSpc>
                        <a:tabLst/>
                      </a:pPr>
                      <a:endParaRPr lang="Arial" altLang="Arial" sz="1000" dirty="0"/>
                    </a:p>
                  </a:txBody>
                  <a:tcPr marL="0" marR="0" marT="0" marB="0" vert="horz">
                    <a:lnL w="6350" cap="flat" cmpd="sng" algn="ctr">
                      <a:solidFill>
                        <a:srgbClr val="000000"/>
                      </a:solidFill>
                      <a:prstDash val="solid"/>
                      <a:round/>
                      <a:headEnd type="none" w="med" len="med"/>
                      <a:tailEnd type="none" w="med" len="med"/>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r h="273050">
                <a:tc>
                  <a:txBody>
                    <a:bodyPr/>
                    <a:lstStyle/>
                    <a:p>
                      <a:pPr algn="l" rtl="0" eaLnBrk="0">
                        <a:lnSpc>
                          <a:spcPct val="111000"/>
                        </a:lnSpc>
                        <a:tabLst/>
                      </a:pPr>
                      <a:endParaRPr lang="Arial" altLang="Arial" sz="600" dirty="0"/>
                    </a:p>
                    <a:p>
                      <a:pPr indent="372106" algn="l" rtl="0" eaLnBrk="0">
                        <a:lnSpc>
                          <a:spcPct val="79000"/>
                        </a:lnSpc>
                        <a:tabLst/>
                      </a:pPr>
                      <a:r>
                        <a:rPr sz="800" spc="0" dirty="0">
                          <a:solidFill>
                            <a:srgbClr val="000000">
                              <a:alpha val="100000"/>
                            </a:srgbClr>
                          </a:solidFill>
                          <a:latin typeface="Times New Roman"/>
                          <a:ea typeface="Times New Roman"/>
                          <a:cs typeface="Times New Roman"/>
                        </a:rPr>
                        <a:t>2</a:t>
                      </a:r>
                      <a:endParaRPr lang="Times New Roman" altLang="Times New Roman" sz="800" dirty="0"/>
                    </a:p>
                  </a:txBody>
                  <a:tcPr marL="0" marR="0" marT="0" marB="0" vert="horz">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2000"/>
                        </a:lnSpc>
                        <a:tabLst/>
                      </a:pPr>
                      <a:endParaRPr lang="Arial" altLang="Arial" sz="600" dirty="0"/>
                    </a:p>
                    <a:p>
                      <a:pPr indent="223333" algn="l" rtl="0" eaLnBrk="0">
                        <a:lnSpc>
                          <a:spcPct val="78000"/>
                        </a:lnSpc>
                        <a:spcBef>
                          <a:spcPts val="3"/>
                        </a:spcBef>
                        <a:tabLst/>
                      </a:pPr>
                      <a:r>
                        <a:rPr sz="800" spc="0" dirty="0">
                          <a:solidFill>
                            <a:srgbClr val="000000">
                              <a:alpha val="100000"/>
                            </a:srgbClr>
                          </a:solidFill>
                          <a:latin typeface="Times New Roman"/>
                          <a:ea typeface="Times New Roman"/>
                          <a:cs typeface="Times New Roman"/>
                        </a:rPr>
                        <a:t>T</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2000"/>
                        </a:lnSpc>
                        <a:tabLst/>
                      </a:pPr>
                      <a:endParaRPr lang="Arial" altLang="Arial" sz="600" dirty="0"/>
                    </a:p>
                    <a:p>
                      <a:pPr indent="222345" algn="l" rtl="0" eaLnBrk="0">
                        <a:lnSpc>
                          <a:spcPct val="78000"/>
                        </a:lnSpc>
                        <a:spcBef>
                          <a:spcPts val="3"/>
                        </a:spcBef>
                        <a:tabLst/>
                      </a:pPr>
                      <a:r>
                        <a:rPr sz="800" spc="0" dirty="0">
                          <a:solidFill>
                            <a:srgbClr val="000000">
                              <a:alpha val="100000"/>
                            </a:srgbClr>
                          </a:solidFill>
                          <a:latin typeface="Times New Roman"/>
                          <a:ea typeface="Times New Roman"/>
                          <a:cs typeface="Times New Roman"/>
                        </a:rPr>
                        <a:t>T</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2000"/>
                        </a:lnSpc>
                        <a:tabLst/>
                      </a:pPr>
                      <a:endParaRPr lang="Arial" altLang="Arial" sz="600" dirty="0"/>
                    </a:p>
                    <a:p>
                      <a:pPr indent="220052" algn="l" rtl="0" eaLnBrk="0">
                        <a:lnSpc>
                          <a:spcPct val="78000"/>
                        </a:lnSpc>
                        <a:spcBef>
                          <a:spcPts val="3"/>
                        </a:spcBef>
                        <a:tabLst/>
                      </a:pPr>
                      <a:r>
                        <a:rPr sz="800" spc="0" dirty="0">
                          <a:solidFill>
                            <a:srgbClr val="000000">
                              <a:alpha val="100000"/>
                            </a:srgbClr>
                          </a:solidFill>
                          <a:latin typeface="Times New Roman"/>
                          <a:ea typeface="Times New Roman"/>
                          <a:cs typeface="Times New Roman"/>
                        </a:rPr>
                        <a:t>F</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2000"/>
                        </a:lnSpc>
                        <a:tabLst/>
                      </a:pPr>
                      <a:endParaRPr lang="Arial" altLang="Arial" sz="600" dirty="0"/>
                    </a:p>
                    <a:p>
                      <a:pPr indent="625543" algn="l" rtl="0" eaLnBrk="0">
                        <a:lnSpc>
                          <a:spcPct val="78000"/>
                        </a:lnSpc>
                        <a:spcBef>
                          <a:spcPts val="3"/>
                        </a:spcBef>
                        <a:tabLst/>
                      </a:pPr>
                      <a:r>
                        <a:rPr sz="800" spc="0" dirty="0">
                          <a:solidFill>
                            <a:srgbClr val="000000">
                              <a:alpha val="100000"/>
                            </a:srgbClr>
                          </a:solidFill>
                          <a:latin typeface="Times New Roman"/>
                          <a:ea typeface="Times New Roman"/>
                          <a:cs typeface="Times New Roman"/>
                        </a:rPr>
                        <a:t>T</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8000"/>
                        </a:lnSpc>
                        <a:tabLst/>
                      </a:pPr>
                      <a:endParaRPr lang="Arial" altLang="Arial" sz="500" dirty="0"/>
                    </a:p>
                    <a:p>
                      <a:pPr indent="73623" algn="l" rtl="0" eaLnBrk="0">
                        <a:lnSpc>
                          <a:spcPts val="691"/>
                        </a:lnSpc>
                        <a:spcBef>
                          <a:spcPts val="5"/>
                        </a:spcBef>
                        <a:tabLst>
                          <a:tab pos="160020" algn="l"/>
                        </a:tabLst>
                      </a:pPr>
                      <a:r>
                        <a:rPr sz="800" spc="0" dirty="0">
                          <a:solidFill>
                            <a:srgbClr val="000000">
                              <a:alpha val="100000"/>
                            </a:srgbClr>
                          </a:solidFill>
                          <a:latin typeface="Arial Unicode MS"/>
                          <a:ea typeface="Arial Unicode MS"/>
                          <a:cs typeface="Arial Unicode MS"/>
                        </a:rPr>
                        <a:t>	</a:t>
                      </a:r>
                      <a:endParaRPr lang="Arial Unicode MS" altLang="Arial Unicode MS"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8000"/>
                        </a:lnSpc>
                        <a:tabLst/>
                      </a:pPr>
                      <a:endParaRPr lang="Arial" altLang="Arial" sz="500" dirty="0"/>
                    </a:p>
                    <a:p>
                      <a:pPr indent="165610" algn="l" rtl="0" eaLnBrk="0">
                        <a:lnSpc>
                          <a:spcPts val="691"/>
                        </a:lnSpc>
                        <a:spcBef>
                          <a:spcPts val="5"/>
                        </a:spcBef>
                        <a:tabLst>
                          <a:tab pos="234950" algn="l"/>
                        </a:tabLst>
                      </a:pPr>
                      <a:r>
                        <a:rPr sz="800" spc="0" dirty="0">
                          <a:solidFill>
                            <a:srgbClr val="000000">
                              <a:alpha val="100000"/>
                            </a:srgbClr>
                          </a:solidFill>
                          <a:latin typeface="Arial Unicode MS"/>
                          <a:ea typeface="Arial Unicode MS"/>
                          <a:cs typeface="Arial Unicode MS"/>
                        </a:rPr>
                        <a:t>	</a:t>
                      </a:r>
                      <a:r>
                        <a:rPr sz="1000" spc="0" dirty="0">
                          <a:solidFill>
                            <a:srgbClr val="000000">
                              <a:alpha val="100000"/>
                            </a:srgbClr>
                          </a:solidFill>
                          <a:latin typeface="Arial"/>
                          <a:ea typeface="Arial"/>
                          <a:cs typeface="Arial"/>
                        </a:rPr>
                        <a:t>      </a:t>
                      </a:r>
                      <a:endParaRPr lang="Arial" altLang="Arial" sz="10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0000"/>
                        </a:lnSpc>
                        <a:tabLst/>
                      </a:pPr>
                      <a:endParaRPr lang="Arial" altLang="Arial" sz="1000" dirty="0"/>
                    </a:p>
                  </a:txBody>
                  <a:tcPr marL="0" marR="0" marT="0" marB="0" vert="horz">
                    <a:lnL w="6350" cap="flat" cmpd="sng" algn="ctr">
                      <a:solidFill>
                        <a:srgbClr val="000000"/>
                      </a:solidFill>
                      <a:prstDash val="solid"/>
                      <a:round/>
                      <a:headEnd type="none" w="med" len="med"/>
                      <a:tailEnd type="none" w="med" len="med"/>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r h="273050">
                <a:tc>
                  <a:txBody>
                    <a:bodyPr/>
                    <a:lstStyle/>
                    <a:p>
                      <a:pPr algn="l" rtl="0" eaLnBrk="0">
                        <a:lnSpc>
                          <a:spcPct val="112000"/>
                        </a:lnSpc>
                        <a:tabLst/>
                      </a:pPr>
                      <a:endParaRPr lang="Arial" altLang="Arial" sz="600" dirty="0"/>
                    </a:p>
                    <a:p>
                      <a:pPr indent="374222" algn="l" rtl="0" eaLnBrk="0">
                        <a:lnSpc>
                          <a:spcPct val="79000"/>
                        </a:lnSpc>
                        <a:tabLst/>
                      </a:pPr>
                      <a:r>
                        <a:rPr sz="800" spc="0" dirty="0">
                          <a:solidFill>
                            <a:srgbClr val="000000">
                              <a:alpha val="100000"/>
                            </a:srgbClr>
                          </a:solidFill>
                          <a:latin typeface="Times New Roman"/>
                          <a:ea typeface="Times New Roman"/>
                          <a:cs typeface="Times New Roman"/>
                        </a:rPr>
                        <a:t>3</a:t>
                      </a:r>
                      <a:endParaRPr lang="Times New Roman" altLang="Times New Roman" sz="800" dirty="0"/>
                    </a:p>
                  </a:txBody>
                  <a:tcPr marL="0" marR="0" marT="0" marB="0" vert="horz">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3000"/>
                        </a:lnSpc>
                        <a:tabLst/>
                      </a:pPr>
                      <a:endParaRPr lang="Arial" altLang="Arial" sz="600" dirty="0"/>
                    </a:p>
                    <a:p>
                      <a:pPr indent="223333" algn="l" rtl="0" eaLnBrk="0">
                        <a:lnSpc>
                          <a:spcPct val="78000"/>
                        </a:lnSpc>
                        <a:spcBef>
                          <a:spcPts val="3"/>
                        </a:spcBef>
                        <a:tabLst/>
                      </a:pPr>
                      <a:r>
                        <a:rPr sz="800" spc="0" dirty="0">
                          <a:solidFill>
                            <a:srgbClr val="000000">
                              <a:alpha val="100000"/>
                            </a:srgbClr>
                          </a:solidFill>
                          <a:latin typeface="Times New Roman"/>
                          <a:ea typeface="Times New Roman"/>
                          <a:cs typeface="Times New Roman"/>
                        </a:rPr>
                        <a:t>T</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3000"/>
                        </a:lnSpc>
                        <a:tabLst/>
                      </a:pPr>
                      <a:endParaRPr lang="Arial" altLang="Arial" sz="600" dirty="0"/>
                    </a:p>
                    <a:p>
                      <a:pPr indent="220864" algn="l" rtl="0" eaLnBrk="0">
                        <a:lnSpc>
                          <a:spcPct val="78000"/>
                        </a:lnSpc>
                        <a:spcBef>
                          <a:spcPts val="3"/>
                        </a:spcBef>
                        <a:tabLst/>
                      </a:pPr>
                      <a:r>
                        <a:rPr sz="800" spc="0" dirty="0">
                          <a:solidFill>
                            <a:srgbClr val="000000">
                              <a:alpha val="100000"/>
                            </a:srgbClr>
                          </a:solidFill>
                          <a:latin typeface="Times New Roman"/>
                          <a:ea typeface="Times New Roman"/>
                          <a:cs typeface="Times New Roman"/>
                        </a:rPr>
                        <a:t>F</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3000"/>
                        </a:lnSpc>
                        <a:tabLst/>
                      </a:pPr>
                      <a:endParaRPr lang="Arial" altLang="Arial" sz="600" dirty="0"/>
                    </a:p>
                    <a:p>
                      <a:pPr indent="221534" algn="l" rtl="0" eaLnBrk="0">
                        <a:lnSpc>
                          <a:spcPct val="78000"/>
                        </a:lnSpc>
                        <a:spcBef>
                          <a:spcPts val="3"/>
                        </a:spcBef>
                        <a:tabLst/>
                      </a:pPr>
                      <a:r>
                        <a:rPr sz="800" spc="0" dirty="0">
                          <a:solidFill>
                            <a:srgbClr val="000000">
                              <a:alpha val="100000"/>
                            </a:srgbClr>
                          </a:solidFill>
                          <a:latin typeface="Times New Roman"/>
                          <a:ea typeface="Times New Roman"/>
                          <a:cs typeface="Times New Roman"/>
                        </a:rPr>
                        <a:t>T</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3000"/>
                        </a:lnSpc>
                        <a:tabLst/>
                      </a:pPr>
                      <a:endParaRPr lang="Arial" altLang="Arial" sz="600" dirty="0"/>
                    </a:p>
                    <a:p>
                      <a:pPr indent="625543" algn="l" rtl="0" eaLnBrk="0">
                        <a:lnSpc>
                          <a:spcPct val="78000"/>
                        </a:lnSpc>
                        <a:spcBef>
                          <a:spcPts val="3"/>
                        </a:spcBef>
                        <a:tabLst/>
                      </a:pPr>
                      <a:r>
                        <a:rPr sz="800" spc="0" dirty="0">
                          <a:solidFill>
                            <a:srgbClr val="000000">
                              <a:alpha val="100000"/>
                            </a:srgbClr>
                          </a:solidFill>
                          <a:latin typeface="Times New Roman"/>
                          <a:ea typeface="Times New Roman"/>
                          <a:cs typeface="Times New Roman"/>
                        </a:rPr>
                        <a:t>T</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5000"/>
                        </a:lnSpc>
                        <a:tabLst/>
                      </a:pPr>
                      <a:endParaRPr lang="Arial" altLang="Arial" sz="600" dirty="0"/>
                    </a:p>
                    <a:p>
                      <a:pPr indent="82416" algn="l" rtl="0" eaLnBrk="0">
                        <a:lnSpc>
                          <a:spcPts val="612"/>
                        </a:lnSpc>
                        <a:spcBef>
                          <a:spcPts val="5"/>
                        </a:spcBef>
                        <a:tabLst>
                          <a:tab pos="158750" algn="l"/>
                        </a:tabLst>
                      </a:pPr>
                      <a:r>
                        <a:rPr sz="800" spc="0" dirty="0">
                          <a:solidFill>
                            <a:srgbClr val="000000">
                              <a:alpha val="100000"/>
                            </a:srgbClr>
                          </a:solidFill>
                          <a:latin typeface="Arial Unicode MS"/>
                          <a:ea typeface="Arial Unicode MS"/>
                          <a:cs typeface="Arial Unicode MS"/>
                        </a:rPr>
                        <a:t>	</a:t>
                      </a:r>
                      <a:endParaRPr lang="Arial Unicode MS" altLang="Arial Unicode MS"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0000"/>
                        </a:lnSpc>
                        <a:tabLst/>
                      </a:pPr>
                      <a:endParaRPr lang="Arial" altLang="Arial" sz="10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0000"/>
                        </a:lnSpc>
                        <a:tabLst/>
                      </a:pPr>
                      <a:endParaRPr lang="Arial" altLang="Arial" sz="600" dirty="0"/>
                    </a:p>
                    <a:p>
                      <a:pPr indent="160230" algn="l" rtl="0" eaLnBrk="0">
                        <a:lnSpc>
                          <a:spcPts val="691"/>
                        </a:lnSpc>
                        <a:tabLst>
                          <a:tab pos="229234" algn="l"/>
                        </a:tabLst>
                      </a:pPr>
                      <a:r>
                        <a:rPr sz="800" spc="0" dirty="0">
                          <a:solidFill>
                            <a:srgbClr val="000000">
                              <a:alpha val="100000"/>
                            </a:srgbClr>
                          </a:solidFill>
                          <a:latin typeface="Arial Unicode MS"/>
                          <a:ea typeface="Arial Unicode MS"/>
                          <a:cs typeface="Arial Unicode MS"/>
                        </a:rPr>
                        <a:t>	</a:t>
                      </a:r>
                      <a:r>
                        <a:rPr sz="1000" spc="0" dirty="0">
                          <a:solidFill>
                            <a:srgbClr val="000000">
                              <a:alpha val="100000"/>
                            </a:srgbClr>
                          </a:solidFill>
                          <a:latin typeface="Arial"/>
                          <a:ea typeface="Arial"/>
                          <a:cs typeface="Arial"/>
                        </a:rPr>
                        <a:t>      </a:t>
                      </a:r>
                      <a:endParaRPr lang="Arial" altLang="Arial" sz="1000" dirty="0"/>
                    </a:p>
                  </a:txBody>
                  <a:tcPr marL="0" marR="0" marT="0" marB="0" vert="horz">
                    <a:lnL w="6350" cap="flat" cmpd="sng" algn="ctr">
                      <a:solidFill>
                        <a:srgbClr val="000000"/>
                      </a:solidFill>
                      <a:prstDash val="solid"/>
                      <a:round/>
                      <a:headEnd type="none" w="med" len="med"/>
                      <a:tailEnd type="none" w="med" len="med"/>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r h="273684">
                <a:tc>
                  <a:txBody>
                    <a:bodyPr/>
                    <a:lstStyle/>
                    <a:p>
                      <a:pPr algn="l" rtl="0" eaLnBrk="0">
                        <a:lnSpc>
                          <a:spcPct val="113000"/>
                        </a:lnSpc>
                        <a:tabLst/>
                      </a:pPr>
                      <a:endParaRPr lang="Arial" altLang="Arial" sz="600" dirty="0"/>
                    </a:p>
                    <a:p>
                      <a:pPr indent="371577" algn="l" rtl="0" eaLnBrk="0">
                        <a:lnSpc>
                          <a:spcPct val="79000"/>
                        </a:lnSpc>
                        <a:spcBef>
                          <a:spcPts val="1"/>
                        </a:spcBef>
                        <a:tabLst/>
                      </a:pPr>
                      <a:r>
                        <a:rPr sz="800" spc="0" dirty="0">
                          <a:solidFill>
                            <a:srgbClr val="000000">
                              <a:alpha val="100000"/>
                            </a:srgbClr>
                          </a:solidFill>
                          <a:latin typeface="Times New Roman"/>
                          <a:ea typeface="Times New Roman"/>
                          <a:cs typeface="Times New Roman"/>
                        </a:rPr>
                        <a:t>4</a:t>
                      </a:r>
                      <a:endParaRPr lang="Times New Roman" altLang="Times New Roman" sz="800" dirty="0"/>
                    </a:p>
                  </a:txBody>
                  <a:tcPr marL="0" marR="0" marT="0" marB="0" vert="horz">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4000"/>
                        </a:lnSpc>
                        <a:tabLst/>
                      </a:pPr>
                      <a:endParaRPr lang="Arial" altLang="Arial" sz="600" dirty="0"/>
                    </a:p>
                    <a:p>
                      <a:pPr indent="223333" algn="l" rtl="0" eaLnBrk="0">
                        <a:lnSpc>
                          <a:spcPct val="78000"/>
                        </a:lnSpc>
                        <a:spcBef>
                          <a:spcPts val="3"/>
                        </a:spcBef>
                        <a:tabLst/>
                      </a:pPr>
                      <a:r>
                        <a:rPr sz="800" spc="0" dirty="0">
                          <a:solidFill>
                            <a:srgbClr val="000000">
                              <a:alpha val="100000"/>
                            </a:srgbClr>
                          </a:solidFill>
                          <a:latin typeface="Times New Roman"/>
                          <a:ea typeface="Times New Roman"/>
                          <a:cs typeface="Times New Roman"/>
                        </a:rPr>
                        <a:t>T</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4000"/>
                        </a:lnSpc>
                        <a:tabLst/>
                      </a:pPr>
                      <a:endParaRPr lang="Arial" altLang="Arial" sz="600" dirty="0"/>
                    </a:p>
                    <a:p>
                      <a:pPr indent="220864" algn="l" rtl="0" eaLnBrk="0">
                        <a:lnSpc>
                          <a:spcPct val="78000"/>
                        </a:lnSpc>
                        <a:spcBef>
                          <a:spcPts val="3"/>
                        </a:spcBef>
                        <a:tabLst/>
                      </a:pPr>
                      <a:r>
                        <a:rPr sz="800" spc="0" dirty="0">
                          <a:solidFill>
                            <a:srgbClr val="000000">
                              <a:alpha val="100000"/>
                            </a:srgbClr>
                          </a:solidFill>
                          <a:latin typeface="Times New Roman"/>
                          <a:ea typeface="Times New Roman"/>
                          <a:cs typeface="Times New Roman"/>
                        </a:rPr>
                        <a:t>F</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4000"/>
                        </a:lnSpc>
                        <a:tabLst/>
                      </a:pPr>
                      <a:endParaRPr lang="Arial" altLang="Arial" sz="600" dirty="0"/>
                    </a:p>
                    <a:p>
                      <a:pPr indent="220052" algn="l" rtl="0" eaLnBrk="0">
                        <a:lnSpc>
                          <a:spcPct val="78000"/>
                        </a:lnSpc>
                        <a:spcBef>
                          <a:spcPts val="3"/>
                        </a:spcBef>
                        <a:tabLst/>
                      </a:pPr>
                      <a:r>
                        <a:rPr sz="800" spc="0" dirty="0">
                          <a:solidFill>
                            <a:srgbClr val="000000">
                              <a:alpha val="100000"/>
                            </a:srgbClr>
                          </a:solidFill>
                          <a:latin typeface="Times New Roman"/>
                          <a:ea typeface="Times New Roman"/>
                          <a:cs typeface="Times New Roman"/>
                        </a:rPr>
                        <a:t>F</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4000"/>
                        </a:lnSpc>
                        <a:tabLst/>
                      </a:pPr>
                      <a:endParaRPr lang="Arial" altLang="Arial" sz="600" dirty="0"/>
                    </a:p>
                    <a:p>
                      <a:pPr indent="632855" algn="l" rtl="0" eaLnBrk="0">
                        <a:lnSpc>
                          <a:spcPct val="78000"/>
                        </a:lnSpc>
                        <a:spcBef>
                          <a:spcPts val="3"/>
                        </a:spcBef>
                        <a:tabLst/>
                      </a:pPr>
                      <a:r>
                        <a:rPr sz="800" spc="0" dirty="0">
                          <a:solidFill>
                            <a:srgbClr val="000000">
                              <a:alpha val="100000"/>
                            </a:srgbClr>
                          </a:solidFill>
                          <a:latin typeface="Times New Roman"/>
                          <a:ea typeface="Times New Roman"/>
                          <a:cs typeface="Times New Roman"/>
                        </a:rPr>
                        <a:t>F</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0000"/>
                        </a:lnSpc>
                        <a:tabLst/>
                      </a:pPr>
                      <a:endParaRPr lang="Arial" altLang="Arial" sz="10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1000"/>
                        </a:lnSpc>
                        <a:tabLst/>
                      </a:pPr>
                      <a:endParaRPr lang="Arial" altLang="Arial" sz="600" dirty="0"/>
                    </a:p>
                    <a:p>
                      <a:pPr indent="165610" algn="l" rtl="0" eaLnBrk="0">
                        <a:lnSpc>
                          <a:spcPts val="691"/>
                        </a:lnSpc>
                        <a:spcBef>
                          <a:spcPts val="1"/>
                        </a:spcBef>
                        <a:tabLst>
                          <a:tab pos="234950" algn="l"/>
                        </a:tabLst>
                      </a:pPr>
                      <a:r>
                        <a:rPr sz="800" spc="0" dirty="0">
                          <a:solidFill>
                            <a:srgbClr val="000000">
                              <a:alpha val="100000"/>
                            </a:srgbClr>
                          </a:solidFill>
                          <a:latin typeface="Arial Unicode MS"/>
                          <a:ea typeface="Arial Unicode MS"/>
                          <a:cs typeface="Arial Unicode MS"/>
                        </a:rPr>
                        <a:t>	</a:t>
                      </a:r>
                      <a:r>
                        <a:rPr sz="1000" spc="0" dirty="0">
                          <a:solidFill>
                            <a:srgbClr val="000000">
                              <a:alpha val="100000"/>
                            </a:srgbClr>
                          </a:solidFill>
                          <a:latin typeface="Arial"/>
                          <a:ea typeface="Arial"/>
                          <a:cs typeface="Arial"/>
                        </a:rPr>
                        <a:t>      </a:t>
                      </a:r>
                      <a:endParaRPr lang="Arial" altLang="Arial" sz="10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1000"/>
                        </a:lnSpc>
                        <a:tabLst/>
                      </a:pPr>
                      <a:endParaRPr lang="Arial" altLang="Arial" sz="600" dirty="0"/>
                    </a:p>
                    <a:p>
                      <a:pPr indent="160230" algn="l" rtl="0" eaLnBrk="0">
                        <a:lnSpc>
                          <a:spcPts val="691"/>
                        </a:lnSpc>
                        <a:spcBef>
                          <a:spcPts val="1"/>
                        </a:spcBef>
                        <a:tabLst>
                          <a:tab pos="229234" algn="l"/>
                        </a:tabLst>
                      </a:pPr>
                      <a:r>
                        <a:rPr sz="800" spc="0" dirty="0">
                          <a:solidFill>
                            <a:srgbClr val="000000">
                              <a:alpha val="100000"/>
                            </a:srgbClr>
                          </a:solidFill>
                          <a:latin typeface="Arial Unicode MS"/>
                          <a:ea typeface="Arial Unicode MS"/>
                          <a:cs typeface="Arial Unicode MS"/>
                        </a:rPr>
                        <a:t>	</a:t>
                      </a:r>
                      <a:r>
                        <a:rPr sz="1000" spc="0" dirty="0">
                          <a:solidFill>
                            <a:srgbClr val="000000">
                              <a:alpha val="100000"/>
                            </a:srgbClr>
                          </a:solidFill>
                          <a:latin typeface="Arial"/>
                          <a:ea typeface="Arial"/>
                          <a:cs typeface="Arial"/>
                        </a:rPr>
                        <a:t>      </a:t>
                      </a:r>
                      <a:endParaRPr lang="Arial" altLang="Arial" sz="1000" dirty="0"/>
                    </a:p>
                  </a:txBody>
                  <a:tcPr marL="0" marR="0" marT="0" marB="0" vert="horz">
                    <a:lnL w="6350" cap="flat" cmpd="sng" algn="ctr">
                      <a:solidFill>
                        <a:srgbClr val="000000"/>
                      </a:solidFill>
                      <a:prstDash val="solid"/>
                      <a:round/>
                      <a:headEnd type="none" w="med" len="med"/>
                      <a:tailEnd type="none" w="med" len="med"/>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r h="273684">
                <a:tc>
                  <a:txBody>
                    <a:bodyPr/>
                    <a:lstStyle/>
                    <a:p>
                      <a:pPr algn="l" rtl="0" eaLnBrk="0">
                        <a:lnSpc>
                          <a:spcPct val="116000"/>
                        </a:lnSpc>
                        <a:tabLst/>
                      </a:pPr>
                      <a:endParaRPr lang="Arial" altLang="Arial" sz="600" dirty="0"/>
                    </a:p>
                    <a:p>
                      <a:pPr indent="374963" algn="l" rtl="0" eaLnBrk="0">
                        <a:lnSpc>
                          <a:spcPct val="77000"/>
                        </a:lnSpc>
                        <a:tabLst/>
                      </a:pPr>
                      <a:r>
                        <a:rPr sz="800" spc="0" dirty="0">
                          <a:solidFill>
                            <a:srgbClr val="000000">
                              <a:alpha val="100000"/>
                            </a:srgbClr>
                          </a:solidFill>
                          <a:latin typeface="Times New Roman"/>
                          <a:ea typeface="Times New Roman"/>
                          <a:cs typeface="Times New Roman"/>
                        </a:rPr>
                        <a:t>5</a:t>
                      </a:r>
                      <a:endParaRPr lang="Times New Roman" altLang="Times New Roman" sz="800" dirty="0"/>
                    </a:p>
                  </a:txBody>
                  <a:tcPr marL="0" marR="0" marT="0" marB="0" vert="horz">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4000"/>
                        </a:lnSpc>
                        <a:tabLst/>
                      </a:pPr>
                      <a:endParaRPr lang="Arial" altLang="Arial" sz="600" dirty="0"/>
                    </a:p>
                    <a:p>
                      <a:pPr indent="221852" algn="l" rtl="0" eaLnBrk="0">
                        <a:lnSpc>
                          <a:spcPct val="78000"/>
                        </a:lnSpc>
                        <a:spcBef>
                          <a:spcPts val="5"/>
                        </a:spcBef>
                        <a:tabLst/>
                      </a:pPr>
                      <a:r>
                        <a:rPr sz="800" spc="0" dirty="0">
                          <a:solidFill>
                            <a:srgbClr val="000000">
                              <a:alpha val="100000"/>
                            </a:srgbClr>
                          </a:solidFill>
                          <a:latin typeface="Times New Roman"/>
                          <a:ea typeface="Times New Roman"/>
                          <a:cs typeface="Times New Roman"/>
                        </a:rPr>
                        <a:t>F</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4000"/>
                        </a:lnSpc>
                        <a:tabLst/>
                      </a:pPr>
                      <a:endParaRPr lang="Arial" altLang="Arial" sz="600" dirty="0"/>
                    </a:p>
                    <a:p>
                      <a:pPr indent="222345" algn="l" rtl="0" eaLnBrk="0">
                        <a:lnSpc>
                          <a:spcPct val="78000"/>
                        </a:lnSpc>
                        <a:spcBef>
                          <a:spcPts val="5"/>
                        </a:spcBef>
                        <a:tabLst/>
                      </a:pPr>
                      <a:r>
                        <a:rPr sz="800" spc="0" dirty="0">
                          <a:solidFill>
                            <a:srgbClr val="000000">
                              <a:alpha val="100000"/>
                            </a:srgbClr>
                          </a:solidFill>
                          <a:latin typeface="Times New Roman"/>
                          <a:ea typeface="Times New Roman"/>
                          <a:cs typeface="Times New Roman"/>
                        </a:rPr>
                        <a:t>T</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4000"/>
                        </a:lnSpc>
                        <a:tabLst/>
                      </a:pPr>
                      <a:endParaRPr lang="Arial" altLang="Arial" sz="600" dirty="0"/>
                    </a:p>
                    <a:p>
                      <a:pPr indent="221534" algn="l" rtl="0" eaLnBrk="0">
                        <a:lnSpc>
                          <a:spcPct val="78000"/>
                        </a:lnSpc>
                        <a:spcBef>
                          <a:spcPts val="5"/>
                        </a:spcBef>
                        <a:tabLst/>
                      </a:pPr>
                      <a:r>
                        <a:rPr sz="800" spc="0" dirty="0">
                          <a:solidFill>
                            <a:srgbClr val="000000">
                              <a:alpha val="100000"/>
                            </a:srgbClr>
                          </a:solidFill>
                          <a:latin typeface="Times New Roman"/>
                          <a:ea typeface="Times New Roman"/>
                          <a:cs typeface="Times New Roman"/>
                        </a:rPr>
                        <a:t>T</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4000"/>
                        </a:lnSpc>
                        <a:tabLst/>
                      </a:pPr>
                      <a:endParaRPr lang="Arial" altLang="Arial" sz="600" dirty="0"/>
                    </a:p>
                    <a:p>
                      <a:pPr indent="632855" algn="l" rtl="0" eaLnBrk="0">
                        <a:lnSpc>
                          <a:spcPct val="78000"/>
                        </a:lnSpc>
                        <a:spcBef>
                          <a:spcPts val="5"/>
                        </a:spcBef>
                        <a:tabLst/>
                      </a:pPr>
                      <a:r>
                        <a:rPr sz="800" spc="0" dirty="0">
                          <a:solidFill>
                            <a:srgbClr val="000000">
                              <a:alpha val="100000"/>
                            </a:srgbClr>
                          </a:solidFill>
                          <a:latin typeface="Times New Roman"/>
                          <a:ea typeface="Times New Roman"/>
                          <a:cs typeface="Times New Roman"/>
                        </a:rPr>
                        <a:t>F</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2000"/>
                        </a:lnSpc>
                        <a:tabLst/>
                      </a:pPr>
                      <a:endParaRPr lang="Arial" altLang="Arial" sz="600" dirty="0"/>
                    </a:p>
                    <a:p>
                      <a:pPr indent="81146" algn="l" rtl="0" eaLnBrk="0">
                        <a:lnSpc>
                          <a:spcPts val="647"/>
                        </a:lnSpc>
                        <a:spcBef>
                          <a:spcPts val="1"/>
                        </a:spcBef>
                        <a:tabLst>
                          <a:tab pos="150495" algn="l"/>
                        </a:tabLst>
                      </a:pPr>
                      <a:r>
                        <a:rPr sz="800" spc="0" dirty="0">
                          <a:solidFill>
                            <a:srgbClr val="000000">
                              <a:alpha val="100000"/>
                            </a:srgbClr>
                          </a:solidFill>
                          <a:latin typeface="Arial Unicode MS"/>
                          <a:ea typeface="Arial Unicode MS"/>
                          <a:cs typeface="Arial Unicode MS"/>
                        </a:rPr>
                        <a:t>	</a:t>
                      </a:r>
                      <a:endParaRPr lang="Arial Unicode MS" altLang="Arial Unicode MS"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0000"/>
                        </a:lnSpc>
                        <a:tabLst/>
                      </a:pPr>
                      <a:endParaRPr lang="Arial" altLang="Arial" sz="10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0000"/>
                        </a:lnSpc>
                        <a:tabLst/>
                      </a:pPr>
                      <a:endParaRPr lang="Arial" altLang="Arial" sz="1000" dirty="0"/>
                    </a:p>
                  </a:txBody>
                  <a:tcPr marL="0" marR="0" marT="0" marB="0" vert="horz">
                    <a:lnL w="6350" cap="flat" cmpd="sng" algn="ctr">
                      <a:solidFill>
                        <a:srgbClr val="000000"/>
                      </a:solidFill>
                      <a:prstDash val="solid"/>
                      <a:round/>
                      <a:headEnd type="none" w="med" len="med"/>
                      <a:tailEnd type="none" w="med" len="med"/>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r h="273684">
                <a:tc>
                  <a:txBody>
                    <a:bodyPr/>
                    <a:lstStyle/>
                    <a:p>
                      <a:pPr algn="l" rtl="0" eaLnBrk="0">
                        <a:lnSpc>
                          <a:spcPct val="113000"/>
                        </a:lnSpc>
                        <a:tabLst/>
                      </a:pPr>
                      <a:endParaRPr lang="Arial" altLang="Arial" sz="600" dirty="0"/>
                    </a:p>
                    <a:p>
                      <a:pPr indent="374434" algn="l" rtl="0" eaLnBrk="0">
                        <a:lnSpc>
                          <a:spcPct val="79000"/>
                        </a:lnSpc>
                        <a:spcBef>
                          <a:spcPts val="5"/>
                        </a:spcBef>
                        <a:tabLst/>
                      </a:pPr>
                      <a:r>
                        <a:rPr sz="800" spc="0" dirty="0">
                          <a:solidFill>
                            <a:srgbClr val="000000">
                              <a:alpha val="100000"/>
                            </a:srgbClr>
                          </a:solidFill>
                          <a:latin typeface="Times New Roman"/>
                          <a:ea typeface="Times New Roman"/>
                          <a:cs typeface="Times New Roman"/>
                        </a:rPr>
                        <a:t>6</a:t>
                      </a:r>
                      <a:endParaRPr lang="Times New Roman" altLang="Times New Roman" sz="800" dirty="0"/>
                    </a:p>
                  </a:txBody>
                  <a:tcPr marL="0" marR="0" marT="0" marB="0" vert="horz">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5000"/>
                        </a:lnSpc>
                        <a:tabLst/>
                      </a:pPr>
                      <a:endParaRPr lang="Arial" altLang="Arial" sz="600" dirty="0"/>
                    </a:p>
                    <a:p>
                      <a:pPr indent="221852" algn="l" rtl="0" eaLnBrk="0">
                        <a:lnSpc>
                          <a:spcPct val="78000"/>
                        </a:lnSpc>
                        <a:spcBef>
                          <a:spcPts val="1"/>
                        </a:spcBef>
                        <a:tabLst/>
                      </a:pPr>
                      <a:r>
                        <a:rPr sz="800" spc="0" dirty="0">
                          <a:solidFill>
                            <a:srgbClr val="000000">
                              <a:alpha val="100000"/>
                            </a:srgbClr>
                          </a:solidFill>
                          <a:latin typeface="Times New Roman"/>
                          <a:ea typeface="Times New Roman"/>
                          <a:cs typeface="Times New Roman"/>
                        </a:rPr>
                        <a:t>F</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5000"/>
                        </a:lnSpc>
                        <a:tabLst/>
                      </a:pPr>
                      <a:endParaRPr lang="Arial" altLang="Arial" sz="600" dirty="0"/>
                    </a:p>
                    <a:p>
                      <a:pPr indent="222345" algn="l" rtl="0" eaLnBrk="0">
                        <a:lnSpc>
                          <a:spcPct val="78000"/>
                        </a:lnSpc>
                        <a:spcBef>
                          <a:spcPts val="1"/>
                        </a:spcBef>
                        <a:tabLst/>
                      </a:pPr>
                      <a:r>
                        <a:rPr sz="800" spc="0" dirty="0">
                          <a:solidFill>
                            <a:srgbClr val="000000">
                              <a:alpha val="100000"/>
                            </a:srgbClr>
                          </a:solidFill>
                          <a:latin typeface="Times New Roman"/>
                          <a:ea typeface="Times New Roman"/>
                          <a:cs typeface="Times New Roman"/>
                        </a:rPr>
                        <a:t>T</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5000"/>
                        </a:lnSpc>
                        <a:tabLst/>
                      </a:pPr>
                      <a:endParaRPr lang="Arial" altLang="Arial" sz="600" dirty="0"/>
                    </a:p>
                    <a:p>
                      <a:pPr indent="220052" algn="l" rtl="0" eaLnBrk="0">
                        <a:lnSpc>
                          <a:spcPct val="78000"/>
                        </a:lnSpc>
                        <a:spcBef>
                          <a:spcPts val="1"/>
                        </a:spcBef>
                        <a:tabLst/>
                      </a:pPr>
                      <a:r>
                        <a:rPr sz="800" spc="0" dirty="0">
                          <a:solidFill>
                            <a:srgbClr val="000000">
                              <a:alpha val="100000"/>
                            </a:srgbClr>
                          </a:solidFill>
                          <a:latin typeface="Times New Roman"/>
                          <a:ea typeface="Times New Roman"/>
                          <a:cs typeface="Times New Roman"/>
                        </a:rPr>
                        <a:t>F</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15000"/>
                        </a:lnSpc>
                        <a:tabLst/>
                      </a:pPr>
                      <a:endParaRPr lang="Arial" altLang="Arial" sz="600" dirty="0"/>
                    </a:p>
                    <a:p>
                      <a:pPr indent="632855" algn="l" rtl="0" eaLnBrk="0">
                        <a:lnSpc>
                          <a:spcPct val="78000"/>
                        </a:lnSpc>
                        <a:spcBef>
                          <a:spcPts val="1"/>
                        </a:spcBef>
                        <a:tabLst/>
                      </a:pPr>
                      <a:r>
                        <a:rPr sz="800" spc="0" dirty="0">
                          <a:solidFill>
                            <a:srgbClr val="000000">
                              <a:alpha val="100000"/>
                            </a:srgbClr>
                          </a:solidFill>
                          <a:latin typeface="Times New Roman"/>
                          <a:ea typeface="Times New Roman"/>
                          <a:cs typeface="Times New Roman"/>
                        </a:rPr>
                        <a:t>F</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1000"/>
                        </a:lnSpc>
                        <a:tabLst/>
                      </a:pPr>
                      <a:endParaRPr lang="Arial" altLang="Arial" sz="600" dirty="0"/>
                    </a:p>
                    <a:p>
                      <a:pPr indent="73623" algn="l" rtl="0" eaLnBrk="0">
                        <a:lnSpc>
                          <a:spcPts val="691"/>
                        </a:lnSpc>
                        <a:spcBef>
                          <a:spcPts val="5"/>
                        </a:spcBef>
                        <a:tabLst>
                          <a:tab pos="160020" algn="l"/>
                        </a:tabLst>
                      </a:pPr>
                      <a:r>
                        <a:rPr sz="800" spc="0" dirty="0">
                          <a:solidFill>
                            <a:srgbClr val="000000">
                              <a:alpha val="100000"/>
                            </a:srgbClr>
                          </a:solidFill>
                          <a:latin typeface="Arial Unicode MS"/>
                          <a:ea typeface="Arial Unicode MS"/>
                          <a:cs typeface="Arial Unicode MS"/>
                        </a:rPr>
                        <a:t>	</a:t>
                      </a:r>
                      <a:endParaRPr lang="Arial Unicode MS" altLang="Arial Unicode MS"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0000"/>
                        </a:lnSpc>
                        <a:tabLst/>
                      </a:pPr>
                      <a:endParaRPr lang="Arial" altLang="Arial" sz="10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0000"/>
                        </a:lnSpc>
                        <a:tabLst/>
                      </a:pPr>
                      <a:endParaRPr lang="Arial" altLang="Arial" sz="1000" dirty="0"/>
                    </a:p>
                  </a:txBody>
                  <a:tcPr marL="0" marR="0" marT="0" marB="0" vert="horz">
                    <a:lnL w="6350" cap="flat" cmpd="sng" algn="ctr">
                      <a:solidFill>
                        <a:srgbClr val="000000"/>
                      </a:solidFill>
                      <a:prstDash val="solid"/>
                      <a:round/>
                      <a:headEnd type="none" w="med" len="med"/>
                      <a:tailEnd type="none" w="med" len="med"/>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r h="273684">
                <a:tc>
                  <a:txBody>
                    <a:bodyPr/>
                    <a:lstStyle/>
                    <a:p>
                      <a:pPr algn="l" rtl="0" eaLnBrk="0">
                        <a:lnSpc>
                          <a:spcPct val="107000"/>
                        </a:lnSpc>
                        <a:tabLst/>
                      </a:pPr>
                      <a:endParaRPr lang="Arial" altLang="Arial" sz="700" dirty="0"/>
                    </a:p>
                    <a:p>
                      <a:pPr indent="373799" algn="l" rtl="0" eaLnBrk="0">
                        <a:lnSpc>
                          <a:spcPct val="78000"/>
                        </a:lnSpc>
                        <a:spcBef>
                          <a:spcPts val="2"/>
                        </a:spcBef>
                        <a:tabLst/>
                      </a:pPr>
                      <a:r>
                        <a:rPr sz="800" spc="0" dirty="0">
                          <a:solidFill>
                            <a:srgbClr val="000000">
                              <a:alpha val="100000"/>
                            </a:srgbClr>
                          </a:solidFill>
                          <a:latin typeface="Times New Roman"/>
                          <a:ea typeface="Times New Roman"/>
                          <a:cs typeface="Times New Roman"/>
                        </a:rPr>
                        <a:t>7</a:t>
                      </a:r>
                      <a:endParaRPr lang="Times New Roman" altLang="Times New Roman" sz="800" dirty="0"/>
                    </a:p>
                  </a:txBody>
                  <a:tcPr marL="0" marR="0" marT="0" marB="0" vert="horz">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7000"/>
                        </a:lnSpc>
                        <a:tabLst/>
                      </a:pPr>
                      <a:endParaRPr lang="Arial" altLang="Arial" sz="700" dirty="0"/>
                    </a:p>
                    <a:p>
                      <a:pPr indent="221852" algn="l" rtl="0" eaLnBrk="0">
                        <a:lnSpc>
                          <a:spcPct val="78000"/>
                        </a:lnSpc>
                        <a:spcBef>
                          <a:spcPts val="2"/>
                        </a:spcBef>
                        <a:tabLst/>
                      </a:pPr>
                      <a:r>
                        <a:rPr sz="800" spc="0" dirty="0">
                          <a:solidFill>
                            <a:srgbClr val="000000">
                              <a:alpha val="100000"/>
                            </a:srgbClr>
                          </a:solidFill>
                          <a:latin typeface="Times New Roman"/>
                          <a:ea typeface="Times New Roman"/>
                          <a:cs typeface="Times New Roman"/>
                        </a:rPr>
                        <a:t>F</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7000"/>
                        </a:lnSpc>
                        <a:tabLst/>
                      </a:pPr>
                      <a:endParaRPr lang="Arial" altLang="Arial" sz="700" dirty="0"/>
                    </a:p>
                    <a:p>
                      <a:pPr indent="220864" algn="l" rtl="0" eaLnBrk="0">
                        <a:lnSpc>
                          <a:spcPct val="78000"/>
                        </a:lnSpc>
                        <a:spcBef>
                          <a:spcPts val="2"/>
                        </a:spcBef>
                        <a:tabLst/>
                      </a:pPr>
                      <a:r>
                        <a:rPr sz="800" spc="0" dirty="0">
                          <a:solidFill>
                            <a:srgbClr val="000000">
                              <a:alpha val="100000"/>
                            </a:srgbClr>
                          </a:solidFill>
                          <a:latin typeface="Times New Roman"/>
                          <a:ea typeface="Times New Roman"/>
                          <a:cs typeface="Times New Roman"/>
                        </a:rPr>
                        <a:t>F</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7000"/>
                        </a:lnSpc>
                        <a:tabLst/>
                      </a:pPr>
                      <a:endParaRPr lang="Arial" altLang="Arial" sz="700" dirty="0"/>
                    </a:p>
                    <a:p>
                      <a:pPr indent="221534" algn="l" rtl="0" eaLnBrk="0">
                        <a:lnSpc>
                          <a:spcPct val="78000"/>
                        </a:lnSpc>
                        <a:spcBef>
                          <a:spcPts val="2"/>
                        </a:spcBef>
                        <a:tabLst/>
                      </a:pPr>
                      <a:r>
                        <a:rPr sz="800" spc="0" dirty="0">
                          <a:solidFill>
                            <a:srgbClr val="000000">
                              <a:alpha val="100000"/>
                            </a:srgbClr>
                          </a:solidFill>
                          <a:latin typeface="Times New Roman"/>
                          <a:ea typeface="Times New Roman"/>
                          <a:cs typeface="Times New Roman"/>
                        </a:rPr>
                        <a:t>T</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7000"/>
                        </a:lnSpc>
                        <a:tabLst/>
                      </a:pPr>
                      <a:endParaRPr lang="Arial" altLang="Arial" sz="700" dirty="0"/>
                    </a:p>
                    <a:p>
                      <a:pPr indent="632855" algn="l" rtl="0" eaLnBrk="0">
                        <a:lnSpc>
                          <a:spcPct val="78000"/>
                        </a:lnSpc>
                        <a:spcBef>
                          <a:spcPts val="2"/>
                        </a:spcBef>
                        <a:tabLst/>
                      </a:pPr>
                      <a:r>
                        <a:rPr sz="800" spc="0" dirty="0">
                          <a:solidFill>
                            <a:srgbClr val="000000">
                              <a:alpha val="100000"/>
                            </a:srgbClr>
                          </a:solidFill>
                          <a:latin typeface="Times New Roman"/>
                          <a:ea typeface="Times New Roman"/>
                          <a:cs typeface="Times New Roman"/>
                        </a:rPr>
                        <a:t>F</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7000"/>
                        </a:lnSpc>
                        <a:tabLst/>
                      </a:pPr>
                      <a:endParaRPr lang="Arial" altLang="Arial" sz="600" dirty="0"/>
                    </a:p>
                    <a:p>
                      <a:pPr indent="82416" algn="l" rtl="0" eaLnBrk="0">
                        <a:lnSpc>
                          <a:spcPts val="612"/>
                        </a:lnSpc>
                        <a:spcBef>
                          <a:spcPts val="6"/>
                        </a:spcBef>
                        <a:tabLst>
                          <a:tab pos="158750" algn="l"/>
                        </a:tabLst>
                      </a:pPr>
                      <a:r>
                        <a:rPr sz="800" spc="0" dirty="0">
                          <a:solidFill>
                            <a:srgbClr val="000000">
                              <a:alpha val="100000"/>
                            </a:srgbClr>
                          </a:solidFill>
                          <a:latin typeface="Arial Unicode MS"/>
                          <a:ea typeface="Arial Unicode MS"/>
                          <a:cs typeface="Arial Unicode MS"/>
                        </a:rPr>
                        <a:t>	</a:t>
                      </a:r>
                      <a:endParaRPr lang="Arial Unicode MS" altLang="Arial Unicode MS"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0000"/>
                        </a:lnSpc>
                        <a:tabLst/>
                      </a:pPr>
                      <a:endParaRPr lang="Arial" altLang="Arial" sz="10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0000"/>
                        </a:lnSpc>
                        <a:tabLst/>
                      </a:pPr>
                      <a:endParaRPr lang="Arial" altLang="Arial" sz="1000" dirty="0"/>
                    </a:p>
                  </a:txBody>
                  <a:tcPr marL="0" marR="0" marT="0" marB="0" vert="horz">
                    <a:lnL w="6350" cap="flat" cmpd="sng" algn="ctr">
                      <a:solidFill>
                        <a:srgbClr val="000000"/>
                      </a:solidFill>
                      <a:prstDash val="solid"/>
                      <a:round/>
                      <a:headEnd type="none" w="med" len="med"/>
                      <a:tailEnd type="none" w="med" len="med"/>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r h="277495">
                <a:tc>
                  <a:txBody>
                    <a:bodyPr/>
                    <a:lstStyle/>
                    <a:p>
                      <a:pPr algn="l" rtl="0" eaLnBrk="0">
                        <a:lnSpc>
                          <a:spcPct val="106000"/>
                        </a:lnSpc>
                        <a:tabLst/>
                      </a:pPr>
                      <a:endParaRPr lang="Arial" altLang="Arial" sz="700" dirty="0"/>
                    </a:p>
                    <a:p>
                      <a:pPr indent="376338" algn="l" rtl="0" eaLnBrk="0">
                        <a:lnSpc>
                          <a:spcPct val="79000"/>
                        </a:lnSpc>
                        <a:spcBef>
                          <a:spcPts val="3"/>
                        </a:spcBef>
                        <a:tabLst/>
                      </a:pPr>
                      <a:r>
                        <a:rPr sz="800" spc="0" dirty="0">
                          <a:solidFill>
                            <a:srgbClr val="000000">
                              <a:alpha val="100000"/>
                            </a:srgbClr>
                          </a:solidFill>
                          <a:latin typeface="Times New Roman"/>
                          <a:ea typeface="Times New Roman"/>
                          <a:cs typeface="Times New Roman"/>
                        </a:rPr>
                        <a:t>8</a:t>
                      </a:r>
                      <a:endParaRPr lang="Times New Roman" altLang="Times New Roman" sz="800" dirty="0"/>
                    </a:p>
                  </a:txBody>
                  <a:tcPr marL="0" marR="0" marT="0" marB="0" vert="horz">
                    <a:lnL w="3175"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7000"/>
                        </a:lnSpc>
                        <a:tabLst/>
                      </a:pPr>
                      <a:endParaRPr lang="Arial" altLang="Arial" sz="700" dirty="0"/>
                    </a:p>
                    <a:p>
                      <a:pPr indent="221852" algn="l" rtl="0" eaLnBrk="0">
                        <a:lnSpc>
                          <a:spcPct val="78000"/>
                        </a:lnSpc>
                        <a:spcBef>
                          <a:spcPts val="4"/>
                        </a:spcBef>
                        <a:tabLst/>
                      </a:pPr>
                      <a:r>
                        <a:rPr sz="800" spc="0" dirty="0">
                          <a:solidFill>
                            <a:srgbClr val="000000">
                              <a:alpha val="100000"/>
                            </a:srgbClr>
                          </a:solidFill>
                          <a:latin typeface="Times New Roman"/>
                          <a:ea typeface="Times New Roman"/>
                          <a:cs typeface="Times New Roman"/>
                        </a:rPr>
                        <a:t>F</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7000"/>
                        </a:lnSpc>
                        <a:tabLst/>
                      </a:pPr>
                      <a:endParaRPr lang="Arial" altLang="Arial" sz="700" dirty="0"/>
                    </a:p>
                    <a:p>
                      <a:pPr indent="220864" algn="l" rtl="0" eaLnBrk="0">
                        <a:lnSpc>
                          <a:spcPct val="78000"/>
                        </a:lnSpc>
                        <a:spcBef>
                          <a:spcPts val="4"/>
                        </a:spcBef>
                        <a:tabLst/>
                      </a:pPr>
                      <a:r>
                        <a:rPr sz="800" spc="0" dirty="0">
                          <a:solidFill>
                            <a:srgbClr val="000000">
                              <a:alpha val="100000"/>
                            </a:srgbClr>
                          </a:solidFill>
                          <a:latin typeface="Times New Roman"/>
                          <a:ea typeface="Times New Roman"/>
                          <a:cs typeface="Times New Roman"/>
                        </a:rPr>
                        <a:t>F</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7000"/>
                        </a:lnSpc>
                        <a:tabLst/>
                      </a:pPr>
                      <a:endParaRPr lang="Arial" altLang="Arial" sz="700" dirty="0"/>
                    </a:p>
                    <a:p>
                      <a:pPr indent="220052" algn="l" rtl="0" eaLnBrk="0">
                        <a:lnSpc>
                          <a:spcPct val="78000"/>
                        </a:lnSpc>
                        <a:spcBef>
                          <a:spcPts val="4"/>
                        </a:spcBef>
                        <a:tabLst/>
                      </a:pPr>
                      <a:r>
                        <a:rPr sz="800" spc="0" dirty="0">
                          <a:solidFill>
                            <a:srgbClr val="000000">
                              <a:alpha val="100000"/>
                            </a:srgbClr>
                          </a:solidFill>
                          <a:latin typeface="Times New Roman"/>
                          <a:ea typeface="Times New Roman"/>
                          <a:cs typeface="Times New Roman"/>
                        </a:rPr>
                        <a:t>F</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7000"/>
                        </a:lnSpc>
                        <a:tabLst/>
                      </a:pPr>
                      <a:endParaRPr lang="Arial" altLang="Arial" sz="700" dirty="0"/>
                    </a:p>
                    <a:p>
                      <a:pPr indent="632855" algn="l" rtl="0" eaLnBrk="0">
                        <a:lnSpc>
                          <a:spcPct val="78000"/>
                        </a:lnSpc>
                        <a:spcBef>
                          <a:spcPts val="4"/>
                        </a:spcBef>
                        <a:tabLst/>
                      </a:pPr>
                      <a:r>
                        <a:rPr sz="800" spc="0" dirty="0">
                          <a:solidFill>
                            <a:srgbClr val="000000">
                              <a:alpha val="100000"/>
                            </a:srgbClr>
                          </a:solidFill>
                          <a:latin typeface="Times New Roman"/>
                          <a:ea typeface="Times New Roman"/>
                          <a:cs typeface="Times New Roman"/>
                        </a:rPr>
                        <a:t>F</a:t>
                      </a:r>
                      <a:endParaRPr lang="Times New Roman" altLang="Times New Roman" sz="8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0000"/>
                        </a:lnSpc>
                        <a:tabLst/>
                      </a:pPr>
                      <a:endParaRPr lang="Arial" altLang="Arial" sz="10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0000"/>
                        </a:lnSpc>
                        <a:tabLst/>
                      </a:pPr>
                      <a:endParaRPr lang="Arial" altLang="Arial" sz="1000" dirty="0"/>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rtl="0" eaLnBrk="0">
                        <a:lnSpc>
                          <a:spcPct val="100000"/>
                        </a:lnSpc>
                        <a:tabLst/>
                      </a:pPr>
                      <a:endParaRPr lang="Arial" altLang="Arial" sz="1000" dirty="0"/>
                    </a:p>
                  </a:txBody>
                  <a:tcPr marL="0" marR="0" marT="0" marB="0" vert="horz">
                    <a:lnL w="6350" cap="flat" cmpd="sng" algn="ctr">
                      <a:solidFill>
                        <a:srgbClr val="000000"/>
                      </a:solidFill>
                      <a:prstDash val="solid"/>
                      <a:round/>
                      <a:headEnd type="none" w="med" len="med"/>
                      <a:tailEnd type="none" w="med" len="med"/>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pic>
        <p:nvPicPr>
          <p:cNvPr id="275" name="picture 275"/>
          <p:cNvPicPr>
            <a:picLocks noChangeAspect="1"/>
          </p:cNvPicPr>
          <p:nvPr/>
        </p:nvPicPr>
        <p:blipFill>
          <a:blip r:embed="rId2"/>
          <a:stretch>
            <a:fillRect/>
          </a:stretch>
        </p:blipFill>
        <p:spPr>
          <a:xfrm rot="21600000">
            <a:off x="6362185" y="6148517"/>
            <a:ext cx="76498" cy="77735"/>
          </a:xfrm>
          <a:prstGeom prst="rect">
            <a:avLst/>
          </a:prstGeom>
        </p:spPr>
      </p:pic>
      <p:pic>
        <p:nvPicPr>
          <p:cNvPr id="276" name="picture 276"/>
          <p:cNvPicPr>
            <a:picLocks noChangeAspect="1"/>
          </p:cNvPicPr>
          <p:nvPr/>
        </p:nvPicPr>
        <p:blipFill>
          <a:blip r:embed="rId3"/>
          <a:stretch>
            <a:fillRect/>
          </a:stretch>
        </p:blipFill>
        <p:spPr>
          <a:xfrm rot="21600000">
            <a:off x="6353392" y="5869320"/>
            <a:ext cx="86550" cy="87796"/>
          </a:xfrm>
          <a:prstGeom prst="rect">
            <a:avLst/>
          </a:prstGeom>
        </p:spPr>
      </p:pic>
      <p:pic>
        <p:nvPicPr>
          <p:cNvPr id="277" name="picture 277"/>
          <p:cNvPicPr>
            <a:picLocks noChangeAspect="1"/>
          </p:cNvPicPr>
          <p:nvPr/>
        </p:nvPicPr>
        <p:blipFill>
          <a:blip r:embed="rId4"/>
          <a:stretch>
            <a:fillRect/>
          </a:stretch>
        </p:blipFill>
        <p:spPr>
          <a:xfrm rot="21600000">
            <a:off x="6360915" y="5595949"/>
            <a:ext cx="69515" cy="82289"/>
          </a:xfrm>
          <a:prstGeom prst="rect">
            <a:avLst/>
          </a:prstGeom>
        </p:spPr>
      </p:pic>
      <p:pic>
        <p:nvPicPr>
          <p:cNvPr id="278" name="picture 278"/>
          <p:cNvPicPr>
            <a:picLocks noChangeAspect="1"/>
          </p:cNvPicPr>
          <p:nvPr/>
        </p:nvPicPr>
        <p:blipFill>
          <a:blip r:embed="rId5"/>
          <a:stretch>
            <a:fillRect/>
          </a:stretch>
        </p:blipFill>
        <p:spPr>
          <a:xfrm rot="21600000">
            <a:off x="7427639" y="5326543"/>
            <a:ext cx="76498" cy="77735"/>
          </a:xfrm>
          <a:prstGeom prst="rect">
            <a:avLst/>
          </a:prstGeom>
        </p:spPr>
      </p:pic>
      <p:pic>
        <p:nvPicPr>
          <p:cNvPr id="279" name="picture 279"/>
          <p:cNvPicPr>
            <a:picLocks noChangeAspect="1"/>
          </p:cNvPicPr>
          <p:nvPr/>
        </p:nvPicPr>
        <p:blipFill>
          <a:blip r:embed="rId6"/>
          <a:stretch>
            <a:fillRect/>
          </a:stretch>
        </p:blipFill>
        <p:spPr>
          <a:xfrm rot="21600000">
            <a:off x="7330918" y="5321353"/>
            <a:ext cx="86549" cy="87796"/>
          </a:xfrm>
          <a:prstGeom prst="rect">
            <a:avLst/>
          </a:prstGeom>
        </p:spPr>
      </p:pic>
      <p:pic>
        <p:nvPicPr>
          <p:cNvPr id="280" name="picture 280"/>
          <p:cNvPicPr>
            <a:picLocks noChangeAspect="1"/>
          </p:cNvPicPr>
          <p:nvPr/>
        </p:nvPicPr>
        <p:blipFill>
          <a:blip r:embed="rId7"/>
          <a:stretch>
            <a:fillRect/>
          </a:stretch>
        </p:blipFill>
        <p:spPr>
          <a:xfrm rot="21600000">
            <a:off x="7241368" y="5321989"/>
            <a:ext cx="69515" cy="82289"/>
          </a:xfrm>
          <a:prstGeom prst="rect">
            <a:avLst/>
          </a:prstGeom>
        </p:spPr>
      </p:pic>
      <p:pic>
        <p:nvPicPr>
          <p:cNvPr id="281" name="picture 281"/>
          <p:cNvPicPr>
            <a:picLocks noChangeAspect="1"/>
          </p:cNvPicPr>
          <p:nvPr/>
        </p:nvPicPr>
        <p:blipFill>
          <a:blip r:embed="rId8"/>
          <a:stretch>
            <a:fillRect/>
          </a:stretch>
        </p:blipFill>
        <p:spPr>
          <a:xfrm rot="21600000">
            <a:off x="6855169" y="5326543"/>
            <a:ext cx="76498" cy="77735"/>
          </a:xfrm>
          <a:prstGeom prst="rect">
            <a:avLst/>
          </a:prstGeom>
        </p:spPr>
      </p:pic>
      <p:pic>
        <p:nvPicPr>
          <p:cNvPr id="282" name="picture 282"/>
          <p:cNvPicPr>
            <a:picLocks noChangeAspect="1"/>
          </p:cNvPicPr>
          <p:nvPr/>
        </p:nvPicPr>
        <p:blipFill>
          <a:blip r:embed="rId9"/>
          <a:stretch>
            <a:fillRect/>
          </a:stretch>
        </p:blipFill>
        <p:spPr>
          <a:xfrm rot="21600000">
            <a:off x="6749654" y="5321353"/>
            <a:ext cx="86549" cy="87796"/>
          </a:xfrm>
          <a:prstGeom prst="rect">
            <a:avLst/>
          </a:prstGeom>
        </p:spPr>
      </p:pic>
      <p:pic>
        <p:nvPicPr>
          <p:cNvPr id="283" name="picture 283"/>
          <p:cNvPicPr>
            <a:picLocks noChangeAspect="1"/>
          </p:cNvPicPr>
          <p:nvPr/>
        </p:nvPicPr>
        <p:blipFill>
          <a:blip r:embed="rId10"/>
          <a:stretch>
            <a:fillRect/>
          </a:stretch>
        </p:blipFill>
        <p:spPr>
          <a:xfrm rot="21600000">
            <a:off x="6668898" y="5321989"/>
            <a:ext cx="69515" cy="82289"/>
          </a:xfrm>
          <a:prstGeom prst="rect">
            <a:avLst/>
          </a:prstGeom>
        </p:spPr>
      </p:pic>
      <p:pic>
        <p:nvPicPr>
          <p:cNvPr id="284" name="picture 284"/>
          <p:cNvPicPr>
            <a:picLocks noChangeAspect="1"/>
          </p:cNvPicPr>
          <p:nvPr/>
        </p:nvPicPr>
        <p:blipFill>
          <a:blip r:embed="rId11"/>
          <a:stretch>
            <a:fillRect/>
          </a:stretch>
        </p:blipFill>
        <p:spPr>
          <a:xfrm rot="21600000">
            <a:off x="7427639" y="5052535"/>
            <a:ext cx="76498" cy="77735"/>
          </a:xfrm>
          <a:prstGeom prst="rect">
            <a:avLst/>
          </a:prstGeom>
        </p:spPr>
      </p:pic>
      <p:pic>
        <p:nvPicPr>
          <p:cNvPr id="285" name="picture 285"/>
          <p:cNvPicPr>
            <a:picLocks noChangeAspect="1"/>
          </p:cNvPicPr>
          <p:nvPr/>
        </p:nvPicPr>
        <p:blipFill>
          <a:blip r:embed="rId12"/>
          <a:stretch>
            <a:fillRect/>
          </a:stretch>
        </p:blipFill>
        <p:spPr>
          <a:xfrm rot="21600000">
            <a:off x="7330918" y="5047346"/>
            <a:ext cx="86549" cy="87796"/>
          </a:xfrm>
          <a:prstGeom prst="rect">
            <a:avLst/>
          </a:prstGeom>
        </p:spPr>
      </p:pic>
      <p:pic>
        <p:nvPicPr>
          <p:cNvPr id="286" name="picture 286"/>
          <p:cNvPicPr>
            <a:picLocks noChangeAspect="1"/>
          </p:cNvPicPr>
          <p:nvPr/>
        </p:nvPicPr>
        <p:blipFill>
          <a:blip r:embed="rId13"/>
          <a:stretch>
            <a:fillRect/>
          </a:stretch>
        </p:blipFill>
        <p:spPr>
          <a:xfrm rot="21600000">
            <a:off x="7241368" y="5047981"/>
            <a:ext cx="69515" cy="82289"/>
          </a:xfrm>
          <a:prstGeom prst="rect">
            <a:avLst/>
          </a:prstGeom>
        </p:spPr>
      </p:pic>
      <p:pic>
        <p:nvPicPr>
          <p:cNvPr id="287" name="picture 287"/>
          <p:cNvPicPr>
            <a:picLocks noChangeAspect="1"/>
          </p:cNvPicPr>
          <p:nvPr/>
        </p:nvPicPr>
        <p:blipFill>
          <a:blip r:embed="rId14"/>
          <a:stretch>
            <a:fillRect/>
          </a:stretch>
        </p:blipFill>
        <p:spPr>
          <a:xfrm rot="21600000">
            <a:off x="6362185" y="5052535"/>
            <a:ext cx="76498" cy="77735"/>
          </a:xfrm>
          <a:prstGeom prst="rect">
            <a:avLst/>
          </a:prstGeom>
        </p:spPr>
      </p:pic>
      <p:pic>
        <p:nvPicPr>
          <p:cNvPr id="288" name="picture 288"/>
          <p:cNvPicPr>
            <a:picLocks noChangeAspect="1"/>
          </p:cNvPicPr>
          <p:nvPr/>
        </p:nvPicPr>
        <p:blipFill>
          <a:blip r:embed="rId15"/>
          <a:stretch>
            <a:fillRect/>
          </a:stretch>
        </p:blipFill>
        <p:spPr>
          <a:xfrm rot="21600000">
            <a:off x="6855169" y="4778528"/>
            <a:ext cx="76498" cy="77735"/>
          </a:xfrm>
          <a:prstGeom prst="rect">
            <a:avLst/>
          </a:prstGeom>
        </p:spPr>
      </p:pic>
      <p:pic>
        <p:nvPicPr>
          <p:cNvPr id="289" name="picture 289"/>
          <p:cNvPicPr>
            <a:picLocks noChangeAspect="1"/>
          </p:cNvPicPr>
          <p:nvPr/>
        </p:nvPicPr>
        <p:blipFill>
          <a:blip r:embed="rId16"/>
          <a:stretch>
            <a:fillRect/>
          </a:stretch>
        </p:blipFill>
        <p:spPr>
          <a:xfrm rot="21600000">
            <a:off x="6749654" y="4773339"/>
            <a:ext cx="86549" cy="87796"/>
          </a:xfrm>
          <a:prstGeom prst="rect">
            <a:avLst/>
          </a:prstGeom>
        </p:spPr>
      </p:pic>
      <p:pic>
        <p:nvPicPr>
          <p:cNvPr id="290" name="picture 290"/>
          <p:cNvPicPr>
            <a:picLocks noChangeAspect="1"/>
          </p:cNvPicPr>
          <p:nvPr/>
        </p:nvPicPr>
        <p:blipFill>
          <a:blip r:embed="rId17"/>
          <a:stretch>
            <a:fillRect/>
          </a:stretch>
        </p:blipFill>
        <p:spPr>
          <a:xfrm rot="21600000">
            <a:off x="6668898" y="4773974"/>
            <a:ext cx="69515" cy="82289"/>
          </a:xfrm>
          <a:prstGeom prst="rect">
            <a:avLst/>
          </a:prstGeom>
        </p:spPr>
      </p:pic>
      <p:pic>
        <p:nvPicPr>
          <p:cNvPr id="291" name="picture 291"/>
          <p:cNvPicPr>
            <a:picLocks noChangeAspect="1"/>
          </p:cNvPicPr>
          <p:nvPr/>
        </p:nvPicPr>
        <p:blipFill>
          <a:blip r:embed="rId18"/>
          <a:stretch>
            <a:fillRect/>
          </a:stretch>
        </p:blipFill>
        <p:spPr>
          <a:xfrm rot="21600000">
            <a:off x="6353392" y="4773339"/>
            <a:ext cx="86550" cy="87796"/>
          </a:xfrm>
          <a:prstGeom prst="rect">
            <a:avLst/>
          </a:prstGeom>
        </p:spPr>
      </p:pic>
      <p:pic>
        <p:nvPicPr>
          <p:cNvPr id="292" name="picture 292"/>
          <p:cNvPicPr>
            <a:picLocks noChangeAspect="1"/>
          </p:cNvPicPr>
          <p:nvPr/>
        </p:nvPicPr>
        <p:blipFill>
          <a:blip r:embed="rId19"/>
          <a:stretch>
            <a:fillRect/>
          </a:stretch>
        </p:blipFill>
        <p:spPr>
          <a:xfrm rot="21600000">
            <a:off x="6360915" y="4499967"/>
            <a:ext cx="69515" cy="82289"/>
          </a:xfrm>
          <a:prstGeom prst="rect">
            <a:avLst/>
          </a:prstGeom>
        </p:spPr>
      </p:pic>
      <p:sp>
        <p:nvSpPr>
          <p:cNvPr id="293" name="rect"/>
          <p:cNvSpPr/>
          <p:nvPr/>
        </p:nvSpPr>
        <p:spPr>
          <a:xfrm>
            <a:off x="8561069" y="5464068"/>
            <a:ext cx="830808" cy="372636"/>
          </a:xfrm>
          <a:prstGeom prst="rect">
            <a:avLst/>
          </a:prstGeom>
          <a:solidFill>
            <a:srgbClr val="FFFFFF">
              <a:alpha val="100000"/>
            </a:srgbClr>
          </a:solidFill>
          <a:ln cap="flat">
            <a:miter lim="0"/>
            <a:noFill/>
            <a:prstDash val="solid"/>
          </a:ln>
        </p:spPr>
        <p:txBody>
          <a:bodyPr rtlCol="0"/>
          <a:lstStyle/>
          <a:p>
            <a:pPr algn="ctr"/>
            <a:endParaRPr lang="zh-CN" altLang="en-US"/>
          </a:p>
        </p:txBody>
      </p:sp>
      <p:graphicFrame>
        <p:nvGraphicFramePr>
          <p:cNvPr id="294" name="table 294"/>
          <p:cNvGraphicFramePr>
            <a:graphicFrameLocks noGrp="1"/>
          </p:cNvGraphicFramePr>
          <p:nvPr/>
        </p:nvGraphicFramePr>
        <p:xfrm>
          <a:off x="8559663" y="5462634"/>
          <a:ext cx="833119" cy="375285"/>
        </p:xfrm>
        <a:graphic>
          <a:graphicData uri="http://schemas.openxmlformats.org/drawingml/2006/table">
            <a:tbl>
              <a:tblPr/>
              <a:tblGrid>
                <a:gridCol w="833119"/>
              </a:tblGrid>
              <a:tr h="372110">
                <a:tc>
                  <a:txBody>
                    <a:bodyPr/>
                    <a:lstStyle/>
                    <a:p>
                      <a:pPr algn="l" rtl="0" eaLnBrk="0">
                        <a:lnSpc>
                          <a:spcPct val="100000"/>
                        </a:lnSpc>
                        <a:tabLst/>
                      </a:pPr>
                      <a:endParaRPr lang="Arial" altLang="Arial" sz="700" dirty="0"/>
                    </a:p>
                    <a:p>
                      <a:pPr algn="l" rtl="0" eaLnBrk="0">
                        <a:lnSpc>
                          <a:spcPct val="6041"/>
                        </a:lnSpc>
                        <a:tabLst/>
                      </a:pPr>
                      <a:endParaRPr lang="Arial" altLang="Arial" sz="100" dirty="0"/>
                    </a:p>
                    <a:p>
                      <a:pPr indent="316221" algn="l" rtl="0" eaLnBrk="0">
                        <a:lnSpc>
                          <a:spcPts val="1410"/>
                        </a:lnSpc>
                        <a:tabLst/>
                      </a:pPr>
                      <a:r>
                        <a:rPr sz="1100" spc="0" dirty="0">
                          <a:solidFill>
                            <a:srgbClr val="000000">
                              <a:alpha val="100000"/>
                            </a:srgbClr>
                          </a:solidFill>
                          <a:latin typeface="SimSun"/>
                          <a:ea typeface="SimSun"/>
                          <a:cs typeface="SimSun"/>
                        </a:rPr>
                        <a:t>x</a:t>
                      </a:r>
                      <a:endParaRPr lang="SimSun" altLang="SimSun" sz="1100" dirty="0"/>
                    </a:p>
                  </a:txBody>
                  <a:tcPr marL="0" marR="0" marT="0" marB="0" vert="horz">
                    <a:lnL w="3175" cap="flat" cmpd="sng" algn="ctr">
                      <a:solidFill>
                        <a:srgbClr val="000000"/>
                      </a:solidFill>
                      <a:prstDash val="solid"/>
                      <a:round/>
                      <a:headEnd type="none" w="med" len="med"/>
                      <a:tailEnd type="none" w="med" len="med"/>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grpSp>
        <p:nvGrpSpPr>
          <p:cNvPr id="104" name="group 104"/>
          <p:cNvGrpSpPr/>
          <p:nvPr/>
        </p:nvGrpSpPr>
        <p:grpSpPr>
          <a:xfrm rot="21600000">
            <a:off x="8945664" y="5191567"/>
            <a:ext cx="2953656" cy="989439"/>
            <a:chOff x="0" y="0"/>
            <a:chExt cx="2953656" cy="989439"/>
          </a:xfrm>
        </p:grpSpPr>
        <p:grpSp>
          <p:nvGrpSpPr>
            <p:cNvPr id="106" name="group 106"/>
            <p:cNvGrpSpPr/>
            <p:nvPr/>
          </p:nvGrpSpPr>
          <p:grpSpPr>
            <a:xfrm rot="21600000">
              <a:off x="29403" y="0"/>
              <a:ext cx="2924253" cy="989439"/>
              <a:chOff x="0" y="0"/>
              <a:chExt cx="2924253" cy="989439"/>
            </a:xfrm>
          </p:grpSpPr>
          <p:sp>
            <p:nvSpPr>
              <p:cNvPr id="295" name="path"/>
              <p:cNvSpPr/>
              <p:nvPr/>
            </p:nvSpPr>
            <p:spPr>
              <a:xfrm>
                <a:off x="415403" y="271067"/>
                <a:ext cx="2814" cy="375504"/>
              </a:xfrm>
              <a:custGeom>
                <a:avLst/>
                <a:gdLst/>
                <a:ahLst/>
                <a:cxnLst/>
                <a:rect l="0" t="0" r="0" b="0"/>
                <a:pathLst>
                  <a:path w="4" h="591">
                    <a:moveTo>
                      <a:pt x="2" y="589"/>
                    </a:moveTo>
                    <a:lnTo>
                      <a:pt x="2" y="2"/>
                    </a:lnTo>
                  </a:path>
                </a:pathLst>
              </a:custGeom>
              <a:noFill/>
              <a:ln w="2840" cap="rnd">
                <a:round/>
                <a:solidFill>
                  <a:srgbClr val="000000">
                    <a:alpha val="100000"/>
                  </a:srgbClr>
                </a:solidFill>
                <a:prstDash val="solid"/>
              </a:ln>
            </p:spPr>
            <p:txBody>
              <a:bodyPr rtlCol="0"/>
              <a:lstStyle/>
              <a:p>
                <a:pPr algn="ctr"/>
                <a:endParaRPr lang="zh-CN" altLang="en-US"/>
              </a:p>
            </p:txBody>
          </p:sp>
          <p:sp>
            <p:nvSpPr>
              <p:cNvPr id="296" name="path"/>
              <p:cNvSpPr/>
              <p:nvPr/>
            </p:nvSpPr>
            <p:spPr>
              <a:xfrm>
                <a:off x="0" y="0"/>
                <a:ext cx="2924253" cy="989439"/>
              </a:xfrm>
              <a:custGeom>
                <a:avLst/>
                <a:gdLst/>
                <a:ahLst/>
                <a:cxnLst/>
                <a:rect l="0" t="0" r="0" b="0"/>
                <a:pathLst>
                  <a:path w="4605" h="1558">
                    <a:moveTo>
                      <a:pt x="2" y="1015"/>
                    </a:moveTo>
                    <a:lnTo>
                      <a:pt x="2" y="1555"/>
                    </a:lnTo>
                    <a:lnTo>
                      <a:pt x="4602" y="1555"/>
                    </a:lnTo>
                    <a:lnTo>
                      <a:pt x="4602" y="2"/>
                    </a:lnTo>
                    <a:lnTo>
                      <a:pt x="3744" y="2"/>
                    </a:lnTo>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297" name="textbox 297"/>
            <p:cNvSpPr/>
            <p:nvPr/>
          </p:nvSpPr>
          <p:spPr>
            <a:xfrm>
              <a:off x="-12700" y="389477"/>
              <a:ext cx="161925" cy="161289"/>
            </a:xfrm>
            <a:prstGeom prst="rect">
              <a:avLst/>
            </a:prstGeom>
          </p:spPr>
          <p:txBody>
            <a:bodyPr vert="horz" wrap="square" lIns="0" tIns="0" rIns="0" bIns="0"/>
            <a:lstStyle/>
            <a:p>
              <a:pPr algn="l" rtl="0" eaLnBrk="0">
                <a:lnSpc>
                  <a:spcPct val="80739"/>
                </a:lnSpc>
                <a:tabLst/>
              </a:pPr>
              <a:endParaRPr lang="Arial" altLang="Arial" sz="100" dirty="0"/>
            </a:p>
            <a:p>
              <a:pPr indent="12700" algn="l" rtl="0" eaLnBrk="0">
                <a:lnSpc>
                  <a:spcPct val="81000"/>
                </a:lnSpc>
                <a:tabLst/>
              </a:pPr>
              <a:r>
                <a:rPr sz="1100" spc="-20" dirty="0">
                  <a:solidFill>
                    <a:srgbClr val="000000">
                      <a:alpha val="100000"/>
                    </a:srgbClr>
                  </a:solidFill>
                  <a:latin typeface="SimSun"/>
                  <a:ea typeface="SimSun"/>
                  <a:cs typeface="SimSun"/>
                </a:rPr>
                <a:t>=</a:t>
              </a:r>
              <a:r>
                <a:rPr sz="1100" spc="-10" dirty="0">
                  <a:solidFill>
                    <a:srgbClr val="000000">
                      <a:alpha val="100000"/>
                    </a:srgbClr>
                  </a:solidFill>
                  <a:latin typeface="SimSun"/>
                  <a:ea typeface="SimSun"/>
                  <a:cs typeface="SimSun"/>
                </a:rPr>
                <a:t>1</a:t>
              </a:r>
              <a:endParaRPr lang="SimSun" altLang="SimSun" sz="1100" dirty="0"/>
            </a:p>
          </p:txBody>
        </p:sp>
      </p:grpSp>
      <p:sp>
        <p:nvSpPr>
          <p:cNvPr id="298"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grpSp>
        <p:nvGrpSpPr>
          <p:cNvPr id="108" name="group 108"/>
          <p:cNvGrpSpPr/>
          <p:nvPr/>
        </p:nvGrpSpPr>
        <p:grpSpPr>
          <a:xfrm rot="21600000">
            <a:off x="9589867" y="4895069"/>
            <a:ext cx="1764186" cy="595745"/>
            <a:chOff x="0" y="0"/>
            <a:chExt cx="1764186" cy="595745"/>
          </a:xfrm>
        </p:grpSpPr>
        <p:grpSp>
          <p:nvGrpSpPr>
            <p:cNvPr id="110" name="group 110"/>
            <p:cNvGrpSpPr/>
            <p:nvPr/>
          </p:nvGrpSpPr>
          <p:grpSpPr>
            <a:xfrm rot="21600000">
              <a:off x="0" y="0"/>
              <a:ext cx="1764186" cy="595745"/>
              <a:chOff x="0" y="0"/>
              <a:chExt cx="1764186" cy="595745"/>
            </a:xfrm>
          </p:grpSpPr>
          <p:sp>
            <p:nvSpPr>
              <p:cNvPr id="299" name="path"/>
              <p:cNvSpPr/>
              <p:nvPr/>
            </p:nvSpPr>
            <p:spPr>
              <a:xfrm>
                <a:off x="1406" y="1434"/>
                <a:ext cx="1761373" cy="592877"/>
              </a:xfrm>
              <a:custGeom>
                <a:avLst/>
                <a:gdLst/>
                <a:ahLst/>
                <a:cxnLst/>
                <a:rect l="0" t="0" r="0" b="0"/>
                <a:pathLst>
                  <a:path w="2773" h="933">
                    <a:moveTo>
                      <a:pt x="0" y="466"/>
                    </a:moveTo>
                    <a:lnTo>
                      <a:pt x="1386" y="0"/>
                    </a:lnTo>
                    <a:lnTo>
                      <a:pt x="2773" y="466"/>
                    </a:lnTo>
                    <a:lnTo>
                      <a:pt x="1386" y="933"/>
                    </a:lnTo>
                    <a:lnTo>
                      <a:pt x="0" y="466"/>
                    </a:lnTo>
                    <a:close/>
                  </a:path>
                </a:pathLst>
              </a:custGeom>
              <a:solidFill>
                <a:srgbClr val="FFFFFF">
                  <a:alpha val="100000"/>
                </a:srgbClr>
              </a:solidFill>
              <a:ln cap="flat">
                <a:miter lim="0"/>
                <a:noFill/>
                <a:prstDash val="solid"/>
              </a:ln>
            </p:spPr>
            <p:txBody>
              <a:bodyPr rtlCol="0"/>
              <a:lstStyle/>
              <a:p>
                <a:pPr algn="ctr"/>
                <a:endParaRPr lang="zh-CN" altLang="en-US"/>
              </a:p>
            </p:txBody>
          </p:sp>
          <p:sp>
            <p:nvSpPr>
              <p:cNvPr id="300" name="path"/>
              <p:cNvSpPr/>
              <p:nvPr/>
            </p:nvSpPr>
            <p:spPr>
              <a:xfrm>
                <a:off x="0" y="0"/>
                <a:ext cx="1764186" cy="595745"/>
              </a:xfrm>
              <a:custGeom>
                <a:avLst/>
                <a:gdLst/>
                <a:ahLst/>
                <a:cxnLst/>
                <a:rect l="0" t="0" r="0" b="0"/>
                <a:pathLst>
                  <a:path w="2778" h="938">
                    <a:moveTo>
                      <a:pt x="2" y="469"/>
                    </a:moveTo>
                    <a:lnTo>
                      <a:pt x="1389" y="2"/>
                    </a:lnTo>
                    <a:lnTo>
                      <a:pt x="2776" y="469"/>
                    </a:lnTo>
                    <a:lnTo>
                      <a:pt x="1389" y="935"/>
                    </a:lnTo>
                    <a:lnTo>
                      <a:pt x="2" y="469"/>
                    </a:lnTo>
                    <a:close/>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301" name="textbox 301"/>
            <p:cNvSpPr/>
            <p:nvPr/>
          </p:nvSpPr>
          <p:spPr>
            <a:xfrm>
              <a:off x="-12700" y="-12700"/>
              <a:ext cx="1790064" cy="643255"/>
            </a:xfrm>
            <a:prstGeom prst="rect">
              <a:avLst/>
            </a:prstGeom>
          </p:spPr>
          <p:txBody>
            <a:bodyPr vert="horz" wrap="square" lIns="0" tIns="0" rIns="0" bIns="0"/>
            <a:lstStyle/>
            <a:p>
              <a:pPr algn="l" rtl="0" eaLnBrk="0">
                <a:lnSpc>
                  <a:spcPct val="151000"/>
                </a:lnSpc>
                <a:tabLst/>
              </a:pPr>
              <a:endParaRPr lang="Arial" altLang="Arial" sz="1000" dirty="0"/>
            </a:p>
            <a:p>
              <a:pPr algn="l" rtl="0" eaLnBrk="0">
                <a:lnSpc>
                  <a:spcPct val="6703"/>
                </a:lnSpc>
                <a:tabLst/>
              </a:pPr>
              <a:endParaRPr lang="Arial" altLang="Arial" sz="100" dirty="0"/>
            </a:p>
            <a:p>
              <a:pPr indent="432653" algn="l" rtl="0" eaLnBrk="0">
                <a:lnSpc>
                  <a:spcPct val="98000"/>
                </a:lnSpc>
                <a:tabLst/>
              </a:pPr>
              <a:r>
                <a:rPr sz="1100" spc="-10" dirty="0">
                  <a:solidFill>
                    <a:srgbClr val="000000">
                      <a:alpha val="100000"/>
                    </a:srgbClr>
                  </a:solidFill>
                  <a:latin typeface="SimSun"/>
                  <a:ea typeface="SimSun"/>
                  <a:cs typeface="SimSun"/>
                </a:rPr>
                <a:t>(a</a:t>
              </a:r>
              <a:r>
                <a:rPr sz="1100" spc="-5" dirty="0">
                  <a:solidFill>
                    <a:srgbClr val="000000">
                      <a:alpha val="100000"/>
                    </a:srgbClr>
                  </a:solidFill>
                  <a:latin typeface="SimSun"/>
                  <a:ea typeface="SimSun"/>
                  <a:cs typeface="SimSun"/>
                </a:rPr>
                <a:t>)</a:t>
              </a:r>
              <a:r>
                <a:rPr sz="1100" spc="0" dirty="0">
                  <a:solidFill>
                    <a:srgbClr val="000000">
                      <a:alpha val="100000"/>
                    </a:srgbClr>
                  </a:solidFill>
                  <a:latin typeface="SimSun"/>
                  <a:ea typeface="SimSun"/>
                  <a:cs typeface="SimSun"/>
                </a:rPr>
                <a:t>AND(b</a:t>
              </a:r>
              <a:r>
                <a:rPr sz="1100" spc="-80" dirty="0">
                  <a:solidFill>
                    <a:srgbClr val="000000">
                      <a:alpha val="100000"/>
                    </a:srgbClr>
                  </a:solidFill>
                  <a:latin typeface="SimSun"/>
                  <a:ea typeface="SimSun"/>
                  <a:cs typeface="SimSun"/>
                </a:rPr>
                <a:t> </a:t>
              </a:r>
              <a:r>
                <a:rPr sz="1100" spc="0" dirty="0">
                  <a:solidFill>
                    <a:srgbClr val="000000">
                      <a:alpha val="100000"/>
                    </a:srgbClr>
                  </a:solidFill>
                  <a:latin typeface="SimSun"/>
                  <a:ea typeface="SimSun"/>
                  <a:cs typeface="SimSun"/>
                </a:rPr>
                <a:t>OR</a:t>
              </a:r>
              <a:r>
                <a:rPr sz="1100" spc="-80" dirty="0">
                  <a:solidFill>
                    <a:srgbClr val="000000">
                      <a:alpha val="100000"/>
                    </a:srgbClr>
                  </a:solidFill>
                  <a:latin typeface="SimSun"/>
                  <a:ea typeface="SimSun"/>
                  <a:cs typeface="SimSun"/>
                </a:rPr>
                <a:t> </a:t>
              </a:r>
              <a:r>
                <a:rPr sz="1100" spc="0" dirty="0">
                  <a:solidFill>
                    <a:srgbClr val="000000">
                      <a:alpha val="100000"/>
                    </a:srgbClr>
                  </a:solidFill>
                  <a:latin typeface="SimSun"/>
                  <a:ea typeface="SimSun"/>
                  <a:cs typeface="SimSun"/>
                </a:rPr>
                <a:t>c)</a:t>
              </a:r>
              <a:endParaRPr lang="SimSun" altLang="SimSun" sz="1100" dirty="0"/>
            </a:p>
          </p:txBody>
        </p:sp>
      </p:grpSp>
      <p:pic>
        <p:nvPicPr>
          <p:cNvPr id="302" name="picture 302"/>
          <p:cNvPicPr>
            <a:picLocks noChangeAspect="1"/>
          </p:cNvPicPr>
          <p:nvPr/>
        </p:nvPicPr>
        <p:blipFill>
          <a:blip r:embed="rId20"/>
          <a:stretch>
            <a:fillRect/>
          </a:stretch>
        </p:blipFill>
        <p:spPr>
          <a:xfrm rot="21600000">
            <a:off x="10283952" y="83819"/>
            <a:ext cx="1812035" cy="571500"/>
          </a:xfrm>
          <a:prstGeom prst="rect">
            <a:avLst/>
          </a:prstGeom>
        </p:spPr>
      </p:pic>
      <p:graphicFrame>
        <p:nvGraphicFramePr>
          <p:cNvPr id="303" name="table 303"/>
          <p:cNvGraphicFramePr>
            <a:graphicFrameLocks noGrp="1"/>
          </p:cNvGraphicFramePr>
          <p:nvPr/>
        </p:nvGraphicFramePr>
        <p:xfrm>
          <a:off x="10055073" y="4243872"/>
          <a:ext cx="833119" cy="439420"/>
        </p:xfrm>
        <a:graphic>
          <a:graphicData uri="http://schemas.openxmlformats.org/drawingml/2006/table">
            <a:tbl>
              <a:tblPr/>
              <a:tblGrid>
                <a:gridCol w="833119"/>
              </a:tblGrid>
              <a:tr h="436245">
                <a:tc>
                  <a:txBody>
                    <a:bodyPr/>
                    <a:lstStyle/>
                    <a:p>
                      <a:pPr algn="l" rtl="0" eaLnBrk="0">
                        <a:lnSpc>
                          <a:spcPct val="112000"/>
                        </a:lnSpc>
                        <a:tabLst/>
                      </a:pPr>
                      <a:endParaRPr lang="Arial" altLang="Arial" sz="1000" dirty="0"/>
                    </a:p>
                    <a:p>
                      <a:pPr algn="l" rtl="0" eaLnBrk="0">
                        <a:lnSpc>
                          <a:spcPct val="9453"/>
                        </a:lnSpc>
                        <a:tabLst/>
                      </a:pPr>
                      <a:endParaRPr lang="Arial" altLang="Arial" sz="100" dirty="0"/>
                    </a:p>
                    <a:p>
                      <a:pPr indent="316303" algn="l" rtl="0" eaLnBrk="0">
                        <a:lnSpc>
                          <a:spcPts val="1401"/>
                        </a:lnSpc>
                        <a:tabLst/>
                      </a:pPr>
                      <a:r>
                        <a:rPr sz="1100" spc="-10" dirty="0">
                          <a:solidFill>
                            <a:srgbClr val="000000">
                              <a:alpha val="100000"/>
                            </a:srgbClr>
                          </a:solidFill>
                          <a:latin typeface="SimSun"/>
                          <a:ea typeface="SimSun"/>
                          <a:cs typeface="SimSun"/>
                        </a:rPr>
                        <a:t>x=0</a:t>
                      </a:r>
                      <a:endParaRPr lang="SimSun" altLang="SimSun" sz="1100" dirty="0"/>
                    </a:p>
                  </a:txBody>
                  <a:tcPr marL="0" marR="0" marT="0" marB="0" vert="horz">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r>
            </a:tbl>
          </a:graphicData>
        </a:graphic>
      </p:graphicFrame>
      <p:grpSp>
        <p:nvGrpSpPr>
          <p:cNvPr id="112" name="group 112"/>
          <p:cNvGrpSpPr/>
          <p:nvPr/>
        </p:nvGrpSpPr>
        <p:grpSpPr>
          <a:xfrm rot="21600000">
            <a:off x="10044874" y="6361547"/>
            <a:ext cx="833668" cy="341629"/>
            <a:chOff x="0" y="0"/>
            <a:chExt cx="833668" cy="341629"/>
          </a:xfrm>
        </p:grpSpPr>
        <p:grpSp>
          <p:nvGrpSpPr>
            <p:cNvPr id="114" name="group 114"/>
            <p:cNvGrpSpPr/>
            <p:nvPr/>
          </p:nvGrpSpPr>
          <p:grpSpPr>
            <a:xfrm rot="21600000">
              <a:off x="0" y="0"/>
              <a:ext cx="833668" cy="341629"/>
              <a:chOff x="0" y="0"/>
              <a:chExt cx="833668" cy="341629"/>
            </a:xfrm>
          </p:grpSpPr>
          <p:sp>
            <p:nvSpPr>
              <p:cNvPr id="304" name="path"/>
              <p:cNvSpPr/>
              <p:nvPr/>
            </p:nvSpPr>
            <p:spPr>
              <a:xfrm>
                <a:off x="1406" y="1434"/>
                <a:ext cx="830854" cy="338761"/>
              </a:xfrm>
              <a:custGeom>
                <a:avLst/>
                <a:gdLst/>
                <a:ahLst/>
                <a:cxnLst/>
                <a:rect l="0" t="0" r="0" b="0"/>
                <a:pathLst>
                  <a:path w="1308" h="533">
                    <a:moveTo>
                      <a:pt x="261" y="533"/>
                    </a:moveTo>
                    <a:lnTo>
                      <a:pt x="1046" y="533"/>
                    </a:lnTo>
                    <a:cubicBezTo>
                      <a:pt x="1191" y="533"/>
                      <a:pt x="1308" y="414"/>
                      <a:pt x="1308" y="266"/>
                    </a:cubicBezTo>
                    <a:cubicBezTo>
                      <a:pt x="1308" y="119"/>
                      <a:pt x="1191" y="0"/>
                      <a:pt x="1046" y="0"/>
                    </a:cubicBezTo>
                    <a:cubicBezTo>
                      <a:pt x="1046" y="0"/>
                      <a:pt x="1046" y="0"/>
                      <a:pt x="1046" y="0"/>
                    </a:cubicBezTo>
                    <a:lnTo>
                      <a:pt x="1046" y="0"/>
                    </a:lnTo>
                    <a:lnTo>
                      <a:pt x="261" y="0"/>
                    </a:lnTo>
                    <a:cubicBezTo>
                      <a:pt x="117" y="0"/>
                      <a:pt x="0" y="119"/>
                      <a:pt x="0" y="266"/>
                    </a:cubicBezTo>
                    <a:cubicBezTo>
                      <a:pt x="0" y="414"/>
                      <a:pt x="117" y="533"/>
                      <a:pt x="261" y="533"/>
                    </a:cubicBezTo>
                  </a:path>
                </a:pathLst>
              </a:custGeom>
              <a:solidFill>
                <a:srgbClr val="FFFFFF">
                  <a:alpha val="100000"/>
                </a:srgbClr>
              </a:solidFill>
              <a:ln cap="flat">
                <a:miter lim="0"/>
                <a:noFill/>
                <a:prstDash val="solid"/>
              </a:ln>
            </p:spPr>
            <p:txBody>
              <a:bodyPr rtlCol="0"/>
              <a:lstStyle/>
              <a:p>
                <a:pPr algn="ctr"/>
                <a:endParaRPr lang="zh-CN" altLang="en-US"/>
              </a:p>
            </p:txBody>
          </p:sp>
          <p:sp>
            <p:nvSpPr>
              <p:cNvPr id="305" name="path"/>
              <p:cNvSpPr/>
              <p:nvPr/>
            </p:nvSpPr>
            <p:spPr>
              <a:xfrm>
                <a:off x="0" y="0"/>
                <a:ext cx="833668" cy="341629"/>
              </a:xfrm>
              <a:custGeom>
                <a:avLst/>
                <a:gdLst/>
                <a:ahLst/>
                <a:cxnLst/>
                <a:rect l="0" t="0" r="0" b="0"/>
                <a:pathLst>
                  <a:path w="1312" h="537">
                    <a:moveTo>
                      <a:pt x="264" y="535"/>
                    </a:moveTo>
                    <a:lnTo>
                      <a:pt x="1049" y="535"/>
                    </a:lnTo>
                    <a:cubicBezTo>
                      <a:pt x="1193" y="535"/>
                      <a:pt x="1310" y="416"/>
                      <a:pt x="1310" y="268"/>
                    </a:cubicBezTo>
                    <a:cubicBezTo>
                      <a:pt x="1310" y="121"/>
                      <a:pt x="1193" y="2"/>
                      <a:pt x="1049" y="2"/>
                    </a:cubicBezTo>
                    <a:cubicBezTo>
                      <a:pt x="1049" y="2"/>
                      <a:pt x="1049" y="2"/>
                      <a:pt x="1049" y="2"/>
                    </a:cubicBezTo>
                    <a:lnTo>
                      <a:pt x="1049" y="2"/>
                    </a:lnTo>
                    <a:lnTo>
                      <a:pt x="264" y="2"/>
                    </a:lnTo>
                    <a:cubicBezTo>
                      <a:pt x="119" y="2"/>
                      <a:pt x="2" y="121"/>
                      <a:pt x="2" y="268"/>
                    </a:cubicBezTo>
                    <a:cubicBezTo>
                      <a:pt x="2" y="416"/>
                      <a:pt x="119" y="535"/>
                      <a:pt x="264" y="535"/>
                    </a:cubicBezTo>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306" name="textbox 306"/>
            <p:cNvSpPr/>
            <p:nvPr/>
          </p:nvSpPr>
          <p:spPr>
            <a:xfrm>
              <a:off x="-12700" y="-12700"/>
              <a:ext cx="859155" cy="386715"/>
            </a:xfrm>
            <a:prstGeom prst="rect">
              <a:avLst/>
            </a:prstGeom>
          </p:spPr>
          <p:txBody>
            <a:bodyPr vert="horz" wrap="square" lIns="0" tIns="0" rIns="0" bIns="0"/>
            <a:lstStyle/>
            <a:p>
              <a:pPr algn="l" rtl="0" eaLnBrk="0">
                <a:lnSpc>
                  <a:spcPct val="113000"/>
                </a:lnSpc>
                <a:tabLst/>
              </a:pPr>
              <a:endParaRPr lang="Arial" altLang="Arial" sz="600" dirty="0"/>
            </a:p>
            <a:p>
              <a:pPr indent="297771" algn="l" rtl="0" eaLnBrk="0">
                <a:lnSpc>
                  <a:spcPct val="97000"/>
                </a:lnSpc>
                <a:spcBef>
                  <a:spcPts val="1"/>
                </a:spcBef>
                <a:tabLst/>
              </a:pPr>
              <a:r>
                <a:rPr sz="1100" spc="-30" dirty="0">
                  <a:solidFill>
                    <a:srgbClr val="000000">
                      <a:alpha val="100000"/>
                    </a:srgbClr>
                  </a:solidFill>
                  <a:latin typeface="SimSun"/>
                  <a:ea typeface="SimSun"/>
                  <a:cs typeface="SimSun"/>
                </a:rPr>
                <a:t>结</a:t>
              </a:r>
              <a:r>
                <a:rPr sz="1100" spc="-25" dirty="0">
                  <a:solidFill>
                    <a:srgbClr val="000000">
                      <a:alpha val="100000"/>
                    </a:srgbClr>
                  </a:solidFill>
                  <a:latin typeface="SimSun"/>
                  <a:ea typeface="SimSun"/>
                  <a:cs typeface="SimSun"/>
                </a:rPr>
                <a:t>束</a:t>
              </a:r>
              <a:endParaRPr lang="SimSun" altLang="SimSun" sz="1100" dirty="0"/>
            </a:p>
          </p:txBody>
        </p:sp>
      </p:grpSp>
      <p:grpSp>
        <p:nvGrpSpPr>
          <p:cNvPr id="116" name="group 116"/>
          <p:cNvGrpSpPr/>
          <p:nvPr/>
        </p:nvGrpSpPr>
        <p:grpSpPr>
          <a:xfrm rot="21600000">
            <a:off x="10055073" y="3765483"/>
            <a:ext cx="833668" cy="341552"/>
            <a:chOff x="0" y="0"/>
            <a:chExt cx="833668" cy="341552"/>
          </a:xfrm>
        </p:grpSpPr>
        <p:grpSp>
          <p:nvGrpSpPr>
            <p:cNvPr id="118" name="group 118"/>
            <p:cNvGrpSpPr/>
            <p:nvPr/>
          </p:nvGrpSpPr>
          <p:grpSpPr>
            <a:xfrm rot="21600000">
              <a:off x="0" y="0"/>
              <a:ext cx="833668" cy="341552"/>
              <a:chOff x="0" y="0"/>
              <a:chExt cx="833668" cy="341552"/>
            </a:xfrm>
          </p:grpSpPr>
          <p:sp>
            <p:nvSpPr>
              <p:cNvPr id="307" name="path"/>
              <p:cNvSpPr/>
              <p:nvPr/>
            </p:nvSpPr>
            <p:spPr>
              <a:xfrm>
                <a:off x="1406" y="1434"/>
                <a:ext cx="830855" cy="338684"/>
              </a:xfrm>
              <a:custGeom>
                <a:avLst/>
                <a:gdLst/>
                <a:ahLst/>
                <a:cxnLst/>
                <a:rect l="0" t="0" r="0" b="0"/>
                <a:pathLst>
                  <a:path w="1308" h="533">
                    <a:moveTo>
                      <a:pt x="261" y="533"/>
                    </a:moveTo>
                    <a:lnTo>
                      <a:pt x="1046" y="533"/>
                    </a:lnTo>
                    <a:cubicBezTo>
                      <a:pt x="1191" y="533"/>
                      <a:pt x="1308" y="414"/>
                      <a:pt x="1308" y="266"/>
                    </a:cubicBezTo>
                    <a:cubicBezTo>
                      <a:pt x="1308" y="119"/>
                      <a:pt x="1191" y="0"/>
                      <a:pt x="1046" y="0"/>
                    </a:cubicBezTo>
                    <a:cubicBezTo>
                      <a:pt x="1046" y="0"/>
                      <a:pt x="1046" y="0"/>
                      <a:pt x="1046" y="0"/>
                    </a:cubicBezTo>
                    <a:lnTo>
                      <a:pt x="1046" y="0"/>
                    </a:lnTo>
                    <a:lnTo>
                      <a:pt x="261" y="0"/>
                    </a:lnTo>
                    <a:cubicBezTo>
                      <a:pt x="117" y="0"/>
                      <a:pt x="0" y="119"/>
                      <a:pt x="0" y="266"/>
                    </a:cubicBezTo>
                    <a:cubicBezTo>
                      <a:pt x="0" y="414"/>
                      <a:pt x="117" y="533"/>
                      <a:pt x="261" y="533"/>
                    </a:cubicBezTo>
                  </a:path>
                </a:pathLst>
              </a:custGeom>
              <a:solidFill>
                <a:srgbClr val="FFFFFF">
                  <a:alpha val="100000"/>
                </a:srgbClr>
              </a:solidFill>
              <a:ln cap="flat">
                <a:miter lim="0"/>
                <a:noFill/>
                <a:prstDash val="solid"/>
              </a:ln>
            </p:spPr>
            <p:txBody>
              <a:bodyPr rtlCol="0"/>
              <a:lstStyle/>
              <a:p>
                <a:pPr algn="ctr"/>
                <a:endParaRPr lang="zh-CN" altLang="en-US"/>
              </a:p>
            </p:txBody>
          </p:sp>
          <p:sp>
            <p:nvSpPr>
              <p:cNvPr id="308" name="path"/>
              <p:cNvSpPr/>
              <p:nvPr/>
            </p:nvSpPr>
            <p:spPr>
              <a:xfrm>
                <a:off x="0" y="0"/>
                <a:ext cx="833668" cy="341552"/>
              </a:xfrm>
              <a:custGeom>
                <a:avLst/>
                <a:gdLst/>
                <a:ahLst/>
                <a:cxnLst/>
                <a:rect l="0" t="0" r="0" b="0"/>
                <a:pathLst>
                  <a:path w="1312" h="537">
                    <a:moveTo>
                      <a:pt x="264" y="535"/>
                    </a:moveTo>
                    <a:lnTo>
                      <a:pt x="1049" y="535"/>
                    </a:lnTo>
                    <a:cubicBezTo>
                      <a:pt x="1193" y="535"/>
                      <a:pt x="1310" y="416"/>
                      <a:pt x="1310" y="268"/>
                    </a:cubicBezTo>
                    <a:cubicBezTo>
                      <a:pt x="1310" y="121"/>
                      <a:pt x="1193" y="2"/>
                      <a:pt x="1049" y="2"/>
                    </a:cubicBezTo>
                    <a:cubicBezTo>
                      <a:pt x="1049" y="2"/>
                      <a:pt x="1049" y="2"/>
                      <a:pt x="1049" y="2"/>
                    </a:cubicBezTo>
                    <a:lnTo>
                      <a:pt x="1049" y="2"/>
                    </a:lnTo>
                    <a:lnTo>
                      <a:pt x="264" y="2"/>
                    </a:lnTo>
                    <a:cubicBezTo>
                      <a:pt x="119" y="2"/>
                      <a:pt x="2" y="121"/>
                      <a:pt x="2" y="268"/>
                    </a:cubicBezTo>
                    <a:cubicBezTo>
                      <a:pt x="2" y="416"/>
                      <a:pt x="119" y="535"/>
                      <a:pt x="264" y="535"/>
                    </a:cubicBezTo>
                  </a:path>
                </a:pathLst>
              </a:custGeom>
              <a:noFill/>
              <a:ln w="2840" cap="rnd">
                <a:round/>
                <a:solidFill>
                  <a:srgbClr val="000000">
                    <a:alpha val="100000"/>
                  </a:srgbClr>
                </a:solidFill>
                <a:prstDash val="solid"/>
              </a:ln>
            </p:spPr>
            <p:txBody>
              <a:bodyPr rtlCol="0"/>
              <a:lstStyle/>
              <a:p>
                <a:pPr algn="ctr"/>
                <a:endParaRPr lang="zh-CN" altLang="en-US"/>
              </a:p>
            </p:txBody>
          </p:sp>
        </p:grpSp>
        <p:sp>
          <p:nvSpPr>
            <p:cNvPr id="309" name="textbox 309"/>
            <p:cNvSpPr/>
            <p:nvPr/>
          </p:nvSpPr>
          <p:spPr>
            <a:xfrm>
              <a:off x="-12700" y="-12700"/>
              <a:ext cx="859155" cy="387984"/>
            </a:xfrm>
            <a:prstGeom prst="rect">
              <a:avLst/>
            </a:prstGeom>
          </p:spPr>
          <p:txBody>
            <a:bodyPr vert="horz" wrap="square" lIns="0" tIns="0" rIns="0" bIns="0"/>
            <a:lstStyle/>
            <a:p>
              <a:pPr algn="l" rtl="0" eaLnBrk="0">
                <a:lnSpc>
                  <a:spcPct val="112000"/>
                </a:lnSpc>
                <a:tabLst/>
              </a:pPr>
              <a:endParaRPr lang="Arial" altLang="Arial" sz="600" dirty="0"/>
            </a:p>
            <a:p>
              <a:pPr indent="294958" algn="l" rtl="0" eaLnBrk="0">
                <a:lnSpc>
                  <a:spcPct val="98000"/>
                </a:lnSpc>
                <a:spcBef>
                  <a:spcPts val="4"/>
                </a:spcBef>
                <a:tabLst/>
              </a:pPr>
              <a:r>
                <a:rPr sz="1100" spc="-20" dirty="0">
                  <a:solidFill>
                    <a:srgbClr val="000000">
                      <a:alpha val="100000"/>
                    </a:srgbClr>
                  </a:solidFill>
                  <a:latin typeface="SimSun"/>
                  <a:ea typeface="SimSun"/>
                  <a:cs typeface="SimSun"/>
                </a:rPr>
                <a:t>开</a:t>
              </a:r>
              <a:r>
                <a:rPr sz="1100" spc="-15" dirty="0">
                  <a:solidFill>
                    <a:srgbClr val="000000">
                      <a:alpha val="100000"/>
                    </a:srgbClr>
                  </a:solidFill>
                  <a:latin typeface="SimSun"/>
                  <a:ea typeface="SimSun"/>
                  <a:cs typeface="SimSun"/>
                </a:rPr>
                <a:t>始</a:t>
              </a:r>
              <a:endParaRPr lang="SimSun" altLang="SimSun" sz="1100" dirty="0"/>
            </a:p>
          </p:txBody>
        </p:sp>
      </p:grpSp>
      <p:grpSp>
        <p:nvGrpSpPr>
          <p:cNvPr id="120" name="group 120"/>
          <p:cNvGrpSpPr/>
          <p:nvPr/>
        </p:nvGrpSpPr>
        <p:grpSpPr>
          <a:xfrm rot="21600000">
            <a:off x="8944116" y="5191567"/>
            <a:ext cx="648563" cy="272477"/>
            <a:chOff x="0" y="0"/>
            <a:chExt cx="648563" cy="272477"/>
          </a:xfrm>
        </p:grpSpPr>
        <p:sp>
          <p:nvSpPr>
            <p:cNvPr id="310" name="path"/>
            <p:cNvSpPr/>
            <p:nvPr/>
          </p:nvSpPr>
          <p:spPr>
            <a:xfrm>
              <a:off x="30950" y="0"/>
              <a:ext cx="617612" cy="216189"/>
            </a:xfrm>
            <a:custGeom>
              <a:avLst/>
              <a:gdLst/>
              <a:ahLst/>
              <a:cxnLst/>
              <a:rect l="0" t="0" r="0" b="0"/>
              <a:pathLst>
                <a:path w="972" h="340">
                  <a:moveTo>
                    <a:pt x="970" y="2"/>
                  </a:moveTo>
                  <a:lnTo>
                    <a:pt x="2" y="2"/>
                  </a:lnTo>
                  <a:lnTo>
                    <a:pt x="2" y="338"/>
                  </a:lnTo>
                </a:path>
              </a:pathLst>
            </a:custGeom>
            <a:noFill/>
            <a:ln w="2840" cap="rnd">
              <a:round/>
              <a:solidFill>
                <a:srgbClr val="000000">
                  <a:alpha val="100000"/>
                </a:srgbClr>
              </a:solidFill>
              <a:prstDash val="solid"/>
            </a:ln>
          </p:spPr>
          <p:txBody>
            <a:bodyPr rtlCol="0"/>
            <a:lstStyle/>
            <a:p>
              <a:pPr algn="ctr"/>
              <a:endParaRPr lang="zh-CN" altLang="en-US"/>
            </a:p>
          </p:txBody>
        </p:sp>
        <p:sp>
          <p:nvSpPr>
            <p:cNvPr id="311" name="path"/>
            <p:cNvSpPr/>
            <p:nvPr/>
          </p:nvSpPr>
          <p:spPr>
            <a:xfrm>
              <a:off x="0" y="206509"/>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122" name="group 122"/>
          <p:cNvGrpSpPr/>
          <p:nvPr/>
        </p:nvGrpSpPr>
        <p:grpSpPr>
          <a:xfrm rot="21600000">
            <a:off x="10429409" y="6178139"/>
            <a:ext cx="64714" cy="184842"/>
            <a:chOff x="0" y="0"/>
            <a:chExt cx="64714" cy="184842"/>
          </a:xfrm>
        </p:grpSpPr>
        <p:sp>
          <p:nvSpPr>
            <p:cNvPr id="312" name="path"/>
            <p:cNvSpPr/>
            <p:nvPr/>
          </p:nvSpPr>
          <p:spPr>
            <a:xfrm>
              <a:off x="30950" y="0"/>
              <a:ext cx="2813" cy="128554"/>
            </a:xfrm>
            <a:custGeom>
              <a:avLst/>
              <a:gdLst/>
              <a:ahLst/>
              <a:cxnLst/>
              <a:rect l="0" t="0" r="0" b="0"/>
              <a:pathLst>
                <a:path w="4" h="202">
                  <a:moveTo>
                    <a:pt x="2" y="2"/>
                  </a:moveTo>
                  <a:lnTo>
                    <a:pt x="2" y="200"/>
                  </a:lnTo>
                </a:path>
              </a:pathLst>
            </a:custGeom>
            <a:noFill/>
            <a:ln w="2840" cap="rnd">
              <a:round/>
              <a:solidFill>
                <a:srgbClr val="000000">
                  <a:alpha val="100000"/>
                </a:srgbClr>
              </a:solidFill>
              <a:prstDash val="solid"/>
            </a:ln>
          </p:spPr>
          <p:txBody>
            <a:bodyPr rtlCol="0"/>
            <a:lstStyle/>
            <a:p>
              <a:pPr algn="ctr"/>
              <a:endParaRPr lang="zh-CN" altLang="en-US"/>
            </a:p>
          </p:txBody>
        </p:sp>
        <p:sp>
          <p:nvSpPr>
            <p:cNvPr id="313" name="path"/>
            <p:cNvSpPr/>
            <p:nvPr/>
          </p:nvSpPr>
          <p:spPr>
            <a:xfrm>
              <a:off x="0" y="118874"/>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grpSp>
      <p:sp>
        <p:nvSpPr>
          <p:cNvPr id="314" name="textbox 314"/>
          <p:cNvSpPr/>
          <p:nvPr/>
        </p:nvSpPr>
        <p:spPr>
          <a:xfrm>
            <a:off x="11656907" y="4964254"/>
            <a:ext cx="92710" cy="159385"/>
          </a:xfrm>
          <a:prstGeom prst="rect">
            <a:avLst/>
          </a:prstGeom>
        </p:spPr>
        <p:txBody>
          <a:bodyPr vert="horz" wrap="square" lIns="0" tIns="0" rIns="0" bIns="0"/>
          <a:lstStyle/>
          <a:p>
            <a:pPr algn="l" rtl="0" eaLnBrk="0">
              <a:lnSpc>
                <a:spcPct val="81387"/>
              </a:lnSpc>
              <a:tabLst/>
            </a:pPr>
            <a:endParaRPr lang="Arial" altLang="Arial" sz="100" dirty="0"/>
          </a:p>
          <a:p>
            <a:pPr indent="12700" algn="l" rtl="0" eaLnBrk="0">
              <a:lnSpc>
                <a:spcPct val="80000"/>
              </a:lnSpc>
              <a:tabLst/>
            </a:pPr>
            <a:r>
              <a:rPr sz="1100" spc="0" dirty="0">
                <a:solidFill>
                  <a:srgbClr val="000000">
                    <a:alpha val="100000"/>
                  </a:srgbClr>
                </a:solidFill>
                <a:latin typeface="SimSun"/>
                <a:ea typeface="SimSun"/>
                <a:cs typeface="SimSun"/>
              </a:rPr>
              <a:t>F</a:t>
            </a:r>
            <a:endParaRPr lang="SimSun" altLang="SimSun" sz="1100" dirty="0"/>
          </a:p>
        </p:txBody>
      </p:sp>
      <p:sp>
        <p:nvSpPr>
          <p:cNvPr id="315" name="textbox 315"/>
          <p:cNvSpPr/>
          <p:nvPr/>
        </p:nvSpPr>
        <p:spPr>
          <a:xfrm>
            <a:off x="9231495" y="4964254"/>
            <a:ext cx="92075" cy="159385"/>
          </a:xfrm>
          <a:prstGeom prst="rect">
            <a:avLst/>
          </a:prstGeom>
        </p:spPr>
        <p:txBody>
          <a:bodyPr vert="horz" wrap="square" lIns="0" tIns="0" rIns="0" bIns="0"/>
          <a:lstStyle/>
          <a:p>
            <a:pPr algn="l" rtl="0" eaLnBrk="0">
              <a:lnSpc>
                <a:spcPct val="81387"/>
              </a:lnSpc>
              <a:tabLst/>
            </a:pPr>
            <a:endParaRPr lang="Arial" altLang="Arial" sz="100" dirty="0"/>
          </a:p>
          <a:p>
            <a:pPr indent="12700" algn="l" rtl="0" eaLnBrk="0">
              <a:lnSpc>
                <a:spcPct val="80000"/>
              </a:lnSpc>
              <a:tabLst/>
            </a:pPr>
            <a:r>
              <a:rPr sz="1100" spc="0" dirty="0">
                <a:solidFill>
                  <a:srgbClr val="000000">
                    <a:alpha val="100000"/>
                  </a:srgbClr>
                </a:solidFill>
                <a:latin typeface="SimSun"/>
                <a:ea typeface="SimSun"/>
                <a:cs typeface="SimSun"/>
              </a:rPr>
              <a:t>T</a:t>
            </a:r>
            <a:endParaRPr lang="SimSun" altLang="SimSun" sz="1100" dirty="0"/>
          </a:p>
        </p:txBody>
      </p:sp>
      <p:sp>
        <p:nvSpPr>
          <p:cNvPr id="316" name="path"/>
          <p:cNvSpPr/>
          <p:nvPr/>
        </p:nvSpPr>
        <p:spPr>
          <a:xfrm>
            <a:off x="10439609" y="4243872"/>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sp>
        <p:nvSpPr>
          <p:cNvPr id="317" name="path"/>
          <p:cNvSpPr/>
          <p:nvPr/>
        </p:nvSpPr>
        <p:spPr>
          <a:xfrm>
            <a:off x="10439609" y="4830535"/>
            <a:ext cx="64714" cy="65968"/>
          </a:xfrm>
          <a:custGeom>
            <a:avLst/>
            <a:gdLst/>
            <a:ahLst/>
            <a:cxnLst/>
            <a:rect l="0" t="0" r="0" b="0"/>
            <a:pathLst>
              <a:path w="101" h="103">
                <a:moveTo>
                  <a:pt x="101" y="0"/>
                </a:moveTo>
                <a:lnTo>
                  <a:pt x="50" y="103"/>
                </a:lnTo>
                <a:lnTo>
                  <a:pt x="0" y="0"/>
                </a:lnTo>
                <a:lnTo>
                  <a:pt x="101" y="0"/>
                </a:lnTo>
                <a:close/>
              </a:path>
            </a:pathLst>
          </a:custGeom>
          <a:solidFill>
            <a:srgbClr val="000000">
              <a:alpha val="100000"/>
            </a:srgbClr>
          </a:solidFill>
          <a:ln cap="flat">
            <a:miter lim="0"/>
            <a:noFill/>
            <a:prstDash val="solid"/>
          </a:ln>
        </p:spPr>
        <p:txBody>
          <a:bodyPr rtlCol="0"/>
          <a:lstStyle/>
          <a:p>
            <a:pPr algn="ctr"/>
            <a:endParaRPr lang="zh-CN" altLang="en-US"/>
          </a:p>
        </p:txBody>
      </p:sp>
      <p:sp>
        <p:nvSpPr>
          <p:cNvPr id="318" name="path"/>
          <p:cNvSpPr/>
          <p:nvPr/>
        </p:nvSpPr>
        <p:spPr>
          <a:xfrm>
            <a:off x="10470559" y="4681031"/>
            <a:ext cx="2813" cy="159184"/>
          </a:xfrm>
          <a:custGeom>
            <a:avLst/>
            <a:gdLst/>
            <a:ahLst/>
            <a:cxnLst/>
            <a:rect l="0" t="0" r="0" b="0"/>
            <a:pathLst>
              <a:path w="4" h="250">
                <a:moveTo>
                  <a:pt x="2" y="2"/>
                </a:moveTo>
                <a:lnTo>
                  <a:pt x="2" y="248"/>
                </a:lnTo>
              </a:path>
            </a:pathLst>
          </a:custGeom>
          <a:noFill/>
          <a:ln w="2840" cap="rnd">
            <a:round/>
            <a:solidFill>
              <a:srgbClr val="000000">
                <a:alpha val="100000"/>
              </a:srgbClr>
            </a:solidFill>
            <a:prstDash val="solid"/>
          </a:ln>
        </p:spPr>
        <p:txBody>
          <a:bodyPr rtlCol="0"/>
          <a:lstStyle/>
          <a:p>
            <a:pPr algn="ctr"/>
            <a:endParaRPr lang="zh-CN" altLang="en-US"/>
          </a:p>
        </p:txBody>
      </p:sp>
      <p:sp>
        <p:nvSpPr>
          <p:cNvPr id="319" name="rect"/>
          <p:cNvSpPr/>
          <p:nvPr/>
        </p:nvSpPr>
        <p:spPr>
          <a:xfrm>
            <a:off x="10470559" y="4104168"/>
            <a:ext cx="2813" cy="149384"/>
          </a:xfrm>
          <a:prstGeom prst="rect">
            <a:avLst/>
          </a:prstGeom>
          <a:solidFill>
            <a:srgbClr val="000000">
              <a:alpha val="100000"/>
            </a:srgbClr>
          </a:solidFill>
          <a:ln cap="flat">
            <a:miter lim="0"/>
            <a:noFill/>
            <a:prstDash val="solid"/>
          </a:ln>
        </p:spPr>
        <p:txBody>
          <a:bodyPr rtlCol="0"/>
          <a:lstStyle/>
          <a:p>
            <a:pPr algn="ct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321" name="textbox 321"/>
          <p:cNvSpPr/>
          <p:nvPr/>
        </p:nvSpPr>
        <p:spPr>
          <a:xfrm>
            <a:off x="1468664" y="719988"/>
            <a:ext cx="7160259" cy="2923539"/>
          </a:xfrm>
          <a:prstGeom prst="rect">
            <a:avLst/>
          </a:prstGeom>
        </p:spPr>
        <p:txBody>
          <a:bodyPr vert="horz" wrap="square" lIns="0" tIns="0" rIns="0" bIns="0"/>
          <a:lstStyle/>
          <a:p>
            <a:pPr algn="l" rtl="0" eaLnBrk="0">
              <a:lnSpc>
                <a:spcPct val="68763"/>
              </a:lnSpc>
              <a:tabLst/>
            </a:pPr>
            <a:endParaRPr lang="Arial" altLang="Arial" sz="100" dirty="0"/>
          </a:p>
          <a:p>
            <a:pPr indent="82425" algn="l" rtl="0" eaLnBrk="0">
              <a:lnSpc>
                <a:spcPct val="96000"/>
              </a:lnSpc>
              <a:tabLst/>
            </a:pPr>
            <a:r>
              <a:rPr sz="3900" spc="-30" dirty="0">
                <a:solidFill>
                  <a:srgbClr val="191B0E">
                    <a:alpha val="100000"/>
                  </a:srgbClr>
                </a:solidFill>
                <a:latin typeface="KaiTi"/>
                <a:ea typeface="KaiTi"/>
                <a:cs typeface="KaiTi"/>
              </a:rPr>
              <a:t>白盒测试技术</a:t>
            </a:r>
            <a:r>
              <a:rPr sz="3900" spc="-20" dirty="0">
                <a:solidFill>
                  <a:srgbClr val="191B0E">
                    <a:alpha val="100000"/>
                  </a:srgbClr>
                </a:solidFill>
                <a:latin typeface="Microsoft YaHei"/>
                <a:ea typeface="Microsoft YaHei"/>
                <a:cs typeface="Microsoft YaHei"/>
              </a:rPr>
              <a:t>-</a:t>
            </a:r>
            <a:r>
              <a:rPr sz="3900" spc="-30" dirty="0">
                <a:solidFill>
                  <a:srgbClr val="191B0E">
                    <a:alpha val="100000"/>
                  </a:srgbClr>
                </a:solidFill>
                <a:latin typeface="KaiTi"/>
                <a:ea typeface="KaiTi"/>
                <a:cs typeface="KaiTi"/>
              </a:rPr>
              <a:t>逻辑覆盖法（</a:t>
            </a:r>
            <a:r>
              <a:rPr sz="3900" spc="0" dirty="0">
                <a:solidFill>
                  <a:srgbClr val="191B0E">
                    <a:alpha val="100000"/>
                  </a:srgbClr>
                </a:solidFill>
                <a:latin typeface="KaiTi"/>
                <a:ea typeface="KaiTi"/>
                <a:cs typeface="KaiTi"/>
              </a:rPr>
              <a:t>续</a:t>
            </a:r>
            <a:r>
              <a:rPr sz="3900" spc="-1980" dirty="0">
                <a:solidFill>
                  <a:srgbClr val="191B0E">
                    <a:alpha val="100000"/>
                  </a:srgbClr>
                </a:solidFill>
                <a:latin typeface="KaiTi"/>
                <a:ea typeface="KaiTi"/>
                <a:cs typeface="KaiTi"/>
              </a:rPr>
              <a:t>）</a:t>
            </a:r>
            <a:endParaRPr lang="KaiTi" altLang="KaiTi" sz="3900" dirty="0"/>
          </a:p>
          <a:p>
            <a:pPr indent="12700" algn="l" rtl="0" eaLnBrk="0">
              <a:lnSpc>
                <a:spcPct val="94000"/>
              </a:lnSpc>
              <a:spcBef>
                <a:spcPts val="771"/>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面向对象的覆盖</a:t>
            </a:r>
            <a:endParaRPr lang="KaiTi" altLang="KaiTi" sz="2000" dirty="0"/>
          </a:p>
          <a:p>
            <a:pPr indent="550178" algn="l" rtl="0" eaLnBrk="0">
              <a:lnSpc>
                <a:spcPct val="91000"/>
              </a:lnSpc>
              <a:spcBef>
                <a:spcPts val="710"/>
              </a:spcBef>
              <a:tabLst/>
            </a:pPr>
            <a:r>
              <a:rPr sz="2000" spc="-10" dirty="0">
                <a:solidFill>
                  <a:srgbClr val="191B0E">
                    <a:alpha val="100000"/>
                  </a:srgbClr>
                </a:solidFill>
                <a:latin typeface="Microsoft YaHei"/>
                <a:ea typeface="Microsoft YaHei"/>
                <a:cs typeface="Microsoft YaHei"/>
              </a:rPr>
              <a:t>–</a:t>
            </a:r>
            <a:r>
              <a:rPr sz="2000" spc="-40" dirty="0">
                <a:solidFill>
                  <a:srgbClr val="191B0E">
                    <a:alpha val="100000"/>
                  </a:srgbClr>
                </a:solidFill>
                <a:latin typeface="Microsoft YaHei"/>
                <a:ea typeface="Microsoft YaHei"/>
                <a:cs typeface="Microsoft YaHei"/>
              </a:rPr>
              <a:t>   </a:t>
            </a:r>
            <a:r>
              <a:rPr sz="2100" i="1" spc="-5" dirty="0">
                <a:solidFill>
                  <a:srgbClr val="191B0E">
                    <a:alpha val="100000"/>
                  </a:srgbClr>
                </a:solidFill>
                <a:latin typeface="KaiTi"/>
                <a:ea typeface="KaiTi"/>
                <a:cs typeface="KaiTi"/>
              </a:rPr>
              <a:t>继</a:t>
            </a:r>
            <a:r>
              <a:rPr sz="2100" i="1" spc="0" dirty="0">
                <a:solidFill>
                  <a:srgbClr val="191B0E">
                    <a:alpha val="100000"/>
                  </a:srgbClr>
                </a:solidFill>
                <a:latin typeface="KaiTi"/>
                <a:ea typeface="KaiTi"/>
                <a:cs typeface="KaiTi"/>
              </a:rPr>
              <a:t>承上下文覆盖</a:t>
            </a:r>
            <a:endParaRPr lang="KaiTi" altLang="KaiTi" sz="2100" dirty="0"/>
          </a:p>
          <a:p>
            <a:pPr indent="550178" algn="l" rtl="0" eaLnBrk="0">
              <a:lnSpc>
                <a:spcPct val="91000"/>
              </a:lnSpc>
              <a:spcBef>
                <a:spcPts val="659"/>
              </a:spcBef>
              <a:tabLst/>
            </a:pPr>
            <a:r>
              <a:rPr sz="2000" spc="-10" dirty="0">
                <a:solidFill>
                  <a:srgbClr val="191B0E">
                    <a:alpha val="100000"/>
                  </a:srgbClr>
                </a:solidFill>
                <a:latin typeface="Microsoft YaHei"/>
                <a:ea typeface="Microsoft YaHei"/>
                <a:cs typeface="Microsoft YaHei"/>
              </a:rPr>
              <a:t>–</a:t>
            </a:r>
            <a:r>
              <a:rPr sz="2000" spc="-11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基于状态的上下</a:t>
            </a:r>
            <a:r>
              <a:rPr sz="2100" i="1" spc="0" dirty="0">
                <a:solidFill>
                  <a:srgbClr val="191B0E">
                    <a:alpha val="100000"/>
                  </a:srgbClr>
                </a:solidFill>
                <a:latin typeface="KaiTi"/>
                <a:ea typeface="KaiTi"/>
                <a:cs typeface="KaiTi"/>
              </a:rPr>
              <a:t>文覆盖</a:t>
            </a:r>
            <a:endParaRPr lang="KaiTi" altLang="KaiTi" sz="2100" dirty="0"/>
          </a:p>
          <a:p>
            <a:pPr indent="12700" algn="l" rtl="0" eaLnBrk="0">
              <a:lnSpc>
                <a:spcPct val="94000"/>
              </a:lnSpc>
              <a:spcBef>
                <a:spcPts val="1171"/>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测试覆盖准则</a:t>
            </a:r>
            <a:endParaRPr lang="KaiTi" altLang="KaiTi" sz="2000" dirty="0"/>
          </a:p>
          <a:p>
            <a:pPr indent="550208" algn="l" rtl="0" eaLnBrk="0">
              <a:lnSpc>
                <a:spcPct val="91000"/>
              </a:lnSpc>
              <a:spcBef>
                <a:spcPts val="673"/>
              </a:spcBef>
              <a:tabLst/>
            </a:pPr>
            <a:r>
              <a:rPr sz="2000" spc="0" dirty="0">
                <a:solidFill>
                  <a:srgbClr val="191B0E">
                    <a:alpha val="100000"/>
                  </a:srgbClr>
                </a:solidFill>
                <a:latin typeface="Microsoft YaHei"/>
                <a:ea typeface="Microsoft YaHei"/>
                <a:cs typeface="Microsoft YaHei"/>
              </a:rPr>
              <a:t>–</a:t>
            </a:r>
            <a:r>
              <a:rPr sz="2000" spc="10" dirty="0">
                <a:solidFill>
                  <a:srgbClr val="191B0E">
                    <a:alpha val="100000"/>
                  </a:srgbClr>
                </a:solidFill>
                <a:latin typeface="Microsoft YaHei"/>
                <a:ea typeface="Microsoft YaHei"/>
                <a:cs typeface="Microsoft YaHei"/>
              </a:rPr>
              <a:t>   </a:t>
            </a:r>
            <a:r>
              <a:rPr sz="2000" i="1" spc="0" dirty="0">
                <a:solidFill>
                  <a:srgbClr val="191B0E">
                    <a:alpha val="100000"/>
                  </a:srgbClr>
                </a:solidFill>
                <a:latin typeface="Corbel"/>
                <a:ea typeface="Corbel"/>
                <a:cs typeface="Corbel"/>
              </a:rPr>
              <a:t>ESTCA</a:t>
            </a:r>
            <a:r>
              <a:rPr sz="2100" i="1" spc="0" dirty="0">
                <a:solidFill>
                  <a:srgbClr val="191B0E">
                    <a:alpha val="100000"/>
                  </a:srgbClr>
                </a:solidFill>
                <a:latin typeface="KaiTi"/>
                <a:ea typeface="KaiTi"/>
                <a:cs typeface="KaiTi"/>
              </a:rPr>
              <a:t>覆盖准则</a:t>
            </a:r>
            <a:endParaRPr lang="KaiTi" altLang="KaiTi" sz="2100" dirty="0"/>
          </a:p>
          <a:p>
            <a:pPr algn="l" rtl="0" eaLnBrk="0">
              <a:lnSpc>
                <a:spcPct val="116000"/>
              </a:lnSpc>
              <a:tabLst/>
            </a:pPr>
            <a:endParaRPr lang="Arial" altLang="Arial" sz="500" dirty="0"/>
          </a:p>
          <a:p>
            <a:pPr indent="550178" algn="l" rtl="0" eaLnBrk="0">
              <a:lnSpc>
                <a:spcPct val="90000"/>
              </a:lnSpc>
              <a:spcBef>
                <a:spcPts val="3"/>
              </a:spcBef>
              <a:tabLst/>
            </a:pPr>
            <a:r>
              <a:rPr sz="2000" spc="-20" dirty="0">
                <a:solidFill>
                  <a:srgbClr val="191B0E">
                    <a:alpha val="100000"/>
                  </a:srgbClr>
                </a:solidFill>
                <a:latin typeface="Microsoft YaHei"/>
                <a:ea typeface="Microsoft YaHei"/>
                <a:cs typeface="Microsoft YaHei"/>
              </a:rPr>
              <a:t>–</a:t>
            </a:r>
            <a:r>
              <a:rPr sz="2000" spc="-220" dirty="0">
                <a:solidFill>
                  <a:srgbClr val="191B0E">
                    <a:alpha val="100000"/>
                  </a:srgbClr>
                </a:solidFill>
                <a:latin typeface="Microsoft YaHei"/>
                <a:ea typeface="Microsoft YaHei"/>
                <a:cs typeface="Microsoft YaHei"/>
              </a:rPr>
              <a:t>   </a:t>
            </a:r>
            <a:r>
              <a:rPr sz="2100" i="1" spc="-30" dirty="0">
                <a:solidFill>
                  <a:srgbClr val="191B0E">
                    <a:alpha val="100000"/>
                  </a:srgbClr>
                </a:solidFill>
                <a:latin typeface="KaiTi"/>
                <a:ea typeface="KaiTi"/>
                <a:cs typeface="KaiTi"/>
              </a:rPr>
              <a:t>现行代码序列与跳</a:t>
            </a:r>
            <a:r>
              <a:rPr sz="2100" i="1" spc="-5" dirty="0">
                <a:solidFill>
                  <a:srgbClr val="191B0E">
                    <a:alpha val="100000"/>
                  </a:srgbClr>
                </a:solidFill>
                <a:latin typeface="KaiTi"/>
                <a:ea typeface="KaiTi"/>
                <a:cs typeface="KaiTi"/>
              </a:rPr>
              <a:t>转</a:t>
            </a:r>
            <a:r>
              <a:rPr sz="2000" i="1" spc="0" dirty="0">
                <a:solidFill>
                  <a:srgbClr val="191B0E">
                    <a:alpha val="100000"/>
                  </a:srgbClr>
                </a:solidFill>
                <a:latin typeface="Corbel"/>
                <a:ea typeface="Corbel"/>
                <a:cs typeface="Corbel"/>
              </a:rPr>
              <a:t>LCSAJ</a:t>
            </a:r>
            <a:endParaRPr lang="Corbel" altLang="Corbel" sz="2000" dirty="0"/>
          </a:p>
        </p:txBody>
      </p:sp>
      <p:sp>
        <p:nvSpPr>
          <p:cNvPr id="322"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323" name="picture 323"/>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325" name="textbox 325"/>
          <p:cNvSpPr/>
          <p:nvPr/>
        </p:nvSpPr>
        <p:spPr>
          <a:xfrm>
            <a:off x="1468664" y="719988"/>
            <a:ext cx="9224644" cy="3871595"/>
          </a:xfrm>
          <a:prstGeom prst="rect">
            <a:avLst/>
          </a:prstGeom>
        </p:spPr>
        <p:txBody>
          <a:bodyPr vert="horz" wrap="square" lIns="0" tIns="0" rIns="0" bIns="0"/>
          <a:lstStyle/>
          <a:p>
            <a:pPr algn="l" rtl="0" eaLnBrk="0">
              <a:lnSpc>
                <a:spcPct val="68763"/>
              </a:lnSpc>
              <a:tabLst/>
            </a:pPr>
            <a:endParaRPr lang="Arial" altLang="Arial" sz="100" dirty="0"/>
          </a:p>
          <a:p>
            <a:pPr indent="82425" algn="l" rtl="0" eaLnBrk="0">
              <a:lnSpc>
                <a:spcPct val="96000"/>
              </a:lnSpc>
              <a:tabLst/>
            </a:pPr>
            <a:r>
              <a:rPr sz="3900" spc="0" dirty="0">
                <a:solidFill>
                  <a:srgbClr val="191B0E">
                    <a:alpha val="100000"/>
                  </a:srgbClr>
                </a:solidFill>
                <a:latin typeface="KaiTi"/>
                <a:ea typeface="KaiTi"/>
                <a:cs typeface="KaiTi"/>
              </a:rPr>
              <a:t>白盒测试技术</a:t>
            </a:r>
            <a:r>
              <a:rPr sz="3900" spc="0" dirty="0">
                <a:solidFill>
                  <a:srgbClr val="191B0E">
                    <a:alpha val="100000"/>
                  </a:srgbClr>
                </a:solidFill>
                <a:latin typeface="Microsoft YaHei"/>
                <a:ea typeface="Microsoft YaHei"/>
                <a:cs typeface="Microsoft YaHei"/>
              </a:rPr>
              <a:t>-</a:t>
            </a:r>
            <a:r>
              <a:rPr sz="3900" spc="0" dirty="0">
                <a:solidFill>
                  <a:srgbClr val="191B0E">
                    <a:alpha val="100000"/>
                  </a:srgbClr>
                </a:solidFill>
                <a:latin typeface="KaiTi"/>
                <a:ea typeface="KaiTi"/>
                <a:cs typeface="KaiTi"/>
              </a:rPr>
              <a:t>逻辑覆盖法（续</a:t>
            </a:r>
            <a:r>
              <a:rPr sz="3900" spc="0" dirty="0">
                <a:solidFill>
                  <a:srgbClr val="191B0E">
                    <a:alpha val="100000"/>
                  </a:srgbClr>
                </a:solidFill>
                <a:latin typeface="Microsoft YaHei"/>
                <a:ea typeface="Microsoft YaHei"/>
                <a:cs typeface="Microsoft YaHei"/>
              </a:rPr>
              <a:t>II</a:t>
            </a:r>
            <a:r>
              <a:rPr sz="3900" spc="-430" dirty="0">
                <a:solidFill>
                  <a:srgbClr val="191B0E">
                    <a:alpha val="100000"/>
                  </a:srgbClr>
                </a:solidFill>
                <a:latin typeface="KaiTi"/>
                <a:ea typeface="KaiTi"/>
                <a:cs typeface="KaiTi"/>
              </a:rPr>
              <a:t>）</a:t>
            </a:r>
            <a:endParaRPr lang="KaiTi" altLang="KaiTi" sz="3900" dirty="0"/>
          </a:p>
          <a:p>
            <a:pPr indent="12700" algn="l" rtl="0" eaLnBrk="0">
              <a:lnSpc>
                <a:spcPct val="94000"/>
              </a:lnSpc>
              <a:spcBef>
                <a:spcPts val="779"/>
              </a:spcBef>
              <a:tabLst/>
            </a:pPr>
            <a:r>
              <a:rPr sz="2000" spc="0" dirty="0">
                <a:solidFill>
                  <a:srgbClr val="191B0E">
                    <a:alpha val="100000"/>
                  </a:srgbClr>
                </a:solidFill>
                <a:latin typeface="Microsoft YaHei"/>
                <a:ea typeface="Microsoft YaHei"/>
                <a:cs typeface="Microsoft YaHei"/>
              </a:rPr>
              <a:t>■</a:t>
            </a:r>
            <a:r>
              <a:rPr sz="2000" spc="-25" dirty="0">
                <a:solidFill>
                  <a:srgbClr val="191B0E">
                    <a:alpha val="100000"/>
                  </a:srgbClr>
                </a:solidFill>
                <a:latin typeface="Microsoft YaHei"/>
                <a:ea typeface="Microsoft YaHei"/>
                <a:cs typeface="Microsoft YaHei"/>
              </a:rPr>
              <a:t> </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谓词覆盖准则</a:t>
            </a:r>
            <a:endParaRPr lang="KaiTi" altLang="KaiTi" sz="2000" dirty="0"/>
          </a:p>
          <a:p>
            <a:pPr marL="917937" indent="-367759" algn="l" rtl="0" eaLnBrk="0">
              <a:lnSpc>
                <a:spcPct val="89000"/>
              </a:lnSpc>
              <a:spcBef>
                <a:spcPts val="717"/>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一个分支的条件是由谓词组成的</a:t>
            </a:r>
            <a:r>
              <a:rPr sz="2100" i="1" spc="-92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单个谓词称为原子谓词</a:t>
            </a:r>
            <a:r>
              <a:rPr sz="2100" i="1" spc="-920" dirty="0">
                <a:solidFill>
                  <a:srgbClr val="191B0E">
                    <a:alpha val="100000"/>
                  </a:srgbClr>
                </a:solidFill>
                <a:latin typeface="KaiTi"/>
                <a:ea typeface="KaiTi"/>
                <a:cs typeface="KaiTi"/>
              </a:rPr>
              <a:t>，</a:t>
            </a:r>
            <a:r>
              <a:rPr sz="2100" spc="-1050" dirty="0">
                <a:solidFill>
                  <a:srgbClr val="191B0E">
                    <a:alpha val="100000"/>
                  </a:srgbClr>
                </a:solidFill>
                <a:latin typeface="KaiTi"/>
                <a:ea typeface="KaiTi"/>
                <a:cs typeface="KaiTi"/>
              </a:rPr>
              <a:t> </a:t>
            </a:r>
            <a:r>
              <a:rPr sz="2100" i="1" spc="0" dirty="0">
                <a:solidFill>
                  <a:srgbClr val="191B0E">
                    <a:alpha val="100000"/>
                  </a:srgbClr>
                </a:solidFill>
                <a:latin typeface="KaiTi"/>
                <a:ea typeface="KaiTi"/>
                <a:cs typeface="KaiTi"/>
              </a:rPr>
              <a:t>例如</a:t>
            </a:r>
            <a:r>
              <a:rPr sz="2000" i="1" spc="0" dirty="0">
                <a:solidFill>
                  <a:srgbClr val="191B0E">
                    <a:alpha val="100000"/>
                  </a:srgbClr>
                </a:solidFill>
                <a:latin typeface="Corbel"/>
                <a:ea typeface="Corbel"/>
                <a:cs typeface="Corbel"/>
              </a:rPr>
              <a:t>a!=0</a:t>
            </a:r>
            <a:r>
              <a:rPr sz="2000" spc="0" dirty="0">
                <a:solidFill>
                  <a:srgbClr val="191B0E">
                    <a:alpha val="100000"/>
                  </a:srgbClr>
                </a:solidFill>
                <a:latin typeface="Corbel"/>
                <a:ea typeface="Corbel"/>
                <a:cs typeface="Corbel"/>
              </a:rPr>
              <a:t> </a:t>
            </a:r>
            <a:r>
              <a:rPr sz="2100" i="1" spc="-920" dirty="0">
                <a:solidFill>
                  <a:srgbClr val="191B0E">
                    <a:alpha val="100000"/>
                  </a:srgbClr>
                </a:solidFill>
                <a:latin typeface="KaiTi"/>
                <a:ea typeface="KaiTi"/>
                <a:cs typeface="KaiTi"/>
              </a:rPr>
              <a:t>、</a:t>
            </a:r>
            <a:r>
              <a:rPr sz="2100" spc="0" dirty="0">
                <a:solidFill>
                  <a:srgbClr val="191B0E">
                    <a:alpha val="100000"/>
                  </a:srgbClr>
                </a:solidFill>
                <a:latin typeface="KaiTi"/>
                <a:ea typeface="KaiTi"/>
                <a:cs typeface="KaiTi"/>
              </a:rPr>
              <a:t>    </a:t>
            </a:r>
            <a:r>
              <a:rPr sz="2000" i="1" spc="0" dirty="0">
                <a:solidFill>
                  <a:srgbClr val="191B0E">
                    <a:alpha val="100000"/>
                  </a:srgbClr>
                </a:solidFill>
                <a:latin typeface="Corbel"/>
                <a:ea typeface="Corbel"/>
                <a:cs typeface="Corbel"/>
              </a:rPr>
              <a:t>mid&gt;0</a:t>
            </a:r>
            <a:r>
              <a:rPr sz="2100" i="1" spc="0" dirty="0">
                <a:solidFill>
                  <a:srgbClr val="191B0E">
                    <a:alpha val="100000"/>
                  </a:srgbClr>
                </a:solidFill>
                <a:latin typeface="KaiTi"/>
                <a:ea typeface="KaiTi"/>
                <a:cs typeface="KaiTi"/>
              </a:rPr>
              <a:t>等都是原子谓词。</a:t>
            </a:r>
            <a:endParaRPr lang="KaiTi" altLang="KaiTi" sz="2100" dirty="0"/>
          </a:p>
          <a:p>
            <a:pPr marL="935498" indent="-385320" algn="l" rtl="0" eaLnBrk="0">
              <a:lnSpc>
                <a:spcPct val="90000"/>
              </a:lnSpc>
              <a:spcBef>
                <a:spcPts val="705"/>
              </a:spcBef>
              <a:tabLst/>
            </a:pPr>
            <a:r>
              <a:rPr sz="2000" spc="-10" dirty="0">
                <a:solidFill>
                  <a:srgbClr val="191B0E">
                    <a:alpha val="100000"/>
                  </a:srgbClr>
                </a:solidFill>
                <a:latin typeface="Microsoft YaHei"/>
                <a:ea typeface="Microsoft YaHei"/>
                <a:cs typeface="Microsoft YaHei"/>
              </a:rPr>
              <a:t>–</a:t>
            </a:r>
            <a:r>
              <a:rPr sz="2000" spc="-310" dirty="0">
                <a:solidFill>
                  <a:srgbClr val="191B0E">
                    <a:alpha val="100000"/>
                  </a:srgbClr>
                </a:solidFill>
                <a:latin typeface="Microsoft YaHei"/>
                <a:ea typeface="Microsoft YaHei"/>
                <a:cs typeface="Microsoft YaHei"/>
              </a:rPr>
              <a:t>   </a:t>
            </a:r>
            <a:r>
              <a:rPr sz="2100" i="1" spc="-20" dirty="0">
                <a:solidFill>
                  <a:srgbClr val="191B0E">
                    <a:alpha val="100000"/>
                  </a:srgbClr>
                </a:solidFill>
                <a:latin typeface="KaiTi"/>
                <a:ea typeface="KaiTi"/>
                <a:cs typeface="KaiTi"/>
              </a:rPr>
              <a:t>原子谓词通过逻辑运算符可以构成复合谓词</a:t>
            </a:r>
            <a:r>
              <a:rPr sz="2100" i="1" spc="-1070" dirty="0">
                <a:solidFill>
                  <a:srgbClr val="191B0E">
                    <a:alpha val="100000"/>
                  </a:srgbClr>
                </a:solidFill>
                <a:latin typeface="KaiTi"/>
                <a:ea typeface="KaiTi"/>
                <a:cs typeface="KaiTi"/>
              </a:rPr>
              <a:t>，</a:t>
            </a:r>
            <a:r>
              <a:rPr sz="2100" spc="-1050" dirty="0">
                <a:solidFill>
                  <a:srgbClr val="191B0E">
                    <a:alpha val="100000"/>
                  </a:srgbClr>
                </a:solidFill>
                <a:latin typeface="KaiTi"/>
                <a:ea typeface="KaiTi"/>
                <a:cs typeface="KaiTi"/>
              </a:rPr>
              <a:t> </a:t>
            </a:r>
            <a:r>
              <a:rPr sz="2100" i="1" spc="-20" dirty="0">
                <a:solidFill>
                  <a:srgbClr val="191B0E">
                    <a:alpha val="100000"/>
                  </a:srgbClr>
                </a:solidFill>
                <a:latin typeface="KaiTi"/>
                <a:ea typeface="KaiTi"/>
                <a:cs typeface="KaiTi"/>
              </a:rPr>
              <a:t>常见</a:t>
            </a:r>
            <a:r>
              <a:rPr sz="2100" i="1" spc="-10" dirty="0">
                <a:solidFill>
                  <a:srgbClr val="191B0E">
                    <a:alpha val="100000"/>
                  </a:srgbClr>
                </a:solidFill>
                <a:latin typeface="KaiTi"/>
                <a:ea typeface="KaiTi"/>
                <a:cs typeface="KaiTi"/>
              </a:rPr>
              <a:t>的</a:t>
            </a:r>
            <a:r>
              <a:rPr sz="2100" i="1" spc="0" dirty="0">
                <a:solidFill>
                  <a:srgbClr val="191B0E">
                    <a:alpha val="100000"/>
                  </a:srgbClr>
                </a:solidFill>
                <a:latin typeface="KaiTi"/>
                <a:ea typeface="KaiTi"/>
                <a:cs typeface="KaiTi"/>
              </a:rPr>
              <a:t>逻辑运算符包括</a:t>
            </a:r>
            <a:r>
              <a:rPr sz="2000" i="1" spc="0" dirty="0">
                <a:solidFill>
                  <a:srgbClr val="191B0E">
                    <a:alpha val="100000"/>
                  </a:srgbClr>
                </a:solidFill>
                <a:latin typeface="Corbel"/>
                <a:ea typeface="Corbel"/>
                <a:cs typeface="Corbel"/>
              </a:rPr>
              <a:t>“</a:t>
            </a:r>
            <a:r>
              <a:rPr sz="2100" i="1" spc="0" dirty="0">
                <a:solidFill>
                  <a:srgbClr val="191B0E">
                    <a:alpha val="100000"/>
                  </a:srgbClr>
                </a:solidFill>
                <a:latin typeface="KaiTi"/>
                <a:ea typeface="KaiTi"/>
                <a:cs typeface="KaiTi"/>
              </a:rPr>
              <a:t>与</a:t>
            </a:r>
            <a:r>
              <a:rPr sz="2000" i="1" spc="0" dirty="0">
                <a:solidFill>
                  <a:srgbClr val="191B0E">
                    <a:alpha val="100000"/>
                  </a:srgbClr>
                </a:solidFill>
                <a:latin typeface="Corbel"/>
                <a:ea typeface="Corbel"/>
                <a:cs typeface="Corbel"/>
              </a:rPr>
              <a:t>”</a:t>
            </a:r>
            <a:r>
              <a:rPr sz="2000" spc="-210" dirty="0">
                <a:solidFill>
                  <a:srgbClr val="191B0E">
                    <a:alpha val="100000"/>
                  </a:srgbClr>
                </a:solidFill>
                <a:latin typeface="Corbel"/>
                <a:ea typeface="Corbel"/>
                <a:cs typeface="Corbel"/>
              </a:rPr>
              <a:t> </a:t>
            </a:r>
            <a:r>
              <a:rPr sz="2100" i="1" spc="-1070" dirty="0">
                <a:solidFill>
                  <a:srgbClr val="191B0E">
                    <a:alpha val="100000"/>
                  </a:srgbClr>
                </a:solidFill>
                <a:latin typeface="KaiTi"/>
                <a:ea typeface="KaiTi"/>
                <a:cs typeface="KaiTi"/>
              </a:rPr>
              <a:t>、</a:t>
            </a:r>
            <a:r>
              <a:rPr sz="2100" spc="0" dirty="0">
                <a:solidFill>
                  <a:srgbClr val="191B0E">
                    <a:alpha val="100000"/>
                  </a:srgbClr>
                </a:solidFill>
                <a:latin typeface="KaiTi"/>
                <a:ea typeface="KaiTi"/>
                <a:cs typeface="KaiTi"/>
              </a:rPr>
              <a:t> </a:t>
            </a:r>
            <a:r>
              <a:rPr sz="2000" i="1" spc="0" dirty="0">
                <a:solidFill>
                  <a:srgbClr val="191B0E">
                    <a:alpha val="100000"/>
                  </a:srgbClr>
                </a:solidFill>
                <a:latin typeface="Corbel"/>
                <a:ea typeface="Corbel"/>
                <a:cs typeface="Corbel"/>
              </a:rPr>
              <a:t>“</a:t>
            </a:r>
            <a:r>
              <a:rPr sz="2100" i="1" spc="0" dirty="0">
                <a:solidFill>
                  <a:srgbClr val="191B0E">
                    <a:alpha val="100000"/>
                  </a:srgbClr>
                </a:solidFill>
                <a:latin typeface="KaiTi"/>
                <a:ea typeface="KaiTi"/>
                <a:cs typeface="KaiTi"/>
              </a:rPr>
              <a:t>或</a:t>
            </a:r>
            <a:r>
              <a:rPr sz="2000" i="1" spc="0" dirty="0">
                <a:solidFill>
                  <a:srgbClr val="191B0E">
                    <a:alpha val="100000"/>
                  </a:srgbClr>
                </a:solidFill>
                <a:latin typeface="Corbel"/>
                <a:ea typeface="Corbel"/>
                <a:cs typeface="Corbel"/>
              </a:rPr>
              <a:t>”</a:t>
            </a:r>
            <a:r>
              <a:rPr sz="2000" spc="0" dirty="0">
                <a:solidFill>
                  <a:srgbClr val="191B0E">
                    <a:alpha val="100000"/>
                  </a:srgbClr>
                </a:solidFill>
                <a:latin typeface="Corbel"/>
                <a:ea typeface="Corbel"/>
                <a:cs typeface="Corbel"/>
              </a:rPr>
              <a:t> </a:t>
            </a:r>
            <a:r>
              <a:rPr sz="2100" i="1" spc="-460" dirty="0">
                <a:solidFill>
                  <a:srgbClr val="191B0E">
                    <a:alpha val="100000"/>
                  </a:srgbClr>
                </a:solidFill>
                <a:latin typeface="KaiTi"/>
                <a:ea typeface="KaiTi"/>
                <a:cs typeface="KaiTi"/>
              </a:rPr>
              <a:t>、</a:t>
            </a:r>
            <a:r>
              <a:rPr sz="2000" i="1" spc="0" dirty="0">
                <a:solidFill>
                  <a:srgbClr val="191B0E">
                    <a:alpha val="100000"/>
                  </a:srgbClr>
                </a:solidFill>
                <a:latin typeface="Corbel"/>
                <a:ea typeface="Corbel"/>
                <a:cs typeface="Corbel"/>
              </a:rPr>
              <a:t>“</a:t>
            </a:r>
            <a:r>
              <a:rPr sz="2100" i="1" spc="0" dirty="0">
                <a:solidFill>
                  <a:srgbClr val="191B0E">
                    <a:alpha val="100000"/>
                  </a:srgbClr>
                </a:solidFill>
                <a:latin typeface="KaiTi"/>
                <a:ea typeface="KaiTi"/>
                <a:cs typeface="KaiTi"/>
              </a:rPr>
              <a:t>非</a:t>
            </a:r>
            <a:r>
              <a:rPr sz="2000" i="1" spc="0" dirty="0">
                <a:solidFill>
                  <a:srgbClr val="191B0E">
                    <a:alpha val="100000"/>
                  </a:srgbClr>
                </a:solidFill>
                <a:latin typeface="Corbel"/>
                <a:ea typeface="Corbel"/>
                <a:cs typeface="Corbel"/>
              </a:rPr>
              <a:t>”</a:t>
            </a:r>
            <a:r>
              <a:rPr sz="2100" i="1" spc="0" dirty="0">
                <a:solidFill>
                  <a:srgbClr val="191B0E">
                    <a:alpha val="100000"/>
                  </a:srgbClr>
                </a:solidFill>
                <a:latin typeface="KaiTi"/>
                <a:ea typeface="KaiTi"/>
                <a:cs typeface="KaiTi"/>
              </a:rPr>
              <a:t>等</a:t>
            </a:r>
            <a:r>
              <a:rPr sz="2100" i="1" spc="-460" dirty="0">
                <a:solidFill>
                  <a:srgbClr val="191B0E">
                    <a:alpha val="100000"/>
                  </a:srgbClr>
                </a:solidFill>
                <a:latin typeface="KaiTi"/>
                <a:ea typeface="KaiTi"/>
                <a:cs typeface="KaiTi"/>
              </a:rPr>
              <a:t>。</a:t>
            </a:r>
            <a:endParaRPr lang="KaiTi" altLang="KaiTi" sz="2100" dirty="0"/>
          </a:p>
          <a:p>
            <a:pPr indent="12700" algn="l" rtl="0" eaLnBrk="0">
              <a:lnSpc>
                <a:spcPct val="94000"/>
              </a:lnSpc>
              <a:spcBef>
                <a:spcPts val="1190"/>
              </a:spcBef>
              <a:tabLst/>
            </a:pPr>
            <a:r>
              <a:rPr sz="2000" spc="-10" dirty="0">
                <a:solidFill>
                  <a:srgbClr val="191B0E">
                    <a:alpha val="100000"/>
                  </a:srgbClr>
                </a:solidFill>
                <a:latin typeface="Microsoft YaHei"/>
                <a:ea typeface="Microsoft YaHei"/>
                <a:cs typeface="Microsoft YaHei"/>
              </a:rPr>
              <a:t>■</a:t>
            </a:r>
            <a:r>
              <a:rPr sz="2000" spc="-8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KaiTi"/>
                <a:ea typeface="KaiTi"/>
                <a:cs typeface="KaiTi"/>
              </a:rPr>
              <a:t>谓词覆</a:t>
            </a:r>
            <a:r>
              <a:rPr sz="2000" spc="-5" dirty="0">
                <a:solidFill>
                  <a:srgbClr val="191B0E">
                    <a:alpha val="100000"/>
                  </a:srgbClr>
                </a:solidFill>
                <a:latin typeface="KaiTi"/>
                <a:ea typeface="KaiTi"/>
                <a:cs typeface="KaiTi"/>
              </a:rPr>
              <a:t>盖</a:t>
            </a:r>
            <a:r>
              <a:rPr sz="2000" spc="0" dirty="0">
                <a:solidFill>
                  <a:srgbClr val="191B0E">
                    <a:alpha val="100000"/>
                  </a:srgbClr>
                </a:solidFill>
                <a:latin typeface="KaiTi"/>
                <a:ea typeface="KaiTi"/>
                <a:cs typeface="KaiTi"/>
              </a:rPr>
              <a:t>准则包括</a:t>
            </a:r>
            <a:r>
              <a:rPr sz="2000" spc="-1010" dirty="0">
                <a:solidFill>
                  <a:srgbClr val="191B0E">
                    <a:alpha val="100000"/>
                  </a:srgbClr>
                </a:solidFill>
                <a:latin typeface="KaiTi"/>
                <a:ea typeface="KaiTi"/>
                <a:cs typeface="KaiTi"/>
              </a:rPr>
              <a:t>：</a:t>
            </a:r>
            <a:endParaRPr lang="KaiTi" altLang="KaiTi" sz="2000" dirty="0"/>
          </a:p>
          <a:p>
            <a:pPr indent="550178" algn="l" rtl="0" eaLnBrk="0">
              <a:lnSpc>
                <a:spcPct val="90000"/>
              </a:lnSpc>
              <a:spcBef>
                <a:spcPts val="697"/>
              </a:spcBef>
              <a:tabLst/>
            </a:pPr>
            <a:r>
              <a:rPr sz="2000" spc="-10" dirty="0">
                <a:solidFill>
                  <a:srgbClr val="191B0E">
                    <a:alpha val="100000"/>
                  </a:srgbClr>
                </a:solidFill>
                <a:latin typeface="Microsoft YaHei"/>
                <a:ea typeface="Microsoft YaHei"/>
                <a:cs typeface="Microsoft YaHei"/>
              </a:rPr>
              <a:t>–</a:t>
            </a:r>
            <a:r>
              <a:rPr sz="2000" spc="-7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原子</a:t>
            </a:r>
            <a:r>
              <a:rPr sz="2100" i="1" spc="-5" dirty="0">
                <a:solidFill>
                  <a:srgbClr val="191B0E">
                    <a:alpha val="100000"/>
                  </a:srgbClr>
                </a:solidFill>
                <a:latin typeface="KaiTi"/>
                <a:ea typeface="KaiTi"/>
                <a:cs typeface="KaiTi"/>
              </a:rPr>
              <a:t>谓</a:t>
            </a:r>
            <a:r>
              <a:rPr sz="2100" i="1" spc="0" dirty="0">
                <a:solidFill>
                  <a:srgbClr val="191B0E">
                    <a:alpha val="100000"/>
                  </a:srgbClr>
                </a:solidFill>
                <a:latin typeface="KaiTi"/>
                <a:ea typeface="KaiTi"/>
                <a:cs typeface="KaiTi"/>
              </a:rPr>
              <a:t>词覆盖准则</a:t>
            </a:r>
            <a:endParaRPr lang="KaiTi" altLang="KaiTi" sz="2100" dirty="0"/>
          </a:p>
          <a:p>
            <a:pPr indent="550178" algn="l" rtl="0" eaLnBrk="0">
              <a:lnSpc>
                <a:spcPct val="90000"/>
              </a:lnSpc>
              <a:spcBef>
                <a:spcPts val="696"/>
              </a:spcBef>
              <a:tabLst/>
            </a:pPr>
            <a:r>
              <a:rPr sz="2000" spc="-10" dirty="0">
                <a:solidFill>
                  <a:srgbClr val="191B0E">
                    <a:alpha val="100000"/>
                  </a:srgbClr>
                </a:solidFill>
                <a:latin typeface="Microsoft YaHei"/>
                <a:ea typeface="Microsoft YaHei"/>
                <a:cs typeface="Microsoft YaHei"/>
              </a:rPr>
              <a:t>–</a:t>
            </a:r>
            <a:r>
              <a:rPr sz="2000" spc="-140" dirty="0">
                <a:solidFill>
                  <a:srgbClr val="191B0E">
                    <a:alpha val="100000"/>
                  </a:srgbClr>
                </a:solidFill>
                <a:latin typeface="Microsoft YaHei"/>
                <a:ea typeface="Microsoft YaHei"/>
                <a:cs typeface="Microsoft YaHei"/>
              </a:rPr>
              <a:t>   </a:t>
            </a:r>
            <a:r>
              <a:rPr sz="2100" i="1" spc="-20" dirty="0">
                <a:solidFill>
                  <a:srgbClr val="191B0E">
                    <a:alpha val="100000"/>
                  </a:srgbClr>
                </a:solidFill>
                <a:latin typeface="KaiTi"/>
                <a:ea typeface="KaiTi"/>
                <a:cs typeface="KaiTi"/>
              </a:rPr>
              <a:t>分支</a:t>
            </a:r>
            <a:r>
              <a:rPr sz="2000" i="1" spc="-20" dirty="0">
                <a:solidFill>
                  <a:srgbClr val="191B0E">
                    <a:alpha val="100000"/>
                  </a:srgbClr>
                </a:solidFill>
                <a:latin typeface="Corbel"/>
                <a:ea typeface="Corbel"/>
                <a:cs typeface="Corbel"/>
              </a:rPr>
              <a:t>—</a:t>
            </a:r>
            <a:r>
              <a:rPr sz="2100" i="1" spc="-20" dirty="0">
                <a:solidFill>
                  <a:srgbClr val="191B0E">
                    <a:alpha val="100000"/>
                  </a:srgbClr>
                </a:solidFill>
                <a:latin typeface="KaiTi"/>
                <a:ea typeface="KaiTi"/>
                <a:cs typeface="KaiTi"/>
              </a:rPr>
              <a:t>谓词覆盖</a:t>
            </a:r>
            <a:r>
              <a:rPr sz="2100" i="1" spc="-15" dirty="0">
                <a:solidFill>
                  <a:srgbClr val="191B0E">
                    <a:alpha val="100000"/>
                  </a:srgbClr>
                </a:solidFill>
                <a:latin typeface="KaiTi"/>
                <a:ea typeface="KaiTi"/>
                <a:cs typeface="KaiTi"/>
              </a:rPr>
              <a:t>准</a:t>
            </a:r>
            <a:r>
              <a:rPr sz="2100" i="1" spc="0" dirty="0">
                <a:solidFill>
                  <a:srgbClr val="191B0E">
                    <a:alpha val="100000"/>
                  </a:srgbClr>
                </a:solidFill>
                <a:latin typeface="KaiTi"/>
                <a:ea typeface="KaiTi"/>
                <a:cs typeface="KaiTi"/>
              </a:rPr>
              <a:t>则</a:t>
            </a:r>
            <a:endParaRPr lang="KaiTi" altLang="KaiTi" sz="2100" dirty="0"/>
          </a:p>
          <a:p>
            <a:pPr algn="l" rtl="0" eaLnBrk="0">
              <a:lnSpc>
                <a:spcPct val="114000"/>
              </a:lnSpc>
              <a:tabLst/>
            </a:pPr>
            <a:endParaRPr lang="Arial" altLang="Arial" sz="500" dirty="0"/>
          </a:p>
          <a:p>
            <a:pPr indent="550178" algn="l" rtl="0" eaLnBrk="0">
              <a:lnSpc>
                <a:spcPct val="90000"/>
              </a:lnSpc>
              <a:spcBef>
                <a:spcPts val="2"/>
              </a:spcBef>
              <a:tabLst/>
            </a:pPr>
            <a:r>
              <a:rPr sz="2000" spc="-10" dirty="0">
                <a:solidFill>
                  <a:srgbClr val="191B0E">
                    <a:alpha val="100000"/>
                  </a:srgbClr>
                </a:solidFill>
                <a:latin typeface="Microsoft YaHei"/>
                <a:ea typeface="Microsoft YaHei"/>
                <a:cs typeface="Microsoft YaHei"/>
              </a:rPr>
              <a:t>–</a:t>
            </a:r>
            <a:r>
              <a:rPr sz="2000" spc="-6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复合谓</a:t>
            </a:r>
            <a:r>
              <a:rPr sz="2100" i="1" spc="0" dirty="0">
                <a:solidFill>
                  <a:srgbClr val="191B0E">
                    <a:alpha val="100000"/>
                  </a:srgbClr>
                </a:solidFill>
                <a:latin typeface="KaiTi"/>
                <a:ea typeface="KaiTi"/>
                <a:cs typeface="KaiTi"/>
              </a:rPr>
              <a:t>词覆盖准则</a:t>
            </a:r>
            <a:endParaRPr lang="KaiTi" altLang="KaiTi" sz="2100" dirty="0"/>
          </a:p>
        </p:txBody>
      </p:sp>
      <p:sp>
        <p:nvSpPr>
          <p:cNvPr id="326"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327" name="picture 327"/>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329" name="textbox 329"/>
          <p:cNvSpPr/>
          <p:nvPr/>
        </p:nvSpPr>
        <p:spPr>
          <a:xfrm>
            <a:off x="1468664" y="719988"/>
            <a:ext cx="9296400" cy="1652904"/>
          </a:xfrm>
          <a:prstGeom prst="rect">
            <a:avLst/>
          </a:prstGeom>
        </p:spPr>
        <p:txBody>
          <a:bodyPr vert="horz" wrap="square" lIns="0" tIns="0" rIns="0" bIns="0"/>
          <a:lstStyle/>
          <a:p>
            <a:pPr algn="l" rtl="0" eaLnBrk="0">
              <a:lnSpc>
                <a:spcPct val="68763"/>
              </a:lnSpc>
              <a:tabLst/>
            </a:pPr>
            <a:endParaRPr lang="Arial" altLang="Arial" sz="100" dirty="0"/>
          </a:p>
          <a:p>
            <a:pPr indent="82425" algn="l" rtl="0" eaLnBrk="0">
              <a:lnSpc>
                <a:spcPct val="96000"/>
              </a:lnSpc>
              <a:tabLst/>
            </a:pPr>
            <a:r>
              <a:rPr sz="3900" spc="0" dirty="0">
                <a:solidFill>
                  <a:srgbClr val="191B0E">
                    <a:alpha val="100000"/>
                  </a:srgbClr>
                </a:solidFill>
                <a:latin typeface="KaiTi"/>
                <a:ea typeface="KaiTi"/>
                <a:cs typeface="KaiTi"/>
              </a:rPr>
              <a:t>白盒测试技术</a:t>
            </a:r>
            <a:r>
              <a:rPr sz="3900" spc="0" dirty="0">
                <a:solidFill>
                  <a:srgbClr val="191B0E">
                    <a:alpha val="100000"/>
                  </a:srgbClr>
                </a:solidFill>
                <a:latin typeface="Microsoft YaHei"/>
                <a:ea typeface="Microsoft YaHei"/>
                <a:cs typeface="Microsoft YaHei"/>
              </a:rPr>
              <a:t>-</a:t>
            </a:r>
            <a:r>
              <a:rPr sz="3900" spc="0" dirty="0">
                <a:solidFill>
                  <a:srgbClr val="191B0E">
                    <a:alpha val="100000"/>
                  </a:srgbClr>
                </a:solidFill>
                <a:latin typeface="KaiTi"/>
                <a:ea typeface="KaiTi"/>
                <a:cs typeface="KaiTi"/>
              </a:rPr>
              <a:t>逻辑覆盖法（续</a:t>
            </a:r>
            <a:r>
              <a:rPr sz="3900" spc="0" dirty="0">
                <a:solidFill>
                  <a:srgbClr val="191B0E">
                    <a:alpha val="100000"/>
                  </a:srgbClr>
                </a:solidFill>
                <a:latin typeface="Microsoft YaHei"/>
                <a:ea typeface="Microsoft YaHei"/>
                <a:cs typeface="Microsoft YaHei"/>
              </a:rPr>
              <a:t>II</a:t>
            </a:r>
            <a:r>
              <a:rPr sz="3900" spc="-430" dirty="0">
                <a:solidFill>
                  <a:srgbClr val="191B0E">
                    <a:alpha val="100000"/>
                  </a:srgbClr>
                </a:solidFill>
                <a:latin typeface="KaiTi"/>
                <a:ea typeface="KaiTi"/>
                <a:cs typeface="KaiTi"/>
              </a:rPr>
              <a:t>）</a:t>
            </a:r>
            <a:endParaRPr lang="KaiTi" altLang="KaiTi" sz="3900" dirty="0"/>
          </a:p>
          <a:p>
            <a:pPr indent="12700" algn="l" rtl="0" eaLnBrk="0">
              <a:lnSpc>
                <a:spcPct val="94000"/>
              </a:lnSpc>
              <a:spcBef>
                <a:spcPts val="779"/>
              </a:spcBef>
              <a:tabLst/>
            </a:pPr>
            <a:r>
              <a:rPr sz="2000" spc="0" dirty="0">
                <a:solidFill>
                  <a:srgbClr val="191B0E">
                    <a:alpha val="100000"/>
                  </a:srgbClr>
                </a:solidFill>
                <a:latin typeface="Microsoft YaHei"/>
                <a:ea typeface="Microsoft YaHei"/>
                <a:cs typeface="Microsoft YaHei"/>
              </a:rPr>
              <a:t>■</a:t>
            </a:r>
            <a:r>
              <a:rPr sz="2000" spc="-25" dirty="0">
                <a:solidFill>
                  <a:srgbClr val="191B0E">
                    <a:alpha val="100000"/>
                  </a:srgbClr>
                </a:solidFill>
                <a:latin typeface="Microsoft YaHei"/>
                <a:ea typeface="Microsoft YaHei"/>
                <a:cs typeface="Microsoft YaHei"/>
              </a:rPr>
              <a:t> </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原子谓词覆盖准则</a:t>
            </a:r>
            <a:endParaRPr lang="KaiTi" altLang="KaiTi" sz="2000" dirty="0"/>
          </a:p>
          <a:p>
            <a:pPr algn="l" rtl="0" eaLnBrk="0">
              <a:lnSpc>
                <a:spcPct val="119000"/>
              </a:lnSpc>
              <a:tabLst/>
            </a:pPr>
            <a:endParaRPr lang="Arial" altLang="Arial" sz="500" dirty="0"/>
          </a:p>
          <a:p>
            <a:pPr marL="904026" indent="-353848" algn="l" rtl="0" eaLnBrk="0">
              <a:lnSpc>
                <a:spcPct val="91000"/>
              </a:lnSpc>
              <a:spcBef>
                <a:spcPts val="1"/>
              </a:spcBef>
              <a:tabLst/>
            </a:pPr>
            <a:r>
              <a:rPr sz="2000" spc="-20" dirty="0">
                <a:solidFill>
                  <a:srgbClr val="191B0E">
                    <a:alpha val="100000"/>
                  </a:srgbClr>
                </a:solidFill>
                <a:latin typeface="Microsoft YaHei"/>
                <a:ea typeface="Microsoft YaHei"/>
                <a:cs typeface="Microsoft YaHei"/>
              </a:rPr>
              <a:t>–</a:t>
            </a:r>
            <a:r>
              <a:rPr sz="2000" spc="-485" dirty="0">
                <a:solidFill>
                  <a:srgbClr val="191B0E">
                    <a:alpha val="100000"/>
                  </a:srgbClr>
                </a:solidFill>
                <a:latin typeface="Microsoft YaHei"/>
                <a:ea typeface="Microsoft YaHei"/>
                <a:cs typeface="Microsoft YaHei"/>
              </a:rPr>
              <a:t>   </a:t>
            </a:r>
            <a:r>
              <a:rPr sz="2100" i="1" spc="-30" dirty="0">
                <a:solidFill>
                  <a:srgbClr val="191B0E">
                    <a:alpha val="100000"/>
                  </a:srgbClr>
                </a:solidFill>
                <a:latin typeface="KaiTi"/>
                <a:ea typeface="KaiTi"/>
                <a:cs typeface="KaiTi"/>
              </a:rPr>
              <a:t>在软件测试中</a:t>
            </a:r>
            <a:r>
              <a:rPr sz="2100" i="1" spc="-1080" dirty="0">
                <a:solidFill>
                  <a:srgbClr val="191B0E">
                    <a:alpha val="100000"/>
                  </a:srgbClr>
                </a:solidFill>
                <a:latin typeface="KaiTi"/>
                <a:ea typeface="KaiTi"/>
                <a:cs typeface="KaiTi"/>
              </a:rPr>
              <a:t>，</a:t>
            </a:r>
            <a:r>
              <a:rPr sz="2100" i="1" spc="-30" dirty="0">
                <a:solidFill>
                  <a:srgbClr val="191B0E">
                    <a:alpha val="100000"/>
                  </a:srgbClr>
                </a:solidFill>
                <a:latin typeface="KaiTi"/>
                <a:ea typeface="KaiTi"/>
                <a:cs typeface="KaiTi"/>
              </a:rPr>
              <a:t>每个复合谓词所包含的每一个原子谓词都至少获</a:t>
            </a:r>
            <a:r>
              <a:rPr sz="2100" i="1" spc="-20" dirty="0">
                <a:solidFill>
                  <a:srgbClr val="191B0E">
                    <a:alpha val="100000"/>
                  </a:srgbClr>
                </a:solidFill>
                <a:latin typeface="KaiTi"/>
                <a:ea typeface="KaiTi"/>
                <a:cs typeface="KaiTi"/>
              </a:rPr>
              <a:t>得</a:t>
            </a:r>
            <a:r>
              <a:rPr sz="2100" i="1" spc="0" dirty="0">
                <a:solidFill>
                  <a:srgbClr val="191B0E">
                    <a:alpha val="100000"/>
                  </a:srgbClr>
                </a:solidFill>
                <a:latin typeface="KaiTi"/>
                <a:ea typeface="KaiTi"/>
                <a:cs typeface="KaiTi"/>
              </a:rPr>
              <a:t>一次</a:t>
            </a:r>
            <a:r>
              <a:rPr sz="2000" i="1" spc="0" dirty="0">
                <a:solidFill>
                  <a:srgbClr val="191B0E">
                    <a:alpha val="100000"/>
                  </a:srgbClr>
                </a:solidFill>
                <a:latin typeface="Corbel"/>
                <a:ea typeface="Corbel"/>
                <a:cs typeface="Corbel"/>
              </a:rPr>
              <a:t>“</a:t>
            </a:r>
            <a:r>
              <a:rPr sz="2100" i="1" spc="0" dirty="0">
                <a:solidFill>
                  <a:srgbClr val="191B0E">
                    <a:alpha val="100000"/>
                  </a:srgbClr>
                </a:solidFill>
                <a:latin typeface="KaiTi"/>
                <a:ea typeface="KaiTi"/>
                <a:cs typeface="KaiTi"/>
              </a:rPr>
              <a:t>真</a:t>
            </a:r>
            <a:r>
              <a:rPr sz="2000" i="1" spc="0" dirty="0">
                <a:solidFill>
                  <a:srgbClr val="191B0E">
                    <a:alpha val="100000"/>
                  </a:srgbClr>
                </a:solidFill>
                <a:latin typeface="Corbel"/>
                <a:ea typeface="Corbel"/>
                <a:cs typeface="Corbel"/>
              </a:rPr>
              <a:t>”</a:t>
            </a:r>
            <a:r>
              <a:rPr sz="2000" spc="0" dirty="0">
                <a:solidFill>
                  <a:srgbClr val="191B0E">
                    <a:alpha val="100000"/>
                  </a:srgbClr>
                </a:solidFill>
                <a:latin typeface="Corbel"/>
                <a:ea typeface="Corbel"/>
                <a:cs typeface="Corbel"/>
              </a:rPr>
              <a:t> </a:t>
            </a:r>
            <a:r>
              <a:rPr sz="2100" i="1" spc="-20" dirty="0">
                <a:solidFill>
                  <a:srgbClr val="191B0E">
                    <a:alpha val="100000"/>
                  </a:srgbClr>
                </a:solidFill>
                <a:latin typeface="KaiTi"/>
                <a:ea typeface="KaiTi"/>
                <a:cs typeface="KaiTi"/>
              </a:rPr>
              <a:t>值和一</a:t>
            </a:r>
            <a:r>
              <a:rPr sz="2100" i="1" spc="-15" dirty="0">
                <a:solidFill>
                  <a:srgbClr val="191B0E">
                    <a:alpha val="100000"/>
                  </a:srgbClr>
                </a:solidFill>
                <a:latin typeface="KaiTi"/>
                <a:ea typeface="KaiTi"/>
                <a:cs typeface="KaiTi"/>
              </a:rPr>
              <a:t>次</a:t>
            </a:r>
            <a:r>
              <a:rPr sz="2000" i="1" spc="0" dirty="0">
                <a:solidFill>
                  <a:srgbClr val="191B0E">
                    <a:alpha val="100000"/>
                  </a:srgbClr>
                </a:solidFill>
                <a:latin typeface="Corbel"/>
                <a:ea typeface="Corbel"/>
                <a:cs typeface="Corbel"/>
              </a:rPr>
              <a:t>“</a:t>
            </a:r>
            <a:r>
              <a:rPr sz="2100" i="1" spc="0" dirty="0">
                <a:solidFill>
                  <a:srgbClr val="191B0E">
                    <a:alpha val="100000"/>
                  </a:srgbClr>
                </a:solidFill>
                <a:latin typeface="KaiTi"/>
                <a:ea typeface="KaiTi"/>
                <a:cs typeface="KaiTi"/>
              </a:rPr>
              <a:t>假</a:t>
            </a:r>
            <a:r>
              <a:rPr sz="2000" i="1" spc="0" dirty="0">
                <a:solidFill>
                  <a:srgbClr val="191B0E">
                    <a:alpha val="100000"/>
                  </a:srgbClr>
                </a:solidFill>
                <a:latin typeface="Corbel"/>
                <a:ea typeface="Corbel"/>
                <a:cs typeface="Corbel"/>
              </a:rPr>
              <a:t>”</a:t>
            </a:r>
            <a:r>
              <a:rPr sz="2100" i="1" spc="0" dirty="0">
                <a:solidFill>
                  <a:srgbClr val="191B0E">
                    <a:alpha val="100000"/>
                  </a:srgbClr>
                </a:solidFill>
                <a:latin typeface="KaiTi"/>
                <a:ea typeface="KaiTi"/>
                <a:cs typeface="KaiTi"/>
              </a:rPr>
              <a:t>值</a:t>
            </a:r>
            <a:endParaRPr lang="KaiTi" altLang="KaiTi" sz="2100" dirty="0"/>
          </a:p>
        </p:txBody>
      </p:sp>
      <p:sp>
        <p:nvSpPr>
          <p:cNvPr id="330" name="textbox 330"/>
          <p:cNvSpPr/>
          <p:nvPr/>
        </p:nvSpPr>
        <p:spPr>
          <a:xfrm>
            <a:off x="2791510" y="2849194"/>
            <a:ext cx="4491354" cy="2867660"/>
          </a:xfrm>
          <a:prstGeom prst="rect">
            <a:avLst/>
          </a:prstGeom>
        </p:spPr>
        <p:txBody>
          <a:bodyPr vert="horz" wrap="square" lIns="0" tIns="0" rIns="0" bIns="0"/>
          <a:lstStyle/>
          <a:p>
            <a:pPr algn="l" rtl="0" eaLnBrk="0">
              <a:lnSpc>
                <a:spcPct val="82139"/>
              </a:lnSpc>
              <a:tabLst/>
            </a:pPr>
            <a:endParaRPr lang="Arial" altLang="Arial" sz="100" dirty="0"/>
          </a:p>
          <a:p>
            <a:pPr indent="12700" algn="l" rtl="0" eaLnBrk="0">
              <a:lnSpc>
                <a:spcPct val="78000"/>
              </a:lnSpc>
              <a:tabLst/>
            </a:pPr>
            <a:r>
              <a:rPr sz="1800" spc="-10" dirty="0">
                <a:solidFill>
                  <a:srgbClr val="000000">
                    <a:alpha val="100000"/>
                  </a:srgbClr>
                </a:solidFill>
                <a:latin typeface="Times New Roman"/>
                <a:ea typeface="Times New Roman"/>
                <a:cs typeface="Times New Roman"/>
              </a:rPr>
              <a:t>ma</a:t>
            </a:r>
            <a:r>
              <a:rPr sz="1800" spc="0" dirty="0">
                <a:solidFill>
                  <a:srgbClr val="000000">
                    <a:alpha val="100000"/>
                  </a:srgbClr>
                </a:solidFill>
                <a:latin typeface="Times New Roman"/>
                <a:ea typeface="Times New Roman"/>
                <a:cs typeface="Times New Roman"/>
              </a:rPr>
              <a:t>in()</a:t>
            </a:r>
            <a:endParaRPr lang="Times New Roman" altLang="Times New Roman" sz="1800" dirty="0"/>
          </a:p>
          <a:p>
            <a:pPr indent="176529" algn="l" rtl="0" eaLnBrk="0">
              <a:lnSpc>
                <a:spcPct val="78000"/>
              </a:lnSpc>
              <a:spcBef>
                <a:spcPts val="904"/>
              </a:spcBef>
              <a:tabLst/>
            </a:pPr>
            <a:r>
              <a:rPr sz="1800" spc="-10" dirty="0">
                <a:solidFill>
                  <a:srgbClr val="000000">
                    <a:alpha val="100000"/>
                  </a:srgbClr>
                </a:solidFill>
                <a:latin typeface="Times New Roman"/>
                <a:ea typeface="Times New Roman"/>
                <a:cs typeface="Times New Roman"/>
              </a:rPr>
              <a:t>{</a:t>
            </a:r>
            <a:r>
              <a:rPr sz="1800" spc="-90" dirty="0">
                <a:solidFill>
                  <a:srgbClr val="000000">
                    <a:alpha val="100000"/>
                  </a:srgbClr>
                </a:solidFill>
                <a:latin typeface="Times New Roman"/>
                <a:ea typeface="Times New Roman"/>
                <a:cs typeface="Times New Roman"/>
              </a:rPr>
              <a:t> </a:t>
            </a:r>
            <a:r>
              <a:rPr sz="1800" spc="-10" dirty="0">
                <a:solidFill>
                  <a:srgbClr val="000000">
                    <a:alpha val="100000"/>
                  </a:srgbClr>
                </a:solidFill>
                <a:latin typeface="Times New Roman"/>
                <a:ea typeface="Times New Roman"/>
                <a:cs typeface="Times New Roman"/>
              </a:rPr>
              <a:t>int</a:t>
            </a:r>
            <a:r>
              <a:rPr sz="1800" spc="-90" dirty="0">
                <a:solidFill>
                  <a:srgbClr val="000000">
                    <a:alpha val="100000"/>
                  </a:srgbClr>
                </a:solidFill>
                <a:latin typeface="Times New Roman"/>
                <a:ea typeface="Times New Roman"/>
                <a:cs typeface="Times New Roman"/>
              </a:rPr>
              <a:t> </a:t>
            </a:r>
            <a:r>
              <a:rPr sz="1800" spc="0" dirty="0">
                <a:solidFill>
                  <a:srgbClr val="000000">
                    <a:alpha val="100000"/>
                  </a:srgbClr>
                </a:solidFill>
                <a:latin typeface="Times New Roman"/>
                <a:ea typeface="Times New Roman"/>
                <a:cs typeface="Times New Roman"/>
              </a:rPr>
              <a:t>i,j,k,match;</a:t>
            </a:r>
            <a:endParaRPr lang="Times New Roman" altLang="Times New Roman" sz="1800" dirty="0"/>
          </a:p>
          <a:p>
            <a:pPr indent="156184" algn="l" rtl="0" eaLnBrk="0">
              <a:lnSpc>
                <a:spcPct val="85000"/>
              </a:lnSpc>
              <a:spcBef>
                <a:spcPts val="713"/>
              </a:spcBef>
              <a:tabLst/>
            </a:pPr>
            <a:r>
              <a:rPr sz="1800" spc="0" dirty="0">
                <a:solidFill>
                  <a:srgbClr val="000000">
                    <a:alpha val="100000"/>
                  </a:srgbClr>
                </a:solidFill>
                <a:latin typeface="Times New Roman"/>
                <a:ea typeface="Times New Roman"/>
                <a:cs typeface="Times New Roman"/>
              </a:rPr>
              <a:t>scanf(“</a:t>
            </a:r>
            <a:r>
              <a:rPr sz="1800" spc="0" dirty="0">
                <a:solidFill>
                  <a:srgbClr val="000000">
                    <a:alpha val="100000"/>
                  </a:srgbClr>
                </a:solidFill>
                <a:latin typeface="KaiTi"/>
                <a:ea typeface="KaiTi"/>
                <a:cs typeface="KaiTi"/>
              </a:rPr>
              <a:t>％</a:t>
            </a:r>
            <a:r>
              <a:rPr sz="1800" spc="0" dirty="0">
                <a:solidFill>
                  <a:srgbClr val="000000">
                    <a:alpha val="100000"/>
                  </a:srgbClr>
                </a:solidFill>
                <a:latin typeface="Times New Roman"/>
                <a:ea typeface="Times New Roman"/>
                <a:cs typeface="Times New Roman"/>
              </a:rPr>
              <a:t>d</a:t>
            </a:r>
            <a:r>
              <a:rPr sz="1800" spc="0" dirty="0">
                <a:solidFill>
                  <a:srgbClr val="000000">
                    <a:alpha val="100000"/>
                  </a:srgbClr>
                </a:solidFill>
                <a:latin typeface="KaiTi"/>
                <a:ea typeface="KaiTi"/>
                <a:cs typeface="KaiTi"/>
              </a:rPr>
              <a:t>％</a:t>
            </a:r>
            <a:r>
              <a:rPr sz="1800" spc="0" dirty="0">
                <a:solidFill>
                  <a:srgbClr val="000000">
                    <a:alpha val="100000"/>
                  </a:srgbClr>
                </a:solidFill>
                <a:latin typeface="Times New Roman"/>
                <a:ea typeface="Times New Roman"/>
                <a:cs typeface="Times New Roman"/>
              </a:rPr>
              <a:t>d</a:t>
            </a:r>
            <a:r>
              <a:rPr sz="1800" spc="0" dirty="0">
                <a:solidFill>
                  <a:srgbClr val="000000">
                    <a:alpha val="100000"/>
                  </a:srgbClr>
                </a:solidFill>
                <a:latin typeface="KaiTi"/>
                <a:ea typeface="KaiTi"/>
                <a:cs typeface="KaiTi"/>
              </a:rPr>
              <a:t>％</a:t>
            </a:r>
            <a:r>
              <a:rPr sz="1800" spc="0" dirty="0">
                <a:solidFill>
                  <a:srgbClr val="000000">
                    <a:alpha val="100000"/>
                  </a:srgbClr>
                </a:solidFill>
                <a:latin typeface="Times New Roman"/>
                <a:ea typeface="Times New Roman"/>
                <a:cs typeface="Times New Roman"/>
              </a:rPr>
              <a:t>d”</a:t>
            </a:r>
            <a:r>
              <a:rPr sz="1800" spc="0" dirty="0">
                <a:solidFill>
                  <a:srgbClr val="000000">
                    <a:alpha val="100000"/>
                  </a:srgbClr>
                </a:solidFill>
                <a:latin typeface="Times New Roman"/>
                <a:ea typeface="Times New Roman"/>
                <a:cs typeface="Times New Roman"/>
              </a:rPr>
              <a:t> </a:t>
            </a:r>
            <a:r>
              <a:rPr sz="1800" spc="-360" dirty="0">
                <a:solidFill>
                  <a:srgbClr val="000000">
                    <a:alpha val="100000"/>
                  </a:srgbClr>
                </a:solidFill>
                <a:latin typeface="KaiTi"/>
                <a:ea typeface="KaiTi"/>
                <a:cs typeface="KaiTi"/>
              </a:rPr>
              <a:t>，</a:t>
            </a:r>
            <a:r>
              <a:rPr sz="1800" spc="0" dirty="0">
                <a:solidFill>
                  <a:srgbClr val="000000">
                    <a:alpha val="100000"/>
                  </a:srgbClr>
                </a:solidFill>
                <a:latin typeface="Times New Roman"/>
                <a:ea typeface="Times New Roman"/>
                <a:cs typeface="Times New Roman"/>
              </a:rPr>
              <a:t>&amp;i</a:t>
            </a:r>
            <a:r>
              <a:rPr sz="1800" spc="0" dirty="0">
                <a:solidFill>
                  <a:srgbClr val="000000">
                    <a:alpha val="100000"/>
                  </a:srgbClr>
                </a:solidFill>
                <a:latin typeface="Times New Roman"/>
                <a:ea typeface="Times New Roman"/>
                <a:cs typeface="Times New Roman"/>
              </a:rPr>
              <a:t> </a:t>
            </a:r>
            <a:r>
              <a:rPr sz="1800" spc="-360" dirty="0">
                <a:solidFill>
                  <a:srgbClr val="000000">
                    <a:alpha val="100000"/>
                  </a:srgbClr>
                </a:solidFill>
                <a:latin typeface="KaiTi"/>
                <a:ea typeface="KaiTi"/>
                <a:cs typeface="KaiTi"/>
              </a:rPr>
              <a:t>，</a:t>
            </a:r>
            <a:r>
              <a:rPr sz="1800" spc="0" dirty="0">
                <a:solidFill>
                  <a:srgbClr val="000000">
                    <a:alpha val="100000"/>
                  </a:srgbClr>
                </a:solidFill>
                <a:latin typeface="Times New Roman"/>
                <a:ea typeface="Times New Roman"/>
                <a:cs typeface="Times New Roman"/>
              </a:rPr>
              <a:t>&amp;j</a:t>
            </a:r>
            <a:r>
              <a:rPr sz="1800" spc="0" dirty="0">
                <a:solidFill>
                  <a:srgbClr val="000000">
                    <a:alpha val="100000"/>
                  </a:srgbClr>
                </a:solidFill>
                <a:latin typeface="Times New Roman"/>
                <a:ea typeface="Times New Roman"/>
                <a:cs typeface="Times New Roman"/>
              </a:rPr>
              <a:t> </a:t>
            </a:r>
            <a:r>
              <a:rPr sz="1800" spc="-360" dirty="0">
                <a:solidFill>
                  <a:srgbClr val="000000">
                    <a:alpha val="100000"/>
                  </a:srgbClr>
                </a:solidFill>
                <a:latin typeface="KaiTi"/>
                <a:ea typeface="KaiTi"/>
                <a:cs typeface="KaiTi"/>
              </a:rPr>
              <a:t>，</a:t>
            </a:r>
            <a:r>
              <a:rPr sz="1800" spc="0" dirty="0">
                <a:solidFill>
                  <a:srgbClr val="000000">
                    <a:alpha val="100000"/>
                  </a:srgbClr>
                </a:solidFill>
                <a:latin typeface="Times New Roman"/>
                <a:ea typeface="Times New Roman"/>
                <a:cs typeface="Times New Roman"/>
              </a:rPr>
              <a:t>&amp;k)</a:t>
            </a:r>
            <a:r>
              <a:rPr sz="1800" spc="-340" dirty="0">
                <a:solidFill>
                  <a:srgbClr val="000000">
                    <a:alpha val="100000"/>
                  </a:srgbClr>
                </a:solidFill>
                <a:latin typeface="KaiTi"/>
                <a:ea typeface="KaiTi"/>
                <a:cs typeface="KaiTi"/>
              </a:rPr>
              <a:t>；</a:t>
            </a:r>
            <a:endParaRPr lang="KaiTi" altLang="KaiTi" sz="1800" dirty="0"/>
          </a:p>
          <a:p>
            <a:pPr indent="494512" algn="l" rtl="0" eaLnBrk="0">
              <a:lnSpc>
                <a:spcPts val="2594"/>
              </a:lnSpc>
              <a:tabLst/>
            </a:pPr>
            <a:r>
              <a:rPr sz="1800" spc="-10" dirty="0">
                <a:solidFill>
                  <a:srgbClr val="000000">
                    <a:alpha val="100000"/>
                  </a:srgbClr>
                </a:solidFill>
                <a:latin typeface="Times New Roman"/>
                <a:ea typeface="Times New Roman"/>
                <a:cs typeface="Times New Roman"/>
              </a:rPr>
              <a:t>if(i&lt;=</a:t>
            </a:r>
            <a:r>
              <a:rPr sz="1800" spc="-5" dirty="0">
                <a:solidFill>
                  <a:srgbClr val="000000">
                    <a:alpha val="100000"/>
                  </a:srgbClr>
                </a:solidFill>
                <a:latin typeface="Times New Roman"/>
                <a:ea typeface="Times New Roman"/>
                <a:cs typeface="Times New Roman"/>
              </a:rPr>
              <a:t>0</a:t>
            </a:r>
            <a:r>
              <a:rPr sz="1800" spc="0" dirty="0">
                <a:solidFill>
                  <a:srgbClr val="000000">
                    <a:alpha val="100000"/>
                  </a:srgbClr>
                </a:solidFill>
                <a:latin typeface="Times New Roman"/>
                <a:ea typeface="Times New Roman"/>
                <a:cs typeface="Times New Roman"/>
              </a:rPr>
              <a:t>||j&lt;=0||k&lt;=0||i+j&lt;=k||i+k&lt;=j||j+k&lt;=i)</a:t>
            </a:r>
            <a:endParaRPr lang="Times New Roman" altLang="Times New Roman" sz="1800" dirty="0"/>
          </a:p>
          <a:p>
            <a:pPr marL="1124483" indent="-457453" algn="l" rtl="0" eaLnBrk="0">
              <a:lnSpc>
                <a:spcPct val="119000"/>
              </a:lnSpc>
              <a:spcBef>
                <a:spcPts val="87"/>
              </a:spcBef>
              <a:tabLst/>
            </a:pPr>
            <a:r>
              <a:rPr sz="1800" spc="20" dirty="0">
                <a:solidFill>
                  <a:srgbClr val="000000">
                    <a:alpha val="100000"/>
                  </a:srgbClr>
                </a:solidFill>
                <a:latin typeface="Times New Roman"/>
                <a:ea typeface="Times New Roman"/>
                <a:cs typeface="Times New Roman"/>
              </a:rPr>
              <a:t>e</a:t>
            </a:r>
            <a:r>
              <a:rPr sz="1800" spc="10" dirty="0">
                <a:solidFill>
                  <a:srgbClr val="000000">
                    <a:alpha val="100000"/>
                  </a:srgbClr>
                </a:solidFill>
                <a:latin typeface="Times New Roman"/>
                <a:ea typeface="Times New Roman"/>
                <a:cs typeface="Times New Roman"/>
              </a:rPr>
              <a:t>ls</a:t>
            </a:r>
            <a:r>
              <a:rPr sz="1800" spc="20" dirty="0">
                <a:solidFill>
                  <a:srgbClr val="000000">
                    <a:alpha val="100000"/>
                  </a:srgbClr>
                </a:solidFill>
                <a:latin typeface="Times New Roman"/>
                <a:ea typeface="Times New Roman"/>
                <a:cs typeface="Times New Roman"/>
              </a:rPr>
              <a:t>e</a:t>
            </a:r>
            <a:r>
              <a:rPr sz="1800" spc="10" dirty="0">
                <a:solidFill>
                  <a:srgbClr val="000000">
                    <a:alpha val="100000"/>
                  </a:srgbClr>
                </a:solidFill>
                <a:latin typeface="Times New Roman"/>
                <a:ea typeface="Times New Roman"/>
                <a:cs typeface="Times New Roman"/>
              </a:rPr>
              <a:t> </a:t>
            </a:r>
            <a:r>
              <a:rPr sz="1800" spc="10" dirty="0">
                <a:solidFill>
                  <a:srgbClr val="000000">
                    <a:alpha val="100000"/>
                  </a:srgbClr>
                </a:solidFill>
                <a:latin typeface="Times New Roman"/>
                <a:ea typeface="Times New Roman"/>
                <a:cs typeface="Times New Roman"/>
              </a:rPr>
              <a:t>if(i</a:t>
            </a:r>
            <a:r>
              <a:rPr sz="1800" spc="20" dirty="0">
                <a:solidFill>
                  <a:srgbClr val="000000">
                    <a:alpha val="100000"/>
                  </a:srgbClr>
                </a:solidFill>
                <a:latin typeface="Times New Roman"/>
                <a:ea typeface="Times New Roman"/>
                <a:cs typeface="Times New Roman"/>
              </a:rPr>
              <a:t>==</a:t>
            </a:r>
            <a:r>
              <a:rPr sz="1800" spc="10" dirty="0">
                <a:solidFill>
                  <a:srgbClr val="000000">
                    <a:alpha val="100000"/>
                  </a:srgbClr>
                </a:solidFill>
                <a:latin typeface="Times New Roman"/>
                <a:ea typeface="Times New Roman"/>
                <a:cs typeface="Times New Roman"/>
              </a:rPr>
              <a:t>j</a:t>
            </a:r>
            <a:r>
              <a:rPr sz="1800" spc="20" dirty="0">
                <a:solidFill>
                  <a:srgbClr val="000000">
                    <a:alpha val="100000"/>
                  </a:srgbClr>
                </a:solidFill>
                <a:latin typeface="Times New Roman"/>
                <a:ea typeface="Times New Roman"/>
                <a:cs typeface="Times New Roman"/>
              </a:rPr>
              <a:t>&amp;&amp;</a:t>
            </a:r>
            <a:r>
              <a:rPr sz="1800" spc="10" dirty="0">
                <a:solidFill>
                  <a:srgbClr val="000000">
                    <a:alpha val="100000"/>
                  </a:srgbClr>
                </a:solidFill>
                <a:latin typeface="Times New Roman"/>
                <a:ea typeface="Times New Roman"/>
                <a:cs typeface="Times New Roman"/>
              </a:rPr>
              <a:t>i</a:t>
            </a:r>
            <a:r>
              <a:rPr sz="1800" spc="20" dirty="0">
                <a:solidFill>
                  <a:srgbClr val="000000">
                    <a:alpha val="100000"/>
                  </a:srgbClr>
                </a:solidFill>
                <a:latin typeface="Times New Roman"/>
                <a:ea typeface="Times New Roman"/>
                <a:cs typeface="Times New Roman"/>
              </a:rPr>
              <a:t>==k&amp;&amp;</a:t>
            </a:r>
            <a:r>
              <a:rPr sz="1800" spc="10" dirty="0">
                <a:solidFill>
                  <a:srgbClr val="000000">
                    <a:alpha val="100000"/>
                  </a:srgbClr>
                </a:solidFill>
                <a:latin typeface="Times New Roman"/>
                <a:ea typeface="Times New Roman"/>
                <a:cs typeface="Times New Roman"/>
              </a:rPr>
              <a:t>j</a:t>
            </a:r>
            <a:r>
              <a:rPr sz="1800" spc="20" dirty="0">
                <a:solidFill>
                  <a:srgbClr val="000000">
                    <a:alpha val="100000"/>
                  </a:srgbClr>
                </a:solidFill>
                <a:latin typeface="Times New Roman"/>
                <a:ea typeface="Times New Roman"/>
                <a:cs typeface="Times New Roman"/>
              </a:rPr>
              <a:t>==k</a:t>
            </a:r>
            <a:r>
              <a:rPr sz="1800" spc="5" dirty="0">
                <a:solidFill>
                  <a:srgbClr val="000000">
                    <a:alpha val="100000"/>
                  </a:srgbClr>
                </a:solidFill>
                <a:latin typeface="Times New Roman"/>
                <a:ea typeface="Times New Roman"/>
                <a:cs typeface="Times New Roman"/>
              </a:rPr>
              <a:t>)</a:t>
            </a:r>
            <a:r>
              <a:rPr sz="1800" spc="0" dirty="0">
                <a:solidFill>
                  <a:srgbClr val="000000">
                    <a:alpha val="100000"/>
                  </a:srgbClr>
                </a:solidFill>
                <a:latin typeface="Times New Roman"/>
                <a:ea typeface="Times New Roman"/>
                <a:cs typeface="Times New Roman"/>
              </a:rPr>
              <a:t> </a:t>
            </a:r>
            <a:r>
              <a:rPr sz="1800" spc="0" dirty="0">
                <a:solidFill>
                  <a:srgbClr val="000000">
                    <a:alpha val="100000"/>
                  </a:srgbClr>
                </a:solidFill>
                <a:latin typeface="Times New Roman"/>
                <a:ea typeface="Times New Roman"/>
                <a:cs typeface="Times New Roman"/>
              </a:rPr>
              <a:t>match=1;</a:t>
            </a:r>
            <a:r>
              <a:rPr sz="1800" spc="0" dirty="0">
                <a:solidFill>
                  <a:srgbClr val="000000">
                    <a:alpha val="100000"/>
                  </a:srgbClr>
                </a:solidFill>
                <a:latin typeface="Times New Roman"/>
                <a:ea typeface="Times New Roman"/>
                <a:cs typeface="Times New Roman"/>
              </a:rPr>
              <a:t>   </a:t>
            </a:r>
            <a:r>
              <a:rPr sz="1800" spc="0" dirty="0">
                <a:solidFill>
                  <a:srgbClr val="000000">
                    <a:alpha val="100000"/>
                  </a:srgbClr>
                </a:solidFill>
                <a:latin typeface="Times New Roman"/>
                <a:ea typeface="Times New Roman"/>
                <a:cs typeface="Times New Roman"/>
              </a:rPr>
              <a:t>else</a:t>
            </a:r>
            <a:r>
              <a:rPr sz="1800" spc="0" dirty="0">
                <a:solidFill>
                  <a:srgbClr val="000000">
                    <a:alpha val="100000"/>
                  </a:srgbClr>
                </a:solidFill>
                <a:latin typeface="Times New Roman"/>
                <a:ea typeface="Times New Roman"/>
                <a:cs typeface="Times New Roman"/>
              </a:rPr>
              <a:t> </a:t>
            </a:r>
            <a:r>
              <a:rPr sz="1800" spc="0" dirty="0">
                <a:solidFill>
                  <a:srgbClr val="000000">
                    <a:alpha val="100000"/>
                  </a:srgbClr>
                </a:solidFill>
                <a:latin typeface="Times New Roman"/>
                <a:ea typeface="Times New Roman"/>
                <a:cs typeface="Times New Roman"/>
              </a:rPr>
              <a:t>if(i==j||i==k||j==k)</a:t>
            </a:r>
            <a:r>
              <a:rPr sz="1800" spc="-40" dirty="0">
                <a:solidFill>
                  <a:srgbClr val="000000">
                    <a:alpha val="100000"/>
                  </a:srgbClr>
                </a:solidFill>
                <a:latin typeface="Times New Roman"/>
                <a:ea typeface="Times New Roman"/>
                <a:cs typeface="Times New Roman"/>
              </a:rPr>
              <a:t> </a:t>
            </a:r>
            <a:r>
              <a:rPr sz="1800" spc="-25" dirty="0">
                <a:solidFill>
                  <a:srgbClr val="000000">
                    <a:alpha val="100000"/>
                  </a:srgbClr>
                </a:solidFill>
                <a:latin typeface="Times New Roman"/>
                <a:ea typeface="Times New Roman"/>
                <a:cs typeface="Times New Roman"/>
              </a:rPr>
              <a:t> </a:t>
            </a:r>
            <a:r>
              <a:rPr sz="1800" spc="0" dirty="0">
                <a:solidFill>
                  <a:srgbClr val="000000">
                    <a:alpha val="100000"/>
                  </a:srgbClr>
                </a:solidFill>
                <a:latin typeface="Times New Roman"/>
                <a:ea typeface="Times New Roman"/>
                <a:cs typeface="Times New Roman"/>
              </a:rPr>
              <a:t>match=2;</a:t>
            </a:r>
            <a:endParaRPr lang="Times New Roman" altLang="Times New Roman" sz="1800" dirty="0"/>
          </a:p>
          <a:p>
            <a:pPr indent="1581683" algn="l" rtl="0" eaLnBrk="0">
              <a:lnSpc>
                <a:spcPct val="76000"/>
              </a:lnSpc>
              <a:spcBef>
                <a:spcPts val="907"/>
              </a:spcBef>
              <a:tabLst/>
            </a:pPr>
            <a:r>
              <a:rPr sz="1800" spc="0" dirty="0">
                <a:solidFill>
                  <a:srgbClr val="000000">
                    <a:alpha val="100000"/>
                  </a:srgbClr>
                </a:solidFill>
                <a:latin typeface="Times New Roman"/>
                <a:ea typeface="Times New Roman"/>
                <a:cs typeface="Times New Roman"/>
              </a:rPr>
              <a:t>else</a:t>
            </a:r>
            <a:r>
              <a:rPr sz="1800" spc="-30" dirty="0">
                <a:solidFill>
                  <a:srgbClr val="000000">
                    <a:alpha val="100000"/>
                  </a:srgbClr>
                </a:solidFill>
                <a:latin typeface="Times New Roman"/>
                <a:ea typeface="Times New Roman"/>
                <a:cs typeface="Times New Roman"/>
              </a:rPr>
              <a:t> </a:t>
            </a:r>
            <a:r>
              <a:rPr sz="1800" spc="-25" dirty="0">
                <a:solidFill>
                  <a:srgbClr val="000000">
                    <a:alpha val="100000"/>
                  </a:srgbClr>
                </a:solidFill>
                <a:latin typeface="Times New Roman"/>
                <a:ea typeface="Times New Roman"/>
                <a:cs typeface="Times New Roman"/>
              </a:rPr>
              <a:t> </a:t>
            </a:r>
            <a:r>
              <a:rPr sz="1800" spc="0" dirty="0">
                <a:solidFill>
                  <a:srgbClr val="000000">
                    <a:alpha val="100000"/>
                  </a:srgbClr>
                </a:solidFill>
                <a:latin typeface="Times New Roman"/>
                <a:ea typeface="Times New Roman"/>
                <a:cs typeface="Times New Roman"/>
              </a:rPr>
              <a:t>match=3;</a:t>
            </a:r>
            <a:endParaRPr lang="Times New Roman" altLang="Times New Roman" sz="1800" dirty="0"/>
          </a:p>
          <a:p>
            <a:pPr indent="487425" algn="l" rtl="0" eaLnBrk="0">
              <a:lnSpc>
                <a:spcPts val="2594"/>
              </a:lnSpc>
              <a:tabLst/>
            </a:pPr>
            <a:r>
              <a:rPr sz="1800" spc="10" dirty="0">
                <a:solidFill>
                  <a:srgbClr val="000000">
                    <a:alpha val="100000"/>
                  </a:srgbClr>
                </a:solidFill>
                <a:latin typeface="Times New Roman"/>
                <a:ea typeface="Times New Roman"/>
                <a:cs typeface="Times New Roman"/>
              </a:rPr>
              <a:t>prin</a:t>
            </a:r>
            <a:r>
              <a:rPr sz="1800" spc="0" dirty="0">
                <a:solidFill>
                  <a:srgbClr val="000000">
                    <a:alpha val="100000"/>
                  </a:srgbClr>
                </a:solidFill>
                <a:latin typeface="Times New Roman"/>
                <a:ea typeface="Times New Roman"/>
                <a:cs typeface="Times New Roman"/>
              </a:rPr>
              <a:t>tf(“match=%d\n”,match);</a:t>
            </a:r>
            <a:endParaRPr lang="Times New Roman" altLang="Times New Roman" sz="1800" dirty="0"/>
          </a:p>
          <a:p>
            <a:pPr indent="449630" algn="l" rtl="0" eaLnBrk="0">
              <a:lnSpc>
                <a:spcPts val="2592"/>
              </a:lnSpc>
              <a:tabLst/>
            </a:pPr>
            <a:r>
              <a:rPr sz="1800" spc="0" dirty="0">
                <a:solidFill>
                  <a:srgbClr val="000000">
                    <a:alpha val="100000"/>
                  </a:srgbClr>
                </a:solidFill>
                <a:latin typeface="Times New Roman"/>
                <a:ea typeface="Times New Roman"/>
                <a:cs typeface="Times New Roman"/>
              </a:rPr>
              <a:t>}</a:t>
            </a:r>
            <a:endParaRPr lang="Times New Roman" altLang="Times New Roman" sz="1800" dirty="0"/>
          </a:p>
        </p:txBody>
      </p:sp>
      <p:grpSp>
        <p:nvGrpSpPr>
          <p:cNvPr id="124" name="group 124"/>
          <p:cNvGrpSpPr/>
          <p:nvPr/>
        </p:nvGrpSpPr>
        <p:grpSpPr>
          <a:xfrm rot="21600000">
            <a:off x="9027985" y="3649789"/>
            <a:ext cx="585596" cy="408812"/>
            <a:chOff x="0" y="0"/>
            <a:chExt cx="585596" cy="408812"/>
          </a:xfrm>
        </p:grpSpPr>
        <p:sp>
          <p:nvSpPr>
            <p:cNvPr id="331" name="path"/>
            <p:cNvSpPr/>
            <p:nvPr/>
          </p:nvSpPr>
          <p:spPr>
            <a:xfrm>
              <a:off x="4762" y="4762"/>
              <a:ext cx="576071" cy="399287"/>
            </a:xfrm>
            <a:custGeom>
              <a:avLst/>
              <a:gdLst/>
              <a:ahLst/>
              <a:cxnLst/>
              <a:rect l="0" t="0" r="0" b="0"/>
              <a:pathLst>
                <a:path w="907" h="628">
                  <a:moveTo>
                    <a:pt x="0" y="314"/>
                  </a:moveTo>
                  <a:cubicBezTo>
                    <a:pt x="0" y="140"/>
                    <a:pt x="203" y="0"/>
                    <a:pt x="453" y="0"/>
                  </a:cubicBezTo>
                  <a:cubicBezTo>
                    <a:pt x="704" y="0"/>
                    <a:pt x="907" y="140"/>
                    <a:pt x="907" y="314"/>
                  </a:cubicBezTo>
                  <a:cubicBezTo>
                    <a:pt x="907" y="487"/>
                    <a:pt x="704" y="628"/>
                    <a:pt x="453" y="628"/>
                  </a:cubicBezTo>
                  <a:cubicBezTo>
                    <a:pt x="203" y="628"/>
                    <a:pt x="0" y="487"/>
                    <a:pt x="0" y="314"/>
                  </a:cubicBezTo>
                </a:path>
              </a:pathLst>
            </a:custGeom>
            <a:solidFill>
              <a:srgbClr val="FFFFFF">
                <a:alpha val="100000"/>
              </a:srgbClr>
            </a:solidFill>
            <a:ln cap="flat">
              <a:miter lim="0"/>
              <a:noFill/>
              <a:prstDash val="solid"/>
            </a:ln>
          </p:spPr>
          <p:txBody>
            <a:bodyPr rtlCol="0"/>
            <a:lstStyle/>
            <a:p>
              <a:pPr algn="ctr"/>
              <a:endParaRPr lang="zh-CN" altLang="en-US"/>
            </a:p>
          </p:txBody>
        </p:sp>
        <p:sp>
          <p:nvSpPr>
            <p:cNvPr id="332" name="path"/>
            <p:cNvSpPr/>
            <p:nvPr/>
          </p:nvSpPr>
          <p:spPr>
            <a:xfrm>
              <a:off x="0" y="0"/>
              <a:ext cx="585596" cy="408812"/>
            </a:xfrm>
            <a:custGeom>
              <a:avLst/>
              <a:gdLst/>
              <a:ahLst/>
              <a:cxnLst/>
              <a:rect l="0" t="0" r="0" b="0"/>
              <a:pathLst>
                <a:path w="922" h="643">
                  <a:moveTo>
                    <a:pt x="7" y="321"/>
                  </a:moveTo>
                  <a:cubicBezTo>
                    <a:pt x="7" y="148"/>
                    <a:pt x="210" y="7"/>
                    <a:pt x="461" y="7"/>
                  </a:cubicBezTo>
                  <a:cubicBezTo>
                    <a:pt x="711" y="7"/>
                    <a:pt x="914" y="148"/>
                    <a:pt x="914" y="321"/>
                  </a:cubicBezTo>
                  <a:cubicBezTo>
                    <a:pt x="914" y="495"/>
                    <a:pt x="711" y="636"/>
                    <a:pt x="461" y="636"/>
                  </a:cubicBezTo>
                  <a:cubicBezTo>
                    <a:pt x="210" y="636"/>
                    <a:pt x="7" y="495"/>
                    <a:pt x="7" y="321"/>
                  </a:cubicBezTo>
                </a:path>
              </a:pathLst>
            </a:custGeom>
            <a:noFill/>
            <a:ln w="9525" cap="flat">
              <a:round/>
              <a:solidFill>
                <a:srgbClr val="000000">
                  <a:alpha val="100000"/>
                </a:srgbClr>
              </a:solidFill>
              <a:prstDash val="solid"/>
            </a:ln>
          </p:spPr>
          <p:txBody>
            <a:bodyPr rtlCol="0"/>
            <a:lstStyle/>
            <a:p>
              <a:pPr algn="ctr"/>
              <a:endParaRPr lang="zh-CN" altLang="en-US"/>
            </a:p>
          </p:txBody>
        </p:sp>
      </p:grpSp>
      <p:pic>
        <p:nvPicPr>
          <p:cNvPr id="333" name="picture 333"/>
          <p:cNvPicPr>
            <a:picLocks noChangeAspect="1"/>
          </p:cNvPicPr>
          <p:nvPr/>
        </p:nvPicPr>
        <p:blipFill>
          <a:blip r:embed="rId2"/>
          <a:stretch>
            <a:fillRect/>
          </a:stretch>
        </p:blipFill>
        <p:spPr>
          <a:xfrm rot="21600000">
            <a:off x="8453437" y="4019295"/>
            <a:ext cx="704532" cy="639762"/>
          </a:xfrm>
          <a:prstGeom prst="rect">
            <a:avLst/>
          </a:prstGeom>
        </p:spPr>
      </p:pic>
      <p:grpSp>
        <p:nvGrpSpPr>
          <p:cNvPr id="126" name="group 126"/>
          <p:cNvGrpSpPr/>
          <p:nvPr/>
        </p:nvGrpSpPr>
        <p:grpSpPr>
          <a:xfrm rot="21600000">
            <a:off x="9604057" y="4849177"/>
            <a:ext cx="585597" cy="410337"/>
            <a:chOff x="0" y="0"/>
            <a:chExt cx="585597" cy="410337"/>
          </a:xfrm>
        </p:grpSpPr>
        <p:sp>
          <p:nvSpPr>
            <p:cNvPr id="334" name="path"/>
            <p:cNvSpPr/>
            <p:nvPr/>
          </p:nvSpPr>
          <p:spPr>
            <a:xfrm>
              <a:off x="4762" y="4762"/>
              <a:ext cx="576072" cy="400812"/>
            </a:xfrm>
            <a:custGeom>
              <a:avLst/>
              <a:gdLst/>
              <a:ahLst/>
              <a:cxnLst/>
              <a:rect l="0" t="0" r="0" b="0"/>
              <a:pathLst>
                <a:path w="907" h="631">
                  <a:moveTo>
                    <a:pt x="0" y="315"/>
                  </a:moveTo>
                  <a:cubicBezTo>
                    <a:pt x="0" y="141"/>
                    <a:pt x="203" y="0"/>
                    <a:pt x="453" y="0"/>
                  </a:cubicBezTo>
                  <a:cubicBezTo>
                    <a:pt x="704" y="0"/>
                    <a:pt x="907" y="141"/>
                    <a:pt x="907" y="315"/>
                  </a:cubicBezTo>
                  <a:cubicBezTo>
                    <a:pt x="907" y="490"/>
                    <a:pt x="704" y="631"/>
                    <a:pt x="453" y="631"/>
                  </a:cubicBezTo>
                  <a:cubicBezTo>
                    <a:pt x="203" y="631"/>
                    <a:pt x="0" y="490"/>
                    <a:pt x="0" y="315"/>
                  </a:cubicBezTo>
                </a:path>
              </a:pathLst>
            </a:custGeom>
            <a:solidFill>
              <a:srgbClr val="FFFFFF">
                <a:alpha val="100000"/>
              </a:srgbClr>
            </a:solidFill>
            <a:ln cap="flat">
              <a:miter lim="0"/>
              <a:noFill/>
              <a:prstDash val="solid"/>
            </a:ln>
          </p:spPr>
          <p:txBody>
            <a:bodyPr rtlCol="0"/>
            <a:lstStyle/>
            <a:p>
              <a:pPr algn="ctr"/>
              <a:endParaRPr lang="zh-CN" altLang="en-US"/>
            </a:p>
          </p:txBody>
        </p:sp>
        <p:sp>
          <p:nvSpPr>
            <p:cNvPr id="335" name="path"/>
            <p:cNvSpPr/>
            <p:nvPr/>
          </p:nvSpPr>
          <p:spPr>
            <a:xfrm>
              <a:off x="0" y="0"/>
              <a:ext cx="585597" cy="410337"/>
            </a:xfrm>
            <a:custGeom>
              <a:avLst/>
              <a:gdLst/>
              <a:ahLst/>
              <a:cxnLst/>
              <a:rect l="0" t="0" r="0" b="0"/>
              <a:pathLst>
                <a:path w="922" h="646">
                  <a:moveTo>
                    <a:pt x="7" y="323"/>
                  </a:moveTo>
                  <a:cubicBezTo>
                    <a:pt x="7" y="148"/>
                    <a:pt x="210" y="7"/>
                    <a:pt x="461" y="7"/>
                  </a:cubicBezTo>
                  <a:cubicBezTo>
                    <a:pt x="711" y="7"/>
                    <a:pt x="914" y="148"/>
                    <a:pt x="914" y="323"/>
                  </a:cubicBezTo>
                  <a:cubicBezTo>
                    <a:pt x="914" y="497"/>
                    <a:pt x="711" y="638"/>
                    <a:pt x="461" y="638"/>
                  </a:cubicBezTo>
                  <a:cubicBezTo>
                    <a:pt x="210" y="638"/>
                    <a:pt x="7" y="497"/>
                    <a:pt x="7" y="323"/>
                  </a:cubicBezTo>
                </a:path>
              </a:pathLst>
            </a:custGeom>
            <a:noFill/>
            <a:ln w="9525" cap="flat">
              <a:round/>
              <a:solidFill>
                <a:srgbClr val="000000">
                  <a:alpha val="100000"/>
                </a:srgbClr>
              </a:solidFill>
              <a:prstDash val="solid"/>
            </a:ln>
          </p:spPr>
          <p:txBody>
            <a:bodyPr rtlCol="0"/>
            <a:lstStyle/>
            <a:p>
              <a:pPr algn="ctr"/>
              <a:endParaRPr lang="zh-CN" altLang="en-US"/>
            </a:p>
          </p:txBody>
        </p:sp>
      </p:grpSp>
      <p:pic>
        <p:nvPicPr>
          <p:cNvPr id="336" name="picture 336"/>
          <p:cNvPicPr>
            <a:picLocks noChangeAspect="1"/>
          </p:cNvPicPr>
          <p:nvPr/>
        </p:nvPicPr>
        <p:blipFill>
          <a:blip r:embed="rId3"/>
          <a:stretch>
            <a:fillRect/>
          </a:stretch>
        </p:blipFill>
        <p:spPr>
          <a:xfrm rot="21600000">
            <a:off x="8904477" y="3447034"/>
            <a:ext cx="1574800" cy="1647443"/>
          </a:xfrm>
          <a:prstGeom prst="rect">
            <a:avLst/>
          </a:prstGeom>
        </p:spPr>
      </p:pic>
      <p:sp>
        <p:nvSpPr>
          <p:cNvPr id="337" name="textbox 337"/>
          <p:cNvSpPr/>
          <p:nvPr/>
        </p:nvSpPr>
        <p:spPr>
          <a:xfrm>
            <a:off x="9319590" y="2541524"/>
            <a:ext cx="883285" cy="2118995"/>
          </a:xfrm>
          <a:prstGeom prst="rect">
            <a:avLst/>
          </a:prstGeom>
        </p:spPr>
        <p:txBody>
          <a:bodyPr vert="horz" wrap="square" lIns="0" tIns="0" rIns="0" bIns="0"/>
          <a:lstStyle/>
          <a:p>
            <a:pPr algn="l" rtl="0" eaLnBrk="0">
              <a:lnSpc>
                <a:spcPct val="123000"/>
              </a:lnSpc>
              <a:tabLst/>
            </a:pPr>
            <a:endParaRPr lang="Arial" altLang="Arial" sz="400" dirty="0"/>
          </a:p>
          <a:p>
            <a:pPr indent="615366" algn="l" rtl="0" eaLnBrk="0">
              <a:lnSpc>
                <a:spcPts val="2177"/>
              </a:lnSpc>
              <a:spcBef>
                <a:spcPts val="2"/>
              </a:spcBef>
              <a:tabLst>
                <a:tab pos="672465" algn="l"/>
              </a:tabLst>
            </a:pPr>
            <a:r>
              <a:rPr sz="1700" spc="0" dirty="0">
                <a:solidFill>
                  <a:srgbClr val="000000">
                    <a:alpha val="100000"/>
                  </a:srgbClr>
                </a:solidFill>
                <a:latin typeface="Times New Roman"/>
                <a:ea typeface="Times New Roman"/>
                <a:cs typeface="Times New Roman"/>
              </a:rPr>
              <a:t>	</a:t>
            </a:r>
            <a:r>
              <a:rPr sz="2700" spc="-20" dirty="0" baseline="13917">
                <a:solidFill>
                  <a:srgbClr val="000000">
                    <a:alpha val="100000"/>
                  </a:srgbClr>
                </a:solidFill>
                <a:latin typeface="Times New Roman"/>
                <a:ea typeface="Times New Roman"/>
                <a:cs typeface="Times New Roman"/>
              </a:rPr>
              <a:t>e</a:t>
            </a:r>
            <a:r>
              <a:rPr sz="1800" spc="-5" dirty="0" baseline="-8062">
                <a:solidFill>
                  <a:srgbClr val="000000">
                    <a:alpha val="100000"/>
                  </a:srgbClr>
                </a:solidFill>
                <a:latin typeface="Times New Roman"/>
                <a:ea typeface="Times New Roman"/>
                <a:cs typeface="Times New Roman"/>
              </a:rPr>
              <a:t>0</a:t>
            </a:r>
            <a:endParaRPr lang="Times New Roman" altLang="Times New Roman" sz="1169" dirty="0"/>
          </a:p>
          <a:p>
            <a:pPr algn="l" rtl="0" eaLnBrk="0">
              <a:lnSpc>
                <a:spcPct val="174000"/>
              </a:lnSpc>
              <a:tabLst/>
            </a:pPr>
            <a:endParaRPr lang="Arial" altLang="Arial" sz="1000" dirty="0"/>
          </a:p>
          <a:p>
            <a:pPr indent="12700" algn="l" rtl="0" eaLnBrk="0">
              <a:lnSpc>
                <a:spcPct val="79000"/>
              </a:lnSpc>
              <a:spcBef>
                <a:spcPts val="511"/>
              </a:spcBef>
              <a:tabLst/>
            </a:pPr>
            <a:r>
              <a:rPr sz="1700" spc="20" dirty="0">
                <a:solidFill>
                  <a:srgbClr val="000000">
                    <a:alpha val="100000"/>
                  </a:srgbClr>
                </a:solidFill>
                <a:latin typeface="Times New Roman"/>
                <a:ea typeface="Times New Roman"/>
                <a:cs typeface="Times New Roman"/>
              </a:rPr>
              <a:t>e</a:t>
            </a:r>
            <a:r>
              <a:rPr sz="1700" spc="10" dirty="0">
                <a:solidFill>
                  <a:srgbClr val="000000">
                    <a:alpha val="100000"/>
                  </a:srgbClr>
                </a:solidFill>
                <a:latin typeface="Times New Roman"/>
                <a:ea typeface="Times New Roman"/>
                <a:cs typeface="Times New Roman"/>
              </a:rPr>
              <a:t>1</a:t>
            </a:r>
            <a:r>
              <a:rPr sz="1700" spc="0" dirty="0">
                <a:solidFill>
                  <a:srgbClr val="000000">
                    <a:alpha val="100000"/>
                  </a:srgbClr>
                </a:solidFill>
                <a:latin typeface="Times New Roman"/>
                <a:ea typeface="Times New Roman"/>
                <a:cs typeface="Times New Roman"/>
              </a:rPr>
              <a:t> </a:t>
            </a:r>
            <a:endParaRPr lang="Times New Roman" altLang="Times New Roman" sz="1700" dirty="0"/>
          </a:p>
          <a:p>
            <a:pPr marL="138938" indent="449199" algn="l" rtl="0" eaLnBrk="0">
              <a:lnSpc>
                <a:spcPct val="214000"/>
              </a:lnSpc>
              <a:spcBef>
                <a:spcPts val="359"/>
              </a:spcBef>
              <a:tabLst/>
            </a:pPr>
            <a:r>
              <a:rPr sz="1800" spc="-30" dirty="0">
                <a:solidFill>
                  <a:srgbClr val="000000">
                    <a:alpha val="100000"/>
                  </a:srgbClr>
                </a:solidFill>
                <a:latin typeface="Times New Roman"/>
                <a:ea typeface="Times New Roman"/>
                <a:cs typeface="Times New Roman"/>
              </a:rPr>
              <a:t>e</a:t>
            </a:r>
            <a:r>
              <a:rPr sz="1800" spc="-35" dirty="0">
                <a:solidFill>
                  <a:srgbClr val="000000">
                    <a:alpha val="100000"/>
                  </a:srgbClr>
                </a:solidFill>
                <a:latin typeface="Times New Roman"/>
                <a:ea typeface="Times New Roman"/>
                <a:cs typeface="Times New Roman"/>
              </a:rPr>
              <a:t>5</a:t>
            </a:r>
            <a:r>
              <a:rPr sz="1800" spc="0" dirty="0">
                <a:solidFill>
                  <a:srgbClr val="000000">
                    <a:alpha val="100000"/>
                  </a:srgbClr>
                </a:solidFill>
                <a:latin typeface="Times New Roman"/>
                <a:ea typeface="Times New Roman"/>
                <a:cs typeface="Times New Roman"/>
              </a:rPr>
              <a:t> </a:t>
            </a:r>
            <a:r>
              <a:rPr sz="1800" spc="-30" dirty="0">
                <a:solidFill>
                  <a:srgbClr val="000000">
                    <a:alpha val="100000"/>
                  </a:srgbClr>
                </a:solidFill>
                <a:latin typeface="Times New Roman"/>
                <a:ea typeface="Times New Roman"/>
                <a:cs typeface="Times New Roman"/>
              </a:rPr>
              <a:t>e</a:t>
            </a:r>
            <a:r>
              <a:rPr sz="1800" spc="-20" dirty="0" baseline="-23150">
                <a:solidFill>
                  <a:srgbClr val="000000">
                    <a:alpha val="100000"/>
                  </a:srgbClr>
                </a:solidFill>
                <a:latin typeface="Times New Roman"/>
                <a:ea typeface="Times New Roman"/>
                <a:cs typeface="Times New Roman"/>
              </a:rPr>
              <a:t>4</a:t>
            </a:r>
            <a:endParaRPr lang="Times New Roman" altLang="Times New Roman" sz="1169" dirty="0"/>
          </a:p>
        </p:txBody>
      </p:sp>
      <p:grpSp>
        <p:nvGrpSpPr>
          <p:cNvPr id="128" name="group 128"/>
          <p:cNvGrpSpPr/>
          <p:nvPr/>
        </p:nvGrpSpPr>
        <p:grpSpPr>
          <a:xfrm rot="21600000">
            <a:off x="9604057" y="3051714"/>
            <a:ext cx="585597" cy="406431"/>
            <a:chOff x="0" y="0"/>
            <a:chExt cx="585597" cy="406431"/>
          </a:xfrm>
        </p:grpSpPr>
        <p:sp>
          <p:nvSpPr>
            <p:cNvPr id="338" name="path"/>
            <p:cNvSpPr/>
            <p:nvPr/>
          </p:nvSpPr>
          <p:spPr>
            <a:xfrm>
              <a:off x="4762" y="4734"/>
              <a:ext cx="576072" cy="396962"/>
            </a:xfrm>
            <a:custGeom>
              <a:avLst/>
              <a:gdLst/>
              <a:ahLst/>
              <a:cxnLst/>
              <a:rect l="0" t="0" r="0" b="0"/>
              <a:pathLst>
                <a:path w="907" h="625">
                  <a:moveTo>
                    <a:pt x="0" y="312"/>
                  </a:moveTo>
                  <a:cubicBezTo>
                    <a:pt x="0" y="139"/>
                    <a:pt x="203" y="0"/>
                    <a:pt x="453" y="0"/>
                  </a:cubicBezTo>
                  <a:cubicBezTo>
                    <a:pt x="704" y="0"/>
                    <a:pt x="907" y="139"/>
                    <a:pt x="907" y="312"/>
                  </a:cubicBezTo>
                  <a:cubicBezTo>
                    <a:pt x="907" y="485"/>
                    <a:pt x="704" y="625"/>
                    <a:pt x="453" y="625"/>
                  </a:cubicBezTo>
                  <a:cubicBezTo>
                    <a:pt x="203" y="625"/>
                    <a:pt x="0" y="485"/>
                    <a:pt x="0" y="312"/>
                  </a:cubicBezTo>
                </a:path>
              </a:pathLst>
            </a:custGeom>
            <a:solidFill>
              <a:srgbClr val="FFFFFF">
                <a:alpha val="100000"/>
              </a:srgbClr>
            </a:solidFill>
            <a:ln cap="flat">
              <a:miter lim="0"/>
              <a:noFill/>
              <a:prstDash val="solid"/>
            </a:ln>
          </p:spPr>
          <p:txBody>
            <a:bodyPr rtlCol="0"/>
            <a:lstStyle/>
            <a:p>
              <a:pPr algn="ctr"/>
              <a:endParaRPr lang="zh-CN" altLang="en-US"/>
            </a:p>
          </p:txBody>
        </p:sp>
        <p:sp>
          <p:nvSpPr>
            <p:cNvPr id="339" name="path"/>
            <p:cNvSpPr/>
            <p:nvPr/>
          </p:nvSpPr>
          <p:spPr>
            <a:xfrm>
              <a:off x="0" y="0"/>
              <a:ext cx="585597" cy="406431"/>
            </a:xfrm>
            <a:custGeom>
              <a:avLst/>
              <a:gdLst/>
              <a:ahLst/>
              <a:cxnLst/>
              <a:rect l="0" t="0" r="0" b="0"/>
              <a:pathLst>
                <a:path w="922" h="640">
                  <a:moveTo>
                    <a:pt x="7" y="320"/>
                  </a:moveTo>
                  <a:cubicBezTo>
                    <a:pt x="7" y="147"/>
                    <a:pt x="210" y="7"/>
                    <a:pt x="461" y="7"/>
                  </a:cubicBezTo>
                  <a:cubicBezTo>
                    <a:pt x="711" y="7"/>
                    <a:pt x="914" y="147"/>
                    <a:pt x="914" y="320"/>
                  </a:cubicBezTo>
                  <a:cubicBezTo>
                    <a:pt x="914" y="492"/>
                    <a:pt x="711" y="632"/>
                    <a:pt x="461" y="632"/>
                  </a:cubicBezTo>
                  <a:cubicBezTo>
                    <a:pt x="210" y="632"/>
                    <a:pt x="7" y="492"/>
                    <a:pt x="7" y="320"/>
                  </a:cubicBezTo>
                </a:path>
              </a:pathLst>
            </a:custGeom>
            <a:noFill/>
            <a:ln w="9469" cap="flat">
              <a:round/>
              <a:solidFill>
                <a:srgbClr val="000000">
                  <a:alpha val="100000"/>
                </a:srgbClr>
              </a:solidFill>
              <a:prstDash val="solid"/>
            </a:ln>
          </p:spPr>
          <p:txBody>
            <a:bodyPr rtlCol="0"/>
            <a:lstStyle/>
            <a:p>
              <a:pPr algn="ctr"/>
              <a:endParaRPr lang="zh-CN" altLang="en-US"/>
            </a:p>
          </p:txBody>
        </p:sp>
      </p:grpSp>
      <p:pic>
        <p:nvPicPr>
          <p:cNvPr id="340" name="picture 340"/>
          <p:cNvPicPr>
            <a:picLocks noChangeAspect="1"/>
          </p:cNvPicPr>
          <p:nvPr/>
        </p:nvPicPr>
        <p:blipFill>
          <a:blip r:embed="rId4"/>
          <a:stretch>
            <a:fillRect/>
          </a:stretch>
        </p:blipFill>
        <p:spPr>
          <a:xfrm rot="21600000">
            <a:off x="9858756" y="2554224"/>
            <a:ext cx="76200" cy="497490"/>
          </a:xfrm>
          <a:prstGeom prst="rect">
            <a:avLst/>
          </a:prstGeom>
        </p:spPr>
      </p:pic>
      <p:sp>
        <p:nvSpPr>
          <p:cNvPr id="341"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342" name="picture 342"/>
          <p:cNvPicPr>
            <a:picLocks noChangeAspect="1"/>
          </p:cNvPicPr>
          <p:nvPr/>
        </p:nvPicPr>
        <p:blipFill>
          <a:blip r:embed="rId5"/>
          <a:stretch>
            <a:fillRect/>
          </a:stretch>
        </p:blipFill>
        <p:spPr>
          <a:xfrm rot="21600000">
            <a:off x="10283952" y="83819"/>
            <a:ext cx="1812035" cy="571500"/>
          </a:xfrm>
          <a:prstGeom prst="rect">
            <a:avLst/>
          </a:prstGeom>
        </p:spPr>
      </p:pic>
      <p:sp>
        <p:nvSpPr>
          <p:cNvPr id="343" name="textbox 343"/>
          <p:cNvSpPr/>
          <p:nvPr/>
        </p:nvSpPr>
        <p:spPr>
          <a:xfrm>
            <a:off x="7373087" y="3837000"/>
            <a:ext cx="890269" cy="250190"/>
          </a:xfrm>
          <a:prstGeom prst="rect">
            <a:avLst/>
          </a:prstGeom>
        </p:spPr>
        <p:txBody>
          <a:bodyPr vert="horz" wrap="square" lIns="0" tIns="0" rIns="0" bIns="0"/>
          <a:lstStyle/>
          <a:p>
            <a:pPr algn="l" rtl="0" eaLnBrk="0">
              <a:lnSpc>
                <a:spcPct val="81191"/>
              </a:lnSpc>
              <a:tabLst/>
            </a:pPr>
            <a:endParaRPr lang="Arial" altLang="Arial" sz="100" dirty="0"/>
          </a:p>
          <a:p>
            <a:pPr indent="12700" algn="l" rtl="0" eaLnBrk="0">
              <a:lnSpc>
                <a:spcPct val="82000"/>
              </a:lnSpc>
              <a:tabLst/>
            </a:pPr>
            <a:r>
              <a:rPr sz="1800" spc="-10" dirty="0">
                <a:solidFill>
                  <a:srgbClr val="000000">
                    <a:alpha val="100000"/>
                  </a:srgbClr>
                </a:solidFill>
                <a:latin typeface="Times New Roman"/>
                <a:ea typeface="Times New Roman"/>
                <a:cs typeface="Times New Roman"/>
              </a:rPr>
              <a:t>m</a:t>
            </a:r>
            <a:r>
              <a:rPr sz="1800" spc="0" dirty="0">
                <a:solidFill>
                  <a:srgbClr val="000000">
                    <a:alpha val="100000"/>
                  </a:srgbClr>
                </a:solidFill>
                <a:latin typeface="Times New Roman"/>
                <a:ea typeface="Times New Roman"/>
                <a:cs typeface="Times New Roman"/>
              </a:rPr>
              <a:t>atch=4;</a:t>
            </a:r>
            <a:endParaRPr lang="Times New Roman" altLang="Times New Roman" sz="1800" dirty="0"/>
          </a:p>
        </p:txBody>
      </p:sp>
      <p:sp>
        <p:nvSpPr>
          <p:cNvPr id="344" name="textbox 344"/>
          <p:cNvSpPr/>
          <p:nvPr/>
        </p:nvSpPr>
        <p:spPr>
          <a:xfrm>
            <a:off x="9846056" y="5242052"/>
            <a:ext cx="328929" cy="577215"/>
          </a:xfrm>
          <a:prstGeom prst="rect">
            <a:avLst/>
          </a:prstGeom>
        </p:spPr>
        <p:txBody>
          <a:bodyPr vert="horz" wrap="square" lIns="0" tIns="0" rIns="0" bIns="0"/>
          <a:lstStyle/>
          <a:p>
            <a:pPr algn="l" rtl="0" eaLnBrk="0">
              <a:lnSpc>
                <a:spcPct val="103000"/>
              </a:lnSpc>
              <a:tabLst/>
            </a:pPr>
            <a:endParaRPr lang="Arial" altLang="Arial" sz="900" dirty="0"/>
          </a:p>
          <a:p>
            <a:pPr indent="88900" algn="l" rtl="0" eaLnBrk="0">
              <a:lnSpc>
                <a:spcPts val="2198"/>
              </a:lnSpc>
              <a:spcBef>
                <a:spcPts val="1"/>
              </a:spcBef>
              <a:tabLst>
                <a:tab pos="146050" algn="l"/>
              </a:tabLst>
            </a:pPr>
            <a:r>
              <a:rPr sz="1800" spc="0" dirty="0">
                <a:solidFill>
                  <a:srgbClr val="000000">
                    <a:alpha val="100000"/>
                  </a:srgbClr>
                </a:solidFill>
                <a:latin typeface="Times New Roman"/>
                <a:ea typeface="Times New Roman"/>
                <a:cs typeface="Times New Roman"/>
              </a:rPr>
              <a:t>	</a:t>
            </a:r>
            <a:r>
              <a:rPr sz="1800" spc="-30" dirty="0">
                <a:solidFill>
                  <a:srgbClr val="000000">
                    <a:alpha val="100000"/>
                  </a:srgbClr>
                </a:solidFill>
                <a:latin typeface="Times New Roman"/>
                <a:ea typeface="Times New Roman"/>
                <a:cs typeface="Times New Roman"/>
              </a:rPr>
              <a:t>e</a:t>
            </a:r>
            <a:r>
              <a:rPr sz="1800" spc="-15" dirty="0" baseline="-8281">
                <a:solidFill>
                  <a:srgbClr val="000000">
                    <a:alpha val="100000"/>
                  </a:srgbClr>
                </a:solidFill>
                <a:latin typeface="Times New Roman"/>
                <a:ea typeface="Times New Roman"/>
                <a:cs typeface="Times New Roman"/>
              </a:rPr>
              <a:t>7</a:t>
            </a:r>
            <a:endParaRPr lang="Times New Roman" altLang="Times New Roman" sz="1169" dirty="0"/>
          </a:p>
        </p:txBody>
      </p:sp>
      <p:pic>
        <p:nvPicPr>
          <p:cNvPr id="345" name="picture 345"/>
          <p:cNvPicPr>
            <a:picLocks noChangeAspect="1"/>
          </p:cNvPicPr>
          <p:nvPr/>
        </p:nvPicPr>
        <p:blipFill>
          <a:blip r:embed="rId6"/>
          <a:stretch>
            <a:fillRect/>
          </a:stretch>
        </p:blipFill>
        <p:spPr>
          <a:xfrm rot="21600000">
            <a:off x="9858756" y="5254752"/>
            <a:ext cx="76200" cy="499871"/>
          </a:xfrm>
          <a:prstGeom prst="rect">
            <a:avLst/>
          </a:prstGeom>
        </p:spPr>
      </p:pic>
      <p:pic>
        <p:nvPicPr>
          <p:cNvPr id="346" name="picture 346"/>
          <p:cNvPicPr>
            <a:picLocks noChangeAspect="1"/>
          </p:cNvPicPr>
          <p:nvPr/>
        </p:nvPicPr>
        <p:blipFill>
          <a:blip r:embed="rId7"/>
          <a:stretch>
            <a:fillRect/>
          </a:stretch>
        </p:blipFill>
        <p:spPr>
          <a:xfrm rot="21600000">
            <a:off x="9488423" y="3403600"/>
            <a:ext cx="221233" cy="258572"/>
          </a:xfrm>
          <a:prstGeom prst="rect">
            <a:avLst/>
          </a:prstGeom>
        </p:spPr>
      </p:pic>
      <p:sp>
        <p:nvSpPr>
          <p:cNvPr id="347" name="textbox 347"/>
          <p:cNvSpPr/>
          <p:nvPr/>
        </p:nvSpPr>
        <p:spPr>
          <a:xfrm>
            <a:off x="10494340" y="3804742"/>
            <a:ext cx="195579" cy="287654"/>
          </a:xfrm>
          <a:prstGeom prst="rect">
            <a:avLst/>
          </a:prstGeom>
        </p:spPr>
        <p:txBody>
          <a:bodyPr vert="horz" wrap="square" lIns="0" tIns="0" rIns="0" bIns="0"/>
          <a:lstStyle/>
          <a:p>
            <a:pPr algn="l" rtl="0" eaLnBrk="0">
              <a:lnSpc>
                <a:spcPct val="111000"/>
              </a:lnSpc>
              <a:tabLst/>
            </a:pPr>
            <a:endParaRPr lang="Arial" altLang="Arial" sz="800" dirty="0"/>
          </a:p>
          <a:p>
            <a:pPr indent="112903" algn="l" rtl="0" eaLnBrk="0">
              <a:lnSpc>
                <a:spcPct val="76000"/>
              </a:lnSpc>
              <a:spcBef>
                <a:spcPts val="3"/>
              </a:spcBef>
              <a:tabLst/>
            </a:pPr>
            <a:r>
              <a:rPr sz="1200" spc="0" dirty="0">
                <a:solidFill>
                  <a:srgbClr val="000000">
                    <a:alpha val="100000"/>
                  </a:srgbClr>
                </a:solidFill>
                <a:latin typeface="Times New Roman"/>
                <a:ea typeface="Times New Roman"/>
                <a:cs typeface="Times New Roman"/>
              </a:rPr>
              <a:t>6</a:t>
            </a:r>
            <a:endParaRPr lang="Times New Roman" altLang="Times New Roman" sz="1200" dirty="0"/>
          </a:p>
        </p:txBody>
      </p:sp>
      <p:sp>
        <p:nvSpPr>
          <p:cNvPr id="348" name="textbox 348"/>
          <p:cNvSpPr/>
          <p:nvPr/>
        </p:nvSpPr>
        <p:spPr>
          <a:xfrm>
            <a:off x="8767902" y="3808628"/>
            <a:ext cx="233679" cy="234950"/>
          </a:xfrm>
          <a:prstGeom prst="rect">
            <a:avLst/>
          </a:prstGeom>
        </p:spPr>
        <p:txBody>
          <a:bodyPr vert="horz" wrap="square" lIns="0" tIns="0" rIns="0" bIns="0"/>
          <a:lstStyle/>
          <a:p>
            <a:pPr algn="l" rtl="0" eaLnBrk="0">
              <a:lnSpc>
                <a:spcPct val="88429"/>
              </a:lnSpc>
              <a:tabLst/>
            </a:pPr>
            <a:endParaRPr lang="Arial" altLang="Arial" sz="100" dirty="0"/>
          </a:p>
          <a:p>
            <a:pPr indent="12700" algn="l" rtl="0" eaLnBrk="0">
              <a:lnSpc>
                <a:spcPct val="76000"/>
              </a:lnSpc>
              <a:tabLst/>
            </a:pPr>
            <a:r>
              <a:rPr sz="1800" spc="-20" dirty="0">
                <a:solidFill>
                  <a:srgbClr val="000000">
                    <a:alpha val="100000"/>
                  </a:srgbClr>
                </a:solidFill>
                <a:latin typeface="Times New Roman"/>
                <a:ea typeface="Times New Roman"/>
                <a:cs typeface="Times New Roman"/>
              </a:rPr>
              <a:t>e</a:t>
            </a:r>
            <a:r>
              <a:rPr sz="1800" spc="-10" dirty="0">
                <a:solidFill>
                  <a:srgbClr val="000000">
                    <a:alpha val="100000"/>
                  </a:srgbClr>
                </a:solidFill>
                <a:latin typeface="Times New Roman"/>
                <a:ea typeface="Times New Roman"/>
                <a:cs typeface="Times New Roman"/>
              </a:rPr>
              <a:t>2</a:t>
            </a:r>
            <a:endParaRPr lang="Times New Roman" altLang="Times New Roman" sz="1800" dirty="0"/>
          </a:p>
        </p:txBody>
      </p:sp>
      <p:sp>
        <p:nvSpPr>
          <p:cNvPr id="349" name="textbox 349"/>
          <p:cNvSpPr/>
          <p:nvPr/>
        </p:nvSpPr>
        <p:spPr>
          <a:xfrm>
            <a:off x="8894394" y="4951247"/>
            <a:ext cx="233679" cy="234950"/>
          </a:xfrm>
          <a:prstGeom prst="rect">
            <a:avLst/>
          </a:prstGeom>
        </p:spPr>
        <p:txBody>
          <a:bodyPr vert="horz" wrap="square" lIns="0" tIns="0" rIns="0" bIns="0"/>
          <a:lstStyle/>
          <a:p>
            <a:pPr algn="l" rtl="0" eaLnBrk="0">
              <a:lnSpc>
                <a:spcPct val="88429"/>
              </a:lnSpc>
              <a:tabLst/>
            </a:pPr>
            <a:endParaRPr lang="Arial" altLang="Arial" sz="100" dirty="0"/>
          </a:p>
          <a:p>
            <a:pPr indent="12700" algn="l" rtl="0" eaLnBrk="0">
              <a:lnSpc>
                <a:spcPct val="76000"/>
              </a:lnSpc>
              <a:tabLst/>
            </a:pPr>
            <a:r>
              <a:rPr sz="1800" spc="-20" dirty="0">
                <a:solidFill>
                  <a:srgbClr val="000000">
                    <a:alpha val="100000"/>
                  </a:srgbClr>
                </a:solidFill>
                <a:latin typeface="Times New Roman"/>
                <a:ea typeface="Times New Roman"/>
                <a:cs typeface="Times New Roman"/>
              </a:rPr>
              <a:t>e</a:t>
            </a:r>
            <a:r>
              <a:rPr sz="1800" spc="-10" dirty="0">
                <a:solidFill>
                  <a:srgbClr val="000000">
                    <a:alpha val="100000"/>
                  </a:srgbClr>
                </a:solidFill>
                <a:latin typeface="Times New Roman"/>
                <a:ea typeface="Times New Roman"/>
                <a:cs typeface="Times New Roman"/>
              </a:rPr>
              <a:t>3</a:t>
            </a:r>
            <a:endParaRPr lang="Times New Roman" altLang="Times New Roman" sz="1800" dirty="0"/>
          </a:p>
        </p:txBody>
      </p:sp>
      <p:sp>
        <p:nvSpPr>
          <p:cNvPr id="350" name="textbox 350"/>
          <p:cNvSpPr/>
          <p:nvPr/>
        </p:nvSpPr>
        <p:spPr>
          <a:xfrm>
            <a:off x="10494340" y="3804742"/>
            <a:ext cx="118745" cy="285115"/>
          </a:xfrm>
          <a:prstGeom prst="rect">
            <a:avLst/>
          </a:prstGeom>
        </p:spPr>
        <p:txBody>
          <a:bodyPr vert="horz" wrap="square" lIns="0" tIns="0" rIns="0" bIns="0"/>
          <a:lstStyle/>
          <a:p>
            <a:pPr algn="l" rtl="0" eaLnBrk="0">
              <a:lnSpc>
                <a:spcPct val="76461"/>
              </a:lnSpc>
              <a:tabLst/>
            </a:pPr>
            <a:endParaRPr lang="Arial" altLang="Arial" sz="100" dirty="0"/>
          </a:p>
          <a:p>
            <a:pPr indent="12700" algn="l" rtl="0" eaLnBrk="0">
              <a:lnSpc>
                <a:spcPct val="95000"/>
              </a:lnSpc>
              <a:tabLst/>
            </a:pPr>
            <a:r>
              <a:rPr sz="1800" spc="0" dirty="0">
                <a:solidFill>
                  <a:srgbClr val="000000">
                    <a:alpha val="100000"/>
                  </a:srgbClr>
                </a:solidFill>
                <a:latin typeface="Times New Roman"/>
                <a:ea typeface="Times New Roman"/>
                <a:cs typeface="Times New Roman"/>
              </a:rPr>
              <a:t>e</a:t>
            </a:r>
            <a:endParaRPr lang="Times New Roman" altLang="Times New Roman" sz="1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352" name="textbox 352"/>
          <p:cNvSpPr/>
          <p:nvPr/>
        </p:nvSpPr>
        <p:spPr>
          <a:xfrm>
            <a:off x="1468664" y="719988"/>
            <a:ext cx="9296400" cy="3189604"/>
          </a:xfrm>
          <a:prstGeom prst="rect">
            <a:avLst/>
          </a:prstGeom>
        </p:spPr>
        <p:txBody>
          <a:bodyPr vert="horz" wrap="square" lIns="0" tIns="0" rIns="0" bIns="0"/>
          <a:lstStyle/>
          <a:p>
            <a:pPr algn="l" rtl="0" eaLnBrk="0">
              <a:lnSpc>
                <a:spcPct val="68763"/>
              </a:lnSpc>
              <a:tabLst/>
            </a:pPr>
            <a:endParaRPr lang="Arial" altLang="Arial" sz="100" dirty="0"/>
          </a:p>
          <a:p>
            <a:pPr indent="82425" algn="l" rtl="0" eaLnBrk="0">
              <a:lnSpc>
                <a:spcPct val="96000"/>
              </a:lnSpc>
              <a:tabLst/>
            </a:pPr>
            <a:r>
              <a:rPr sz="3900" spc="0" dirty="0">
                <a:solidFill>
                  <a:srgbClr val="191B0E">
                    <a:alpha val="100000"/>
                  </a:srgbClr>
                </a:solidFill>
                <a:latin typeface="KaiTi"/>
                <a:ea typeface="KaiTi"/>
                <a:cs typeface="KaiTi"/>
              </a:rPr>
              <a:t>白盒测试技术</a:t>
            </a:r>
            <a:r>
              <a:rPr sz="3900" spc="0" dirty="0">
                <a:solidFill>
                  <a:srgbClr val="191B0E">
                    <a:alpha val="100000"/>
                  </a:srgbClr>
                </a:solidFill>
                <a:latin typeface="Microsoft YaHei"/>
                <a:ea typeface="Microsoft YaHei"/>
                <a:cs typeface="Microsoft YaHei"/>
              </a:rPr>
              <a:t>-</a:t>
            </a:r>
            <a:r>
              <a:rPr sz="3900" spc="0" dirty="0">
                <a:solidFill>
                  <a:srgbClr val="191B0E">
                    <a:alpha val="100000"/>
                  </a:srgbClr>
                </a:solidFill>
                <a:latin typeface="KaiTi"/>
                <a:ea typeface="KaiTi"/>
                <a:cs typeface="KaiTi"/>
              </a:rPr>
              <a:t>逻辑覆盖法（续</a:t>
            </a:r>
            <a:r>
              <a:rPr sz="3900" spc="0" dirty="0">
                <a:solidFill>
                  <a:srgbClr val="191B0E">
                    <a:alpha val="100000"/>
                  </a:srgbClr>
                </a:solidFill>
                <a:latin typeface="Microsoft YaHei"/>
                <a:ea typeface="Microsoft YaHei"/>
                <a:cs typeface="Microsoft YaHei"/>
              </a:rPr>
              <a:t>II</a:t>
            </a:r>
            <a:r>
              <a:rPr sz="3900" spc="-430" dirty="0">
                <a:solidFill>
                  <a:srgbClr val="191B0E">
                    <a:alpha val="100000"/>
                  </a:srgbClr>
                </a:solidFill>
                <a:latin typeface="KaiTi"/>
                <a:ea typeface="KaiTi"/>
                <a:cs typeface="KaiTi"/>
              </a:rPr>
              <a:t>）</a:t>
            </a:r>
            <a:endParaRPr lang="KaiTi" altLang="KaiTi" sz="3900" dirty="0"/>
          </a:p>
          <a:p>
            <a:pPr indent="12700" algn="l" rtl="0" eaLnBrk="0">
              <a:lnSpc>
                <a:spcPct val="94000"/>
              </a:lnSpc>
              <a:spcBef>
                <a:spcPts val="779"/>
              </a:spcBef>
              <a:tabLst/>
            </a:pPr>
            <a:r>
              <a:rPr sz="2000" spc="0" dirty="0">
                <a:solidFill>
                  <a:srgbClr val="191B0E">
                    <a:alpha val="100000"/>
                  </a:srgbClr>
                </a:solidFill>
                <a:latin typeface="Microsoft YaHei"/>
                <a:ea typeface="Microsoft YaHei"/>
                <a:cs typeface="Microsoft YaHei"/>
              </a:rPr>
              <a:t>■</a:t>
            </a:r>
            <a:r>
              <a:rPr sz="2000" spc="-25" dirty="0">
                <a:solidFill>
                  <a:srgbClr val="191B0E">
                    <a:alpha val="100000"/>
                  </a:srgbClr>
                </a:solidFill>
                <a:latin typeface="Microsoft YaHei"/>
                <a:ea typeface="Microsoft YaHei"/>
                <a:cs typeface="Microsoft YaHei"/>
              </a:rPr>
              <a:t> </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原子谓词覆盖准则</a:t>
            </a:r>
            <a:endParaRPr lang="KaiTi" altLang="KaiTi" sz="2000" dirty="0"/>
          </a:p>
          <a:p>
            <a:pPr marL="904026" indent="-353848" algn="l" rtl="0" eaLnBrk="0">
              <a:lnSpc>
                <a:spcPct val="91000"/>
              </a:lnSpc>
              <a:spcBef>
                <a:spcPts val="715"/>
              </a:spcBef>
              <a:tabLst/>
            </a:pPr>
            <a:r>
              <a:rPr sz="2000" spc="-20" dirty="0">
                <a:solidFill>
                  <a:srgbClr val="191B0E">
                    <a:alpha val="100000"/>
                  </a:srgbClr>
                </a:solidFill>
                <a:latin typeface="Microsoft YaHei"/>
                <a:ea typeface="Microsoft YaHei"/>
                <a:cs typeface="Microsoft YaHei"/>
              </a:rPr>
              <a:t>–</a:t>
            </a:r>
            <a:r>
              <a:rPr sz="2000" spc="-485" dirty="0">
                <a:solidFill>
                  <a:srgbClr val="191B0E">
                    <a:alpha val="100000"/>
                  </a:srgbClr>
                </a:solidFill>
                <a:latin typeface="Microsoft YaHei"/>
                <a:ea typeface="Microsoft YaHei"/>
                <a:cs typeface="Microsoft YaHei"/>
              </a:rPr>
              <a:t>   </a:t>
            </a:r>
            <a:r>
              <a:rPr sz="2100" i="1" spc="-30" dirty="0">
                <a:solidFill>
                  <a:srgbClr val="191B0E">
                    <a:alpha val="100000"/>
                  </a:srgbClr>
                </a:solidFill>
                <a:latin typeface="KaiTi"/>
                <a:ea typeface="KaiTi"/>
                <a:cs typeface="KaiTi"/>
              </a:rPr>
              <a:t>在软件测试中</a:t>
            </a:r>
            <a:r>
              <a:rPr sz="2100" i="1" spc="-1080" dirty="0">
                <a:solidFill>
                  <a:srgbClr val="191B0E">
                    <a:alpha val="100000"/>
                  </a:srgbClr>
                </a:solidFill>
                <a:latin typeface="KaiTi"/>
                <a:ea typeface="KaiTi"/>
                <a:cs typeface="KaiTi"/>
              </a:rPr>
              <a:t>，</a:t>
            </a:r>
            <a:r>
              <a:rPr sz="2100" i="1" spc="-30" dirty="0">
                <a:solidFill>
                  <a:srgbClr val="191B0E">
                    <a:alpha val="100000"/>
                  </a:srgbClr>
                </a:solidFill>
                <a:latin typeface="KaiTi"/>
                <a:ea typeface="KaiTi"/>
                <a:cs typeface="KaiTi"/>
              </a:rPr>
              <a:t>每个复合谓词所包含的每一个原子谓词都至少获</a:t>
            </a:r>
            <a:r>
              <a:rPr sz="2100" i="1" spc="-20" dirty="0">
                <a:solidFill>
                  <a:srgbClr val="191B0E">
                    <a:alpha val="100000"/>
                  </a:srgbClr>
                </a:solidFill>
                <a:latin typeface="KaiTi"/>
                <a:ea typeface="KaiTi"/>
                <a:cs typeface="KaiTi"/>
              </a:rPr>
              <a:t>得</a:t>
            </a:r>
            <a:r>
              <a:rPr sz="2100" i="1" spc="0" dirty="0">
                <a:solidFill>
                  <a:srgbClr val="191B0E">
                    <a:alpha val="100000"/>
                  </a:srgbClr>
                </a:solidFill>
                <a:latin typeface="KaiTi"/>
                <a:ea typeface="KaiTi"/>
                <a:cs typeface="KaiTi"/>
              </a:rPr>
              <a:t>一次</a:t>
            </a:r>
            <a:r>
              <a:rPr sz="2000" i="1" spc="0" dirty="0">
                <a:solidFill>
                  <a:srgbClr val="191B0E">
                    <a:alpha val="100000"/>
                  </a:srgbClr>
                </a:solidFill>
                <a:latin typeface="Corbel"/>
                <a:ea typeface="Corbel"/>
                <a:cs typeface="Corbel"/>
              </a:rPr>
              <a:t>“</a:t>
            </a:r>
            <a:r>
              <a:rPr sz="2100" i="1" spc="0" dirty="0">
                <a:solidFill>
                  <a:srgbClr val="191B0E">
                    <a:alpha val="100000"/>
                  </a:srgbClr>
                </a:solidFill>
                <a:latin typeface="KaiTi"/>
                <a:ea typeface="KaiTi"/>
                <a:cs typeface="KaiTi"/>
              </a:rPr>
              <a:t>真</a:t>
            </a:r>
            <a:r>
              <a:rPr sz="2000" i="1" spc="0" dirty="0">
                <a:solidFill>
                  <a:srgbClr val="191B0E">
                    <a:alpha val="100000"/>
                  </a:srgbClr>
                </a:solidFill>
                <a:latin typeface="Corbel"/>
                <a:ea typeface="Corbel"/>
                <a:cs typeface="Corbel"/>
              </a:rPr>
              <a:t>”</a:t>
            </a:r>
            <a:r>
              <a:rPr sz="2000" spc="0" dirty="0">
                <a:solidFill>
                  <a:srgbClr val="191B0E">
                    <a:alpha val="100000"/>
                  </a:srgbClr>
                </a:solidFill>
                <a:latin typeface="Corbel"/>
                <a:ea typeface="Corbel"/>
                <a:cs typeface="Corbel"/>
              </a:rPr>
              <a:t> </a:t>
            </a:r>
            <a:r>
              <a:rPr sz="2100" i="1" spc="-20" dirty="0">
                <a:solidFill>
                  <a:srgbClr val="191B0E">
                    <a:alpha val="100000"/>
                  </a:srgbClr>
                </a:solidFill>
                <a:latin typeface="KaiTi"/>
                <a:ea typeface="KaiTi"/>
                <a:cs typeface="KaiTi"/>
              </a:rPr>
              <a:t>值和一</a:t>
            </a:r>
            <a:r>
              <a:rPr sz="2100" i="1" spc="-15" dirty="0">
                <a:solidFill>
                  <a:srgbClr val="191B0E">
                    <a:alpha val="100000"/>
                  </a:srgbClr>
                </a:solidFill>
                <a:latin typeface="KaiTi"/>
                <a:ea typeface="KaiTi"/>
                <a:cs typeface="KaiTi"/>
              </a:rPr>
              <a:t>次</a:t>
            </a:r>
            <a:r>
              <a:rPr sz="2000" i="1" spc="0" dirty="0">
                <a:solidFill>
                  <a:srgbClr val="191B0E">
                    <a:alpha val="100000"/>
                  </a:srgbClr>
                </a:solidFill>
                <a:latin typeface="Corbel"/>
                <a:ea typeface="Corbel"/>
                <a:cs typeface="Corbel"/>
              </a:rPr>
              <a:t>“</a:t>
            </a:r>
            <a:r>
              <a:rPr sz="2100" i="1" spc="0" dirty="0">
                <a:solidFill>
                  <a:srgbClr val="191B0E">
                    <a:alpha val="100000"/>
                  </a:srgbClr>
                </a:solidFill>
                <a:latin typeface="KaiTi"/>
                <a:ea typeface="KaiTi"/>
                <a:cs typeface="KaiTi"/>
              </a:rPr>
              <a:t>假</a:t>
            </a:r>
            <a:r>
              <a:rPr sz="2000" i="1" spc="0" dirty="0">
                <a:solidFill>
                  <a:srgbClr val="191B0E">
                    <a:alpha val="100000"/>
                  </a:srgbClr>
                </a:solidFill>
                <a:latin typeface="Corbel"/>
                <a:ea typeface="Corbel"/>
                <a:cs typeface="Corbel"/>
              </a:rPr>
              <a:t>”</a:t>
            </a:r>
            <a:r>
              <a:rPr sz="2100" i="1" spc="0" dirty="0">
                <a:solidFill>
                  <a:srgbClr val="191B0E">
                    <a:alpha val="100000"/>
                  </a:srgbClr>
                </a:solidFill>
                <a:latin typeface="KaiTi"/>
                <a:ea typeface="KaiTi"/>
                <a:cs typeface="KaiTi"/>
              </a:rPr>
              <a:t>值</a:t>
            </a:r>
            <a:endParaRPr lang="KaiTi" altLang="KaiTi" sz="2100" dirty="0"/>
          </a:p>
          <a:p>
            <a:pPr algn="l" rtl="0" eaLnBrk="0">
              <a:lnSpc>
                <a:spcPct val="165000"/>
              </a:lnSpc>
              <a:tabLst/>
            </a:pPr>
            <a:endParaRPr lang="Arial" altLang="Arial" sz="1000" dirty="0"/>
          </a:p>
          <a:p>
            <a:pPr indent="199557" algn="l" rtl="0" eaLnBrk="0">
              <a:lnSpc>
                <a:spcPct val="78000"/>
              </a:lnSpc>
              <a:spcBef>
                <a:spcPts val="362"/>
              </a:spcBef>
              <a:tabLst/>
            </a:pPr>
            <a:r>
              <a:rPr sz="1200" spc="-10" dirty="0">
                <a:solidFill>
                  <a:srgbClr val="000000">
                    <a:alpha val="100000"/>
                  </a:srgbClr>
                </a:solidFill>
                <a:latin typeface="Times New Roman"/>
                <a:ea typeface="Times New Roman"/>
                <a:cs typeface="Times New Roman"/>
              </a:rPr>
              <a:t>m</a:t>
            </a:r>
            <a:r>
              <a:rPr sz="1200" spc="0" dirty="0">
                <a:solidFill>
                  <a:srgbClr val="000000">
                    <a:alpha val="100000"/>
                  </a:srgbClr>
                </a:solidFill>
                <a:latin typeface="Times New Roman"/>
                <a:ea typeface="Times New Roman"/>
                <a:cs typeface="Times New Roman"/>
              </a:rPr>
              <a:t>ain()</a:t>
            </a:r>
            <a:endParaRPr lang="Times New Roman" altLang="Times New Roman" sz="1200" dirty="0"/>
          </a:p>
          <a:p>
            <a:pPr indent="353481" algn="l" rtl="0" eaLnBrk="0">
              <a:lnSpc>
                <a:spcPct val="78000"/>
              </a:lnSpc>
              <a:spcBef>
                <a:spcPts val="603"/>
              </a:spcBef>
              <a:tabLst/>
            </a:pPr>
            <a:r>
              <a:rPr sz="1200" spc="-10" dirty="0">
                <a:solidFill>
                  <a:srgbClr val="000000">
                    <a:alpha val="100000"/>
                  </a:srgbClr>
                </a:solidFill>
                <a:latin typeface="Times New Roman"/>
                <a:ea typeface="Times New Roman"/>
                <a:cs typeface="Times New Roman"/>
              </a:rPr>
              <a:t>{</a:t>
            </a:r>
            <a:r>
              <a:rPr sz="1200" spc="-70" dirty="0">
                <a:solidFill>
                  <a:srgbClr val="000000">
                    <a:alpha val="100000"/>
                  </a:srgbClr>
                </a:solidFill>
                <a:latin typeface="Times New Roman"/>
                <a:ea typeface="Times New Roman"/>
                <a:cs typeface="Times New Roman"/>
              </a:rPr>
              <a:t> </a:t>
            </a:r>
            <a:r>
              <a:rPr sz="1200" spc="-10" dirty="0">
                <a:solidFill>
                  <a:srgbClr val="000000">
                    <a:alpha val="100000"/>
                  </a:srgbClr>
                </a:solidFill>
                <a:latin typeface="Times New Roman"/>
                <a:ea typeface="Times New Roman"/>
                <a:cs typeface="Times New Roman"/>
              </a:rPr>
              <a:t>i</a:t>
            </a:r>
            <a:r>
              <a:rPr sz="1200" spc="0" dirty="0">
                <a:solidFill>
                  <a:srgbClr val="000000">
                    <a:alpha val="100000"/>
                  </a:srgbClr>
                </a:solidFill>
                <a:latin typeface="Times New Roman"/>
                <a:ea typeface="Times New Roman"/>
                <a:cs typeface="Times New Roman"/>
              </a:rPr>
              <a:t>nt</a:t>
            </a:r>
            <a:r>
              <a:rPr sz="1200" spc="-70"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i,j,k,match;</a:t>
            </a:r>
            <a:endParaRPr lang="Times New Roman" altLang="Times New Roman" sz="1200" dirty="0"/>
          </a:p>
          <a:p>
            <a:pPr indent="339917" algn="l" rtl="0" eaLnBrk="0">
              <a:lnSpc>
                <a:spcPct val="87000"/>
              </a:lnSpc>
              <a:spcBef>
                <a:spcPts val="475"/>
              </a:spcBef>
              <a:tabLst/>
            </a:pPr>
            <a:r>
              <a:rPr sz="1200" spc="0" dirty="0">
                <a:solidFill>
                  <a:srgbClr val="000000">
                    <a:alpha val="100000"/>
                  </a:srgbClr>
                </a:solidFill>
                <a:latin typeface="Times New Roman"/>
                <a:ea typeface="Times New Roman"/>
                <a:cs typeface="Times New Roman"/>
              </a:rPr>
              <a:t>scanf(“</a:t>
            </a:r>
            <a:r>
              <a:rPr sz="1200" spc="0" dirty="0">
                <a:solidFill>
                  <a:srgbClr val="000000">
                    <a:alpha val="100000"/>
                  </a:srgbClr>
                </a:solidFill>
                <a:latin typeface="KaiTi"/>
                <a:ea typeface="KaiTi"/>
                <a:cs typeface="KaiTi"/>
              </a:rPr>
              <a:t>％</a:t>
            </a:r>
            <a:r>
              <a:rPr sz="1200" spc="0" dirty="0">
                <a:solidFill>
                  <a:srgbClr val="000000">
                    <a:alpha val="100000"/>
                  </a:srgbClr>
                </a:solidFill>
                <a:latin typeface="Times New Roman"/>
                <a:ea typeface="Times New Roman"/>
                <a:cs typeface="Times New Roman"/>
              </a:rPr>
              <a:t>d</a:t>
            </a:r>
            <a:r>
              <a:rPr sz="1200" spc="0" dirty="0">
                <a:solidFill>
                  <a:srgbClr val="000000">
                    <a:alpha val="100000"/>
                  </a:srgbClr>
                </a:solidFill>
                <a:latin typeface="KaiTi"/>
                <a:ea typeface="KaiTi"/>
                <a:cs typeface="KaiTi"/>
              </a:rPr>
              <a:t>％</a:t>
            </a:r>
            <a:r>
              <a:rPr sz="1200" spc="0" dirty="0">
                <a:solidFill>
                  <a:srgbClr val="000000">
                    <a:alpha val="100000"/>
                  </a:srgbClr>
                </a:solidFill>
                <a:latin typeface="Times New Roman"/>
                <a:ea typeface="Times New Roman"/>
                <a:cs typeface="Times New Roman"/>
              </a:rPr>
              <a:t>d</a:t>
            </a:r>
            <a:r>
              <a:rPr sz="1200" spc="0" dirty="0">
                <a:solidFill>
                  <a:srgbClr val="000000">
                    <a:alpha val="100000"/>
                  </a:srgbClr>
                </a:solidFill>
                <a:latin typeface="KaiTi"/>
                <a:ea typeface="KaiTi"/>
                <a:cs typeface="KaiTi"/>
              </a:rPr>
              <a:t>％</a:t>
            </a:r>
            <a:r>
              <a:rPr sz="1200" spc="0" dirty="0">
                <a:solidFill>
                  <a:srgbClr val="000000">
                    <a:alpha val="100000"/>
                  </a:srgbClr>
                </a:solidFill>
                <a:latin typeface="Times New Roman"/>
                <a:ea typeface="Times New Roman"/>
                <a:cs typeface="Times New Roman"/>
              </a:rPr>
              <a:t>d”</a:t>
            </a:r>
            <a:r>
              <a:rPr sz="1200" spc="0" dirty="0">
                <a:solidFill>
                  <a:srgbClr val="000000">
                    <a:alpha val="100000"/>
                  </a:srgbClr>
                </a:solidFill>
                <a:latin typeface="Times New Roman"/>
                <a:ea typeface="Times New Roman"/>
                <a:cs typeface="Times New Roman"/>
              </a:rPr>
              <a:t> </a:t>
            </a:r>
            <a:r>
              <a:rPr sz="1200" spc="-250" dirty="0">
                <a:solidFill>
                  <a:srgbClr val="000000">
                    <a:alpha val="100000"/>
                  </a:srgbClr>
                </a:solidFill>
                <a:latin typeface="KaiTi"/>
                <a:ea typeface="KaiTi"/>
                <a:cs typeface="KaiTi"/>
              </a:rPr>
              <a:t>，</a:t>
            </a:r>
            <a:r>
              <a:rPr sz="1200" spc="0" dirty="0">
                <a:solidFill>
                  <a:srgbClr val="000000">
                    <a:alpha val="100000"/>
                  </a:srgbClr>
                </a:solidFill>
                <a:latin typeface="Times New Roman"/>
                <a:ea typeface="Times New Roman"/>
                <a:cs typeface="Times New Roman"/>
              </a:rPr>
              <a:t>&amp;i</a:t>
            </a:r>
            <a:r>
              <a:rPr sz="1200" spc="0" dirty="0">
                <a:solidFill>
                  <a:srgbClr val="000000">
                    <a:alpha val="100000"/>
                  </a:srgbClr>
                </a:solidFill>
                <a:latin typeface="Times New Roman"/>
                <a:ea typeface="Times New Roman"/>
                <a:cs typeface="Times New Roman"/>
              </a:rPr>
              <a:t> </a:t>
            </a:r>
            <a:r>
              <a:rPr sz="1200" spc="-250" dirty="0">
                <a:solidFill>
                  <a:srgbClr val="000000">
                    <a:alpha val="100000"/>
                  </a:srgbClr>
                </a:solidFill>
                <a:latin typeface="KaiTi"/>
                <a:ea typeface="KaiTi"/>
                <a:cs typeface="KaiTi"/>
              </a:rPr>
              <a:t>，</a:t>
            </a:r>
            <a:r>
              <a:rPr sz="1200" spc="0" dirty="0">
                <a:solidFill>
                  <a:srgbClr val="000000">
                    <a:alpha val="100000"/>
                  </a:srgbClr>
                </a:solidFill>
                <a:latin typeface="Times New Roman"/>
                <a:ea typeface="Times New Roman"/>
                <a:cs typeface="Times New Roman"/>
              </a:rPr>
              <a:t>&amp;j</a:t>
            </a:r>
            <a:r>
              <a:rPr sz="1200" spc="0" dirty="0">
                <a:solidFill>
                  <a:srgbClr val="000000">
                    <a:alpha val="100000"/>
                  </a:srgbClr>
                </a:solidFill>
                <a:latin typeface="Times New Roman"/>
                <a:ea typeface="Times New Roman"/>
                <a:cs typeface="Times New Roman"/>
              </a:rPr>
              <a:t> </a:t>
            </a:r>
            <a:r>
              <a:rPr sz="1200" spc="-250" dirty="0">
                <a:solidFill>
                  <a:srgbClr val="000000">
                    <a:alpha val="100000"/>
                  </a:srgbClr>
                </a:solidFill>
                <a:latin typeface="KaiTi"/>
                <a:ea typeface="KaiTi"/>
                <a:cs typeface="KaiTi"/>
              </a:rPr>
              <a:t>，</a:t>
            </a:r>
            <a:r>
              <a:rPr sz="1200" spc="0" dirty="0">
                <a:solidFill>
                  <a:srgbClr val="000000">
                    <a:alpha val="100000"/>
                  </a:srgbClr>
                </a:solidFill>
                <a:latin typeface="Times New Roman"/>
                <a:ea typeface="Times New Roman"/>
                <a:cs typeface="Times New Roman"/>
              </a:rPr>
              <a:t>&amp;k)</a:t>
            </a:r>
            <a:r>
              <a:rPr sz="1200" spc="-235" dirty="0">
                <a:solidFill>
                  <a:srgbClr val="000000">
                    <a:alpha val="100000"/>
                  </a:srgbClr>
                </a:solidFill>
                <a:latin typeface="KaiTi"/>
                <a:ea typeface="KaiTi"/>
                <a:cs typeface="KaiTi"/>
              </a:rPr>
              <a:t>；</a:t>
            </a:r>
            <a:endParaRPr lang="KaiTi" altLang="KaiTi" sz="1200" dirty="0"/>
          </a:p>
          <a:p>
            <a:pPr indent="565469" algn="l" rtl="0" eaLnBrk="0">
              <a:lnSpc>
                <a:spcPct val="78000"/>
              </a:lnSpc>
              <a:spcBef>
                <a:spcPts val="607"/>
              </a:spcBef>
              <a:tabLst/>
            </a:pPr>
            <a:r>
              <a:rPr sz="1200" spc="0" dirty="0">
                <a:solidFill>
                  <a:srgbClr val="000000">
                    <a:alpha val="100000"/>
                  </a:srgbClr>
                </a:solidFill>
                <a:latin typeface="Times New Roman"/>
                <a:ea typeface="Times New Roman"/>
                <a:cs typeface="Times New Roman"/>
              </a:rPr>
              <a:t>if(i&lt;=0||j&lt;=0||k&lt;=0||i+j&lt;=k||i+k&lt;=j||j+k&lt;=i)</a:t>
            </a:r>
            <a:r>
              <a:rPr sz="1200" spc="-30" dirty="0">
                <a:solidFill>
                  <a:srgbClr val="000000">
                    <a:alpha val="100000"/>
                  </a:srgbClr>
                </a:solidFill>
                <a:latin typeface="Times New Roman"/>
                <a:ea typeface="Times New Roman"/>
                <a:cs typeface="Times New Roman"/>
              </a:rPr>
              <a:t> </a:t>
            </a:r>
            <a:r>
              <a:rPr sz="1200" spc="-25"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match=4;</a:t>
            </a:r>
            <a:endParaRPr lang="Times New Roman" altLang="Times New Roman" sz="1200" dirty="0"/>
          </a:p>
          <a:p>
            <a:pPr indent="680988" algn="l" rtl="0" eaLnBrk="0">
              <a:lnSpc>
                <a:spcPct val="78000"/>
              </a:lnSpc>
              <a:spcBef>
                <a:spcPts val="605"/>
              </a:spcBef>
              <a:tabLst/>
            </a:pPr>
            <a:r>
              <a:rPr sz="1200" spc="0" dirty="0">
                <a:solidFill>
                  <a:srgbClr val="000000">
                    <a:alpha val="100000"/>
                  </a:srgbClr>
                </a:solidFill>
                <a:latin typeface="Times New Roman"/>
                <a:ea typeface="Times New Roman"/>
                <a:cs typeface="Times New Roman"/>
              </a:rPr>
              <a:t>else</a:t>
            </a:r>
            <a:r>
              <a:rPr sz="1200" spc="0"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if(i==j&amp;&amp;i==k&amp;&amp;j==k)</a:t>
            </a:r>
            <a:r>
              <a:rPr sz="1200" spc="-10" dirty="0">
                <a:solidFill>
                  <a:srgbClr val="000000">
                    <a:alpha val="100000"/>
                  </a:srgbClr>
                </a:solidFill>
                <a:latin typeface="Times New Roman"/>
                <a:ea typeface="Times New Roman"/>
                <a:cs typeface="Times New Roman"/>
              </a:rPr>
              <a:t> </a:t>
            </a:r>
            <a:r>
              <a:rPr sz="1200" spc="-5"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match=1;</a:t>
            </a:r>
            <a:endParaRPr lang="Times New Roman" altLang="Times New Roman" sz="1200" dirty="0"/>
          </a:p>
          <a:p>
            <a:pPr algn="l" rtl="0" eaLnBrk="0">
              <a:lnSpc>
                <a:spcPct val="100000"/>
              </a:lnSpc>
              <a:tabLst/>
            </a:pPr>
            <a:endParaRPr lang="Arial" altLang="Arial" sz="500" dirty="0"/>
          </a:p>
          <a:p>
            <a:pPr indent="985788" algn="l" rtl="0" eaLnBrk="0">
              <a:lnSpc>
                <a:spcPct val="78000"/>
              </a:lnSpc>
              <a:spcBef>
                <a:spcPts val="5"/>
              </a:spcBef>
              <a:tabLst/>
            </a:pPr>
            <a:r>
              <a:rPr sz="1200" spc="0" dirty="0">
                <a:solidFill>
                  <a:srgbClr val="000000">
                    <a:alpha val="100000"/>
                  </a:srgbClr>
                </a:solidFill>
                <a:latin typeface="Times New Roman"/>
                <a:ea typeface="Times New Roman"/>
                <a:cs typeface="Times New Roman"/>
              </a:rPr>
              <a:t>else</a:t>
            </a:r>
            <a:r>
              <a:rPr sz="1200" spc="0"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if(i==j||i==k||j==k)</a:t>
            </a:r>
            <a:r>
              <a:rPr sz="1200" spc="-20"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match=2;</a:t>
            </a:r>
            <a:endParaRPr lang="Times New Roman" altLang="Times New Roman" sz="1200" dirty="0"/>
          </a:p>
        </p:txBody>
      </p:sp>
      <p:graphicFrame>
        <p:nvGraphicFramePr>
          <p:cNvPr id="353" name="table 353"/>
          <p:cNvGraphicFramePr>
            <a:graphicFrameLocks noGrp="1"/>
          </p:cNvGraphicFramePr>
          <p:nvPr/>
        </p:nvGraphicFramePr>
        <p:xfrm>
          <a:off x="4985130" y="3957573"/>
          <a:ext cx="6859905" cy="2746374"/>
        </p:xfrm>
        <a:graphic>
          <a:graphicData uri="http://schemas.openxmlformats.org/drawingml/2006/table">
            <a:tbl>
              <a:tblPr/>
              <a:tblGrid>
                <a:gridCol w="864870"/>
                <a:gridCol w="738505"/>
                <a:gridCol w="537209"/>
                <a:gridCol w="514350"/>
                <a:gridCol w="548005"/>
                <a:gridCol w="682625"/>
                <a:gridCol w="704850"/>
                <a:gridCol w="692784"/>
                <a:gridCol w="525780"/>
                <a:gridCol w="525780"/>
                <a:gridCol w="525144"/>
              </a:tblGrid>
              <a:tr h="236854">
                <a:tc>
                  <a:txBody>
                    <a:bodyPr/>
                    <a:lstStyle/>
                    <a:p>
                      <a:pPr algn="l" rtl="0" eaLnBrk="0">
                        <a:lnSpc>
                          <a:spcPct val="109000"/>
                        </a:lnSpc>
                        <a:tabLst/>
                      </a:pPr>
                      <a:endParaRPr lang="Arial" altLang="Arial" sz="300" dirty="0"/>
                    </a:p>
                    <a:p>
                      <a:pPr indent="135407" algn="l" rtl="0" eaLnBrk="0">
                        <a:lnSpc>
                          <a:spcPct val="94000"/>
                        </a:lnSpc>
                        <a:spcBef>
                          <a:spcPts val="3"/>
                        </a:spcBef>
                        <a:tabLst/>
                      </a:pPr>
                      <a:r>
                        <a:rPr sz="1200" spc="-10" dirty="0">
                          <a:solidFill>
                            <a:srgbClr val="000000">
                              <a:alpha val="100000"/>
                            </a:srgbClr>
                          </a:solidFill>
                          <a:latin typeface="SimHei"/>
                          <a:ea typeface="SimHei"/>
                          <a:cs typeface="SimHei"/>
                        </a:rPr>
                        <a:t>测试用</a:t>
                      </a:r>
                      <a:r>
                        <a:rPr sz="1200" spc="0" dirty="0">
                          <a:solidFill>
                            <a:srgbClr val="000000">
                              <a:alpha val="100000"/>
                            </a:srgbClr>
                          </a:solidFill>
                          <a:latin typeface="SimHei"/>
                          <a:ea typeface="SimHei"/>
                          <a:cs typeface="SimHei"/>
                        </a:rPr>
                        <a:t>例</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226288" algn="l" rtl="0" eaLnBrk="0">
                        <a:lnSpc>
                          <a:spcPct val="95000"/>
                        </a:lnSpc>
                        <a:spcBef>
                          <a:spcPts val="1"/>
                        </a:spcBef>
                        <a:tabLst/>
                      </a:pPr>
                      <a:r>
                        <a:rPr sz="1200" spc="-20" dirty="0">
                          <a:solidFill>
                            <a:srgbClr val="000000">
                              <a:alpha val="100000"/>
                            </a:srgbClr>
                          </a:solidFill>
                          <a:latin typeface="SimHei"/>
                          <a:ea typeface="SimHei"/>
                          <a:cs typeface="SimHei"/>
                        </a:rPr>
                        <a:t>变</a:t>
                      </a:r>
                      <a:r>
                        <a:rPr sz="1200" spc="-15" dirty="0">
                          <a:solidFill>
                            <a:srgbClr val="000000">
                              <a:alpha val="100000"/>
                            </a:srgbClr>
                          </a:solidFill>
                          <a:latin typeface="SimHei"/>
                          <a:ea typeface="SimHei"/>
                          <a:cs typeface="SimHei"/>
                        </a:rPr>
                        <a:t>量</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gridSpan="9">
                  <a:txBody>
                    <a:bodyPr/>
                    <a:lstStyle/>
                    <a:p>
                      <a:pPr algn="l" rtl="0" eaLnBrk="0">
                        <a:lnSpc>
                          <a:spcPct val="108000"/>
                        </a:lnSpc>
                        <a:tabLst/>
                      </a:pPr>
                      <a:endParaRPr lang="Arial" altLang="Arial" sz="300" dirty="0"/>
                    </a:p>
                    <a:p>
                      <a:pPr indent="2327096" algn="l" rtl="0" eaLnBrk="0">
                        <a:lnSpc>
                          <a:spcPct val="95000"/>
                        </a:lnSpc>
                        <a:spcBef>
                          <a:spcPts val="2"/>
                        </a:spcBef>
                        <a:tabLst/>
                      </a:pPr>
                      <a:r>
                        <a:rPr sz="1200" spc="-10" dirty="0">
                          <a:solidFill>
                            <a:srgbClr val="000000">
                              <a:alpha val="100000"/>
                            </a:srgbClr>
                          </a:solidFill>
                          <a:latin typeface="SimHei"/>
                          <a:ea typeface="SimHei"/>
                          <a:cs typeface="SimHei"/>
                        </a:rPr>
                        <a:t>原子谓词</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xBody>
                    <a:bodyPr/>
                    <a:lstStyle/>
                    <a:p>
                      <a:endParaRPr/>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xBody>
                    <a:bodyPr/>
                    <a:lstStyle/>
                    <a:p>
                      <a:endParaRPr/>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xBody>
                    <a:bodyPr/>
                    <a:lstStyle/>
                    <a:p>
                      <a:endParaRPr/>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xBody>
                    <a:bodyPr/>
                    <a:lstStyle/>
                    <a:p>
                      <a:endParaRPr/>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xBody>
                    <a:bodyPr/>
                    <a:lstStyle/>
                    <a:p>
                      <a:endParaRPr/>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xBody>
                    <a:bodyPr/>
                    <a:lstStyle/>
                    <a:p>
                      <a:endParaRPr/>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xBody>
                    <a:bodyPr/>
                    <a:lstStyle/>
                    <a:p>
                      <a:endParaRPr/>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xBody>
                    <a:bodyPr/>
                    <a:lstStyle/>
                    <a:p>
                      <a:endParaRPr/>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44475">
                <a:tc>
                  <a:txBody>
                    <a:bodyPr/>
                    <a:lstStyle/>
                    <a:p>
                      <a:pPr algn="l" rtl="0" eaLnBrk="0">
                        <a:lnSpc>
                          <a:spcPct val="100000"/>
                        </a:lnSpc>
                        <a:tabLst/>
                      </a:pPr>
                      <a:endParaRPr lang="Arial" altLang="Arial"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3000"/>
                        </a:lnSpc>
                        <a:tabLst/>
                      </a:pPr>
                      <a:endParaRPr lang="Arial" altLang="Arial" sz="400" dirty="0"/>
                    </a:p>
                    <a:p>
                      <a:pPr indent="140953" algn="l" rtl="0" eaLnBrk="0">
                        <a:lnSpc>
                          <a:spcPct val="78000"/>
                        </a:lnSpc>
                        <a:spcBef>
                          <a:spcPts val="2"/>
                        </a:spcBef>
                        <a:tabLst/>
                      </a:pPr>
                      <a:r>
                        <a:rPr sz="1200" spc="0" dirty="0">
                          <a:solidFill>
                            <a:srgbClr val="000000">
                              <a:alpha val="100000"/>
                            </a:srgbClr>
                          </a:solidFill>
                          <a:latin typeface="Times New Roman"/>
                          <a:ea typeface="Times New Roman"/>
                          <a:cs typeface="Times New Roman"/>
                        </a:rPr>
                        <a:t>i</a:t>
                      </a:r>
                      <a:r>
                        <a:rPr sz="1200" spc="-160" dirty="0">
                          <a:solidFill>
                            <a:srgbClr val="000000">
                              <a:alpha val="100000"/>
                            </a:srgbClr>
                          </a:solidFill>
                          <a:latin typeface="SimHei"/>
                          <a:ea typeface="SimHei"/>
                          <a:cs typeface="SimHei"/>
                        </a:rPr>
                        <a:t>，</a:t>
                      </a:r>
                      <a:r>
                        <a:rPr sz="1200" spc="0" dirty="0">
                          <a:solidFill>
                            <a:srgbClr val="000000">
                              <a:alpha val="100000"/>
                            </a:srgbClr>
                          </a:solidFill>
                          <a:latin typeface="Times New Roman"/>
                          <a:ea typeface="Times New Roman"/>
                          <a:cs typeface="Times New Roman"/>
                        </a:rPr>
                        <a:t>j</a:t>
                      </a:r>
                      <a:r>
                        <a:rPr sz="1200" spc="0" dirty="0">
                          <a:solidFill>
                            <a:srgbClr val="000000">
                              <a:alpha val="100000"/>
                            </a:srgbClr>
                          </a:solidFill>
                          <a:latin typeface="Times New Roman"/>
                          <a:ea typeface="Times New Roman"/>
                          <a:cs typeface="Times New Roman"/>
                        </a:rPr>
                        <a:t> </a:t>
                      </a:r>
                      <a:r>
                        <a:rPr sz="1200" spc="-160" dirty="0">
                          <a:solidFill>
                            <a:srgbClr val="000000">
                              <a:alpha val="100000"/>
                            </a:srgbClr>
                          </a:solidFill>
                          <a:latin typeface="SimHei"/>
                          <a:ea typeface="SimHei"/>
                          <a:cs typeface="SimHei"/>
                        </a:rPr>
                        <a:t>，</a:t>
                      </a:r>
                      <a:r>
                        <a:rPr sz="1200" spc="0" dirty="0">
                          <a:solidFill>
                            <a:srgbClr val="000000">
                              <a:alpha val="100000"/>
                            </a:srgbClr>
                          </a:solidFill>
                          <a:latin typeface="Times New Roman"/>
                          <a:ea typeface="Times New Roman"/>
                          <a:cs typeface="Times New Roman"/>
                        </a:rPr>
                        <a:t>k</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400" dirty="0"/>
                    </a:p>
                    <a:p>
                      <a:pPr indent="127618" algn="l" rtl="0" eaLnBrk="0">
                        <a:lnSpc>
                          <a:spcPct val="78000"/>
                        </a:lnSpc>
                        <a:spcBef>
                          <a:spcPts val="3"/>
                        </a:spcBef>
                        <a:tabLst/>
                      </a:pPr>
                      <a:r>
                        <a:rPr sz="1200" spc="-10" dirty="0">
                          <a:solidFill>
                            <a:srgbClr val="000000">
                              <a:alpha val="100000"/>
                            </a:srgbClr>
                          </a:solidFill>
                          <a:latin typeface="Times New Roman"/>
                          <a:ea typeface="Times New Roman"/>
                          <a:cs typeface="Times New Roman"/>
                        </a:rPr>
                        <a:t>i</a:t>
                      </a:r>
                      <a:r>
                        <a:rPr sz="1200" spc="-20" dirty="0">
                          <a:solidFill>
                            <a:srgbClr val="000000">
                              <a:alpha val="100000"/>
                            </a:srgbClr>
                          </a:solidFill>
                          <a:latin typeface="Times New Roman"/>
                          <a:ea typeface="Times New Roman"/>
                          <a:cs typeface="Times New Roman"/>
                        </a:rPr>
                        <a:t>&lt;</a:t>
                      </a:r>
                      <a:r>
                        <a:rPr sz="1200" spc="-10" dirty="0">
                          <a:solidFill>
                            <a:srgbClr val="000000">
                              <a:alpha val="100000"/>
                            </a:srgbClr>
                          </a:solidFill>
                          <a:latin typeface="Times New Roman"/>
                          <a:ea typeface="Times New Roman"/>
                          <a:cs typeface="Times New Roman"/>
                        </a:rPr>
                        <a:t>=</a:t>
                      </a:r>
                      <a:r>
                        <a:rPr sz="1200" spc="0" dirty="0">
                          <a:solidFill>
                            <a:srgbClr val="000000">
                              <a:alpha val="100000"/>
                            </a:srgbClr>
                          </a:solidFill>
                          <a:latin typeface="Times New Roman"/>
                          <a:ea typeface="Times New Roman"/>
                          <a:cs typeface="Times New Roman"/>
                        </a:rPr>
                        <a:t>0</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400" dirty="0"/>
                    </a:p>
                    <a:p>
                      <a:pPr indent="100789" algn="l" rtl="0" eaLnBrk="0">
                        <a:lnSpc>
                          <a:spcPct val="78000"/>
                        </a:lnSpc>
                        <a:spcBef>
                          <a:spcPts val="3"/>
                        </a:spcBef>
                        <a:tabLst/>
                      </a:pPr>
                      <a:r>
                        <a:rPr sz="1200" spc="20" dirty="0">
                          <a:solidFill>
                            <a:srgbClr val="000000">
                              <a:alpha val="100000"/>
                            </a:srgbClr>
                          </a:solidFill>
                          <a:latin typeface="Times New Roman"/>
                          <a:ea typeface="Times New Roman"/>
                          <a:cs typeface="Times New Roman"/>
                        </a:rPr>
                        <a:t>j</a:t>
                      </a:r>
                      <a:r>
                        <a:rPr sz="1200" spc="30" dirty="0">
                          <a:solidFill>
                            <a:srgbClr val="000000">
                              <a:alpha val="100000"/>
                            </a:srgbClr>
                          </a:solidFill>
                          <a:latin typeface="Times New Roman"/>
                          <a:ea typeface="Times New Roman"/>
                          <a:cs typeface="Times New Roman"/>
                        </a:rPr>
                        <a:t>&lt;=</a:t>
                      </a:r>
                      <a:r>
                        <a:rPr sz="1200" spc="10" dirty="0">
                          <a:solidFill>
                            <a:srgbClr val="000000">
                              <a:alpha val="100000"/>
                            </a:srgbClr>
                          </a:solidFill>
                          <a:latin typeface="Times New Roman"/>
                          <a:ea typeface="Times New Roman"/>
                          <a:cs typeface="Times New Roman"/>
                        </a:rPr>
                        <a:t>0</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400" dirty="0"/>
                    </a:p>
                    <a:p>
                      <a:pPr indent="113997" algn="l" rtl="0" eaLnBrk="0">
                        <a:lnSpc>
                          <a:spcPct val="78000"/>
                        </a:lnSpc>
                        <a:spcBef>
                          <a:spcPts val="3"/>
                        </a:spcBef>
                        <a:tabLst/>
                      </a:pPr>
                      <a:r>
                        <a:rPr sz="1200" spc="-10" dirty="0">
                          <a:solidFill>
                            <a:srgbClr val="000000">
                              <a:alpha val="100000"/>
                            </a:srgbClr>
                          </a:solidFill>
                          <a:latin typeface="Times New Roman"/>
                          <a:ea typeface="Times New Roman"/>
                          <a:cs typeface="Times New Roman"/>
                        </a:rPr>
                        <a:t>k</a:t>
                      </a:r>
                      <a:r>
                        <a:rPr sz="1200" spc="-5" dirty="0">
                          <a:solidFill>
                            <a:srgbClr val="000000">
                              <a:alpha val="100000"/>
                            </a:srgbClr>
                          </a:solidFill>
                          <a:latin typeface="Times New Roman"/>
                          <a:ea typeface="Times New Roman"/>
                          <a:cs typeface="Times New Roman"/>
                        </a:rPr>
                        <a:t>&lt;</a:t>
                      </a:r>
                      <a:r>
                        <a:rPr sz="1200" spc="0" dirty="0">
                          <a:solidFill>
                            <a:srgbClr val="000000">
                              <a:alpha val="100000"/>
                            </a:srgbClr>
                          </a:solidFill>
                          <a:latin typeface="Times New Roman"/>
                          <a:ea typeface="Times New Roman"/>
                          <a:cs typeface="Times New Roman"/>
                        </a:rPr>
                        <a:t>=0</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400" dirty="0"/>
                    </a:p>
                    <a:p>
                      <a:pPr indent="137142" algn="l" rtl="0" eaLnBrk="0">
                        <a:lnSpc>
                          <a:spcPct val="78000"/>
                        </a:lnSpc>
                        <a:spcBef>
                          <a:spcPts val="3"/>
                        </a:spcBef>
                        <a:tabLst/>
                      </a:pPr>
                      <a:r>
                        <a:rPr sz="1200" spc="-10" dirty="0">
                          <a:solidFill>
                            <a:srgbClr val="000000">
                              <a:alpha val="100000"/>
                            </a:srgbClr>
                          </a:solidFill>
                          <a:latin typeface="Times New Roman"/>
                          <a:ea typeface="Times New Roman"/>
                          <a:cs typeface="Times New Roman"/>
                        </a:rPr>
                        <a:t>i+j&lt;</a:t>
                      </a:r>
                      <a:r>
                        <a:rPr sz="1200" spc="0" dirty="0">
                          <a:solidFill>
                            <a:srgbClr val="000000">
                              <a:alpha val="100000"/>
                            </a:srgbClr>
                          </a:solidFill>
                          <a:latin typeface="Times New Roman"/>
                          <a:ea typeface="Times New Roman"/>
                          <a:cs typeface="Times New Roman"/>
                        </a:rPr>
                        <a:t>=k</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400" dirty="0"/>
                    </a:p>
                    <a:p>
                      <a:pPr indent="149462" algn="l" rtl="0" eaLnBrk="0">
                        <a:lnSpc>
                          <a:spcPct val="78000"/>
                        </a:lnSpc>
                        <a:spcBef>
                          <a:spcPts val="5"/>
                        </a:spcBef>
                        <a:tabLst/>
                      </a:pPr>
                      <a:r>
                        <a:rPr sz="1200" spc="-10" dirty="0">
                          <a:solidFill>
                            <a:srgbClr val="000000">
                              <a:alpha val="100000"/>
                            </a:srgbClr>
                          </a:solidFill>
                          <a:latin typeface="Times New Roman"/>
                          <a:ea typeface="Times New Roman"/>
                          <a:cs typeface="Times New Roman"/>
                        </a:rPr>
                        <a:t>i+k&lt;</a:t>
                      </a:r>
                      <a:r>
                        <a:rPr sz="1200" spc="-5" dirty="0">
                          <a:solidFill>
                            <a:srgbClr val="000000">
                              <a:alpha val="100000"/>
                            </a:srgbClr>
                          </a:solidFill>
                          <a:latin typeface="Times New Roman"/>
                          <a:ea typeface="Times New Roman"/>
                          <a:cs typeface="Times New Roman"/>
                        </a:rPr>
                        <a:t>=</a:t>
                      </a:r>
                      <a:r>
                        <a:rPr sz="1200" spc="0" dirty="0">
                          <a:solidFill>
                            <a:srgbClr val="000000">
                              <a:alpha val="100000"/>
                            </a:srgbClr>
                          </a:solidFill>
                          <a:latin typeface="Times New Roman"/>
                          <a:ea typeface="Times New Roman"/>
                          <a:cs typeface="Times New Roman"/>
                        </a:rPr>
                        <a:t>j</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400" dirty="0"/>
                    </a:p>
                    <a:p>
                      <a:pPr indent="126824" algn="l" rtl="0" eaLnBrk="0">
                        <a:lnSpc>
                          <a:spcPct val="78000"/>
                        </a:lnSpc>
                        <a:spcBef>
                          <a:spcPts val="3"/>
                        </a:spcBef>
                        <a:tabLst/>
                      </a:pPr>
                      <a:r>
                        <a:rPr sz="1200" spc="10" dirty="0">
                          <a:solidFill>
                            <a:srgbClr val="000000">
                              <a:alpha val="100000"/>
                            </a:srgbClr>
                          </a:solidFill>
                          <a:latin typeface="Times New Roman"/>
                          <a:ea typeface="Times New Roman"/>
                          <a:cs typeface="Times New Roman"/>
                        </a:rPr>
                        <a:t>j</a:t>
                      </a:r>
                      <a:r>
                        <a:rPr sz="1200" spc="20" dirty="0">
                          <a:solidFill>
                            <a:srgbClr val="000000">
                              <a:alpha val="100000"/>
                            </a:srgbClr>
                          </a:solidFill>
                          <a:latin typeface="Times New Roman"/>
                          <a:ea typeface="Times New Roman"/>
                          <a:cs typeface="Times New Roman"/>
                        </a:rPr>
                        <a:t>+k&lt;</a:t>
                      </a:r>
                      <a:r>
                        <a:rPr sz="1200" spc="15" dirty="0">
                          <a:solidFill>
                            <a:srgbClr val="000000">
                              <a:alpha val="100000"/>
                            </a:srgbClr>
                          </a:solidFill>
                          <a:latin typeface="Times New Roman"/>
                          <a:ea typeface="Times New Roman"/>
                          <a:cs typeface="Times New Roman"/>
                        </a:rPr>
                        <a:t>=</a:t>
                      </a:r>
                      <a:r>
                        <a:rPr sz="1200" spc="0" dirty="0">
                          <a:solidFill>
                            <a:srgbClr val="000000">
                              <a:alpha val="100000"/>
                            </a:srgbClr>
                          </a:solidFill>
                          <a:latin typeface="Times New Roman"/>
                          <a:ea typeface="Times New Roman"/>
                          <a:cs typeface="Times New Roman"/>
                        </a:rPr>
                        <a:t>i</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400" dirty="0"/>
                    </a:p>
                    <a:p>
                      <a:pPr indent="140444" algn="l" rtl="0" eaLnBrk="0">
                        <a:lnSpc>
                          <a:spcPct val="78000"/>
                        </a:lnSpc>
                        <a:spcBef>
                          <a:spcPts val="3"/>
                        </a:spcBef>
                        <a:tabLst/>
                      </a:pPr>
                      <a:r>
                        <a:rPr sz="1200" spc="-10" dirty="0">
                          <a:solidFill>
                            <a:srgbClr val="000000">
                              <a:alpha val="100000"/>
                            </a:srgbClr>
                          </a:solidFill>
                          <a:latin typeface="Times New Roman"/>
                          <a:ea typeface="Times New Roman"/>
                          <a:cs typeface="Times New Roman"/>
                        </a:rPr>
                        <a:t>i</a:t>
                      </a: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r>
                        <a:rPr sz="1200" spc="0" dirty="0">
                          <a:solidFill>
                            <a:srgbClr val="000000">
                              <a:alpha val="100000"/>
                            </a:srgbClr>
                          </a:solidFill>
                          <a:latin typeface="Times New Roman"/>
                          <a:ea typeface="Times New Roman"/>
                          <a:cs typeface="Times New Roman"/>
                        </a:rPr>
                        <a:t>j</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2000"/>
                        </a:lnSpc>
                        <a:tabLst/>
                      </a:pPr>
                      <a:endParaRPr lang="Arial" altLang="Arial" sz="400" dirty="0"/>
                    </a:p>
                    <a:p>
                      <a:pPr indent="123934" algn="l" rtl="0" eaLnBrk="0">
                        <a:lnSpc>
                          <a:spcPct val="93000"/>
                        </a:lnSpc>
                        <a:tabLst/>
                      </a:pPr>
                      <a:r>
                        <a:rPr sz="1200" spc="-10" dirty="0">
                          <a:solidFill>
                            <a:srgbClr val="000000">
                              <a:alpha val="100000"/>
                            </a:srgbClr>
                          </a:solidFill>
                          <a:latin typeface="Times New Roman"/>
                          <a:ea typeface="Times New Roman"/>
                          <a:cs typeface="Times New Roman"/>
                        </a:rPr>
                        <a:t>i==</a:t>
                      </a:r>
                      <a:r>
                        <a:rPr sz="1200" spc="-5" dirty="0">
                          <a:solidFill>
                            <a:srgbClr val="000000">
                              <a:alpha val="100000"/>
                            </a:srgbClr>
                          </a:solidFill>
                          <a:latin typeface="Times New Roman"/>
                          <a:ea typeface="Times New Roman"/>
                          <a:cs typeface="Times New Roman"/>
                        </a:rPr>
                        <a:t>k</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400" dirty="0"/>
                    </a:p>
                    <a:p>
                      <a:pPr indent="104599" algn="l" rtl="0" eaLnBrk="0">
                        <a:lnSpc>
                          <a:spcPct val="78000"/>
                        </a:lnSpc>
                        <a:spcBef>
                          <a:spcPts val="3"/>
                        </a:spcBef>
                        <a:tabLst/>
                      </a:pPr>
                      <a:r>
                        <a:rPr sz="1200" spc="20" dirty="0">
                          <a:solidFill>
                            <a:srgbClr val="000000">
                              <a:alpha val="100000"/>
                            </a:srgbClr>
                          </a:solidFill>
                          <a:latin typeface="Times New Roman"/>
                          <a:ea typeface="Times New Roman"/>
                          <a:cs typeface="Times New Roman"/>
                        </a:rPr>
                        <a:t>j</a:t>
                      </a:r>
                      <a:r>
                        <a:rPr sz="1200" spc="3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k</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05104">
                <a:tc>
                  <a:txBody>
                    <a:bodyPr/>
                    <a:lstStyle/>
                    <a:p>
                      <a:pPr algn="l" rtl="0" eaLnBrk="0">
                        <a:lnSpc>
                          <a:spcPct val="102000"/>
                        </a:lnSpc>
                        <a:tabLst/>
                      </a:pPr>
                      <a:endParaRPr lang="Arial" altLang="Arial" sz="200" dirty="0"/>
                    </a:p>
                    <a:p>
                      <a:pPr indent="253381" algn="l" rtl="0" eaLnBrk="0">
                        <a:lnSpc>
                          <a:spcPct val="95000"/>
                        </a:lnSpc>
                        <a:spcBef>
                          <a:spcPts val="2"/>
                        </a:spcBef>
                        <a:tabLst/>
                      </a:pPr>
                      <a:r>
                        <a:rPr sz="1200" spc="-30" dirty="0">
                          <a:solidFill>
                            <a:srgbClr val="000000">
                              <a:alpha val="100000"/>
                            </a:srgbClr>
                          </a:solidFill>
                          <a:latin typeface="SimHei"/>
                          <a:ea typeface="SimHei"/>
                          <a:cs typeface="SimHei"/>
                        </a:rPr>
                        <a:t>用例</a:t>
                      </a:r>
                      <a:r>
                        <a:rPr sz="1200" spc="-5" dirty="0">
                          <a:solidFill>
                            <a:srgbClr val="000000">
                              <a:alpha val="100000"/>
                            </a:srgbClr>
                          </a:solidFill>
                          <a:latin typeface="Times New Roman"/>
                          <a:ea typeface="Times New Roman"/>
                          <a:cs typeface="Times New Roman"/>
                        </a:rPr>
                        <a:t>1</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300" dirty="0"/>
                    </a:p>
                    <a:p>
                      <a:pPr indent="197649" algn="l" rtl="0" eaLnBrk="0">
                        <a:lnSpc>
                          <a:spcPct val="82000"/>
                        </a:lnSpc>
                        <a:spcBef>
                          <a:spcPts val="1"/>
                        </a:spcBef>
                        <a:tabLst/>
                      </a:pPr>
                      <a:r>
                        <a:rPr sz="1200" spc="-20" dirty="0">
                          <a:solidFill>
                            <a:srgbClr val="000000">
                              <a:alpha val="100000"/>
                            </a:srgbClr>
                          </a:solidFill>
                          <a:latin typeface="Times New Roman"/>
                          <a:ea typeface="Times New Roman"/>
                          <a:cs typeface="Times New Roman"/>
                        </a:rPr>
                        <a:t>-</a:t>
                      </a:r>
                      <a:r>
                        <a:rPr sz="1200" spc="-230" dirty="0">
                          <a:solidFill>
                            <a:srgbClr val="000000">
                              <a:alpha val="100000"/>
                            </a:srgbClr>
                          </a:solidFill>
                          <a:latin typeface="Times New Roman"/>
                          <a:ea typeface="Times New Roman"/>
                          <a:cs typeface="Times New Roman"/>
                        </a:rPr>
                        <a:t> </a:t>
                      </a:r>
                      <a:r>
                        <a:rPr sz="1200" spc="-20" dirty="0">
                          <a:solidFill>
                            <a:srgbClr val="000000">
                              <a:alpha val="100000"/>
                            </a:srgbClr>
                          </a:solidFill>
                          <a:latin typeface="Times New Roman"/>
                          <a:ea typeface="Times New Roman"/>
                          <a:cs typeface="Times New Roman"/>
                        </a:rPr>
                        <a:t>1</a:t>
                      </a:r>
                      <a:r>
                        <a:rPr sz="1200" spc="-10" dirty="0">
                          <a:solidFill>
                            <a:srgbClr val="000000">
                              <a:alpha val="100000"/>
                            </a:srgbClr>
                          </a:solidFill>
                          <a:latin typeface="Times New Roman"/>
                          <a:ea typeface="Times New Roman"/>
                          <a:cs typeface="Times New Roman"/>
                        </a:rPr>
                        <a:t>,</a:t>
                      </a:r>
                      <a:r>
                        <a:rPr sz="1200" spc="-20" dirty="0">
                          <a:solidFill>
                            <a:srgbClr val="000000">
                              <a:alpha val="100000"/>
                            </a:srgbClr>
                          </a:solidFill>
                          <a:latin typeface="Times New Roman"/>
                          <a:ea typeface="Times New Roman"/>
                          <a:cs typeface="Times New Roman"/>
                        </a:rPr>
                        <a:t>2</a:t>
                      </a:r>
                      <a:r>
                        <a:rPr sz="1200" spc="-10" dirty="0">
                          <a:solidFill>
                            <a:srgbClr val="000000">
                              <a:alpha val="100000"/>
                            </a:srgbClr>
                          </a:solidFill>
                          <a:latin typeface="Times New Roman"/>
                          <a:ea typeface="Times New Roman"/>
                          <a:cs typeface="Times New Roman"/>
                        </a:rPr>
                        <a:t>,2</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2000"/>
                        </a:lnSpc>
                        <a:tabLst/>
                      </a:pPr>
                      <a:endParaRPr lang="Arial" altLang="Arial" sz="200" dirty="0"/>
                    </a:p>
                    <a:p>
                      <a:pPr indent="200168" algn="l" rtl="0" eaLnBrk="0">
                        <a:lnSpc>
                          <a:spcPct val="95000"/>
                        </a:lnSpc>
                        <a:spcBef>
                          <a:spcPts val="2"/>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7000"/>
                        </a:lnSpc>
                        <a:tabLst/>
                      </a:pPr>
                      <a:endParaRPr lang="Arial" altLang="Arial" sz="100" dirty="0"/>
                    </a:p>
                    <a:p>
                      <a:pPr indent="186930"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7000"/>
                        </a:lnSpc>
                        <a:tabLst/>
                      </a:pPr>
                      <a:endParaRPr lang="Arial" altLang="Arial" sz="100" dirty="0"/>
                    </a:p>
                    <a:p>
                      <a:pPr indent="204075"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2000"/>
                        </a:lnSpc>
                        <a:tabLst/>
                      </a:pPr>
                      <a:endParaRPr lang="Arial" altLang="Arial" sz="200" dirty="0"/>
                    </a:p>
                    <a:p>
                      <a:pPr indent="273701" algn="l" rtl="0" eaLnBrk="0">
                        <a:lnSpc>
                          <a:spcPct val="95000"/>
                        </a:lnSpc>
                        <a:spcBef>
                          <a:spcPts val="2"/>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2000"/>
                        </a:lnSpc>
                        <a:tabLst/>
                      </a:pPr>
                      <a:endParaRPr lang="Arial" altLang="Arial" sz="200" dirty="0"/>
                    </a:p>
                    <a:p>
                      <a:pPr indent="286019" algn="l" rtl="0" eaLnBrk="0">
                        <a:lnSpc>
                          <a:spcPct val="95000"/>
                        </a:lnSpc>
                        <a:spcBef>
                          <a:spcPts val="2"/>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7000"/>
                        </a:lnSpc>
                        <a:tabLst/>
                      </a:pPr>
                      <a:endParaRPr lang="Arial" altLang="Arial" sz="100" dirty="0"/>
                    </a:p>
                    <a:p>
                      <a:pPr indent="276973"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300" dirty="0"/>
                    </a:p>
                    <a:p>
                      <a:pPr indent="220255" algn="l" rtl="0" eaLnBrk="0">
                        <a:lnSpc>
                          <a:spcPct val="82000"/>
                        </a:lnSpc>
                        <a:spcBef>
                          <a:spcPts val="2"/>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300" dirty="0"/>
                    </a:p>
                    <a:p>
                      <a:pPr indent="220255" algn="l" rtl="0" eaLnBrk="0">
                        <a:lnSpc>
                          <a:spcPct val="82000"/>
                        </a:lnSpc>
                        <a:spcBef>
                          <a:spcPts val="2"/>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300" dirty="0"/>
                    </a:p>
                    <a:p>
                      <a:pPr indent="216953" algn="l" rtl="0" eaLnBrk="0">
                        <a:lnSpc>
                          <a:spcPct val="82000"/>
                        </a:lnSpc>
                        <a:spcBef>
                          <a:spcPts val="2"/>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05104">
                <a:tc>
                  <a:txBody>
                    <a:bodyPr/>
                    <a:lstStyle/>
                    <a:p>
                      <a:pPr algn="l" rtl="0" eaLnBrk="0">
                        <a:lnSpc>
                          <a:spcPct val="102000"/>
                        </a:lnSpc>
                        <a:tabLst/>
                      </a:pPr>
                      <a:endParaRPr lang="Arial" altLang="Arial" sz="200" dirty="0"/>
                    </a:p>
                    <a:p>
                      <a:pPr indent="253381" algn="l" rtl="0" eaLnBrk="0">
                        <a:lnSpc>
                          <a:spcPct val="95000"/>
                        </a:lnSpc>
                        <a:spcBef>
                          <a:spcPts val="2"/>
                        </a:spcBef>
                        <a:tabLst/>
                      </a:pPr>
                      <a:r>
                        <a:rPr sz="1200" spc="-30" dirty="0">
                          <a:solidFill>
                            <a:srgbClr val="000000">
                              <a:alpha val="100000"/>
                            </a:srgbClr>
                          </a:solidFill>
                          <a:latin typeface="SimHei"/>
                          <a:ea typeface="SimHei"/>
                          <a:cs typeface="SimHei"/>
                        </a:rPr>
                        <a:t>用例</a:t>
                      </a:r>
                      <a:r>
                        <a:rPr sz="1200" spc="-5" dirty="0">
                          <a:solidFill>
                            <a:srgbClr val="000000">
                              <a:alpha val="100000"/>
                            </a:srgbClr>
                          </a:solidFill>
                          <a:latin typeface="Times New Roman"/>
                          <a:ea typeface="Times New Roman"/>
                          <a:cs typeface="Times New Roman"/>
                        </a:rPr>
                        <a:t>2</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300" dirty="0"/>
                    </a:p>
                    <a:p>
                      <a:pPr indent="194595" algn="l" rtl="0" eaLnBrk="0">
                        <a:lnSpc>
                          <a:spcPct val="82000"/>
                        </a:lnSpc>
                        <a:spcBef>
                          <a:spcPts val="3"/>
                        </a:spcBef>
                        <a:tabLst/>
                      </a:pPr>
                      <a:r>
                        <a:rPr sz="1200" spc="-20" dirty="0">
                          <a:solidFill>
                            <a:srgbClr val="000000">
                              <a:alpha val="100000"/>
                            </a:srgbClr>
                          </a:solidFill>
                          <a:latin typeface="Times New Roman"/>
                          <a:ea typeface="Times New Roman"/>
                          <a:cs typeface="Times New Roman"/>
                        </a:rPr>
                        <a:t>2</a:t>
                      </a:r>
                      <a:r>
                        <a:rPr sz="1200" spc="-10" dirty="0">
                          <a:solidFill>
                            <a:srgbClr val="000000">
                              <a:alpha val="100000"/>
                            </a:srgbClr>
                          </a:solidFill>
                          <a:latin typeface="Times New Roman"/>
                          <a:ea typeface="Times New Roman"/>
                          <a:cs typeface="Times New Roman"/>
                        </a:rPr>
                        <a:t>,</a:t>
                      </a:r>
                      <a:r>
                        <a:rPr sz="1200" spc="-20" dirty="0">
                          <a:solidFill>
                            <a:srgbClr val="000000">
                              <a:alpha val="100000"/>
                            </a:srgbClr>
                          </a:solidFill>
                          <a:latin typeface="Times New Roman"/>
                          <a:ea typeface="Times New Roman"/>
                          <a:cs typeface="Times New Roman"/>
                        </a:rPr>
                        <a:t>-</a:t>
                      </a:r>
                      <a:r>
                        <a:rPr sz="1200" spc="-190" dirty="0">
                          <a:solidFill>
                            <a:srgbClr val="000000">
                              <a:alpha val="100000"/>
                            </a:srgbClr>
                          </a:solidFill>
                          <a:latin typeface="Times New Roman"/>
                          <a:ea typeface="Times New Roman"/>
                          <a:cs typeface="Times New Roman"/>
                        </a:rPr>
                        <a:t> </a:t>
                      </a:r>
                      <a:r>
                        <a:rPr sz="1200" spc="-20" dirty="0">
                          <a:solidFill>
                            <a:srgbClr val="000000">
                              <a:alpha val="100000"/>
                            </a:srgbClr>
                          </a:solidFill>
                          <a:latin typeface="Times New Roman"/>
                          <a:ea typeface="Times New Roman"/>
                          <a:cs typeface="Times New Roman"/>
                        </a:rPr>
                        <a:t>1</a:t>
                      </a:r>
                      <a:r>
                        <a:rPr sz="1200" spc="-10" dirty="0">
                          <a:solidFill>
                            <a:srgbClr val="000000">
                              <a:alpha val="100000"/>
                            </a:srgbClr>
                          </a:solidFill>
                          <a:latin typeface="Times New Roman"/>
                          <a:ea typeface="Times New Roman"/>
                          <a:cs typeface="Times New Roman"/>
                        </a:rPr>
                        <a:t>,</a:t>
                      </a:r>
                      <a:r>
                        <a:rPr sz="1200" spc="0" dirty="0">
                          <a:solidFill>
                            <a:srgbClr val="000000">
                              <a:alpha val="100000"/>
                            </a:srgbClr>
                          </a:solidFill>
                          <a:latin typeface="Times New Roman"/>
                          <a:ea typeface="Times New Roman"/>
                          <a:cs typeface="Times New Roman"/>
                        </a:rPr>
                        <a:t>2</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9000"/>
                        </a:lnSpc>
                        <a:tabLst/>
                      </a:pPr>
                      <a:endParaRPr lang="Arial" altLang="Arial" sz="100" dirty="0"/>
                    </a:p>
                    <a:p>
                      <a:pPr indent="197725" algn="l" rtl="0" eaLnBrk="0">
                        <a:lnSpc>
                          <a:spcPct val="95000"/>
                        </a:lnSpc>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2000"/>
                        </a:lnSpc>
                        <a:tabLst/>
                      </a:pPr>
                      <a:endParaRPr lang="Arial" altLang="Arial" sz="200" dirty="0"/>
                    </a:p>
                    <a:p>
                      <a:pPr indent="189373" algn="l" rtl="0" eaLnBrk="0">
                        <a:lnSpc>
                          <a:spcPct val="95000"/>
                        </a:lnSpc>
                        <a:spcBef>
                          <a:spcPts val="2"/>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9000"/>
                        </a:lnSpc>
                        <a:tabLst/>
                      </a:pPr>
                      <a:endParaRPr lang="Arial" altLang="Arial" sz="100" dirty="0"/>
                    </a:p>
                    <a:p>
                      <a:pPr indent="204075" algn="l" rtl="0" eaLnBrk="0">
                        <a:lnSpc>
                          <a:spcPct val="95000"/>
                        </a:lnSpc>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2000"/>
                        </a:lnSpc>
                        <a:tabLst/>
                      </a:pPr>
                      <a:endParaRPr lang="Arial" altLang="Arial" sz="200" dirty="0"/>
                    </a:p>
                    <a:p>
                      <a:pPr indent="273701" algn="l" rtl="0" eaLnBrk="0">
                        <a:lnSpc>
                          <a:spcPct val="95000"/>
                        </a:lnSpc>
                        <a:spcBef>
                          <a:spcPts val="2"/>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9000"/>
                        </a:lnSpc>
                        <a:tabLst/>
                      </a:pPr>
                      <a:endParaRPr lang="Arial" altLang="Arial" sz="100" dirty="0"/>
                    </a:p>
                    <a:p>
                      <a:pPr indent="283576" algn="l" rtl="0" eaLnBrk="0">
                        <a:lnSpc>
                          <a:spcPct val="95000"/>
                        </a:lnSpc>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2000"/>
                        </a:lnSpc>
                        <a:tabLst/>
                      </a:pPr>
                      <a:endParaRPr lang="Arial" altLang="Arial" sz="200" dirty="0"/>
                    </a:p>
                    <a:p>
                      <a:pPr indent="279416" algn="l" rtl="0" eaLnBrk="0">
                        <a:lnSpc>
                          <a:spcPct val="95000"/>
                        </a:lnSpc>
                        <a:spcBef>
                          <a:spcPts val="2"/>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300" dirty="0"/>
                    </a:p>
                    <a:p>
                      <a:pPr indent="220255" algn="l" rtl="0" eaLnBrk="0">
                        <a:lnSpc>
                          <a:spcPct val="82000"/>
                        </a:lnSpc>
                        <a:spcBef>
                          <a:spcPts val="2"/>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300" dirty="0"/>
                    </a:p>
                    <a:p>
                      <a:pPr indent="220255" algn="l" rtl="0" eaLnBrk="0">
                        <a:lnSpc>
                          <a:spcPct val="82000"/>
                        </a:lnSpc>
                        <a:spcBef>
                          <a:spcPts val="2"/>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300" dirty="0"/>
                    </a:p>
                    <a:p>
                      <a:pPr indent="216953" algn="l" rtl="0" eaLnBrk="0">
                        <a:lnSpc>
                          <a:spcPct val="82000"/>
                        </a:lnSpc>
                        <a:spcBef>
                          <a:spcPts val="2"/>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05739">
                <a:tc>
                  <a:txBody>
                    <a:bodyPr/>
                    <a:lstStyle/>
                    <a:p>
                      <a:pPr algn="l" rtl="0" eaLnBrk="0">
                        <a:lnSpc>
                          <a:spcPct val="105000"/>
                        </a:lnSpc>
                        <a:tabLst/>
                      </a:pPr>
                      <a:endParaRPr lang="Arial" altLang="Arial" sz="200" dirty="0"/>
                    </a:p>
                    <a:p>
                      <a:pPr indent="253364" algn="l" rtl="0" eaLnBrk="0">
                        <a:lnSpc>
                          <a:spcPct val="95000"/>
                        </a:lnSpc>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3</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300" dirty="0"/>
                    </a:p>
                    <a:p>
                      <a:pPr indent="194589" algn="l" rtl="0" eaLnBrk="0">
                        <a:lnSpc>
                          <a:spcPct val="82000"/>
                        </a:lnSpc>
                        <a:spcBef>
                          <a:spcPts val="2"/>
                        </a:spcBef>
                        <a:tabLst/>
                      </a:pPr>
                      <a:r>
                        <a:rPr sz="1200" spc="-10" dirty="0">
                          <a:solidFill>
                            <a:srgbClr val="000000">
                              <a:alpha val="100000"/>
                            </a:srgbClr>
                          </a:solidFill>
                          <a:latin typeface="Times New Roman"/>
                          <a:ea typeface="Times New Roman"/>
                          <a:cs typeface="Times New Roman"/>
                        </a:rPr>
                        <a:t>2,2,-</a:t>
                      </a:r>
                      <a:r>
                        <a:rPr sz="1200" spc="-140"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1</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200" dirty="0"/>
                    </a:p>
                    <a:p>
                      <a:pPr indent="197713"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200" dirty="0"/>
                    </a:p>
                    <a:p>
                      <a:pPr indent="186918"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200" dirty="0"/>
                    </a:p>
                    <a:p>
                      <a:pPr indent="206501" algn="l" rtl="0" eaLnBrk="0">
                        <a:lnSpc>
                          <a:spcPct val="95000"/>
                        </a:lnSpc>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200" dirty="0"/>
                    </a:p>
                    <a:p>
                      <a:pPr indent="271246"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200" dirty="0"/>
                    </a:p>
                    <a:p>
                      <a:pPr indent="286002" algn="l" rtl="0" eaLnBrk="0">
                        <a:lnSpc>
                          <a:spcPct val="95000"/>
                        </a:lnSpc>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200" dirty="0"/>
                    </a:p>
                    <a:p>
                      <a:pPr indent="279399" algn="l" rtl="0" eaLnBrk="0">
                        <a:lnSpc>
                          <a:spcPct val="95000"/>
                        </a:lnSpc>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2000"/>
                        </a:lnSpc>
                        <a:tabLst/>
                      </a:pPr>
                      <a:endParaRPr lang="Arial" altLang="Arial" sz="300" dirty="0"/>
                    </a:p>
                    <a:p>
                      <a:pPr indent="220243" algn="l" rtl="0" eaLnBrk="0">
                        <a:lnSpc>
                          <a:spcPct val="82000"/>
                        </a:lnSpc>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2000"/>
                        </a:lnSpc>
                        <a:tabLst/>
                      </a:pPr>
                      <a:endParaRPr lang="Arial" altLang="Arial" sz="300" dirty="0"/>
                    </a:p>
                    <a:p>
                      <a:pPr indent="220243" algn="l" rtl="0" eaLnBrk="0">
                        <a:lnSpc>
                          <a:spcPct val="82000"/>
                        </a:lnSpc>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2000"/>
                        </a:lnSpc>
                        <a:tabLst/>
                      </a:pPr>
                      <a:endParaRPr lang="Arial" altLang="Arial" sz="300" dirty="0"/>
                    </a:p>
                    <a:p>
                      <a:pPr indent="216941" algn="l" rtl="0" eaLnBrk="0">
                        <a:lnSpc>
                          <a:spcPct val="82000"/>
                        </a:lnSpc>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05104">
                <a:tc>
                  <a:txBody>
                    <a:bodyPr/>
                    <a:lstStyle/>
                    <a:p>
                      <a:pPr algn="l" rtl="0" eaLnBrk="0">
                        <a:lnSpc>
                          <a:spcPct val="102000"/>
                        </a:lnSpc>
                        <a:tabLst/>
                      </a:pPr>
                      <a:endParaRPr lang="Arial" altLang="Arial" sz="200" dirty="0"/>
                    </a:p>
                    <a:p>
                      <a:pPr indent="253364" algn="l" rtl="0" eaLnBrk="0">
                        <a:lnSpc>
                          <a:spcPct val="95000"/>
                        </a:lnSpc>
                        <a:spcBef>
                          <a:spcPts val="2"/>
                        </a:spcBef>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4</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300" dirty="0"/>
                    </a:p>
                    <a:p>
                      <a:pPr indent="235127" algn="l" rtl="0" eaLnBrk="0">
                        <a:lnSpc>
                          <a:spcPct val="82000"/>
                        </a:lnSpc>
                        <a:spcBef>
                          <a:spcPts val="2"/>
                        </a:spcBef>
                        <a:tabLst/>
                      </a:pPr>
                      <a:r>
                        <a:rPr sz="1200" spc="-30" dirty="0">
                          <a:solidFill>
                            <a:srgbClr val="000000">
                              <a:alpha val="100000"/>
                            </a:srgbClr>
                          </a:solidFill>
                          <a:latin typeface="Times New Roman"/>
                          <a:ea typeface="Times New Roman"/>
                          <a:cs typeface="Times New Roman"/>
                        </a:rPr>
                        <a:t>1</a:t>
                      </a:r>
                      <a:r>
                        <a:rPr sz="1200" spc="-20" dirty="0">
                          <a:solidFill>
                            <a:srgbClr val="000000">
                              <a:alpha val="100000"/>
                            </a:srgbClr>
                          </a:solidFill>
                          <a:latin typeface="Times New Roman"/>
                          <a:ea typeface="Times New Roman"/>
                          <a:cs typeface="Times New Roman"/>
                        </a:rPr>
                        <a:t>,</a:t>
                      </a:r>
                      <a:r>
                        <a:rPr sz="1200" spc="-30" dirty="0">
                          <a:solidFill>
                            <a:srgbClr val="000000">
                              <a:alpha val="100000"/>
                            </a:srgbClr>
                          </a:solidFill>
                          <a:latin typeface="Times New Roman"/>
                          <a:ea typeface="Times New Roman"/>
                          <a:cs typeface="Times New Roman"/>
                        </a:rPr>
                        <a:t>1</a:t>
                      </a: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2</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8000"/>
                        </a:lnSpc>
                        <a:tabLst/>
                      </a:pPr>
                      <a:endParaRPr lang="Arial" altLang="Arial" sz="100" dirty="0"/>
                    </a:p>
                    <a:p>
                      <a:pPr indent="197713"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8000"/>
                        </a:lnSpc>
                        <a:tabLst/>
                      </a:pPr>
                      <a:endParaRPr lang="Arial" altLang="Arial" sz="100" dirty="0"/>
                    </a:p>
                    <a:p>
                      <a:pPr indent="186918"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8000"/>
                        </a:lnSpc>
                        <a:tabLst/>
                      </a:pPr>
                      <a:endParaRPr lang="Arial" altLang="Arial" sz="100" dirty="0"/>
                    </a:p>
                    <a:p>
                      <a:pPr indent="204063"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2000"/>
                        </a:lnSpc>
                        <a:tabLst/>
                      </a:pPr>
                      <a:endParaRPr lang="Arial" altLang="Arial" sz="200" dirty="0"/>
                    </a:p>
                    <a:p>
                      <a:pPr indent="273684" algn="l" rtl="0" eaLnBrk="0">
                        <a:lnSpc>
                          <a:spcPct val="95000"/>
                        </a:lnSpc>
                        <a:spcBef>
                          <a:spcPts val="2"/>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8000"/>
                        </a:lnSpc>
                        <a:tabLst/>
                      </a:pPr>
                      <a:endParaRPr lang="Arial" altLang="Arial" sz="100" dirty="0"/>
                    </a:p>
                    <a:p>
                      <a:pPr indent="283564"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8000"/>
                        </a:lnSpc>
                        <a:tabLst/>
                      </a:pPr>
                      <a:endParaRPr lang="Arial" altLang="Arial" sz="100" dirty="0"/>
                    </a:p>
                    <a:p>
                      <a:pPr indent="276961"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300" dirty="0"/>
                    </a:p>
                    <a:p>
                      <a:pPr indent="220243" algn="l" rtl="0" eaLnBrk="0">
                        <a:lnSpc>
                          <a:spcPct val="82000"/>
                        </a:lnSpc>
                        <a:spcBef>
                          <a:spcPts val="2"/>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300" dirty="0"/>
                    </a:p>
                    <a:p>
                      <a:pPr indent="220243" algn="l" rtl="0" eaLnBrk="0">
                        <a:lnSpc>
                          <a:spcPct val="82000"/>
                        </a:lnSpc>
                        <a:spcBef>
                          <a:spcPts val="2"/>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300" dirty="0"/>
                    </a:p>
                    <a:p>
                      <a:pPr indent="216941" algn="l" rtl="0" eaLnBrk="0">
                        <a:lnSpc>
                          <a:spcPct val="82000"/>
                        </a:lnSpc>
                        <a:spcBef>
                          <a:spcPts val="2"/>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05104">
                <a:tc>
                  <a:txBody>
                    <a:bodyPr/>
                    <a:lstStyle/>
                    <a:p>
                      <a:pPr algn="l" rtl="0" eaLnBrk="0">
                        <a:lnSpc>
                          <a:spcPct val="102000"/>
                        </a:lnSpc>
                        <a:tabLst/>
                      </a:pPr>
                      <a:endParaRPr lang="Arial" altLang="Arial" sz="200" dirty="0"/>
                    </a:p>
                    <a:p>
                      <a:pPr indent="253364" algn="l" rtl="0" eaLnBrk="0">
                        <a:lnSpc>
                          <a:spcPct val="95000"/>
                        </a:lnSpc>
                        <a:spcBef>
                          <a:spcPts val="2"/>
                        </a:spcBef>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5</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300" dirty="0"/>
                    </a:p>
                    <a:p>
                      <a:pPr indent="220497" algn="l" rtl="0" eaLnBrk="0">
                        <a:lnSpc>
                          <a:spcPct val="82000"/>
                        </a:lnSpc>
                        <a:spcBef>
                          <a:spcPts val="2"/>
                        </a:spcBef>
                        <a:tabLst/>
                      </a:pPr>
                      <a:r>
                        <a:rPr sz="1200" spc="-10" dirty="0">
                          <a:solidFill>
                            <a:srgbClr val="000000">
                              <a:alpha val="100000"/>
                            </a:srgbClr>
                          </a:solidFill>
                          <a:latin typeface="Times New Roman"/>
                          <a:ea typeface="Times New Roman"/>
                          <a:cs typeface="Times New Roman"/>
                        </a:rPr>
                        <a:t>2,</a:t>
                      </a:r>
                      <a:r>
                        <a:rPr sz="1200" spc="0" dirty="0">
                          <a:solidFill>
                            <a:srgbClr val="000000">
                              <a:alpha val="100000"/>
                            </a:srgbClr>
                          </a:solidFill>
                          <a:latin typeface="Times New Roman"/>
                          <a:ea typeface="Times New Roman"/>
                          <a:cs typeface="Times New Roman"/>
                        </a:rPr>
                        <a:t>1,1</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200" dirty="0"/>
                    </a:p>
                    <a:p>
                      <a:pPr indent="197713"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200" dirty="0"/>
                    </a:p>
                    <a:p>
                      <a:pPr indent="186918"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200" dirty="0"/>
                    </a:p>
                    <a:p>
                      <a:pPr indent="204063"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200" dirty="0"/>
                    </a:p>
                    <a:p>
                      <a:pPr indent="271246"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200" dirty="0"/>
                    </a:p>
                    <a:p>
                      <a:pPr indent="283564"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2000"/>
                        </a:lnSpc>
                        <a:tabLst/>
                      </a:pPr>
                      <a:endParaRPr lang="Arial" altLang="Arial" sz="200" dirty="0"/>
                    </a:p>
                    <a:p>
                      <a:pPr indent="279399" algn="l" rtl="0" eaLnBrk="0">
                        <a:lnSpc>
                          <a:spcPct val="95000"/>
                        </a:lnSpc>
                        <a:spcBef>
                          <a:spcPts val="2"/>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300" dirty="0"/>
                    </a:p>
                    <a:p>
                      <a:pPr indent="220243" algn="l" rtl="0" eaLnBrk="0">
                        <a:lnSpc>
                          <a:spcPct val="82000"/>
                        </a:lnSpc>
                        <a:spcBef>
                          <a:spcPts val="2"/>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300" dirty="0"/>
                    </a:p>
                    <a:p>
                      <a:pPr indent="220243" algn="l" rtl="0" eaLnBrk="0">
                        <a:lnSpc>
                          <a:spcPct val="82000"/>
                        </a:lnSpc>
                        <a:spcBef>
                          <a:spcPts val="2"/>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300" dirty="0"/>
                    </a:p>
                    <a:p>
                      <a:pPr indent="216941" algn="l" rtl="0" eaLnBrk="0">
                        <a:lnSpc>
                          <a:spcPct val="82000"/>
                        </a:lnSpc>
                        <a:spcBef>
                          <a:spcPts val="2"/>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05739">
                <a:tc>
                  <a:txBody>
                    <a:bodyPr/>
                    <a:lstStyle/>
                    <a:p>
                      <a:pPr algn="l" rtl="0" eaLnBrk="0">
                        <a:lnSpc>
                          <a:spcPct val="105000"/>
                        </a:lnSpc>
                        <a:tabLst/>
                      </a:pPr>
                      <a:endParaRPr lang="Arial" altLang="Arial" sz="200" dirty="0"/>
                    </a:p>
                    <a:p>
                      <a:pPr indent="253364" algn="l" rtl="0" eaLnBrk="0">
                        <a:lnSpc>
                          <a:spcPct val="95000"/>
                        </a:lnSpc>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6</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1000"/>
                        </a:lnSpc>
                        <a:tabLst/>
                      </a:pPr>
                      <a:endParaRPr lang="Arial" altLang="Arial" sz="300" dirty="0"/>
                    </a:p>
                    <a:p>
                      <a:pPr indent="235127" algn="l" rtl="0" eaLnBrk="0">
                        <a:lnSpc>
                          <a:spcPct val="82000"/>
                        </a:lnSpc>
                        <a:spcBef>
                          <a:spcPts val="1"/>
                        </a:spcBef>
                        <a:tabLst/>
                      </a:pPr>
                      <a:r>
                        <a:rPr sz="1200" spc="-30" dirty="0">
                          <a:solidFill>
                            <a:srgbClr val="000000">
                              <a:alpha val="100000"/>
                            </a:srgbClr>
                          </a:solidFill>
                          <a:latin typeface="Times New Roman"/>
                          <a:ea typeface="Times New Roman"/>
                          <a:cs typeface="Times New Roman"/>
                        </a:rPr>
                        <a:t>1</a:t>
                      </a:r>
                      <a:r>
                        <a:rPr sz="1200" spc="-20" dirty="0">
                          <a:solidFill>
                            <a:srgbClr val="000000">
                              <a:alpha val="100000"/>
                            </a:srgbClr>
                          </a:solidFill>
                          <a:latin typeface="Times New Roman"/>
                          <a:ea typeface="Times New Roman"/>
                          <a:cs typeface="Times New Roman"/>
                        </a:rPr>
                        <a:t>,</a:t>
                      </a:r>
                      <a:r>
                        <a:rPr sz="1200" spc="-30" dirty="0">
                          <a:solidFill>
                            <a:srgbClr val="000000">
                              <a:alpha val="100000"/>
                            </a:srgbClr>
                          </a:solidFill>
                          <a:latin typeface="Times New Roman"/>
                          <a:ea typeface="Times New Roman"/>
                          <a:cs typeface="Times New Roman"/>
                        </a:rPr>
                        <a:t>2</a:t>
                      </a: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1</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1000"/>
                        </a:lnSpc>
                        <a:tabLst/>
                      </a:pPr>
                      <a:endParaRPr lang="Arial" altLang="Arial" sz="200" dirty="0"/>
                    </a:p>
                    <a:p>
                      <a:pPr indent="197713"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1000"/>
                        </a:lnSpc>
                        <a:tabLst/>
                      </a:pPr>
                      <a:endParaRPr lang="Arial" altLang="Arial" sz="200" dirty="0"/>
                    </a:p>
                    <a:p>
                      <a:pPr indent="186918"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1000"/>
                        </a:lnSpc>
                        <a:tabLst/>
                      </a:pPr>
                      <a:endParaRPr lang="Arial" altLang="Arial" sz="200" dirty="0"/>
                    </a:p>
                    <a:p>
                      <a:pPr indent="204063"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1000"/>
                        </a:lnSpc>
                        <a:tabLst/>
                      </a:pPr>
                      <a:endParaRPr lang="Arial" altLang="Arial" sz="200" dirty="0"/>
                    </a:p>
                    <a:p>
                      <a:pPr indent="271246"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200" dirty="0"/>
                    </a:p>
                    <a:p>
                      <a:pPr indent="286002" algn="l" rtl="0" eaLnBrk="0">
                        <a:lnSpc>
                          <a:spcPct val="95000"/>
                        </a:lnSpc>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1000"/>
                        </a:lnSpc>
                        <a:tabLst/>
                      </a:pPr>
                      <a:endParaRPr lang="Arial" altLang="Arial" sz="200" dirty="0"/>
                    </a:p>
                    <a:p>
                      <a:pPr indent="276961"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2000"/>
                        </a:lnSpc>
                        <a:tabLst/>
                      </a:pPr>
                      <a:endParaRPr lang="Arial" altLang="Arial" sz="300" dirty="0"/>
                    </a:p>
                    <a:p>
                      <a:pPr indent="220243" algn="l" rtl="0" eaLnBrk="0">
                        <a:lnSpc>
                          <a:spcPct val="82000"/>
                        </a:lnSpc>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2000"/>
                        </a:lnSpc>
                        <a:tabLst/>
                      </a:pPr>
                      <a:endParaRPr lang="Arial" altLang="Arial" sz="300" dirty="0"/>
                    </a:p>
                    <a:p>
                      <a:pPr indent="220243" algn="l" rtl="0" eaLnBrk="0">
                        <a:lnSpc>
                          <a:spcPct val="82000"/>
                        </a:lnSpc>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2000"/>
                        </a:lnSpc>
                        <a:tabLst/>
                      </a:pPr>
                      <a:endParaRPr lang="Arial" altLang="Arial" sz="300" dirty="0"/>
                    </a:p>
                    <a:p>
                      <a:pPr indent="216941" algn="l" rtl="0" eaLnBrk="0">
                        <a:lnSpc>
                          <a:spcPct val="82000"/>
                        </a:lnSpc>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05739">
                <a:tc>
                  <a:txBody>
                    <a:bodyPr/>
                    <a:lstStyle/>
                    <a:p>
                      <a:pPr algn="l" rtl="0" eaLnBrk="0">
                        <a:lnSpc>
                          <a:spcPct val="105000"/>
                        </a:lnSpc>
                        <a:tabLst/>
                      </a:pPr>
                      <a:endParaRPr lang="Arial" altLang="Arial" sz="200" dirty="0"/>
                    </a:p>
                    <a:p>
                      <a:pPr indent="253364" algn="l" rtl="0" eaLnBrk="0">
                        <a:lnSpc>
                          <a:spcPct val="95000"/>
                        </a:lnSpc>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7</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300" dirty="0"/>
                    </a:p>
                    <a:p>
                      <a:pPr indent="220497" algn="l" rtl="0" eaLnBrk="0">
                        <a:lnSpc>
                          <a:spcPct val="82000"/>
                        </a:lnSpc>
                        <a:spcBef>
                          <a:spcPts val="2"/>
                        </a:spcBef>
                        <a:tabLst/>
                      </a:pPr>
                      <a:r>
                        <a:rPr sz="1200" spc="-10" dirty="0">
                          <a:solidFill>
                            <a:srgbClr val="000000">
                              <a:alpha val="100000"/>
                            </a:srgbClr>
                          </a:solidFill>
                          <a:latin typeface="Times New Roman"/>
                          <a:ea typeface="Times New Roman"/>
                          <a:cs typeface="Times New Roman"/>
                        </a:rPr>
                        <a:t>2,</a:t>
                      </a:r>
                      <a:r>
                        <a:rPr sz="1200" spc="0" dirty="0">
                          <a:solidFill>
                            <a:srgbClr val="000000">
                              <a:alpha val="100000"/>
                            </a:srgbClr>
                          </a:solidFill>
                          <a:latin typeface="Times New Roman"/>
                          <a:ea typeface="Times New Roman"/>
                          <a:cs typeface="Times New Roman"/>
                        </a:rPr>
                        <a:t>2,2</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200" dirty="0"/>
                    </a:p>
                    <a:p>
                      <a:pPr indent="197713"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200" dirty="0"/>
                    </a:p>
                    <a:p>
                      <a:pPr indent="186918"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200" dirty="0"/>
                    </a:p>
                    <a:p>
                      <a:pPr indent="204063"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200" dirty="0"/>
                    </a:p>
                    <a:p>
                      <a:pPr indent="271246"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200" dirty="0"/>
                    </a:p>
                    <a:p>
                      <a:pPr indent="283564"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200" dirty="0"/>
                    </a:p>
                    <a:p>
                      <a:pPr indent="276961"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200" dirty="0"/>
                    </a:p>
                    <a:p>
                      <a:pPr indent="196467" algn="l" rtl="0" eaLnBrk="0">
                        <a:lnSpc>
                          <a:spcPct val="95000"/>
                        </a:lnSpc>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200" dirty="0"/>
                    </a:p>
                    <a:p>
                      <a:pPr indent="196467" algn="l" rtl="0" eaLnBrk="0">
                        <a:lnSpc>
                          <a:spcPct val="95000"/>
                        </a:lnSpc>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200" dirty="0"/>
                    </a:p>
                    <a:p>
                      <a:pPr indent="193165" algn="l" rtl="0" eaLnBrk="0">
                        <a:lnSpc>
                          <a:spcPct val="95000"/>
                        </a:lnSpc>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05739">
                <a:tc>
                  <a:txBody>
                    <a:bodyPr/>
                    <a:lstStyle/>
                    <a:p>
                      <a:pPr algn="l" rtl="0" eaLnBrk="0">
                        <a:lnSpc>
                          <a:spcPct val="105000"/>
                        </a:lnSpc>
                        <a:tabLst/>
                      </a:pPr>
                      <a:endParaRPr lang="Arial" altLang="Arial" sz="200" dirty="0"/>
                    </a:p>
                    <a:p>
                      <a:pPr indent="253364" algn="l" rtl="0" eaLnBrk="0">
                        <a:lnSpc>
                          <a:spcPct val="95000"/>
                        </a:lnSpc>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8</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300" dirty="0"/>
                    </a:p>
                    <a:p>
                      <a:pPr indent="220497" algn="l" rtl="0" eaLnBrk="0">
                        <a:lnSpc>
                          <a:spcPct val="82000"/>
                        </a:lnSpc>
                        <a:spcBef>
                          <a:spcPts val="3"/>
                        </a:spcBef>
                        <a:tabLst/>
                      </a:pPr>
                      <a:r>
                        <a:rPr sz="1200" spc="-10" dirty="0">
                          <a:solidFill>
                            <a:srgbClr val="000000">
                              <a:alpha val="100000"/>
                            </a:srgbClr>
                          </a:solidFill>
                          <a:latin typeface="Times New Roman"/>
                          <a:ea typeface="Times New Roman"/>
                          <a:cs typeface="Times New Roman"/>
                        </a:rPr>
                        <a:t>2,</a:t>
                      </a:r>
                      <a:r>
                        <a:rPr sz="1200" spc="0" dirty="0">
                          <a:solidFill>
                            <a:srgbClr val="000000">
                              <a:alpha val="100000"/>
                            </a:srgbClr>
                          </a:solidFill>
                          <a:latin typeface="Times New Roman"/>
                          <a:ea typeface="Times New Roman"/>
                          <a:cs typeface="Times New Roman"/>
                        </a:rPr>
                        <a:t>2,3</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9000"/>
                        </a:lnSpc>
                        <a:tabLst/>
                      </a:pPr>
                      <a:endParaRPr lang="Arial" altLang="Arial" sz="100" dirty="0"/>
                    </a:p>
                    <a:p>
                      <a:pPr indent="197713"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9000"/>
                        </a:lnSpc>
                        <a:tabLst/>
                      </a:pPr>
                      <a:endParaRPr lang="Arial" altLang="Arial" sz="100" dirty="0"/>
                    </a:p>
                    <a:p>
                      <a:pPr indent="186918"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9000"/>
                        </a:lnSpc>
                        <a:tabLst/>
                      </a:pPr>
                      <a:endParaRPr lang="Arial" altLang="Arial" sz="100" dirty="0"/>
                    </a:p>
                    <a:p>
                      <a:pPr indent="204063"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9000"/>
                        </a:lnSpc>
                        <a:tabLst/>
                      </a:pPr>
                      <a:endParaRPr lang="Arial" altLang="Arial" sz="100" dirty="0"/>
                    </a:p>
                    <a:p>
                      <a:pPr indent="271246"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9000"/>
                        </a:lnSpc>
                        <a:tabLst/>
                      </a:pPr>
                      <a:endParaRPr lang="Arial" altLang="Arial" sz="100" dirty="0"/>
                    </a:p>
                    <a:p>
                      <a:pPr indent="283564"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9000"/>
                        </a:lnSpc>
                        <a:tabLst/>
                      </a:pPr>
                      <a:endParaRPr lang="Arial" altLang="Arial" sz="100" dirty="0"/>
                    </a:p>
                    <a:p>
                      <a:pPr indent="276961"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200" dirty="0"/>
                    </a:p>
                    <a:p>
                      <a:pPr indent="196467" algn="l" rtl="0" eaLnBrk="0">
                        <a:lnSpc>
                          <a:spcPct val="95000"/>
                        </a:lnSpc>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9000"/>
                        </a:lnSpc>
                        <a:tabLst/>
                      </a:pPr>
                      <a:endParaRPr lang="Arial" altLang="Arial" sz="100" dirty="0"/>
                    </a:p>
                    <a:p>
                      <a:pPr indent="194030"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9000"/>
                        </a:lnSpc>
                        <a:tabLst/>
                      </a:pPr>
                      <a:endParaRPr lang="Arial" altLang="Arial" sz="100" dirty="0"/>
                    </a:p>
                    <a:p>
                      <a:pPr indent="190727"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05104">
                <a:tc>
                  <a:txBody>
                    <a:bodyPr/>
                    <a:lstStyle/>
                    <a:p>
                      <a:pPr algn="l" rtl="0" eaLnBrk="0">
                        <a:lnSpc>
                          <a:spcPct val="102000"/>
                        </a:lnSpc>
                        <a:tabLst/>
                      </a:pPr>
                      <a:endParaRPr lang="Arial" altLang="Arial" sz="200" dirty="0"/>
                    </a:p>
                    <a:p>
                      <a:pPr indent="253364" algn="l" rtl="0" eaLnBrk="0">
                        <a:lnSpc>
                          <a:spcPct val="95000"/>
                        </a:lnSpc>
                        <a:spcBef>
                          <a:spcPts val="2"/>
                        </a:spcBef>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9</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300" dirty="0"/>
                    </a:p>
                    <a:p>
                      <a:pPr indent="220497" algn="l" rtl="0" eaLnBrk="0">
                        <a:lnSpc>
                          <a:spcPct val="82000"/>
                        </a:lnSpc>
                        <a:spcBef>
                          <a:spcPts val="1"/>
                        </a:spcBef>
                        <a:tabLst/>
                      </a:pPr>
                      <a:r>
                        <a:rPr sz="1200" spc="-10" dirty="0">
                          <a:solidFill>
                            <a:srgbClr val="000000">
                              <a:alpha val="100000"/>
                            </a:srgbClr>
                          </a:solidFill>
                          <a:latin typeface="Times New Roman"/>
                          <a:ea typeface="Times New Roman"/>
                          <a:cs typeface="Times New Roman"/>
                        </a:rPr>
                        <a:t>2,</a:t>
                      </a:r>
                      <a:r>
                        <a:rPr sz="1200" spc="0" dirty="0">
                          <a:solidFill>
                            <a:srgbClr val="000000">
                              <a:alpha val="100000"/>
                            </a:srgbClr>
                          </a:solidFill>
                          <a:latin typeface="Times New Roman"/>
                          <a:ea typeface="Times New Roman"/>
                          <a:cs typeface="Times New Roman"/>
                        </a:rPr>
                        <a:t>3,2</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7000"/>
                        </a:lnSpc>
                        <a:tabLst/>
                      </a:pPr>
                      <a:endParaRPr lang="Arial" altLang="Arial" sz="100" dirty="0"/>
                    </a:p>
                    <a:p>
                      <a:pPr indent="197713"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7000"/>
                        </a:lnSpc>
                        <a:tabLst/>
                      </a:pPr>
                      <a:endParaRPr lang="Arial" altLang="Arial" sz="100" dirty="0"/>
                    </a:p>
                    <a:p>
                      <a:pPr indent="186918"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7000"/>
                        </a:lnSpc>
                        <a:tabLst/>
                      </a:pPr>
                      <a:endParaRPr lang="Arial" altLang="Arial" sz="100" dirty="0"/>
                    </a:p>
                    <a:p>
                      <a:pPr indent="204063"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7000"/>
                        </a:lnSpc>
                        <a:tabLst/>
                      </a:pPr>
                      <a:endParaRPr lang="Arial" altLang="Arial" sz="100" dirty="0"/>
                    </a:p>
                    <a:p>
                      <a:pPr indent="271246"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7000"/>
                        </a:lnSpc>
                        <a:tabLst/>
                      </a:pPr>
                      <a:endParaRPr lang="Arial" altLang="Arial" sz="100" dirty="0"/>
                    </a:p>
                    <a:p>
                      <a:pPr indent="283564"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7000"/>
                        </a:lnSpc>
                        <a:tabLst/>
                      </a:pPr>
                      <a:endParaRPr lang="Arial" altLang="Arial" sz="100" dirty="0"/>
                    </a:p>
                    <a:p>
                      <a:pPr indent="276961"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7000"/>
                        </a:lnSpc>
                        <a:tabLst/>
                      </a:pPr>
                      <a:endParaRPr lang="Arial" altLang="Arial" sz="100" dirty="0"/>
                    </a:p>
                    <a:p>
                      <a:pPr indent="194030"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2000"/>
                        </a:lnSpc>
                        <a:tabLst/>
                      </a:pPr>
                      <a:endParaRPr lang="Arial" altLang="Arial" sz="200" dirty="0"/>
                    </a:p>
                    <a:p>
                      <a:pPr indent="196467" algn="l" rtl="0" eaLnBrk="0">
                        <a:lnSpc>
                          <a:spcPct val="95000"/>
                        </a:lnSpc>
                        <a:spcBef>
                          <a:spcPts val="2"/>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7000"/>
                        </a:lnSpc>
                        <a:tabLst/>
                      </a:pPr>
                      <a:endParaRPr lang="Arial" altLang="Arial" sz="100" dirty="0"/>
                    </a:p>
                    <a:p>
                      <a:pPr indent="190727"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05104">
                <a:tc>
                  <a:txBody>
                    <a:bodyPr/>
                    <a:lstStyle/>
                    <a:p>
                      <a:pPr algn="l" rtl="0" eaLnBrk="0">
                        <a:lnSpc>
                          <a:spcPct val="102000"/>
                        </a:lnSpc>
                        <a:tabLst/>
                      </a:pPr>
                      <a:endParaRPr lang="Arial" altLang="Arial" sz="200" dirty="0"/>
                    </a:p>
                    <a:p>
                      <a:pPr indent="215264" algn="l" rtl="0" eaLnBrk="0">
                        <a:lnSpc>
                          <a:spcPct val="95000"/>
                        </a:lnSpc>
                        <a:spcBef>
                          <a:spcPts val="2"/>
                        </a:spcBef>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1</a:t>
                      </a:r>
                      <a:r>
                        <a:rPr sz="1200" spc="0" dirty="0">
                          <a:solidFill>
                            <a:srgbClr val="000000">
                              <a:alpha val="100000"/>
                            </a:srgbClr>
                          </a:solidFill>
                          <a:latin typeface="Times New Roman"/>
                          <a:ea typeface="Times New Roman"/>
                          <a:cs typeface="Times New Roman"/>
                        </a:rPr>
                        <a:t>0</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300" dirty="0"/>
                    </a:p>
                    <a:p>
                      <a:pPr indent="223545" algn="l" rtl="0" eaLnBrk="0">
                        <a:lnSpc>
                          <a:spcPct val="82000"/>
                        </a:lnSpc>
                        <a:spcBef>
                          <a:spcPts val="3"/>
                        </a:spcBef>
                        <a:tabLst/>
                      </a:pPr>
                      <a:r>
                        <a:rPr sz="1200" spc="-10" dirty="0">
                          <a:solidFill>
                            <a:srgbClr val="000000">
                              <a:alpha val="100000"/>
                            </a:srgbClr>
                          </a:solidFill>
                          <a:latin typeface="Times New Roman"/>
                          <a:ea typeface="Times New Roman"/>
                          <a:cs typeface="Times New Roman"/>
                        </a:rPr>
                        <a:t>3,2,</a:t>
                      </a:r>
                      <a:r>
                        <a:rPr sz="1200" spc="0" dirty="0">
                          <a:solidFill>
                            <a:srgbClr val="000000">
                              <a:alpha val="100000"/>
                            </a:srgbClr>
                          </a:solidFill>
                          <a:latin typeface="Times New Roman"/>
                          <a:ea typeface="Times New Roman"/>
                          <a:cs typeface="Times New Roman"/>
                        </a:rPr>
                        <a:t>2</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9000"/>
                        </a:lnSpc>
                        <a:tabLst/>
                      </a:pPr>
                      <a:endParaRPr lang="Arial" altLang="Arial" sz="100" dirty="0"/>
                    </a:p>
                    <a:p>
                      <a:pPr indent="197713"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9000"/>
                        </a:lnSpc>
                        <a:tabLst/>
                      </a:pPr>
                      <a:endParaRPr lang="Arial" altLang="Arial" sz="100" dirty="0"/>
                    </a:p>
                    <a:p>
                      <a:pPr indent="186918"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9000"/>
                        </a:lnSpc>
                        <a:tabLst/>
                      </a:pPr>
                      <a:endParaRPr lang="Arial" altLang="Arial" sz="100" dirty="0"/>
                    </a:p>
                    <a:p>
                      <a:pPr indent="204063"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9000"/>
                        </a:lnSpc>
                        <a:tabLst/>
                      </a:pPr>
                      <a:endParaRPr lang="Arial" altLang="Arial" sz="100" dirty="0"/>
                    </a:p>
                    <a:p>
                      <a:pPr indent="271246"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9000"/>
                        </a:lnSpc>
                        <a:tabLst/>
                      </a:pPr>
                      <a:endParaRPr lang="Arial" altLang="Arial" sz="100" dirty="0"/>
                    </a:p>
                    <a:p>
                      <a:pPr indent="283564"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9000"/>
                        </a:lnSpc>
                        <a:tabLst/>
                      </a:pPr>
                      <a:endParaRPr lang="Arial" altLang="Arial" sz="100" dirty="0"/>
                    </a:p>
                    <a:p>
                      <a:pPr indent="276961"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9000"/>
                        </a:lnSpc>
                        <a:tabLst/>
                      </a:pPr>
                      <a:endParaRPr lang="Arial" altLang="Arial" sz="100" dirty="0"/>
                    </a:p>
                    <a:p>
                      <a:pPr indent="194030"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99000"/>
                        </a:lnSpc>
                        <a:tabLst/>
                      </a:pPr>
                      <a:endParaRPr lang="Arial" altLang="Arial" sz="100" dirty="0"/>
                    </a:p>
                    <a:p>
                      <a:pPr indent="194030"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2000"/>
                        </a:lnSpc>
                        <a:tabLst/>
                      </a:pPr>
                      <a:endParaRPr lang="Arial" altLang="Arial" sz="200" dirty="0"/>
                    </a:p>
                    <a:p>
                      <a:pPr indent="193165" algn="l" rtl="0" eaLnBrk="0">
                        <a:lnSpc>
                          <a:spcPct val="95000"/>
                        </a:lnSpc>
                        <a:spcBef>
                          <a:spcPts val="2"/>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11454">
                <a:tc>
                  <a:txBody>
                    <a:bodyPr/>
                    <a:lstStyle/>
                    <a:p>
                      <a:pPr algn="l" rtl="0" eaLnBrk="0">
                        <a:lnSpc>
                          <a:spcPct val="100000"/>
                        </a:lnSpc>
                        <a:tabLst/>
                      </a:pPr>
                      <a:endParaRPr lang="Arial" altLang="Arial" sz="200" dirty="0"/>
                    </a:p>
                    <a:p>
                      <a:pPr indent="218313" algn="l" rtl="0" eaLnBrk="0">
                        <a:lnSpc>
                          <a:spcPct val="96000"/>
                        </a:lnSpc>
                        <a:spcBef>
                          <a:spcPts val="2"/>
                        </a:spcBef>
                        <a:tabLst/>
                      </a:pPr>
                      <a:r>
                        <a:rPr sz="1200" spc="-40" dirty="0">
                          <a:solidFill>
                            <a:srgbClr val="000000">
                              <a:alpha val="100000"/>
                            </a:srgbClr>
                          </a:solidFill>
                          <a:latin typeface="SimHei"/>
                          <a:ea typeface="SimHei"/>
                          <a:cs typeface="SimHei"/>
                        </a:rPr>
                        <a:t>用例</a:t>
                      </a:r>
                      <a:r>
                        <a:rPr sz="1200" spc="-15" dirty="0">
                          <a:solidFill>
                            <a:srgbClr val="000000">
                              <a:alpha val="100000"/>
                            </a:srgbClr>
                          </a:solidFill>
                          <a:latin typeface="Times New Roman"/>
                          <a:ea typeface="Times New Roman"/>
                          <a:cs typeface="Times New Roman"/>
                        </a:rPr>
                        <a:t>1</a:t>
                      </a:r>
                      <a:r>
                        <a:rPr sz="1200" spc="0" dirty="0">
                          <a:solidFill>
                            <a:srgbClr val="000000">
                              <a:alpha val="100000"/>
                            </a:srgbClr>
                          </a:solidFill>
                          <a:latin typeface="Times New Roman"/>
                          <a:ea typeface="Times New Roman"/>
                          <a:cs typeface="Times New Roman"/>
                        </a:rPr>
                        <a:t>1</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300" dirty="0"/>
                    </a:p>
                    <a:p>
                      <a:pPr indent="224612" algn="l" rtl="0" eaLnBrk="0">
                        <a:lnSpc>
                          <a:spcPct val="82000"/>
                        </a:lnSpc>
                        <a:spcBef>
                          <a:spcPts val="2"/>
                        </a:spcBef>
                        <a:tabLst/>
                      </a:pPr>
                      <a:r>
                        <a:rPr sz="1200" spc="-20" dirty="0">
                          <a:solidFill>
                            <a:srgbClr val="000000">
                              <a:alpha val="100000"/>
                            </a:srgbClr>
                          </a:solidFill>
                          <a:latin typeface="Times New Roman"/>
                          <a:ea typeface="Times New Roman"/>
                          <a:cs typeface="Times New Roman"/>
                        </a:rPr>
                        <a:t>5</a:t>
                      </a:r>
                      <a:r>
                        <a:rPr sz="1200" spc="-10" dirty="0">
                          <a:solidFill>
                            <a:srgbClr val="000000">
                              <a:alpha val="100000"/>
                            </a:srgbClr>
                          </a:solidFill>
                          <a:latin typeface="Times New Roman"/>
                          <a:ea typeface="Times New Roman"/>
                          <a:cs typeface="Times New Roman"/>
                        </a:rPr>
                        <a:t>,</a:t>
                      </a:r>
                      <a:r>
                        <a:rPr sz="1200" spc="-15" dirty="0">
                          <a:solidFill>
                            <a:srgbClr val="000000">
                              <a:alpha val="100000"/>
                            </a:srgbClr>
                          </a:solidFill>
                          <a:latin typeface="Times New Roman"/>
                          <a:ea typeface="Times New Roman"/>
                          <a:cs typeface="Times New Roman"/>
                        </a:rPr>
                        <a:t>3</a:t>
                      </a:r>
                      <a:r>
                        <a:rPr sz="1200" spc="0" dirty="0">
                          <a:solidFill>
                            <a:srgbClr val="000000">
                              <a:alpha val="100000"/>
                            </a:srgbClr>
                          </a:solidFill>
                          <a:latin typeface="Times New Roman"/>
                          <a:ea typeface="Times New Roman"/>
                          <a:cs typeface="Times New Roman"/>
                        </a:rPr>
                        <a:t>,4</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200" dirty="0"/>
                    </a:p>
                    <a:p>
                      <a:pPr indent="197713"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200" dirty="0"/>
                    </a:p>
                    <a:p>
                      <a:pPr indent="186918"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200" dirty="0"/>
                    </a:p>
                    <a:p>
                      <a:pPr indent="204063"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200" dirty="0"/>
                    </a:p>
                    <a:p>
                      <a:pPr indent="271246"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200" dirty="0"/>
                    </a:p>
                    <a:p>
                      <a:pPr indent="283564"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200" dirty="0"/>
                    </a:p>
                    <a:p>
                      <a:pPr indent="276961"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200" dirty="0"/>
                    </a:p>
                    <a:p>
                      <a:pPr indent="194030"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200" dirty="0"/>
                    </a:p>
                    <a:p>
                      <a:pPr indent="194030"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200" dirty="0"/>
                    </a:p>
                    <a:p>
                      <a:pPr indent="190727"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sp>
        <p:nvSpPr>
          <p:cNvPr id="354"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sp>
        <p:nvSpPr>
          <p:cNvPr id="355" name="textbox 355"/>
          <p:cNvSpPr/>
          <p:nvPr/>
        </p:nvSpPr>
        <p:spPr>
          <a:xfrm>
            <a:off x="1992046" y="3961434"/>
            <a:ext cx="1859914" cy="607059"/>
          </a:xfrm>
          <a:prstGeom prst="rect">
            <a:avLst/>
          </a:prstGeom>
        </p:spPr>
        <p:txBody>
          <a:bodyPr vert="horz" wrap="square" lIns="0" tIns="0" rIns="0" bIns="0"/>
          <a:lstStyle/>
          <a:p>
            <a:pPr algn="l" rtl="0" eaLnBrk="0">
              <a:lnSpc>
                <a:spcPct val="81292"/>
              </a:lnSpc>
              <a:tabLst/>
            </a:pPr>
            <a:endParaRPr lang="Arial" altLang="Arial" sz="100" dirty="0"/>
          </a:p>
          <a:p>
            <a:pPr marL="12700" indent="754760" algn="l" rtl="0" eaLnBrk="0">
              <a:lnSpc>
                <a:spcPct val="106000"/>
              </a:lnSpc>
              <a:tabLst/>
            </a:pPr>
            <a:r>
              <a:rPr sz="1200" spc="0" dirty="0">
                <a:solidFill>
                  <a:srgbClr val="000000">
                    <a:alpha val="100000"/>
                  </a:srgbClr>
                </a:solidFill>
                <a:latin typeface="Times New Roman"/>
                <a:ea typeface="Times New Roman"/>
                <a:cs typeface="Times New Roman"/>
              </a:rPr>
              <a:t>else</a:t>
            </a:r>
            <a:r>
              <a:rPr sz="1200" spc="-30" dirty="0">
                <a:solidFill>
                  <a:srgbClr val="000000">
                    <a:alpha val="100000"/>
                  </a:srgbClr>
                </a:solidFill>
                <a:latin typeface="Times New Roman"/>
                <a:ea typeface="Times New Roman"/>
                <a:cs typeface="Times New Roman"/>
              </a:rPr>
              <a:t> </a:t>
            </a:r>
            <a:r>
              <a:rPr sz="1200" spc="-20"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match=3;</a:t>
            </a:r>
            <a:r>
              <a:rPr sz="1200" spc="0" dirty="0">
                <a:solidFill>
                  <a:srgbClr val="000000">
                    <a:alpha val="100000"/>
                  </a:srgbClr>
                </a:solidFill>
                <a:latin typeface="Times New Roman"/>
                <a:ea typeface="Times New Roman"/>
                <a:cs typeface="Times New Roman"/>
              </a:rPr>
              <a:t>     </a:t>
            </a:r>
            <a:r>
              <a:rPr sz="1200" spc="10" dirty="0">
                <a:solidFill>
                  <a:srgbClr val="000000">
                    <a:alpha val="100000"/>
                  </a:srgbClr>
                </a:solidFill>
                <a:latin typeface="Times New Roman"/>
                <a:ea typeface="Times New Roman"/>
                <a:cs typeface="Times New Roman"/>
              </a:rPr>
              <a:t>printf(“</a:t>
            </a:r>
            <a:r>
              <a:rPr sz="1200" spc="20" dirty="0">
                <a:solidFill>
                  <a:srgbClr val="000000">
                    <a:alpha val="100000"/>
                  </a:srgbClr>
                </a:solidFill>
                <a:latin typeface="Times New Roman"/>
                <a:ea typeface="Times New Roman"/>
                <a:cs typeface="Times New Roman"/>
              </a:rPr>
              <a:t>m</a:t>
            </a:r>
            <a:r>
              <a:rPr sz="1200" spc="10" dirty="0">
                <a:solidFill>
                  <a:srgbClr val="000000">
                    <a:alpha val="100000"/>
                  </a:srgbClr>
                </a:solidFill>
                <a:latin typeface="Times New Roman"/>
                <a:ea typeface="Times New Roman"/>
                <a:cs typeface="Times New Roman"/>
              </a:rPr>
              <a:t>atch=</a:t>
            </a: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d\n</a:t>
            </a:r>
            <a:r>
              <a:rPr sz="1200" spc="0" dirty="0">
                <a:solidFill>
                  <a:srgbClr val="000000">
                    <a:alpha val="100000"/>
                  </a:srgbClr>
                </a:solidFill>
                <a:latin typeface="Times New Roman"/>
                <a:ea typeface="Times New Roman"/>
                <a:cs typeface="Times New Roman"/>
              </a:rPr>
              <a:t>”,match);</a:t>
            </a:r>
            <a:r>
              <a:rPr sz="1200" spc="0"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a:t>
            </a:r>
            <a:endParaRPr lang="Times New Roman" altLang="Times New Roman" sz="1200" dirty="0"/>
          </a:p>
        </p:txBody>
      </p:sp>
      <p:pic>
        <p:nvPicPr>
          <p:cNvPr id="356" name="picture 356"/>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358" name="textbox 358"/>
          <p:cNvSpPr/>
          <p:nvPr/>
        </p:nvSpPr>
        <p:spPr>
          <a:xfrm>
            <a:off x="1468664" y="719988"/>
            <a:ext cx="9313544" cy="2750820"/>
          </a:xfrm>
          <a:prstGeom prst="rect">
            <a:avLst/>
          </a:prstGeom>
        </p:spPr>
        <p:txBody>
          <a:bodyPr vert="horz" wrap="square" lIns="0" tIns="0" rIns="0" bIns="0"/>
          <a:lstStyle/>
          <a:p>
            <a:pPr algn="l" rtl="0" eaLnBrk="0">
              <a:lnSpc>
                <a:spcPct val="68763"/>
              </a:lnSpc>
              <a:tabLst/>
            </a:pPr>
            <a:endParaRPr lang="Arial" altLang="Arial" sz="100" dirty="0"/>
          </a:p>
          <a:p>
            <a:pPr indent="82425" algn="l" rtl="0" eaLnBrk="0">
              <a:lnSpc>
                <a:spcPct val="96000"/>
              </a:lnSpc>
              <a:tabLst/>
            </a:pPr>
            <a:r>
              <a:rPr sz="3900" spc="0" dirty="0">
                <a:solidFill>
                  <a:srgbClr val="191B0E">
                    <a:alpha val="100000"/>
                  </a:srgbClr>
                </a:solidFill>
                <a:latin typeface="KaiTi"/>
                <a:ea typeface="KaiTi"/>
                <a:cs typeface="KaiTi"/>
              </a:rPr>
              <a:t>白盒测试技术</a:t>
            </a:r>
            <a:r>
              <a:rPr sz="3900" spc="0" dirty="0">
                <a:solidFill>
                  <a:srgbClr val="191B0E">
                    <a:alpha val="100000"/>
                  </a:srgbClr>
                </a:solidFill>
                <a:latin typeface="Microsoft YaHei"/>
                <a:ea typeface="Microsoft YaHei"/>
                <a:cs typeface="Microsoft YaHei"/>
              </a:rPr>
              <a:t>-</a:t>
            </a:r>
            <a:r>
              <a:rPr sz="3900" spc="0" dirty="0">
                <a:solidFill>
                  <a:srgbClr val="191B0E">
                    <a:alpha val="100000"/>
                  </a:srgbClr>
                </a:solidFill>
                <a:latin typeface="KaiTi"/>
                <a:ea typeface="KaiTi"/>
                <a:cs typeface="KaiTi"/>
              </a:rPr>
              <a:t>逻辑覆盖法（续</a:t>
            </a:r>
            <a:r>
              <a:rPr sz="3900" spc="0" dirty="0">
                <a:solidFill>
                  <a:srgbClr val="191B0E">
                    <a:alpha val="100000"/>
                  </a:srgbClr>
                </a:solidFill>
                <a:latin typeface="Microsoft YaHei"/>
                <a:ea typeface="Microsoft YaHei"/>
                <a:cs typeface="Microsoft YaHei"/>
              </a:rPr>
              <a:t>II</a:t>
            </a:r>
            <a:r>
              <a:rPr sz="3900" spc="-430" dirty="0">
                <a:solidFill>
                  <a:srgbClr val="191B0E">
                    <a:alpha val="100000"/>
                  </a:srgbClr>
                </a:solidFill>
                <a:latin typeface="KaiTi"/>
                <a:ea typeface="KaiTi"/>
                <a:cs typeface="KaiTi"/>
              </a:rPr>
              <a:t>）</a:t>
            </a:r>
            <a:endParaRPr lang="KaiTi" altLang="KaiTi" sz="3900" dirty="0"/>
          </a:p>
          <a:p>
            <a:pPr indent="12700" algn="l" rtl="0" eaLnBrk="0">
              <a:lnSpc>
                <a:spcPct val="94000"/>
              </a:lnSpc>
              <a:spcBef>
                <a:spcPts val="779"/>
              </a:spcBef>
              <a:tabLst/>
            </a:pPr>
            <a:r>
              <a:rPr sz="2000" spc="-10" dirty="0">
                <a:solidFill>
                  <a:srgbClr val="191B0E">
                    <a:alpha val="100000"/>
                  </a:srgbClr>
                </a:solidFill>
                <a:latin typeface="Microsoft YaHei"/>
                <a:ea typeface="Microsoft YaHei"/>
                <a:cs typeface="Microsoft YaHei"/>
              </a:rPr>
              <a:t>■</a:t>
            </a:r>
            <a:r>
              <a:rPr sz="2000" spc="-11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KaiTi"/>
                <a:ea typeface="KaiTi"/>
                <a:cs typeface="KaiTi"/>
              </a:rPr>
              <a:t>分支</a:t>
            </a:r>
            <a:r>
              <a:rPr sz="2000" spc="-10" dirty="0">
                <a:solidFill>
                  <a:srgbClr val="191B0E">
                    <a:alpha val="100000"/>
                  </a:srgbClr>
                </a:solidFill>
                <a:latin typeface="Microsoft YaHei"/>
                <a:ea typeface="Microsoft YaHei"/>
                <a:cs typeface="Microsoft YaHei"/>
              </a:rPr>
              <a:t>-</a:t>
            </a:r>
            <a:r>
              <a:rPr sz="2000" spc="-10" dirty="0">
                <a:solidFill>
                  <a:srgbClr val="191B0E">
                    <a:alpha val="100000"/>
                  </a:srgbClr>
                </a:solidFill>
                <a:latin typeface="KaiTi"/>
                <a:ea typeface="KaiTi"/>
                <a:cs typeface="KaiTi"/>
              </a:rPr>
              <a:t>谓词覆盖</a:t>
            </a:r>
            <a:r>
              <a:rPr sz="2000" spc="-5" dirty="0">
                <a:solidFill>
                  <a:srgbClr val="191B0E">
                    <a:alpha val="100000"/>
                  </a:srgbClr>
                </a:solidFill>
                <a:latin typeface="KaiTi"/>
                <a:ea typeface="KaiTi"/>
                <a:cs typeface="KaiTi"/>
              </a:rPr>
              <a:t>准</a:t>
            </a:r>
            <a:r>
              <a:rPr sz="2000" spc="0" dirty="0">
                <a:solidFill>
                  <a:srgbClr val="191B0E">
                    <a:alpha val="100000"/>
                  </a:srgbClr>
                </a:solidFill>
                <a:latin typeface="KaiTi"/>
                <a:ea typeface="KaiTi"/>
                <a:cs typeface="KaiTi"/>
              </a:rPr>
              <a:t>则</a:t>
            </a:r>
            <a:endParaRPr lang="KaiTi" altLang="KaiTi" sz="2000" dirty="0"/>
          </a:p>
          <a:p>
            <a:pPr marL="912679" indent="-362501" algn="l" rtl="0" eaLnBrk="0">
              <a:lnSpc>
                <a:spcPct val="91000"/>
              </a:lnSpc>
              <a:spcBef>
                <a:spcPts val="715"/>
              </a:spcBef>
              <a:tabLst/>
            </a:pPr>
            <a:r>
              <a:rPr sz="2000" spc="-20" dirty="0">
                <a:solidFill>
                  <a:srgbClr val="191B0E">
                    <a:alpha val="100000"/>
                  </a:srgbClr>
                </a:solidFill>
                <a:latin typeface="Microsoft YaHei"/>
                <a:ea typeface="Microsoft YaHei"/>
                <a:cs typeface="Microsoft YaHei"/>
              </a:rPr>
              <a:t>–</a:t>
            </a:r>
            <a:r>
              <a:rPr sz="2000" spc="-485" dirty="0">
                <a:solidFill>
                  <a:srgbClr val="191B0E">
                    <a:alpha val="100000"/>
                  </a:srgbClr>
                </a:solidFill>
                <a:latin typeface="Microsoft YaHei"/>
                <a:ea typeface="Microsoft YaHei"/>
                <a:cs typeface="Microsoft YaHei"/>
              </a:rPr>
              <a:t>   </a:t>
            </a:r>
            <a:r>
              <a:rPr sz="2100" i="1" spc="-40" dirty="0">
                <a:solidFill>
                  <a:srgbClr val="191B0E">
                    <a:alpha val="100000"/>
                  </a:srgbClr>
                </a:solidFill>
                <a:latin typeface="KaiTi"/>
                <a:ea typeface="KaiTi"/>
                <a:cs typeface="KaiTi"/>
              </a:rPr>
              <a:t>在原子谓词覆盖测试基础上还要求每个复合谓词本身也至少获得一次</a:t>
            </a:r>
            <a:r>
              <a:rPr sz="2000" i="1" spc="-20" dirty="0">
                <a:solidFill>
                  <a:srgbClr val="191B0E">
                    <a:alpha val="100000"/>
                  </a:srgbClr>
                </a:solidFill>
                <a:latin typeface="Corbel"/>
                <a:ea typeface="Corbel"/>
                <a:cs typeface="Corbel"/>
              </a:rPr>
              <a:t>“</a:t>
            </a:r>
            <a:r>
              <a:rPr sz="2100" i="1" spc="-25" dirty="0">
                <a:solidFill>
                  <a:srgbClr val="191B0E">
                    <a:alpha val="100000"/>
                  </a:srgbClr>
                </a:solidFill>
                <a:latin typeface="KaiTi"/>
                <a:ea typeface="KaiTi"/>
                <a:cs typeface="KaiTi"/>
              </a:rPr>
              <a:t>真</a:t>
            </a:r>
            <a:r>
              <a:rPr sz="2000" i="1" spc="0" dirty="0">
                <a:solidFill>
                  <a:srgbClr val="191B0E">
                    <a:alpha val="100000"/>
                  </a:srgbClr>
                </a:solidFill>
                <a:latin typeface="Corbel"/>
                <a:ea typeface="Corbel"/>
                <a:cs typeface="Corbel"/>
              </a:rPr>
              <a:t>”</a:t>
            </a:r>
            <a:r>
              <a:rPr sz="2100" i="1" spc="0" dirty="0">
                <a:solidFill>
                  <a:srgbClr val="191B0E">
                    <a:alpha val="100000"/>
                  </a:srgbClr>
                </a:solidFill>
                <a:latin typeface="KaiTi"/>
                <a:ea typeface="KaiTi"/>
                <a:cs typeface="KaiTi"/>
              </a:rPr>
              <a:t>值</a:t>
            </a:r>
            <a:r>
              <a:rPr sz="2100" spc="0" dirty="0">
                <a:solidFill>
                  <a:srgbClr val="191B0E">
                    <a:alpha val="100000"/>
                  </a:srgbClr>
                </a:solidFill>
                <a:latin typeface="KaiTi"/>
                <a:ea typeface="KaiTi"/>
                <a:cs typeface="KaiTi"/>
              </a:rPr>
              <a:t> </a:t>
            </a:r>
            <a:r>
              <a:rPr sz="2100" i="1" spc="-10" dirty="0">
                <a:solidFill>
                  <a:srgbClr val="191B0E">
                    <a:alpha val="100000"/>
                  </a:srgbClr>
                </a:solidFill>
                <a:latin typeface="KaiTi"/>
                <a:ea typeface="KaiTi"/>
                <a:cs typeface="KaiTi"/>
              </a:rPr>
              <a:t>和一次</a:t>
            </a:r>
            <a:r>
              <a:rPr sz="2000" i="1" spc="-10" dirty="0">
                <a:solidFill>
                  <a:srgbClr val="191B0E">
                    <a:alpha val="100000"/>
                  </a:srgbClr>
                </a:solidFill>
                <a:latin typeface="Corbel"/>
                <a:ea typeface="Corbel"/>
                <a:cs typeface="Corbel"/>
              </a:rPr>
              <a:t>“</a:t>
            </a:r>
            <a:r>
              <a:rPr sz="2100" i="1" spc="-10" dirty="0">
                <a:solidFill>
                  <a:srgbClr val="191B0E">
                    <a:alpha val="100000"/>
                  </a:srgbClr>
                </a:solidFill>
                <a:latin typeface="KaiTi"/>
                <a:ea typeface="KaiTi"/>
                <a:cs typeface="KaiTi"/>
              </a:rPr>
              <a:t>假</a:t>
            </a:r>
            <a:r>
              <a:rPr sz="2000" i="1" spc="0" dirty="0">
                <a:solidFill>
                  <a:srgbClr val="191B0E">
                    <a:alpha val="100000"/>
                  </a:srgbClr>
                </a:solidFill>
                <a:latin typeface="Corbel"/>
                <a:ea typeface="Corbel"/>
                <a:cs typeface="Corbel"/>
              </a:rPr>
              <a:t>”</a:t>
            </a:r>
            <a:r>
              <a:rPr sz="2100" i="1" spc="0" dirty="0">
                <a:solidFill>
                  <a:srgbClr val="191B0E">
                    <a:alpha val="100000"/>
                  </a:srgbClr>
                </a:solidFill>
                <a:latin typeface="KaiTi"/>
                <a:ea typeface="KaiTi"/>
                <a:cs typeface="KaiTi"/>
              </a:rPr>
              <a:t>值</a:t>
            </a:r>
            <a:endParaRPr lang="KaiTi" altLang="KaiTi" sz="2100" dirty="0"/>
          </a:p>
          <a:p>
            <a:pPr algn="l" rtl="0" eaLnBrk="0">
              <a:lnSpc>
                <a:spcPct val="165000"/>
              </a:lnSpc>
              <a:tabLst/>
            </a:pPr>
            <a:endParaRPr lang="Arial" altLang="Arial" sz="1000" dirty="0"/>
          </a:p>
          <a:p>
            <a:pPr indent="199557" algn="l" rtl="0" eaLnBrk="0">
              <a:lnSpc>
                <a:spcPct val="78000"/>
              </a:lnSpc>
              <a:spcBef>
                <a:spcPts val="362"/>
              </a:spcBef>
              <a:tabLst/>
            </a:pPr>
            <a:r>
              <a:rPr sz="1200" spc="-10" dirty="0">
                <a:solidFill>
                  <a:srgbClr val="000000">
                    <a:alpha val="100000"/>
                  </a:srgbClr>
                </a:solidFill>
                <a:latin typeface="Times New Roman"/>
                <a:ea typeface="Times New Roman"/>
                <a:cs typeface="Times New Roman"/>
              </a:rPr>
              <a:t>m</a:t>
            </a:r>
            <a:r>
              <a:rPr sz="1200" spc="0" dirty="0">
                <a:solidFill>
                  <a:srgbClr val="000000">
                    <a:alpha val="100000"/>
                  </a:srgbClr>
                </a:solidFill>
                <a:latin typeface="Times New Roman"/>
                <a:ea typeface="Times New Roman"/>
                <a:cs typeface="Times New Roman"/>
              </a:rPr>
              <a:t>ain()</a:t>
            </a:r>
            <a:endParaRPr lang="Times New Roman" altLang="Times New Roman" sz="1200" dirty="0"/>
          </a:p>
          <a:p>
            <a:pPr indent="353481" algn="l" rtl="0" eaLnBrk="0">
              <a:lnSpc>
                <a:spcPct val="78000"/>
              </a:lnSpc>
              <a:spcBef>
                <a:spcPts val="603"/>
              </a:spcBef>
              <a:tabLst/>
            </a:pPr>
            <a:r>
              <a:rPr sz="1200" spc="-10" dirty="0">
                <a:solidFill>
                  <a:srgbClr val="000000">
                    <a:alpha val="100000"/>
                  </a:srgbClr>
                </a:solidFill>
                <a:latin typeface="Times New Roman"/>
                <a:ea typeface="Times New Roman"/>
                <a:cs typeface="Times New Roman"/>
              </a:rPr>
              <a:t>{</a:t>
            </a:r>
            <a:r>
              <a:rPr sz="1200" spc="-70" dirty="0">
                <a:solidFill>
                  <a:srgbClr val="000000">
                    <a:alpha val="100000"/>
                  </a:srgbClr>
                </a:solidFill>
                <a:latin typeface="Times New Roman"/>
                <a:ea typeface="Times New Roman"/>
                <a:cs typeface="Times New Roman"/>
              </a:rPr>
              <a:t> </a:t>
            </a:r>
            <a:r>
              <a:rPr sz="1200" spc="-10" dirty="0">
                <a:solidFill>
                  <a:srgbClr val="000000">
                    <a:alpha val="100000"/>
                  </a:srgbClr>
                </a:solidFill>
                <a:latin typeface="Times New Roman"/>
                <a:ea typeface="Times New Roman"/>
                <a:cs typeface="Times New Roman"/>
              </a:rPr>
              <a:t>i</a:t>
            </a:r>
            <a:r>
              <a:rPr sz="1200" spc="0" dirty="0">
                <a:solidFill>
                  <a:srgbClr val="000000">
                    <a:alpha val="100000"/>
                  </a:srgbClr>
                </a:solidFill>
                <a:latin typeface="Times New Roman"/>
                <a:ea typeface="Times New Roman"/>
                <a:cs typeface="Times New Roman"/>
              </a:rPr>
              <a:t>nt</a:t>
            </a:r>
            <a:r>
              <a:rPr sz="1200" spc="-70"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i,j,k,match;</a:t>
            </a:r>
            <a:endParaRPr lang="Times New Roman" altLang="Times New Roman" sz="1200" dirty="0"/>
          </a:p>
          <a:p>
            <a:pPr indent="339917" algn="l" rtl="0" eaLnBrk="0">
              <a:lnSpc>
                <a:spcPct val="87000"/>
              </a:lnSpc>
              <a:spcBef>
                <a:spcPts val="475"/>
              </a:spcBef>
              <a:tabLst/>
            </a:pPr>
            <a:r>
              <a:rPr sz="1200" spc="0" dirty="0">
                <a:solidFill>
                  <a:srgbClr val="000000">
                    <a:alpha val="100000"/>
                  </a:srgbClr>
                </a:solidFill>
                <a:latin typeface="Times New Roman"/>
                <a:ea typeface="Times New Roman"/>
                <a:cs typeface="Times New Roman"/>
              </a:rPr>
              <a:t>scanf(“</a:t>
            </a:r>
            <a:r>
              <a:rPr sz="1200" spc="0" dirty="0">
                <a:solidFill>
                  <a:srgbClr val="000000">
                    <a:alpha val="100000"/>
                  </a:srgbClr>
                </a:solidFill>
                <a:latin typeface="KaiTi"/>
                <a:ea typeface="KaiTi"/>
                <a:cs typeface="KaiTi"/>
              </a:rPr>
              <a:t>％</a:t>
            </a:r>
            <a:r>
              <a:rPr sz="1200" spc="0" dirty="0">
                <a:solidFill>
                  <a:srgbClr val="000000">
                    <a:alpha val="100000"/>
                  </a:srgbClr>
                </a:solidFill>
                <a:latin typeface="Times New Roman"/>
                <a:ea typeface="Times New Roman"/>
                <a:cs typeface="Times New Roman"/>
              </a:rPr>
              <a:t>d</a:t>
            </a:r>
            <a:r>
              <a:rPr sz="1200" spc="0" dirty="0">
                <a:solidFill>
                  <a:srgbClr val="000000">
                    <a:alpha val="100000"/>
                  </a:srgbClr>
                </a:solidFill>
                <a:latin typeface="KaiTi"/>
                <a:ea typeface="KaiTi"/>
                <a:cs typeface="KaiTi"/>
              </a:rPr>
              <a:t>％</a:t>
            </a:r>
            <a:r>
              <a:rPr sz="1200" spc="0" dirty="0">
                <a:solidFill>
                  <a:srgbClr val="000000">
                    <a:alpha val="100000"/>
                  </a:srgbClr>
                </a:solidFill>
                <a:latin typeface="Times New Roman"/>
                <a:ea typeface="Times New Roman"/>
                <a:cs typeface="Times New Roman"/>
              </a:rPr>
              <a:t>d</a:t>
            </a:r>
            <a:r>
              <a:rPr sz="1200" spc="0" dirty="0">
                <a:solidFill>
                  <a:srgbClr val="000000">
                    <a:alpha val="100000"/>
                  </a:srgbClr>
                </a:solidFill>
                <a:latin typeface="KaiTi"/>
                <a:ea typeface="KaiTi"/>
                <a:cs typeface="KaiTi"/>
              </a:rPr>
              <a:t>％</a:t>
            </a:r>
            <a:r>
              <a:rPr sz="1200" spc="0" dirty="0">
                <a:solidFill>
                  <a:srgbClr val="000000">
                    <a:alpha val="100000"/>
                  </a:srgbClr>
                </a:solidFill>
                <a:latin typeface="Times New Roman"/>
                <a:ea typeface="Times New Roman"/>
                <a:cs typeface="Times New Roman"/>
              </a:rPr>
              <a:t>d”</a:t>
            </a:r>
            <a:r>
              <a:rPr sz="1200" spc="0" dirty="0">
                <a:solidFill>
                  <a:srgbClr val="000000">
                    <a:alpha val="100000"/>
                  </a:srgbClr>
                </a:solidFill>
                <a:latin typeface="Times New Roman"/>
                <a:ea typeface="Times New Roman"/>
                <a:cs typeface="Times New Roman"/>
              </a:rPr>
              <a:t> </a:t>
            </a:r>
            <a:r>
              <a:rPr sz="1200" spc="-250" dirty="0">
                <a:solidFill>
                  <a:srgbClr val="000000">
                    <a:alpha val="100000"/>
                  </a:srgbClr>
                </a:solidFill>
                <a:latin typeface="KaiTi"/>
                <a:ea typeface="KaiTi"/>
                <a:cs typeface="KaiTi"/>
              </a:rPr>
              <a:t>，</a:t>
            </a:r>
            <a:r>
              <a:rPr sz="1200" spc="0" dirty="0">
                <a:solidFill>
                  <a:srgbClr val="000000">
                    <a:alpha val="100000"/>
                  </a:srgbClr>
                </a:solidFill>
                <a:latin typeface="Times New Roman"/>
                <a:ea typeface="Times New Roman"/>
                <a:cs typeface="Times New Roman"/>
              </a:rPr>
              <a:t>&amp;i</a:t>
            </a:r>
            <a:r>
              <a:rPr sz="1200" spc="0" dirty="0">
                <a:solidFill>
                  <a:srgbClr val="000000">
                    <a:alpha val="100000"/>
                  </a:srgbClr>
                </a:solidFill>
                <a:latin typeface="Times New Roman"/>
                <a:ea typeface="Times New Roman"/>
                <a:cs typeface="Times New Roman"/>
              </a:rPr>
              <a:t> </a:t>
            </a:r>
            <a:r>
              <a:rPr sz="1200" spc="-250" dirty="0">
                <a:solidFill>
                  <a:srgbClr val="000000">
                    <a:alpha val="100000"/>
                  </a:srgbClr>
                </a:solidFill>
                <a:latin typeface="KaiTi"/>
                <a:ea typeface="KaiTi"/>
                <a:cs typeface="KaiTi"/>
              </a:rPr>
              <a:t>，</a:t>
            </a:r>
            <a:r>
              <a:rPr sz="1200" spc="0" dirty="0">
                <a:solidFill>
                  <a:srgbClr val="000000">
                    <a:alpha val="100000"/>
                  </a:srgbClr>
                </a:solidFill>
                <a:latin typeface="Times New Roman"/>
                <a:ea typeface="Times New Roman"/>
                <a:cs typeface="Times New Roman"/>
              </a:rPr>
              <a:t>&amp;j</a:t>
            </a:r>
            <a:r>
              <a:rPr sz="1200" spc="0" dirty="0">
                <a:solidFill>
                  <a:srgbClr val="000000">
                    <a:alpha val="100000"/>
                  </a:srgbClr>
                </a:solidFill>
                <a:latin typeface="Times New Roman"/>
                <a:ea typeface="Times New Roman"/>
                <a:cs typeface="Times New Roman"/>
              </a:rPr>
              <a:t> </a:t>
            </a:r>
            <a:r>
              <a:rPr sz="1200" spc="-250" dirty="0">
                <a:solidFill>
                  <a:srgbClr val="000000">
                    <a:alpha val="100000"/>
                  </a:srgbClr>
                </a:solidFill>
                <a:latin typeface="KaiTi"/>
                <a:ea typeface="KaiTi"/>
                <a:cs typeface="KaiTi"/>
              </a:rPr>
              <a:t>，</a:t>
            </a:r>
            <a:r>
              <a:rPr sz="1200" spc="0" dirty="0">
                <a:solidFill>
                  <a:srgbClr val="000000">
                    <a:alpha val="100000"/>
                  </a:srgbClr>
                </a:solidFill>
                <a:latin typeface="Times New Roman"/>
                <a:ea typeface="Times New Roman"/>
                <a:cs typeface="Times New Roman"/>
              </a:rPr>
              <a:t>&amp;k)</a:t>
            </a:r>
            <a:r>
              <a:rPr sz="1200" spc="-235" dirty="0">
                <a:solidFill>
                  <a:srgbClr val="000000">
                    <a:alpha val="100000"/>
                  </a:srgbClr>
                </a:solidFill>
                <a:latin typeface="KaiTi"/>
                <a:ea typeface="KaiTi"/>
                <a:cs typeface="KaiTi"/>
              </a:rPr>
              <a:t>；</a:t>
            </a:r>
            <a:endParaRPr lang="KaiTi" altLang="KaiTi" sz="1200" dirty="0"/>
          </a:p>
          <a:p>
            <a:pPr algn="l" rtl="0" eaLnBrk="0">
              <a:lnSpc>
                <a:spcPct val="101000"/>
              </a:lnSpc>
              <a:tabLst/>
            </a:pPr>
            <a:endParaRPr lang="Arial" altLang="Arial" sz="500" dirty="0"/>
          </a:p>
          <a:p>
            <a:pPr indent="565469" algn="l" rtl="0" eaLnBrk="0">
              <a:lnSpc>
                <a:spcPct val="78000"/>
              </a:lnSpc>
              <a:spcBef>
                <a:spcPts val="1"/>
              </a:spcBef>
              <a:tabLst/>
            </a:pPr>
            <a:r>
              <a:rPr sz="1200" spc="0" dirty="0">
                <a:solidFill>
                  <a:srgbClr val="000000">
                    <a:alpha val="100000"/>
                  </a:srgbClr>
                </a:solidFill>
                <a:latin typeface="Times New Roman"/>
                <a:ea typeface="Times New Roman"/>
                <a:cs typeface="Times New Roman"/>
              </a:rPr>
              <a:t>if(i&lt;=0||j&lt;=0||k&lt;=0||i+j&lt;=k||i+k&lt;=j||j+k&lt;=i)</a:t>
            </a:r>
            <a:r>
              <a:rPr sz="1200" spc="-30" dirty="0">
                <a:solidFill>
                  <a:srgbClr val="000000">
                    <a:alpha val="100000"/>
                  </a:srgbClr>
                </a:solidFill>
                <a:latin typeface="Times New Roman"/>
                <a:ea typeface="Times New Roman"/>
                <a:cs typeface="Times New Roman"/>
              </a:rPr>
              <a:t> </a:t>
            </a:r>
            <a:r>
              <a:rPr sz="1200" spc="-25"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match=4;</a:t>
            </a:r>
            <a:endParaRPr lang="Times New Roman" altLang="Times New Roman" sz="1200" dirty="0"/>
          </a:p>
        </p:txBody>
      </p:sp>
      <p:graphicFrame>
        <p:nvGraphicFramePr>
          <p:cNvPr id="359" name="table 359"/>
          <p:cNvGraphicFramePr>
            <a:graphicFrameLocks noGrp="1"/>
          </p:cNvGraphicFramePr>
          <p:nvPr/>
        </p:nvGraphicFramePr>
        <p:xfrm>
          <a:off x="5410200" y="3568319"/>
          <a:ext cx="6600190" cy="3228974"/>
        </p:xfrm>
        <a:graphic>
          <a:graphicData uri="http://schemas.openxmlformats.org/drawingml/2006/table">
            <a:tbl>
              <a:tblPr/>
              <a:tblGrid>
                <a:gridCol w="810259"/>
                <a:gridCol w="691515"/>
                <a:gridCol w="2013585"/>
                <a:gridCol w="1476375"/>
                <a:gridCol w="1608455"/>
              </a:tblGrid>
              <a:tr h="262254">
                <a:tc>
                  <a:txBody>
                    <a:bodyPr/>
                    <a:lstStyle/>
                    <a:p>
                      <a:pPr algn="l" rtl="0" eaLnBrk="0">
                        <a:lnSpc>
                          <a:spcPct val="102000"/>
                        </a:lnSpc>
                        <a:tabLst/>
                      </a:pPr>
                      <a:endParaRPr lang="Arial" altLang="Arial" sz="400" dirty="0"/>
                    </a:p>
                    <a:p>
                      <a:pPr indent="109245" algn="l" rtl="0" eaLnBrk="0">
                        <a:lnSpc>
                          <a:spcPct val="94000"/>
                        </a:lnSpc>
                        <a:spcBef>
                          <a:spcPts val="4"/>
                        </a:spcBef>
                        <a:tabLst/>
                      </a:pPr>
                      <a:r>
                        <a:rPr sz="1200" spc="-10" dirty="0">
                          <a:solidFill>
                            <a:srgbClr val="000000">
                              <a:alpha val="100000"/>
                            </a:srgbClr>
                          </a:solidFill>
                          <a:latin typeface="SimHei"/>
                          <a:ea typeface="SimHei"/>
                          <a:cs typeface="SimHei"/>
                        </a:rPr>
                        <a:t>测试用</a:t>
                      </a:r>
                      <a:r>
                        <a:rPr sz="1200" spc="0" dirty="0">
                          <a:solidFill>
                            <a:srgbClr val="000000">
                              <a:alpha val="100000"/>
                            </a:srgbClr>
                          </a:solidFill>
                          <a:latin typeface="SimHei"/>
                          <a:ea typeface="SimHei"/>
                          <a:cs typeface="SimHei"/>
                        </a:rPr>
                        <a:t>例</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400" dirty="0"/>
                    </a:p>
                    <a:p>
                      <a:pPr indent="203682" algn="l" rtl="0" eaLnBrk="0">
                        <a:lnSpc>
                          <a:spcPct val="95000"/>
                        </a:lnSpc>
                        <a:spcBef>
                          <a:spcPts val="4"/>
                        </a:spcBef>
                        <a:tabLst/>
                      </a:pPr>
                      <a:r>
                        <a:rPr sz="1200" spc="-20" dirty="0">
                          <a:solidFill>
                            <a:srgbClr val="000000">
                              <a:alpha val="100000"/>
                            </a:srgbClr>
                          </a:solidFill>
                          <a:latin typeface="SimHei"/>
                          <a:ea typeface="SimHei"/>
                          <a:cs typeface="SimHei"/>
                        </a:rPr>
                        <a:t>变量</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gridSpan="3">
                  <a:txBody>
                    <a:bodyPr/>
                    <a:lstStyle/>
                    <a:p>
                      <a:pPr algn="l" rtl="0" eaLnBrk="0">
                        <a:lnSpc>
                          <a:spcPct val="100000"/>
                        </a:lnSpc>
                        <a:tabLst/>
                      </a:pPr>
                      <a:endParaRPr lang="Arial" altLang="Arial" sz="400" dirty="0"/>
                    </a:p>
                    <a:p>
                      <a:pPr indent="2249576" algn="l" rtl="0" eaLnBrk="0">
                        <a:lnSpc>
                          <a:spcPct val="95000"/>
                        </a:lnSpc>
                        <a:spcBef>
                          <a:spcPts val="4"/>
                        </a:spcBef>
                        <a:tabLst/>
                      </a:pPr>
                      <a:r>
                        <a:rPr sz="1200" spc="-20" dirty="0">
                          <a:solidFill>
                            <a:srgbClr val="000000">
                              <a:alpha val="100000"/>
                            </a:srgbClr>
                          </a:solidFill>
                          <a:latin typeface="SimHei"/>
                          <a:ea typeface="SimHei"/>
                          <a:cs typeface="SimHei"/>
                        </a:rPr>
                        <a:t>复合</a:t>
                      </a:r>
                      <a:r>
                        <a:rPr sz="1200" spc="-10" dirty="0">
                          <a:solidFill>
                            <a:srgbClr val="000000">
                              <a:alpha val="100000"/>
                            </a:srgbClr>
                          </a:solidFill>
                          <a:latin typeface="SimHei"/>
                          <a:ea typeface="SimHei"/>
                          <a:cs typeface="SimHei"/>
                        </a:rPr>
                        <a:t>谓</a:t>
                      </a:r>
                      <a:r>
                        <a:rPr sz="1200" spc="0" dirty="0">
                          <a:solidFill>
                            <a:srgbClr val="000000">
                              <a:alpha val="100000"/>
                            </a:srgbClr>
                          </a:solidFill>
                          <a:latin typeface="SimHei"/>
                          <a:ea typeface="SimHei"/>
                          <a:cs typeface="SimHei"/>
                        </a:rPr>
                        <a:t>词</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xBody>
                    <a:bodyPr/>
                    <a:lstStyle/>
                    <a:p>
                      <a:endParaRPr/>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xBody>
                    <a:bodyPr/>
                    <a:lstStyle/>
                    <a:p>
                      <a:endParaRPr/>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455294">
                <a:tc>
                  <a:txBody>
                    <a:bodyPr/>
                    <a:lstStyle/>
                    <a:p>
                      <a:pPr algn="l" rtl="0" eaLnBrk="0">
                        <a:lnSpc>
                          <a:spcPct val="100000"/>
                        </a:lnSpc>
                        <a:tabLst/>
                      </a:pPr>
                      <a:endParaRPr lang="Arial" altLang="Arial"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8000"/>
                        </a:lnSpc>
                        <a:tabLst/>
                      </a:pPr>
                      <a:endParaRPr lang="Arial" altLang="Arial" sz="1000" dirty="0"/>
                    </a:p>
                    <a:p>
                      <a:pPr indent="118338" algn="l" rtl="0" eaLnBrk="0">
                        <a:lnSpc>
                          <a:spcPct val="78000"/>
                        </a:lnSpc>
                        <a:spcBef>
                          <a:spcPts val="6"/>
                        </a:spcBef>
                        <a:tabLst/>
                      </a:pPr>
                      <a:r>
                        <a:rPr sz="1200" spc="0" dirty="0">
                          <a:solidFill>
                            <a:srgbClr val="000000">
                              <a:alpha val="100000"/>
                            </a:srgbClr>
                          </a:solidFill>
                          <a:latin typeface="Times New Roman"/>
                          <a:ea typeface="Times New Roman"/>
                          <a:cs typeface="Times New Roman"/>
                        </a:rPr>
                        <a:t>i</a:t>
                      </a:r>
                      <a:r>
                        <a:rPr sz="1200" spc="-160" dirty="0">
                          <a:solidFill>
                            <a:srgbClr val="000000">
                              <a:alpha val="100000"/>
                            </a:srgbClr>
                          </a:solidFill>
                          <a:latin typeface="SimHei"/>
                          <a:ea typeface="SimHei"/>
                          <a:cs typeface="SimHei"/>
                        </a:rPr>
                        <a:t>，</a:t>
                      </a:r>
                      <a:r>
                        <a:rPr sz="1200" spc="0" dirty="0">
                          <a:solidFill>
                            <a:srgbClr val="000000">
                              <a:alpha val="100000"/>
                            </a:srgbClr>
                          </a:solidFill>
                          <a:latin typeface="Times New Roman"/>
                          <a:ea typeface="Times New Roman"/>
                          <a:cs typeface="Times New Roman"/>
                        </a:rPr>
                        <a:t>j</a:t>
                      </a:r>
                      <a:r>
                        <a:rPr sz="1200" spc="0" dirty="0">
                          <a:solidFill>
                            <a:srgbClr val="000000">
                              <a:alpha val="100000"/>
                            </a:srgbClr>
                          </a:solidFill>
                          <a:latin typeface="Times New Roman"/>
                          <a:ea typeface="Times New Roman"/>
                          <a:cs typeface="Times New Roman"/>
                        </a:rPr>
                        <a:t> </a:t>
                      </a:r>
                      <a:r>
                        <a:rPr sz="1200" spc="-160" dirty="0">
                          <a:solidFill>
                            <a:srgbClr val="000000">
                              <a:alpha val="100000"/>
                            </a:srgbClr>
                          </a:solidFill>
                          <a:latin typeface="SimHei"/>
                          <a:ea typeface="SimHei"/>
                          <a:cs typeface="SimHei"/>
                        </a:rPr>
                        <a:t>，</a:t>
                      </a:r>
                      <a:r>
                        <a:rPr sz="1200" spc="0" dirty="0">
                          <a:solidFill>
                            <a:srgbClr val="000000">
                              <a:alpha val="100000"/>
                            </a:srgbClr>
                          </a:solidFill>
                          <a:latin typeface="Times New Roman"/>
                          <a:ea typeface="Times New Roman"/>
                          <a:cs typeface="Times New Roman"/>
                        </a:rPr>
                        <a:t>k</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3000"/>
                        </a:lnSpc>
                        <a:tabLst/>
                      </a:pPr>
                      <a:endParaRPr lang="Arial" altLang="Arial" sz="300" dirty="0"/>
                    </a:p>
                    <a:p>
                      <a:pPr marL="566394" indent="-333747" algn="l" rtl="0" eaLnBrk="0">
                        <a:lnSpc>
                          <a:spcPct val="100000"/>
                        </a:lnSpc>
                        <a:spcBef>
                          <a:spcPts val="3"/>
                        </a:spcBef>
                        <a:tabLst/>
                      </a:pPr>
                      <a:r>
                        <a:rPr sz="1200" spc="-10" dirty="0">
                          <a:solidFill>
                            <a:srgbClr val="000000">
                              <a:alpha val="100000"/>
                            </a:srgbClr>
                          </a:solidFill>
                          <a:latin typeface="Times New Roman"/>
                          <a:ea typeface="Times New Roman"/>
                          <a:cs typeface="Times New Roman"/>
                        </a:rPr>
                        <a:t>i&lt;=0||j&lt;=0|</a:t>
                      </a:r>
                      <a:r>
                        <a:rPr sz="1200" spc="0" dirty="0">
                          <a:solidFill>
                            <a:srgbClr val="000000">
                              <a:alpha val="100000"/>
                            </a:srgbClr>
                          </a:solidFill>
                          <a:latin typeface="Times New Roman"/>
                          <a:ea typeface="Times New Roman"/>
                          <a:cs typeface="Times New Roman"/>
                        </a:rPr>
                        <a:t>|k&lt;=0||i+j&lt;=k||</a:t>
                      </a:r>
                      <a:r>
                        <a:rPr sz="1200" spc="0" dirty="0">
                          <a:solidFill>
                            <a:srgbClr val="000000">
                              <a:alpha val="100000"/>
                            </a:srgbClr>
                          </a:solidFill>
                          <a:latin typeface="Times New Roman"/>
                          <a:ea typeface="Times New Roman"/>
                          <a:cs typeface="Times New Roman"/>
                        </a:rPr>
                        <a:t>      </a:t>
                      </a:r>
                      <a:r>
                        <a:rPr sz="1200" spc="-10" dirty="0">
                          <a:solidFill>
                            <a:srgbClr val="000000">
                              <a:alpha val="100000"/>
                            </a:srgbClr>
                          </a:solidFill>
                          <a:latin typeface="Times New Roman"/>
                          <a:ea typeface="Times New Roman"/>
                          <a:cs typeface="Times New Roman"/>
                        </a:rPr>
                        <a:t>i+k&lt;=j||j</a:t>
                      </a:r>
                      <a:r>
                        <a:rPr sz="1200" spc="-5" dirty="0">
                          <a:solidFill>
                            <a:srgbClr val="000000">
                              <a:alpha val="100000"/>
                            </a:srgbClr>
                          </a:solidFill>
                          <a:latin typeface="Times New Roman"/>
                          <a:ea typeface="Times New Roman"/>
                          <a:cs typeface="Times New Roman"/>
                        </a:rPr>
                        <a:t>+</a:t>
                      </a:r>
                      <a:r>
                        <a:rPr sz="1200" spc="0" dirty="0">
                          <a:solidFill>
                            <a:srgbClr val="000000">
                              <a:alpha val="100000"/>
                            </a:srgbClr>
                          </a:solidFill>
                          <a:latin typeface="Times New Roman"/>
                          <a:ea typeface="Times New Roman"/>
                          <a:cs typeface="Times New Roman"/>
                        </a:rPr>
                        <a:t>k&lt;=i</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7000"/>
                        </a:lnSpc>
                        <a:tabLst/>
                      </a:pPr>
                      <a:endParaRPr lang="Arial" altLang="Arial" sz="1000" dirty="0"/>
                    </a:p>
                    <a:p>
                      <a:pPr indent="90272" algn="l" rtl="0" eaLnBrk="0">
                        <a:lnSpc>
                          <a:spcPct val="78000"/>
                        </a:lnSpc>
                        <a:spcBef>
                          <a:spcPts val="5"/>
                        </a:spcBef>
                        <a:tabLst/>
                      </a:pPr>
                      <a:r>
                        <a:rPr sz="1200" spc="-10" dirty="0">
                          <a:solidFill>
                            <a:srgbClr val="000000">
                              <a:alpha val="100000"/>
                            </a:srgbClr>
                          </a:solidFill>
                          <a:latin typeface="Times New Roman"/>
                          <a:ea typeface="Times New Roman"/>
                          <a:cs typeface="Times New Roman"/>
                        </a:rPr>
                        <a:t>i==j&amp;&amp;i</a:t>
                      </a:r>
                      <a:r>
                        <a:rPr sz="1200" spc="-5" dirty="0">
                          <a:solidFill>
                            <a:srgbClr val="000000">
                              <a:alpha val="100000"/>
                            </a:srgbClr>
                          </a:solidFill>
                          <a:latin typeface="Times New Roman"/>
                          <a:ea typeface="Times New Roman"/>
                          <a:cs typeface="Times New Roman"/>
                        </a:rPr>
                        <a:t>=</a:t>
                      </a:r>
                      <a:r>
                        <a:rPr sz="1200" spc="0" dirty="0">
                          <a:solidFill>
                            <a:srgbClr val="000000">
                              <a:alpha val="100000"/>
                            </a:srgbClr>
                          </a:solidFill>
                          <a:latin typeface="Times New Roman"/>
                          <a:ea typeface="Times New Roman"/>
                          <a:cs typeface="Times New Roman"/>
                        </a:rPr>
                        <a:t>=k&amp;&amp;j==k</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7000"/>
                        </a:lnSpc>
                        <a:tabLst/>
                      </a:pPr>
                      <a:endParaRPr lang="Arial" altLang="Arial" sz="1000" dirty="0"/>
                    </a:p>
                    <a:p>
                      <a:pPr indent="331444" algn="l" rtl="0" eaLnBrk="0">
                        <a:lnSpc>
                          <a:spcPct val="78000"/>
                        </a:lnSpc>
                        <a:spcBef>
                          <a:spcPts val="6"/>
                        </a:spcBef>
                        <a:tabLst/>
                      </a:pPr>
                      <a:r>
                        <a:rPr sz="1200" spc="-10" dirty="0">
                          <a:solidFill>
                            <a:srgbClr val="000000">
                              <a:alpha val="100000"/>
                            </a:srgbClr>
                          </a:solidFill>
                          <a:latin typeface="Times New Roman"/>
                          <a:ea typeface="Times New Roman"/>
                          <a:cs typeface="Times New Roman"/>
                        </a:rPr>
                        <a:t>i==j||i==k</a:t>
                      </a:r>
                      <a:r>
                        <a:rPr sz="1200" spc="0" dirty="0">
                          <a:solidFill>
                            <a:srgbClr val="000000">
                              <a:alpha val="100000"/>
                            </a:srgbClr>
                          </a:solidFill>
                          <a:latin typeface="Times New Roman"/>
                          <a:ea typeface="Times New Roman"/>
                          <a:cs typeface="Times New Roman"/>
                        </a:rPr>
                        <a:t>||j==k</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27329">
                <a:tc>
                  <a:txBody>
                    <a:bodyPr/>
                    <a:lstStyle/>
                    <a:p>
                      <a:pPr algn="l" rtl="0" eaLnBrk="0">
                        <a:lnSpc>
                          <a:spcPct val="135000"/>
                        </a:lnSpc>
                        <a:tabLst/>
                      </a:pPr>
                      <a:endParaRPr lang="Arial" altLang="Arial" sz="200" dirty="0"/>
                    </a:p>
                    <a:p>
                      <a:pPr indent="227203" algn="l" rtl="0" eaLnBrk="0">
                        <a:lnSpc>
                          <a:spcPct val="96000"/>
                        </a:lnSpc>
                        <a:spcBef>
                          <a:spcPts val="1"/>
                        </a:spcBef>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1</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400" dirty="0"/>
                    </a:p>
                    <a:p>
                      <a:pPr indent="175031" algn="l" rtl="0" eaLnBrk="0">
                        <a:lnSpc>
                          <a:spcPct val="82000"/>
                        </a:lnSpc>
                        <a:spcBef>
                          <a:spcPts val="4"/>
                        </a:spcBef>
                        <a:tabLst/>
                      </a:pPr>
                      <a:r>
                        <a:rPr sz="1200" spc="-20" dirty="0">
                          <a:solidFill>
                            <a:srgbClr val="000000">
                              <a:alpha val="100000"/>
                            </a:srgbClr>
                          </a:solidFill>
                          <a:latin typeface="Times New Roman"/>
                          <a:ea typeface="Times New Roman"/>
                          <a:cs typeface="Times New Roman"/>
                        </a:rPr>
                        <a:t>-</a:t>
                      </a:r>
                      <a:r>
                        <a:rPr sz="1200" spc="-230" dirty="0">
                          <a:solidFill>
                            <a:srgbClr val="000000">
                              <a:alpha val="100000"/>
                            </a:srgbClr>
                          </a:solidFill>
                          <a:latin typeface="Times New Roman"/>
                          <a:ea typeface="Times New Roman"/>
                          <a:cs typeface="Times New Roman"/>
                        </a:rPr>
                        <a:t> </a:t>
                      </a:r>
                      <a:r>
                        <a:rPr sz="1200" spc="-20" dirty="0">
                          <a:solidFill>
                            <a:srgbClr val="000000">
                              <a:alpha val="100000"/>
                            </a:srgbClr>
                          </a:solidFill>
                          <a:latin typeface="Times New Roman"/>
                          <a:ea typeface="Times New Roman"/>
                          <a:cs typeface="Times New Roman"/>
                        </a:rPr>
                        <a:t>1</a:t>
                      </a:r>
                      <a:r>
                        <a:rPr sz="1200" spc="-10" dirty="0">
                          <a:solidFill>
                            <a:srgbClr val="000000">
                              <a:alpha val="100000"/>
                            </a:srgbClr>
                          </a:solidFill>
                          <a:latin typeface="Times New Roman"/>
                          <a:ea typeface="Times New Roman"/>
                          <a:cs typeface="Times New Roman"/>
                        </a:rPr>
                        <a:t>,</a:t>
                      </a:r>
                      <a:r>
                        <a:rPr sz="1200" spc="-20" dirty="0">
                          <a:solidFill>
                            <a:srgbClr val="000000">
                              <a:alpha val="100000"/>
                            </a:srgbClr>
                          </a:solidFill>
                          <a:latin typeface="Times New Roman"/>
                          <a:ea typeface="Times New Roman"/>
                          <a:cs typeface="Times New Roman"/>
                        </a:rPr>
                        <a:t>2</a:t>
                      </a:r>
                      <a:r>
                        <a:rPr sz="1200" spc="-10" dirty="0">
                          <a:solidFill>
                            <a:srgbClr val="000000">
                              <a:alpha val="100000"/>
                            </a:srgbClr>
                          </a:solidFill>
                          <a:latin typeface="Times New Roman"/>
                          <a:ea typeface="Times New Roman"/>
                          <a:cs typeface="Times New Roman"/>
                        </a:rPr>
                        <a:t>,2</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37000"/>
                        </a:lnSpc>
                        <a:tabLst/>
                      </a:pPr>
                      <a:endParaRPr lang="Arial" altLang="Arial" sz="200" dirty="0"/>
                    </a:p>
                    <a:p>
                      <a:pPr indent="939164" algn="l" rtl="0" eaLnBrk="0">
                        <a:lnSpc>
                          <a:spcPct val="96000"/>
                        </a:lnSpc>
                        <a:spcBef>
                          <a:spcPts val="1"/>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8000"/>
                        </a:lnSpc>
                        <a:tabLst/>
                      </a:pPr>
                      <a:endParaRPr lang="Arial" altLang="Arial" sz="400" dirty="0"/>
                    </a:p>
                    <a:p>
                      <a:pPr indent="695604" algn="l" rtl="0" eaLnBrk="0">
                        <a:lnSpc>
                          <a:spcPct val="88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8000"/>
                        </a:lnSpc>
                        <a:tabLst/>
                      </a:pPr>
                      <a:endParaRPr lang="Arial" altLang="Arial" sz="400" dirty="0"/>
                    </a:p>
                    <a:p>
                      <a:pPr indent="758469" algn="l" rtl="0" eaLnBrk="0">
                        <a:lnSpc>
                          <a:spcPct val="88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27964">
                <a:tc>
                  <a:txBody>
                    <a:bodyPr/>
                    <a:lstStyle/>
                    <a:p>
                      <a:pPr algn="l" rtl="0" eaLnBrk="0">
                        <a:lnSpc>
                          <a:spcPct val="136000"/>
                        </a:lnSpc>
                        <a:tabLst/>
                      </a:pPr>
                      <a:endParaRPr lang="Arial" altLang="Arial" sz="200" dirty="0"/>
                    </a:p>
                    <a:p>
                      <a:pPr indent="227203" algn="l" rtl="0" eaLnBrk="0">
                        <a:lnSpc>
                          <a:spcPct val="96000"/>
                        </a:lnSpc>
                        <a:spcBef>
                          <a:spcPts val="1"/>
                        </a:spcBef>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2</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8000"/>
                        </a:lnSpc>
                        <a:tabLst/>
                      </a:pPr>
                      <a:endParaRPr lang="Arial" altLang="Arial" sz="400" dirty="0"/>
                    </a:p>
                    <a:p>
                      <a:pPr indent="171983" algn="l" rtl="0" eaLnBrk="0">
                        <a:lnSpc>
                          <a:spcPct val="82000"/>
                        </a:lnSpc>
                        <a:spcBef>
                          <a:spcPts val="1"/>
                        </a:spcBef>
                        <a:tabLst/>
                      </a:pPr>
                      <a:r>
                        <a:rPr sz="1200" spc="-20" dirty="0">
                          <a:solidFill>
                            <a:srgbClr val="000000">
                              <a:alpha val="100000"/>
                            </a:srgbClr>
                          </a:solidFill>
                          <a:latin typeface="Times New Roman"/>
                          <a:ea typeface="Times New Roman"/>
                          <a:cs typeface="Times New Roman"/>
                        </a:rPr>
                        <a:t>2</a:t>
                      </a:r>
                      <a:r>
                        <a:rPr sz="1200" spc="-10" dirty="0">
                          <a:solidFill>
                            <a:srgbClr val="000000">
                              <a:alpha val="100000"/>
                            </a:srgbClr>
                          </a:solidFill>
                          <a:latin typeface="Times New Roman"/>
                          <a:ea typeface="Times New Roman"/>
                          <a:cs typeface="Times New Roman"/>
                        </a:rPr>
                        <a:t>,-</a:t>
                      </a:r>
                      <a:r>
                        <a:rPr sz="1200" spc="-200" dirty="0">
                          <a:solidFill>
                            <a:srgbClr val="000000">
                              <a:alpha val="100000"/>
                            </a:srgbClr>
                          </a:solidFill>
                          <a:latin typeface="Times New Roman"/>
                          <a:ea typeface="Times New Roman"/>
                          <a:cs typeface="Times New Roman"/>
                        </a:rPr>
                        <a:t> </a:t>
                      </a:r>
                      <a:r>
                        <a:rPr sz="1200" spc="-20" dirty="0">
                          <a:solidFill>
                            <a:srgbClr val="000000">
                              <a:alpha val="100000"/>
                            </a:srgbClr>
                          </a:solidFill>
                          <a:latin typeface="Times New Roman"/>
                          <a:ea typeface="Times New Roman"/>
                          <a:cs typeface="Times New Roman"/>
                        </a:rPr>
                        <a:t>1</a:t>
                      </a:r>
                      <a:r>
                        <a:rPr sz="1200" spc="-10" dirty="0">
                          <a:solidFill>
                            <a:srgbClr val="000000">
                              <a:alpha val="100000"/>
                            </a:srgbClr>
                          </a:solidFill>
                          <a:latin typeface="Times New Roman"/>
                          <a:ea typeface="Times New Roman"/>
                          <a:cs typeface="Times New Roman"/>
                        </a:rPr>
                        <a:t>,</a:t>
                      </a:r>
                      <a:r>
                        <a:rPr sz="1200" spc="-5" dirty="0">
                          <a:solidFill>
                            <a:srgbClr val="000000">
                              <a:alpha val="100000"/>
                            </a:srgbClr>
                          </a:solidFill>
                          <a:latin typeface="Times New Roman"/>
                          <a:ea typeface="Times New Roman"/>
                          <a:cs typeface="Times New Roman"/>
                        </a:rPr>
                        <a:t>2</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38000"/>
                        </a:lnSpc>
                        <a:tabLst/>
                      </a:pPr>
                      <a:endParaRPr lang="Arial" altLang="Arial" sz="200" dirty="0"/>
                    </a:p>
                    <a:p>
                      <a:pPr indent="939164" algn="l" rtl="0" eaLnBrk="0">
                        <a:lnSpc>
                          <a:spcPct val="96000"/>
                        </a:lnSpc>
                        <a:spcBef>
                          <a:spcPts val="1"/>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9000"/>
                        </a:lnSpc>
                        <a:tabLst/>
                      </a:pPr>
                      <a:endParaRPr lang="Arial" altLang="Arial" sz="400" dirty="0"/>
                    </a:p>
                    <a:p>
                      <a:pPr indent="695604" algn="l" rtl="0" eaLnBrk="0">
                        <a:lnSpc>
                          <a:spcPct val="88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9000"/>
                        </a:lnSpc>
                        <a:tabLst/>
                      </a:pPr>
                      <a:endParaRPr lang="Arial" altLang="Arial" sz="400" dirty="0"/>
                    </a:p>
                    <a:p>
                      <a:pPr indent="758469" algn="l" rtl="0" eaLnBrk="0">
                        <a:lnSpc>
                          <a:spcPct val="88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27329">
                <a:tc>
                  <a:txBody>
                    <a:bodyPr/>
                    <a:lstStyle/>
                    <a:p>
                      <a:pPr algn="l" rtl="0" eaLnBrk="0">
                        <a:lnSpc>
                          <a:spcPct val="135000"/>
                        </a:lnSpc>
                        <a:tabLst/>
                      </a:pPr>
                      <a:endParaRPr lang="Arial" altLang="Arial" sz="200" dirty="0"/>
                    </a:p>
                    <a:p>
                      <a:pPr indent="227203" algn="l" rtl="0" eaLnBrk="0">
                        <a:lnSpc>
                          <a:spcPct val="96000"/>
                        </a:lnSpc>
                        <a:spcBef>
                          <a:spcPts val="1"/>
                        </a:spcBef>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3</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400" dirty="0"/>
                    </a:p>
                    <a:p>
                      <a:pPr indent="171983" algn="l" rtl="0" eaLnBrk="0">
                        <a:lnSpc>
                          <a:spcPct val="82000"/>
                        </a:lnSpc>
                        <a:spcBef>
                          <a:spcPts val="4"/>
                        </a:spcBef>
                        <a:tabLst/>
                      </a:pPr>
                      <a:r>
                        <a:rPr sz="1200" spc="-10" dirty="0">
                          <a:solidFill>
                            <a:srgbClr val="000000">
                              <a:alpha val="100000"/>
                            </a:srgbClr>
                          </a:solidFill>
                          <a:latin typeface="Times New Roman"/>
                          <a:ea typeface="Times New Roman"/>
                          <a:cs typeface="Times New Roman"/>
                        </a:rPr>
                        <a:t>2,2,-</a:t>
                      </a:r>
                      <a:r>
                        <a:rPr sz="1200" spc="-140"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1</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37000"/>
                        </a:lnSpc>
                        <a:tabLst/>
                      </a:pPr>
                      <a:endParaRPr lang="Arial" altLang="Arial" sz="200" dirty="0"/>
                    </a:p>
                    <a:p>
                      <a:pPr indent="939164" algn="l" rtl="0" eaLnBrk="0">
                        <a:lnSpc>
                          <a:spcPct val="96000"/>
                        </a:lnSpc>
                        <a:spcBef>
                          <a:spcPts val="1"/>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8000"/>
                        </a:lnSpc>
                        <a:tabLst/>
                      </a:pPr>
                      <a:endParaRPr lang="Arial" altLang="Arial" sz="400" dirty="0"/>
                    </a:p>
                    <a:p>
                      <a:pPr indent="695604" algn="l" rtl="0" eaLnBrk="0">
                        <a:lnSpc>
                          <a:spcPct val="88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8000"/>
                        </a:lnSpc>
                        <a:tabLst/>
                      </a:pPr>
                      <a:endParaRPr lang="Arial" altLang="Arial" sz="400" dirty="0"/>
                    </a:p>
                    <a:p>
                      <a:pPr indent="758469" algn="l" rtl="0" eaLnBrk="0">
                        <a:lnSpc>
                          <a:spcPct val="88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27329">
                <a:tc>
                  <a:txBody>
                    <a:bodyPr/>
                    <a:lstStyle/>
                    <a:p>
                      <a:pPr algn="l" rtl="0" eaLnBrk="0">
                        <a:lnSpc>
                          <a:spcPct val="137000"/>
                        </a:lnSpc>
                        <a:tabLst/>
                      </a:pPr>
                      <a:endParaRPr lang="Arial" altLang="Arial" sz="200" dirty="0"/>
                    </a:p>
                    <a:p>
                      <a:pPr indent="227203" algn="l" rtl="0" eaLnBrk="0">
                        <a:lnSpc>
                          <a:spcPct val="96000"/>
                        </a:lnSpc>
                        <a:spcBef>
                          <a:spcPts val="2"/>
                        </a:spcBef>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4</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8000"/>
                        </a:lnSpc>
                        <a:tabLst/>
                      </a:pPr>
                      <a:endParaRPr lang="Arial" altLang="Arial" sz="400" dirty="0"/>
                    </a:p>
                    <a:p>
                      <a:pPr indent="212521" algn="l" rtl="0" eaLnBrk="0">
                        <a:lnSpc>
                          <a:spcPct val="82000"/>
                        </a:lnSpc>
                        <a:spcBef>
                          <a:spcPts val="4"/>
                        </a:spcBef>
                        <a:tabLst/>
                      </a:pPr>
                      <a:r>
                        <a:rPr sz="1200" spc="-30" dirty="0">
                          <a:solidFill>
                            <a:srgbClr val="000000">
                              <a:alpha val="100000"/>
                            </a:srgbClr>
                          </a:solidFill>
                          <a:latin typeface="Times New Roman"/>
                          <a:ea typeface="Times New Roman"/>
                          <a:cs typeface="Times New Roman"/>
                        </a:rPr>
                        <a:t>1</a:t>
                      </a:r>
                      <a:r>
                        <a:rPr sz="1200" spc="-20" dirty="0">
                          <a:solidFill>
                            <a:srgbClr val="000000">
                              <a:alpha val="100000"/>
                            </a:srgbClr>
                          </a:solidFill>
                          <a:latin typeface="Times New Roman"/>
                          <a:ea typeface="Times New Roman"/>
                          <a:cs typeface="Times New Roman"/>
                        </a:rPr>
                        <a:t>,</a:t>
                      </a:r>
                      <a:r>
                        <a:rPr sz="1200" spc="-30" dirty="0">
                          <a:solidFill>
                            <a:srgbClr val="000000">
                              <a:alpha val="100000"/>
                            </a:srgbClr>
                          </a:solidFill>
                          <a:latin typeface="Times New Roman"/>
                          <a:ea typeface="Times New Roman"/>
                          <a:cs typeface="Times New Roman"/>
                        </a:rPr>
                        <a:t>1</a:t>
                      </a: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2</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39000"/>
                        </a:lnSpc>
                        <a:tabLst/>
                      </a:pPr>
                      <a:endParaRPr lang="Arial" altLang="Arial" sz="200" dirty="0"/>
                    </a:p>
                    <a:p>
                      <a:pPr indent="939164" algn="l" rtl="0" eaLnBrk="0">
                        <a:lnSpc>
                          <a:spcPct val="96000"/>
                        </a:lnSpc>
                        <a:spcBef>
                          <a:spcPts val="2"/>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8000"/>
                        </a:lnSpc>
                        <a:tabLst/>
                      </a:pPr>
                      <a:endParaRPr lang="Arial" altLang="Arial" sz="400" dirty="0"/>
                    </a:p>
                    <a:p>
                      <a:pPr indent="695604" algn="l" rtl="0" eaLnBrk="0">
                        <a:lnSpc>
                          <a:spcPct val="88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8000"/>
                        </a:lnSpc>
                        <a:tabLst/>
                      </a:pPr>
                      <a:endParaRPr lang="Arial" altLang="Arial" sz="400" dirty="0"/>
                    </a:p>
                    <a:p>
                      <a:pPr indent="758469" algn="l" rtl="0" eaLnBrk="0">
                        <a:lnSpc>
                          <a:spcPct val="88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27329">
                <a:tc>
                  <a:txBody>
                    <a:bodyPr/>
                    <a:lstStyle/>
                    <a:p>
                      <a:pPr algn="l" rtl="0" eaLnBrk="0">
                        <a:lnSpc>
                          <a:spcPct val="138000"/>
                        </a:lnSpc>
                        <a:tabLst/>
                      </a:pPr>
                      <a:endParaRPr lang="Arial" altLang="Arial" sz="200" dirty="0"/>
                    </a:p>
                    <a:p>
                      <a:pPr indent="227203" algn="l" rtl="0" eaLnBrk="0">
                        <a:lnSpc>
                          <a:spcPct val="96000"/>
                        </a:lnSpc>
                        <a:spcBef>
                          <a:spcPts val="2"/>
                        </a:spcBef>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5</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9000"/>
                        </a:lnSpc>
                        <a:tabLst/>
                      </a:pPr>
                      <a:endParaRPr lang="Arial" altLang="Arial" sz="400" dirty="0"/>
                    </a:p>
                    <a:p>
                      <a:pPr indent="197891" algn="l" rtl="0" eaLnBrk="0">
                        <a:lnSpc>
                          <a:spcPct val="82000"/>
                        </a:lnSpc>
                        <a:spcBef>
                          <a:spcPts val="3"/>
                        </a:spcBef>
                        <a:tabLst/>
                      </a:pPr>
                      <a:r>
                        <a:rPr sz="1200" spc="-10" dirty="0">
                          <a:solidFill>
                            <a:srgbClr val="000000">
                              <a:alpha val="100000"/>
                            </a:srgbClr>
                          </a:solidFill>
                          <a:latin typeface="Times New Roman"/>
                          <a:ea typeface="Times New Roman"/>
                          <a:cs typeface="Times New Roman"/>
                        </a:rPr>
                        <a:t>2,</a:t>
                      </a:r>
                      <a:r>
                        <a:rPr sz="1200" spc="0" dirty="0">
                          <a:solidFill>
                            <a:srgbClr val="000000">
                              <a:alpha val="100000"/>
                            </a:srgbClr>
                          </a:solidFill>
                          <a:latin typeface="Times New Roman"/>
                          <a:ea typeface="Times New Roman"/>
                          <a:cs typeface="Times New Roman"/>
                        </a:rPr>
                        <a:t>1,1</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40000"/>
                        </a:lnSpc>
                        <a:tabLst/>
                      </a:pPr>
                      <a:endParaRPr lang="Arial" altLang="Arial" sz="200" dirty="0"/>
                    </a:p>
                    <a:p>
                      <a:pPr indent="939164" algn="l" rtl="0" eaLnBrk="0">
                        <a:lnSpc>
                          <a:spcPct val="96000"/>
                        </a:lnSpc>
                        <a:spcBef>
                          <a:spcPts val="2"/>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8000"/>
                        </a:lnSpc>
                        <a:tabLst/>
                      </a:pPr>
                      <a:endParaRPr lang="Arial" altLang="Arial" sz="400" dirty="0"/>
                    </a:p>
                    <a:p>
                      <a:pPr indent="695604" algn="l" rtl="0" eaLnBrk="0">
                        <a:lnSpc>
                          <a:spcPct val="88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8000"/>
                        </a:lnSpc>
                        <a:tabLst/>
                      </a:pPr>
                      <a:endParaRPr lang="Arial" altLang="Arial" sz="400" dirty="0"/>
                    </a:p>
                    <a:p>
                      <a:pPr indent="758469" algn="l" rtl="0" eaLnBrk="0">
                        <a:lnSpc>
                          <a:spcPct val="88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27964">
                <a:tc>
                  <a:txBody>
                    <a:bodyPr/>
                    <a:lstStyle/>
                    <a:p>
                      <a:pPr algn="l" rtl="0" eaLnBrk="0">
                        <a:lnSpc>
                          <a:spcPct val="140000"/>
                        </a:lnSpc>
                        <a:tabLst/>
                      </a:pPr>
                      <a:endParaRPr lang="Arial" altLang="Arial" sz="200" dirty="0"/>
                    </a:p>
                    <a:p>
                      <a:pPr indent="227203" algn="l" rtl="0" eaLnBrk="0">
                        <a:lnSpc>
                          <a:spcPct val="96000"/>
                        </a:lnSpc>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6</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0000"/>
                        </a:lnSpc>
                        <a:tabLst/>
                      </a:pPr>
                      <a:endParaRPr lang="Arial" altLang="Arial" sz="400" dirty="0"/>
                    </a:p>
                    <a:p>
                      <a:pPr indent="212521" algn="l" rtl="0" eaLnBrk="0">
                        <a:lnSpc>
                          <a:spcPct val="82000"/>
                        </a:lnSpc>
                        <a:spcBef>
                          <a:spcPts val="1"/>
                        </a:spcBef>
                        <a:tabLst/>
                      </a:pPr>
                      <a:r>
                        <a:rPr sz="1200" spc="-30" dirty="0">
                          <a:solidFill>
                            <a:srgbClr val="000000">
                              <a:alpha val="100000"/>
                            </a:srgbClr>
                          </a:solidFill>
                          <a:latin typeface="Times New Roman"/>
                          <a:ea typeface="Times New Roman"/>
                          <a:cs typeface="Times New Roman"/>
                        </a:rPr>
                        <a:t>1</a:t>
                      </a:r>
                      <a:r>
                        <a:rPr sz="1200" spc="-20" dirty="0">
                          <a:solidFill>
                            <a:srgbClr val="000000">
                              <a:alpha val="100000"/>
                            </a:srgbClr>
                          </a:solidFill>
                          <a:latin typeface="Times New Roman"/>
                          <a:ea typeface="Times New Roman"/>
                          <a:cs typeface="Times New Roman"/>
                        </a:rPr>
                        <a:t>,</a:t>
                      </a:r>
                      <a:r>
                        <a:rPr sz="1200" spc="-30" dirty="0">
                          <a:solidFill>
                            <a:srgbClr val="000000">
                              <a:alpha val="100000"/>
                            </a:srgbClr>
                          </a:solidFill>
                          <a:latin typeface="Times New Roman"/>
                          <a:ea typeface="Times New Roman"/>
                          <a:cs typeface="Times New Roman"/>
                        </a:rPr>
                        <a:t>2</a:t>
                      </a: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1</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42000"/>
                        </a:lnSpc>
                        <a:tabLst/>
                      </a:pPr>
                      <a:endParaRPr lang="Arial" altLang="Arial" sz="200" dirty="0"/>
                    </a:p>
                    <a:p>
                      <a:pPr indent="939164" algn="l" rtl="0" eaLnBrk="0">
                        <a:lnSpc>
                          <a:spcPct val="96000"/>
                        </a:lnSpc>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9000"/>
                        </a:lnSpc>
                        <a:tabLst/>
                      </a:pPr>
                      <a:endParaRPr lang="Arial" altLang="Arial" sz="400" dirty="0"/>
                    </a:p>
                    <a:p>
                      <a:pPr indent="695604" algn="l" rtl="0" eaLnBrk="0">
                        <a:lnSpc>
                          <a:spcPct val="88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9000"/>
                        </a:lnSpc>
                        <a:tabLst/>
                      </a:pPr>
                      <a:endParaRPr lang="Arial" altLang="Arial" sz="400" dirty="0"/>
                    </a:p>
                    <a:p>
                      <a:pPr indent="758469" algn="l" rtl="0" eaLnBrk="0">
                        <a:lnSpc>
                          <a:spcPct val="88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27964">
                <a:tc>
                  <a:txBody>
                    <a:bodyPr/>
                    <a:lstStyle/>
                    <a:p>
                      <a:pPr algn="l" rtl="0" eaLnBrk="0">
                        <a:lnSpc>
                          <a:spcPct val="140000"/>
                        </a:lnSpc>
                        <a:tabLst/>
                      </a:pPr>
                      <a:endParaRPr lang="Arial" altLang="Arial" sz="200" dirty="0"/>
                    </a:p>
                    <a:p>
                      <a:pPr indent="227203" algn="l" rtl="0" eaLnBrk="0">
                        <a:lnSpc>
                          <a:spcPct val="96000"/>
                        </a:lnSpc>
                        <a:spcBef>
                          <a:spcPts val="1"/>
                        </a:spcBef>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7</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0000"/>
                        </a:lnSpc>
                        <a:tabLst/>
                      </a:pPr>
                      <a:endParaRPr lang="Arial" altLang="Arial" sz="400" dirty="0"/>
                    </a:p>
                    <a:p>
                      <a:pPr indent="197891" algn="l" rtl="0" eaLnBrk="0">
                        <a:lnSpc>
                          <a:spcPct val="82000"/>
                        </a:lnSpc>
                        <a:spcBef>
                          <a:spcPts val="1"/>
                        </a:spcBef>
                        <a:tabLst/>
                      </a:pPr>
                      <a:r>
                        <a:rPr sz="1200" spc="-10" dirty="0">
                          <a:solidFill>
                            <a:srgbClr val="000000">
                              <a:alpha val="100000"/>
                            </a:srgbClr>
                          </a:solidFill>
                          <a:latin typeface="Times New Roman"/>
                          <a:ea typeface="Times New Roman"/>
                          <a:cs typeface="Times New Roman"/>
                        </a:rPr>
                        <a:t>2,</a:t>
                      </a:r>
                      <a:r>
                        <a:rPr sz="1200" spc="0" dirty="0">
                          <a:solidFill>
                            <a:srgbClr val="000000">
                              <a:alpha val="100000"/>
                            </a:srgbClr>
                          </a:solidFill>
                          <a:latin typeface="Times New Roman"/>
                          <a:ea typeface="Times New Roman"/>
                          <a:cs typeface="Times New Roman"/>
                        </a:rPr>
                        <a:t>2,2</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40000"/>
                        </a:lnSpc>
                        <a:tabLst/>
                      </a:pPr>
                      <a:endParaRPr lang="Arial" altLang="Arial" sz="200" dirty="0"/>
                    </a:p>
                    <a:p>
                      <a:pPr indent="936726"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42000"/>
                        </a:lnSpc>
                        <a:tabLst/>
                      </a:pPr>
                      <a:endParaRPr lang="Arial" altLang="Arial" sz="200" dirty="0"/>
                    </a:p>
                    <a:p>
                      <a:pPr indent="671829" algn="l" rtl="0" eaLnBrk="0">
                        <a:lnSpc>
                          <a:spcPct val="96000"/>
                        </a:lnSpc>
                        <a:spcBef>
                          <a:spcPts val="1"/>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9000"/>
                        </a:lnSpc>
                        <a:tabLst/>
                      </a:pPr>
                      <a:endParaRPr lang="Arial" altLang="Arial" sz="400" dirty="0"/>
                    </a:p>
                    <a:p>
                      <a:pPr indent="758469" algn="l" rtl="0" eaLnBrk="0">
                        <a:lnSpc>
                          <a:spcPct val="88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27964">
                <a:tc>
                  <a:txBody>
                    <a:bodyPr/>
                    <a:lstStyle/>
                    <a:p>
                      <a:pPr algn="l" rtl="0" eaLnBrk="0">
                        <a:lnSpc>
                          <a:spcPct val="139000"/>
                        </a:lnSpc>
                        <a:tabLst/>
                      </a:pPr>
                      <a:endParaRPr lang="Arial" altLang="Arial" sz="200" dirty="0"/>
                    </a:p>
                    <a:p>
                      <a:pPr indent="227203" algn="l" rtl="0" eaLnBrk="0">
                        <a:lnSpc>
                          <a:spcPct val="96000"/>
                        </a:lnSpc>
                        <a:spcBef>
                          <a:spcPts val="1"/>
                        </a:spcBef>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8</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9000"/>
                        </a:lnSpc>
                        <a:tabLst/>
                      </a:pPr>
                      <a:endParaRPr lang="Arial" altLang="Arial" sz="400" dirty="0"/>
                    </a:p>
                    <a:p>
                      <a:pPr indent="197891" algn="l" rtl="0" eaLnBrk="0">
                        <a:lnSpc>
                          <a:spcPct val="82000"/>
                        </a:lnSpc>
                        <a:spcBef>
                          <a:spcPts val="4"/>
                        </a:spcBef>
                        <a:tabLst/>
                      </a:pPr>
                      <a:r>
                        <a:rPr sz="1200" spc="-10" dirty="0">
                          <a:solidFill>
                            <a:srgbClr val="000000">
                              <a:alpha val="100000"/>
                            </a:srgbClr>
                          </a:solidFill>
                          <a:latin typeface="Times New Roman"/>
                          <a:ea typeface="Times New Roman"/>
                          <a:cs typeface="Times New Roman"/>
                        </a:rPr>
                        <a:t>2,</a:t>
                      </a:r>
                      <a:r>
                        <a:rPr sz="1200" spc="0" dirty="0">
                          <a:solidFill>
                            <a:srgbClr val="000000">
                              <a:alpha val="100000"/>
                            </a:srgbClr>
                          </a:solidFill>
                          <a:latin typeface="Times New Roman"/>
                          <a:ea typeface="Times New Roman"/>
                          <a:cs typeface="Times New Roman"/>
                        </a:rPr>
                        <a:t>2,3</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39000"/>
                        </a:lnSpc>
                        <a:tabLst/>
                      </a:pPr>
                      <a:endParaRPr lang="Arial" altLang="Arial" sz="200" dirty="0"/>
                    </a:p>
                    <a:p>
                      <a:pPr indent="936726"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39000"/>
                        </a:lnSpc>
                        <a:tabLst/>
                      </a:pPr>
                      <a:endParaRPr lang="Arial" altLang="Arial" sz="200" dirty="0"/>
                    </a:p>
                    <a:p>
                      <a:pPr indent="669391"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41000"/>
                        </a:lnSpc>
                        <a:tabLst/>
                      </a:pPr>
                      <a:endParaRPr lang="Arial" altLang="Arial" sz="200" dirty="0"/>
                    </a:p>
                    <a:p>
                      <a:pPr indent="734694" algn="l" rtl="0" eaLnBrk="0">
                        <a:lnSpc>
                          <a:spcPct val="96000"/>
                        </a:lnSpc>
                        <a:spcBef>
                          <a:spcPts val="1"/>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27964">
                <a:tc>
                  <a:txBody>
                    <a:bodyPr/>
                    <a:lstStyle/>
                    <a:p>
                      <a:pPr algn="l" rtl="0" eaLnBrk="0">
                        <a:lnSpc>
                          <a:spcPct val="138000"/>
                        </a:lnSpc>
                        <a:tabLst/>
                      </a:pPr>
                      <a:endParaRPr lang="Arial" altLang="Arial" sz="200" dirty="0"/>
                    </a:p>
                    <a:p>
                      <a:pPr indent="227203" algn="l" rtl="0" eaLnBrk="0">
                        <a:lnSpc>
                          <a:spcPct val="96000"/>
                        </a:lnSpc>
                        <a:spcBef>
                          <a:spcPts val="1"/>
                        </a:spcBef>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9</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9000"/>
                        </a:lnSpc>
                        <a:tabLst/>
                      </a:pPr>
                      <a:endParaRPr lang="Arial" altLang="Arial" sz="400" dirty="0"/>
                    </a:p>
                    <a:p>
                      <a:pPr indent="197891" algn="l" rtl="0" eaLnBrk="0">
                        <a:lnSpc>
                          <a:spcPct val="82000"/>
                        </a:lnSpc>
                        <a:spcBef>
                          <a:spcPts val="1"/>
                        </a:spcBef>
                        <a:tabLst/>
                      </a:pPr>
                      <a:r>
                        <a:rPr sz="1200" spc="-10" dirty="0">
                          <a:solidFill>
                            <a:srgbClr val="000000">
                              <a:alpha val="100000"/>
                            </a:srgbClr>
                          </a:solidFill>
                          <a:latin typeface="Times New Roman"/>
                          <a:ea typeface="Times New Roman"/>
                          <a:cs typeface="Times New Roman"/>
                        </a:rPr>
                        <a:t>2,</a:t>
                      </a:r>
                      <a:r>
                        <a:rPr sz="1200" spc="0" dirty="0">
                          <a:solidFill>
                            <a:srgbClr val="000000">
                              <a:alpha val="100000"/>
                            </a:srgbClr>
                          </a:solidFill>
                          <a:latin typeface="Times New Roman"/>
                          <a:ea typeface="Times New Roman"/>
                          <a:cs typeface="Times New Roman"/>
                        </a:rPr>
                        <a:t>3,2</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38000"/>
                        </a:lnSpc>
                        <a:tabLst/>
                      </a:pPr>
                      <a:endParaRPr lang="Arial" altLang="Arial" sz="200" dirty="0"/>
                    </a:p>
                    <a:p>
                      <a:pPr indent="936726"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38000"/>
                        </a:lnSpc>
                        <a:tabLst/>
                      </a:pPr>
                      <a:endParaRPr lang="Arial" altLang="Arial" sz="200" dirty="0"/>
                    </a:p>
                    <a:p>
                      <a:pPr indent="669391"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40000"/>
                        </a:lnSpc>
                        <a:tabLst/>
                      </a:pPr>
                      <a:endParaRPr lang="Arial" altLang="Arial" sz="200" dirty="0"/>
                    </a:p>
                    <a:p>
                      <a:pPr indent="734694" algn="l" rtl="0" eaLnBrk="0">
                        <a:lnSpc>
                          <a:spcPct val="96000"/>
                        </a:lnSpc>
                        <a:spcBef>
                          <a:spcPts val="1"/>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27964">
                <a:tc>
                  <a:txBody>
                    <a:bodyPr/>
                    <a:lstStyle/>
                    <a:p>
                      <a:pPr algn="l" rtl="0" eaLnBrk="0">
                        <a:lnSpc>
                          <a:spcPct val="138000"/>
                        </a:lnSpc>
                        <a:tabLst/>
                      </a:pPr>
                      <a:endParaRPr lang="Arial" altLang="Arial" sz="200" dirty="0"/>
                    </a:p>
                    <a:p>
                      <a:pPr indent="189103" algn="l" rtl="0" eaLnBrk="0">
                        <a:lnSpc>
                          <a:spcPct val="96000"/>
                        </a:lnSpc>
                        <a:spcBef>
                          <a:spcPts val="1"/>
                        </a:spcBef>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1</a:t>
                      </a:r>
                      <a:r>
                        <a:rPr sz="1200" spc="0" dirty="0">
                          <a:solidFill>
                            <a:srgbClr val="000000">
                              <a:alpha val="100000"/>
                            </a:srgbClr>
                          </a:solidFill>
                          <a:latin typeface="Times New Roman"/>
                          <a:ea typeface="Times New Roman"/>
                          <a:cs typeface="Times New Roman"/>
                        </a:rPr>
                        <a:t>0</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9000"/>
                        </a:lnSpc>
                        <a:tabLst/>
                      </a:pPr>
                      <a:endParaRPr lang="Arial" altLang="Arial" sz="400" dirty="0"/>
                    </a:p>
                    <a:p>
                      <a:pPr indent="200939" algn="l" rtl="0" eaLnBrk="0">
                        <a:lnSpc>
                          <a:spcPct val="82000"/>
                        </a:lnSpc>
                        <a:spcBef>
                          <a:spcPts val="2"/>
                        </a:spcBef>
                        <a:tabLst/>
                      </a:pPr>
                      <a:r>
                        <a:rPr sz="1200" spc="-10" dirty="0">
                          <a:solidFill>
                            <a:srgbClr val="000000">
                              <a:alpha val="100000"/>
                            </a:srgbClr>
                          </a:solidFill>
                          <a:latin typeface="Times New Roman"/>
                          <a:ea typeface="Times New Roman"/>
                          <a:cs typeface="Times New Roman"/>
                        </a:rPr>
                        <a:t>3,2,</a:t>
                      </a:r>
                      <a:r>
                        <a:rPr sz="1200" spc="0" dirty="0">
                          <a:solidFill>
                            <a:srgbClr val="000000">
                              <a:alpha val="100000"/>
                            </a:srgbClr>
                          </a:solidFill>
                          <a:latin typeface="Times New Roman"/>
                          <a:ea typeface="Times New Roman"/>
                          <a:cs typeface="Times New Roman"/>
                        </a:rPr>
                        <a:t>2</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38000"/>
                        </a:lnSpc>
                        <a:tabLst/>
                      </a:pPr>
                      <a:endParaRPr lang="Arial" altLang="Arial" sz="200" dirty="0"/>
                    </a:p>
                    <a:p>
                      <a:pPr indent="936726"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38000"/>
                        </a:lnSpc>
                        <a:tabLst/>
                      </a:pPr>
                      <a:endParaRPr lang="Arial" altLang="Arial" sz="200" dirty="0"/>
                    </a:p>
                    <a:p>
                      <a:pPr indent="669391"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40000"/>
                        </a:lnSpc>
                        <a:tabLst/>
                      </a:pPr>
                      <a:endParaRPr lang="Arial" altLang="Arial" sz="200" dirty="0"/>
                    </a:p>
                    <a:p>
                      <a:pPr indent="734694" algn="l" rtl="0" eaLnBrk="0">
                        <a:lnSpc>
                          <a:spcPct val="96000"/>
                        </a:lnSpc>
                        <a:spcBef>
                          <a:spcPts val="1"/>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34314">
                <a:tc>
                  <a:txBody>
                    <a:bodyPr/>
                    <a:lstStyle/>
                    <a:p>
                      <a:pPr algn="l" rtl="0" eaLnBrk="0">
                        <a:lnSpc>
                          <a:spcPct val="137000"/>
                        </a:lnSpc>
                        <a:tabLst/>
                      </a:pPr>
                      <a:endParaRPr lang="Arial" altLang="Arial" sz="200" dirty="0"/>
                    </a:p>
                    <a:p>
                      <a:pPr indent="192151" algn="l" rtl="0" eaLnBrk="0">
                        <a:lnSpc>
                          <a:spcPct val="96000"/>
                        </a:lnSpc>
                        <a:spcBef>
                          <a:spcPts val="1"/>
                        </a:spcBef>
                        <a:tabLst/>
                      </a:pPr>
                      <a:r>
                        <a:rPr sz="1200" spc="-40" dirty="0">
                          <a:solidFill>
                            <a:srgbClr val="000000">
                              <a:alpha val="100000"/>
                            </a:srgbClr>
                          </a:solidFill>
                          <a:latin typeface="SimHei"/>
                          <a:ea typeface="SimHei"/>
                          <a:cs typeface="SimHei"/>
                        </a:rPr>
                        <a:t>用例</a:t>
                      </a:r>
                      <a:r>
                        <a:rPr sz="1200" spc="-15" dirty="0">
                          <a:solidFill>
                            <a:srgbClr val="000000">
                              <a:alpha val="100000"/>
                            </a:srgbClr>
                          </a:solidFill>
                          <a:latin typeface="Times New Roman"/>
                          <a:ea typeface="Times New Roman"/>
                          <a:cs typeface="Times New Roman"/>
                        </a:rPr>
                        <a:t>1</a:t>
                      </a:r>
                      <a:r>
                        <a:rPr sz="1200" spc="0" dirty="0">
                          <a:solidFill>
                            <a:srgbClr val="000000">
                              <a:alpha val="100000"/>
                            </a:srgbClr>
                          </a:solidFill>
                          <a:latin typeface="Times New Roman"/>
                          <a:ea typeface="Times New Roman"/>
                          <a:cs typeface="Times New Roman"/>
                        </a:rPr>
                        <a:t>1</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8000"/>
                        </a:lnSpc>
                        <a:tabLst/>
                      </a:pPr>
                      <a:endParaRPr lang="Arial" altLang="Arial" sz="400" dirty="0"/>
                    </a:p>
                    <a:p>
                      <a:pPr indent="202006" algn="l" rtl="0" eaLnBrk="0">
                        <a:lnSpc>
                          <a:spcPct val="82000"/>
                        </a:lnSpc>
                        <a:spcBef>
                          <a:spcPts val="4"/>
                        </a:spcBef>
                        <a:tabLst/>
                      </a:pPr>
                      <a:r>
                        <a:rPr sz="1200" spc="-20" dirty="0">
                          <a:solidFill>
                            <a:srgbClr val="000000">
                              <a:alpha val="100000"/>
                            </a:srgbClr>
                          </a:solidFill>
                          <a:latin typeface="Times New Roman"/>
                          <a:ea typeface="Times New Roman"/>
                          <a:cs typeface="Times New Roman"/>
                        </a:rPr>
                        <a:t>5</a:t>
                      </a:r>
                      <a:r>
                        <a:rPr sz="1200" spc="-10" dirty="0">
                          <a:solidFill>
                            <a:srgbClr val="000000">
                              <a:alpha val="100000"/>
                            </a:srgbClr>
                          </a:solidFill>
                          <a:latin typeface="Times New Roman"/>
                          <a:ea typeface="Times New Roman"/>
                          <a:cs typeface="Times New Roman"/>
                        </a:rPr>
                        <a:t>,</a:t>
                      </a:r>
                      <a:r>
                        <a:rPr sz="1200" spc="-15" dirty="0">
                          <a:solidFill>
                            <a:srgbClr val="000000">
                              <a:alpha val="100000"/>
                            </a:srgbClr>
                          </a:solidFill>
                          <a:latin typeface="Times New Roman"/>
                          <a:ea typeface="Times New Roman"/>
                          <a:cs typeface="Times New Roman"/>
                        </a:rPr>
                        <a:t>3</a:t>
                      </a:r>
                      <a:r>
                        <a:rPr sz="1200" spc="0" dirty="0">
                          <a:solidFill>
                            <a:srgbClr val="000000">
                              <a:alpha val="100000"/>
                            </a:srgbClr>
                          </a:solidFill>
                          <a:latin typeface="Times New Roman"/>
                          <a:ea typeface="Times New Roman"/>
                          <a:cs typeface="Times New Roman"/>
                        </a:rPr>
                        <a:t>,4</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37000"/>
                        </a:lnSpc>
                        <a:tabLst/>
                      </a:pPr>
                      <a:endParaRPr lang="Arial" altLang="Arial" sz="200" dirty="0"/>
                    </a:p>
                    <a:p>
                      <a:pPr indent="936726"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37000"/>
                        </a:lnSpc>
                        <a:tabLst/>
                      </a:pPr>
                      <a:endParaRPr lang="Arial" altLang="Arial" sz="200" dirty="0"/>
                    </a:p>
                    <a:p>
                      <a:pPr indent="669391"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37000"/>
                        </a:lnSpc>
                        <a:tabLst/>
                      </a:pPr>
                      <a:endParaRPr lang="Arial" altLang="Arial" sz="200" dirty="0"/>
                    </a:p>
                    <a:p>
                      <a:pPr indent="732256"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sp>
        <p:nvSpPr>
          <p:cNvPr id="360" name="textbox 360"/>
          <p:cNvSpPr/>
          <p:nvPr/>
        </p:nvSpPr>
        <p:spPr>
          <a:xfrm>
            <a:off x="1992046" y="3522217"/>
            <a:ext cx="2602864" cy="1042669"/>
          </a:xfrm>
          <a:prstGeom prst="rect">
            <a:avLst/>
          </a:prstGeom>
        </p:spPr>
        <p:txBody>
          <a:bodyPr vert="horz" wrap="square" lIns="0" tIns="0" rIns="0" bIns="0"/>
          <a:lstStyle/>
          <a:p>
            <a:pPr algn="l" rtl="0" eaLnBrk="0">
              <a:lnSpc>
                <a:spcPct val="82724"/>
              </a:lnSpc>
              <a:tabLst/>
            </a:pPr>
            <a:endParaRPr lang="Arial" altLang="Arial" sz="100" dirty="0"/>
          </a:p>
          <a:p>
            <a:pPr marL="462406" indent="-304800" algn="l" rtl="0" eaLnBrk="0">
              <a:lnSpc>
                <a:spcPct val="99000"/>
              </a:lnSpc>
              <a:tabLst/>
            </a:pPr>
            <a:r>
              <a:rPr sz="1200" spc="0" dirty="0">
                <a:solidFill>
                  <a:srgbClr val="000000">
                    <a:alpha val="100000"/>
                  </a:srgbClr>
                </a:solidFill>
                <a:latin typeface="Times New Roman"/>
                <a:ea typeface="Times New Roman"/>
                <a:cs typeface="Times New Roman"/>
              </a:rPr>
              <a:t>else</a:t>
            </a:r>
            <a:r>
              <a:rPr sz="1200" spc="0"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if(i==j&amp;&amp;i==k&amp;&amp;j==k)</a:t>
            </a:r>
            <a:r>
              <a:rPr sz="1200" spc="-10"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match=1;</a:t>
            </a:r>
            <a:r>
              <a:rPr sz="1200" spc="0"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else</a:t>
            </a:r>
            <a:r>
              <a:rPr sz="1200" spc="0"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if(i==j||i==k||j==k)</a:t>
            </a:r>
            <a:r>
              <a:rPr sz="1200" spc="-20"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match=2;</a:t>
            </a:r>
            <a:endParaRPr lang="Times New Roman" altLang="Times New Roman" sz="1200" dirty="0"/>
          </a:p>
          <a:p>
            <a:pPr indent="767460" algn="l" rtl="0" eaLnBrk="0">
              <a:lnSpc>
                <a:spcPct val="76000"/>
              </a:lnSpc>
              <a:spcBef>
                <a:spcPts val="605"/>
              </a:spcBef>
              <a:tabLst/>
            </a:pPr>
            <a:r>
              <a:rPr sz="1200" spc="0" dirty="0">
                <a:solidFill>
                  <a:srgbClr val="000000">
                    <a:alpha val="100000"/>
                  </a:srgbClr>
                </a:solidFill>
                <a:latin typeface="Times New Roman"/>
                <a:ea typeface="Times New Roman"/>
                <a:cs typeface="Times New Roman"/>
              </a:rPr>
              <a:t>else</a:t>
            </a:r>
            <a:r>
              <a:rPr sz="1200" spc="-30" dirty="0">
                <a:solidFill>
                  <a:srgbClr val="000000">
                    <a:alpha val="100000"/>
                  </a:srgbClr>
                </a:solidFill>
                <a:latin typeface="Times New Roman"/>
                <a:ea typeface="Times New Roman"/>
                <a:cs typeface="Times New Roman"/>
              </a:rPr>
              <a:t> </a:t>
            </a:r>
            <a:r>
              <a:rPr sz="1200" spc="-20"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match=3;</a:t>
            </a:r>
            <a:endParaRPr lang="Times New Roman" altLang="Times New Roman" sz="1200" dirty="0"/>
          </a:p>
          <a:p>
            <a:pPr indent="37362" algn="l" rtl="0" eaLnBrk="0">
              <a:lnSpc>
                <a:spcPts val="1727"/>
              </a:lnSpc>
              <a:tabLst/>
            </a:pPr>
            <a:r>
              <a:rPr sz="1200" spc="5" dirty="0">
                <a:solidFill>
                  <a:srgbClr val="000000">
                    <a:alpha val="100000"/>
                  </a:srgbClr>
                </a:solidFill>
                <a:latin typeface="Times New Roman"/>
                <a:ea typeface="Times New Roman"/>
                <a:cs typeface="Times New Roman"/>
              </a:rPr>
              <a:t>p</a:t>
            </a:r>
            <a:r>
              <a:rPr sz="1200" spc="0" dirty="0">
                <a:solidFill>
                  <a:srgbClr val="000000">
                    <a:alpha val="100000"/>
                  </a:srgbClr>
                </a:solidFill>
                <a:latin typeface="Times New Roman"/>
                <a:ea typeface="Times New Roman"/>
                <a:cs typeface="Times New Roman"/>
              </a:rPr>
              <a:t>rintf(“match=%d\n”,match);</a:t>
            </a:r>
            <a:endParaRPr lang="Times New Roman" altLang="Times New Roman" sz="1200" dirty="0"/>
          </a:p>
          <a:p>
            <a:pPr indent="12700" algn="l" rtl="0" eaLnBrk="0">
              <a:lnSpc>
                <a:spcPts val="1728"/>
              </a:lnSpc>
              <a:tabLst/>
            </a:pPr>
            <a:r>
              <a:rPr sz="1200" spc="0" dirty="0">
                <a:solidFill>
                  <a:srgbClr val="000000">
                    <a:alpha val="100000"/>
                  </a:srgbClr>
                </a:solidFill>
                <a:latin typeface="Times New Roman"/>
                <a:ea typeface="Times New Roman"/>
                <a:cs typeface="Times New Roman"/>
              </a:rPr>
              <a:t>}</a:t>
            </a:r>
            <a:endParaRPr lang="Times New Roman" altLang="Times New Roman" sz="1200" dirty="0"/>
          </a:p>
        </p:txBody>
      </p:sp>
      <p:sp>
        <p:nvSpPr>
          <p:cNvPr id="361"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362" name="picture 362"/>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14" name="textbox 14"/>
          <p:cNvSpPr/>
          <p:nvPr/>
        </p:nvSpPr>
        <p:spPr>
          <a:xfrm>
            <a:off x="1468664" y="719988"/>
            <a:ext cx="5708015" cy="2292350"/>
          </a:xfrm>
          <a:prstGeom prst="rect">
            <a:avLst/>
          </a:prstGeom>
        </p:spPr>
        <p:txBody>
          <a:bodyPr vert="horz" wrap="square" lIns="0" tIns="0" rIns="0" bIns="0"/>
          <a:lstStyle/>
          <a:p>
            <a:pPr algn="l" rtl="0" eaLnBrk="0">
              <a:lnSpc>
                <a:spcPct val="94156"/>
              </a:lnSpc>
              <a:tabLst/>
            </a:pPr>
            <a:endParaRPr lang="Arial" altLang="Arial" sz="100" dirty="0"/>
          </a:p>
          <a:p>
            <a:pPr indent="46394" algn="l" rtl="0" eaLnBrk="0">
              <a:lnSpc>
                <a:spcPct val="96000"/>
              </a:lnSpc>
              <a:tabLst/>
            </a:pPr>
            <a:r>
              <a:rPr sz="3900" spc="-10" dirty="0">
                <a:solidFill>
                  <a:srgbClr val="191B0E">
                    <a:alpha val="100000"/>
                  </a:srgbClr>
                </a:solidFill>
                <a:latin typeface="KaiTi"/>
                <a:ea typeface="KaiTi"/>
                <a:cs typeface="KaiTi"/>
              </a:rPr>
              <a:t>测试</a:t>
            </a:r>
            <a:r>
              <a:rPr sz="3900" spc="0" dirty="0">
                <a:solidFill>
                  <a:srgbClr val="191B0E">
                    <a:alpha val="100000"/>
                  </a:srgbClr>
                </a:solidFill>
                <a:latin typeface="KaiTi"/>
                <a:ea typeface="KaiTi"/>
                <a:cs typeface="KaiTi"/>
              </a:rPr>
              <a:t>原则</a:t>
            </a:r>
            <a:endParaRPr lang="KaiTi" altLang="KaiTi" sz="3900" dirty="0"/>
          </a:p>
          <a:p>
            <a:pPr indent="12700" algn="l" rtl="0" eaLnBrk="0">
              <a:lnSpc>
                <a:spcPct val="94000"/>
              </a:lnSpc>
              <a:spcBef>
                <a:spcPts val="733"/>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保证一个模块中所有路径至少被测试一次</a:t>
            </a:r>
            <a:endParaRPr lang="KaiTi" altLang="KaiTi" sz="2000" dirty="0"/>
          </a:p>
          <a:p>
            <a:pPr indent="12700" algn="l" rtl="0" eaLnBrk="0">
              <a:lnSpc>
                <a:spcPct val="89000"/>
              </a:lnSpc>
              <a:spcBef>
                <a:spcPts val="1213"/>
              </a:spcBef>
              <a:tabLst/>
            </a:pPr>
            <a:r>
              <a:rPr sz="2000" spc="-10" dirty="0">
                <a:solidFill>
                  <a:srgbClr val="191B0E">
                    <a:alpha val="100000"/>
                  </a:srgbClr>
                </a:solidFill>
                <a:latin typeface="Microsoft YaHei"/>
                <a:ea typeface="Microsoft YaHei"/>
                <a:cs typeface="Microsoft YaHei"/>
              </a:rPr>
              <a:t>■</a:t>
            </a:r>
            <a:r>
              <a:rPr sz="2000" spc="-280" dirty="0">
                <a:solidFill>
                  <a:srgbClr val="191B0E">
                    <a:alpha val="100000"/>
                  </a:srgbClr>
                </a:solidFill>
                <a:latin typeface="Microsoft YaHei"/>
                <a:ea typeface="Microsoft YaHei"/>
                <a:cs typeface="Microsoft YaHei"/>
              </a:rPr>
              <a:t>   </a:t>
            </a:r>
            <a:r>
              <a:rPr sz="2000" spc="-20" dirty="0">
                <a:solidFill>
                  <a:srgbClr val="191B0E">
                    <a:alpha val="100000"/>
                  </a:srgbClr>
                </a:solidFill>
                <a:latin typeface="KaiTi"/>
                <a:ea typeface="KaiTi"/>
                <a:cs typeface="KaiTi"/>
              </a:rPr>
              <a:t>所有逻辑值都要测试真</a:t>
            </a:r>
            <a:r>
              <a:rPr sz="2000" spc="-10" dirty="0">
                <a:solidFill>
                  <a:srgbClr val="191B0E">
                    <a:alpha val="100000"/>
                  </a:srgbClr>
                </a:solidFill>
                <a:latin typeface="Microsoft YaHei"/>
                <a:ea typeface="Microsoft YaHei"/>
                <a:cs typeface="Microsoft YaHei"/>
              </a:rPr>
              <a:t>(true)</a:t>
            </a:r>
            <a:r>
              <a:rPr sz="2000" spc="-20" dirty="0">
                <a:solidFill>
                  <a:srgbClr val="191B0E">
                    <a:alpha val="100000"/>
                  </a:srgbClr>
                </a:solidFill>
                <a:latin typeface="KaiTi"/>
                <a:ea typeface="KaiTi"/>
                <a:cs typeface="KaiTi"/>
              </a:rPr>
              <a:t>和假</a:t>
            </a:r>
            <a:r>
              <a:rPr sz="2000" spc="-10" dirty="0">
                <a:solidFill>
                  <a:srgbClr val="191B0E">
                    <a:alpha val="100000"/>
                  </a:srgbClr>
                </a:solidFill>
                <a:latin typeface="Microsoft YaHei"/>
                <a:ea typeface="Microsoft YaHei"/>
                <a:cs typeface="Microsoft YaHei"/>
              </a:rPr>
              <a:t>(f</a:t>
            </a:r>
            <a:r>
              <a:rPr sz="2000" spc="-5" dirty="0">
                <a:solidFill>
                  <a:srgbClr val="191B0E">
                    <a:alpha val="100000"/>
                  </a:srgbClr>
                </a:solidFill>
                <a:latin typeface="Microsoft YaHei"/>
                <a:ea typeface="Microsoft YaHei"/>
                <a:cs typeface="Microsoft YaHei"/>
              </a:rPr>
              <a:t>a</a:t>
            </a:r>
            <a:r>
              <a:rPr sz="2000" spc="0" dirty="0">
                <a:solidFill>
                  <a:srgbClr val="191B0E">
                    <a:alpha val="100000"/>
                  </a:srgbClr>
                </a:solidFill>
                <a:latin typeface="Microsoft YaHei"/>
                <a:ea typeface="Microsoft YaHei"/>
                <a:cs typeface="Microsoft YaHei"/>
              </a:rPr>
              <a:t>lse)</a:t>
            </a:r>
            <a:r>
              <a:rPr sz="2000" spc="0" dirty="0">
                <a:solidFill>
                  <a:srgbClr val="191B0E">
                    <a:alpha val="100000"/>
                  </a:srgbClr>
                </a:solidFill>
                <a:latin typeface="KaiTi"/>
                <a:ea typeface="KaiTi"/>
                <a:cs typeface="KaiTi"/>
              </a:rPr>
              <a:t>两种情况</a:t>
            </a:r>
            <a:endParaRPr lang="KaiTi" altLang="KaiTi" sz="2000" dirty="0"/>
          </a:p>
          <a:p>
            <a:pPr indent="12700" algn="l" rtl="0" eaLnBrk="0">
              <a:lnSpc>
                <a:spcPct val="94000"/>
              </a:lnSpc>
              <a:spcBef>
                <a:spcPts val="1310"/>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5"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检查程序的内部数据结构是否有效</a:t>
            </a:r>
            <a:endParaRPr lang="KaiTi" altLang="KaiTi" sz="2000" dirty="0"/>
          </a:p>
          <a:p>
            <a:pPr algn="l" rtl="0" eaLnBrk="0">
              <a:lnSpc>
                <a:spcPct val="100000"/>
              </a:lnSpc>
              <a:tabLst/>
            </a:pPr>
            <a:endParaRPr lang="Arial" altLang="Arial" sz="1000" dirty="0"/>
          </a:p>
          <a:p>
            <a:pPr algn="l" rtl="0" eaLnBrk="0">
              <a:lnSpc>
                <a:spcPct val="7252"/>
              </a:lnSpc>
              <a:tabLst/>
            </a:pPr>
            <a:endParaRPr lang="Arial" altLang="Arial" sz="100" dirty="0"/>
          </a:p>
          <a:p>
            <a:pPr indent="12700" algn="l" rtl="0" eaLnBrk="0">
              <a:lnSpc>
                <a:spcPct val="93000"/>
              </a:lnSpc>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检查上</a:t>
            </a:r>
            <a:r>
              <a:rPr sz="2000" spc="-6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下边界及可操作范围内运行所有循环</a:t>
            </a:r>
            <a:endParaRPr lang="KaiTi" altLang="KaiTi" sz="2000" dirty="0"/>
          </a:p>
        </p:txBody>
      </p:sp>
      <p:sp>
        <p:nvSpPr>
          <p:cNvPr id="15"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16" name="picture 16"/>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graphicFrame>
        <p:nvGraphicFramePr>
          <p:cNvPr id="364" name="table 364"/>
          <p:cNvGraphicFramePr>
            <a:graphicFrameLocks noGrp="1"/>
          </p:cNvGraphicFramePr>
          <p:nvPr/>
        </p:nvGraphicFramePr>
        <p:xfrm>
          <a:off x="4573397" y="3073146"/>
          <a:ext cx="6522721" cy="3685540"/>
        </p:xfrm>
        <a:graphic>
          <a:graphicData uri="http://schemas.openxmlformats.org/drawingml/2006/table">
            <a:tbl>
              <a:tblPr/>
              <a:tblGrid>
                <a:gridCol w="803275"/>
                <a:gridCol w="641350"/>
                <a:gridCol w="492759"/>
                <a:gridCol w="452119"/>
                <a:gridCol w="553084"/>
                <a:gridCol w="662940"/>
                <a:gridCol w="601980"/>
                <a:gridCol w="682625"/>
                <a:gridCol w="525144"/>
                <a:gridCol w="560069"/>
                <a:gridCol w="547369"/>
              </a:tblGrid>
              <a:tr h="279400">
                <a:tc>
                  <a:txBody>
                    <a:bodyPr/>
                    <a:lstStyle/>
                    <a:p>
                      <a:pPr algn="l" rtl="0" eaLnBrk="0">
                        <a:lnSpc>
                          <a:spcPct val="116000"/>
                        </a:lnSpc>
                        <a:tabLst/>
                      </a:pPr>
                      <a:endParaRPr lang="Arial" altLang="Arial" sz="400" dirty="0"/>
                    </a:p>
                    <a:p>
                      <a:pPr indent="105190" algn="l" rtl="0" eaLnBrk="0">
                        <a:lnSpc>
                          <a:spcPct val="94000"/>
                        </a:lnSpc>
                        <a:spcBef>
                          <a:spcPts val="1"/>
                        </a:spcBef>
                        <a:tabLst/>
                      </a:pPr>
                      <a:r>
                        <a:rPr sz="1200" spc="-10" dirty="0">
                          <a:solidFill>
                            <a:srgbClr val="000000">
                              <a:alpha val="100000"/>
                            </a:srgbClr>
                          </a:solidFill>
                          <a:latin typeface="SimHei"/>
                          <a:ea typeface="SimHei"/>
                          <a:cs typeface="SimHei"/>
                        </a:rPr>
                        <a:t>测试用</a:t>
                      </a:r>
                      <a:r>
                        <a:rPr sz="1200" spc="0" dirty="0">
                          <a:solidFill>
                            <a:srgbClr val="000000">
                              <a:alpha val="100000"/>
                            </a:srgbClr>
                          </a:solidFill>
                          <a:latin typeface="SimHei"/>
                          <a:ea typeface="SimHei"/>
                          <a:cs typeface="SimHei"/>
                        </a:rPr>
                        <a:t>例</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4000"/>
                        </a:lnSpc>
                        <a:tabLst/>
                      </a:pPr>
                      <a:endParaRPr lang="Arial" altLang="Arial" sz="400" dirty="0"/>
                    </a:p>
                    <a:p>
                      <a:pPr indent="177919" algn="l" rtl="0" eaLnBrk="0">
                        <a:lnSpc>
                          <a:spcPct val="95000"/>
                        </a:lnSpc>
                        <a:spcBef>
                          <a:spcPts val="1"/>
                        </a:spcBef>
                        <a:tabLst/>
                      </a:pPr>
                      <a:r>
                        <a:rPr sz="1200" spc="-20" dirty="0">
                          <a:solidFill>
                            <a:srgbClr val="000000">
                              <a:alpha val="100000"/>
                            </a:srgbClr>
                          </a:solidFill>
                          <a:latin typeface="SimHei"/>
                          <a:ea typeface="SimHei"/>
                          <a:cs typeface="SimHei"/>
                        </a:rPr>
                        <a:t>变</a:t>
                      </a:r>
                      <a:r>
                        <a:rPr sz="1200" spc="-15" dirty="0">
                          <a:solidFill>
                            <a:srgbClr val="000000">
                              <a:alpha val="100000"/>
                            </a:srgbClr>
                          </a:solidFill>
                          <a:latin typeface="SimHei"/>
                          <a:ea typeface="SimHei"/>
                          <a:cs typeface="SimHei"/>
                        </a:rPr>
                        <a:t>量</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gridSpan="9">
                  <a:txBody>
                    <a:bodyPr/>
                    <a:lstStyle/>
                    <a:p>
                      <a:pPr algn="l" rtl="0" eaLnBrk="0">
                        <a:lnSpc>
                          <a:spcPct val="115000"/>
                        </a:lnSpc>
                        <a:tabLst/>
                      </a:pPr>
                      <a:endParaRPr lang="Arial" altLang="Arial" sz="400" dirty="0"/>
                    </a:p>
                    <a:p>
                      <a:pPr indent="2239225" algn="l" rtl="0" eaLnBrk="0">
                        <a:lnSpc>
                          <a:spcPct val="95000"/>
                        </a:lnSpc>
                        <a:spcBef>
                          <a:spcPts val="1"/>
                        </a:spcBef>
                        <a:tabLst/>
                      </a:pPr>
                      <a:r>
                        <a:rPr sz="1200" spc="-10" dirty="0">
                          <a:solidFill>
                            <a:srgbClr val="000000">
                              <a:alpha val="100000"/>
                            </a:srgbClr>
                          </a:solidFill>
                          <a:latin typeface="SimHei"/>
                          <a:ea typeface="SimHei"/>
                          <a:cs typeface="SimHei"/>
                        </a:rPr>
                        <a:t>原子谓词</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xBody>
                    <a:bodyPr/>
                    <a:lstStyle/>
                    <a:p>
                      <a:endParaRPr/>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xBody>
                    <a:bodyPr/>
                    <a:lstStyle/>
                    <a:p>
                      <a:endParaRPr/>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xBody>
                    <a:bodyPr/>
                    <a:lstStyle/>
                    <a:p>
                      <a:endParaRPr/>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xBody>
                    <a:bodyPr/>
                    <a:lstStyle/>
                    <a:p>
                      <a:endParaRPr/>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xBody>
                    <a:bodyPr/>
                    <a:lstStyle/>
                    <a:p>
                      <a:endParaRPr/>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xBody>
                    <a:bodyPr/>
                    <a:lstStyle/>
                    <a:p>
                      <a:endParaRPr/>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xBody>
                    <a:bodyPr/>
                    <a:lstStyle/>
                    <a:p>
                      <a:endParaRPr/>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xBody>
                    <a:bodyPr/>
                    <a:lstStyle/>
                    <a:p>
                      <a:endParaRPr/>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485775">
                <a:tc>
                  <a:txBody>
                    <a:bodyPr/>
                    <a:lstStyle/>
                    <a:p>
                      <a:pPr algn="l" rtl="0" eaLnBrk="0">
                        <a:lnSpc>
                          <a:spcPct val="100000"/>
                        </a:lnSpc>
                        <a:tabLst/>
                      </a:pPr>
                      <a:endParaRPr lang="Arial" altLang="Arial" sz="10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8000"/>
                        </a:lnSpc>
                        <a:tabLst/>
                      </a:pPr>
                      <a:endParaRPr lang="Arial" altLang="Arial" sz="1000" dirty="0"/>
                    </a:p>
                    <a:p>
                      <a:pPr indent="92557" algn="l" rtl="0" eaLnBrk="0">
                        <a:lnSpc>
                          <a:spcPct val="78000"/>
                        </a:lnSpc>
                        <a:spcBef>
                          <a:spcPts val="2"/>
                        </a:spcBef>
                        <a:tabLst/>
                      </a:pPr>
                      <a:r>
                        <a:rPr sz="1200" spc="0" dirty="0">
                          <a:solidFill>
                            <a:srgbClr val="000000">
                              <a:alpha val="100000"/>
                            </a:srgbClr>
                          </a:solidFill>
                          <a:latin typeface="Times New Roman"/>
                          <a:ea typeface="Times New Roman"/>
                          <a:cs typeface="Times New Roman"/>
                        </a:rPr>
                        <a:t>i</a:t>
                      </a:r>
                      <a:r>
                        <a:rPr sz="1200" spc="-160" dirty="0">
                          <a:solidFill>
                            <a:srgbClr val="000000">
                              <a:alpha val="100000"/>
                            </a:srgbClr>
                          </a:solidFill>
                          <a:latin typeface="SimHei"/>
                          <a:ea typeface="SimHei"/>
                          <a:cs typeface="SimHei"/>
                        </a:rPr>
                        <a:t>，</a:t>
                      </a:r>
                      <a:r>
                        <a:rPr sz="1200" spc="0" dirty="0">
                          <a:solidFill>
                            <a:srgbClr val="000000">
                              <a:alpha val="100000"/>
                            </a:srgbClr>
                          </a:solidFill>
                          <a:latin typeface="Times New Roman"/>
                          <a:ea typeface="Times New Roman"/>
                          <a:cs typeface="Times New Roman"/>
                        </a:rPr>
                        <a:t>j</a:t>
                      </a:r>
                      <a:r>
                        <a:rPr sz="1200" spc="0" dirty="0">
                          <a:solidFill>
                            <a:srgbClr val="000000">
                              <a:alpha val="100000"/>
                            </a:srgbClr>
                          </a:solidFill>
                          <a:latin typeface="Times New Roman"/>
                          <a:ea typeface="Times New Roman"/>
                          <a:cs typeface="Times New Roman"/>
                        </a:rPr>
                        <a:t> </a:t>
                      </a:r>
                      <a:r>
                        <a:rPr sz="1200" spc="-160" dirty="0">
                          <a:solidFill>
                            <a:srgbClr val="000000">
                              <a:alpha val="100000"/>
                            </a:srgbClr>
                          </a:solidFill>
                          <a:latin typeface="SimHei"/>
                          <a:ea typeface="SimHei"/>
                          <a:cs typeface="SimHei"/>
                        </a:rPr>
                        <a:t>，</a:t>
                      </a:r>
                      <a:r>
                        <a:rPr sz="1200" spc="0" dirty="0">
                          <a:solidFill>
                            <a:srgbClr val="000000">
                              <a:alpha val="100000"/>
                            </a:srgbClr>
                          </a:solidFill>
                          <a:latin typeface="Times New Roman"/>
                          <a:ea typeface="Times New Roman"/>
                          <a:cs typeface="Times New Roman"/>
                        </a:rPr>
                        <a:t>k</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7000"/>
                        </a:lnSpc>
                        <a:tabLst/>
                      </a:pPr>
                      <a:endParaRPr lang="Arial" altLang="Arial" sz="1000" dirty="0"/>
                    </a:p>
                    <a:p>
                      <a:pPr indent="105891" algn="l" rtl="0" eaLnBrk="0">
                        <a:lnSpc>
                          <a:spcPct val="78000"/>
                        </a:lnSpc>
                        <a:spcBef>
                          <a:spcPts val="1"/>
                        </a:spcBef>
                        <a:tabLst/>
                      </a:pPr>
                      <a:r>
                        <a:rPr sz="1200" spc="-10" dirty="0">
                          <a:solidFill>
                            <a:srgbClr val="000000">
                              <a:alpha val="100000"/>
                            </a:srgbClr>
                          </a:solidFill>
                          <a:latin typeface="Times New Roman"/>
                          <a:ea typeface="Times New Roman"/>
                          <a:cs typeface="Times New Roman"/>
                        </a:rPr>
                        <a:t>i</a:t>
                      </a:r>
                      <a:r>
                        <a:rPr sz="1200" spc="-20" dirty="0">
                          <a:solidFill>
                            <a:srgbClr val="000000">
                              <a:alpha val="100000"/>
                            </a:srgbClr>
                          </a:solidFill>
                          <a:latin typeface="Times New Roman"/>
                          <a:ea typeface="Times New Roman"/>
                          <a:cs typeface="Times New Roman"/>
                        </a:rPr>
                        <a:t>&lt;</a:t>
                      </a:r>
                      <a:r>
                        <a:rPr sz="1200" spc="-5" dirty="0">
                          <a:solidFill>
                            <a:srgbClr val="000000">
                              <a:alpha val="100000"/>
                            </a:srgbClr>
                          </a:solidFill>
                          <a:latin typeface="Times New Roman"/>
                          <a:ea typeface="Times New Roman"/>
                          <a:cs typeface="Times New Roman"/>
                        </a:rPr>
                        <a:t>=</a:t>
                      </a:r>
                      <a:r>
                        <a:rPr sz="1200" spc="0" dirty="0">
                          <a:solidFill>
                            <a:srgbClr val="000000">
                              <a:alpha val="100000"/>
                            </a:srgbClr>
                          </a:solidFill>
                          <a:latin typeface="Times New Roman"/>
                          <a:ea typeface="Times New Roman"/>
                          <a:cs typeface="Times New Roman"/>
                        </a:rPr>
                        <a:t>0</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7000"/>
                        </a:lnSpc>
                        <a:tabLst/>
                      </a:pPr>
                      <a:endParaRPr lang="Arial" altLang="Arial" sz="1000" dirty="0"/>
                    </a:p>
                    <a:p>
                      <a:pPr indent="70459" algn="l" rtl="0" eaLnBrk="0">
                        <a:lnSpc>
                          <a:spcPct val="78000"/>
                        </a:lnSpc>
                        <a:spcBef>
                          <a:spcPts val="1"/>
                        </a:spcBef>
                        <a:tabLst/>
                      </a:pPr>
                      <a:r>
                        <a:rPr sz="1200" spc="20" dirty="0">
                          <a:solidFill>
                            <a:srgbClr val="000000">
                              <a:alpha val="100000"/>
                            </a:srgbClr>
                          </a:solidFill>
                          <a:latin typeface="Times New Roman"/>
                          <a:ea typeface="Times New Roman"/>
                          <a:cs typeface="Times New Roman"/>
                        </a:rPr>
                        <a:t>j</a:t>
                      </a:r>
                      <a:r>
                        <a:rPr sz="1200" spc="30" dirty="0">
                          <a:solidFill>
                            <a:srgbClr val="000000">
                              <a:alpha val="100000"/>
                            </a:srgbClr>
                          </a:solidFill>
                          <a:latin typeface="Times New Roman"/>
                          <a:ea typeface="Times New Roman"/>
                          <a:cs typeface="Times New Roman"/>
                        </a:rPr>
                        <a:t>&lt;=</a:t>
                      </a:r>
                      <a:r>
                        <a:rPr sz="1200" spc="10" dirty="0">
                          <a:solidFill>
                            <a:srgbClr val="000000">
                              <a:alpha val="100000"/>
                            </a:srgbClr>
                          </a:solidFill>
                          <a:latin typeface="Times New Roman"/>
                          <a:ea typeface="Times New Roman"/>
                          <a:cs typeface="Times New Roman"/>
                        </a:rPr>
                        <a:t>0</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7000"/>
                        </a:lnSpc>
                        <a:tabLst/>
                      </a:pPr>
                      <a:endParaRPr lang="Arial" altLang="Arial" sz="1000" dirty="0"/>
                    </a:p>
                    <a:p>
                      <a:pPr indent="116661" algn="l" rtl="0" eaLnBrk="0">
                        <a:lnSpc>
                          <a:spcPct val="78000"/>
                        </a:lnSpc>
                        <a:spcBef>
                          <a:spcPts val="1"/>
                        </a:spcBef>
                        <a:tabLst/>
                      </a:pPr>
                      <a:r>
                        <a:rPr sz="1200" spc="-10" dirty="0">
                          <a:solidFill>
                            <a:srgbClr val="000000">
                              <a:alpha val="100000"/>
                            </a:srgbClr>
                          </a:solidFill>
                          <a:latin typeface="Times New Roman"/>
                          <a:ea typeface="Times New Roman"/>
                          <a:cs typeface="Times New Roman"/>
                        </a:rPr>
                        <a:t>k</a:t>
                      </a:r>
                      <a:r>
                        <a:rPr sz="1200" spc="-5" dirty="0">
                          <a:solidFill>
                            <a:srgbClr val="000000">
                              <a:alpha val="100000"/>
                            </a:srgbClr>
                          </a:solidFill>
                          <a:latin typeface="Times New Roman"/>
                          <a:ea typeface="Times New Roman"/>
                          <a:cs typeface="Times New Roman"/>
                        </a:rPr>
                        <a:t>&lt;</a:t>
                      </a:r>
                      <a:r>
                        <a:rPr sz="1200" spc="0" dirty="0">
                          <a:solidFill>
                            <a:srgbClr val="000000">
                              <a:alpha val="100000"/>
                            </a:srgbClr>
                          </a:solidFill>
                          <a:latin typeface="Times New Roman"/>
                          <a:ea typeface="Times New Roman"/>
                          <a:cs typeface="Times New Roman"/>
                        </a:rPr>
                        <a:t>=0</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7000"/>
                        </a:lnSpc>
                        <a:tabLst/>
                      </a:pPr>
                      <a:endParaRPr lang="Arial" altLang="Arial" sz="1000" dirty="0"/>
                    </a:p>
                    <a:p>
                      <a:pPr indent="127990" algn="l" rtl="0" eaLnBrk="0">
                        <a:lnSpc>
                          <a:spcPct val="78000"/>
                        </a:lnSpc>
                        <a:spcBef>
                          <a:spcPts val="1"/>
                        </a:spcBef>
                        <a:tabLst/>
                      </a:pPr>
                      <a:r>
                        <a:rPr sz="1200" spc="-10" dirty="0">
                          <a:solidFill>
                            <a:srgbClr val="000000">
                              <a:alpha val="100000"/>
                            </a:srgbClr>
                          </a:solidFill>
                          <a:latin typeface="Times New Roman"/>
                          <a:ea typeface="Times New Roman"/>
                          <a:cs typeface="Times New Roman"/>
                        </a:rPr>
                        <a:t>i+j&lt;</a:t>
                      </a:r>
                      <a:r>
                        <a:rPr sz="1200" spc="0" dirty="0">
                          <a:solidFill>
                            <a:srgbClr val="000000">
                              <a:alpha val="100000"/>
                            </a:srgbClr>
                          </a:solidFill>
                          <a:latin typeface="Times New Roman"/>
                          <a:ea typeface="Times New Roman"/>
                          <a:cs typeface="Times New Roman"/>
                        </a:rPr>
                        <a:t>=k</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7000"/>
                        </a:lnSpc>
                        <a:tabLst/>
                      </a:pPr>
                      <a:endParaRPr lang="Arial" altLang="Arial" sz="1000" dirty="0"/>
                    </a:p>
                    <a:p>
                      <a:pPr indent="97764" algn="l" rtl="0" eaLnBrk="0">
                        <a:lnSpc>
                          <a:spcPct val="78000"/>
                        </a:lnSpc>
                        <a:spcBef>
                          <a:spcPts val="1"/>
                        </a:spcBef>
                        <a:tabLst/>
                      </a:pPr>
                      <a:r>
                        <a:rPr sz="1200" spc="-10" dirty="0">
                          <a:solidFill>
                            <a:srgbClr val="000000">
                              <a:alpha val="100000"/>
                            </a:srgbClr>
                          </a:solidFill>
                          <a:latin typeface="Times New Roman"/>
                          <a:ea typeface="Times New Roman"/>
                          <a:cs typeface="Times New Roman"/>
                        </a:rPr>
                        <a:t>i+k&lt;</a:t>
                      </a:r>
                      <a:r>
                        <a:rPr sz="1200" spc="-5" dirty="0">
                          <a:solidFill>
                            <a:srgbClr val="000000">
                              <a:alpha val="100000"/>
                            </a:srgbClr>
                          </a:solidFill>
                          <a:latin typeface="Times New Roman"/>
                          <a:ea typeface="Times New Roman"/>
                          <a:cs typeface="Times New Roman"/>
                        </a:rPr>
                        <a:t>=</a:t>
                      </a:r>
                      <a:r>
                        <a:rPr sz="1200" spc="0" dirty="0">
                          <a:solidFill>
                            <a:srgbClr val="000000">
                              <a:alpha val="100000"/>
                            </a:srgbClr>
                          </a:solidFill>
                          <a:latin typeface="Times New Roman"/>
                          <a:ea typeface="Times New Roman"/>
                          <a:cs typeface="Times New Roman"/>
                        </a:rPr>
                        <a:t>j</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7000"/>
                        </a:lnSpc>
                        <a:tabLst/>
                      </a:pPr>
                      <a:endParaRPr lang="Arial" altLang="Arial" sz="1000" dirty="0"/>
                    </a:p>
                    <a:p>
                      <a:pPr indent="121386" algn="l" rtl="0" eaLnBrk="0">
                        <a:lnSpc>
                          <a:spcPct val="78000"/>
                        </a:lnSpc>
                        <a:spcBef>
                          <a:spcPts val="1"/>
                        </a:spcBef>
                        <a:tabLst/>
                      </a:pPr>
                      <a:r>
                        <a:rPr sz="1200" spc="10" dirty="0">
                          <a:solidFill>
                            <a:srgbClr val="000000">
                              <a:alpha val="100000"/>
                            </a:srgbClr>
                          </a:solidFill>
                          <a:latin typeface="Times New Roman"/>
                          <a:ea typeface="Times New Roman"/>
                          <a:cs typeface="Times New Roman"/>
                        </a:rPr>
                        <a:t>j</a:t>
                      </a:r>
                      <a:r>
                        <a:rPr sz="1200" spc="20" dirty="0">
                          <a:solidFill>
                            <a:srgbClr val="000000">
                              <a:alpha val="100000"/>
                            </a:srgbClr>
                          </a:solidFill>
                          <a:latin typeface="Times New Roman"/>
                          <a:ea typeface="Times New Roman"/>
                          <a:cs typeface="Times New Roman"/>
                        </a:rPr>
                        <a:t>+k&lt;</a:t>
                      </a:r>
                      <a:r>
                        <a:rPr sz="1200" spc="10" dirty="0">
                          <a:solidFill>
                            <a:srgbClr val="000000">
                              <a:alpha val="100000"/>
                            </a:srgbClr>
                          </a:solidFill>
                          <a:latin typeface="Times New Roman"/>
                          <a:ea typeface="Times New Roman"/>
                          <a:cs typeface="Times New Roman"/>
                        </a:rPr>
                        <a:t>=</a:t>
                      </a:r>
                      <a:r>
                        <a:rPr sz="1200" spc="0" dirty="0">
                          <a:solidFill>
                            <a:srgbClr val="000000">
                              <a:alpha val="100000"/>
                            </a:srgbClr>
                          </a:solidFill>
                          <a:latin typeface="Times New Roman"/>
                          <a:ea typeface="Times New Roman"/>
                          <a:cs typeface="Times New Roman"/>
                        </a:rPr>
                        <a:t>i</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7000"/>
                        </a:lnSpc>
                        <a:tabLst/>
                      </a:pPr>
                      <a:endParaRPr lang="Arial" altLang="Arial" sz="1000" dirty="0"/>
                    </a:p>
                    <a:p>
                      <a:pPr indent="140309" algn="l" rtl="0" eaLnBrk="0">
                        <a:lnSpc>
                          <a:spcPct val="78000"/>
                        </a:lnSpc>
                        <a:spcBef>
                          <a:spcPts val="1"/>
                        </a:spcBef>
                        <a:tabLst/>
                      </a:pPr>
                      <a:r>
                        <a:rPr sz="1200" spc="-10" dirty="0">
                          <a:solidFill>
                            <a:srgbClr val="000000">
                              <a:alpha val="100000"/>
                            </a:srgbClr>
                          </a:solidFill>
                          <a:latin typeface="Times New Roman"/>
                          <a:ea typeface="Times New Roman"/>
                          <a:cs typeface="Times New Roman"/>
                        </a:rPr>
                        <a:t>i</a:t>
                      </a:r>
                      <a:r>
                        <a:rPr sz="1200" spc="-20" dirty="0">
                          <a:solidFill>
                            <a:srgbClr val="000000">
                              <a:alpha val="100000"/>
                            </a:srgbClr>
                          </a:solidFill>
                          <a:latin typeface="Times New Roman"/>
                          <a:ea typeface="Times New Roman"/>
                          <a:cs typeface="Times New Roman"/>
                        </a:rPr>
                        <a:t>=</a:t>
                      </a:r>
                      <a:r>
                        <a:rPr sz="1200" spc="-5" dirty="0">
                          <a:solidFill>
                            <a:srgbClr val="000000">
                              <a:alpha val="100000"/>
                            </a:srgbClr>
                          </a:solidFill>
                          <a:latin typeface="Times New Roman"/>
                          <a:ea typeface="Times New Roman"/>
                          <a:cs typeface="Times New Roman"/>
                        </a:rPr>
                        <a:t>=</a:t>
                      </a:r>
                      <a:r>
                        <a:rPr sz="1200" spc="0" dirty="0">
                          <a:solidFill>
                            <a:srgbClr val="000000">
                              <a:alpha val="100000"/>
                            </a:srgbClr>
                          </a:solidFill>
                          <a:latin typeface="Times New Roman"/>
                          <a:ea typeface="Times New Roman"/>
                          <a:cs typeface="Times New Roman"/>
                        </a:rPr>
                        <a:t>j</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7000"/>
                        </a:lnSpc>
                        <a:tabLst/>
                      </a:pPr>
                      <a:endParaRPr lang="Arial" altLang="Arial" sz="1000" dirty="0"/>
                    </a:p>
                    <a:p>
                      <a:pPr indent="140310" algn="l" rtl="0" eaLnBrk="0">
                        <a:lnSpc>
                          <a:spcPct val="96000"/>
                        </a:lnSpc>
                        <a:spcBef>
                          <a:spcPts val="2"/>
                        </a:spcBef>
                        <a:tabLst/>
                      </a:pPr>
                      <a:r>
                        <a:rPr sz="1200" spc="-10" dirty="0">
                          <a:solidFill>
                            <a:srgbClr val="000000">
                              <a:alpha val="100000"/>
                            </a:srgbClr>
                          </a:solidFill>
                          <a:latin typeface="Times New Roman"/>
                          <a:ea typeface="Times New Roman"/>
                          <a:cs typeface="Times New Roman"/>
                        </a:rPr>
                        <a:t>i</a:t>
                      </a:r>
                      <a:r>
                        <a:rPr sz="1200" spc="-20" dirty="0">
                          <a:solidFill>
                            <a:srgbClr val="000000">
                              <a:alpha val="100000"/>
                            </a:srgbClr>
                          </a:solidFill>
                          <a:latin typeface="Times New Roman"/>
                          <a:ea typeface="Times New Roman"/>
                          <a:cs typeface="Times New Roman"/>
                        </a:rPr>
                        <a:t>=</a:t>
                      </a:r>
                      <a:r>
                        <a:rPr sz="1200" spc="-5" dirty="0">
                          <a:solidFill>
                            <a:srgbClr val="000000">
                              <a:alpha val="100000"/>
                            </a:srgbClr>
                          </a:solidFill>
                          <a:latin typeface="Times New Roman"/>
                          <a:ea typeface="Times New Roman"/>
                          <a:cs typeface="Times New Roman"/>
                        </a:rPr>
                        <a:t>=</a:t>
                      </a:r>
                      <a:r>
                        <a:rPr sz="1200" spc="0" dirty="0">
                          <a:solidFill>
                            <a:srgbClr val="000000">
                              <a:alpha val="100000"/>
                            </a:srgbClr>
                          </a:solidFill>
                          <a:latin typeface="Times New Roman"/>
                          <a:ea typeface="Times New Roman"/>
                          <a:cs typeface="Times New Roman"/>
                        </a:rPr>
                        <a:t>k</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7000"/>
                        </a:lnSpc>
                        <a:tabLst/>
                      </a:pPr>
                      <a:endParaRPr lang="Arial" altLang="Arial" sz="1000" dirty="0"/>
                    </a:p>
                    <a:p>
                      <a:pPr indent="115290" algn="l" rtl="0" eaLnBrk="0">
                        <a:lnSpc>
                          <a:spcPct val="78000"/>
                        </a:lnSpc>
                        <a:spcBef>
                          <a:spcPts val="1"/>
                        </a:spcBef>
                        <a:tabLst/>
                      </a:pPr>
                      <a:r>
                        <a:rPr sz="1200" spc="20" dirty="0">
                          <a:solidFill>
                            <a:srgbClr val="000000">
                              <a:alpha val="100000"/>
                            </a:srgbClr>
                          </a:solidFill>
                          <a:latin typeface="Times New Roman"/>
                          <a:ea typeface="Times New Roman"/>
                          <a:cs typeface="Times New Roman"/>
                        </a:rPr>
                        <a:t>j</a:t>
                      </a:r>
                      <a:r>
                        <a:rPr sz="1200" spc="3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k</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43204">
                <a:tc>
                  <a:txBody>
                    <a:bodyPr/>
                    <a:lstStyle/>
                    <a:p>
                      <a:pPr algn="l" rtl="0" eaLnBrk="0">
                        <a:lnSpc>
                          <a:spcPct val="105000"/>
                        </a:lnSpc>
                        <a:tabLst/>
                      </a:pPr>
                      <a:endParaRPr lang="Arial" altLang="Arial" sz="300" dirty="0"/>
                    </a:p>
                    <a:p>
                      <a:pPr indent="223138" algn="l" rtl="0" eaLnBrk="0">
                        <a:lnSpc>
                          <a:spcPct val="96000"/>
                        </a:lnSpc>
                        <a:spcBef>
                          <a:spcPts val="3"/>
                        </a:spcBef>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1</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400" dirty="0"/>
                    </a:p>
                    <a:p>
                      <a:pPr indent="98958" algn="l" rtl="0" eaLnBrk="0">
                        <a:lnSpc>
                          <a:spcPct val="89000"/>
                        </a:lnSpc>
                        <a:spcBef>
                          <a:spcPts val="1"/>
                        </a:spcBef>
                        <a:tabLst/>
                      </a:pPr>
                      <a:r>
                        <a:rPr sz="1100" spc="-20" dirty="0">
                          <a:solidFill>
                            <a:srgbClr val="000000">
                              <a:alpha val="100000"/>
                            </a:srgbClr>
                          </a:solidFill>
                          <a:latin typeface="Times New Roman"/>
                          <a:ea typeface="Times New Roman"/>
                          <a:cs typeface="Times New Roman"/>
                        </a:rPr>
                        <a:t>-</a:t>
                      </a:r>
                      <a:r>
                        <a:rPr sz="1100" spc="-110" dirty="0">
                          <a:solidFill>
                            <a:srgbClr val="000000">
                              <a:alpha val="100000"/>
                            </a:srgbClr>
                          </a:solidFill>
                          <a:latin typeface="Times New Roman"/>
                          <a:ea typeface="Times New Roman"/>
                          <a:cs typeface="Times New Roman"/>
                        </a:rPr>
                        <a:t> </a:t>
                      </a:r>
                      <a:r>
                        <a:rPr sz="1100" spc="-20" dirty="0">
                          <a:solidFill>
                            <a:srgbClr val="000000">
                              <a:alpha val="100000"/>
                            </a:srgbClr>
                          </a:solidFill>
                          <a:latin typeface="Times New Roman"/>
                          <a:ea typeface="Times New Roman"/>
                          <a:cs typeface="Times New Roman"/>
                        </a:rPr>
                        <a:t>1</a:t>
                      </a:r>
                      <a:r>
                        <a:rPr sz="1100" spc="-10" dirty="0">
                          <a:solidFill>
                            <a:srgbClr val="000000">
                              <a:alpha val="100000"/>
                            </a:srgbClr>
                          </a:solidFill>
                          <a:latin typeface="Times New Roman"/>
                          <a:ea typeface="Times New Roman"/>
                          <a:cs typeface="Times New Roman"/>
                        </a:rPr>
                        <a:t>,</a:t>
                      </a:r>
                      <a:r>
                        <a:rPr sz="1100" spc="-20" dirty="0">
                          <a:solidFill>
                            <a:srgbClr val="000000">
                              <a:alpha val="100000"/>
                            </a:srgbClr>
                          </a:solidFill>
                          <a:latin typeface="Times New Roman"/>
                          <a:ea typeface="Times New Roman"/>
                          <a:cs typeface="Times New Roman"/>
                        </a:rPr>
                        <a:t>-</a:t>
                      </a:r>
                      <a:r>
                        <a:rPr sz="1100" spc="-110" dirty="0">
                          <a:solidFill>
                            <a:srgbClr val="000000">
                              <a:alpha val="100000"/>
                            </a:srgbClr>
                          </a:solidFill>
                          <a:latin typeface="Times New Roman"/>
                          <a:ea typeface="Times New Roman"/>
                          <a:cs typeface="Times New Roman"/>
                        </a:rPr>
                        <a:t> </a:t>
                      </a:r>
                      <a:r>
                        <a:rPr sz="1100" spc="-20" dirty="0">
                          <a:solidFill>
                            <a:srgbClr val="000000">
                              <a:alpha val="100000"/>
                            </a:srgbClr>
                          </a:solidFill>
                          <a:latin typeface="Times New Roman"/>
                          <a:ea typeface="Times New Roman"/>
                          <a:cs typeface="Times New Roman"/>
                        </a:rPr>
                        <a:t>1</a:t>
                      </a:r>
                      <a:r>
                        <a:rPr sz="1100" spc="-10" dirty="0">
                          <a:solidFill>
                            <a:srgbClr val="000000">
                              <a:alpha val="100000"/>
                            </a:srgbClr>
                          </a:solidFill>
                          <a:latin typeface="Times New Roman"/>
                          <a:ea typeface="Times New Roman"/>
                          <a:cs typeface="Times New Roman"/>
                        </a:rPr>
                        <a:t>,</a:t>
                      </a:r>
                      <a:r>
                        <a:rPr sz="1100" spc="-15" dirty="0">
                          <a:solidFill>
                            <a:srgbClr val="000000">
                              <a:alpha val="100000"/>
                            </a:srgbClr>
                          </a:solidFill>
                          <a:latin typeface="Times New Roman"/>
                          <a:ea typeface="Times New Roman"/>
                          <a:cs typeface="Times New Roman"/>
                        </a:rPr>
                        <a:t>-</a:t>
                      </a:r>
                      <a:r>
                        <a:rPr sz="1100" spc="-110" dirty="0">
                          <a:solidFill>
                            <a:srgbClr val="000000">
                              <a:alpha val="100000"/>
                            </a:srgbClr>
                          </a:solidFill>
                          <a:latin typeface="Times New Roman"/>
                          <a:ea typeface="Times New Roman"/>
                          <a:cs typeface="Times New Roman"/>
                        </a:rPr>
                        <a:t> </a:t>
                      </a:r>
                      <a:r>
                        <a:rPr sz="1100" spc="0" dirty="0">
                          <a:solidFill>
                            <a:srgbClr val="000000">
                              <a:alpha val="100000"/>
                            </a:srgbClr>
                          </a:solidFill>
                          <a:latin typeface="Times New Roman"/>
                          <a:ea typeface="Times New Roman"/>
                          <a:cs typeface="Times New Roman"/>
                        </a:rPr>
                        <a:t>1</a:t>
                      </a:r>
                      <a:endParaRPr lang="Times New Roman" altLang="Times New Roman" sz="11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178434" algn="l" rtl="0" eaLnBrk="0">
                        <a:lnSpc>
                          <a:spcPct val="96000"/>
                        </a:lnSpc>
                        <a:spcBef>
                          <a:spcPts val="1"/>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159003" algn="l" rtl="0" eaLnBrk="0">
                        <a:lnSpc>
                          <a:spcPct val="96000"/>
                        </a:lnSpc>
                        <a:spcBef>
                          <a:spcPts val="1"/>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209168" algn="l" rtl="0" eaLnBrk="0">
                        <a:lnSpc>
                          <a:spcPct val="96000"/>
                        </a:lnSpc>
                        <a:spcBef>
                          <a:spcPts val="1"/>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264541" algn="l" rtl="0" eaLnBrk="0">
                        <a:lnSpc>
                          <a:spcPct val="96000"/>
                        </a:lnSpc>
                        <a:spcBef>
                          <a:spcPts val="1"/>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234314" algn="l" rtl="0" eaLnBrk="0">
                        <a:lnSpc>
                          <a:spcPct val="96000"/>
                        </a:lnSpc>
                        <a:spcBef>
                          <a:spcPts val="1"/>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273938" algn="l" rtl="0" eaLnBrk="0">
                        <a:lnSpc>
                          <a:spcPct val="96000"/>
                        </a:lnSpc>
                        <a:spcBef>
                          <a:spcPts val="1"/>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400" dirty="0"/>
                    </a:p>
                    <a:p>
                      <a:pPr indent="219862" algn="l" rtl="0" eaLnBrk="0">
                        <a:lnSpc>
                          <a:spcPct val="93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400" dirty="0"/>
                    </a:p>
                    <a:p>
                      <a:pPr indent="236625" algn="l" rtl="0" eaLnBrk="0">
                        <a:lnSpc>
                          <a:spcPct val="93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400" dirty="0"/>
                    </a:p>
                    <a:p>
                      <a:pPr indent="227609" algn="l" rtl="0" eaLnBrk="0">
                        <a:lnSpc>
                          <a:spcPct val="93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42570">
                <a:tc>
                  <a:txBody>
                    <a:bodyPr/>
                    <a:lstStyle/>
                    <a:p>
                      <a:pPr algn="l" rtl="0" eaLnBrk="0">
                        <a:lnSpc>
                          <a:spcPct val="105000"/>
                        </a:lnSpc>
                        <a:tabLst/>
                      </a:pPr>
                      <a:endParaRPr lang="Arial" altLang="Arial" sz="300" dirty="0"/>
                    </a:p>
                    <a:p>
                      <a:pPr indent="223138" algn="l" rtl="0" eaLnBrk="0">
                        <a:lnSpc>
                          <a:spcPct val="96000"/>
                        </a:lnSpc>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2</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8000"/>
                        </a:lnSpc>
                        <a:tabLst/>
                      </a:pPr>
                      <a:endParaRPr lang="Arial" altLang="Arial" sz="400" dirty="0"/>
                    </a:p>
                    <a:p>
                      <a:pPr indent="124866" algn="l" rtl="0" eaLnBrk="0">
                        <a:lnSpc>
                          <a:spcPct val="82000"/>
                        </a:lnSpc>
                        <a:spcBef>
                          <a:spcPts val="4"/>
                        </a:spcBef>
                        <a:tabLst/>
                      </a:pPr>
                      <a:r>
                        <a:rPr sz="1200" spc="-20" dirty="0">
                          <a:solidFill>
                            <a:srgbClr val="000000">
                              <a:alpha val="100000"/>
                            </a:srgbClr>
                          </a:solidFill>
                          <a:latin typeface="Times New Roman"/>
                          <a:ea typeface="Times New Roman"/>
                          <a:cs typeface="Times New Roman"/>
                        </a:rPr>
                        <a:t>-</a:t>
                      </a:r>
                      <a:r>
                        <a:rPr sz="1200" spc="-245" dirty="0">
                          <a:solidFill>
                            <a:srgbClr val="000000">
                              <a:alpha val="100000"/>
                            </a:srgbClr>
                          </a:solidFill>
                          <a:latin typeface="Times New Roman"/>
                          <a:ea typeface="Times New Roman"/>
                          <a:cs typeface="Times New Roman"/>
                        </a:rPr>
                        <a:t> </a:t>
                      </a:r>
                      <a:r>
                        <a:rPr sz="1200" spc="-20" dirty="0">
                          <a:solidFill>
                            <a:srgbClr val="000000">
                              <a:alpha val="100000"/>
                            </a:srgbClr>
                          </a:solidFill>
                          <a:latin typeface="Times New Roman"/>
                          <a:ea typeface="Times New Roman"/>
                          <a:cs typeface="Times New Roman"/>
                        </a:rPr>
                        <a:t>1</a:t>
                      </a:r>
                      <a:r>
                        <a:rPr sz="1200" spc="-10" dirty="0">
                          <a:solidFill>
                            <a:srgbClr val="000000">
                              <a:alpha val="100000"/>
                            </a:srgbClr>
                          </a:solidFill>
                          <a:latin typeface="Times New Roman"/>
                          <a:ea typeface="Times New Roman"/>
                          <a:cs typeface="Times New Roman"/>
                        </a:rPr>
                        <a:t>,</a:t>
                      </a:r>
                      <a:r>
                        <a:rPr sz="1200" spc="-20" dirty="0">
                          <a:solidFill>
                            <a:srgbClr val="000000">
                              <a:alpha val="100000"/>
                            </a:srgbClr>
                          </a:solidFill>
                          <a:latin typeface="Times New Roman"/>
                          <a:ea typeface="Times New Roman"/>
                          <a:cs typeface="Times New Roman"/>
                        </a:rPr>
                        <a:t>-2</a:t>
                      </a:r>
                      <a:r>
                        <a:rPr sz="1200" spc="-10" dirty="0">
                          <a:solidFill>
                            <a:srgbClr val="000000">
                              <a:alpha val="100000"/>
                            </a:srgbClr>
                          </a:solidFill>
                          <a:latin typeface="Times New Roman"/>
                          <a:ea typeface="Times New Roman"/>
                          <a:cs typeface="Times New Roman"/>
                        </a:rPr>
                        <a:t>,2</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178434" algn="l" rtl="0" eaLnBrk="0">
                        <a:lnSpc>
                          <a:spcPct val="96000"/>
                        </a:lnSpc>
                        <a:spcBef>
                          <a:spcPts val="2"/>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159003" algn="l" rtl="0" eaLnBrk="0">
                        <a:lnSpc>
                          <a:spcPct val="96000"/>
                        </a:lnSpc>
                        <a:spcBef>
                          <a:spcPts val="2"/>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206730"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264541" algn="l" rtl="0" eaLnBrk="0">
                        <a:lnSpc>
                          <a:spcPct val="96000"/>
                        </a:lnSpc>
                        <a:spcBef>
                          <a:spcPts val="2"/>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231876"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271500"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8000"/>
                        </a:lnSpc>
                        <a:tabLst/>
                      </a:pPr>
                      <a:endParaRPr lang="Arial" altLang="Arial" sz="400" dirty="0"/>
                    </a:p>
                    <a:p>
                      <a:pPr indent="219862" algn="l" rtl="0" eaLnBrk="0">
                        <a:lnSpc>
                          <a:spcPct val="93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8000"/>
                        </a:lnSpc>
                        <a:tabLst/>
                      </a:pPr>
                      <a:endParaRPr lang="Arial" altLang="Arial" sz="400" dirty="0"/>
                    </a:p>
                    <a:p>
                      <a:pPr indent="236625" algn="l" rtl="0" eaLnBrk="0">
                        <a:lnSpc>
                          <a:spcPct val="93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8000"/>
                        </a:lnSpc>
                        <a:tabLst/>
                      </a:pPr>
                      <a:endParaRPr lang="Arial" altLang="Arial" sz="400" dirty="0"/>
                    </a:p>
                    <a:p>
                      <a:pPr indent="227609" algn="l" rtl="0" eaLnBrk="0">
                        <a:lnSpc>
                          <a:spcPct val="93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43204">
                <a:tc>
                  <a:txBody>
                    <a:bodyPr/>
                    <a:lstStyle/>
                    <a:p>
                      <a:pPr algn="l" rtl="0" eaLnBrk="0">
                        <a:lnSpc>
                          <a:spcPct val="105000"/>
                        </a:lnSpc>
                        <a:tabLst/>
                      </a:pPr>
                      <a:endParaRPr lang="Arial" altLang="Arial" sz="300" dirty="0"/>
                    </a:p>
                    <a:p>
                      <a:pPr indent="223138" algn="l" rtl="0" eaLnBrk="0">
                        <a:lnSpc>
                          <a:spcPct val="96000"/>
                        </a:lnSpc>
                        <a:spcBef>
                          <a:spcPts val="3"/>
                        </a:spcBef>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3</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400" dirty="0"/>
                    </a:p>
                    <a:p>
                      <a:pPr indent="121818" algn="l" rtl="0" eaLnBrk="0">
                        <a:lnSpc>
                          <a:spcPct val="82000"/>
                        </a:lnSpc>
                        <a:spcBef>
                          <a:spcPts val="3"/>
                        </a:spcBef>
                        <a:tabLst/>
                      </a:pPr>
                      <a:r>
                        <a:rPr sz="1200" spc="-20" dirty="0">
                          <a:solidFill>
                            <a:srgbClr val="000000">
                              <a:alpha val="100000"/>
                            </a:srgbClr>
                          </a:solidFill>
                          <a:latin typeface="Times New Roman"/>
                          <a:ea typeface="Times New Roman"/>
                          <a:cs typeface="Times New Roman"/>
                        </a:rPr>
                        <a:t>2</a:t>
                      </a:r>
                      <a:r>
                        <a:rPr sz="1200" spc="-10" dirty="0">
                          <a:solidFill>
                            <a:srgbClr val="000000">
                              <a:alpha val="100000"/>
                            </a:srgbClr>
                          </a:solidFill>
                          <a:latin typeface="Times New Roman"/>
                          <a:ea typeface="Times New Roman"/>
                          <a:cs typeface="Times New Roman"/>
                        </a:rPr>
                        <a:t>,</a:t>
                      </a:r>
                      <a:r>
                        <a:rPr sz="1200" spc="-20" dirty="0">
                          <a:solidFill>
                            <a:srgbClr val="000000">
                              <a:alpha val="100000"/>
                            </a:srgbClr>
                          </a:solidFill>
                          <a:latin typeface="Times New Roman"/>
                          <a:ea typeface="Times New Roman"/>
                          <a:cs typeface="Times New Roman"/>
                        </a:rPr>
                        <a:t>-</a:t>
                      </a:r>
                      <a:r>
                        <a:rPr sz="1200" spc="-230" dirty="0">
                          <a:solidFill>
                            <a:srgbClr val="000000">
                              <a:alpha val="100000"/>
                            </a:srgbClr>
                          </a:solidFill>
                          <a:latin typeface="Times New Roman"/>
                          <a:ea typeface="Times New Roman"/>
                          <a:cs typeface="Times New Roman"/>
                        </a:rPr>
                        <a:t> </a:t>
                      </a:r>
                      <a:r>
                        <a:rPr sz="1200" spc="-20" dirty="0">
                          <a:solidFill>
                            <a:srgbClr val="000000">
                              <a:alpha val="100000"/>
                            </a:srgbClr>
                          </a:solidFill>
                          <a:latin typeface="Times New Roman"/>
                          <a:ea typeface="Times New Roman"/>
                          <a:cs typeface="Times New Roman"/>
                        </a:rPr>
                        <a:t>1</a:t>
                      </a:r>
                      <a:r>
                        <a:rPr sz="1200" spc="-10" dirty="0">
                          <a:solidFill>
                            <a:srgbClr val="000000">
                              <a:alpha val="100000"/>
                            </a:srgbClr>
                          </a:solidFill>
                          <a:latin typeface="Times New Roman"/>
                          <a:ea typeface="Times New Roman"/>
                          <a:cs typeface="Times New Roman"/>
                        </a:rPr>
                        <a:t>,</a:t>
                      </a:r>
                      <a:r>
                        <a:rPr sz="1200" spc="-20" dirty="0">
                          <a:solidFill>
                            <a:srgbClr val="000000">
                              <a:alpha val="100000"/>
                            </a:srgbClr>
                          </a:solidFill>
                          <a:latin typeface="Times New Roman"/>
                          <a:ea typeface="Times New Roman"/>
                          <a:cs typeface="Times New Roman"/>
                        </a:rPr>
                        <a:t>-</a:t>
                      </a:r>
                      <a:r>
                        <a:rPr sz="1200" spc="0" dirty="0">
                          <a:solidFill>
                            <a:srgbClr val="000000">
                              <a:alpha val="100000"/>
                            </a:srgbClr>
                          </a:solidFill>
                          <a:latin typeface="Times New Roman"/>
                          <a:ea typeface="Times New Roman"/>
                          <a:cs typeface="Times New Roman"/>
                        </a:rPr>
                        <a:t>2</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175996" algn="l" rtl="0" eaLnBrk="0">
                        <a:lnSpc>
                          <a:spcPct val="95000"/>
                        </a:lnSpc>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159003" algn="l" rtl="0" eaLnBrk="0">
                        <a:lnSpc>
                          <a:spcPct val="96000"/>
                        </a:lnSpc>
                        <a:spcBef>
                          <a:spcPts val="1"/>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209168" algn="l" rtl="0" eaLnBrk="0">
                        <a:lnSpc>
                          <a:spcPct val="96000"/>
                        </a:lnSpc>
                        <a:spcBef>
                          <a:spcPts val="1"/>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262103" algn="l" rtl="0" eaLnBrk="0">
                        <a:lnSpc>
                          <a:spcPct val="95000"/>
                        </a:lnSpc>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231876" algn="l" rtl="0" eaLnBrk="0">
                        <a:lnSpc>
                          <a:spcPct val="95000"/>
                        </a:lnSpc>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273938" algn="l" rtl="0" eaLnBrk="0">
                        <a:lnSpc>
                          <a:spcPct val="96000"/>
                        </a:lnSpc>
                        <a:spcBef>
                          <a:spcPts val="1"/>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400" dirty="0"/>
                    </a:p>
                    <a:p>
                      <a:pPr indent="219862" algn="l" rtl="0" eaLnBrk="0">
                        <a:lnSpc>
                          <a:spcPct val="93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400" dirty="0"/>
                    </a:p>
                    <a:p>
                      <a:pPr indent="236625" algn="l" rtl="0" eaLnBrk="0">
                        <a:lnSpc>
                          <a:spcPct val="93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400" dirty="0"/>
                    </a:p>
                    <a:p>
                      <a:pPr indent="227609" algn="l" rtl="0" eaLnBrk="0">
                        <a:lnSpc>
                          <a:spcPct val="93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43204">
                <a:tc>
                  <a:txBody>
                    <a:bodyPr/>
                    <a:lstStyle/>
                    <a:p>
                      <a:pPr algn="l" rtl="0" eaLnBrk="0">
                        <a:lnSpc>
                          <a:spcPct val="105000"/>
                        </a:lnSpc>
                        <a:tabLst/>
                      </a:pPr>
                      <a:endParaRPr lang="Arial" altLang="Arial" sz="300" dirty="0"/>
                    </a:p>
                    <a:p>
                      <a:pPr indent="223138" algn="l" rtl="0" eaLnBrk="0">
                        <a:lnSpc>
                          <a:spcPct val="96000"/>
                        </a:lnSpc>
                        <a:spcBef>
                          <a:spcPts val="1"/>
                        </a:spcBef>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4</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400" dirty="0"/>
                    </a:p>
                    <a:p>
                      <a:pPr indent="146202" algn="l" rtl="0" eaLnBrk="0">
                        <a:lnSpc>
                          <a:spcPct val="82000"/>
                        </a:lnSpc>
                        <a:spcBef>
                          <a:spcPts val="1"/>
                        </a:spcBef>
                        <a:tabLst/>
                      </a:pPr>
                      <a:r>
                        <a:rPr sz="1200" spc="-10" dirty="0">
                          <a:solidFill>
                            <a:srgbClr val="000000">
                              <a:alpha val="100000"/>
                            </a:srgbClr>
                          </a:solidFill>
                          <a:latin typeface="Times New Roman"/>
                          <a:ea typeface="Times New Roman"/>
                          <a:cs typeface="Times New Roman"/>
                        </a:rPr>
                        <a:t>2,2,-</a:t>
                      </a:r>
                      <a:r>
                        <a:rPr sz="1200" spc="-140"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1</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175996"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156565"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209168" algn="l" rtl="0" eaLnBrk="0">
                        <a:lnSpc>
                          <a:spcPct val="96000"/>
                        </a:lnSpc>
                        <a:spcBef>
                          <a:spcPts val="3"/>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262103"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234314" algn="l" rtl="0" eaLnBrk="0">
                        <a:lnSpc>
                          <a:spcPct val="96000"/>
                        </a:lnSpc>
                        <a:spcBef>
                          <a:spcPts val="3"/>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273938" algn="l" rtl="0" eaLnBrk="0">
                        <a:lnSpc>
                          <a:spcPct val="96000"/>
                        </a:lnSpc>
                        <a:spcBef>
                          <a:spcPts val="3"/>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400" dirty="0"/>
                    </a:p>
                    <a:p>
                      <a:pPr indent="219862" algn="l" rtl="0" eaLnBrk="0">
                        <a:lnSpc>
                          <a:spcPct val="93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400" dirty="0"/>
                    </a:p>
                    <a:p>
                      <a:pPr indent="236625" algn="l" rtl="0" eaLnBrk="0">
                        <a:lnSpc>
                          <a:spcPct val="93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400" dirty="0"/>
                    </a:p>
                    <a:p>
                      <a:pPr indent="227609" algn="l" rtl="0" eaLnBrk="0">
                        <a:lnSpc>
                          <a:spcPct val="93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42570">
                <a:tc>
                  <a:txBody>
                    <a:bodyPr/>
                    <a:lstStyle/>
                    <a:p>
                      <a:pPr algn="l" rtl="0" eaLnBrk="0">
                        <a:lnSpc>
                          <a:spcPct val="104000"/>
                        </a:lnSpc>
                        <a:tabLst/>
                      </a:pPr>
                      <a:endParaRPr lang="Arial" altLang="Arial" sz="300" dirty="0"/>
                    </a:p>
                    <a:p>
                      <a:pPr indent="223138" algn="l" rtl="0" eaLnBrk="0">
                        <a:lnSpc>
                          <a:spcPct val="96000"/>
                        </a:lnSpc>
                        <a:spcBef>
                          <a:spcPts val="3"/>
                        </a:spcBef>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5</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8000"/>
                        </a:lnSpc>
                        <a:tabLst/>
                      </a:pPr>
                      <a:endParaRPr lang="Arial" altLang="Arial" sz="400" dirty="0"/>
                    </a:p>
                    <a:p>
                      <a:pPr indent="186740" algn="l" rtl="0" eaLnBrk="0">
                        <a:lnSpc>
                          <a:spcPct val="82000"/>
                        </a:lnSpc>
                        <a:spcBef>
                          <a:spcPts val="3"/>
                        </a:spcBef>
                        <a:tabLst/>
                      </a:pPr>
                      <a:r>
                        <a:rPr sz="1200" spc="-30" dirty="0">
                          <a:solidFill>
                            <a:srgbClr val="000000">
                              <a:alpha val="100000"/>
                            </a:srgbClr>
                          </a:solidFill>
                          <a:latin typeface="Times New Roman"/>
                          <a:ea typeface="Times New Roman"/>
                          <a:cs typeface="Times New Roman"/>
                        </a:rPr>
                        <a:t>1</a:t>
                      </a:r>
                      <a:r>
                        <a:rPr sz="1200" spc="-20" dirty="0">
                          <a:solidFill>
                            <a:srgbClr val="000000">
                              <a:alpha val="100000"/>
                            </a:srgbClr>
                          </a:solidFill>
                          <a:latin typeface="Times New Roman"/>
                          <a:ea typeface="Times New Roman"/>
                          <a:cs typeface="Times New Roman"/>
                        </a:rPr>
                        <a:t>,</a:t>
                      </a:r>
                      <a:r>
                        <a:rPr sz="1200" spc="-30" dirty="0">
                          <a:solidFill>
                            <a:srgbClr val="000000">
                              <a:alpha val="100000"/>
                            </a:srgbClr>
                          </a:solidFill>
                          <a:latin typeface="Times New Roman"/>
                          <a:ea typeface="Times New Roman"/>
                          <a:cs typeface="Times New Roman"/>
                        </a:rPr>
                        <a:t>1</a:t>
                      </a: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2</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4000"/>
                        </a:lnSpc>
                        <a:tabLst/>
                      </a:pPr>
                      <a:endParaRPr lang="Arial" altLang="Arial" sz="300" dirty="0"/>
                    </a:p>
                    <a:p>
                      <a:pPr indent="175996" algn="l" rtl="0" eaLnBrk="0">
                        <a:lnSpc>
                          <a:spcPct val="95000"/>
                        </a:lnSpc>
                        <a:spcBef>
                          <a:spcPts val="3"/>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4000"/>
                        </a:lnSpc>
                        <a:tabLst/>
                      </a:pPr>
                      <a:endParaRPr lang="Arial" altLang="Arial" sz="300" dirty="0"/>
                    </a:p>
                    <a:p>
                      <a:pPr indent="156565" algn="l" rtl="0" eaLnBrk="0">
                        <a:lnSpc>
                          <a:spcPct val="95000"/>
                        </a:lnSpc>
                        <a:spcBef>
                          <a:spcPts val="3"/>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4000"/>
                        </a:lnSpc>
                        <a:tabLst/>
                      </a:pPr>
                      <a:endParaRPr lang="Arial" altLang="Arial" sz="300" dirty="0"/>
                    </a:p>
                    <a:p>
                      <a:pPr indent="206730" algn="l" rtl="0" eaLnBrk="0">
                        <a:lnSpc>
                          <a:spcPct val="95000"/>
                        </a:lnSpc>
                        <a:spcBef>
                          <a:spcPts val="3"/>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264541" algn="l" rtl="0" eaLnBrk="0">
                        <a:lnSpc>
                          <a:spcPct val="96000"/>
                        </a:lnSpc>
                        <a:spcBef>
                          <a:spcPts val="1"/>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4000"/>
                        </a:lnSpc>
                        <a:tabLst/>
                      </a:pPr>
                      <a:endParaRPr lang="Arial" altLang="Arial" sz="300" dirty="0"/>
                    </a:p>
                    <a:p>
                      <a:pPr indent="231876" algn="l" rtl="0" eaLnBrk="0">
                        <a:lnSpc>
                          <a:spcPct val="95000"/>
                        </a:lnSpc>
                        <a:spcBef>
                          <a:spcPts val="3"/>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4000"/>
                        </a:lnSpc>
                        <a:tabLst/>
                      </a:pPr>
                      <a:endParaRPr lang="Arial" altLang="Arial" sz="300" dirty="0"/>
                    </a:p>
                    <a:p>
                      <a:pPr indent="271500" algn="l" rtl="0" eaLnBrk="0">
                        <a:lnSpc>
                          <a:spcPct val="95000"/>
                        </a:lnSpc>
                        <a:spcBef>
                          <a:spcPts val="3"/>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8000"/>
                        </a:lnSpc>
                        <a:tabLst/>
                      </a:pPr>
                      <a:endParaRPr lang="Arial" altLang="Arial" sz="400" dirty="0"/>
                    </a:p>
                    <a:p>
                      <a:pPr indent="219862" algn="l" rtl="0" eaLnBrk="0">
                        <a:lnSpc>
                          <a:spcPct val="93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8000"/>
                        </a:lnSpc>
                        <a:tabLst/>
                      </a:pPr>
                      <a:endParaRPr lang="Arial" altLang="Arial" sz="400" dirty="0"/>
                    </a:p>
                    <a:p>
                      <a:pPr indent="236625" algn="l" rtl="0" eaLnBrk="0">
                        <a:lnSpc>
                          <a:spcPct val="93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8000"/>
                        </a:lnSpc>
                        <a:tabLst/>
                      </a:pPr>
                      <a:endParaRPr lang="Arial" altLang="Arial" sz="400" dirty="0"/>
                    </a:p>
                    <a:p>
                      <a:pPr indent="227609" algn="l" rtl="0" eaLnBrk="0">
                        <a:lnSpc>
                          <a:spcPct val="93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43204">
                <a:tc>
                  <a:txBody>
                    <a:bodyPr/>
                    <a:lstStyle/>
                    <a:p>
                      <a:pPr algn="l" rtl="0" eaLnBrk="0">
                        <a:lnSpc>
                          <a:spcPct val="105000"/>
                        </a:lnSpc>
                        <a:tabLst/>
                      </a:pPr>
                      <a:endParaRPr lang="Arial" altLang="Arial" sz="300" dirty="0"/>
                    </a:p>
                    <a:p>
                      <a:pPr indent="223155" algn="l" rtl="0" eaLnBrk="0">
                        <a:lnSpc>
                          <a:spcPct val="96000"/>
                        </a:lnSpc>
                        <a:spcBef>
                          <a:spcPts val="3"/>
                        </a:spcBef>
                        <a:tabLst/>
                      </a:pPr>
                      <a:r>
                        <a:rPr sz="1200" spc="-30" dirty="0">
                          <a:solidFill>
                            <a:srgbClr val="000000">
                              <a:alpha val="100000"/>
                            </a:srgbClr>
                          </a:solidFill>
                          <a:latin typeface="SimHei"/>
                          <a:ea typeface="SimHei"/>
                          <a:cs typeface="SimHei"/>
                        </a:rPr>
                        <a:t>用例</a:t>
                      </a:r>
                      <a:r>
                        <a:rPr sz="1200" spc="-5" dirty="0">
                          <a:solidFill>
                            <a:srgbClr val="000000">
                              <a:alpha val="100000"/>
                            </a:srgbClr>
                          </a:solidFill>
                          <a:latin typeface="Times New Roman"/>
                          <a:ea typeface="Times New Roman"/>
                          <a:cs typeface="Times New Roman"/>
                        </a:rPr>
                        <a:t>6</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400" dirty="0"/>
                    </a:p>
                    <a:p>
                      <a:pPr indent="172116" algn="l" rtl="0" eaLnBrk="0">
                        <a:lnSpc>
                          <a:spcPct val="82000"/>
                        </a:lnSpc>
                        <a:spcBef>
                          <a:spcPts val="2"/>
                        </a:spcBef>
                        <a:tabLst/>
                      </a:pPr>
                      <a:r>
                        <a:rPr sz="1200" spc="-10" dirty="0">
                          <a:solidFill>
                            <a:srgbClr val="000000">
                              <a:alpha val="100000"/>
                            </a:srgbClr>
                          </a:solidFill>
                          <a:latin typeface="Times New Roman"/>
                          <a:ea typeface="Times New Roman"/>
                          <a:cs typeface="Times New Roman"/>
                        </a:rPr>
                        <a:t>2,</a:t>
                      </a:r>
                      <a:r>
                        <a:rPr sz="1200" spc="0" dirty="0">
                          <a:solidFill>
                            <a:srgbClr val="000000">
                              <a:alpha val="100000"/>
                            </a:srgbClr>
                          </a:solidFill>
                          <a:latin typeface="Times New Roman"/>
                          <a:ea typeface="Times New Roman"/>
                          <a:cs typeface="Times New Roman"/>
                        </a:rPr>
                        <a:t>1,1</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176008" algn="l" rtl="0" eaLnBrk="0">
                        <a:lnSpc>
                          <a:spcPct val="95000"/>
                        </a:lnSpc>
                        <a:spcBef>
                          <a:spcPts val="3"/>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156577" algn="l" rtl="0" eaLnBrk="0">
                        <a:lnSpc>
                          <a:spcPct val="95000"/>
                        </a:lnSpc>
                        <a:spcBef>
                          <a:spcPts val="3"/>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206742" algn="l" rtl="0" eaLnBrk="0">
                        <a:lnSpc>
                          <a:spcPct val="95000"/>
                        </a:lnSpc>
                        <a:spcBef>
                          <a:spcPts val="3"/>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262115" algn="l" rtl="0" eaLnBrk="0">
                        <a:lnSpc>
                          <a:spcPct val="95000"/>
                        </a:lnSpc>
                        <a:spcBef>
                          <a:spcPts val="3"/>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231888" algn="l" rtl="0" eaLnBrk="0">
                        <a:lnSpc>
                          <a:spcPct val="95000"/>
                        </a:lnSpc>
                        <a:spcBef>
                          <a:spcPts val="3"/>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273955" algn="l" rtl="0" eaLnBrk="0">
                        <a:lnSpc>
                          <a:spcPct val="96000"/>
                        </a:lnSpc>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400" dirty="0"/>
                    </a:p>
                    <a:p>
                      <a:pPr indent="219874" algn="l" rtl="0" eaLnBrk="0">
                        <a:lnSpc>
                          <a:spcPct val="93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400" dirty="0"/>
                    </a:p>
                    <a:p>
                      <a:pPr indent="236638" algn="l" rtl="0" eaLnBrk="0">
                        <a:lnSpc>
                          <a:spcPct val="93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400" dirty="0"/>
                    </a:p>
                    <a:p>
                      <a:pPr indent="227621" algn="l" rtl="0" eaLnBrk="0">
                        <a:lnSpc>
                          <a:spcPct val="93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42570">
                <a:tc>
                  <a:txBody>
                    <a:bodyPr/>
                    <a:lstStyle/>
                    <a:p>
                      <a:pPr algn="l" rtl="0" eaLnBrk="0">
                        <a:lnSpc>
                          <a:spcPct val="105000"/>
                        </a:lnSpc>
                        <a:tabLst/>
                      </a:pPr>
                      <a:endParaRPr lang="Arial" altLang="Arial" sz="300" dirty="0"/>
                    </a:p>
                    <a:p>
                      <a:pPr indent="223138" algn="l" rtl="0" eaLnBrk="0">
                        <a:lnSpc>
                          <a:spcPct val="96000"/>
                        </a:lnSpc>
                        <a:spcBef>
                          <a:spcPts val="2"/>
                        </a:spcBef>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7</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400" dirty="0"/>
                    </a:p>
                    <a:p>
                      <a:pPr indent="186740" algn="l" rtl="0" eaLnBrk="0">
                        <a:lnSpc>
                          <a:spcPct val="82000"/>
                        </a:lnSpc>
                        <a:spcBef>
                          <a:spcPts val="2"/>
                        </a:spcBef>
                        <a:tabLst/>
                      </a:pPr>
                      <a:r>
                        <a:rPr sz="1200" spc="-30" dirty="0">
                          <a:solidFill>
                            <a:srgbClr val="000000">
                              <a:alpha val="100000"/>
                            </a:srgbClr>
                          </a:solidFill>
                          <a:latin typeface="Times New Roman"/>
                          <a:ea typeface="Times New Roman"/>
                          <a:cs typeface="Times New Roman"/>
                        </a:rPr>
                        <a:t>1</a:t>
                      </a:r>
                      <a:r>
                        <a:rPr sz="1200" spc="-20" dirty="0">
                          <a:solidFill>
                            <a:srgbClr val="000000">
                              <a:alpha val="100000"/>
                            </a:srgbClr>
                          </a:solidFill>
                          <a:latin typeface="Times New Roman"/>
                          <a:ea typeface="Times New Roman"/>
                          <a:cs typeface="Times New Roman"/>
                        </a:rPr>
                        <a:t>,</a:t>
                      </a:r>
                      <a:r>
                        <a:rPr sz="1200" spc="-30" dirty="0">
                          <a:solidFill>
                            <a:srgbClr val="000000">
                              <a:alpha val="100000"/>
                            </a:srgbClr>
                          </a:solidFill>
                          <a:latin typeface="Times New Roman"/>
                          <a:ea typeface="Times New Roman"/>
                          <a:cs typeface="Times New Roman"/>
                        </a:rPr>
                        <a:t>2</a:t>
                      </a: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1</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175996" algn="l" rtl="0" eaLnBrk="0">
                        <a:lnSpc>
                          <a:spcPct val="95000"/>
                        </a:lnSpc>
                        <a:spcBef>
                          <a:spcPts val="3"/>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156565" algn="l" rtl="0" eaLnBrk="0">
                        <a:lnSpc>
                          <a:spcPct val="95000"/>
                        </a:lnSpc>
                        <a:spcBef>
                          <a:spcPts val="3"/>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206730" algn="l" rtl="0" eaLnBrk="0">
                        <a:lnSpc>
                          <a:spcPct val="95000"/>
                        </a:lnSpc>
                        <a:spcBef>
                          <a:spcPts val="3"/>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262103" algn="l" rtl="0" eaLnBrk="0">
                        <a:lnSpc>
                          <a:spcPct val="95000"/>
                        </a:lnSpc>
                        <a:spcBef>
                          <a:spcPts val="3"/>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234314" algn="l" rtl="0" eaLnBrk="0">
                        <a:lnSpc>
                          <a:spcPct val="96000"/>
                        </a:lnSpc>
                        <a:spcBef>
                          <a:spcPts val="4"/>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271500" algn="l" rtl="0" eaLnBrk="0">
                        <a:lnSpc>
                          <a:spcPct val="95000"/>
                        </a:lnSpc>
                        <a:spcBef>
                          <a:spcPts val="3"/>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8000"/>
                        </a:lnSpc>
                        <a:tabLst/>
                      </a:pPr>
                      <a:endParaRPr lang="Arial" altLang="Arial" sz="400" dirty="0"/>
                    </a:p>
                    <a:p>
                      <a:pPr indent="219862" algn="l" rtl="0" eaLnBrk="0">
                        <a:lnSpc>
                          <a:spcPct val="93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8000"/>
                        </a:lnSpc>
                        <a:tabLst/>
                      </a:pPr>
                      <a:endParaRPr lang="Arial" altLang="Arial" sz="400" dirty="0"/>
                    </a:p>
                    <a:p>
                      <a:pPr indent="236625" algn="l" rtl="0" eaLnBrk="0">
                        <a:lnSpc>
                          <a:spcPct val="93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8000"/>
                        </a:lnSpc>
                        <a:tabLst/>
                      </a:pPr>
                      <a:endParaRPr lang="Arial" altLang="Arial" sz="400" dirty="0"/>
                    </a:p>
                    <a:p>
                      <a:pPr indent="227609" algn="l" rtl="0" eaLnBrk="0">
                        <a:lnSpc>
                          <a:spcPct val="93000"/>
                        </a:lnSpc>
                        <a:spcBef>
                          <a:spcPts val="5"/>
                        </a:spcBef>
                        <a:tabLst/>
                      </a:pPr>
                      <a:r>
                        <a:rPr sz="1200" spc="-20" dirty="0">
                          <a:solidFill>
                            <a:srgbClr val="000000">
                              <a:alpha val="100000"/>
                            </a:srgbClr>
                          </a:solidFill>
                          <a:latin typeface="Times New Roman"/>
                          <a:ea typeface="Times New Roman"/>
                          <a:cs typeface="Times New Roman"/>
                        </a:rPr>
                        <a:t>-</a:t>
                      </a:r>
                      <a:r>
                        <a:rPr sz="1200" spc="-10" dirty="0">
                          <a:solidFill>
                            <a:srgbClr val="000000">
                              <a:alpha val="100000"/>
                            </a:srgbClr>
                          </a:solidFill>
                          <a:latin typeface="Times New Roman"/>
                          <a:ea typeface="Times New Roman"/>
                          <a:cs typeface="Times New Roman"/>
                        </a:rPr>
                        <a:t>-</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43204">
                <a:tc>
                  <a:txBody>
                    <a:bodyPr/>
                    <a:lstStyle/>
                    <a:p>
                      <a:pPr algn="l" rtl="0" eaLnBrk="0">
                        <a:lnSpc>
                          <a:spcPct val="106000"/>
                        </a:lnSpc>
                        <a:tabLst/>
                      </a:pPr>
                      <a:endParaRPr lang="Arial" altLang="Arial" sz="300" dirty="0"/>
                    </a:p>
                    <a:p>
                      <a:pPr indent="223138" algn="l" rtl="0" eaLnBrk="0">
                        <a:lnSpc>
                          <a:spcPct val="96000"/>
                        </a:lnSpc>
                        <a:spcBef>
                          <a:spcPts val="1"/>
                        </a:spcBef>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8</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400" dirty="0"/>
                    </a:p>
                    <a:p>
                      <a:pPr indent="172110" algn="l" rtl="0" eaLnBrk="0">
                        <a:lnSpc>
                          <a:spcPct val="82000"/>
                        </a:lnSpc>
                        <a:spcBef>
                          <a:spcPts val="4"/>
                        </a:spcBef>
                        <a:tabLst/>
                      </a:pPr>
                      <a:r>
                        <a:rPr sz="1200" spc="-10" dirty="0">
                          <a:solidFill>
                            <a:srgbClr val="000000">
                              <a:alpha val="100000"/>
                            </a:srgbClr>
                          </a:solidFill>
                          <a:latin typeface="Times New Roman"/>
                          <a:ea typeface="Times New Roman"/>
                          <a:cs typeface="Times New Roman"/>
                        </a:rPr>
                        <a:t>2,</a:t>
                      </a:r>
                      <a:r>
                        <a:rPr sz="1200" spc="0" dirty="0">
                          <a:solidFill>
                            <a:srgbClr val="000000">
                              <a:alpha val="100000"/>
                            </a:srgbClr>
                          </a:solidFill>
                          <a:latin typeface="Times New Roman"/>
                          <a:ea typeface="Times New Roman"/>
                          <a:cs typeface="Times New Roman"/>
                        </a:rPr>
                        <a:t>2,2</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175996"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156565"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206730"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262103"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231876"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271500"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196087" algn="l" rtl="0" eaLnBrk="0">
                        <a:lnSpc>
                          <a:spcPct val="96000"/>
                        </a:lnSpc>
                        <a:spcBef>
                          <a:spcPts val="3"/>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212851" algn="l" rtl="0" eaLnBrk="0">
                        <a:lnSpc>
                          <a:spcPct val="96000"/>
                        </a:lnSpc>
                        <a:spcBef>
                          <a:spcPts val="3"/>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203834" algn="l" rtl="0" eaLnBrk="0">
                        <a:lnSpc>
                          <a:spcPct val="96000"/>
                        </a:lnSpc>
                        <a:spcBef>
                          <a:spcPts val="3"/>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42570">
                <a:tc>
                  <a:txBody>
                    <a:bodyPr/>
                    <a:lstStyle/>
                    <a:p>
                      <a:pPr algn="l" rtl="0" eaLnBrk="0">
                        <a:lnSpc>
                          <a:spcPct val="105000"/>
                        </a:lnSpc>
                        <a:tabLst/>
                      </a:pPr>
                      <a:endParaRPr lang="Arial" altLang="Arial" sz="300" dirty="0"/>
                    </a:p>
                    <a:p>
                      <a:pPr indent="223138" algn="l" rtl="0" eaLnBrk="0">
                        <a:lnSpc>
                          <a:spcPct val="96000"/>
                        </a:lnSpc>
                        <a:spcBef>
                          <a:spcPts val="3"/>
                        </a:spcBef>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9</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400" dirty="0"/>
                    </a:p>
                    <a:p>
                      <a:pPr indent="172110" algn="l" rtl="0" eaLnBrk="0">
                        <a:lnSpc>
                          <a:spcPct val="82000"/>
                        </a:lnSpc>
                        <a:spcBef>
                          <a:spcPts val="2"/>
                        </a:spcBef>
                        <a:tabLst/>
                      </a:pPr>
                      <a:r>
                        <a:rPr sz="1200" spc="-10" dirty="0">
                          <a:solidFill>
                            <a:srgbClr val="000000">
                              <a:alpha val="100000"/>
                            </a:srgbClr>
                          </a:solidFill>
                          <a:latin typeface="Times New Roman"/>
                          <a:ea typeface="Times New Roman"/>
                          <a:cs typeface="Times New Roman"/>
                        </a:rPr>
                        <a:t>2,</a:t>
                      </a:r>
                      <a:r>
                        <a:rPr sz="1200" spc="0" dirty="0">
                          <a:solidFill>
                            <a:srgbClr val="000000">
                              <a:alpha val="100000"/>
                            </a:srgbClr>
                          </a:solidFill>
                          <a:latin typeface="Times New Roman"/>
                          <a:ea typeface="Times New Roman"/>
                          <a:cs typeface="Times New Roman"/>
                        </a:rPr>
                        <a:t>2,3</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175996" algn="l" rtl="0" eaLnBrk="0">
                        <a:lnSpc>
                          <a:spcPct val="95000"/>
                        </a:lnSpc>
                        <a:spcBef>
                          <a:spcPts val="3"/>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156565" algn="l" rtl="0" eaLnBrk="0">
                        <a:lnSpc>
                          <a:spcPct val="95000"/>
                        </a:lnSpc>
                        <a:spcBef>
                          <a:spcPts val="3"/>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206730" algn="l" rtl="0" eaLnBrk="0">
                        <a:lnSpc>
                          <a:spcPct val="95000"/>
                        </a:lnSpc>
                        <a:spcBef>
                          <a:spcPts val="3"/>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262103" algn="l" rtl="0" eaLnBrk="0">
                        <a:lnSpc>
                          <a:spcPct val="95000"/>
                        </a:lnSpc>
                        <a:spcBef>
                          <a:spcPts val="3"/>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231876" algn="l" rtl="0" eaLnBrk="0">
                        <a:lnSpc>
                          <a:spcPct val="95000"/>
                        </a:lnSpc>
                        <a:spcBef>
                          <a:spcPts val="3"/>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271500" algn="l" rtl="0" eaLnBrk="0">
                        <a:lnSpc>
                          <a:spcPct val="95000"/>
                        </a:lnSpc>
                        <a:spcBef>
                          <a:spcPts val="3"/>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196087" algn="l" rtl="0" eaLnBrk="0">
                        <a:lnSpc>
                          <a:spcPct val="96000"/>
                        </a:lnSpc>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210413" algn="l" rtl="0" eaLnBrk="0">
                        <a:lnSpc>
                          <a:spcPct val="95000"/>
                        </a:lnSpc>
                        <a:spcBef>
                          <a:spcPts val="3"/>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5000"/>
                        </a:lnSpc>
                        <a:tabLst/>
                      </a:pPr>
                      <a:endParaRPr lang="Arial" altLang="Arial" sz="300" dirty="0"/>
                    </a:p>
                    <a:p>
                      <a:pPr indent="201397" algn="l" rtl="0" eaLnBrk="0">
                        <a:lnSpc>
                          <a:spcPct val="95000"/>
                        </a:lnSpc>
                        <a:spcBef>
                          <a:spcPts val="3"/>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42570">
                <a:tc>
                  <a:txBody>
                    <a:bodyPr/>
                    <a:lstStyle/>
                    <a:p>
                      <a:pPr algn="l" rtl="0" eaLnBrk="0">
                        <a:lnSpc>
                          <a:spcPct val="106000"/>
                        </a:lnSpc>
                        <a:tabLst/>
                      </a:pPr>
                      <a:endParaRPr lang="Arial" altLang="Arial" sz="300" dirty="0"/>
                    </a:p>
                    <a:p>
                      <a:pPr indent="185038" algn="l" rtl="0" eaLnBrk="0">
                        <a:lnSpc>
                          <a:spcPct val="96000"/>
                        </a:lnSpc>
                        <a:spcBef>
                          <a:spcPts val="2"/>
                        </a:spcBef>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1</a:t>
                      </a:r>
                      <a:r>
                        <a:rPr sz="1200" spc="0" dirty="0">
                          <a:solidFill>
                            <a:srgbClr val="000000">
                              <a:alpha val="100000"/>
                            </a:srgbClr>
                          </a:solidFill>
                          <a:latin typeface="Times New Roman"/>
                          <a:ea typeface="Times New Roman"/>
                          <a:cs typeface="Times New Roman"/>
                        </a:rPr>
                        <a:t>0</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9000"/>
                        </a:lnSpc>
                        <a:tabLst/>
                      </a:pPr>
                      <a:endParaRPr lang="Arial" altLang="Arial" sz="400" dirty="0"/>
                    </a:p>
                    <a:p>
                      <a:pPr indent="172110" algn="l" rtl="0" eaLnBrk="0">
                        <a:lnSpc>
                          <a:spcPct val="82000"/>
                        </a:lnSpc>
                        <a:spcBef>
                          <a:spcPts val="5"/>
                        </a:spcBef>
                        <a:tabLst/>
                      </a:pPr>
                      <a:r>
                        <a:rPr sz="1200" spc="-10" dirty="0">
                          <a:solidFill>
                            <a:srgbClr val="000000">
                              <a:alpha val="100000"/>
                            </a:srgbClr>
                          </a:solidFill>
                          <a:latin typeface="Times New Roman"/>
                          <a:ea typeface="Times New Roman"/>
                          <a:cs typeface="Times New Roman"/>
                        </a:rPr>
                        <a:t>2,</a:t>
                      </a:r>
                      <a:r>
                        <a:rPr sz="1200" spc="0" dirty="0">
                          <a:solidFill>
                            <a:srgbClr val="000000">
                              <a:alpha val="100000"/>
                            </a:srgbClr>
                          </a:solidFill>
                          <a:latin typeface="Times New Roman"/>
                          <a:ea typeface="Times New Roman"/>
                          <a:cs typeface="Times New Roman"/>
                        </a:rPr>
                        <a:t>3,2</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175996"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156565"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206730"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262103"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231876"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271500"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193649"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212851" algn="l" rtl="0" eaLnBrk="0">
                        <a:lnSpc>
                          <a:spcPct val="96000"/>
                        </a:lnSpc>
                        <a:spcBef>
                          <a:spcPts val="3"/>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6000"/>
                        </a:lnSpc>
                        <a:tabLst/>
                      </a:pPr>
                      <a:endParaRPr lang="Arial" altLang="Arial" sz="300" dirty="0"/>
                    </a:p>
                    <a:p>
                      <a:pPr indent="201397"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42570">
                <a:tc>
                  <a:txBody>
                    <a:bodyPr/>
                    <a:lstStyle/>
                    <a:p>
                      <a:pPr algn="l" rtl="0" eaLnBrk="0">
                        <a:lnSpc>
                          <a:spcPct val="107000"/>
                        </a:lnSpc>
                        <a:tabLst/>
                      </a:pPr>
                      <a:endParaRPr lang="Arial" altLang="Arial" sz="300" dirty="0"/>
                    </a:p>
                    <a:p>
                      <a:pPr indent="188086" algn="l" rtl="0" eaLnBrk="0">
                        <a:lnSpc>
                          <a:spcPct val="96000"/>
                        </a:lnSpc>
                        <a:spcBef>
                          <a:spcPts val="1"/>
                        </a:spcBef>
                        <a:tabLst/>
                      </a:pPr>
                      <a:r>
                        <a:rPr sz="1200" spc="-40" dirty="0">
                          <a:solidFill>
                            <a:srgbClr val="000000">
                              <a:alpha val="100000"/>
                            </a:srgbClr>
                          </a:solidFill>
                          <a:latin typeface="SimHei"/>
                          <a:ea typeface="SimHei"/>
                          <a:cs typeface="SimHei"/>
                        </a:rPr>
                        <a:t>用例</a:t>
                      </a:r>
                      <a:r>
                        <a:rPr sz="1200" spc="-15" dirty="0">
                          <a:solidFill>
                            <a:srgbClr val="000000">
                              <a:alpha val="100000"/>
                            </a:srgbClr>
                          </a:solidFill>
                          <a:latin typeface="Times New Roman"/>
                          <a:ea typeface="Times New Roman"/>
                          <a:cs typeface="Times New Roman"/>
                        </a:rPr>
                        <a:t>1</a:t>
                      </a:r>
                      <a:r>
                        <a:rPr sz="1200" spc="0" dirty="0">
                          <a:solidFill>
                            <a:srgbClr val="000000">
                              <a:alpha val="100000"/>
                            </a:srgbClr>
                          </a:solidFill>
                          <a:latin typeface="Times New Roman"/>
                          <a:ea typeface="Times New Roman"/>
                          <a:cs typeface="Times New Roman"/>
                        </a:rPr>
                        <a:t>1</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0000"/>
                        </a:lnSpc>
                        <a:tabLst/>
                      </a:pPr>
                      <a:endParaRPr lang="Arial" altLang="Arial" sz="400" dirty="0"/>
                    </a:p>
                    <a:p>
                      <a:pPr indent="175158" algn="l" rtl="0" eaLnBrk="0">
                        <a:lnSpc>
                          <a:spcPct val="82000"/>
                        </a:lnSpc>
                        <a:spcBef>
                          <a:spcPts val="3"/>
                        </a:spcBef>
                        <a:tabLst/>
                      </a:pPr>
                      <a:r>
                        <a:rPr sz="1200" spc="-10" dirty="0">
                          <a:solidFill>
                            <a:srgbClr val="000000">
                              <a:alpha val="100000"/>
                            </a:srgbClr>
                          </a:solidFill>
                          <a:latin typeface="Times New Roman"/>
                          <a:ea typeface="Times New Roman"/>
                          <a:cs typeface="Times New Roman"/>
                        </a:rPr>
                        <a:t>3,2,</a:t>
                      </a:r>
                      <a:r>
                        <a:rPr sz="1200" spc="0" dirty="0">
                          <a:solidFill>
                            <a:srgbClr val="000000">
                              <a:alpha val="100000"/>
                            </a:srgbClr>
                          </a:solidFill>
                          <a:latin typeface="Times New Roman"/>
                          <a:ea typeface="Times New Roman"/>
                          <a:cs typeface="Times New Roman"/>
                        </a:rPr>
                        <a:t>2</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175996"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156565"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206730"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262103"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231876"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271500"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193649"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300" dirty="0"/>
                    </a:p>
                    <a:p>
                      <a:pPr indent="210413" algn="l" rtl="0" eaLnBrk="0">
                        <a:lnSpc>
                          <a:spcPct val="95000"/>
                        </a:lnSpc>
                        <a:spcBef>
                          <a:spcPts val="2"/>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8000"/>
                        </a:lnSpc>
                        <a:tabLst/>
                      </a:pPr>
                      <a:endParaRPr lang="Arial" altLang="Arial" sz="300" dirty="0"/>
                    </a:p>
                    <a:p>
                      <a:pPr indent="203834" algn="l" rtl="0" eaLnBrk="0">
                        <a:lnSpc>
                          <a:spcPct val="96000"/>
                        </a:lnSpc>
                        <a:spcBef>
                          <a:spcPts val="2"/>
                        </a:spcBef>
                        <a:tabLst/>
                      </a:pPr>
                      <a:r>
                        <a:rPr sz="1200" spc="0" dirty="0">
                          <a:solidFill>
                            <a:srgbClr val="000000">
                              <a:alpha val="100000"/>
                            </a:srgbClr>
                          </a:solidFill>
                          <a:latin typeface="SimHei"/>
                          <a:ea typeface="SimHei"/>
                          <a:cs typeface="SimHei"/>
                        </a:rPr>
                        <a:t>真</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248920">
                <a:tc>
                  <a:txBody>
                    <a:bodyPr/>
                    <a:lstStyle/>
                    <a:p>
                      <a:pPr algn="l" rtl="0" eaLnBrk="0">
                        <a:lnSpc>
                          <a:spcPct val="108000"/>
                        </a:lnSpc>
                        <a:tabLst/>
                      </a:pPr>
                      <a:endParaRPr lang="Arial" altLang="Arial" sz="300" dirty="0"/>
                    </a:p>
                    <a:p>
                      <a:pPr indent="185038" algn="l" rtl="0" eaLnBrk="0">
                        <a:lnSpc>
                          <a:spcPct val="96000"/>
                        </a:lnSpc>
                        <a:tabLst/>
                      </a:pPr>
                      <a:r>
                        <a:rPr sz="1200" spc="-30" dirty="0">
                          <a:solidFill>
                            <a:srgbClr val="000000">
                              <a:alpha val="100000"/>
                            </a:srgbClr>
                          </a:solidFill>
                          <a:latin typeface="SimHei"/>
                          <a:ea typeface="SimHei"/>
                          <a:cs typeface="SimHei"/>
                        </a:rPr>
                        <a:t>用例</a:t>
                      </a:r>
                      <a:r>
                        <a:rPr sz="1200" spc="-10" dirty="0">
                          <a:solidFill>
                            <a:srgbClr val="000000">
                              <a:alpha val="100000"/>
                            </a:srgbClr>
                          </a:solidFill>
                          <a:latin typeface="Times New Roman"/>
                          <a:ea typeface="Times New Roman"/>
                          <a:cs typeface="Times New Roman"/>
                        </a:rPr>
                        <a:t>1</a:t>
                      </a:r>
                      <a:r>
                        <a:rPr sz="1200" spc="0" dirty="0">
                          <a:solidFill>
                            <a:srgbClr val="000000">
                              <a:alpha val="100000"/>
                            </a:srgbClr>
                          </a:solidFill>
                          <a:latin typeface="Times New Roman"/>
                          <a:ea typeface="Times New Roman"/>
                          <a:cs typeface="Times New Roman"/>
                        </a:rPr>
                        <a:t>2</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21000"/>
                        </a:lnSpc>
                        <a:tabLst/>
                      </a:pPr>
                      <a:endParaRPr lang="Arial" altLang="Arial" sz="400" dirty="0"/>
                    </a:p>
                    <a:p>
                      <a:pPr indent="176224" algn="l" rtl="0" eaLnBrk="0">
                        <a:lnSpc>
                          <a:spcPct val="82000"/>
                        </a:lnSpc>
                        <a:spcBef>
                          <a:spcPts val="1"/>
                        </a:spcBef>
                        <a:tabLst/>
                      </a:pPr>
                      <a:r>
                        <a:rPr sz="1200" spc="-20" dirty="0">
                          <a:solidFill>
                            <a:srgbClr val="000000">
                              <a:alpha val="100000"/>
                            </a:srgbClr>
                          </a:solidFill>
                          <a:latin typeface="Times New Roman"/>
                          <a:ea typeface="Times New Roman"/>
                          <a:cs typeface="Times New Roman"/>
                        </a:rPr>
                        <a:t>5</a:t>
                      </a:r>
                      <a:r>
                        <a:rPr sz="1200" spc="-10" dirty="0">
                          <a:solidFill>
                            <a:srgbClr val="000000">
                              <a:alpha val="100000"/>
                            </a:srgbClr>
                          </a:solidFill>
                          <a:latin typeface="Times New Roman"/>
                          <a:ea typeface="Times New Roman"/>
                          <a:cs typeface="Times New Roman"/>
                        </a:rPr>
                        <a:t>,</a:t>
                      </a:r>
                      <a:r>
                        <a:rPr sz="1200" spc="-15" dirty="0">
                          <a:solidFill>
                            <a:srgbClr val="000000">
                              <a:alpha val="100000"/>
                            </a:srgbClr>
                          </a:solidFill>
                          <a:latin typeface="Times New Roman"/>
                          <a:ea typeface="Times New Roman"/>
                          <a:cs typeface="Times New Roman"/>
                        </a:rPr>
                        <a:t>3</a:t>
                      </a:r>
                      <a:r>
                        <a:rPr sz="1200" spc="0" dirty="0">
                          <a:solidFill>
                            <a:srgbClr val="000000">
                              <a:alpha val="100000"/>
                            </a:srgbClr>
                          </a:solidFill>
                          <a:latin typeface="Times New Roman"/>
                          <a:ea typeface="Times New Roman"/>
                          <a:cs typeface="Times New Roman"/>
                        </a:rPr>
                        <a:t>,4</a:t>
                      </a:r>
                      <a:endParaRPr lang="Times New Roman" altLang="Times New Roman"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8000"/>
                        </a:lnSpc>
                        <a:tabLst/>
                      </a:pPr>
                      <a:endParaRPr lang="Arial" altLang="Arial" sz="300" dirty="0"/>
                    </a:p>
                    <a:p>
                      <a:pPr indent="175996"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8000"/>
                        </a:lnSpc>
                        <a:tabLst/>
                      </a:pPr>
                      <a:endParaRPr lang="Arial" altLang="Arial" sz="300" dirty="0"/>
                    </a:p>
                    <a:p>
                      <a:pPr indent="156565"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8000"/>
                        </a:lnSpc>
                        <a:tabLst/>
                      </a:pPr>
                      <a:endParaRPr lang="Arial" altLang="Arial" sz="300" dirty="0"/>
                    </a:p>
                    <a:p>
                      <a:pPr indent="206730"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8000"/>
                        </a:lnSpc>
                        <a:tabLst/>
                      </a:pPr>
                      <a:endParaRPr lang="Arial" altLang="Arial" sz="300" dirty="0"/>
                    </a:p>
                    <a:p>
                      <a:pPr indent="262103"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8000"/>
                        </a:lnSpc>
                        <a:tabLst/>
                      </a:pPr>
                      <a:endParaRPr lang="Arial" altLang="Arial" sz="300" dirty="0"/>
                    </a:p>
                    <a:p>
                      <a:pPr indent="231876"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8000"/>
                        </a:lnSpc>
                        <a:tabLst/>
                      </a:pPr>
                      <a:endParaRPr lang="Arial" altLang="Arial" sz="300" dirty="0"/>
                    </a:p>
                    <a:p>
                      <a:pPr indent="271500"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8000"/>
                        </a:lnSpc>
                        <a:tabLst/>
                      </a:pPr>
                      <a:endParaRPr lang="Arial" altLang="Arial" sz="300" dirty="0"/>
                    </a:p>
                    <a:p>
                      <a:pPr indent="193649"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8000"/>
                        </a:lnSpc>
                        <a:tabLst/>
                      </a:pPr>
                      <a:endParaRPr lang="Arial" altLang="Arial" sz="300" dirty="0"/>
                    </a:p>
                    <a:p>
                      <a:pPr indent="210413"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8000"/>
                        </a:lnSpc>
                        <a:tabLst/>
                      </a:pPr>
                      <a:endParaRPr lang="Arial" altLang="Arial" sz="300" dirty="0"/>
                    </a:p>
                    <a:p>
                      <a:pPr indent="201397" algn="l" rtl="0" eaLnBrk="0">
                        <a:lnSpc>
                          <a:spcPct val="95000"/>
                        </a:lnSpc>
                        <a:spcBef>
                          <a:spcPts val="1"/>
                        </a:spcBef>
                        <a:tabLst/>
                      </a:pPr>
                      <a:r>
                        <a:rPr sz="1200" spc="0" dirty="0">
                          <a:solidFill>
                            <a:srgbClr val="000000">
                              <a:alpha val="100000"/>
                            </a:srgbClr>
                          </a:solidFill>
                          <a:latin typeface="SimHei"/>
                          <a:ea typeface="SimHei"/>
                          <a:cs typeface="SimHei"/>
                        </a:rPr>
                        <a:t>假</a:t>
                      </a:r>
                      <a:endParaRPr lang="SimHei" altLang="SimHei" sz="12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sp>
        <p:nvSpPr>
          <p:cNvPr id="365" name="textbox 365"/>
          <p:cNvSpPr/>
          <p:nvPr/>
        </p:nvSpPr>
        <p:spPr>
          <a:xfrm>
            <a:off x="1311605" y="719988"/>
            <a:ext cx="7756525" cy="2019300"/>
          </a:xfrm>
          <a:prstGeom prst="rect">
            <a:avLst/>
          </a:prstGeom>
        </p:spPr>
        <p:txBody>
          <a:bodyPr vert="horz" wrap="square" lIns="0" tIns="0" rIns="0" bIns="0"/>
          <a:lstStyle/>
          <a:p>
            <a:pPr algn="l" rtl="0" eaLnBrk="0">
              <a:lnSpc>
                <a:spcPct val="68763"/>
              </a:lnSpc>
              <a:tabLst/>
            </a:pPr>
            <a:endParaRPr lang="Arial" altLang="Arial" sz="100" dirty="0"/>
          </a:p>
          <a:p>
            <a:pPr indent="239484" algn="l" rtl="0" eaLnBrk="0">
              <a:lnSpc>
                <a:spcPct val="96000"/>
              </a:lnSpc>
              <a:tabLst/>
            </a:pPr>
            <a:r>
              <a:rPr sz="3900" spc="0" dirty="0">
                <a:solidFill>
                  <a:srgbClr val="191B0E">
                    <a:alpha val="100000"/>
                  </a:srgbClr>
                </a:solidFill>
                <a:latin typeface="KaiTi"/>
                <a:ea typeface="KaiTi"/>
                <a:cs typeface="KaiTi"/>
              </a:rPr>
              <a:t>白盒测试技术</a:t>
            </a:r>
            <a:r>
              <a:rPr sz="3900" spc="0" dirty="0">
                <a:solidFill>
                  <a:srgbClr val="191B0E">
                    <a:alpha val="100000"/>
                  </a:srgbClr>
                </a:solidFill>
                <a:latin typeface="Microsoft YaHei"/>
                <a:ea typeface="Microsoft YaHei"/>
                <a:cs typeface="Microsoft YaHei"/>
              </a:rPr>
              <a:t>-</a:t>
            </a:r>
            <a:r>
              <a:rPr sz="3900" spc="0" dirty="0">
                <a:solidFill>
                  <a:srgbClr val="191B0E">
                    <a:alpha val="100000"/>
                  </a:srgbClr>
                </a:solidFill>
                <a:latin typeface="KaiTi"/>
                <a:ea typeface="KaiTi"/>
                <a:cs typeface="KaiTi"/>
              </a:rPr>
              <a:t>逻辑覆盖法（续</a:t>
            </a:r>
            <a:r>
              <a:rPr sz="3900" spc="0" dirty="0">
                <a:solidFill>
                  <a:srgbClr val="191B0E">
                    <a:alpha val="100000"/>
                  </a:srgbClr>
                </a:solidFill>
                <a:latin typeface="Microsoft YaHei"/>
                <a:ea typeface="Microsoft YaHei"/>
                <a:cs typeface="Microsoft YaHei"/>
              </a:rPr>
              <a:t>II</a:t>
            </a:r>
            <a:r>
              <a:rPr sz="3900" spc="-430" dirty="0">
                <a:solidFill>
                  <a:srgbClr val="191B0E">
                    <a:alpha val="100000"/>
                  </a:srgbClr>
                </a:solidFill>
                <a:latin typeface="KaiTi"/>
                <a:ea typeface="KaiTi"/>
                <a:cs typeface="KaiTi"/>
              </a:rPr>
              <a:t>）</a:t>
            </a:r>
            <a:endParaRPr lang="KaiTi" altLang="KaiTi" sz="3900" dirty="0"/>
          </a:p>
          <a:p>
            <a:pPr indent="169758" algn="l" rtl="0" eaLnBrk="0">
              <a:lnSpc>
                <a:spcPct val="94000"/>
              </a:lnSpc>
              <a:spcBef>
                <a:spcPts val="779"/>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5"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复合谓词覆盖准则</a:t>
            </a:r>
            <a:endParaRPr lang="KaiTi" altLang="KaiTi" sz="2000" dirty="0"/>
          </a:p>
          <a:p>
            <a:pPr indent="707237" algn="l" rtl="0" eaLnBrk="0">
              <a:lnSpc>
                <a:spcPct val="88000"/>
              </a:lnSpc>
              <a:spcBef>
                <a:spcPts val="696"/>
              </a:spcBef>
              <a:tabLst/>
            </a:pPr>
            <a:r>
              <a:rPr sz="2000" spc="-10" dirty="0">
                <a:solidFill>
                  <a:srgbClr val="191B0E">
                    <a:alpha val="100000"/>
                  </a:srgbClr>
                </a:solidFill>
                <a:latin typeface="Microsoft YaHei"/>
                <a:ea typeface="Microsoft YaHei"/>
                <a:cs typeface="Microsoft YaHei"/>
              </a:rPr>
              <a:t>–</a:t>
            </a:r>
            <a:r>
              <a:rPr sz="2000" spc="-245" dirty="0">
                <a:solidFill>
                  <a:srgbClr val="191B0E">
                    <a:alpha val="100000"/>
                  </a:srgbClr>
                </a:solidFill>
                <a:latin typeface="Microsoft YaHei"/>
                <a:ea typeface="Microsoft YaHei"/>
                <a:cs typeface="Microsoft YaHei"/>
              </a:rPr>
              <a:t> </a:t>
            </a:r>
            <a:r>
              <a:rPr sz="2000" spc="-24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在软件测试中</a:t>
            </a:r>
            <a:r>
              <a:rPr sz="2100" i="1" spc="-1070" dirty="0">
                <a:solidFill>
                  <a:srgbClr val="191B0E">
                    <a:alpha val="100000"/>
                  </a:srgbClr>
                </a:solidFill>
                <a:latin typeface="KaiTi"/>
                <a:ea typeface="KaiTi"/>
                <a:cs typeface="KaiTi"/>
              </a:rPr>
              <a:t>，</a:t>
            </a:r>
            <a:r>
              <a:rPr sz="2100" i="1" spc="-10" dirty="0">
                <a:solidFill>
                  <a:srgbClr val="191B0E">
                    <a:alpha val="100000"/>
                  </a:srgbClr>
                </a:solidFill>
                <a:latin typeface="KaiTi"/>
                <a:ea typeface="KaiTi"/>
                <a:cs typeface="KaiTi"/>
              </a:rPr>
              <a:t>每个谓词中条件的各种可能都至少出现一次</a:t>
            </a:r>
            <a:endParaRPr lang="KaiTi" altLang="KaiTi" sz="2100" dirty="0"/>
          </a:p>
          <a:p>
            <a:pPr indent="12700" algn="l" rtl="0" eaLnBrk="0">
              <a:lnSpc>
                <a:spcPct val="78000"/>
              </a:lnSpc>
              <a:spcBef>
                <a:spcPts val="699"/>
              </a:spcBef>
              <a:tabLst/>
            </a:pPr>
            <a:r>
              <a:rPr sz="1200" spc="-10" dirty="0">
                <a:solidFill>
                  <a:srgbClr val="000000">
                    <a:alpha val="100000"/>
                  </a:srgbClr>
                </a:solidFill>
                <a:latin typeface="Times New Roman"/>
                <a:ea typeface="Times New Roman"/>
                <a:cs typeface="Times New Roman"/>
              </a:rPr>
              <a:t>m</a:t>
            </a:r>
            <a:r>
              <a:rPr sz="1200" spc="0" dirty="0">
                <a:solidFill>
                  <a:srgbClr val="000000">
                    <a:alpha val="100000"/>
                  </a:srgbClr>
                </a:solidFill>
                <a:latin typeface="Times New Roman"/>
                <a:ea typeface="Times New Roman"/>
                <a:cs typeface="Times New Roman"/>
              </a:rPr>
              <a:t>ain()</a:t>
            </a:r>
            <a:endParaRPr lang="Times New Roman" altLang="Times New Roman" sz="1200" dirty="0"/>
          </a:p>
          <a:p>
            <a:pPr indent="166623" algn="l" rtl="0" eaLnBrk="0">
              <a:lnSpc>
                <a:spcPct val="78000"/>
              </a:lnSpc>
              <a:spcBef>
                <a:spcPts val="603"/>
              </a:spcBef>
              <a:tabLst/>
            </a:pPr>
            <a:r>
              <a:rPr sz="1200" spc="-10" dirty="0">
                <a:solidFill>
                  <a:srgbClr val="000000">
                    <a:alpha val="100000"/>
                  </a:srgbClr>
                </a:solidFill>
                <a:latin typeface="Times New Roman"/>
                <a:ea typeface="Times New Roman"/>
                <a:cs typeface="Times New Roman"/>
              </a:rPr>
              <a:t>{</a:t>
            </a:r>
            <a:r>
              <a:rPr sz="1200" spc="-70" dirty="0">
                <a:solidFill>
                  <a:srgbClr val="000000">
                    <a:alpha val="100000"/>
                  </a:srgbClr>
                </a:solidFill>
                <a:latin typeface="Times New Roman"/>
                <a:ea typeface="Times New Roman"/>
                <a:cs typeface="Times New Roman"/>
              </a:rPr>
              <a:t> </a:t>
            </a:r>
            <a:r>
              <a:rPr sz="1200" spc="-10" dirty="0">
                <a:solidFill>
                  <a:srgbClr val="000000">
                    <a:alpha val="100000"/>
                  </a:srgbClr>
                </a:solidFill>
                <a:latin typeface="Times New Roman"/>
                <a:ea typeface="Times New Roman"/>
                <a:cs typeface="Times New Roman"/>
              </a:rPr>
              <a:t>i</a:t>
            </a:r>
            <a:r>
              <a:rPr sz="1200" spc="0" dirty="0">
                <a:solidFill>
                  <a:srgbClr val="000000">
                    <a:alpha val="100000"/>
                  </a:srgbClr>
                </a:solidFill>
                <a:latin typeface="Times New Roman"/>
                <a:ea typeface="Times New Roman"/>
                <a:cs typeface="Times New Roman"/>
              </a:rPr>
              <a:t>nt</a:t>
            </a:r>
            <a:r>
              <a:rPr sz="1200" spc="-70"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i,j,k,match;</a:t>
            </a:r>
            <a:endParaRPr lang="Times New Roman" altLang="Times New Roman" sz="1200" dirty="0"/>
          </a:p>
          <a:p>
            <a:pPr algn="l" rtl="0" eaLnBrk="0">
              <a:lnSpc>
                <a:spcPct val="132000"/>
              </a:lnSpc>
              <a:tabLst/>
            </a:pPr>
            <a:endParaRPr lang="Arial" altLang="Arial" sz="300" dirty="0"/>
          </a:p>
          <a:p>
            <a:pPr indent="153060" algn="l" rtl="0" eaLnBrk="0">
              <a:lnSpc>
                <a:spcPct val="87000"/>
              </a:lnSpc>
              <a:tabLst/>
            </a:pPr>
            <a:r>
              <a:rPr sz="1200" spc="0" dirty="0">
                <a:solidFill>
                  <a:srgbClr val="000000">
                    <a:alpha val="100000"/>
                  </a:srgbClr>
                </a:solidFill>
                <a:latin typeface="Times New Roman"/>
                <a:ea typeface="Times New Roman"/>
                <a:cs typeface="Times New Roman"/>
              </a:rPr>
              <a:t>scanf(“</a:t>
            </a:r>
            <a:r>
              <a:rPr sz="1200" spc="0" dirty="0">
                <a:solidFill>
                  <a:srgbClr val="000000">
                    <a:alpha val="100000"/>
                  </a:srgbClr>
                </a:solidFill>
                <a:latin typeface="KaiTi"/>
                <a:ea typeface="KaiTi"/>
                <a:cs typeface="KaiTi"/>
              </a:rPr>
              <a:t>％</a:t>
            </a:r>
            <a:r>
              <a:rPr sz="1200" spc="0" dirty="0">
                <a:solidFill>
                  <a:srgbClr val="000000">
                    <a:alpha val="100000"/>
                  </a:srgbClr>
                </a:solidFill>
                <a:latin typeface="Times New Roman"/>
                <a:ea typeface="Times New Roman"/>
                <a:cs typeface="Times New Roman"/>
              </a:rPr>
              <a:t>d</a:t>
            </a:r>
            <a:r>
              <a:rPr sz="1200" spc="0" dirty="0">
                <a:solidFill>
                  <a:srgbClr val="000000">
                    <a:alpha val="100000"/>
                  </a:srgbClr>
                </a:solidFill>
                <a:latin typeface="KaiTi"/>
                <a:ea typeface="KaiTi"/>
                <a:cs typeface="KaiTi"/>
              </a:rPr>
              <a:t>％</a:t>
            </a:r>
            <a:r>
              <a:rPr sz="1200" spc="0" dirty="0">
                <a:solidFill>
                  <a:srgbClr val="000000">
                    <a:alpha val="100000"/>
                  </a:srgbClr>
                </a:solidFill>
                <a:latin typeface="Times New Roman"/>
                <a:ea typeface="Times New Roman"/>
                <a:cs typeface="Times New Roman"/>
              </a:rPr>
              <a:t>d</a:t>
            </a:r>
            <a:r>
              <a:rPr sz="1200" spc="0" dirty="0">
                <a:solidFill>
                  <a:srgbClr val="000000">
                    <a:alpha val="100000"/>
                  </a:srgbClr>
                </a:solidFill>
                <a:latin typeface="KaiTi"/>
                <a:ea typeface="KaiTi"/>
                <a:cs typeface="KaiTi"/>
              </a:rPr>
              <a:t>％</a:t>
            </a:r>
            <a:r>
              <a:rPr sz="1200" spc="0" dirty="0">
                <a:solidFill>
                  <a:srgbClr val="000000">
                    <a:alpha val="100000"/>
                  </a:srgbClr>
                </a:solidFill>
                <a:latin typeface="Times New Roman"/>
                <a:ea typeface="Times New Roman"/>
                <a:cs typeface="Times New Roman"/>
              </a:rPr>
              <a:t>d”</a:t>
            </a:r>
            <a:r>
              <a:rPr sz="1200" spc="0" dirty="0">
                <a:solidFill>
                  <a:srgbClr val="000000">
                    <a:alpha val="100000"/>
                  </a:srgbClr>
                </a:solidFill>
                <a:latin typeface="Times New Roman"/>
                <a:ea typeface="Times New Roman"/>
                <a:cs typeface="Times New Roman"/>
              </a:rPr>
              <a:t> </a:t>
            </a:r>
            <a:r>
              <a:rPr sz="1200" spc="-250" dirty="0">
                <a:solidFill>
                  <a:srgbClr val="000000">
                    <a:alpha val="100000"/>
                  </a:srgbClr>
                </a:solidFill>
                <a:latin typeface="KaiTi"/>
                <a:ea typeface="KaiTi"/>
                <a:cs typeface="KaiTi"/>
              </a:rPr>
              <a:t>，</a:t>
            </a:r>
            <a:r>
              <a:rPr sz="1200" spc="0" dirty="0">
                <a:solidFill>
                  <a:srgbClr val="000000">
                    <a:alpha val="100000"/>
                  </a:srgbClr>
                </a:solidFill>
                <a:latin typeface="Times New Roman"/>
                <a:ea typeface="Times New Roman"/>
                <a:cs typeface="Times New Roman"/>
              </a:rPr>
              <a:t>&amp;i</a:t>
            </a:r>
            <a:r>
              <a:rPr sz="1200" spc="0" dirty="0">
                <a:solidFill>
                  <a:srgbClr val="000000">
                    <a:alpha val="100000"/>
                  </a:srgbClr>
                </a:solidFill>
                <a:latin typeface="Times New Roman"/>
                <a:ea typeface="Times New Roman"/>
                <a:cs typeface="Times New Roman"/>
              </a:rPr>
              <a:t> </a:t>
            </a:r>
            <a:r>
              <a:rPr sz="1200" spc="-250" dirty="0">
                <a:solidFill>
                  <a:srgbClr val="000000">
                    <a:alpha val="100000"/>
                  </a:srgbClr>
                </a:solidFill>
                <a:latin typeface="KaiTi"/>
                <a:ea typeface="KaiTi"/>
                <a:cs typeface="KaiTi"/>
              </a:rPr>
              <a:t>，</a:t>
            </a:r>
            <a:r>
              <a:rPr sz="1200" spc="0" dirty="0">
                <a:solidFill>
                  <a:srgbClr val="000000">
                    <a:alpha val="100000"/>
                  </a:srgbClr>
                </a:solidFill>
                <a:latin typeface="Times New Roman"/>
                <a:ea typeface="Times New Roman"/>
                <a:cs typeface="Times New Roman"/>
              </a:rPr>
              <a:t>&amp;j</a:t>
            </a:r>
            <a:r>
              <a:rPr sz="1200" spc="0" dirty="0">
                <a:solidFill>
                  <a:srgbClr val="000000">
                    <a:alpha val="100000"/>
                  </a:srgbClr>
                </a:solidFill>
                <a:latin typeface="Times New Roman"/>
                <a:ea typeface="Times New Roman"/>
                <a:cs typeface="Times New Roman"/>
              </a:rPr>
              <a:t> </a:t>
            </a:r>
            <a:r>
              <a:rPr sz="1200" spc="-250" dirty="0">
                <a:solidFill>
                  <a:srgbClr val="000000">
                    <a:alpha val="100000"/>
                  </a:srgbClr>
                </a:solidFill>
                <a:latin typeface="KaiTi"/>
                <a:ea typeface="KaiTi"/>
                <a:cs typeface="KaiTi"/>
              </a:rPr>
              <a:t>，</a:t>
            </a:r>
            <a:r>
              <a:rPr sz="1200" spc="0" dirty="0">
                <a:solidFill>
                  <a:srgbClr val="000000">
                    <a:alpha val="100000"/>
                  </a:srgbClr>
                </a:solidFill>
                <a:latin typeface="Times New Roman"/>
                <a:ea typeface="Times New Roman"/>
                <a:cs typeface="Times New Roman"/>
              </a:rPr>
              <a:t>&amp;k)</a:t>
            </a:r>
            <a:r>
              <a:rPr sz="1200" spc="-235" dirty="0">
                <a:solidFill>
                  <a:srgbClr val="000000">
                    <a:alpha val="100000"/>
                  </a:srgbClr>
                </a:solidFill>
                <a:latin typeface="KaiTi"/>
                <a:ea typeface="KaiTi"/>
                <a:cs typeface="KaiTi"/>
              </a:rPr>
              <a:t>；</a:t>
            </a:r>
            <a:endParaRPr lang="KaiTi" altLang="KaiTi" sz="1200" dirty="0"/>
          </a:p>
        </p:txBody>
      </p:sp>
      <p:sp>
        <p:nvSpPr>
          <p:cNvPr id="366" name="textbox 366"/>
          <p:cNvSpPr/>
          <p:nvPr/>
        </p:nvSpPr>
        <p:spPr>
          <a:xfrm>
            <a:off x="1648104" y="2790698"/>
            <a:ext cx="3362325" cy="1262380"/>
          </a:xfrm>
          <a:prstGeom prst="rect">
            <a:avLst/>
          </a:prstGeom>
        </p:spPr>
        <p:txBody>
          <a:bodyPr vert="horz" wrap="square" lIns="0" tIns="0" rIns="0" bIns="0"/>
          <a:lstStyle/>
          <a:p>
            <a:pPr algn="l" rtl="0" eaLnBrk="0">
              <a:lnSpc>
                <a:spcPct val="83154"/>
              </a:lnSpc>
              <a:tabLst/>
            </a:pPr>
            <a:endParaRPr lang="Arial" altLang="Arial" sz="100" dirty="0"/>
          </a:p>
          <a:p>
            <a:pPr marL="157643" indent="-115530" algn="l" rtl="0" eaLnBrk="0">
              <a:lnSpc>
                <a:spcPct val="99000"/>
              </a:lnSpc>
              <a:tabLst/>
            </a:pPr>
            <a:r>
              <a:rPr sz="1200" spc="0" dirty="0">
                <a:solidFill>
                  <a:srgbClr val="000000">
                    <a:alpha val="100000"/>
                  </a:srgbClr>
                </a:solidFill>
                <a:latin typeface="Times New Roman"/>
                <a:ea typeface="Times New Roman"/>
                <a:cs typeface="Times New Roman"/>
              </a:rPr>
              <a:t>if(i&lt;=0||j&lt;=0||k&lt;=0||i+j&lt;=k||i+k&lt;=j||j+k&lt;=i)</a:t>
            </a:r>
            <a:r>
              <a:rPr sz="1200" spc="-30" dirty="0">
                <a:solidFill>
                  <a:srgbClr val="000000">
                    <a:alpha val="100000"/>
                  </a:srgbClr>
                </a:solidFill>
                <a:latin typeface="Times New Roman"/>
                <a:ea typeface="Times New Roman"/>
                <a:cs typeface="Times New Roman"/>
              </a:rPr>
              <a:t> </a:t>
            </a:r>
            <a:r>
              <a:rPr sz="1200" spc="-25"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match=4;</a:t>
            </a:r>
            <a:r>
              <a:rPr sz="1200" spc="0"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else</a:t>
            </a:r>
            <a:r>
              <a:rPr sz="1200" spc="0"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if(i==j&amp;&amp;i==k&amp;&amp;j==k)</a:t>
            </a:r>
            <a:r>
              <a:rPr sz="1200" spc="-10" dirty="0">
                <a:solidFill>
                  <a:srgbClr val="000000">
                    <a:alpha val="100000"/>
                  </a:srgbClr>
                </a:solidFill>
                <a:latin typeface="Times New Roman"/>
                <a:ea typeface="Times New Roman"/>
                <a:cs typeface="Times New Roman"/>
              </a:rPr>
              <a:t> </a:t>
            </a:r>
            <a:r>
              <a:rPr sz="1200" spc="-5"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match=1;</a:t>
            </a:r>
            <a:endParaRPr lang="Times New Roman" altLang="Times New Roman" sz="1200" dirty="0"/>
          </a:p>
          <a:p>
            <a:pPr indent="462432" algn="l" rtl="0" eaLnBrk="0">
              <a:lnSpc>
                <a:spcPct val="78000"/>
              </a:lnSpc>
              <a:spcBef>
                <a:spcPts val="606"/>
              </a:spcBef>
              <a:tabLst/>
            </a:pPr>
            <a:r>
              <a:rPr sz="1200" spc="0" dirty="0">
                <a:solidFill>
                  <a:srgbClr val="000000">
                    <a:alpha val="100000"/>
                  </a:srgbClr>
                </a:solidFill>
                <a:latin typeface="Times New Roman"/>
                <a:ea typeface="Times New Roman"/>
                <a:cs typeface="Times New Roman"/>
              </a:rPr>
              <a:t>else</a:t>
            </a:r>
            <a:r>
              <a:rPr sz="1200" spc="0"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if(i==j||i==k||j==k)</a:t>
            </a:r>
            <a:r>
              <a:rPr sz="1200" spc="-20"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match=2;</a:t>
            </a:r>
            <a:endParaRPr lang="Times New Roman" altLang="Times New Roman" sz="1200" dirty="0"/>
          </a:p>
          <a:p>
            <a:pPr indent="767232" algn="l" rtl="0" eaLnBrk="0">
              <a:lnSpc>
                <a:spcPct val="76000"/>
              </a:lnSpc>
              <a:spcBef>
                <a:spcPts val="605"/>
              </a:spcBef>
              <a:tabLst/>
            </a:pPr>
            <a:r>
              <a:rPr sz="1200" spc="0" dirty="0">
                <a:solidFill>
                  <a:srgbClr val="000000">
                    <a:alpha val="100000"/>
                  </a:srgbClr>
                </a:solidFill>
                <a:latin typeface="Times New Roman"/>
                <a:ea typeface="Times New Roman"/>
                <a:cs typeface="Times New Roman"/>
              </a:rPr>
              <a:t>else</a:t>
            </a:r>
            <a:r>
              <a:rPr sz="1200" spc="-30" dirty="0">
                <a:solidFill>
                  <a:srgbClr val="000000">
                    <a:alpha val="100000"/>
                  </a:srgbClr>
                </a:solidFill>
                <a:latin typeface="Times New Roman"/>
                <a:ea typeface="Times New Roman"/>
                <a:cs typeface="Times New Roman"/>
              </a:rPr>
              <a:t> </a:t>
            </a:r>
            <a:r>
              <a:rPr sz="1200" spc="-20" dirty="0">
                <a:solidFill>
                  <a:srgbClr val="000000">
                    <a:alpha val="100000"/>
                  </a:srgbClr>
                </a:solidFill>
                <a:latin typeface="Times New Roman"/>
                <a:ea typeface="Times New Roman"/>
                <a:cs typeface="Times New Roman"/>
              </a:rPr>
              <a:t> </a:t>
            </a:r>
            <a:r>
              <a:rPr sz="1200" spc="0" dirty="0">
                <a:solidFill>
                  <a:srgbClr val="000000">
                    <a:alpha val="100000"/>
                  </a:srgbClr>
                </a:solidFill>
                <a:latin typeface="Times New Roman"/>
                <a:ea typeface="Times New Roman"/>
                <a:cs typeface="Times New Roman"/>
              </a:rPr>
              <a:t>match=3;</a:t>
            </a:r>
            <a:endParaRPr lang="Times New Roman" altLang="Times New Roman" sz="1200" dirty="0"/>
          </a:p>
          <a:p>
            <a:pPr indent="37388" algn="l" rtl="0" eaLnBrk="0">
              <a:lnSpc>
                <a:spcPts val="1727"/>
              </a:lnSpc>
              <a:tabLst/>
            </a:pPr>
            <a:r>
              <a:rPr sz="1200" spc="5" dirty="0">
                <a:solidFill>
                  <a:srgbClr val="000000">
                    <a:alpha val="100000"/>
                  </a:srgbClr>
                </a:solidFill>
                <a:latin typeface="Times New Roman"/>
                <a:ea typeface="Times New Roman"/>
                <a:cs typeface="Times New Roman"/>
              </a:rPr>
              <a:t>p</a:t>
            </a:r>
            <a:r>
              <a:rPr sz="1200" spc="0" dirty="0">
                <a:solidFill>
                  <a:srgbClr val="000000">
                    <a:alpha val="100000"/>
                  </a:srgbClr>
                </a:solidFill>
                <a:latin typeface="Times New Roman"/>
                <a:ea typeface="Times New Roman"/>
                <a:cs typeface="Times New Roman"/>
              </a:rPr>
              <a:t>rintf(“match=%d\n”,match);</a:t>
            </a:r>
            <a:endParaRPr lang="Times New Roman" altLang="Times New Roman" sz="1200" dirty="0"/>
          </a:p>
          <a:p>
            <a:pPr indent="12700" algn="l" rtl="0" eaLnBrk="0">
              <a:lnSpc>
                <a:spcPts val="1727"/>
              </a:lnSpc>
              <a:tabLst/>
            </a:pPr>
            <a:r>
              <a:rPr sz="1200" spc="0" dirty="0">
                <a:solidFill>
                  <a:srgbClr val="000000">
                    <a:alpha val="100000"/>
                  </a:srgbClr>
                </a:solidFill>
                <a:latin typeface="Times New Roman"/>
                <a:ea typeface="Times New Roman"/>
                <a:cs typeface="Times New Roman"/>
              </a:rPr>
              <a:t>}</a:t>
            </a:r>
            <a:endParaRPr lang="Times New Roman" altLang="Times New Roman" sz="1200" dirty="0"/>
          </a:p>
        </p:txBody>
      </p:sp>
      <p:sp>
        <p:nvSpPr>
          <p:cNvPr id="367"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368" name="picture 368"/>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370" name="textbox 370"/>
          <p:cNvSpPr/>
          <p:nvPr/>
        </p:nvSpPr>
        <p:spPr>
          <a:xfrm>
            <a:off x="1467690" y="719988"/>
            <a:ext cx="9424034" cy="5181600"/>
          </a:xfrm>
          <a:prstGeom prst="rect">
            <a:avLst/>
          </a:prstGeom>
        </p:spPr>
        <p:txBody>
          <a:bodyPr vert="horz" wrap="square" lIns="0" tIns="0" rIns="0" bIns="0"/>
          <a:lstStyle/>
          <a:p>
            <a:pPr algn="l" rtl="0" eaLnBrk="0">
              <a:lnSpc>
                <a:spcPct val="92335"/>
              </a:lnSpc>
              <a:tabLst/>
            </a:pPr>
            <a:endParaRPr lang="Arial" altLang="Arial" sz="100" dirty="0"/>
          </a:p>
          <a:p>
            <a:pPr indent="83399" algn="l" rtl="0" eaLnBrk="0">
              <a:lnSpc>
                <a:spcPct val="98000"/>
              </a:lnSpc>
              <a:tabLst/>
            </a:pPr>
            <a:r>
              <a:rPr sz="3900" spc="-50" dirty="0">
                <a:solidFill>
                  <a:srgbClr val="191B0E">
                    <a:alpha val="100000"/>
                  </a:srgbClr>
                </a:solidFill>
                <a:latin typeface="KaiTi"/>
                <a:ea typeface="KaiTi"/>
                <a:cs typeface="KaiTi"/>
              </a:rPr>
              <a:t>白盒测试技术</a:t>
            </a:r>
            <a:r>
              <a:rPr sz="3900" spc="-20" dirty="0">
                <a:solidFill>
                  <a:srgbClr val="191B0E">
                    <a:alpha val="100000"/>
                  </a:srgbClr>
                </a:solidFill>
                <a:latin typeface="Microsoft YaHei"/>
                <a:ea typeface="Microsoft YaHei"/>
                <a:cs typeface="Microsoft YaHei"/>
              </a:rPr>
              <a:t>-</a:t>
            </a:r>
            <a:r>
              <a:rPr sz="3900" spc="-50" dirty="0">
                <a:solidFill>
                  <a:srgbClr val="191B0E">
                    <a:alpha val="100000"/>
                  </a:srgbClr>
                </a:solidFill>
                <a:latin typeface="KaiTi"/>
                <a:ea typeface="KaiTi"/>
                <a:cs typeface="KaiTi"/>
              </a:rPr>
              <a:t>插桩</a:t>
            </a:r>
            <a:r>
              <a:rPr sz="3900" spc="0" dirty="0">
                <a:solidFill>
                  <a:srgbClr val="191B0E">
                    <a:alpha val="100000"/>
                  </a:srgbClr>
                </a:solidFill>
                <a:latin typeface="KaiTi"/>
                <a:ea typeface="KaiTi"/>
                <a:cs typeface="KaiTi"/>
              </a:rPr>
              <a:t>技术</a:t>
            </a:r>
            <a:endParaRPr lang="KaiTi" altLang="KaiTi" sz="3900" dirty="0"/>
          </a:p>
          <a:p>
            <a:pPr marL="394339" indent="-381639" algn="l" rtl="0" eaLnBrk="0">
              <a:lnSpc>
                <a:spcPct val="83000"/>
              </a:lnSpc>
              <a:spcBef>
                <a:spcPts val="291"/>
              </a:spcBef>
              <a:tabLst/>
            </a:pPr>
            <a:r>
              <a:rPr sz="1800" spc="60" dirty="0">
                <a:solidFill>
                  <a:srgbClr val="191B0E">
                    <a:alpha val="100000"/>
                  </a:srgbClr>
                </a:solidFill>
                <a:latin typeface="Microsoft YaHei"/>
                <a:ea typeface="Microsoft YaHei"/>
                <a:cs typeface="Microsoft YaHei"/>
              </a:rPr>
              <a:t>■</a:t>
            </a:r>
            <a:r>
              <a:rPr sz="1800" spc="30" dirty="0">
                <a:solidFill>
                  <a:srgbClr val="191B0E">
                    <a:alpha val="100000"/>
                  </a:srgbClr>
                </a:solidFill>
                <a:latin typeface="Microsoft YaHei"/>
                <a:ea typeface="Microsoft YaHei"/>
                <a:cs typeface="Microsoft YaHei"/>
              </a:rPr>
              <a:t>   </a:t>
            </a:r>
            <a:r>
              <a:rPr sz="1800" spc="100" dirty="0">
                <a:solidFill>
                  <a:srgbClr val="191B0E">
                    <a:alpha val="100000"/>
                  </a:srgbClr>
                </a:solidFill>
                <a:latin typeface="KaiTi"/>
                <a:ea typeface="KaiTi"/>
                <a:cs typeface="KaiTi"/>
              </a:rPr>
              <a:t>借助于在被测程序中设置断点或打印语句来进行测试的方法，在执行测试的过程中</a:t>
            </a:r>
            <a:r>
              <a:rPr sz="1800" spc="70" dirty="0">
                <a:solidFill>
                  <a:srgbClr val="191B0E">
                    <a:alpha val="100000"/>
                  </a:srgbClr>
                </a:solidFill>
                <a:latin typeface="KaiTi"/>
                <a:ea typeface="KaiTi"/>
                <a:cs typeface="KaiTi"/>
              </a:rPr>
              <a:t>可</a:t>
            </a:r>
            <a:r>
              <a:rPr sz="1800" spc="0" dirty="0">
                <a:solidFill>
                  <a:srgbClr val="191B0E">
                    <a:alpha val="100000"/>
                  </a:srgbClr>
                </a:solidFill>
                <a:latin typeface="KaiTi"/>
                <a:ea typeface="KaiTi"/>
                <a:cs typeface="KaiTi"/>
              </a:rPr>
              <a:t> </a:t>
            </a:r>
            <a:r>
              <a:rPr sz="1800" spc="50" dirty="0">
                <a:solidFill>
                  <a:srgbClr val="191B0E">
                    <a:alpha val="100000"/>
                  </a:srgbClr>
                </a:solidFill>
                <a:latin typeface="KaiTi"/>
                <a:ea typeface="KaiTi"/>
                <a:cs typeface="KaiTi"/>
              </a:rPr>
              <a:t>以了解一些程序的动态信息。这样在运行程序时，</a:t>
            </a:r>
            <a:r>
              <a:rPr sz="1800" spc="0" dirty="0">
                <a:solidFill>
                  <a:srgbClr val="191B0E">
                    <a:alpha val="100000"/>
                  </a:srgbClr>
                </a:solidFill>
                <a:latin typeface="KaiTi"/>
                <a:ea typeface="KaiTi"/>
                <a:cs typeface="KaiTi"/>
              </a:rPr>
              <a:t> </a:t>
            </a:r>
            <a:r>
              <a:rPr sz="1800" spc="50" dirty="0">
                <a:solidFill>
                  <a:srgbClr val="191B0E">
                    <a:alpha val="100000"/>
                  </a:srgbClr>
                </a:solidFill>
                <a:latin typeface="KaiTi"/>
                <a:ea typeface="KaiTi"/>
                <a:cs typeface="KaiTi"/>
              </a:rPr>
              <a:t>既能检验测试的结果数据，</a:t>
            </a:r>
            <a:r>
              <a:rPr sz="1800" spc="0" dirty="0">
                <a:solidFill>
                  <a:srgbClr val="191B0E">
                    <a:alpha val="100000"/>
                  </a:srgbClr>
                </a:solidFill>
                <a:latin typeface="KaiTi"/>
                <a:ea typeface="KaiTi"/>
                <a:cs typeface="KaiTi"/>
              </a:rPr>
              <a:t> </a:t>
            </a:r>
            <a:r>
              <a:rPr sz="1800" spc="5" dirty="0">
                <a:solidFill>
                  <a:srgbClr val="191B0E">
                    <a:alpha val="100000"/>
                  </a:srgbClr>
                </a:solidFill>
                <a:latin typeface="KaiTi"/>
                <a:ea typeface="KaiTi"/>
                <a:cs typeface="KaiTi"/>
              </a:rPr>
              <a:t>又</a:t>
            </a:r>
            <a:r>
              <a:rPr sz="1800" spc="0" dirty="0">
                <a:solidFill>
                  <a:srgbClr val="191B0E">
                    <a:alpha val="100000"/>
                  </a:srgbClr>
                </a:solidFill>
                <a:latin typeface="KaiTi"/>
                <a:ea typeface="KaiTi"/>
                <a:cs typeface="KaiTi"/>
              </a:rPr>
              <a:t>能借</a:t>
            </a:r>
            <a:r>
              <a:rPr sz="1800" spc="0" dirty="0">
                <a:solidFill>
                  <a:srgbClr val="191B0E">
                    <a:alpha val="100000"/>
                  </a:srgbClr>
                </a:solidFill>
                <a:latin typeface="KaiTi"/>
                <a:ea typeface="KaiTi"/>
                <a:cs typeface="KaiTi"/>
              </a:rPr>
              <a:t> </a:t>
            </a:r>
            <a:r>
              <a:rPr sz="1800" spc="70" dirty="0">
                <a:solidFill>
                  <a:srgbClr val="191B0E">
                    <a:alpha val="100000"/>
                  </a:srgbClr>
                </a:solidFill>
                <a:latin typeface="KaiTi"/>
                <a:ea typeface="KaiTi"/>
                <a:cs typeface="KaiTi"/>
              </a:rPr>
              <a:t>助插入语句给出的信息掌握程序的动态运行特性</a:t>
            </a:r>
            <a:r>
              <a:rPr sz="1800" spc="80" dirty="0">
                <a:solidFill>
                  <a:srgbClr val="191B0E">
                    <a:alpha val="100000"/>
                  </a:srgbClr>
                </a:solidFill>
                <a:latin typeface="KaiTi"/>
                <a:ea typeface="KaiTi"/>
                <a:cs typeface="KaiTi"/>
              </a:rPr>
              <a:t>，</a:t>
            </a:r>
            <a:r>
              <a:rPr sz="1800" spc="0" dirty="0">
                <a:solidFill>
                  <a:srgbClr val="191B0E">
                    <a:alpha val="100000"/>
                  </a:srgbClr>
                </a:solidFill>
                <a:latin typeface="KaiTi"/>
                <a:ea typeface="KaiTi"/>
                <a:cs typeface="KaiTi"/>
              </a:rPr>
              <a:t> </a:t>
            </a:r>
            <a:r>
              <a:rPr sz="1800" spc="70" dirty="0">
                <a:solidFill>
                  <a:srgbClr val="191B0E">
                    <a:alpha val="100000"/>
                  </a:srgbClr>
                </a:solidFill>
                <a:latin typeface="KaiTi"/>
                <a:ea typeface="KaiTi"/>
                <a:cs typeface="KaiTi"/>
              </a:rPr>
              <a:t>从而把程序执行过程中所发生的重</a:t>
            </a:r>
            <a:r>
              <a:rPr sz="1800" spc="0" dirty="0">
                <a:solidFill>
                  <a:srgbClr val="191B0E">
                    <a:alpha val="100000"/>
                  </a:srgbClr>
                </a:solidFill>
                <a:latin typeface="KaiTi"/>
                <a:ea typeface="KaiTi"/>
                <a:cs typeface="KaiTi"/>
              </a:rPr>
              <a:t> </a:t>
            </a:r>
            <a:r>
              <a:rPr sz="1800" spc="50" dirty="0">
                <a:solidFill>
                  <a:srgbClr val="191B0E">
                    <a:alpha val="100000"/>
                  </a:srgbClr>
                </a:solidFill>
                <a:latin typeface="KaiTi"/>
                <a:ea typeface="KaiTi"/>
                <a:cs typeface="KaiTi"/>
              </a:rPr>
              <a:t>要</a:t>
            </a:r>
            <a:r>
              <a:rPr sz="1800" spc="40" dirty="0">
                <a:solidFill>
                  <a:srgbClr val="191B0E">
                    <a:alpha val="100000"/>
                  </a:srgbClr>
                </a:solidFill>
                <a:latin typeface="KaiTi"/>
                <a:ea typeface="KaiTi"/>
                <a:cs typeface="KaiTi"/>
              </a:rPr>
              <a:t>事件记录下来</a:t>
            </a:r>
            <a:r>
              <a:rPr sz="1800" spc="60" dirty="0">
                <a:solidFill>
                  <a:srgbClr val="191B0E">
                    <a:alpha val="100000"/>
                  </a:srgbClr>
                </a:solidFill>
                <a:latin typeface="KaiTi"/>
                <a:ea typeface="KaiTi"/>
                <a:cs typeface="KaiTi"/>
              </a:rPr>
              <a:t>。</a:t>
            </a:r>
            <a:endParaRPr lang="KaiTi" altLang="KaiTi" sz="1800" dirty="0"/>
          </a:p>
          <a:p>
            <a:pPr indent="12700" algn="l" rtl="0" eaLnBrk="0">
              <a:lnSpc>
                <a:spcPct val="98000"/>
              </a:lnSpc>
              <a:spcBef>
                <a:spcPts val="768"/>
              </a:spcBef>
              <a:tabLst/>
            </a:pPr>
            <a:r>
              <a:rPr sz="1800" spc="30" dirty="0">
                <a:solidFill>
                  <a:srgbClr val="191B0E">
                    <a:alpha val="100000"/>
                  </a:srgbClr>
                </a:solidFill>
                <a:latin typeface="Microsoft YaHei"/>
                <a:ea typeface="Microsoft YaHei"/>
                <a:cs typeface="Microsoft YaHei"/>
              </a:rPr>
              <a:t>■</a:t>
            </a:r>
            <a:r>
              <a:rPr sz="1800" spc="30" dirty="0">
                <a:solidFill>
                  <a:srgbClr val="191B0E">
                    <a:alpha val="100000"/>
                  </a:srgbClr>
                </a:solidFill>
                <a:latin typeface="Microsoft YaHei"/>
                <a:ea typeface="Microsoft YaHei"/>
                <a:cs typeface="Microsoft YaHei"/>
              </a:rPr>
              <a:t>  </a:t>
            </a:r>
            <a:r>
              <a:rPr sz="1800" spc="20" dirty="0">
                <a:solidFill>
                  <a:srgbClr val="191B0E">
                    <a:alpha val="100000"/>
                  </a:srgbClr>
                </a:solidFill>
                <a:latin typeface="Microsoft YaHei"/>
                <a:ea typeface="Microsoft YaHei"/>
                <a:cs typeface="Microsoft YaHei"/>
              </a:rPr>
              <a:t> </a:t>
            </a:r>
            <a:r>
              <a:rPr sz="1800" spc="50" dirty="0">
                <a:solidFill>
                  <a:srgbClr val="191B0E">
                    <a:alpha val="100000"/>
                  </a:srgbClr>
                </a:solidFill>
                <a:latin typeface="KaiTi"/>
                <a:ea typeface="KaiTi"/>
                <a:cs typeface="KaiTi"/>
              </a:rPr>
              <a:t>程序插装设计时主要需要考虑三方面因素：</a:t>
            </a:r>
            <a:endParaRPr lang="KaiTi" altLang="KaiTi" sz="1800" dirty="0"/>
          </a:p>
          <a:p>
            <a:pPr indent="549794" algn="l" rtl="0" eaLnBrk="0">
              <a:lnSpc>
                <a:spcPct val="91000"/>
              </a:lnSpc>
              <a:spcBef>
                <a:spcPts val="281"/>
              </a:spcBef>
              <a:tabLst/>
            </a:pPr>
            <a:r>
              <a:rPr sz="1800" spc="0" dirty="0">
                <a:solidFill>
                  <a:srgbClr val="191B0E">
                    <a:alpha val="100000"/>
                  </a:srgbClr>
                </a:solidFill>
                <a:latin typeface="Microsoft YaHei"/>
                <a:ea typeface="Microsoft YaHei"/>
                <a:cs typeface="Microsoft YaHei"/>
              </a:rPr>
              <a:t>–</a:t>
            </a:r>
            <a:r>
              <a:rPr sz="1800" spc="0" dirty="0">
                <a:solidFill>
                  <a:srgbClr val="191B0E">
                    <a:alpha val="100000"/>
                  </a:srgbClr>
                </a:solidFill>
                <a:latin typeface="Microsoft YaHei"/>
                <a:ea typeface="Microsoft YaHei"/>
                <a:cs typeface="Microsoft YaHei"/>
              </a:rPr>
              <a:t>   </a:t>
            </a:r>
            <a:r>
              <a:rPr sz="1900" i="1" spc="0" dirty="0">
                <a:solidFill>
                  <a:srgbClr val="191B0E">
                    <a:alpha val="100000"/>
                  </a:srgbClr>
                </a:solidFill>
                <a:latin typeface="KaiTi"/>
                <a:ea typeface="KaiTi"/>
                <a:cs typeface="KaiTi"/>
              </a:rPr>
              <a:t>需要探测哪些信息</a:t>
            </a:r>
            <a:r>
              <a:rPr sz="1900" i="1" spc="-430" dirty="0">
                <a:solidFill>
                  <a:srgbClr val="191B0E">
                    <a:alpha val="100000"/>
                  </a:srgbClr>
                </a:solidFill>
                <a:latin typeface="KaiTi"/>
                <a:ea typeface="KaiTi"/>
                <a:cs typeface="KaiTi"/>
              </a:rPr>
              <a:t>；</a:t>
            </a:r>
            <a:endParaRPr lang="KaiTi" altLang="KaiTi" sz="1900" dirty="0"/>
          </a:p>
          <a:p>
            <a:pPr indent="549824" algn="l" rtl="0" eaLnBrk="0">
              <a:lnSpc>
                <a:spcPct val="90000"/>
              </a:lnSpc>
              <a:spcBef>
                <a:spcPts val="309"/>
              </a:spcBef>
              <a:tabLst/>
            </a:pPr>
            <a:r>
              <a:rPr sz="1800" spc="-10" dirty="0">
                <a:solidFill>
                  <a:srgbClr val="191B0E">
                    <a:alpha val="100000"/>
                  </a:srgbClr>
                </a:solidFill>
                <a:latin typeface="Microsoft YaHei"/>
                <a:ea typeface="Microsoft YaHei"/>
                <a:cs typeface="Microsoft YaHei"/>
              </a:rPr>
              <a:t>–</a:t>
            </a:r>
            <a:r>
              <a:rPr sz="1800" spc="-190" dirty="0">
                <a:solidFill>
                  <a:srgbClr val="191B0E">
                    <a:alpha val="100000"/>
                  </a:srgbClr>
                </a:solidFill>
                <a:latin typeface="Microsoft YaHei"/>
                <a:ea typeface="Microsoft YaHei"/>
                <a:cs typeface="Microsoft YaHei"/>
              </a:rPr>
              <a:t>   </a:t>
            </a:r>
            <a:r>
              <a:rPr sz="2000" i="1" spc="-20" dirty="0">
                <a:solidFill>
                  <a:srgbClr val="191B0E">
                    <a:alpha val="100000"/>
                  </a:srgbClr>
                </a:solidFill>
                <a:latin typeface="KaiTi"/>
                <a:ea typeface="KaiTi"/>
                <a:cs typeface="KaiTi"/>
              </a:rPr>
              <a:t>在程序的什么位置设立</a:t>
            </a:r>
            <a:r>
              <a:rPr sz="2000" i="1" spc="0" dirty="0">
                <a:solidFill>
                  <a:srgbClr val="191B0E">
                    <a:alpha val="100000"/>
                  </a:srgbClr>
                </a:solidFill>
                <a:latin typeface="KaiTi"/>
                <a:ea typeface="KaiTi"/>
                <a:cs typeface="KaiTi"/>
              </a:rPr>
              <a:t>插装点</a:t>
            </a:r>
            <a:r>
              <a:rPr sz="2000" i="1" spc="-1020" dirty="0">
                <a:solidFill>
                  <a:srgbClr val="191B0E">
                    <a:alpha val="100000"/>
                  </a:srgbClr>
                </a:solidFill>
                <a:latin typeface="KaiTi"/>
                <a:ea typeface="KaiTi"/>
                <a:cs typeface="KaiTi"/>
              </a:rPr>
              <a:t>；</a:t>
            </a:r>
            <a:endParaRPr lang="KaiTi" altLang="KaiTi" sz="2000" dirty="0"/>
          </a:p>
          <a:p>
            <a:pPr indent="549794" algn="l" rtl="0" eaLnBrk="0">
              <a:lnSpc>
                <a:spcPct val="93000"/>
              </a:lnSpc>
              <a:spcBef>
                <a:spcPts val="242"/>
              </a:spcBef>
              <a:tabLst/>
            </a:pPr>
            <a:r>
              <a:rPr sz="1800" spc="40" dirty="0">
                <a:solidFill>
                  <a:srgbClr val="191B0E">
                    <a:alpha val="100000"/>
                  </a:srgbClr>
                </a:solidFill>
                <a:latin typeface="Microsoft YaHei"/>
                <a:ea typeface="Microsoft YaHei"/>
                <a:cs typeface="Microsoft YaHei"/>
              </a:rPr>
              <a:t>–</a:t>
            </a:r>
            <a:r>
              <a:rPr sz="1800" spc="30" dirty="0">
                <a:solidFill>
                  <a:srgbClr val="191B0E">
                    <a:alpha val="100000"/>
                  </a:srgbClr>
                </a:solidFill>
                <a:latin typeface="Microsoft YaHei"/>
                <a:ea typeface="Microsoft YaHei"/>
                <a:cs typeface="Microsoft YaHei"/>
              </a:rPr>
              <a:t>   </a:t>
            </a:r>
            <a:r>
              <a:rPr sz="1900" i="1" spc="60" dirty="0">
                <a:solidFill>
                  <a:srgbClr val="191B0E">
                    <a:alpha val="100000"/>
                  </a:srgbClr>
                </a:solidFill>
                <a:latin typeface="KaiTi"/>
                <a:ea typeface="KaiTi"/>
                <a:cs typeface="KaiTi"/>
              </a:rPr>
              <a:t>计划设置多少个插装点</a:t>
            </a:r>
            <a:endParaRPr lang="KaiTi" altLang="KaiTi" sz="1900" dirty="0"/>
          </a:p>
          <a:p>
            <a:pPr indent="12700" algn="l" rtl="0" eaLnBrk="0">
              <a:lnSpc>
                <a:spcPct val="98000"/>
              </a:lnSpc>
              <a:spcBef>
                <a:spcPts val="751"/>
              </a:spcBef>
              <a:tabLst/>
            </a:pPr>
            <a:r>
              <a:rPr sz="1800" spc="0" dirty="0">
                <a:solidFill>
                  <a:srgbClr val="191B0E">
                    <a:alpha val="100000"/>
                  </a:srgbClr>
                </a:solidFill>
                <a:latin typeface="Microsoft YaHei"/>
                <a:ea typeface="Microsoft YaHei"/>
                <a:cs typeface="Microsoft YaHei"/>
              </a:rPr>
              <a:t>■</a:t>
            </a:r>
            <a:r>
              <a:rPr sz="1800" spc="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KaiTi"/>
                <a:ea typeface="KaiTi"/>
                <a:cs typeface="KaiTi"/>
              </a:rPr>
              <a:t>主要有以下几个应用</a:t>
            </a:r>
            <a:r>
              <a:rPr sz="1800" spc="-95" dirty="0">
                <a:solidFill>
                  <a:srgbClr val="191B0E">
                    <a:alpha val="100000"/>
                  </a:srgbClr>
                </a:solidFill>
                <a:latin typeface="KaiTi"/>
                <a:ea typeface="KaiTi"/>
                <a:cs typeface="KaiTi"/>
              </a:rPr>
              <a:t>：</a:t>
            </a:r>
            <a:endParaRPr lang="KaiTi" altLang="KaiTi" sz="1800" dirty="0"/>
          </a:p>
          <a:p>
            <a:pPr marL="917559" indent="-367765" algn="l" rtl="0" eaLnBrk="0">
              <a:lnSpc>
                <a:spcPct val="81000"/>
              </a:lnSpc>
              <a:spcBef>
                <a:spcPts val="268"/>
              </a:spcBef>
              <a:tabLst/>
            </a:pPr>
            <a:r>
              <a:rPr sz="1800" spc="10" dirty="0">
                <a:solidFill>
                  <a:srgbClr val="191B0E">
                    <a:alpha val="100000"/>
                  </a:srgbClr>
                </a:solidFill>
                <a:latin typeface="Microsoft YaHei"/>
                <a:ea typeface="Microsoft YaHei"/>
                <a:cs typeface="Microsoft YaHei"/>
              </a:rPr>
              <a:t>–</a:t>
            </a:r>
            <a:r>
              <a:rPr sz="1800" spc="10" dirty="0">
                <a:solidFill>
                  <a:srgbClr val="191B0E">
                    <a:alpha val="100000"/>
                  </a:srgbClr>
                </a:solidFill>
                <a:latin typeface="Microsoft YaHei"/>
                <a:ea typeface="Microsoft YaHei"/>
                <a:cs typeface="Microsoft YaHei"/>
              </a:rPr>
              <a:t>   </a:t>
            </a:r>
            <a:r>
              <a:rPr sz="1900" i="1" spc="20" dirty="0">
                <a:solidFill>
                  <a:srgbClr val="191B0E">
                    <a:alpha val="100000"/>
                  </a:srgbClr>
                </a:solidFill>
                <a:latin typeface="KaiTi"/>
                <a:ea typeface="KaiTi"/>
                <a:cs typeface="KaiTi"/>
              </a:rPr>
              <a:t>覆盖分析：程序插装可以估计程序控制流图中被覆盖的程度，确定测试执</a:t>
            </a:r>
            <a:r>
              <a:rPr sz="1900" i="1" spc="15" dirty="0">
                <a:solidFill>
                  <a:srgbClr val="191B0E">
                    <a:alpha val="100000"/>
                  </a:srgbClr>
                </a:solidFill>
                <a:latin typeface="KaiTi"/>
                <a:ea typeface="KaiTi"/>
                <a:cs typeface="KaiTi"/>
              </a:rPr>
              <a:t>行</a:t>
            </a:r>
            <a:r>
              <a:rPr sz="1900" i="1" spc="0" dirty="0">
                <a:solidFill>
                  <a:srgbClr val="191B0E">
                    <a:alpha val="100000"/>
                  </a:srgbClr>
                </a:solidFill>
                <a:latin typeface="KaiTi"/>
                <a:ea typeface="KaiTi"/>
                <a:cs typeface="KaiTi"/>
              </a:rPr>
              <a:t>的充</a:t>
            </a:r>
            <a:r>
              <a:rPr sz="1900" spc="0" dirty="0">
                <a:solidFill>
                  <a:srgbClr val="191B0E">
                    <a:alpha val="100000"/>
                  </a:srgbClr>
                </a:solidFill>
                <a:latin typeface="KaiTi"/>
                <a:ea typeface="KaiTi"/>
                <a:cs typeface="KaiTi"/>
              </a:rPr>
              <a:t> </a:t>
            </a:r>
            <a:r>
              <a:rPr sz="2000" i="1" spc="0" dirty="0">
                <a:solidFill>
                  <a:srgbClr val="191B0E">
                    <a:alpha val="100000"/>
                  </a:srgbClr>
                </a:solidFill>
                <a:latin typeface="KaiTi"/>
                <a:ea typeface="KaiTi"/>
                <a:cs typeface="KaiTi"/>
              </a:rPr>
              <a:t>分性</a:t>
            </a:r>
            <a:r>
              <a:rPr sz="2000" i="1" spc="-610" dirty="0">
                <a:solidFill>
                  <a:srgbClr val="191B0E">
                    <a:alpha val="100000"/>
                  </a:srgbClr>
                </a:solidFill>
                <a:latin typeface="KaiTi"/>
                <a:ea typeface="KaiTi"/>
                <a:cs typeface="KaiTi"/>
              </a:rPr>
              <a:t>，</a:t>
            </a:r>
            <a:r>
              <a:rPr sz="2000" i="1" spc="0" dirty="0">
                <a:solidFill>
                  <a:srgbClr val="191B0E">
                    <a:alpha val="100000"/>
                  </a:srgbClr>
                </a:solidFill>
                <a:latin typeface="KaiTi"/>
                <a:ea typeface="KaiTi"/>
                <a:cs typeface="KaiTi"/>
              </a:rPr>
              <a:t>从而设计更好的测试用例</a:t>
            </a:r>
            <a:r>
              <a:rPr sz="2000" i="1" spc="-610" dirty="0">
                <a:solidFill>
                  <a:srgbClr val="191B0E">
                    <a:alpha val="100000"/>
                  </a:srgbClr>
                </a:solidFill>
                <a:latin typeface="KaiTi"/>
                <a:ea typeface="KaiTi"/>
                <a:cs typeface="KaiTi"/>
              </a:rPr>
              <a:t>，</a:t>
            </a:r>
            <a:r>
              <a:rPr sz="2000" i="1" spc="0" dirty="0">
                <a:solidFill>
                  <a:srgbClr val="191B0E">
                    <a:alpha val="100000"/>
                  </a:srgbClr>
                </a:solidFill>
                <a:latin typeface="KaiTi"/>
                <a:ea typeface="KaiTi"/>
                <a:cs typeface="KaiTi"/>
              </a:rPr>
              <a:t>提高测试覆盖率</a:t>
            </a:r>
            <a:r>
              <a:rPr sz="2000" i="1" spc="-600" dirty="0">
                <a:solidFill>
                  <a:srgbClr val="191B0E">
                    <a:alpha val="100000"/>
                  </a:srgbClr>
                </a:solidFill>
                <a:latin typeface="KaiTi"/>
                <a:ea typeface="KaiTi"/>
                <a:cs typeface="KaiTi"/>
              </a:rPr>
              <a:t>。</a:t>
            </a:r>
            <a:endParaRPr lang="KaiTi" altLang="KaiTi" sz="2000" dirty="0"/>
          </a:p>
          <a:p>
            <a:pPr marL="908881" indent="-359087" algn="l" rtl="0" eaLnBrk="0">
              <a:lnSpc>
                <a:spcPct val="83000"/>
              </a:lnSpc>
              <a:spcBef>
                <a:spcPts val="275"/>
              </a:spcBef>
              <a:tabLst/>
            </a:pPr>
            <a:r>
              <a:rPr sz="1800" spc="0" dirty="0">
                <a:solidFill>
                  <a:srgbClr val="191B0E">
                    <a:alpha val="100000"/>
                  </a:srgbClr>
                </a:solidFill>
                <a:latin typeface="Microsoft YaHei"/>
                <a:ea typeface="Microsoft YaHei"/>
                <a:cs typeface="Microsoft YaHei"/>
              </a:rPr>
              <a:t>–</a:t>
            </a:r>
            <a:r>
              <a:rPr sz="1800" spc="0" dirty="0">
                <a:solidFill>
                  <a:srgbClr val="191B0E">
                    <a:alpha val="100000"/>
                  </a:srgbClr>
                </a:solidFill>
                <a:latin typeface="Microsoft YaHei"/>
                <a:ea typeface="Microsoft YaHei"/>
                <a:cs typeface="Microsoft YaHei"/>
              </a:rPr>
              <a:t>   </a:t>
            </a:r>
            <a:r>
              <a:rPr sz="1900" i="1" spc="0" dirty="0">
                <a:solidFill>
                  <a:srgbClr val="191B0E">
                    <a:alpha val="100000"/>
                  </a:srgbClr>
                </a:solidFill>
                <a:latin typeface="KaiTi"/>
                <a:ea typeface="KaiTi"/>
                <a:cs typeface="KaiTi"/>
              </a:rPr>
              <a:t>监控：在程序的特定位置设立插装点，插入用于记录动态特性的语句，</a:t>
            </a:r>
            <a:r>
              <a:rPr sz="1900" spc="-255" dirty="0">
                <a:solidFill>
                  <a:srgbClr val="191B0E">
                    <a:alpha val="100000"/>
                  </a:srgbClr>
                </a:solidFill>
                <a:latin typeface="KaiTi"/>
                <a:ea typeface="KaiTi"/>
                <a:cs typeface="KaiTi"/>
              </a:rPr>
              <a:t> </a:t>
            </a:r>
            <a:r>
              <a:rPr sz="1900" i="1" spc="0" dirty="0">
                <a:solidFill>
                  <a:srgbClr val="191B0E">
                    <a:alpha val="100000"/>
                  </a:srgbClr>
                </a:solidFill>
                <a:latin typeface="KaiTi"/>
                <a:ea typeface="KaiTi"/>
                <a:cs typeface="KaiTi"/>
              </a:rPr>
              <a:t>用来监控</a:t>
            </a:r>
            <a:r>
              <a:rPr sz="1900" spc="0" dirty="0">
                <a:solidFill>
                  <a:srgbClr val="191B0E">
                    <a:alpha val="100000"/>
                  </a:srgbClr>
                </a:solidFill>
                <a:latin typeface="KaiTi"/>
                <a:ea typeface="KaiTi"/>
                <a:cs typeface="KaiTi"/>
              </a:rPr>
              <a:t> </a:t>
            </a:r>
            <a:r>
              <a:rPr sz="1900" i="1" spc="25" dirty="0">
                <a:solidFill>
                  <a:srgbClr val="191B0E">
                    <a:alpha val="100000"/>
                  </a:srgbClr>
                </a:solidFill>
                <a:latin typeface="KaiTi"/>
                <a:ea typeface="KaiTi"/>
                <a:cs typeface="KaiTi"/>
              </a:rPr>
              <a:t>程</a:t>
            </a:r>
            <a:r>
              <a:rPr sz="1900" i="1" spc="20" dirty="0">
                <a:solidFill>
                  <a:srgbClr val="191B0E">
                    <a:alpha val="100000"/>
                  </a:srgbClr>
                </a:solidFill>
                <a:latin typeface="KaiTi"/>
                <a:ea typeface="KaiTi"/>
                <a:cs typeface="KaiTi"/>
              </a:rPr>
              <a:t>序运行时的某些特性</a:t>
            </a:r>
            <a:r>
              <a:rPr sz="1900" i="1" spc="40" dirty="0">
                <a:solidFill>
                  <a:srgbClr val="191B0E">
                    <a:alpha val="100000"/>
                  </a:srgbClr>
                </a:solidFill>
                <a:latin typeface="KaiTi"/>
                <a:ea typeface="KaiTi"/>
                <a:cs typeface="KaiTi"/>
              </a:rPr>
              <a:t>，</a:t>
            </a:r>
            <a:r>
              <a:rPr sz="1900" i="1" spc="20" dirty="0">
                <a:solidFill>
                  <a:srgbClr val="191B0E">
                    <a:alpha val="100000"/>
                  </a:srgbClr>
                </a:solidFill>
                <a:latin typeface="KaiTi"/>
                <a:ea typeface="KaiTi"/>
                <a:cs typeface="KaiTi"/>
              </a:rPr>
              <a:t>从而排除软件故障</a:t>
            </a:r>
            <a:r>
              <a:rPr sz="1900" i="1" spc="40" dirty="0">
                <a:solidFill>
                  <a:srgbClr val="191B0E">
                    <a:alpha val="100000"/>
                  </a:srgbClr>
                </a:solidFill>
                <a:latin typeface="KaiTi"/>
                <a:ea typeface="KaiTi"/>
                <a:cs typeface="KaiTi"/>
              </a:rPr>
              <a:t>。</a:t>
            </a:r>
            <a:endParaRPr lang="KaiTi" altLang="KaiTi" sz="1900" dirty="0"/>
          </a:p>
          <a:p>
            <a:pPr marL="914907" indent="-365113" algn="l" rtl="0" eaLnBrk="0">
              <a:lnSpc>
                <a:spcPct val="78000"/>
              </a:lnSpc>
              <a:spcBef>
                <a:spcPts val="278"/>
              </a:spcBef>
              <a:tabLst/>
            </a:pPr>
            <a:r>
              <a:rPr sz="1800" spc="10" dirty="0">
                <a:solidFill>
                  <a:srgbClr val="191B0E">
                    <a:alpha val="100000"/>
                  </a:srgbClr>
                </a:solidFill>
                <a:latin typeface="Microsoft YaHei"/>
                <a:ea typeface="Microsoft YaHei"/>
                <a:cs typeface="Microsoft YaHei"/>
              </a:rPr>
              <a:t>–</a:t>
            </a:r>
            <a:r>
              <a:rPr sz="1800" spc="10" dirty="0">
                <a:solidFill>
                  <a:srgbClr val="191B0E">
                    <a:alpha val="100000"/>
                  </a:srgbClr>
                </a:solidFill>
                <a:latin typeface="Microsoft YaHei"/>
                <a:ea typeface="Microsoft YaHei"/>
                <a:cs typeface="Microsoft YaHei"/>
              </a:rPr>
              <a:t>   </a:t>
            </a:r>
            <a:r>
              <a:rPr sz="1900" i="1" spc="20" dirty="0">
                <a:solidFill>
                  <a:srgbClr val="191B0E">
                    <a:alpha val="100000"/>
                  </a:srgbClr>
                </a:solidFill>
                <a:latin typeface="KaiTi"/>
                <a:ea typeface="KaiTi"/>
                <a:cs typeface="KaiTi"/>
              </a:rPr>
              <a:t>查找数据流异常：程序插装可以记录在程序执行中某些变量值的变化情况</a:t>
            </a:r>
            <a:r>
              <a:rPr sz="1900" i="1" spc="15" dirty="0">
                <a:solidFill>
                  <a:srgbClr val="191B0E">
                    <a:alpha val="100000"/>
                  </a:srgbClr>
                </a:solidFill>
                <a:latin typeface="KaiTi"/>
                <a:ea typeface="KaiTi"/>
                <a:cs typeface="KaiTi"/>
              </a:rPr>
              <a:t>和</a:t>
            </a:r>
            <a:r>
              <a:rPr sz="1900" i="1" spc="0" dirty="0">
                <a:solidFill>
                  <a:srgbClr val="191B0E">
                    <a:alpha val="100000"/>
                  </a:srgbClr>
                </a:solidFill>
                <a:latin typeface="KaiTi"/>
                <a:ea typeface="KaiTi"/>
                <a:cs typeface="KaiTi"/>
              </a:rPr>
              <a:t>变化</a:t>
            </a:r>
            <a:r>
              <a:rPr sz="1900" spc="0" dirty="0">
                <a:solidFill>
                  <a:srgbClr val="191B0E">
                    <a:alpha val="100000"/>
                  </a:srgbClr>
                </a:solidFill>
                <a:latin typeface="KaiTi"/>
                <a:ea typeface="KaiTi"/>
                <a:cs typeface="KaiTi"/>
              </a:rPr>
              <a:t> </a:t>
            </a:r>
            <a:r>
              <a:rPr sz="1900" i="1" spc="0" dirty="0">
                <a:solidFill>
                  <a:srgbClr val="191B0E">
                    <a:alpha val="100000"/>
                  </a:srgbClr>
                </a:solidFill>
                <a:latin typeface="KaiTi"/>
                <a:ea typeface="KaiTi"/>
                <a:cs typeface="KaiTi"/>
              </a:rPr>
              <a:t>范围。掌握了数据变量的取值状况，</a:t>
            </a:r>
            <a:r>
              <a:rPr sz="1900" spc="-560" dirty="0">
                <a:solidFill>
                  <a:srgbClr val="191B0E">
                    <a:alpha val="100000"/>
                  </a:srgbClr>
                </a:solidFill>
                <a:latin typeface="KaiTi"/>
                <a:ea typeface="KaiTi"/>
                <a:cs typeface="KaiTi"/>
              </a:rPr>
              <a:t> </a:t>
            </a:r>
            <a:r>
              <a:rPr sz="1900" i="1" spc="0" dirty="0">
                <a:solidFill>
                  <a:srgbClr val="191B0E">
                    <a:alpha val="100000"/>
                  </a:srgbClr>
                </a:solidFill>
                <a:latin typeface="KaiTi"/>
                <a:ea typeface="KaiTi"/>
                <a:cs typeface="KaiTi"/>
              </a:rPr>
              <a:t>就能准确地判断是否发生数据流异常。虽然</a:t>
            </a:r>
            <a:r>
              <a:rPr sz="1900" spc="0" dirty="0">
                <a:solidFill>
                  <a:srgbClr val="191B0E">
                    <a:alpha val="100000"/>
                  </a:srgbClr>
                </a:solidFill>
                <a:latin typeface="KaiTi"/>
                <a:ea typeface="KaiTi"/>
                <a:cs typeface="KaiTi"/>
              </a:rPr>
              <a:t> </a:t>
            </a:r>
            <a:r>
              <a:rPr sz="2000" i="1" spc="-40" dirty="0">
                <a:solidFill>
                  <a:srgbClr val="191B0E">
                    <a:alpha val="100000"/>
                  </a:srgbClr>
                </a:solidFill>
                <a:latin typeface="KaiTi"/>
                <a:ea typeface="KaiTi"/>
                <a:cs typeface="KaiTi"/>
              </a:rPr>
              <a:t>数</a:t>
            </a:r>
            <a:r>
              <a:rPr sz="2000" i="1" spc="-35" dirty="0">
                <a:solidFill>
                  <a:srgbClr val="191B0E">
                    <a:alpha val="100000"/>
                  </a:srgbClr>
                </a:solidFill>
                <a:latin typeface="KaiTi"/>
                <a:ea typeface="KaiTi"/>
                <a:cs typeface="KaiTi"/>
              </a:rPr>
              <a:t>据</a:t>
            </a:r>
            <a:r>
              <a:rPr sz="2000" i="1" spc="-30" dirty="0">
                <a:solidFill>
                  <a:srgbClr val="191B0E">
                    <a:alpha val="100000"/>
                  </a:srgbClr>
                </a:solidFill>
                <a:latin typeface="KaiTi"/>
                <a:ea typeface="KaiTi"/>
                <a:cs typeface="KaiTi"/>
              </a:rPr>
              <a:t>流异常可以用静态分析器来发现</a:t>
            </a:r>
            <a:r>
              <a:rPr sz="2000" i="1" spc="-1050" dirty="0">
                <a:solidFill>
                  <a:srgbClr val="191B0E">
                    <a:alpha val="100000"/>
                  </a:srgbClr>
                </a:solidFill>
                <a:latin typeface="KaiTi"/>
                <a:ea typeface="KaiTi"/>
                <a:cs typeface="KaiTi"/>
              </a:rPr>
              <a:t>，</a:t>
            </a:r>
            <a:r>
              <a:rPr sz="2000" i="1" spc="-30" dirty="0">
                <a:solidFill>
                  <a:srgbClr val="191B0E">
                    <a:alpha val="100000"/>
                  </a:srgbClr>
                </a:solidFill>
                <a:latin typeface="KaiTi"/>
                <a:ea typeface="KaiTi"/>
                <a:cs typeface="KaiTi"/>
              </a:rPr>
              <a:t>但是使用插装技术可以更经济更简便</a:t>
            </a:r>
            <a:r>
              <a:rPr sz="2000" i="1" spc="-1050"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i="1" spc="-30" dirty="0">
                <a:solidFill>
                  <a:srgbClr val="191B0E">
                    <a:alpha val="100000"/>
                  </a:srgbClr>
                </a:solidFill>
                <a:latin typeface="KaiTi"/>
                <a:ea typeface="KaiTi"/>
                <a:cs typeface="KaiTi"/>
              </a:rPr>
              <a:t>毕</a:t>
            </a:r>
            <a:r>
              <a:rPr sz="2000" spc="0" dirty="0">
                <a:solidFill>
                  <a:srgbClr val="191B0E">
                    <a:alpha val="100000"/>
                  </a:srgbClr>
                </a:solidFill>
                <a:latin typeface="KaiTi"/>
                <a:ea typeface="KaiTi"/>
                <a:cs typeface="KaiTi"/>
              </a:rPr>
              <a:t> </a:t>
            </a:r>
            <a:r>
              <a:rPr sz="1900" i="1" spc="20" dirty="0">
                <a:solidFill>
                  <a:srgbClr val="191B0E">
                    <a:alpha val="100000"/>
                  </a:srgbClr>
                </a:solidFill>
                <a:latin typeface="KaiTi"/>
                <a:ea typeface="KaiTi"/>
                <a:cs typeface="KaiTi"/>
              </a:rPr>
              <a:t>竟所有信息的获取是随着测</a:t>
            </a:r>
            <a:r>
              <a:rPr sz="1900" i="1" spc="15" dirty="0">
                <a:solidFill>
                  <a:srgbClr val="191B0E">
                    <a:alpha val="100000"/>
                  </a:srgbClr>
                </a:solidFill>
                <a:latin typeface="KaiTi"/>
                <a:ea typeface="KaiTi"/>
                <a:cs typeface="KaiTi"/>
              </a:rPr>
              <a:t>试</a:t>
            </a:r>
            <a:r>
              <a:rPr sz="1900" i="1" spc="0" dirty="0">
                <a:solidFill>
                  <a:srgbClr val="191B0E">
                    <a:alpha val="100000"/>
                  </a:srgbClr>
                </a:solidFill>
                <a:latin typeface="KaiTi"/>
                <a:ea typeface="KaiTi"/>
                <a:cs typeface="KaiTi"/>
              </a:rPr>
              <a:t>过程附带得到的</a:t>
            </a:r>
            <a:r>
              <a:rPr sz="1900" i="1" spc="20" dirty="0">
                <a:solidFill>
                  <a:srgbClr val="191B0E">
                    <a:alpha val="100000"/>
                  </a:srgbClr>
                </a:solidFill>
                <a:latin typeface="KaiTi"/>
                <a:ea typeface="KaiTi"/>
                <a:cs typeface="KaiTi"/>
              </a:rPr>
              <a:t>。</a:t>
            </a:r>
            <a:endParaRPr lang="KaiTi" altLang="KaiTi" sz="1900" dirty="0"/>
          </a:p>
        </p:txBody>
      </p:sp>
      <p:pic>
        <p:nvPicPr>
          <p:cNvPr id="371" name="picture 371"/>
          <p:cNvPicPr>
            <a:picLocks noChangeAspect="1"/>
          </p:cNvPicPr>
          <p:nvPr/>
        </p:nvPicPr>
        <p:blipFill>
          <a:blip r:embed="rId2"/>
          <a:stretch>
            <a:fillRect/>
          </a:stretch>
        </p:blipFill>
        <p:spPr>
          <a:xfrm rot="21600000">
            <a:off x="5490971" y="2282951"/>
            <a:ext cx="5329428" cy="4338828"/>
          </a:xfrm>
          <a:prstGeom prst="rect">
            <a:avLst/>
          </a:prstGeom>
        </p:spPr>
      </p:pic>
      <p:sp>
        <p:nvSpPr>
          <p:cNvPr id="372"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373" name="picture 373"/>
          <p:cNvPicPr>
            <a:picLocks noChangeAspect="1"/>
          </p:cNvPicPr>
          <p:nvPr/>
        </p:nvPicPr>
        <p:blipFill>
          <a:blip r:embed="rId3"/>
          <a:stretch>
            <a:fillRect/>
          </a:stretch>
        </p:blipFill>
        <p:spPr>
          <a:xfrm rot="21600000">
            <a:off x="10283952" y="83819"/>
            <a:ext cx="1812035" cy="5715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375" name="textbox 375"/>
          <p:cNvSpPr/>
          <p:nvPr/>
        </p:nvSpPr>
        <p:spPr>
          <a:xfrm>
            <a:off x="1468664" y="719988"/>
            <a:ext cx="9287509" cy="2562860"/>
          </a:xfrm>
          <a:prstGeom prst="rect">
            <a:avLst/>
          </a:prstGeom>
        </p:spPr>
        <p:txBody>
          <a:bodyPr vert="horz" wrap="square" lIns="0" tIns="0" rIns="0" bIns="0"/>
          <a:lstStyle/>
          <a:p>
            <a:pPr algn="l" rtl="0" eaLnBrk="0">
              <a:lnSpc>
                <a:spcPct val="92335"/>
              </a:lnSpc>
              <a:tabLst/>
            </a:pPr>
            <a:endParaRPr lang="Arial" altLang="Arial" sz="100" dirty="0"/>
          </a:p>
          <a:p>
            <a:pPr indent="82425" algn="l" rtl="0" eaLnBrk="0">
              <a:lnSpc>
                <a:spcPct val="98000"/>
              </a:lnSpc>
              <a:tabLst/>
            </a:pPr>
            <a:r>
              <a:rPr sz="3900" spc="-40" dirty="0">
                <a:solidFill>
                  <a:srgbClr val="191B0E">
                    <a:alpha val="100000"/>
                  </a:srgbClr>
                </a:solidFill>
                <a:latin typeface="KaiTi"/>
                <a:ea typeface="KaiTi"/>
                <a:cs typeface="KaiTi"/>
              </a:rPr>
              <a:t>白盒测试技术</a:t>
            </a:r>
            <a:r>
              <a:rPr sz="3900" spc="-20" dirty="0">
                <a:solidFill>
                  <a:srgbClr val="191B0E">
                    <a:alpha val="100000"/>
                  </a:srgbClr>
                </a:solidFill>
                <a:latin typeface="Microsoft YaHei"/>
                <a:ea typeface="Microsoft YaHei"/>
                <a:cs typeface="Microsoft YaHei"/>
              </a:rPr>
              <a:t>-</a:t>
            </a:r>
            <a:r>
              <a:rPr sz="3900" spc="-40" dirty="0">
                <a:solidFill>
                  <a:srgbClr val="191B0E">
                    <a:alpha val="100000"/>
                  </a:srgbClr>
                </a:solidFill>
                <a:latin typeface="KaiTi"/>
                <a:ea typeface="KaiTi"/>
                <a:cs typeface="KaiTi"/>
              </a:rPr>
              <a:t>断言测</a:t>
            </a:r>
            <a:r>
              <a:rPr sz="3900" spc="-35" dirty="0">
                <a:solidFill>
                  <a:srgbClr val="191B0E">
                    <a:alpha val="100000"/>
                  </a:srgbClr>
                </a:solidFill>
                <a:latin typeface="KaiTi"/>
                <a:ea typeface="KaiTi"/>
                <a:cs typeface="KaiTi"/>
              </a:rPr>
              <a:t>试</a:t>
            </a:r>
            <a:endParaRPr lang="KaiTi" altLang="KaiTi" sz="3900" dirty="0"/>
          </a:p>
          <a:p>
            <a:pPr marL="396005" indent="-383305" algn="l" rtl="0" eaLnBrk="0">
              <a:lnSpc>
                <a:spcPct val="94000"/>
              </a:lnSpc>
              <a:spcBef>
                <a:spcPts val="644"/>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用于检查在程序运行过程出现的一些本“不应该”发生的情况</a:t>
            </a:r>
            <a:r>
              <a:rPr sz="2000" spc="-6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也就是在一个应</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该正确的地方</a:t>
            </a:r>
            <a:r>
              <a:rPr sz="2000" spc="-15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加一条判断来验证程序运行时</a:t>
            </a:r>
            <a:r>
              <a:rPr sz="2000" spc="-15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它是否真正如当初预料的那样</a:t>
            </a:r>
            <a:r>
              <a:rPr sz="2000" spc="-13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具有预期的正确性</a:t>
            </a:r>
            <a:r>
              <a:rPr sz="2000" spc="-330" dirty="0">
                <a:solidFill>
                  <a:srgbClr val="191B0E">
                    <a:alpha val="100000"/>
                  </a:srgbClr>
                </a:solidFill>
                <a:latin typeface="KaiTi"/>
                <a:ea typeface="KaiTi"/>
                <a:cs typeface="KaiTi"/>
              </a:rPr>
              <a:t>。</a:t>
            </a:r>
            <a:endParaRPr lang="KaiTi" altLang="KaiTi" sz="2000" dirty="0"/>
          </a:p>
          <a:p>
            <a:pPr algn="l" rtl="0" eaLnBrk="0">
              <a:lnSpc>
                <a:spcPct val="100000"/>
              </a:lnSpc>
              <a:tabLst/>
            </a:pPr>
            <a:endParaRPr lang="Arial" altLang="Arial" sz="1000" dirty="0"/>
          </a:p>
          <a:p>
            <a:pPr marL="386058" indent="-373358" algn="l" rtl="0" eaLnBrk="0">
              <a:lnSpc>
                <a:spcPct val="94000"/>
              </a:lnSpc>
              <a:spcBef>
                <a:spcPts val="1"/>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断言测试就是在程序中插入断言</a:t>
            </a:r>
            <a:r>
              <a:rPr sz="2000" spc="-6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插入断言的根本目的是用于帮助程序的调试与</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排错</a:t>
            </a:r>
            <a:r>
              <a:rPr sz="2000" spc="-1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因此本质上它是属于测试代码</a:t>
            </a:r>
            <a:r>
              <a:rPr sz="2000" spc="-5"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是一种特殊的插桩语句，而不是属于真正</a:t>
            </a:r>
            <a:r>
              <a:rPr sz="2000" spc="0" dirty="0">
                <a:solidFill>
                  <a:srgbClr val="191B0E">
                    <a:alpha val="100000"/>
                  </a:srgbClr>
                </a:solidFill>
                <a:latin typeface="KaiTi"/>
                <a:ea typeface="KaiTi"/>
                <a:cs typeface="KaiTi"/>
              </a:rPr>
              <a:t> </a:t>
            </a:r>
            <a:r>
              <a:rPr sz="2000" spc="-10" dirty="0">
                <a:solidFill>
                  <a:srgbClr val="191B0E">
                    <a:alpha val="100000"/>
                  </a:srgbClr>
                </a:solidFill>
                <a:latin typeface="KaiTi"/>
                <a:ea typeface="KaiTi"/>
                <a:cs typeface="KaiTi"/>
              </a:rPr>
              <a:t>的</a:t>
            </a:r>
            <a:r>
              <a:rPr sz="2000" spc="-5" dirty="0">
                <a:solidFill>
                  <a:srgbClr val="191B0E">
                    <a:alpha val="100000"/>
                  </a:srgbClr>
                </a:solidFill>
                <a:latin typeface="KaiTi"/>
                <a:ea typeface="KaiTi"/>
                <a:cs typeface="KaiTi"/>
              </a:rPr>
              <a:t>应</a:t>
            </a:r>
            <a:r>
              <a:rPr sz="2000" spc="0" dirty="0">
                <a:solidFill>
                  <a:srgbClr val="191B0E">
                    <a:alpha val="100000"/>
                  </a:srgbClr>
                </a:solidFill>
                <a:latin typeface="KaiTi"/>
                <a:ea typeface="KaiTi"/>
                <a:cs typeface="KaiTi"/>
              </a:rPr>
              <a:t>用程序模块的一部分</a:t>
            </a:r>
            <a:endParaRPr lang="KaiTi" altLang="KaiTi" sz="2000" dirty="0"/>
          </a:p>
        </p:txBody>
      </p:sp>
      <p:sp>
        <p:nvSpPr>
          <p:cNvPr id="376"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377" name="picture 377"/>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379" name="textbox 379"/>
          <p:cNvSpPr/>
          <p:nvPr/>
        </p:nvSpPr>
        <p:spPr>
          <a:xfrm>
            <a:off x="1468664" y="719988"/>
            <a:ext cx="9517380" cy="3646804"/>
          </a:xfrm>
          <a:prstGeom prst="rect">
            <a:avLst/>
          </a:prstGeom>
        </p:spPr>
        <p:txBody>
          <a:bodyPr vert="horz" wrap="square" lIns="0" tIns="0" rIns="0" bIns="0"/>
          <a:lstStyle/>
          <a:p>
            <a:pPr algn="l" rtl="0" eaLnBrk="0">
              <a:lnSpc>
                <a:spcPct val="93246"/>
              </a:lnSpc>
              <a:tabLst/>
            </a:pPr>
            <a:endParaRPr lang="Arial" altLang="Arial" sz="100" dirty="0"/>
          </a:p>
          <a:p>
            <a:pPr indent="82425" algn="l" rtl="0" eaLnBrk="0">
              <a:lnSpc>
                <a:spcPct val="97000"/>
              </a:lnSpc>
              <a:tabLst/>
            </a:pPr>
            <a:r>
              <a:rPr sz="3900" spc="-20" dirty="0">
                <a:solidFill>
                  <a:srgbClr val="191B0E">
                    <a:alpha val="100000"/>
                  </a:srgbClr>
                </a:solidFill>
                <a:latin typeface="KaiTi"/>
                <a:ea typeface="KaiTi"/>
                <a:cs typeface="KaiTi"/>
              </a:rPr>
              <a:t>白盒测试技术</a:t>
            </a:r>
            <a:r>
              <a:rPr sz="3900" spc="-10" dirty="0">
                <a:solidFill>
                  <a:srgbClr val="191B0E">
                    <a:alpha val="100000"/>
                  </a:srgbClr>
                </a:solidFill>
                <a:latin typeface="Microsoft YaHei"/>
                <a:ea typeface="Microsoft YaHei"/>
                <a:cs typeface="Microsoft YaHei"/>
              </a:rPr>
              <a:t>-</a:t>
            </a:r>
            <a:r>
              <a:rPr sz="3900" spc="-20" dirty="0">
                <a:solidFill>
                  <a:srgbClr val="191B0E">
                    <a:alpha val="100000"/>
                  </a:srgbClr>
                </a:solidFill>
                <a:latin typeface="KaiTi"/>
                <a:ea typeface="KaiTi"/>
                <a:cs typeface="KaiTi"/>
              </a:rPr>
              <a:t>缺陷种植测</a:t>
            </a:r>
            <a:r>
              <a:rPr sz="3900" spc="0" dirty="0">
                <a:solidFill>
                  <a:srgbClr val="191B0E">
                    <a:alpha val="100000"/>
                  </a:srgbClr>
                </a:solidFill>
                <a:latin typeface="KaiTi"/>
                <a:ea typeface="KaiTi"/>
                <a:cs typeface="KaiTi"/>
              </a:rPr>
              <a:t>试</a:t>
            </a:r>
            <a:endParaRPr lang="KaiTi" altLang="KaiTi" sz="3900" dirty="0"/>
          </a:p>
          <a:p>
            <a:pPr indent="12700" algn="l" rtl="0" eaLnBrk="0">
              <a:lnSpc>
                <a:spcPct val="94000"/>
              </a:lnSpc>
              <a:spcBef>
                <a:spcPts val="687"/>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一种用来估计驻留在程序中的缺陷数量的技术</a:t>
            </a:r>
            <a:r>
              <a:rPr sz="2000" spc="-60" dirty="0">
                <a:solidFill>
                  <a:srgbClr val="191B0E">
                    <a:alpha val="100000"/>
                  </a:srgbClr>
                </a:solidFill>
                <a:latin typeface="KaiTi"/>
                <a:ea typeface="KaiTi"/>
                <a:cs typeface="KaiTi"/>
              </a:rPr>
              <a:t>。</a:t>
            </a:r>
            <a:endParaRPr lang="KaiTi" altLang="KaiTi" sz="2000" dirty="0"/>
          </a:p>
          <a:p>
            <a:pPr marL="392675" indent="-379975" algn="l" rtl="0" eaLnBrk="0">
              <a:lnSpc>
                <a:spcPct val="95000"/>
              </a:lnSpc>
              <a:spcBef>
                <a:spcPts val="1154"/>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工作原理是向一个软件中“种植”缺陷</a:t>
            </a:r>
            <a:r>
              <a:rPr sz="2000" spc="-3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然后运行测试集</a:t>
            </a:r>
            <a:r>
              <a:rPr sz="2000" spc="-30"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以检查发现了多少个</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种植的缺陷</a:t>
            </a:r>
            <a:r>
              <a:rPr sz="2000" spc="-4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还有多少个种植的缺陷没有被发现</a:t>
            </a:r>
            <a:r>
              <a:rPr sz="2000" spc="-3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以及已经发现了多少个新的非</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种植的缺陷</a:t>
            </a:r>
            <a:r>
              <a:rPr sz="2000" spc="-4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然后就可以预测残留的缺陷数量</a:t>
            </a:r>
            <a:r>
              <a:rPr sz="2000" spc="-30" dirty="0">
                <a:solidFill>
                  <a:srgbClr val="191B0E">
                    <a:alpha val="100000"/>
                  </a:srgbClr>
                </a:solidFill>
                <a:latin typeface="KaiTi"/>
                <a:ea typeface="KaiTi"/>
                <a:cs typeface="KaiTi"/>
              </a:rPr>
              <a:t>。</a:t>
            </a:r>
            <a:endParaRPr lang="KaiTi" altLang="KaiTi" sz="2000" dirty="0"/>
          </a:p>
          <a:p>
            <a:pPr indent="12721" algn="l" rtl="0" eaLnBrk="0">
              <a:lnSpc>
                <a:spcPct val="95000"/>
              </a:lnSpc>
              <a:spcBef>
                <a:spcPts val="1192"/>
              </a:spcBef>
              <a:tabLst/>
            </a:pPr>
            <a:r>
              <a:rPr sz="2000" spc="0" dirty="0">
                <a:solidFill>
                  <a:srgbClr val="191B0E">
                    <a:alpha val="100000"/>
                  </a:srgbClr>
                </a:solidFill>
                <a:latin typeface="Microsoft YaHei"/>
                <a:ea typeface="Microsoft YaHei"/>
                <a:cs typeface="Microsoft YaHei"/>
              </a:rPr>
              <a:t>■</a:t>
            </a:r>
            <a:r>
              <a:rPr sz="2000" spc="5"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案例</a:t>
            </a:r>
            <a:endParaRPr lang="KaiTi" altLang="KaiTi" sz="2000" dirty="0"/>
          </a:p>
          <a:p>
            <a:pPr algn="l" rtl="0" eaLnBrk="0">
              <a:lnSpc>
                <a:spcPct val="113000"/>
              </a:lnSpc>
              <a:tabLst/>
            </a:pPr>
            <a:endParaRPr lang="Arial" altLang="Arial" sz="500" dirty="0"/>
          </a:p>
          <a:p>
            <a:pPr marL="911919" indent="-361741" algn="l" rtl="0" eaLnBrk="0">
              <a:lnSpc>
                <a:spcPct val="88000"/>
              </a:lnSpc>
              <a:spcBef>
                <a:spcPts val="3"/>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如果种植了</a:t>
            </a:r>
            <a:r>
              <a:rPr sz="2000" i="1" spc="0" dirty="0">
                <a:solidFill>
                  <a:srgbClr val="191B0E">
                    <a:alpha val="100000"/>
                  </a:srgbClr>
                </a:solidFill>
                <a:latin typeface="Corbel"/>
                <a:ea typeface="Corbel"/>
                <a:cs typeface="Corbel"/>
              </a:rPr>
              <a:t>100</a:t>
            </a:r>
            <a:r>
              <a:rPr sz="2100" i="1" spc="0" dirty="0">
                <a:solidFill>
                  <a:srgbClr val="191B0E">
                    <a:alpha val="100000"/>
                  </a:srgbClr>
                </a:solidFill>
                <a:latin typeface="KaiTi"/>
                <a:ea typeface="KaiTi"/>
                <a:cs typeface="KaiTi"/>
              </a:rPr>
              <a:t>个种子缺陷</a:t>
            </a:r>
            <a:r>
              <a:rPr sz="2100" i="1" spc="-70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而在测试中只找到</a:t>
            </a:r>
            <a:r>
              <a:rPr sz="2000" i="1" spc="0" dirty="0">
                <a:solidFill>
                  <a:srgbClr val="191B0E">
                    <a:alpha val="100000"/>
                  </a:srgbClr>
                </a:solidFill>
                <a:latin typeface="Corbel"/>
                <a:ea typeface="Corbel"/>
                <a:cs typeface="Corbel"/>
              </a:rPr>
              <a:t>75</a:t>
            </a:r>
            <a:r>
              <a:rPr sz="2100" i="1" spc="0" dirty="0">
                <a:solidFill>
                  <a:srgbClr val="191B0E">
                    <a:alpha val="100000"/>
                  </a:srgbClr>
                </a:solidFill>
                <a:latin typeface="KaiTi"/>
                <a:ea typeface="KaiTi"/>
                <a:cs typeface="KaiTi"/>
              </a:rPr>
              <a:t>个种植的缺陷</a:t>
            </a:r>
            <a:r>
              <a:rPr sz="2100" i="1" spc="-69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那么种子</a:t>
            </a:r>
            <a:r>
              <a:rPr sz="2100" spc="0" dirty="0">
                <a:solidFill>
                  <a:srgbClr val="191B0E">
                    <a:alpha val="100000"/>
                  </a:srgbClr>
                </a:solidFill>
                <a:latin typeface="KaiTi"/>
                <a:ea typeface="KaiTi"/>
                <a:cs typeface="KaiTi"/>
              </a:rPr>
              <a:t> </a:t>
            </a:r>
            <a:r>
              <a:rPr sz="2100" i="1" spc="0" dirty="0">
                <a:solidFill>
                  <a:srgbClr val="191B0E">
                    <a:alpha val="100000"/>
                  </a:srgbClr>
                </a:solidFill>
                <a:latin typeface="KaiTi"/>
                <a:ea typeface="KaiTi"/>
                <a:cs typeface="KaiTi"/>
              </a:rPr>
              <a:t>发现率为</a:t>
            </a:r>
            <a:r>
              <a:rPr sz="2000" i="1" spc="0" dirty="0">
                <a:solidFill>
                  <a:srgbClr val="191B0E">
                    <a:alpha val="100000"/>
                  </a:srgbClr>
                </a:solidFill>
                <a:latin typeface="Corbel"/>
                <a:ea typeface="Corbel"/>
                <a:cs typeface="Corbel"/>
              </a:rPr>
              <a:t>75%</a:t>
            </a:r>
            <a:r>
              <a:rPr sz="2100" i="1" spc="-70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如果已经发现了</a:t>
            </a:r>
            <a:r>
              <a:rPr sz="2000" i="1" spc="0" dirty="0">
                <a:solidFill>
                  <a:srgbClr val="191B0E">
                    <a:alpha val="100000"/>
                  </a:srgbClr>
                </a:solidFill>
                <a:latin typeface="Corbel"/>
                <a:ea typeface="Corbel"/>
                <a:cs typeface="Corbel"/>
              </a:rPr>
              <a:t>450</a:t>
            </a:r>
            <a:r>
              <a:rPr sz="2100" i="1" spc="0" dirty="0">
                <a:solidFill>
                  <a:srgbClr val="191B0E">
                    <a:alpha val="100000"/>
                  </a:srgbClr>
                </a:solidFill>
                <a:latin typeface="KaiTi"/>
                <a:ea typeface="KaiTi"/>
                <a:cs typeface="KaiTi"/>
              </a:rPr>
              <a:t>个真实的缺陷</a:t>
            </a:r>
            <a:r>
              <a:rPr sz="2100" i="1" spc="-685" dirty="0">
                <a:solidFill>
                  <a:srgbClr val="191B0E">
                    <a:alpha val="100000"/>
                  </a:srgbClr>
                </a:solidFill>
                <a:latin typeface="KaiTi"/>
                <a:ea typeface="KaiTi"/>
                <a:cs typeface="KaiTi"/>
              </a:rPr>
              <a:t>，</a:t>
            </a:r>
            <a:r>
              <a:rPr sz="2100" spc="-1050" dirty="0">
                <a:solidFill>
                  <a:srgbClr val="191B0E">
                    <a:alpha val="100000"/>
                  </a:srgbClr>
                </a:solidFill>
                <a:latin typeface="KaiTi"/>
                <a:ea typeface="KaiTi"/>
                <a:cs typeface="KaiTi"/>
              </a:rPr>
              <a:t> </a:t>
            </a:r>
            <a:r>
              <a:rPr sz="2100" i="1" spc="0" dirty="0">
                <a:solidFill>
                  <a:srgbClr val="191B0E">
                    <a:alpha val="100000"/>
                  </a:srgbClr>
                </a:solidFill>
                <a:latin typeface="KaiTi"/>
                <a:ea typeface="KaiTi"/>
                <a:cs typeface="KaiTi"/>
              </a:rPr>
              <a:t>那么可以通过种子发现</a:t>
            </a:r>
            <a:r>
              <a:rPr sz="2100" spc="0" dirty="0">
                <a:solidFill>
                  <a:srgbClr val="191B0E">
                    <a:alpha val="100000"/>
                  </a:srgbClr>
                </a:solidFill>
                <a:latin typeface="KaiTi"/>
                <a:ea typeface="KaiTi"/>
                <a:cs typeface="KaiTi"/>
              </a:rPr>
              <a:t> </a:t>
            </a:r>
            <a:r>
              <a:rPr sz="2100" i="1" spc="0" dirty="0">
                <a:solidFill>
                  <a:srgbClr val="191B0E">
                    <a:alpha val="100000"/>
                  </a:srgbClr>
                </a:solidFill>
                <a:latin typeface="KaiTi"/>
                <a:ea typeface="KaiTi"/>
                <a:cs typeface="KaiTi"/>
              </a:rPr>
              <a:t>率</a:t>
            </a:r>
            <a:r>
              <a:rPr sz="2100" i="1" spc="-96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推出这</a:t>
            </a:r>
            <a:r>
              <a:rPr sz="2000" i="1" spc="0" dirty="0">
                <a:solidFill>
                  <a:srgbClr val="191B0E">
                    <a:alpha val="100000"/>
                  </a:srgbClr>
                </a:solidFill>
                <a:latin typeface="Corbel"/>
                <a:ea typeface="Corbel"/>
                <a:cs typeface="Corbel"/>
              </a:rPr>
              <a:t>450</a:t>
            </a:r>
            <a:r>
              <a:rPr sz="2100" i="1" spc="0" dirty="0">
                <a:solidFill>
                  <a:srgbClr val="191B0E">
                    <a:alpha val="100000"/>
                  </a:srgbClr>
                </a:solidFill>
                <a:latin typeface="KaiTi"/>
                <a:ea typeface="KaiTi"/>
                <a:cs typeface="KaiTi"/>
              </a:rPr>
              <a:t>个真实的缺陷只代表了现在存在所有真实缺陷的</a:t>
            </a:r>
            <a:r>
              <a:rPr sz="2000" i="1" spc="0" dirty="0">
                <a:solidFill>
                  <a:srgbClr val="191B0E">
                    <a:alpha val="100000"/>
                  </a:srgbClr>
                </a:solidFill>
                <a:latin typeface="Corbel"/>
                <a:ea typeface="Corbel"/>
                <a:cs typeface="Corbel"/>
              </a:rPr>
              <a:t>75%</a:t>
            </a:r>
            <a:r>
              <a:rPr sz="2100" i="1" spc="-96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那么</a:t>
            </a:r>
            <a:r>
              <a:rPr sz="2100" i="1" spc="-935" dirty="0">
                <a:solidFill>
                  <a:srgbClr val="191B0E">
                    <a:alpha val="100000"/>
                  </a:srgbClr>
                </a:solidFill>
                <a:latin typeface="KaiTi"/>
                <a:ea typeface="KaiTi"/>
                <a:cs typeface="KaiTi"/>
              </a:rPr>
              <a:t>，</a:t>
            </a:r>
            <a:r>
              <a:rPr sz="2100" spc="0" dirty="0">
                <a:solidFill>
                  <a:srgbClr val="191B0E">
                    <a:alpha val="100000"/>
                  </a:srgbClr>
                </a:solidFill>
                <a:latin typeface="KaiTi"/>
                <a:ea typeface="KaiTi"/>
                <a:cs typeface="KaiTi"/>
              </a:rPr>
              <a:t> </a:t>
            </a:r>
            <a:r>
              <a:rPr sz="2100" i="1" spc="0" dirty="0">
                <a:solidFill>
                  <a:srgbClr val="191B0E">
                    <a:alpha val="100000"/>
                  </a:srgbClr>
                </a:solidFill>
                <a:latin typeface="KaiTi"/>
                <a:ea typeface="KaiTi"/>
                <a:cs typeface="KaiTi"/>
              </a:rPr>
              <a:t>真是的缺陷总数估计为</a:t>
            </a:r>
            <a:r>
              <a:rPr sz="2000" i="1" spc="0" dirty="0">
                <a:solidFill>
                  <a:srgbClr val="191B0E">
                    <a:alpha val="100000"/>
                  </a:srgbClr>
                </a:solidFill>
                <a:latin typeface="Corbel"/>
                <a:ea typeface="Corbel"/>
                <a:cs typeface="Corbel"/>
              </a:rPr>
              <a:t>600</a:t>
            </a:r>
            <a:r>
              <a:rPr sz="2100" i="1" spc="0" dirty="0">
                <a:solidFill>
                  <a:srgbClr val="191B0E">
                    <a:alpha val="100000"/>
                  </a:srgbClr>
                </a:solidFill>
                <a:latin typeface="KaiTi"/>
                <a:ea typeface="KaiTi"/>
                <a:cs typeface="KaiTi"/>
              </a:rPr>
              <a:t>个</a:t>
            </a:r>
            <a:r>
              <a:rPr sz="2100" i="1" spc="-58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所以还有</a:t>
            </a:r>
            <a:r>
              <a:rPr sz="2000" i="1" spc="0" dirty="0">
                <a:solidFill>
                  <a:srgbClr val="191B0E">
                    <a:alpha val="100000"/>
                  </a:srgbClr>
                </a:solidFill>
                <a:latin typeface="Corbel"/>
                <a:ea typeface="Corbel"/>
                <a:cs typeface="Corbel"/>
              </a:rPr>
              <a:t>150</a:t>
            </a:r>
            <a:r>
              <a:rPr sz="2100" i="1" spc="0" dirty="0">
                <a:solidFill>
                  <a:srgbClr val="191B0E">
                    <a:alpha val="100000"/>
                  </a:srgbClr>
                </a:solidFill>
                <a:latin typeface="KaiTi"/>
                <a:ea typeface="KaiTi"/>
                <a:cs typeface="KaiTi"/>
              </a:rPr>
              <a:t>个真实的缺陷需要测试出来</a:t>
            </a:r>
            <a:r>
              <a:rPr sz="2100" i="1" spc="-580" dirty="0">
                <a:solidFill>
                  <a:srgbClr val="191B0E">
                    <a:alpha val="100000"/>
                  </a:srgbClr>
                </a:solidFill>
                <a:latin typeface="KaiTi"/>
                <a:ea typeface="KaiTi"/>
                <a:cs typeface="KaiTi"/>
              </a:rPr>
              <a:t>。</a:t>
            </a:r>
            <a:endParaRPr lang="KaiTi" altLang="KaiTi" sz="2100" dirty="0"/>
          </a:p>
        </p:txBody>
      </p:sp>
      <p:sp>
        <p:nvSpPr>
          <p:cNvPr id="380"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381" name="picture 381"/>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383" name="textbox 383"/>
          <p:cNvSpPr/>
          <p:nvPr/>
        </p:nvSpPr>
        <p:spPr>
          <a:xfrm>
            <a:off x="1468664" y="719988"/>
            <a:ext cx="9376409" cy="4663440"/>
          </a:xfrm>
          <a:prstGeom prst="rect">
            <a:avLst/>
          </a:prstGeom>
        </p:spPr>
        <p:txBody>
          <a:bodyPr vert="horz" wrap="square" lIns="0" tIns="0" rIns="0" bIns="0"/>
          <a:lstStyle/>
          <a:p>
            <a:pPr algn="l" rtl="0" eaLnBrk="0">
              <a:lnSpc>
                <a:spcPct val="81460"/>
              </a:lnSpc>
              <a:tabLst/>
            </a:pPr>
            <a:endParaRPr lang="Arial" altLang="Arial" sz="100" dirty="0"/>
          </a:p>
          <a:p>
            <a:pPr indent="82425" algn="l" rtl="0" eaLnBrk="0">
              <a:lnSpc>
                <a:spcPct val="96000"/>
              </a:lnSpc>
              <a:tabLst/>
            </a:pPr>
            <a:r>
              <a:rPr sz="3900" spc="-10" dirty="0">
                <a:solidFill>
                  <a:srgbClr val="191B0E">
                    <a:alpha val="100000"/>
                  </a:srgbClr>
                </a:solidFill>
                <a:latin typeface="KaiTi"/>
                <a:ea typeface="KaiTi"/>
                <a:cs typeface="KaiTi"/>
              </a:rPr>
              <a:t>白盒测试技术</a:t>
            </a:r>
            <a:r>
              <a:rPr sz="3900" spc="-10" dirty="0">
                <a:solidFill>
                  <a:srgbClr val="191B0E">
                    <a:alpha val="100000"/>
                  </a:srgbClr>
                </a:solidFill>
                <a:latin typeface="Microsoft YaHei"/>
                <a:ea typeface="Microsoft YaHei"/>
                <a:cs typeface="Microsoft YaHei"/>
              </a:rPr>
              <a:t>-</a:t>
            </a:r>
            <a:r>
              <a:rPr sz="3900" spc="-10" dirty="0">
                <a:solidFill>
                  <a:srgbClr val="191B0E">
                    <a:alpha val="100000"/>
                  </a:srgbClr>
                </a:solidFill>
                <a:latin typeface="KaiTi"/>
                <a:ea typeface="KaiTi"/>
                <a:cs typeface="KaiTi"/>
              </a:rPr>
              <a:t>基本路径测试</a:t>
            </a:r>
            <a:r>
              <a:rPr sz="3900" spc="-5" dirty="0">
                <a:solidFill>
                  <a:srgbClr val="191B0E">
                    <a:alpha val="100000"/>
                  </a:srgbClr>
                </a:solidFill>
                <a:latin typeface="KaiTi"/>
                <a:ea typeface="KaiTi"/>
                <a:cs typeface="KaiTi"/>
              </a:rPr>
              <a:t>法</a:t>
            </a:r>
            <a:endParaRPr lang="KaiTi" altLang="KaiTi" sz="3900" dirty="0"/>
          </a:p>
          <a:p>
            <a:pPr indent="12700" algn="l" rtl="0" eaLnBrk="0">
              <a:lnSpc>
                <a:spcPct val="94000"/>
              </a:lnSpc>
              <a:spcBef>
                <a:spcPts val="764"/>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程序的控制流图</a:t>
            </a:r>
            <a:endParaRPr lang="KaiTi" altLang="KaiTi" sz="2000" dirty="0"/>
          </a:p>
          <a:p>
            <a:pPr marL="920569" indent="-370391" algn="l" rtl="0" eaLnBrk="0">
              <a:lnSpc>
                <a:spcPct val="90000"/>
              </a:lnSpc>
              <a:spcBef>
                <a:spcPts val="699"/>
              </a:spcBef>
              <a:tabLst/>
            </a:pPr>
            <a:r>
              <a:rPr sz="2000" spc="-10" dirty="0">
                <a:solidFill>
                  <a:srgbClr val="191B0E">
                    <a:alpha val="100000"/>
                  </a:srgbClr>
                </a:solidFill>
                <a:latin typeface="Microsoft YaHei"/>
                <a:ea typeface="Microsoft YaHei"/>
                <a:cs typeface="Microsoft YaHei"/>
              </a:rPr>
              <a:t>–</a:t>
            </a:r>
            <a:r>
              <a:rPr sz="2000" spc="-16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对程序流程图进行简化后得到的</a:t>
            </a:r>
            <a:r>
              <a:rPr sz="2100" i="1" spc="-1060" dirty="0">
                <a:solidFill>
                  <a:srgbClr val="191B0E">
                    <a:alpha val="100000"/>
                  </a:srgbClr>
                </a:solidFill>
                <a:latin typeface="KaiTi"/>
                <a:ea typeface="KaiTi"/>
                <a:cs typeface="KaiTi"/>
              </a:rPr>
              <a:t>，</a:t>
            </a:r>
            <a:r>
              <a:rPr sz="2100" i="1" spc="-10" dirty="0">
                <a:solidFill>
                  <a:srgbClr val="191B0E">
                    <a:alpha val="100000"/>
                  </a:srgbClr>
                </a:solidFill>
                <a:latin typeface="KaiTi"/>
                <a:ea typeface="KaiTi"/>
                <a:cs typeface="KaiTi"/>
              </a:rPr>
              <a:t>它</a:t>
            </a:r>
            <a:r>
              <a:rPr sz="2100" i="1" spc="0" dirty="0">
                <a:solidFill>
                  <a:srgbClr val="191B0E">
                    <a:alpha val="100000"/>
                  </a:srgbClr>
                </a:solidFill>
                <a:latin typeface="KaiTi"/>
                <a:ea typeface="KaiTi"/>
                <a:cs typeface="KaiTi"/>
              </a:rPr>
              <a:t>突出表示程序控制流的结构</a:t>
            </a:r>
            <a:r>
              <a:rPr sz="2100" i="1" spc="-106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程序控制</a:t>
            </a:r>
            <a:r>
              <a:rPr sz="2100" spc="0" dirty="0">
                <a:solidFill>
                  <a:srgbClr val="191B0E">
                    <a:alpha val="100000"/>
                  </a:srgbClr>
                </a:solidFill>
                <a:latin typeface="KaiTi"/>
                <a:ea typeface="KaiTi"/>
                <a:cs typeface="KaiTi"/>
              </a:rPr>
              <a:t> </a:t>
            </a:r>
            <a:r>
              <a:rPr sz="2100" i="1" spc="-70" dirty="0">
                <a:solidFill>
                  <a:srgbClr val="191B0E">
                    <a:alpha val="100000"/>
                  </a:srgbClr>
                </a:solidFill>
                <a:latin typeface="KaiTi"/>
                <a:ea typeface="KaiTi"/>
                <a:cs typeface="KaiTi"/>
              </a:rPr>
              <a:t>流图是描述程序控制流的一种</a:t>
            </a:r>
            <a:r>
              <a:rPr sz="2100" i="1" spc="-5" dirty="0">
                <a:solidFill>
                  <a:srgbClr val="191B0E">
                    <a:alpha val="100000"/>
                  </a:srgbClr>
                </a:solidFill>
                <a:latin typeface="KaiTi"/>
                <a:ea typeface="KaiTi"/>
                <a:cs typeface="KaiTi"/>
              </a:rPr>
              <a:t>方</a:t>
            </a:r>
            <a:r>
              <a:rPr sz="2100" i="1" spc="0" dirty="0">
                <a:solidFill>
                  <a:srgbClr val="191B0E">
                    <a:alpha val="100000"/>
                  </a:srgbClr>
                </a:solidFill>
                <a:latin typeface="KaiTi"/>
                <a:ea typeface="KaiTi"/>
                <a:cs typeface="KaiTi"/>
              </a:rPr>
              <a:t>式</a:t>
            </a:r>
            <a:endParaRPr lang="KaiTi" altLang="KaiTi" sz="2100" dirty="0"/>
          </a:p>
          <a:p>
            <a:pPr marL="396259" indent="-383559" algn="l" rtl="0" eaLnBrk="0">
              <a:lnSpc>
                <a:spcPct val="95000"/>
              </a:lnSpc>
              <a:spcBef>
                <a:spcPts val="1155"/>
              </a:spcBef>
              <a:tabLst/>
            </a:pPr>
            <a:r>
              <a:rPr sz="2000" spc="0" dirty="0">
                <a:solidFill>
                  <a:srgbClr val="191B0E">
                    <a:alpha val="100000"/>
                  </a:srgbClr>
                </a:solidFill>
                <a:latin typeface="Microsoft YaHei"/>
                <a:ea typeface="Microsoft YaHei"/>
                <a:cs typeface="Microsoft YaHei"/>
              </a:rPr>
              <a:t>■</a:t>
            </a:r>
            <a:r>
              <a:rPr sz="2000" spc="10" dirty="0">
                <a:solidFill>
                  <a:srgbClr val="191B0E">
                    <a:alpha val="100000"/>
                  </a:srgbClr>
                </a:solidFill>
                <a:latin typeface="Microsoft YaHei"/>
                <a:ea typeface="Microsoft YaHei"/>
                <a:cs typeface="Microsoft YaHei"/>
              </a:rPr>
              <a:t>  </a:t>
            </a:r>
            <a:r>
              <a:rPr sz="2000" spc="5"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程序环形复杂度：称为圈复杂度，它是一种为程序逻辑复杂度提供定量尺度的软</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件度量</a:t>
            </a:r>
            <a:r>
              <a:rPr sz="2000" spc="-295" dirty="0">
                <a:solidFill>
                  <a:srgbClr val="191B0E">
                    <a:alpha val="100000"/>
                  </a:srgbClr>
                </a:solidFill>
                <a:latin typeface="KaiTi"/>
                <a:ea typeface="KaiTi"/>
                <a:cs typeface="KaiTi"/>
              </a:rPr>
              <a:t>。</a:t>
            </a:r>
            <a:endParaRPr lang="KaiTi" altLang="KaiTi" sz="2000" dirty="0"/>
          </a:p>
          <a:p>
            <a:pPr indent="550178" algn="l" rtl="0" eaLnBrk="0">
              <a:lnSpc>
                <a:spcPct val="87000"/>
              </a:lnSpc>
              <a:spcBef>
                <a:spcPts val="672"/>
              </a:spcBef>
              <a:tabLst/>
            </a:pPr>
            <a:r>
              <a:rPr sz="2000" spc="-10" dirty="0">
                <a:solidFill>
                  <a:srgbClr val="191B0E">
                    <a:alpha val="100000"/>
                  </a:srgbClr>
                </a:solidFill>
                <a:latin typeface="Microsoft YaHei"/>
                <a:ea typeface="Microsoft YaHei"/>
                <a:cs typeface="Microsoft YaHei"/>
              </a:rPr>
              <a:t>–</a:t>
            </a:r>
            <a:r>
              <a:rPr sz="2000" spc="-12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可用如下方法来计算</a:t>
            </a:r>
            <a:r>
              <a:rPr sz="2100" i="1" spc="0" dirty="0">
                <a:solidFill>
                  <a:srgbClr val="191B0E">
                    <a:alpha val="100000"/>
                  </a:srgbClr>
                </a:solidFill>
                <a:latin typeface="KaiTi"/>
                <a:ea typeface="KaiTi"/>
                <a:cs typeface="KaiTi"/>
              </a:rPr>
              <a:t>环形复杂度</a:t>
            </a:r>
            <a:r>
              <a:rPr sz="2000" i="1" spc="0" dirty="0">
                <a:solidFill>
                  <a:srgbClr val="191B0E">
                    <a:alpha val="100000"/>
                  </a:srgbClr>
                </a:solidFill>
                <a:latin typeface="Corbel"/>
                <a:ea typeface="Corbel"/>
                <a:cs typeface="Corbel"/>
              </a:rPr>
              <a:t>V(G)</a:t>
            </a:r>
            <a:r>
              <a:rPr sz="2000" spc="0" dirty="0">
                <a:solidFill>
                  <a:srgbClr val="191B0E">
                    <a:alpha val="100000"/>
                  </a:srgbClr>
                </a:solidFill>
                <a:latin typeface="Corbel"/>
                <a:ea typeface="Corbel"/>
                <a:cs typeface="Corbel"/>
              </a:rPr>
              <a:t> </a:t>
            </a:r>
            <a:r>
              <a:rPr sz="2100" i="1" spc="-1060" dirty="0">
                <a:solidFill>
                  <a:srgbClr val="191B0E">
                    <a:alpha val="100000"/>
                  </a:srgbClr>
                </a:solidFill>
                <a:latin typeface="KaiTi"/>
                <a:ea typeface="KaiTi"/>
                <a:cs typeface="KaiTi"/>
              </a:rPr>
              <a:t>：</a:t>
            </a:r>
            <a:endParaRPr lang="KaiTi" altLang="KaiTi" sz="2100" dirty="0"/>
          </a:p>
          <a:p>
            <a:pPr indent="998412" algn="l" rtl="0" eaLnBrk="0">
              <a:lnSpc>
                <a:spcPct val="94000"/>
              </a:lnSpc>
              <a:spcBef>
                <a:spcPts val="754"/>
              </a:spcBef>
              <a:tabLst/>
            </a:pPr>
            <a:r>
              <a:rPr sz="1800" spc="0" dirty="0">
                <a:solidFill>
                  <a:srgbClr val="191B0E">
                    <a:alpha val="100000"/>
                  </a:srgbClr>
                </a:solidFill>
                <a:latin typeface="Microsoft YaHei"/>
                <a:ea typeface="Microsoft YaHei"/>
                <a:cs typeface="Microsoft YaHei"/>
              </a:rPr>
              <a:t>■</a:t>
            </a:r>
            <a:r>
              <a:rPr sz="1800" spc="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KaiTi"/>
                <a:ea typeface="KaiTi"/>
                <a:cs typeface="KaiTi"/>
              </a:rPr>
              <a:t>控制流图中区域的数量对应于环形复杂度</a:t>
            </a:r>
            <a:r>
              <a:rPr sz="1800" spc="-865" dirty="0">
                <a:solidFill>
                  <a:srgbClr val="191B0E">
                    <a:alpha val="100000"/>
                  </a:srgbClr>
                </a:solidFill>
                <a:latin typeface="KaiTi"/>
                <a:ea typeface="KaiTi"/>
                <a:cs typeface="KaiTi"/>
              </a:rPr>
              <a:t>。</a:t>
            </a:r>
            <a:endParaRPr lang="KaiTi" altLang="KaiTi" sz="1800" dirty="0"/>
          </a:p>
          <a:p>
            <a:pPr indent="998412" algn="l" rtl="0" eaLnBrk="0">
              <a:lnSpc>
                <a:spcPct val="89000"/>
              </a:lnSpc>
              <a:spcBef>
                <a:spcPts val="708"/>
              </a:spcBef>
              <a:tabLst/>
            </a:pPr>
            <a:r>
              <a:rPr sz="1800" spc="-1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spc="-10" dirty="0">
                <a:solidFill>
                  <a:srgbClr val="191B0E">
                    <a:alpha val="100000"/>
                  </a:srgbClr>
                </a:solidFill>
                <a:latin typeface="Microsoft YaHei"/>
                <a:ea typeface="Microsoft YaHei"/>
                <a:cs typeface="Microsoft YaHei"/>
              </a:rPr>
              <a:t>V(G</a:t>
            </a:r>
            <a:r>
              <a:rPr sz="1800" spc="0" dirty="0">
                <a:solidFill>
                  <a:srgbClr val="191B0E">
                    <a:alpha val="100000"/>
                  </a:srgbClr>
                </a:solidFill>
                <a:latin typeface="Microsoft YaHei"/>
                <a:ea typeface="Microsoft YaHei"/>
                <a:cs typeface="Microsoft YaHei"/>
              </a:rPr>
              <a:t>)</a:t>
            </a:r>
            <a:r>
              <a:rPr sz="1800" spc="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Microsoft YaHei"/>
                <a:ea typeface="Microsoft YaHei"/>
                <a:cs typeface="Microsoft YaHei"/>
              </a:rPr>
              <a:t>E-N+2</a:t>
            </a:r>
            <a:r>
              <a:rPr sz="1800" spc="-5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KaiTi"/>
                <a:ea typeface="KaiTi"/>
                <a:cs typeface="KaiTi"/>
              </a:rPr>
              <a:t>其中</a:t>
            </a:r>
            <a:r>
              <a:rPr sz="1800" spc="-910" dirty="0">
                <a:solidFill>
                  <a:srgbClr val="191B0E">
                    <a:alpha val="100000"/>
                  </a:srgbClr>
                </a:solidFill>
                <a:latin typeface="KaiTi"/>
                <a:ea typeface="KaiTi"/>
                <a:cs typeface="KaiTi"/>
              </a:rPr>
              <a:t>：</a:t>
            </a:r>
            <a:r>
              <a:rPr sz="1800" spc="-900" dirty="0">
                <a:solidFill>
                  <a:srgbClr val="191B0E">
                    <a:alpha val="100000"/>
                  </a:srgbClr>
                </a:solidFill>
                <a:latin typeface="KaiTi"/>
                <a:ea typeface="KaiTi"/>
                <a:cs typeface="KaiTi"/>
              </a:rPr>
              <a:t> </a:t>
            </a:r>
            <a:r>
              <a:rPr sz="1800" spc="0" dirty="0">
                <a:solidFill>
                  <a:srgbClr val="191B0E">
                    <a:alpha val="100000"/>
                  </a:srgbClr>
                </a:solidFill>
                <a:latin typeface="Microsoft YaHei"/>
                <a:ea typeface="Microsoft YaHei"/>
                <a:cs typeface="Microsoft YaHei"/>
              </a:rPr>
              <a:t>E</a:t>
            </a:r>
            <a:r>
              <a:rPr sz="1800" spc="0" dirty="0">
                <a:solidFill>
                  <a:srgbClr val="191B0E">
                    <a:alpha val="100000"/>
                  </a:srgbClr>
                </a:solidFill>
                <a:latin typeface="KaiTi"/>
                <a:ea typeface="KaiTi"/>
                <a:cs typeface="KaiTi"/>
              </a:rPr>
              <a:t>是控制流图中边的数量</a:t>
            </a:r>
            <a:r>
              <a:rPr sz="1800" spc="-910" dirty="0">
                <a:solidFill>
                  <a:srgbClr val="191B0E">
                    <a:alpha val="100000"/>
                  </a:srgbClr>
                </a:solidFill>
                <a:latin typeface="KaiTi"/>
                <a:ea typeface="KaiTi"/>
                <a:cs typeface="KaiTi"/>
              </a:rPr>
              <a:t>；</a:t>
            </a:r>
            <a:r>
              <a:rPr sz="1800" spc="-900" dirty="0">
                <a:solidFill>
                  <a:srgbClr val="191B0E">
                    <a:alpha val="100000"/>
                  </a:srgbClr>
                </a:solidFill>
                <a:latin typeface="KaiTi"/>
                <a:ea typeface="KaiTi"/>
                <a:cs typeface="KaiTi"/>
              </a:rPr>
              <a:t> </a:t>
            </a:r>
            <a:r>
              <a:rPr sz="1800" spc="0" dirty="0">
                <a:solidFill>
                  <a:srgbClr val="191B0E">
                    <a:alpha val="100000"/>
                  </a:srgbClr>
                </a:solidFill>
                <a:latin typeface="Microsoft YaHei"/>
                <a:ea typeface="Microsoft YaHei"/>
                <a:cs typeface="Microsoft YaHei"/>
              </a:rPr>
              <a:t>N</a:t>
            </a:r>
            <a:r>
              <a:rPr sz="1800" spc="0" dirty="0">
                <a:solidFill>
                  <a:srgbClr val="191B0E">
                    <a:alpha val="100000"/>
                  </a:srgbClr>
                </a:solidFill>
                <a:latin typeface="KaiTi"/>
                <a:ea typeface="KaiTi"/>
                <a:cs typeface="KaiTi"/>
              </a:rPr>
              <a:t>是控制流图中的节点数量</a:t>
            </a:r>
            <a:endParaRPr lang="KaiTi" altLang="KaiTi" sz="1800" dirty="0"/>
          </a:p>
          <a:p>
            <a:pPr indent="998434" algn="l" rtl="0" eaLnBrk="0">
              <a:lnSpc>
                <a:spcPct val="89000"/>
              </a:lnSpc>
              <a:spcBef>
                <a:spcPts val="802"/>
              </a:spcBef>
              <a:tabLst/>
            </a:pPr>
            <a:r>
              <a:rPr sz="1800" spc="-10" dirty="0">
                <a:solidFill>
                  <a:srgbClr val="191B0E">
                    <a:alpha val="100000"/>
                  </a:srgbClr>
                </a:solidFill>
                <a:latin typeface="Microsoft YaHei"/>
                <a:ea typeface="Microsoft YaHei"/>
                <a:cs typeface="Microsoft YaHei"/>
              </a:rPr>
              <a:t>■</a:t>
            </a:r>
            <a:r>
              <a:rPr sz="1800" spc="-100" dirty="0">
                <a:solidFill>
                  <a:srgbClr val="191B0E">
                    <a:alpha val="100000"/>
                  </a:srgbClr>
                </a:solidFill>
                <a:latin typeface="Microsoft YaHei"/>
                <a:ea typeface="Microsoft YaHei"/>
                <a:cs typeface="Microsoft YaHei"/>
              </a:rPr>
              <a:t>   </a:t>
            </a:r>
            <a:r>
              <a:rPr sz="1800" spc="-10" dirty="0">
                <a:solidFill>
                  <a:srgbClr val="191B0E">
                    <a:alpha val="100000"/>
                  </a:srgbClr>
                </a:solidFill>
                <a:latin typeface="Microsoft YaHei"/>
                <a:ea typeface="Microsoft YaHei"/>
                <a:cs typeface="Microsoft YaHei"/>
              </a:rPr>
              <a:t>V(G)</a:t>
            </a:r>
            <a:r>
              <a:rPr sz="1800" spc="0" dirty="0">
                <a:solidFill>
                  <a:srgbClr val="191B0E">
                    <a:alpha val="100000"/>
                  </a:srgbClr>
                </a:solidFill>
                <a:latin typeface="Microsoft YaHei"/>
                <a:ea typeface="Microsoft YaHei"/>
                <a:cs typeface="Microsoft YaHei"/>
              </a:rPr>
              <a:t> </a:t>
            </a:r>
            <a:r>
              <a:rPr sz="1800" spc="-10" dirty="0">
                <a:solidFill>
                  <a:srgbClr val="191B0E">
                    <a:alpha val="100000"/>
                  </a:srgbClr>
                </a:solidFill>
                <a:latin typeface="Microsoft YaHei"/>
                <a:ea typeface="Microsoft YaHei"/>
                <a:cs typeface="Microsoft YaHei"/>
              </a:rPr>
              <a:t>=</a:t>
            </a:r>
            <a:r>
              <a:rPr sz="1800" spc="-100" dirty="0">
                <a:solidFill>
                  <a:srgbClr val="191B0E">
                    <a:alpha val="100000"/>
                  </a:srgbClr>
                </a:solidFill>
                <a:latin typeface="Microsoft YaHei"/>
                <a:ea typeface="Microsoft YaHei"/>
                <a:cs typeface="Microsoft YaHei"/>
              </a:rPr>
              <a:t> </a:t>
            </a:r>
            <a:r>
              <a:rPr sz="1800" spc="-10" dirty="0">
                <a:solidFill>
                  <a:srgbClr val="191B0E">
                    <a:alpha val="100000"/>
                  </a:srgbClr>
                </a:solidFill>
                <a:latin typeface="Microsoft YaHei"/>
                <a:ea typeface="Microsoft YaHei"/>
                <a:cs typeface="Microsoft YaHei"/>
              </a:rPr>
              <a:t>P+1</a:t>
            </a:r>
            <a:r>
              <a:rPr sz="1800" spc="-100" dirty="0">
                <a:solidFill>
                  <a:srgbClr val="191B0E">
                    <a:alpha val="100000"/>
                  </a:srgbClr>
                </a:solidFill>
                <a:latin typeface="Microsoft YaHei"/>
                <a:ea typeface="Microsoft YaHei"/>
                <a:cs typeface="Microsoft YaHei"/>
              </a:rPr>
              <a:t>  </a:t>
            </a:r>
            <a:r>
              <a:rPr sz="1800" spc="-10" dirty="0">
                <a:solidFill>
                  <a:srgbClr val="191B0E">
                    <a:alpha val="100000"/>
                  </a:srgbClr>
                </a:solidFill>
                <a:latin typeface="KaiTi"/>
                <a:ea typeface="KaiTi"/>
                <a:cs typeface="KaiTi"/>
              </a:rPr>
              <a:t>其中</a:t>
            </a:r>
            <a:r>
              <a:rPr sz="1800" spc="-910" dirty="0">
                <a:solidFill>
                  <a:srgbClr val="191B0E">
                    <a:alpha val="100000"/>
                  </a:srgbClr>
                </a:solidFill>
                <a:latin typeface="KaiTi"/>
                <a:ea typeface="KaiTi"/>
                <a:cs typeface="KaiTi"/>
              </a:rPr>
              <a:t>：</a:t>
            </a:r>
            <a:r>
              <a:rPr sz="1800" spc="-900" dirty="0">
                <a:solidFill>
                  <a:srgbClr val="191B0E">
                    <a:alpha val="100000"/>
                  </a:srgbClr>
                </a:solidFill>
                <a:latin typeface="KaiTi"/>
                <a:ea typeface="KaiTi"/>
                <a:cs typeface="KaiTi"/>
              </a:rPr>
              <a:t> </a:t>
            </a:r>
            <a:r>
              <a:rPr sz="1800" spc="-5" dirty="0">
                <a:solidFill>
                  <a:srgbClr val="191B0E">
                    <a:alpha val="100000"/>
                  </a:srgbClr>
                </a:solidFill>
                <a:latin typeface="Microsoft YaHei"/>
                <a:ea typeface="Microsoft YaHei"/>
                <a:cs typeface="Microsoft YaHei"/>
              </a:rPr>
              <a:t>P</a:t>
            </a:r>
            <a:r>
              <a:rPr sz="1800" spc="0" dirty="0">
                <a:solidFill>
                  <a:srgbClr val="191B0E">
                    <a:alpha val="100000"/>
                  </a:srgbClr>
                </a:solidFill>
                <a:latin typeface="KaiTi"/>
                <a:ea typeface="KaiTi"/>
                <a:cs typeface="KaiTi"/>
              </a:rPr>
              <a:t>是控制流图</a:t>
            </a:r>
            <a:r>
              <a:rPr sz="1800" spc="0" dirty="0">
                <a:solidFill>
                  <a:srgbClr val="191B0E">
                    <a:alpha val="100000"/>
                  </a:srgbClr>
                </a:solidFill>
                <a:latin typeface="Microsoft YaHei"/>
                <a:ea typeface="Microsoft YaHei"/>
                <a:cs typeface="Microsoft YaHei"/>
              </a:rPr>
              <a:t>G</a:t>
            </a:r>
            <a:r>
              <a:rPr sz="1800" spc="0" dirty="0">
                <a:solidFill>
                  <a:srgbClr val="191B0E">
                    <a:alpha val="100000"/>
                  </a:srgbClr>
                </a:solidFill>
                <a:latin typeface="KaiTi"/>
                <a:ea typeface="KaiTi"/>
                <a:cs typeface="KaiTi"/>
              </a:rPr>
              <a:t>中判定节点的数量</a:t>
            </a:r>
            <a:endParaRPr lang="KaiTi" altLang="KaiTi" sz="1800" dirty="0"/>
          </a:p>
          <a:p>
            <a:pPr indent="12700" algn="l" rtl="0" eaLnBrk="0">
              <a:lnSpc>
                <a:spcPct val="93000"/>
              </a:lnSpc>
              <a:spcBef>
                <a:spcPts val="1334"/>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5"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导出测试用例</a:t>
            </a:r>
            <a:endParaRPr lang="KaiTi" altLang="KaiTi" sz="2000" dirty="0"/>
          </a:p>
          <a:p>
            <a:pPr algn="l" rtl="0" eaLnBrk="0">
              <a:lnSpc>
                <a:spcPct val="100000"/>
              </a:lnSpc>
              <a:tabLst/>
            </a:pPr>
            <a:endParaRPr lang="Arial" altLang="Arial" sz="1000" dirty="0"/>
          </a:p>
          <a:p>
            <a:pPr algn="l" rtl="0" eaLnBrk="0">
              <a:lnSpc>
                <a:spcPct val="6317"/>
              </a:lnSpc>
              <a:tabLst/>
            </a:pPr>
            <a:endParaRPr lang="Arial" altLang="Arial" sz="100" dirty="0"/>
          </a:p>
          <a:p>
            <a:pPr indent="12700" algn="l" rtl="0" eaLnBrk="0">
              <a:lnSpc>
                <a:spcPct val="95000"/>
              </a:lnSpc>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5"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准备测试用例</a:t>
            </a:r>
            <a:endParaRPr lang="KaiTi" altLang="KaiTi" sz="2000" dirty="0"/>
          </a:p>
        </p:txBody>
      </p:sp>
      <p:sp>
        <p:nvSpPr>
          <p:cNvPr id="384"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385" name="picture 385"/>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387" name="textbox 387"/>
          <p:cNvSpPr/>
          <p:nvPr/>
        </p:nvSpPr>
        <p:spPr>
          <a:xfrm>
            <a:off x="2006142" y="3893667"/>
            <a:ext cx="8886825" cy="1044575"/>
          </a:xfrm>
          <a:prstGeom prst="rect">
            <a:avLst/>
          </a:prstGeom>
        </p:spPr>
        <p:txBody>
          <a:bodyPr vert="horz" wrap="square" lIns="0" tIns="0" rIns="0" bIns="0"/>
          <a:lstStyle/>
          <a:p>
            <a:pPr algn="l" rtl="0" eaLnBrk="0">
              <a:lnSpc>
                <a:spcPct val="92565"/>
              </a:lnSpc>
              <a:tabLst/>
            </a:pPr>
            <a:endParaRPr lang="Arial" altLang="Arial" sz="100" dirty="0"/>
          </a:p>
          <a:p>
            <a:pPr indent="12700" algn="l" rtl="0" eaLnBrk="0">
              <a:lnSpc>
                <a:spcPct val="89000"/>
              </a:lnSpc>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导出条边</a:t>
            </a:r>
            <a:r>
              <a:rPr sz="2000" i="1" spc="0" dirty="0">
                <a:solidFill>
                  <a:srgbClr val="191B0E">
                    <a:alpha val="100000"/>
                  </a:srgbClr>
                </a:solidFill>
                <a:latin typeface="Corbel"/>
                <a:ea typeface="Corbel"/>
                <a:cs typeface="Corbel"/>
              </a:rPr>
              <a:t>E=10</a:t>
            </a:r>
            <a:r>
              <a:rPr sz="2100" i="1" spc="-26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用（①</a:t>
            </a:r>
            <a:r>
              <a:rPr sz="2100" i="1" spc="-26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②</a:t>
            </a:r>
            <a:r>
              <a:rPr sz="2100" i="1" spc="-26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③</a:t>
            </a:r>
            <a:r>
              <a:rPr sz="2100" i="1" spc="-26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④</a:t>
            </a:r>
            <a:r>
              <a:rPr sz="2100" i="1" spc="-26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⑤</a:t>
            </a:r>
            <a:r>
              <a:rPr sz="2100" i="1" spc="-26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⑥</a:t>
            </a:r>
            <a:r>
              <a:rPr sz="2100" i="1" spc="-26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⑦</a:t>
            </a:r>
            <a:r>
              <a:rPr sz="2100" i="1" spc="-26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⑧</a:t>
            </a:r>
            <a:r>
              <a:rPr sz="2100" i="1" spc="-26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⑨</a:t>
            </a:r>
            <a:r>
              <a:rPr sz="2100" i="1" spc="-26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⑩编号表示</a:t>
            </a:r>
            <a:r>
              <a:rPr sz="2100" i="1" spc="-205" dirty="0">
                <a:solidFill>
                  <a:srgbClr val="191B0E">
                    <a:alpha val="100000"/>
                  </a:srgbClr>
                </a:solidFill>
                <a:latin typeface="KaiTi"/>
                <a:ea typeface="KaiTi"/>
                <a:cs typeface="KaiTi"/>
              </a:rPr>
              <a:t>）</a:t>
            </a:r>
            <a:endParaRPr lang="KaiTi" altLang="KaiTi" sz="2100" dirty="0"/>
          </a:p>
          <a:p>
            <a:pPr indent="12700" algn="l" rtl="0" eaLnBrk="0">
              <a:lnSpc>
                <a:spcPct val="85000"/>
              </a:lnSpc>
              <a:spcBef>
                <a:spcPts val="689"/>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i="1" spc="0" dirty="0">
                <a:solidFill>
                  <a:srgbClr val="191B0E">
                    <a:alpha val="100000"/>
                  </a:srgbClr>
                </a:solidFill>
                <a:latin typeface="Corbel"/>
                <a:ea typeface="Corbel"/>
                <a:cs typeface="Corbel"/>
              </a:rPr>
              <a:t>V(G)</a:t>
            </a:r>
            <a:r>
              <a:rPr sz="2000" spc="-170" dirty="0">
                <a:solidFill>
                  <a:srgbClr val="191B0E">
                    <a:alpha val="100000"/>
                  </a:srgbClr>
                </a:solidFill>
                <a:latin typeface="Corbel"/>
                <a:ea typeface="Corbel"/>
                <a:cs typeface="Corbel"/>
              </a:rPr>
              <a:t> </a:t>
            </a:r>
            <a:r>
              <a:rPr sz="2000" i="1" spc="0" dirty="0">
                <a:solidFill>
                  <a:srgbClr val="191B0E">
                    <a:alpha val="100000"/>
                  </a:srgbClr>
                </a:solidFill>
                <a:latin typeface="Corbel"/>
                <a:ea typeface="Corbel"/>
                <a:cs typeface="Corbel"/>
              </a:rPr>
              <a:t>=</a:t>
            </a:r>
            <a:r>
              <a:rPr sz="2000" spc="0" dirty="0">
                <a:solidFill>
                  <a:srgbClr val="191B0E">
                    <a:alpha val="100000"/>
                  </a:srgbClr>
                </a:solidFill>
                <a:latin typeface="Corbel"/>
                <a:ea typeface="Corbel"/>
                <a:cs typeface="Corbel"/>
              </a:rPr>
              <a:t> </a:t>
            </a:r>
            <a:r>
              <a:rPr sz="2000" i="1" spc="0" dirty="0">
                <a:solidFill>
                  <a:srgbClr val="191B0E">
                    <a:alpha val="100000"/>
                  </a:srgbClr>
                </a:solidFill>
                <a:latin typeface="Corbel"/>
                <a:ea typeface="Corbel"/>
                <a:cs typeface="Corbel"/>
              </a:rPr>
              <a:t>E-N+2=10-8+2=</a:t>
            </a:r>
            <a:r>
              <a:rPr sz="2000" spc="0" dirty="0">
                <a:solidFill>
                  <a:srgbClr val="191B0E">
                    <a:alpha val="100000"/>
                  </a:srgbClr>
                </a:solidFill>
                <a:latin typeface="Corbel"/>
                <a:ea typeface="Corbel"/>
                <a:cs typeface="Corbel"/>
              </a:rPr>
              <a:t> </a:t>
            </a:r>
            <a:r>
              <a:rPr sz="2000" i="1" spc="0" dirty="0">
                <a:solidFill>
                  <a:srgbClr val="191B0E">
                    <a:alpha val="100000"/>
                  </a:srgbClr>
                </a:solidFill>
                <a:latin typeface="Corbel"/>
                <a:ea typeface="Corbel"/>
                <a:cs typeface="Corbel"/>
              </a:rPr>
              <a:t>10</a:t>
            </a:r>
            <a:r>
              <a:rPr sz="2000" spc="0" dirty="0">
                <a:solidFill>
                  <a:srgbClr val="191B0E">
                    <a:alpha val="100000"/>
                  </a:srgbClr>
                </a:solidFill>
                <a:latin typeface="Corbel"/>
                <a:ea typeface="Corbel"/>
                <a:cs typeface="Corbel"/>
              </a:rPr>
              <a:t>  </a:t>
            </a:r>
            <a:r>
              <a:rPr sz="2100" i="1" spc="0" dirty="0">
                <a:solidFill>
                  <a:srgbClr val="191B0E">
                    <a:alpha val="100000"/>
                  </a:srgbClr>
                </a:solidFill>
                <a:latin typeface="KaiTi"/>
                <a:ea typeface="KaiTi"/>
                <a:cs typeface="KaiTi"/>
              </a:rPr>
              <a:t>（条边）</a:t>
            </a:r>
            <a:r>
              <a:rPr sz="2000" i="1" spc="0" dirty="0">
                <a:solidFill>
                  <a:srgbClr val="191B0E">
                    <a:alpha val="100000"/>
                  </a:srgbClr>
                </a:solidFill>
                <a:latin typeface="Corbel"/>
                <a:ea typeface="Corbel"/>
                <a:cs typeface="Corbel"/>
              </a:rPr>
              <a:t>-</a:t>
            </a:r>
            <a:r>
              <a:rPr sz="2000" spc="0" dirty="0">
                <a:solidFill>
                  <a:srgbClr val="191B0E">
                    <a:alpha val="100000"/>
                  </a:srgbClr>
                </a:solidFill>
                <a:latin typeface="Corbel"/>
                <a:ea typeface="Corbel"/>
                <a:cs typeface="Corbel"/>
              </a:rPr>
              <a:t> </a:t>
            </a:r>
            <a:r>
              <a:rPr sz="2000" i="1" spc="0" dirty="0">
                <a:solidFill>
                  <a:srgbClr val="191B0E">
                    <a:alpha val="100000"/>
                  </a:srgbClr>
                </a:solidFill>
                <a:latin typeface="Corbel"/>
                <a:ea typeface="Corbel"/>
                <a:cs typeface="Corbel"/>
              </a:rPr>
              <a:t>8</a:t>
            </a:r>
            <a:r>
              <a:rPr sz="2000" spc="0" dirty="0">
                <a:solidFill>
                  <a:srgbClr val="191B0E">
                    <a:alpha val="100000"/>
                  </a:srgbClr>
                </a:solidFill>
                <a:latin typeface="Corbel"/>
                <a:ea typeface="Corbel"/>
                <a:cs typeface="Corbel"/>
              </a:rPr>
              <a:t>  </a:t>
            </a:r>
            <a:r>
              <a:rPr sz="2100" i="1" spc="0" dirty="0">
                <a:solidFill>
                  <a:srgbClr val="191B0E">
                    <a:alpha val="100000"/>
                  </a:srgbClr>
                </a:solidFill>
                <a:latin typeface="KaiTi"/>
                <a:ea typeface="KaiTi"/>
                <a:cs typeface="KaiTi"/>
              </a:rPr>
              <a:t>（个节点）</a:t>
            </a:r>
            <a:r>
              <a:rPr sz="2100" spc="-435" dirty="0">
                <a:solidFill>
                  <a:srgbClr val="191B0E">
                    <a:alpha val="100000"/>
                  </a:srgbClr>
                </a:solidFill>
                <a:latin typeface="KaiTi"/>
                <a:ea typeface="KaiTi"/>
                <a:cs typeface="KaiTi"/>
              </a:rPr>
              <a:t> </a:t>
            </a:r>
            <a:r>
              <a:rPr sz="2000" i="1" spc="0" dirty="0">
                <a:solidFill>
                  <a:srgbClr val="191B0E">
                    <a:alpha val="100000"/>
                  </a:srgbClr>
                </a:solidFill>
                <a:latin typeface="Corbel"/>
                <a:ea typeface="Corbel"/>
                <a:cs typeface="Corbel"/>
              </a:rPr>
              <a:t>+</a:t>
            </a:r>
            <a:r>
              <a:rPr sz="2000" spc="0" dirty="0">
                <a:solidFill>
                  <a:srgbClr val="191B0E">
                    <a:alpha val="100000"/>
                  </a:srgbClr>
                </a:solidFill>
                <a:latin typeface="Corbel"/>
                <a:ea typeface="Corbel"/>
                <a:cs typeface="Corbel"/>
              </a:rPr>
              <a:t> </a:t>
            </a:r>
            <a:r>
              <a:rPr sz="2000" i="1" spc="0" dirty="0">
                <a:solidFill>
                  <a:srgbClr val="191B0E">
                    <a:alpha val="100000"/>
                  </a:srgbClr>
                </a:solidFill>
                <a:latin typeface="Corbel"/>
                <a:ea typeface="Corbel"/>
                <a:cs typeface="Corbel"/>
              </a:rPr>
              <a:t>2</a:t>
            </a:r>
            <a:r>
              <a:rPr sz="2000" spc="0" dirty="0">
                <a:solidFill>
                  <a:srgbClr val="191B0E">
                    <a:alpha val="100000"/>
                  </a:srgbClr>
                </a:solidFill>
                <a:latin typeface="Corbel"/>
                <a:ea typeface="Corbel"/>
                <a:cs typeface="Corbel"/>
              </a:rPr>
              <a:t> </a:t>
            </a:r>
            <a:r>
              <a:rPr sz="2000" i="1" spc="0" dirty="0">
                <a:solidFill>
                  <a:srgbClr val="191B0E">
                    <a:alpha val="100000"/>
                  </a:srgbClr>
                </a:solidFill>
                <a:latin typeface="Corbel"/>
                <a:ea typeface="Corbel"/>
                <a:cs typeface="Corbel"/>
              </a:rPr>
              <a:t>=</a:t>
            </a:r>
            <a:r>
              <a:rPr sz="2000" spc="0" dirty="0">
                <a:solidFill>
                  <a:srgbClr val="191B0E">
                    <a:alpha val="100000"/>
                  </a:srgbClr>
                </a:solidFill>
                <a:latin typeface="Corbel"/>
                <a:ea typeface="Corbel"/>
                <a:cs typeface="Corbel"/>
              </a:rPr>
              <a:t> </a:t>
            </a:r>
            <a:r>
              <a:rPr sz="2000" i="1" spc="0" dirty="0">
                <a:solidFill>
                  <a:srgbClr val="191B0E">
                    <a:alpha val="100000"/>
                  </a:srgbClr>
                </a:solidFill>
                <a:latin typeface="Corbel"/>
                <a:ea typeface="Corbel"/>
                <a:cs typeface="Corbel"/>
              </a:rPr>
              <a:t>4</a:t>
            </a:r>
            <a:endParaRPr lang="Corbel" altLang="Corbel" sz="2000" dirty="0"/>
          </a:p>
          <a:p>
            <a:pPr algn="l" rtl="0" eaLnBrk="0">
              <a:lnSpc>
                <a:spcPct val="114000"/>
              </a:lnSpc>
              <a:tabLst/>
            </a:pPr>
            <a:endParaRPr lang="Arial" altLang="Arial" sz="600" dirty="0"/>
          </a:p>
          <a:p>
            <a:pPr indent="12700" algn="l" rtl="0" eaLnBrk="0">
              <a:lnSpc>
                <a:spcPct val="84000"/>
              </a:lnSpc>
              <a:spcBef>
                <a:spcPts val="1"/>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导出独立路径用路径</a:t>
            </a:r>
            <a:r>
              <a:rPr sz="2000" i="1" spc="0" dirty="0">
                <a:solidFill>
                  <a:srgbClr val="191B0E">
                    <a:alpha val="100000"/>
                  </a:srgbClr>
                </a:solidFill>
                <a:latin typeface="Corbel"/>
                <a:ea typeface="Corbel"/>
                <a:cs typeface="Corbel"/>
              </a:rPr>
              <a:t>1</a:t>
            </a:r>
            <a:r>
              <a:rPr sz="2000" spc="0" dirty="0">
                <a:solidFill>
                  <a:srgbClr val="191B0E">
                    <a:alpha val="100000"/>
                  </a:srgbClr>
                </a:solidFill>
                <a:latin typeface="Corbel"/>
                <a:ea typeface="Corbel"/>
                <a:cs typeface="Corbel"/>
              </a:rPr>
              <a:t> </a:t>
            </a:r>
            <a:r>
              <a:rPr sz="2100" i="1" spc="-20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路径</a:t>
            </a:r>
            <a:r>
              <a:rPr sz="2000" i="1" spc="0" dirty="0">
                <a:solidFill>
                  <a:srgbClr val="191B0E">
                    <a:alpha val="100000"/>
                  </a:srgbClr>
                </a:solidFill>
                <a:latin typeface="Corbel"/>
                <a:ea typeface="Corbel"/>
                <a:cs typeface="Corbel"/>
              </a:rPr>
              <a:t>2</a:t>
            </a:r>
            <a:r>
              <a:rPr sz="2000" spc="0" dirty="0">
                <a:solidFill>
                  <a:srgbClr val="191B0E">
                    <a:alpha val="100000"/>
                  </a:srgbClr>
                </a:solidFill>
                <a:latin typeface="Corbel"/>
                <a:ea typeface="Corbel"/>
                <a:cs typeface="Corbel"/>
              </a:rPr>
              <a:t> </a:t>
            </a:r>
            <a:r>
              <a:rPr sz="2100" i="1" spc="-20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路径</a:t>
            </a:r>
            <a:r>
              <a:rPr sz="2000" i="1" spc="0" dirty="0">
                <a:solidFill>
                  <a:srgbClr val="191B0E">
                    <a:alpha val="100000"/>
                  </a:srgbClr>
                </a:solidFill>
                <a:latin typeface="Corbel"/>
                <a:ea typeface="Corbel"/>
                <a:cs typeface="Corbel"/>
              </a:rPr>
              <a:t>3</a:t>
            </a:r>
            <a:r>
              <a:rPr sz="2100" i="1" spc="-18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路径</a:t>
            </a:r>
            <a:r>
              <a:rPr sz="2000" i="1" spc="0" dirty="0">
                <a:solidFill>
                  <a:srgbClr val="191B0E">
                    <a:alpha val="100000"/>
                  </a:srgbClr>
                </a:solidFill>
                <a:latin typeface="Corbel"/>
                <a:ea typeface="Corbel"/>
                <a:cs typeface="Corbel"/>
              </a:rPr>
              <a:t>4</a:t>
            </a:r>
            <a:r>
              <a:rPr sz="2100" i="1" spc="0" dirty="0">
                <a:solidFill>
                  <a:srgbClr val="191B0E">
                    <a:alpha val="100000"/>
                  </a:srgbClr>
                </a:solidFill>
                <a:latin typeface="KaiTi"/>
                <a:ea typeface="KaiTi"/>
                <a:cs typeface="KaiTi"/>
              </a:rPr>
              <a:t>编号表示</a:t>
            </a:r>
            <a:endParaRPr lang="KaiTi" altLang="KaiTi" sz="2100" dirty="0"/>
          </a:p>
        </p:txBody>
      </p:sp>
      <p:pic>
        <p:nvPicPr>
          <p:cNvPr id="388" name="picture 388"/>
          <p:cNvPicPr>
            <a:picLocks noChangeAspect="1"/>
          </p:cNvPicPr>
          <p:nvPr/>
        </p:nvPicPr>
        <p:blipFill>
          <a:blip r:embed="rId2"/>
          <a:stretch>
            <a:fillRect/>
          </a:stretch>
        </p:blipFill>
        <p:spPr>
          <a:xfrm rot="21600000">
            <a:off x="3960875" y="1441853"/>
            <a:ext cx="4795653" cy="1492100"/>
          </a:xfrm>
          <a:prstGeom prst="rect">
            <a:avLst/>
          </a:prstGeom>
        </p:spPr>
      </p:pic>
      <p:pic>
        <p:nvPicPr>
          <p:cNvPr id="389" name="picture 389"/>
          <p:cNvPicPr>
            <a:picLocks noChangeAspect="1"/>
          </p:cNvPicPr>
          <p:nvPr/>
        </p:nvPicPr>
        <p:blipFill>
          <a:blip r:embed="rId3"/>
          <a:stretch>
            <a:fillRect/>
          </a:stretch>
        </p:blipFill>
        <p:spPr>
          <a:xfrm rot="21600000">
            <a:off x="9595104" y="972311"/>
            <a:ext cx="2263140" cy="2817876"/>
          </a:xfrm>
          <a:prstGeom prst="rect">
            <a:avLst/>
          </a:prstGeom>
        </p:spPr>
      </p:pic>
      <p:sp>
        <p:nvSpPr>
          <p:cNvPr id="390" name="textbox 390"/>
          <p:cNvSpPr/>
          <p:nvPr/>
        </p:nvSpPr>
        <p:spPr>
          <a:xfrm>
            <a:off x="1538390" y="719988"/>
            <a:ext cx="6662419" cy="596265"/>
          </a:xfrm>
          <a:prstGeom prst="rect">
            <a:avLst/>
          </a:prstGeom>
        </p:spPr>
        <p:txBody>
          <a:bodyPr vert="horz" wrap="square" lIns="0" tIns="0" rIns="0" bIns="0"/>
          <a:lstStyle/>
          <a:p>
            <a:pPr algn="l" rtl="0" eaLnBrk="0">
              <a:lnSpc>
                <a:spcPct val="81460"/>
              </a:lnSpc>
              <a:tabLst/>
            </a:pPr>
            <a:endParaRPr lang="Arial" altLang="Arial" sz="100" dirty="0"/>
          </a:p>
          <a:p>
            <a:pPr indent="12700" algn="l" rtl="0" eaLnBrk="0">
              <a:lnSpc>
                <a:spcPct val="96000"/>
              </a:lnSpc>
              <a:tabLst/>
            </a:pPr>
            <a:r>
              <a:rPr sz="3900" spc="-10" dirty="0">
                <a:solidFill>
                  <a:srgbClr val="191B0E">
                    <a:alpha val="100000"/>
                  </a:srgbClr>
                </a:solidFill>
                <a:latin typeface="KaiTi"/>
                <a:ea typeface="KaiTi"/>
                <a:cs typeface="KaiTi"/>
              </a:rPr>
              <a:t>白盒测试技术</a:t>
            </a:r>
            <a:r>
              <a:rPr sz="3900" spc="-10" dirty="0">
                <a:solidFill>
                  <a:srgbClr val="191B0E">
                    <a:alpha val="100000"/>
                  </a:srgbClr>
                </a:solidFill>
                <a:latin typeface="Microsoft YaHei"/>
                <a:ea typeface="Microsoft YaHei"/>
                <a:cs typeface="Microsoft YaHei"/>
              </a:rPr>
              <a:t>-</a:t>
            </a:r>
            <a:r>
              <a:rPr sz="3900" spc="-10" dirty="0">
                <a:solidFill>
                  <a:srgbClr val="191B0E">
                    <a:alpha val="100000"/>
                  </a:srgbClr>
                </a:solidFill>
                <a:latin typeface="KaiTi"/>
                <a:ea typeface="KaiTi"/>
                <a:cs typeface="KaiTi"/>
              </a:rPr>
              <a:t>基本路径测试</a:t>
            </a:r>
            <a:r>
              <a:rPr sz="3900" spc="-5" dirty="0">
                <a:solidFill>
                  <a:srgbClr val="191B0E">
                    <a:alpha val="100000"/>
                  </a:srgbClr>
                </a:solidFill>
                <a:latin typeface="KaiTi"/>
                <a:ea typeface="KaiTi"/>
                <a:cs typeface="KaiTi"/>
              </a:rPr>
              <a:t>法</a:t>
            </a:r>
            <a:endParaRPr lang="KaiTi" altLang="KaiTi" sz="3900" dirty="0"/>
          </a:p>
        </p:txBody>
      </p:sp>
      <p:sp>
        <p:nvSpPr>
          <p:cNvPr id="391" name="textbox 391"/>
          <p:cNvSpPr/>
          <p:nvPr/>
        </p:nvSpPr>
        <p:spPr>
          <a:xfrm>
            <a:off x="1468664" y="3142335"/>
            <a:ext cx="2747010" cy="689609"/>
          </a:xfrm>
          <a:prstGeom prst="rect">
            <a:avLst/>
          </a:prstGeom>
        </p:spPr>
        <p:txBody>
          <a:bodyPr vert="horz" wrap="square" lIns="0" tIns="0" rIns="0" bIns="0"/>
          <a:lstStyle/>
          <a:p>
            <a:pPr algn="l" rtl="0" eaLnBrk="0">
              <a:lnSpc>
                <a:spcPct val="77702"/>
              </a:lnSpc>
              <a:tabLst/>
            </a:pPr>
            <a:endParaRPr lang="Arial" altLang="Arial" sz="100" dirty="0"/>
          </a:p>
          <a:p>
            <a:pPr indent="12700" algn="l" rtl="0" eaLnBrk="0">
              <a:lnSpc>
                <a:spcPct val="95000"/>
              </a:lnSpc>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5"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计算环形复杂度</a:t>
            </a:r>
            <a:endParaRPr lang="KaiTi" altLang="KaiTi" sz="2000" dirty="0"/>
          </a:p>
          <a:p>
            <a:pPr algn="l" rtl="0" eaLnBrk="0">
              <a:lnSpc>
                <a:spcPct val="114000"/>
              </a:lnSpc>
              <a:tabLst/>
            </a:pPr>
            <a:endParaRPr lang="Arial" altLang="Arial" sz="500" dirty="0"/>
          </a:p>
          <a:p>
            <a:pPr indent="550178" algn="l" rtl="0" eaLnBrk="0">
              <a:lnSpc>
                <a:spcPct val="90000"/>
              </a:lnSpc>
              <a:spcBef>
                <a:spcPts val="1"/>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节点数量</a:t>
            </a:r>
            <a:r>
              <a:rPr sz="2000" i="1" spc="0" dirty="0">
                <a:solidFill>
                  <a:srgbClr val="191B0E">
                    <a:alpha val="100000"/>
                  </a:srgbClr>
                </a:solidFill>
                <a:latin typeface="Corbel"/>
                <a:ea typeface="Corbel"/>
                <a:cs typeface="Corbel"/>
              </a:rPr>
              <a:t>N</a:t>
            </a:r>
            <a:r>
              <a:rPr sz="2000" spc="0" dirty="0">
                <a:solidFill>
                  <a:srgbClr val="191B0E">
                    <a:alpha val="100000"/>
                  </a:srgbClr>
                </a:solidFill>
                <a:latin typeface="Corbel"/>
                <a:ea typeface="Corbel"/>
                <a:cs typeface="Corbel"/>
              </a:rPr>
              <a:t> </a:t>
            </a:r>
            <a:r>
              <a:rPr sz="2000" i="1" spc="0" dirty="0">
                <a:solidFill>
                  <a:srgbClr val="191B0E">
                    <a:alpha val="100000"/>
                  </a:srgbClr>
                </a:solidFill>
                <a:latin typeface="Corbel"/>
                <a:ea typeface="Corbel"/>
                <a:cs typeface="Corbel"/>
              </a:rPr>
              <a:t>=8</a:t>
            </a:r>
            <a:r>
              <a:rPr sz="2100" i="1" spc="-50" dirty="0">
                <a:solidFill>
                  <a:srgbClr val="191B0E">
                    <a:alpha val="100000"/>
                  </a:srgbClr>
                </a:solidFill>
                <a:latin typeface="KaiTi"/>
                <a:ea typeface="KaiTi"/>
                <a:cs typeface="KaiTi"/>
              </a:rPr>
              <a:t>：</a:t>
            </a:r>
            <a:endParaRPr lang="KaiTi" altLang="KaiTi" sz="2100" dirty="0"/>
          </a:p>
        </p:txBody>
      </p:sp>
      <p:sp>
        <p:nvSpPr>
          <p:cNvPr id="392"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393" name="picture 393"/>
          <p:cNvPicPr>
            <a:picLocks noChangeAspect="1"/>
          </p:cNvPicPr>
          <p:nvPr/>
        </p:nvPicPr>
        <p:blipFill>
          <a:blip r:embed="rId4"/>
          <a:stretch>
            <a:fillRect/>
          </a:stretch>
        </p:blipFill>
        <p:spPr>
          <a:xfrm rot="21600000">
            <a:off x="10283952" y="83819"/>
            <a:ext cx="1812035" cy="571500"/>
          </a:xfrm>
          <a:prstGeom prst="rect">
            <a:avLst/>
          </a:prstGeom>
        </p:spPr>
      </p:pic>
      <p:sp>
        <p:nvSpPr>
          <p:cNvPr id="394" name="textbox 394"/>
          <p:cNvSpPr/>
          <p:nvPr/>
        </p:nvSpPr>
        <p:spPr>
          <a:xfrm>
            <a:off x="1468664" y="1386052"/>
            <a:ext cx="1918970" cy="313690"/>
          </a:xfrm>
          <a:prstGeom prst="rect">
            <a:avLst/>
          </a:prstGeom>
        </p:spPr>
        <p:txBody>
          <a:bodyPr vert="horz" wrap="square" lIns="0" tIns="0" rIns="0" bIns="0"/>
          <a:lstStyle/>
          <a:p>
            <a:pPr algn="l" rtl="0" eaLnBrk="0">
              <a:lnSpc>
                <a:spcPct val="91191"/>
              </a:lnSpc>
              <a:tabLst/>
            </a:pPr>
            <a:endParaRPr lang="Arial" altLang="Arial" sz="100" dirty="0"/>
          </a:p>
          <a:p>
            <a:pPr indent="12700" algn="l" rtl="0" eaLnBrk="0">
              <a:lnSpc>
                <a:spcPct val="94000"/>
              </a:lnSpc>
              <a:tabLst/>
            </a:pPr>
            <a:r>
              <a:rPr sz="2000" spc="0" dirty="0">
                <a:solidFill>
                  <a:srgbClr val="191B0E">
                    <a:alpha val="100000"/>
                  </a:srgbClr>
                </a:solidFill>
                <a:latin typeface="Microsoft YaHei"/>
                <a:ea typeface="Microsoft YaHei"/>
                <a:cs typeface="Microsoft YaHei"/>
              </a:rPr>
              <a:t>■</a:t>
            </a:r>
            <a:r>
              <a:rPr sz="2000" spc="-25" dirty="0">
                <a:solidFill>
                  <a:srgbClr val="191B0E">
                    <a:alpha val="100000"/>
                  </a:srgbClr>
                </a:solidFill>
                <a:latin typeface="Microsoft YaHei"/>
                <a:ea typeface="Microsoft YaHei"/>
                <a:cs typeface="Microsoft YaHei"/>
              </a:rPr>
              <a:t> </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程序控制流图</a:t>
            </a:r>
            <a:endParaRPr lang="KaiTi" altLang="KaiTi"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pic>
        <p:nvPicPr>
          <p:cNvPr id="396" name="picture 396"/>
          <p:cNvPicPr>
            <a:picLocks noChangeAspect="1"/>
          </p:cNvPicPr>
          <p:nvPr/>
        </p:nvPicPr>
        <p:blipFill>
          <a:blip r:embed="rId2"/>
          <a:stretch>
            <a:fillRect/>
          </a:stretch>
        </p:blipFill>
        <p:spPr>
          <a:xfrm rot="21600000">
            <a:off x="2827020" y="1405128"/>
            <a:ext cx="7705345" cy="4465828"/>
          </a:xfrm>
          <a:prstGeom prst="rect">
            <a:avLst/>
          </a:prstGeom>
        </p:spPr>
      </p:pic>
      <p:sp>
        <p:nvSpPr>
          <p:cNvPr id="397" name="textbox 397"/>
          <p:cNvSpPr/>
          <p:nvPr/>
        </p:nvSpPr>
        <p:spPr>
          <a:xfrm>
            <a:off x="1538390" y="719988"/>
            <a:ext cx="6662419" cy="596265"/>
          </a:xfrm>
          <a:prstGeom prst="rect">
            <a:avLst/>
          </a:prstGeom>
        </p:spPr>
        <p:txBody>
          <a:bodyPr vert="horz" wrap="square" lIns="0" tIns="0" rIns="0" bIns="0"/>
          <a:lstStyle/>
          <a:p>
            <a:pPr algn="l" rtl="0" eaLnBrk="0">
              <a:lnSpc>
                <a:spcPct val="81460"/>
              </a:lnSpc>
              <a:tabLst/>
            </a:pPr>
            <a:endParaRPr lang="Arial" altLang="Arial" sz="100" dirty="0"/>
          </a:p>
          <a:p>
            <a:pPr indent="12700" algn="l" rtl="0" eaLnBrk="0">
              <a:lnSpc>
                <a:spcPct val="96000"/>
              </a:lnSpc>
              <a:tabLst/>
            </a:pPr>
            <a:r>
              <a:rPr sz="3900" spc="-20" dirty="0">
                <a:solidFill>
                  <a:srgbClr val="191B0E">
                    <a:alpha val="100000"/>
                  </a:srgbClr>
                </a:solidFill>
                <a:latin typeface="KaiTi"/>
                <a:ea typeface="KaiTi"/>
                <a:cs typeface="KaiTi"/>
              </a:rPr>
              <a:t>白盒测试技术</a:t>
            </a:r>
            <a:r>
              <a:rPr sz="3900" spc="-10" dirty="0">
                <a:solidFill>
                  <a:srgbClr val="191B0E">
                    <a:alpha val="100000"/>
                  </a:srgbClr>
                </a:solidFill>
                <a:latin typeface="Corbel"/>
                <a:ea typeface="Corbel"/>
                <a:cs typeface="Corbel"/>
              </a:rPr>
              <a:t>-</a:t>
            </a:r>
            <a:r>
              <a:rPr sz="3900" spc="-360" dirty="0">
                <a:solidFill>
                  <a:srgbClr val="191B0E">
                    <a:alpha val="100000"/>
                  </a:srgbClr>
                </a:solidFill>
                <a:latin typeface="Corbel"/>
                <a:ea typeface="Corbel"/>
                <a:cs typeface="Corbel"/>
              </a:rPr>
              <a:t> </a:t>
            </a:r>
            <a:r>
              <a:rPr sz="3900" spc="-20" dirty="0">
                <a:solidFill>
                  <a:srgbClr val="191B0E">
                    <a:alpha val="100000"/>
                  </a:srgbClr>
                </a:solidFill>
                <a:latin typeface="KaiTi"/>
                <a:ea typeface="KaiTi"/>
                <a:cs typeface="KaiTi"/>
              </a:rPr>
              <a:t>基</a:t>
            </a:r>
            <a:r>
              <a:rPr sz="3900" spc="-15" dirty="0">
                <a:solidFill>
                  <a:srgbClr val="191B0E">
                    <a:alpha val="100000"/>
                  </a:srgbClr>
                </a:solidFill>
                <a:latin typeface="KaiTi"/>
                <a:ea typeface="KaiTi"/>
                <a:cs typeface="KaiTi"/>
              </a:rPr>
              <a:t>本</a:t>
            </a:r>
            <a:r>
              <a:rPr sz="3900" spc="0" dirty="0">
                <a:solidFill>
                  <a:srgbClr val="191B0E">
                    <a:alpha val="100000"/>
                  </a:srgbClr>
                </a:solidFill>
                <a:latin typeface="KaiTi"/>
                <a:ea typeface="KaiTi"/>
                <a:cs typeface="KaiTi"/>
              </a:rPr>
              <a:t>路径测试法</a:t>
            </a:r>
            <a:endParaRPr lang="KaiTi" altLang="KaiTi" sz="3900" dirty="0"/>
          </a:p>
        </p:txBody>
      </p:sp>
      <p:sp>
        <p:nvSpPr>
          <p:cNvPr id="398" name="path"/>
          <p:cNvSpPr/>
          <p:nvPr/>
        </p:nvSpPr>
        <p:spPr>
          <a:xfrm>
            <a:off x="5129382" y="5288696"/>
            <a:ext cx="2885125" cy="659430"/>
          </a:xfrm>
          <a:custGeom>
            <a:avLst/>
            <a:gdLst/>
            <a:ahLst/>
            <a:cxnLst/>
            <a:rect l="0" t="0" r="0" b="0"/>
            <a:pathLst>
              <a:path w="4543" h="1038">
                <a:moveTo>
                  <a:pt x="4539" y="8"/>
                </a:moveTo>
                <a:lnTo>
                  <a:pt x="2499" y="1028"/>
                </a:lnTo>
                <a:moveTo>
                  <a:pt x="3" y="234"/>
                </a:moveTo>
                <a:lnTo>
                  <a:pt x="2499" y="1028"/>
                </a:lnTo>
              </a:path>
            </a:pathLst>
          </a:custGeom>
          <a:noFill/>
          <a:ln w="12700" cap="flat">
            <a:round/>
            <a:solidFill>
              <a:srgbClr val="77A2BB">
                <a:alpha val="100000"/>
              </a:srgbClr>
            </a:solidFill>
            <a:prstDash val="dash"/>
          </a:ln>
        </p:spPr>
        <p:txBody>
          <a:bodyPr rtlCol="0"/>
          <a:lstStyle/>
          <a:p>
            <a:pPr algn="ctr"/>
            <a:endParaRPr lang="zh-CN" altLang="en-US"/>
          </a:p>
        </p:txBody>
      </p:sp>
      <p:sp>
        <p:nvSpPr>
          <p:cNvPr id="399"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sp>
        <p:nvSpPr>
          <p:cNvPr id="400" name="textbox 400"/>
          <p:cNvSpPr/>
          <p:nvPr/>
        </p:nvSpPr>
        <p:spPr>
          <a:xfrm>
            <a:off x="2074715" y="5861106"/>
            <a:ext cx="3265804" cy="457200"/>
          </a:xfrm>
          <a:prstGeom prst="rect">
            <a:avLst/>
          </a:prstGeom>
        </p:spPr>
        <p:txBody>
          <a:bodyPr vert="horz" wrap="square" lIns="0" tIns="0" rIns="0" bIns="0"/>
          <a:lstStyle/>
          <a:p>
            <a:pPr algn="l" rtl="0" eaLnBrk="0">
              <a:lnSpc>
                <a:spcPct val="81694"/>
              </a:lnSpc>
              <a:tabLst/>
            </a:pPr>
            <a:endParaRPr lang="Arial" altLang="Arial" sz="100" dirty="0"/>
          </a:p>
          <a:p>
            <a:pPr indent="12700" algn="l" rtl="0" eaLnBrk="0">
              <a:lnSpc>
                <a:spcPct val="90000"/>
              </a:lnSpc>
              <a:tabLst/>
            </a:pPr>
            <a:r>
              <a:rPr sz="1500" spc="100" dirty="0">
                <a:solidFill>
                  <a:srgbClr val="000000">
                    <a:alpha val="100000"/>
                  </a:srgbClr>
                </a:solidFill>
                <a:ln w="3175" cap="flat" cmpd="sng">
                  <a:solidFill>
                    <a:srgbClr a:val="000000">
                      <a:alpha val="100000"/>
                    </a:srgbClr>
                  </a:solidFill>
                  <a:prstDash a:val="solid"/>
                  <a:miter lim="0"/>
                </a:ln>
                <a:latin typeface="Microsoft YaHei"/>
                <a:ea typeface="Microsoft YaHei"/>
                <a:cs typeface="Microsoft YaHei"/>
              </a:rPr>
              <a:t>在分支结构</a:t>
            </a:r>
            <a:r>
              <a:rPr sz="1500" spc="90" dirty="0">
                <a:solidFill>
                  <a:srgbClr val="000000">
                    <a:alpha val="100000"/>
                  </a:srgbClr>
                </a:solidFill>
                <a:ln w="3175" cap="flat" cmpd="sng">
                  <a:solidFill>
                    <a:srgbClr a:val="000000">
                      <a:alpha val="100000"/>
                    </a:srgbClr>
                  </a:solidFill>
                  <a:prstDash a:val="solid"/>
                  <a:miter lim="0"/>
                </a:ln>
                <a:latin typeface="Microsoft YaHei"/>
                <a:ea typeface="Microsoft YaHei"/>
                <a:cs typeface="Microsoft YaHei"/>
              </a:rPr>
              <a:t>中</a:t>
            </a:r>
            <a:r>
              <a:rPr sz="1500" spc="110" dirty="0">
                <a:solidFill>
                  <a:srgbClr val="000000">
                    <a:alpha val="100000"/>
                  </a:srgbClr>
                </a:solidFill>
                <a:ln w="3175" cap="flat" cmpd="sng">
                  <a:solidFill>
                    <a:srgbClr a:val="000000">
                      <a:alpha val="100000"/>
                    </a:srgbClr>
                  </a:solidFill>
                  <a:prstDash a:val="solid"/>
                  <a:miter lim="0"/>
                </a:ln>
                <a:latin typeface="Microsoft YaHei"/>
                <a:ea typeface="Microsoft YaHei"/>
                <a:cs typeface="Microsoft YaHei"/>
              </a:rPr>
              <a:t>，</a:t>
            </a:r>
            <a:r>
              <a:rPr sz="1500" spc="90" dirty="0">
                <a:solidFill>
                  <a:srgbClr val="000000">
                    <a:alpha val="100000"/>
                  </a:srgbClr>
                </a:solidFill>
                <a:ln w="3175" cap="flat" cmpd="sng">
                  <a:solidFill>
                    <a:srgbClr a:val="000000">
                      <a:alpha val="100000"/>
                    </a:srgbClr>
                  </a:solidFill>
                  <a:prstDash a:val="solid"/>
                  <a:miter lim="0"/>
                </a:ln>
                <a:latin typeface="Microsoft YaHei"/>
                <a:ea typeface="Microsoft YaHei"/>
                <a:cs typeface="Microsoft YaHei"/>
              </a:rPr>
              <a:t>分支的汇聚处应有一</a:t>
            </a:r>
            <a:endParaRPr lang="Microsoft YaHei" altLang="Microsoft YaHei" sz="1500" dirty="0"/>
          </a:p>
          <a:p>
            <a:pPr indent="165302" algn="l" rtl="0" eaLnBrk="0">
              <a:lnSpc>
                <a:spcPct val="98000"/>
              </a:lnSpc>
              <a:spcBef>
                <a:spcPts val="17"/>
              </a:spcBef>
              <a:tabLst/>
            </a:pPr>
            <a:r>
              <a:rPr sz="1500" spc="110" dirty="0">
                <a:solidFill>
                  <a:srgbClr val="000000">
                    <a:alpha val="100000"/>
                  </a:srgbClr>
                </a:solidFill>
                <a:ln w="3175" cap="flat" cmpd="sng">
                  <a:solidFill>
                    <a:srgbClr a:val="000000">
                      <a:alpha val="100000"/>
                    </a:srgbClr>
                  </a:solidFill>
                  <a:prstDash a:val="solid"/>
                  <a:miter lim="0"/>
                </a:ln>
                <a:latin typeface="Microsoft YaHei"/>
                <a:ea typeface="Microsoft YaHei"/>
                <a:cs typeface="Microsoft YaHei"/>
              </a:rPr>
              <a:t>个汇聚结点</a:t>
            </a:r>
            <a:r>
              <a:rPr sz="1500" b="1" spc="15" dirty="0">
                <a:solidFill>
                  <a:srgbClr val="000000">
                    <a:alpha val="100000"/>
                  </a:srgbClr>
                </a:solidFill>
                <a:latin typeface="Tahoma"/>
                <a:ea typeface="Tahoma"/>
                <a:cs typeface="Tahoma"/>
              </a:rPr>
              <a:t>.</a:t>
            </a:r>
            <a:endParaRPr lang="Tahoma" altLang="Tahoma" sz="1500" dirty="0"/>
          </a:p>
        </p:txBody>
      </p:sp>
      <p:pic>
        <p:nvPicPr>
          <p:cNvPr id="401" name="picture 401"/>
          <p:cNvPicPr>
            <a:picLocks noChangeAspect="1"/>
          </p:cNvPicPr>
          <p:nvPr/>
        </p:nvPicPr>
        <p:blipFill>
          <a:blip r:embed="rId3"/>
          <a:stretch>
            <a:fillRect/>
          </a:stretch>
        </p:blipFill>
        <p:spPr>
          <a:xfrm rot="21600000">
            <a:off x="10283952" y="83819"/>
            <a:ext cx="1812035" cy="571500"/>
          </a:xfrm>
          <a:prstGeom prst="rect">
            <a:avLst/>
          </a:prstGeom>
        </p:spPr>
      </p:pic>
      <p:sp>
        <p:nvSpPr>
          <p:cNvPr id="402" name="textbox 402"/>
          <p:cNvSpPr/>
          <p:nvPr/>
        </p:nvSpPr>
        <p:spPr>
          <a:xfrm>
            <a:off x="5633437" y="6022403"/>
            <a:ext cx="2657475" cy="260984"/>
          </a:xfrm>
          <a:prstGeom prst="rect">
            <a:avLst/>
          </a:prstGeom>
        </p:spPr>
        <p:txBody>
          <a:bodyPr vert="horz" wrap="square" lIns="0" tIns="0" rIns="0" bIns="0"/>
          <a:lstStyle/>
          <a:p>
            <a:pPr algn="l" rtl="0" eaLnBrk="0">
              <a:lnSpc>
                <a:spcPct val="83341"/>
              </a:lnSpc>
              <a:tabLst/>
            </a:pPr>
            <a:endParaRPr lang="Arial" altLang="Arial" sz="100" dirty="0"/>
          </a:p>
          <a:p>
            <a:pPr indent="12700" algn="l" rtl="0" eaLnBrk="0">
              <a:lnSpc>
                <a:spcPts val="1852"/>
              </a:lnSpc>
              <a:tabLst/>
            </a:pPr>
            <a:r>
              <a:rPr sz="1500" spc="100" dirty="0">
                <a:solidFill>
                  <a:srgbClr val="000000">
                    <a:alpha val="100000"/>
                  </a:srgbClr>
                </a:solidFill>
                <a:ln w="3175" cap="flat" cmpd="sng">
                  <a:solidFill>
                    <a:srgbClr a:val="000000">
                      <a:alpha val="100000"/>
                    </a:srgbClr>
                  </a:solidFill>
                  <a:prstDash a:val="solid"/>
                  <a:miter lim="0"/>
                </a:ln>
                <a:latin typeface="Microsoft YaHei"/>
                <a:ea typeface="Microsoft YaHei"/>
                <a:cs typeface="Microsoft YaHei"/>
              </a:rPr>
              <a:t>每一条边必须终止于一个结</a:t>
            </a:r>
            <a:r>
              <a:rPr sz="1500" spc="20" dirty="0">
                <a:solidFill>
                  <a:srgbClr val="000000">
                    <a:alpha val="100000"/>
                  </a:srgbClr>
                </a:solidFill>
                <a:ln w="3175" cap="flat" cmpd="sng">
                  <a:solidFill>
                    <a:srgbClr a:val="000000">
                      <a:alpha val="100000"/>
                    </a:srgbClr>
                  </a:solidFill>
                  <a:prstDash a:val="solid"/>
                  <a:miter lim="0"/>
                </a:ln>
                <a:latin typeface="Microsoft YaHei"/>
                <a:ea typeface="Microsoft YaHei"/>
                <a:cs typeface="Microsoft YaHei"/>
              </a:rPr>
              <a:t>点</a:t>
            </a:r>
            <a:endParaRPr lang="Microsoft YaHei" altLang="Microsoft YaHei" sz="15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pic>
        <p:nvPicPr>
          <p:cNvPr id="404" name="picture 404"/>
          <p:cNvPicPr>
            <a:picLocks noChangeAspect="1"/>
          </p:cNvPicPr>
          <p:nvPr/>
        </p:nvPicPr>
        <p:blipFill>
          <a:blip r:embed="rId2"/>
          <a:stretch>
            <a:fillRect/>
          </a:stretch>
        </p:blipFill>
        <p:spPr>
          <a:xfrm rot="21600000">
            <a:off x="3461003" y="2993135"/>
            <a:ext cx="7776971" cy="2878836"/>
          </a:xfrm>
          <a:prstGeom prst="rect">
            <a:avLst/>
          </a:prstGeom>
        </p:spPr>
      </p:pic>
      <p:sp>
        <p:nvSpPr>
          <p:cNvPr id="405" name="textbox 405"/>
          <p:cNvSpPr/>
          <p:nvPr/>
        </p:nvSpPr>
        <p:spPr>
          <a:xfrm>
            <a:off x="1468664" y="719988"/>
            <a:ext cx="6837680" cy="1928495"/>
          </a:xfrm>
          <a:prstGeom prst="rect">
            <a:avLst/>
          </a:prstGeom>
        </p:spPr>
        <p:txBody>
          <a:bodyPr vert="horz" wrap="square" lIns="0" tIns="0" rIns="0" bIns="0"/>
          <a:lstStyle/>
          <a:p>
            <a:pPr algn="l" rtl="0" eaLnBrk="0">
              <a:lnSpc>
                <a:spcPct val="81460"/>
              </a:lnSpc>
              <a:tabLst/>
            </a:pPr>
            <a:endParaRPr lang="Arial" altLang="Arial" sz="100" dirty="0"/>
          </a:p>
          <a:p>
            <a:pPr indent="82425" algn="l" rtl="0" eaLnBrk="0">
              <a:lnSpc>
                <a:spcPct val="96000"/>
              </a:lnSpc>
              <a:tabLst/>
            </a:pPr>
            <a:r>
              <a:rPr sz="3900" spc="-10" dirty="0">
                <a:solidFill>
                  <a:srgbClr val="191B0E">
                    <a:alpha val="100000"/>
                  </a:srgbClr>
                </a:solidFill>
                <a:latin typeface="KaiTi"/>
                <a:ea typeface="KaiTi"/>
                <a:cs typeface="KaiTi"/>
              </a:rPr>
              <a:t>白盒测试技术</a:t>
            </a:r>
            <a:r>
              <a:rPr sz="3900" spc="-10" dirty="0">
                <a:solidFill>
                  <a:srgbClr val="191B0E">
                    <a:alpha val="100000"/>
                  </a:srgbClr>
                </a:solidFill>
                <a:latin typeface="Microsoft YaHei"/>
                <a:ea typeface="Microsoft YaHei"/>
                <a:cs typeface="Microsoft YaHei"/>
              </a:rPr>
              <a:t>-</a:t>
            </a:r>
            <a:r>
              <a:rPr sz="3900" spc="-10" dirty="0">
                <a:solidFill>
                  <a:srgbClr val="191B0E">
                    <a:alpha val="100000"/>
                  </a:srgbClr>
                </a:solidFill>
                <a:latin typeface="KaiTi"/>
                <a:ea typeface="KaiTi"/>
                <a:cs typeface="KaiTi"/>
              </a:rPr>
              <a:t>基本路径测试</a:t>
            </a:r>
            <a:r>
              <a:rPr sz="3900" spc="-5" dirty="0">
                <a:solidFill>
                  <a:srgbClr val="191B0E">
                    <a:alpha val="100000"/>
                  </a:srgbClr>
                </a:solidFill>
                <a:latin typeface="KaiTi"/>
                <a:ea typeface="KaiTi"/>
                <a:cs typeface="KaiTi"/>
              </a:rPr>
              <a:t>法</a:t>
            </a:r>
            <a:endParaRPr lang="KaiTi" altLang="KaiTi" sz="3900" dirty="0"/>
          </a:p>
          <a:p>
            <a:pPr indent="12700" algn="l" rtl="0" eaLnBrk="0">
              <a:lnSpc>
                <a:spcPct val="94000"/>
              </a:lnSpc>
              <a:spcBef>
                <a:spcPts val="748"/>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关于复合条件的处理</a:t>
            </a:r>
            <a:endParaRPr lang="KaiTi" altLang="KaiTi" sz="2000" dirty="0"/>
          </a:p>
          <a:p>
            <a:pPr algn="l" rtl="0" eaLnBrk="0">
              <a:lnSpc>
                <a:spcPct val="114000"/>
              </a:lnSpc>
              <a:tabLst/>
            </a:pPr>
            <a:endParaRPr lang="Arial" altLang="Arial" sz="500" dirty="0"/>
          </a:p>
          <a:p>
            <a:pPr marL="919551" indent="-369373" algn="l" rtl="0" eaLnBrk="0">
              <a:lnSpc>
                <a:spcPct val="90000"/>
              </a:lnSpc>
              <a:spcBef>
                <a:spcPts val="3"/>
              </a:spcBef>
              <a:tabLst/>
            </a:pPr>
            <a:r>
              <a:rPr sz="2000" spc="-20" dirty="0">
                <a:solidFill>
                  <a:srgbClr val="191B0E">
                    <a:alpha val="100000"/>
                  </a:srgbClr>
                </a:solidFill>
                <a:latin typeface="Microsoft YaHei"/>
                <a:ea typeface="Microsoft YaHei"/>
                <a:cs typeface="Microsoft YaHei"/>
              </a:rPr>
              <a:t>–</a:t>
            </a:r>
            <a:r>
              <a:rPr sz="2000" spc="-400" dirty="0">
                <a:solidFill>
                  <a:srgbClr val="191B0E">
                    <a:alpha val="100000"/>
                  </a:srgbClr>
                </a:solidFill>
                <a:latin typeface="Microsoft YaHei"/>
                <a:ea typeface="Microsoft YaHei"/>
                <a:cs typeface="Microsoft YaHei"/>
              </a:rPr>
              <a:t>   </a:t>
            </a:r>
            <a:r>
              <a:rPr sz="2100" i="1" spc="-30" dirty="0">
                <a:solidFill>
                  <a:srgbClr val="191B0E">
                    <a:alpha val="100000"/>
                  </a:srgbClr>
                </a:solidFill>
                <a:latin typeface="KaiTi"/>
                <a:ea typeface="KaiTi"/>
                <a:cs typeface="KaiTi"/>
              </a:rPr>
              <a:t>如果判断中的条件表达式是由一个或多</a:t>
            </a:r>
            <a:r>
              <a:rPr sz="2100" i="1" spc="-25" dirty="0">
                <a:solidFill>
                  <a:srgbClr val="191B0E">
                    <a:alpha val="100000"/>
                  </a:srgbClr>
                </a:solidFill>
                <a:latin typeface="KaiTi"/>
                <a:ea typeface="KaiTi"/>
                <a:cs typeface="KaiTi"/>
              </a:rPr>
              <a:t>个</a:t>
            </a:r>
            <a:r>
              <a:rPr sz="2100" i="1" spc="0" dirty="0">
                <a:solidFill>
                  <a:srgbClr val="191B0E">
                    <a:alpha val="100000"/>
                  </a:srgbClr>
                </a:solidFill>
                <a:latin typeface="KaiTi"/>
                <a:ea typeface="KaiTi"/>
                <a:cs typeface="KaiTi"/>
              </a:rPr>
              <a:t>逻辑运算符</a:t>
            </a:r>
            <a:r>
              <a:rPr sz="2100" spc="0" dirty="0">
                <a:solidFill>
                  <a:srgbClr val="191B0E">
                    <a:alpha val="100000"/>
                  </a:srgbClr>
                </a:solidFill>
                <a:latin typeface="KaiTi"/>
                <a:ea typeface="KaiTi"/>
                <a:cs typeface="KaiTi"/>
              </a:rPr>
              <a:t> </a:t>
            </a:r>
            <a:r>
              <a:rPr sz="2100" i="1" spc="-40" dirty="0">
                <a:solidFill>
                  <a:srgbClr val="191B0E">
                    <a:alpha val="100000"/>
                  </a:srgbClr>
                </a:solidFill>
                <a:latin typeface="KaiTi"/>
                <a:ea typeface="KaiTi"/>
                <a:cs typeface="KaiTi"/>
              </a:rPr>
              <a:t>连接的复合条件表达式</a:t>
            </a:r>
            <a:r>
              <a:rPr sz="2100" i="1" spc="-1090" dirty="0">
                <a:solidFill>
                  <a:srgbClr val="191B0E">
                    <a:alpha val="100000"/>
                  </a:srgbClr>
                </a:solidFill>
                <a:latin typeface="KaiTi"/>
                <a:ea typeface="KaiTi"/>
                <a:cs typeface="KaiTi"/>
              </a:rPr>
              <a:t>，</a:t>
            </a:r>
            <a:r>
              <a:rPr sz="2100" spc="-1050" dirty="0">
                <a:solidFill>
                  <a:srgbClr val="191B0E">
                    <a:alpha val="100000"/>
                  </a:srgbClr>
                </a:solidFill>
                <a:latin typeface="KaiTi"/>
                <a:ea typeface="KaiTi"/>
                <a:cs typeface="KaiTi"/>
              </a:rPr>
              <a:t> </a:t>
            </a:r>
            <a:r>
              <a:rPr sz="2100" i="1" spc="-40" dirty="0">
                <a:solidFill>
                  <a:srgbClr val="191B0E">
                    <a:alpha val="100000"/>
                  </a:srgbClr>
                </a:solidFill>
                <a:latin typeface="KaiTi"/>
                <a:ea typeface="KaiTi"/>
                <a:cs typeface="KaiTi"/>
              </a:rPr>
              <a:t>则需要改为一系</a:t>
            </a:r>
            <a:r>
              <a:rPr sz="2100" i="1" spc="-35" dirty="0">
                <a:solidFill>
                  <a:srgbClr val="191B0E">
                    <a:alpha val="100000"/>
                  </a:srgbClr>
                </a:solidFill>
                <a:latin typeface="KaiTi"/>
                <a:ea typeface="KaiTi"/>
                <a:cs typeface="KaiTi"/>
              </a:rPr>
              <a:t>列</a:t>
            </a:r>
            <a:r>
              <a:rPr sz="2100" i="1" spc="0" dirty="0">
                <a:solidFill>
                  <a:srgbClr val="191B0E">
                    <a:alpha val="100000"/>
                  </a:srgbClr>
                </a:solidFill>
                <a:latin typeface="KaiTi"/>
                <a:ea typeface="KaiTi"/>
                <a:cs typeface="KaiTi"/>
              </a:rPr>
              <a:t>只有单个</a:t>
            </a:r>
            <a:r>
              <a:rPr sz="2100" spc="0" dirty="0">
                <a:solidFill>
                  <a:srgbClr val="191B0E">
                    <a:alpha val="100000"/>
                  </a:srgbClr>
                </a:solidFill>
                <a:latin typeface="KaiTi"/>
                <a:ea typeface="KaiTi"/>
                <a:cs typeface="KaiTi"/>
              </a:rPr>
              <a:t> </a:t>
            </a:r>
            <a:r>
              <a:rPr sz="2100" i="1" spc="0" dirty="0">
                <a:solidFill>
                  <a:srgbClr val="191B0E">
                    <a:alpha val="100000"/>
                  </a:srgbClr>
                </a:solidFill>
                <a:latin typeface="KaiTi"/>
                <a:ea typeface="KaiTi"/>
                <a:cs typeface="KaiTi"/>
              </a:rPr>
              <a:t>条件的嵌套的判断</a:t>
            </a:r>
            <a:r>
              <a:rPr sz="2100" i="1" spc="-565" dirty="0">
                <a:solidFill>
                  <a:srgbClr val="191B0E">
                    <a:alpha val="100000"/>
                  </a:srgbClr>
                </a:solidFill>
                <a:latin typeface="KaiTi"/>
                <a:ea typeface="KaiTi"/>
                <a:cs typeface="KaiTi"/>
              </a:rPr>
              <a:t>。</a:t>
            </a:r>
            <a:endParaRPr lang="KaiTi" altLang="KaiTi" sz="2100" dirty="0"/>
          </a:p>
        </p:txBody>
      </p:sp>
      <p:sp>
        <p:nvSpPr>
          <p:cNvPr id="406"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407" name="picture 407"/>
          <p:cNvPicPr>
            <a:picLocks noChangeAspect="1"/>
          </p:cNvPicPr>
          <p:nvPr/>
        </p:nvPicPr>
        <p:blipFill>
          <a:blip r:embed="rId3"/>
          <a:stretch>
            <a:fillRect/>
          </a:stretch>
        </p:blipFill>
        <p:spPr>
          <a:xfrm rot="21600000">
            <a:off x="10283952" y="83819"/>
            <a:ext cx="1812035" cy="5715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grpSp>
        <p:nvGrpSpPr>
          <p:cNvPr id="130" name="group 130"/>
          <p:cNvGrpSpPr/>
          <p:nvPr/>
        </p:nvGrpSpPr>
        <p:grpSpPr>
          <a:xfrm rot="21600000">
            <a:off x="3983131" y="4503296"/>
            <a:ext cx="993080" cy="434467"/>
            <a:chOff x="0" y="0"/>
            <a:chExt cx="993080" cy="434467"/>
          </a:xfrm>
        </p:grpSpPr>
        <p:sp>
          <p:nvSpPr>
            <p:cNvPr id="409" name="path"/>
            <p:cNvSpPr/>
            <p:nvPr/>
          </p:nvSpPr>
          <p:spPr>
            <a:xfrm>
              <a:off x="0" y="67928"/>
              <a:ext cx="993080" cy="366539"/>
            </a:xfrm>
            <a:custGeom>
              <a:avLst/>
              <a:gdLst/>
              <a:ahLst/>
              <a:cxnLst/>
              <a:rect l="0" t="0" r="0" b="0"/>
              <a:pathLst>
                <a:path w="1563" h="577">
                  <a:moveTo>
                    <a:pt x="0" y="577"/>
                  </a:moveTo>
                  <a:lnTo>
                    <a:pt x="1563" y="577"/>
                  </a:lnTo>
                  <a:lnTo>
                    <a:pt x="1563" y="0"/>
                  </a:lnTo>
                  <a:lnTo>
                    <a:pt x="0" y="0"/>
                  </a:lnTo>
                  <a:lnTo>
                    <a:pt x="0" y="577"/>
                  </a:lnTo>
                  <a:close/>
                </a:path>
              </a:pathLst>
            </a:custGeom>
            <a:solidFill>
              <a:srgbClr val="FFFFFF">
                <a:alpha val="100000"/>
              </a:srgbClr>
            </a:solidFill>
            <a:ln cap="flat">
              <a:miter lim="0"/>
              <a:noFill/>
              <a:prstDash val="solid"/>
            </a:ln>
          </p:spPr>
          <p:txBody>
            <a:bodyPr rtlCol="0"/>
            <a:lstStyle/>
            <a:p>
              <a:pPr algn="ctr"/>
              <a:endParaRPr lang="zh-CN" altLang="en-US"/>
            </a:p>
          </p:txBody>
        </p:sp>
        <p:sp>
          <p:nvSpPr>
            <p:cNvPr id="410" name="path"/>
            <p:cNvSpPr/>
            <p:nvPr/>
          </p:nvSpPr>
          <p:spPr>
            <a:xfrm>
              <a:off x="462618" y="0"/>
              <a:ext cx="67854" cy="67978"/>
            </a:xfrm>
            <a:custGeom>
              <a:avLst/>
              <a:gdLst/>
              <a:ahLst/>
              <a:cxnLst/>
              <a:rect l="0" t="0" r="0" b="0"/>
              <a:pathLst>
                <a:path w="106" h="107">
                  <a:moveTo>
                    <a:pt x="106" y="0"/>
                  </a:moveTo>
                  <a:lnTo>
                    <a:pt x="53" y="107"/>
                  </a:lnTo>
                  <a:lnTo>
                    <a:pt x="0" y="0"/>
                  </a:lnTo>
                  <a:lnTo>
                    <a:pt x="106" y="0"/>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132" name="group 132"/>
          <p:cNvGrpSpPr/>
          <p:nvPr/>
        </p:nvGrpSpPr>
        <p:grpSpPr>
          <a:xfrm rot="21600000">
            <a:off x="5183820" y="3692857"/>
            <a:ext cx="2928460" cy="1595498"/>
            <a:chOff x="0" y="0"/>
            <a:chExt cx="2928460" cy="1595498"/>
          </a:xfrm>
        </p:grpSpPr>
        <p:sp>
          <p:nvSpPr>
            <p:cNvPr id="411" name="path"/>
            <p:cNvSpPr/>
            <p:nvPr/>
          </p:nvSpPr>
          <p:spPr>
            <a:xfrm>
              <a:off x="71173" y="276221"/>
              <a:ext cx="1045360" cy="523627"/>
            </a:xfrm>
            <a:custGeom>
              <a:avLst/>
              <a:gdLst/>
              <a:ahLst/>
              <a:cxnLst/>
              <a:rect l="0" t="0" r="0" b="0"/>
              <a:pathLst>
                <a:path w="1646" h="824">
                  <a:moveTo>
                    <a:pt x="0" y="412"/>
                  </a:moveTo>
                  <a:lnTo>
                    <a:pt x="823" y="0"/>
                  </a:lnTo>
                  <a:lnTo>
                    <a:pt x="1646" y="412"/>
                  </a:lnTo>
                  <a:lnTo>
                    <a:pt x="823" y="824"/>
                  </a:lnTo>
                  <a:lnTo>
                    <a:pt x="0" y="412"/>
                  </a:lnTo>
                  <a:close/>
                </a:path>
              </a:pathLst>
            </a:custGeom>
            <a:solidFill>
              <a:srgbClr val="FFFFFF">
                <a:alpha val="100000"/>
              </a:srgbClr>
            </a:solidFill>
            <a:ln cap="flat">
              <a:miter lim="0"/>
              <a:noFill/>
              <a:prstDash val="solid"/>
            </a:ln>
          </p:spPr>
          <p:txBody>
            <a:bodyPr rtlCol="0"/>
            <a:lstStyle/>
            <a:p>
              <a:pPr algn="ctr"/>
              <a:endParaRPr lang="zh-CN" altLang="en-US"/>
            </a:p>
          </p:txBody>
        </p:sp>
        <p:sp>
          <p:nvSpPr>
            <p:cNvPr id="412" name="path"/>
            <p:cNvSpPr/>
            <p:nvPr/>
          </p:nvSpPr>
          <p:spPr>
            <a:xfrm>
              <a:off x="69698" y="274744"/>
              <a:ext cx="1048310" cy="526582"/>
            </a:xfrm>
            <a:custGeom>
              <a:avLst/>
              <a:gdLst/>
              <a:ahLst/>
              <a:cxnLst/>
              <a:rect l="0" t="0" r="0" b="0"/>
              <a:pathLst>
                <a:path w="1650" h="829">
                  <a:moveTo>
                    <a:pt x="2" y="414"/>
                  </a:moveTo>
                  <a:lnTo>
                    <a:pt x="825" y="2"/>
                  </a:lnTo>
                  <a:lnTo>
                    <a:pt x="1648" y="414"/>
                  </a:lnTo>
                  <a:lnTo>
                    <a:pt x="825" y="826"/>
                  </a:lnTo>
                  <a:lnTo>
                    <a:pt x="2" y="414"/>
                  </a:lnTo>
                  <a:close/>
                </a:path>
              </a:pathLst>
            </a:custGeom>
            <a:noFill/>
            <a:ln w="2952" cap="rnd">
              <a:round/>
              <a:solidFill>
                <a:srgbClr val="000000">
                  <a:alpha val="100000"/>
                </a:srgbClr>
              </a:solidFill>
              <a:prstDash val="solid"/>
            </a:ln>
          </p:spPr>
          <p:txBody>
            <a:bodyPr rtlCol="0"/>
            <a:lstStyle/>
            <a:p>
              <a:pPr algn="ctr"/>
              <a:endParaRPr lang="zh-CN" altLang="en-US"/>
            </a:p>
          </p:txBody>
        </p:sp>
        <p:sp>
          <p:nvSpPr>
            <p:cNvPr id="413" name="path"/>
            <p:cNvSpPr/>
            <p:nvPr/>
          </p:nvSpPr>
          <p:spPr>
            <a:xfrm>
              <a:off x="559926" y="208243"/>
              <a:ext cx="67854" cy="67978"/>
            </a:xfrm>
            <a:custGeom>
              <a:avLst/>
              <a:gdLst/>
              <a:ahLst/>
              <a:cxnLst/>
              <a:rect l="0" t="0" r="0" b="0"/>
              <a:pathLst>
                <a:path w="106" h="107">
                  <a:moveTo>
                    <a:pt x="106" y="0"/>
                  </a:moveTo>
                  <a:lnTo>
                    <a:pt x="53" y="107"/>
                  </a:lnTo>
                  <a:lnTo>
                    <a:pt x="0" y="0"/>
                  </a:lnTo>
                  <a:lnTo>
                    <a:pt x="106" y="0"/>
                  </a:lnTo>
                  <a:close/>
                </a:path>
              </a:pathLst>
            </a:custGeom>
            <a:solidFill>
              <a:srgbClr val="000000">
                <a:alpha val="100000"/>
              </a:srgbClr>
            </a:solidFill>
            <a:ln cap="flat">
              <a:miter lim="0"/>
              <a:noFill/>
              <a:prstDash val="solid"/>
            </a:ln>
          </p:spPr>
          <p:txBody>
            <a:bodyPr rtlCol="0"/>
            <a:lstStyle/>
            <a:p>
              <a:pPr algn="ctr"/>
              <a:endParaRPr lang="zh-CN" altLang="en-US"/>
            </a:p>
          </p:txBody>
        </p:sp>
        <p:sp>
          <p:nvSpPr>
            <p:cNvPr id="414" name="path"/>
            <p:cNvSpPr/>
            <p:nvPr/>
          </p:nvSpPr>
          <p:spPr>
            <a:xfrm>
              <a:off x="556976" y="0"/>
              <a:ext cx="1587463" cy="1227543"/>
            </a:xfrm>
            <a:custGeom>
              <a:avLst/>
              <a:gdLst/>
              <a:ahLst/>
              <a:cxnLst/>
              <a:rect l="0" t="0" r="0" b="0"/>
              <a:pathLst>
                <a:path w="2499" h="1933">
                  <a:moveTo>
                    <a:pt x="0" y="279"/>
                  </a:moveTo>
                  <a:lnTo>
                    <a:pt x="116" y="279"/>
                  </a:lnTo>
                  <a:lnTo>
                    <a:pt x="116" y="0"/>
                  </a:lnTo>
                  <a:lnTo>
                    <a:pt x="0" y="0"/>
                  </a:lnTo>
                  <a:lnTo>
                    <a:pt x="0" y="279"/>
                  </a:lnTo>
                  <a:close/>
                </a:path>
                <a:path w="2499" h="1933">
                  <a:moveTo>
                    <a:pt x="935" y="1575"/>
                  </a:moveTo>
                  <a:lnTo>
                    <a:pt x="1718" y="1218"/>
                  </a:lnTo>
                  <a:lnTo>
                    <a:pt x="2499" y="1575"/>
                  </a:lnTo>
                  <a:lnTo>
                    <a:pt x="1718" y="1933"/>
                  </a:lnTo>
                  <a:lnTo>
                    <a:pt x="935" y="1575"/>
                  </a:lnTo>
                  <a:close/>
                </a:path>
              </a:pathLst>
            </a:custGeom>
            <a:solidFill>
              <a:srgbClr val="FFFFFF">
                <a:alpha val="100000"/>
              </a:srgbClr>
            </a:solidFill>
            <a:ln cap="flat">
              <a:miter lim="0"/>
              <a:noFill/>
              <a:prstDash val="solid"/>
            </a:ln>
          </p:spPr>
          <p:txBody>
            <a:bodyPr rtlCol="0"/>
            <a:lstStyle/>
            <a:p>
              <a:pPr algn="ctr"/>
              <a:endParaRPr lang="zh-CN" altLang="en-US"/>
            </a:p>
          </p:txBody>
        </p:sp>
        <p:sp>
          <p:nvSpPr>
            <p:cNvPr id="415" name="path"/>
            <p:cNvSpPr/>
            <p:nvPr/>
          </p:nvSpPr>
          <p:spPr>
            <a:xfrm>
              <a:off x="1149847" y="772263"/>
              <a:ext cx="996067" cy="456757"/>
            </a:xfrm>
            <a:custGeom>
              <a:avLst/>
              <a:gdLst/>
              <a:ahLst/>
              <a:cxnLst/>
              <a:rect l="0" t="0" r="0" b="0"/>
              <a:pathLst>
                <a:path w="1568" h="719">
                  <a:moveTo>
                    <a:pt x="2" y="359"/>
                  </a:moveTo>
                  <a:lnTo>
                    <a:pt x="784" y="2"/>
                  </a:lnTo>
                  <a:lnTo>
                    <a:pt x="1566" y="359"/>
                  </a:lnTo>
                  <a:lnTo>
                    <a:pt x="784" y="716"/>
                  </a:lnTo>
                  <a:lnTo>
                    <a:pt x="2" y="359"/>
                  </a:lnTo>
                  <a:close/>
                </a:path>
              </a:pathLst>
            </a:custGeom>
            <a:noFill/>
            <a:ln w="2952" cap="rnd">
              <a:round/>
              <a:solidFill>
                <a:srgbClr val="000000">
                  <a:alpha val="100000"/>
                </a:srgbClr>
              </a:solidFill>
              <a:prstDash val="solid"/>
            </a:ln>
          </p:spPr>
          <p:txBody>
            <a:bodyPr rtlCol="0"/>
            <a:lstStyle/>
            <a:p>
              <a:pPr algn="ctr"/>
              <a:endParaRPr lang="zh-CN" altLang="en-US"/>
            </a:p>
          </p:txBody>
        </p:sp>
        <p:sp>
          <p:nvSpPr>
            <p:cNvPr id="416" name="path"/>
            <p:cNvSpPr/>
            <p:nvPr/>
          </p:nvSpPr>
          <p:spPr>
            <a:xfrm>
              <a:off x="1614014" y="705763"/>
              <a:ext cx="67854" cy="67977"/>
            </a:xfrm>
            <a:custGeom>
              <a:avLst/>
              <a:gdLst/>
              <a:ahLst/>
              <a:cxnLst/>
              <a:rect l="0" t="0" r="0" b="0"/>
              <a:pathLst>
                <a:path w="106" h="107">
                  <a:moveTo>
                    <a:pt x="106" y="0"/>
                  </a:moveTo>
                  <a:lnTo>
                    <a:pt x="53" y="107"/>
                  </a:lnTo>
                  <a:lnTo>
                    <a:pt x="0" y="0"/>
                  </a:lnTo>
                  <a:lnTo>
                    <a:pt x="106" y="0"/>
                  </a:lnTo>
                  <a:close/>
                </a:path>
              </a:pathLst>
            </a:custGeom>
            <a:solidFill>
              <a:srgbClr val="000000">
                <a:alpha val="100000"/>
              </a:srgbClr>
            </a:solidFill>
            <a:ln cap="flat">
              <a:miter lim="0"/>
              <a:noFill/>
              <a:prstDash val="solid"/>
            </a:ln>
          </p:spPr>
          <p:txBody>
            <a:bodyPr rtlCol="0"/>
            <a:lstStyle/>
            <a:p>
              <a:pPr algn="ctr"/>
              <a:endParaRPr lang="zh-CN" altLang="en-US"/>
            </a:p>
          </p:txBody>
        </p:sp>
        <p:sp>
          <p:nvSpPr>
            <p:cNvPr id="417" name="path"/>
            <p:cNvSpPr/>
            <p:nvPr/>
          </p:nvSpPr>
          <p:spPr>
            <a:xfrm>
              <a:off x="332513" y="1183850"/>
              <a:ext cx="993080" cy="366538"/>
            </a:xfrm>
            <a:custGeom>
              <a:avLst/>
              <a:gdLst/>
              <a:ahLst/>
              <a:cxnLst/>
              <a:rect l="0" t="0" r="0" b="0"/>
              <a:pathLst>
                <a:path w="1563" h="577">
                  <a:moveTo>
                    <a:pt x="0" y="577"/>
                  </a:moveTo>
                  <a:lnTo>
                    <a:pt x="1563" y="577"/>
                  </a:lnTo>
                  <a:lnTo>
                    <a:pt x="1563" y="0"/>
                  </a:lnTo>
                  <a:lnTo>
                    <a:pt x="0" y="0"/>
                  </a:lnTo>
                  <a:lnTo>
                    <a:pt x="0" y="577"/>
                  </a:lnTo>
                  <a:close/>
                </a:path>
              </a:pathLst>
            </a:custGeom>
            <a:solidFill>
              <a:srgbClr val="FFFFFF">
                <a:alpha val="100000"/>
              </a:srgbClr>
            </a:solidFill>
            <a:ln cap="flat">
              <a:miter lim="0"/>
              <a:noFill/>
              <a:prstDash val="solid"/>
            </a:ln>
          </p:spPr>
          <p:txBody>
            <a:bodyPr rtlCol="0"/>
            <a:lstStyle/>
            <a:p>
              <a:pPr algn="ctr"/>
              <a:endParaRPr lang="zh-CN" altLang="en-US"/>
            </a:p>
          </p:txBody>
        </p:sp>
        <p:sp>
          <p:nvSpPr>
            <p:cNvPr id="418" name="path"/>
            <p:cNvSpPr/>
            <p:nvPr/>
          </p:nvSpPr>
          <p:spPr>
            <a:xfrm>
              <a:off x="795083" y="1115847"/>
              <a:ext cx="67855" cy="67978"/>
            </a:xfrm>
            <a:custGeom>
              <a:avLst/>
              <a:gdLst/>
              <a:ahLst/>
              <a:cxnLst/>
              <a:rect l="0" t="0" r="0" b="0"/>
              <a:pathLst>
                <a:path w="106" h="107">
                  <a:moveTo>
                    <a:pt x="106" y="0"/>
                  </a:moveTo>
                  <a:lnTo>
                    <a:pt x="53" y="107"/>
                  </a:lnTo>
                  <a:lnTo>
                    <a:pt x="0" y="0"/>
                  </a:lnTo>
                  <a:lnTo>
                    <a:pt x="106" y="0"/>
                  </a:lnTo>
                  <a:close/>
                </a:path>
              </a:pathLst>
            </a:custGeom>
            <a:solidFill>
              <a:srgbClr val="000000">
                <a:alpha val="100000"/>
              </a:srgbClr>
            </a:solidFill>
            <a:ln cap="flat">
              <a:miter lim="0"/>
              <a:noFill/>
              <a:prstDash val="solid"/>
            </a:ln>
          </p:spPr>
          <p:txBody>
            <a:bodyPr rtlCol="0"/>
            <a:lstStyle/>
            <a:p>
              <a:pPr algn="ctr"/>
              <a:endParaRPr lang="zh-CN" altLang="en-US"/>
            </a:p>
          </p:txBody>
        </p:sp>
        <p:sp>
          <p:nvSpPr>
            <p:cNvPr id="419" name="path"/>
            <p:cNvSpPr/>
            <p:nvPr/>
          </p:nvSpPr>
          <p:spPr>
            <a:xfrm>
              <a:off x="1952797" y="1183850"/>
              <a:ext cx="975662" cy="366539"/>
            </a:xfrm>
            <a:custGeom>
              <a:avLst/>
              <a:gdLst/>
              <a:ahLst/>
              <a:cxnLst/>
              <a:rect l="0" t="0" r="0" b="0"/>
              <a:pathLst>
                <a:path w="1536" h="577">
                  <a:moveTo>
                    <a:pt x="0" y="577"/>
                  </a:moveTo>
                  <a:lnTo>
                    <a:pt x="1536" y="577"/>
                  </a:lnTo>
                  <a:lnTo>
                    <a:pt x="1536" y="0"/>
                  </a:lnTo>
                  <a:lnTo>
                    <a:pt x="0" y="0"/>
                  </a:lnTo>
                  <a:lnTo>
                    <a:pt x="0" y="577"/>
                  </a:lnTo>
                  <a:close/>
                </a:path>
              </a:pathLst>
            </a:custGeom>
            <a:solidFill>
              <a:srgbClr val="FFFFFF">
                <a:alpha val="100000"/>
              </a:srgbClr>
            </a:solidFill>
            <a:ln cap="flat">
              <a:miter lim="0"/>
              <a:noFill/>
              <a:prstDash val="solid"/>
            </a:ln>
          </p:spPr>
          <p:txBody>
            <a:bodyPr rtlCol="0"/>
            <a:lstStyle/>
            <a:p>
              <a:pPr algn="ctr"/>
              <a:endParaRPr lang="zh-CN" altLang="en-US"/>
            </a:p>
          </p:txBody>
        </p:sp>
        <p:sp>
          <p:nvSpPr>
            <p:cNvPr id="420" name="path"/>
            <p:cNvSpPr/>
            <p:nvPr/>
          </p:nvSpPr>
          <p:spPr>
            <a:xfrm>
              <a:off x="2406639" y="1115847"/>
              <a:ext cx="67854" cy="67978"/>
            </a:xfrm>
            <a:custGeom>
              <a:avLst/>
              <a:gdLst/>
              <a:ahLst/>
              <a:cxnLst/>
              <a:rect l="0" t="0" r="0" b="0"/>
              <a:pathLst>
                <a:path w="106" h="107">
                  <a:moveTo>
                    <a:pt x="106" y="0"/>
                  </a:moveTo>
                  <a:lnTo>
                    <a:pt x="53" y="107"/>
                  </a:lnTo>
                  <a:lnTo>
                    <a:pt x="0" y="0"/>
                  </a:lnTo>
                  <a:lnTo>
                    <a:pt x="106" y="0"/>
                  </a:lnTo>
                  <a:close/>
                </a:path>
              </a:pathLst>
            </a:custGeom>
            <a:solidFill>
              <a:srgbClr val="000000">
                <a:alpha val="100000"/>
              </a:srgbClr>
            </a:solidFill>
            <a:ln cap="flat">
              <a:miter lim="0"/>
              <a:noFill/>
              <a:prstDash val="solid"/>
            </a:ln>
          </p:spPr>
          <p:txBody>
            <a:bodyPr rtlCol="0"/>
            <a:lstStyle/>
            <a:p>
              <a:pPr algn="ctr"/>
              <a:endParaRPr lang="zh-CN" altLang="en-US"/>
            </a:p>
          </p:txBody>
        </p:sp>
        <p:sp>
          <p:nvSpPr>
            <p:cNvPr id="421" name="path"/>
            <p:cNvSpPr/>
            <p:nvPr/>
          </p:nvSpPr>
          <p:spPr>
            <a:xfrm>
              <a:off x="1475" y="319816"/>
              <a:ext cx="139397" cy="139650"/>
            </a:xfrm>
            <a:custGeom>
              <a:avLst/>
              <a:gdLst/>
              <a:ahLst/>
              <a:cxnLst/>
              <a:rect l="0" t="0" r="0" b="0"/>
              <a:pathLst>
                <a:path w="219" h="219">
                  <a:moveTo>
                    <a:pt x="0" y="109"/>
                  </a:moveTo>
                  <a:cubicBezTo>
                    <a:pt x="0" y="49"/>
                    <a:pt x="49" y="0"/>
                    <a:pt x="109" y="0"/>
                  </a:cubicBezTo>
                  <a:cubicBezTo>
                    <a:pt x="170" y="0"/>
                    <a:pt x="219" y="49"/>
                    <a:pt x="219" y="109"/>
                  </a:cubicBezTo>
                  <a:cubicBezTo>
                    <a:pt x="219" y="109"/>
                    <a:pt x="219" y="109"/>
                    <a:pt x="219" y="109"/>
                  </a:cubicBezTo>
                  <a:cubicBezTo>
                    <a:pt x="219" y="170"/>
                    <a:pt x="170" y="219"/>
                    <a:pt x="109" y="219"/>
                  </a:cubicBezTo>
                  <a:cubicBezTo>
                    <a:pt x="49" y="219"/>
                    <a:pt x="0" y="170"/>
                    <a:pt x="0" y="109"/>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422" name="path"/>
            <p:cNvSpPr/>
            <p:nvPr/>
          </p:nvSpPr>
          <p:spPr>
            <a:xfrm>
              <a:off x="0" y="318338"/>
              <a:ext cx="142347" cy="142605"/>
            </a:xfrm>
            <a:custGeom>
              <a:avLst/>
              <a:gdLst/>
              <a:ahLst/>
              <a:cxnLst/>
              <a:rect l="0" t="0" r="0" b="0"/>
              <a:pathLst>
                <a:path w="224" h="224">
                  <a:moveTo>
                    <a:pt x="2" y="112"/>
                  </a:moveTo>
                  <a:cubicBezTo>
                    <a:pt x="2" y="51"/>
                    <a:pt x="51" y="2"/>
                    <a:pt x="112" y="2"/>
                  </a:cubicBezTo>
                  <a:cubicBezTo>
                    <a:pt x="172" y="2"/>
                    <a:pt x="221" y="51"/>
                    <a:pt x="221" y="112"/>
                  </a:cubicBezTo>
                  <a:cubicBezTo>
                    <a:pt x="221" y="112"/>
                    <a:pt x="221" y="112"/>
                    <a:pt x="221" y="112"/>
                  </a:cubicBezTo>
                  <a:cubicBezTo>
                    <a:pt x="221" y="173"/>
                    <a:pt x="172" y="222"/>
                    <a:pt x="112" y="222"/>
                  </a:cubicBezTo>
                  <a:cubicBezTo>
                    <a:pt x="51" y="222"/>
                    <a:pt x="2" y="173"/>
                    <a:pt x="2" y="112"/>
                  </a:cubicBezTo>
                </a:path>
              </a:pathLst>
            </a:custGeom>
            <a:noFill/>
            <a:ln w="2952" cap="rnd">
              <a:round/>
              <a:solidFill>
                <a:srgbClr val="000000">
                  <a:alpha val="100000"/>
                </a:srgbClr>
              </a:solidFill>
              <a:prstDash val="solid"/>
            </a:ln>
          </p:spPr>
          <p:txBody>
            <a:bodyPr rtlCol="0"/>
            <a:lstStyle/>
            <a:p>
              <a:pPr algn="ctr"/>
              <a:endParaRPr lang="zh-CN" altLang="en-US"/>
            </a:p>
          </p:txBody>
        </p:sp>
        <p:sp>
          <p:nvSpPr>
            <p:cNvPr id="423" name="path"/>
            <p:cNvSpPr/>
            <p:nvPr/>
          </p:nvSpPr>
          <p:spPr>
            <a:xfrm>
              <a:off x="1726245" y="1157717"/>
              <a:ext cx="209097" cy="209352"/>
            </a:xfrm>
            <a:custGeom>
              <a:avLst/>
              <a:gdLst/>
              <a:ahLst/>
              <a:cxnLst/>
              <a:rect l="0" t="0" r="0" b="0"/>
              <a:pathLst>
                <a:path w="329" h="329">
                  <a:moveTo>
                    <a:pt x="0" y="164"/>
                  </a:moveTo>
                  <a:cubicBezTo>
                    <a:pt x="0" y="73"/>
                    <a:pt x="73" y="0"/>
                    <a:pt x="164" y="0"/>
                  </a:cubicBezTo>
                  <a:cubicBezTo>
                    <a:pt x="255" y="0"/>
                    <a:pt x="329" y="73"/>
                    <a:pt x="329" y="164"/>
                  </a:cubicBezTo>
                  <a:cubicBezTo>
                    <a:pt x="329" y="164"/>
                    <a:pt x="329" y="164"/>
                    <a:pt x="329" y="164"/>
                  </a:cubicBezTo>
                  <a:cubicBezTo>
                    <a:pt x="329" y="255"/>
                    <a:pt x="255" y="329"/>
                    <a:pt x="164" y="329"/>
                  </a:cubicBezTo>
                  <a:cubicBezTo>
                    <a:pt x="73" y="329"/>
                    <a:pt x="0" y="255"/>
                    <a:pt x="0" y="164"/>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424" name="path"/>
            <p:cNvSpPr/>
            <p:nvPr/>
          </p:nvSpPr>
          <p:spPr>
            <a:xfrm>
              <a:off x="1724770" y="1156240"/>
              <a:ext cx="212047" cy="212307"/>
            </a:xfrm>
            <a:custGeom>
              <a:avLst/>
              <a:gdLst/>
              <a:ahLst/>
              <a:cxnLst/>
              <a:rect l="0" t="0" r="0" b="0"/>
              <a:pathLst>
                <a:path w="333" h="334">
                  <a:moveTo>
                    <a:pt x="2" y="167"/>
                  </a:moveTo>
                  <a:cubicBezTo>
                    <a:pt x="2" y="76"/>
                    <a:pt x="76" y="2"/>
                    <a:pt x="167" y="2"/>
                  </a:cubicBezTo>
                  <a:cubicBezTo>
                    <a:pt x="257" y="2"/>
                    <a:pt x="331" y="76"/>
                    <a:pt x="331" y="167"/>
                  </a:cubicBezTo>
                  <a:cubicBezTo>
                    <a:pt x="331" y="167"/>
                    <a:pt x="331" y="167"/>
                    <a:pt x="331" y="167"/>
                  </a:cubicBezTo>
                  <a:cubicBezTo>
                    <a:pt x="331" y="258"/>
                    <a:pt x="257" y="332"/>
                    <a:pt x="167" y="332"/>
                  </a:cubicBezTo>
                  <a:cubicBezTo>
                    <a:pt x="76" y="332"/>
                    <a:pt x="2" y="258"/>
                    <a:pt x="2" y="167"/>
                  </a:cubicBezTo>
                </a:path>
              </a:pathLst>
            </a:custGeom>
            <a:noFill/>
            <a:ln w="2952" cap="rnd">
              <a:round/>
              <a:solidFill>
                <a:srgbClr val="000000">
                  <a:alpha val="100000"/>
                </a:srgbClr>
              </a:solidFill>
              <a:prstDash val="solid"/>
            </a:ln>
          </p:spPr>
          <p:txBody>
            <a:bodyPr rtlCol="0"/>
            <a:lstStyle/>
            <a:p>
              <a:pPr algn="ctr"/>
              <a:endParaRPr lang="zh-CN" altLang="en-US"/>
            </a:p>
          </p:txBody>
        </p:sp>
        <p:sp>
          <p:nvSpPr>
            <p:cNvPr id="425" name="path"/>
            <p:cNvSpPr/>
            <p:nvPr/>
          </p:nvSpPr>
          <p:spPr>
            <a:xfrm>
              <a:off x="1726245" y="1384557"/>
              <a:ext cx="209097" cy="209463"/>
            </a:xfrm>
            <a:custGeom>
              <a:avLst/>
              <a:gdLst/>
              <a:ahLst/>
              <a:cxnLst/>
              <a:rect l="0" t="0" r="0" b="0"/>
              <a:pathLst>
                <a:path w="329" h="329">
                  <a:moveTo>
                    <a:pt x="0" y="164"/>
                  </a:moveTo>
                  <a:cubicBezTo>
                    <a:pt x="0" y="73"/>
                    <a:pt x="73" y="0"/>
                    <a:pt x="164" y="0"/>
                  </a:cubicBezTo>
                  <a:cubicBezTo>
                    <a:pt x="255" y="0"/>
                    <a:pt x="329" y="73"/>
                    <a:pt x="329" y="164"/>
                  </a:cubicBezTo>
                  <a:cubicBezTo>
                    <a:pt x="329" y="164"/>
                    <a:pt x="329" y="164"/>
                    <a:pt x="329" y="164"/>
                  </a:cubicBezTo>
                  <a:cubicBezTo>
                    <a:pt x="329" y="256"/>
                    <a:pt x="255" y="329"/>
                    <a:pt x="164" y="329"/>
                  </a:cubicBezTo>
                  <a:cubicBezTo>
                    <a:pt x="73" y="329"/>
                    <a:pt x="0" y="256"/>
                    <a:pt x="0" y="164"/>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426" name="path"/>
            <p:cNvSpPr/>
            <p:nvPr/>
          </p:nvSpPr>
          <p:spPr>
            <a:xfrm>
              <a:off x="1724771" y="1383079"/>
              <a:ext cx="212046" cy="212418"/>
            </a:xfrm>
            <a:custGeom>
              <a:avLst/>
              <a:gdLst/>
              <a:ahLst/>
              <a:cxnLst/>
              <a:rect l="0" t="0" r="0" b="0"/>
              <a:pathLst>
                <a:path w="333" h="334">
                  <a:moveTo>
                    <a:pt x="2" y="167"/>
                  </a:moveTo>
                  <a:cubicBezTo>
                    <a:pt x="2" y="76"/>
                    <a:pt x="76" y="2"/>
                    <a:pt x="167" y="2"/>
                  </a:cubicBezTo>
                  <a:cubicBezTo>
                    <a:pt x="257" y="2"/>
                    <a:pt x="331" y="76"/>
                    <a:pt x="331" y="167"/>
                  </a:cubicBezTo>
                  <a:cubicBezTo>
                    <a:pt x="331" y="167"/>
                    <a:pt x="331" y="167"/>
                    <a:pt x="331" y="167"/>
                  </a:cubicBezTo>
                  <a:cubicBezTo>
                    <a:pt x="331" y="258"/>
                    <a:pt x="257" y="332"/>
                    <a:pt x="167" y="332"/>
                  </a:cubicBezTo>
                  <a:cubicBezTo>
                    <a:pt x="76" y="332"/>
                    <a:pt x="2" y="258"/>
                    <a:pt x="2" y="167"/>
                  </a:cubicBezTo>
                </a:path>
              </a:pathLst>
            </a:custGeom>
            <a:noFill/>
            <a:ln w="2952" cap="rnd">
              <a:round/>
              <a:solidFill>
                <a:srgbClr val="000000">
                  <a:alpha val="100000"/>
                </a:srgbClr>
              </a:solidFill>
              <a:prstDash val="solid"/>
            </a:ln>
          </p:spPr>
          <p:txBody>
            <a:bodyPr rtlCol="0"/>
            <a:lstStyle/>
            <a:p>
              <a:pPr algn="ctr"/>
              <a:endParaRPr lang="zh-CN" altLang="en-US"/>
            </a:p>
          </p:txBody>
        </p:sp>
        <p:sp>
          <p:nvSpPr>
            <p:cNvPr id="427" name="path"/>
            <p:cNvSpPr/>
            <p:nvPr/>
          </p:nvSpPr>
          <p:spPr>
            <a:xfrm>
              <a:off x="1255932" y="738767"/>
              <a:ext cx="139398" cy="139650"/>
            </a:xfrm>
            <a:custGeom>
              <a:avLst/>
              <a:gdLst/>
              <a:ahLst/>
              <a:cxnLst/>
              <a:rect l="0" t="0" r="0" b="0"/>
              <a:pathLst>
                <a:path w="219" h="219">
                  <a:moveTo>
                    <a:pt x="0" y="109"/>
                  </a:moveTo>
                  <a:cubicBezTo>
                    <a:pt x="0" y="49"/>
                    <a:pt x="48" y="0"/>
                    <a:pt x="109" y="0"/>
                  </a:cubicBezTo>
                  <a:cubicBezTo>
                    <a:pt x="170" y="0"/>
                    <a:pt x="219" y="49"/>
                    <a:pt x="219" y="109"/>
                  </a:cubicBezTo>
                  <a:cubicBezTo>
                    <a:pt x="219" y="109"/>
                    <a:pt x="219" y="109"/>
                    <a:pt x="219" y="109"/>
                  </a:cubicBezTo>
                  <a:cubicBezTo>
                    <a:pt x="219" y="170"/>
                    <a:pt x="170" y="219"/>
                    <a:pt x="109" y="219"/>
                  </a:cubicBezTo>
                  <a:cubicBezTo>
                    <a:pt x="48" y="219"/>
                    <a:pt x="0" y="170"/>
                    <a:pt x="0" y="109"/>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428" name="path"/>
            <p:cNvSpPr/>
            <p:nvPr/>
          </p:nvSpPr>
          <p:spPr>
            <a:xfrm>
              <a:off x="1254457" y="737289"/>
              <a:ext cx="142348" cy="142605"/>
            </a:xfrm>
            <a:custGeom>
              <a:avLst/>
              <a:gdLst/>
              <a:ahLst/>
              <a:cxnLst/>
              <a:rect l="0" t="0" r="0" b="0"/>
              <a:pathLst>
                <a:path w="224" h="224">
                  <a:moveTo>
                    <a:pt x="2" y="112"/>
                  </a:moveTo>
                  <a:cubicBezTo>
                    <a:pt x="2" y="51"/>
                    <a:pt x="51" y="2"/>
                    <a:pt x="112" y="2"/>
                  </a:cubicBezTo>
                  <a:cubicBezTo>
                    <a:pt x="172" y="2"/>
                    <a:pt x="221" y="51"/>
                    <a:pt x="221" y="112"/>
                  </a:cubicBezTo>
                  <a:cubicBezTo>
                    <a:pt x="221" y="112"/>
                    <a:pt x="221" y="112"/>
                    <a:pt x="221" y="112"/>
                  </a:cubicBezTo>
                  <a:cubicBezTo>
                    <a:pt x="221" y="172"/>
                    <a:pt x="172" y="222"/>
                    <a:pt x="112" y="222"/>
                  </a:cubicBezTo>
                  <a:cubicBezTo>
                    <a:pt x="51" y="222"/>
                    <a:pt x="2" y="172"/>
                    <a:pt x="2" y="112"/>
                  </a:cubicBezTo>
                </a:path>
              </a:pathLst>
            </a:custGeom>
            <a:noFill/>
            <a:ln w="2952" cap="rnd">
              <a:round/>
              <a:solidFill>
                <a:srgbClr val="000000">
                  <a:alpha val="100000"/>
                </a:srgbClr>
              </a:solidFill>
              <a:prstDash val="solid"/>
            </a:ln>
          </p:spPr>
          <p:txBody>
            <a:bodyPr rtlCol="0"/>
            <a:lstStyle/>
            <a:p>
              <a:pPr algn="ctr"/>
              <a:endParaRPr lang="zh-CN" altLang="en-US"/>
            </a:p>
          </p:txBody>
        </p:sp>
        <p:sp>
          <p:nvSpPr>
            <p:cNvPr id="429" name="path"/>
            <p:cNvSpPr/>
            <p:nvPr/>
          </p:nvSpPr>
          <p:spPr>
            <a:xfrm>
              <a:off x="105962" y="1332219"/>
              <a:ext cx="209096" cy="209438"/>
            </a:xfrm>
            <a:custGeom>
              <a:avLst/>
              <a:gdLst/>
              <a:ahLst/>
              <a:cxnLst/>
              <a:rect l="0" t="0" r="0" b="0"/>
              <a:pathLst>
                <a:path w="329" h="329">
                  <a:moveTo>
                    <a:pt x="0" y="164"/>
                  </a:moveTo>
                  <a:cubicBezTo>
                    <a:pt x="0" y="73"/>
                    <a:pt x="73" y="0"/>
                    <a:pt x="164" y="0"/>
                  </a:cubicBezTo>
                  <a:cubicBezTo>
                    <a:pt x="255" y="0"/>
                    <a:pt x="329" y="73"/>
                    <a:pt x="329" y="164"/>
                  </a:cubicBezTo>
                  <a:cubicBezTo>
                    <a:pt x="329" y="164"/>
                    <a:pt x="329" y="164"/>
                    <a:pt x="329" y="164"/>
                  </a:cubicBezTo>
                  <a:cubicBezTo>
                    <a:pt x="329" y="255"/>
                    <a:pt x="255" y="329"/>
                    <a:pt x="164" y="329"/>
                  </a:cubicBezTo>
                  <a:cubicBezTo>
                    <a:pt x="73" y="329"/>
                    <a:pt x="0" y="255"/>
                    <a:pt x="0" y="164"/>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430" name="path"/>
            <p:cNvSpPr/>
            <p:nvPr/>
          </p:nvSpPr>
          <p:spPr>
            <a:xfrm>
              <a:off x="104487" y="1330741"/>
              <a:ext cx="212046" cy="212394"/>
            </a:xfrm>
            <a:custGeom>
              <a:avLst/>
              <a:gdLst/>
              <a:ahLst/>
              <a:cxnLst/>
              <a:rect l="0" t="0" r="0" b="0"/>
              <a:pathLst>
                <a:path w="333" h="334">
                  <a:moveTo>
                    <a:pt x="2" y="167"/>
                  </a:moveTo>
                  <a:cubicBezTo>
                    <a:pt x="2" y="76"/>
                    <a:pt x="76" y="2"/>
                    <a:pt x="167" y="2"/>
                  </a:cubicBezTo>
                  <a:cubicBezTo>
                    <a:pt x="257" y="2"/>
                    <a:pt x="331" y="76"/>
                    <a:pt x="331" y="167"/>
                  </a:cubicBezTo>
                  <a:cubicBezTo>
                    <a:pt x="331" y="167"/>
                    <a:pt x="331" y="167"/>
                    <a:pt x="331" y="167"/>
                  </a:cubicBezTo>
                  <a:cubicBezTo>
                    <a:pt x="331" y="258"/>
                    <a:pt x="257" y="332"/>
                    <a:pt x="167" y="332"/>
                  </a:cubicBezTo>
                  <a:cubicBezTo>
                    <a:pt x="76" y="332"/>
                    <a:pt x="2" y="258"/>
                    <a:pt x="2" y="167"/>
                  </a:cubicBezTo>
                </a:path>
              </a:pathLst>
            </a:custGeom>
            <a:noFill/>
            <a:ln w="2952" cap="rnd">
              <a:round/>
              <a:solidFill>
                <a:srgbClr val="000000">
                  <a:alpha val="100000"/>
                </a:srgbClr>
              </a:solidFill>
              <a:prstDash val="solid"/>
            </a:ln>
          </p:spPr>
          <p:txBody>
            <a:bodyPr rtlCol="0"/>
            <a:lstStyle/>
            <a:p>
              <a:pPr algn="ctr"/>
              <a:endParaRPr lang="zh-CN" altLang="en-US"/>
            </a:p>
          </p:txBody>
        </p:sp>
      </p:grpSp>
      <p:grpSp>
        <p:nvGrpSpPr>
          <p:cNvPr id="134" name="group 134"/>
          <p:cNvGrpSpPr/>
          <p:nvPr/>
        </p:nvGrpSpPr>
        <p:grpSpPr>
          <a:xfrm rot="21600000">
            <a:off x="3650629" y="3339298"/>
            <a:ext cx="4614079" cy="2498865"/>
            <a:chOff x="0" y="0"/>
            <a:chExt cx="4614079" cy="2498865"/>
          </a:xfrm>
        </p:grpSpPr>
        <p:sp>
          <p:nvSpPr>
            <p:cNvPr id="431" name="path"/>
            <p:cNvSpPr/>
            <p:nvPr/>
          </p:nvSpPr>
          <p:spPr>
            <a:xfrm>
              <a:off x="2116842" y="261813"/>
              <a:ext cx="11677" cy="309964"/>
            </a:xfrm>
            <a:custGeom>
              <a:avLst/>
              <a:gdLst/>
              <a:ahLst/>
              <a:cxnLst/>
              <a:rect l="0" t="0" r="0" b="0"/>
              <a:pathLst>
                <a:path w="18" h="488">
                  <a:moveTo>
                    <a:pt x="2" y="2"/>
                  </a:moveTo>
                  <a:lnTo>
                    <a:pt x="2" y="208"/>
                  </a:lnTo>
                  <a:lnTo>
                    <a:pt x="16" y="208"/>
                  </a:lnTo>
                  <a:lnTo>
                    <a:pt x="16" y="485"/>
                  </a:lnTo>
                </a:path>
              </a:pathLst>
            </a:custGeom>
            <a:noFill/>
            <a:ln w="2952" cap="rnd">
              <a:round/>
              <a:solidFill>
                <a:srgbClr val="000000">
                  <a:alpha val="100000"/>
                </a:srgbClr>
              </a:solidFill>
              <a:prstDash val="solid"/>
            </a:ln>
          </p:spPr>
          <p:txBody>
            <a:bodyPr rtlCol="0"/>
            <a:lstStyle/>
            <a:p>
              <a:pPr algn="ctr"/>
              <a:endParaRPr lang="zh-CN" altLang="en-US"/>
            </a:p>
          </p:txBody>
        </p:sp>
        <p:sp>
          <p:nvSpPr>
            <p:cNvPr id="432" name="path"/>
            <p:cNvSpPr/>
            <p:nvPr/>
          </p:nvSpPr>
          <p:spPr>
            <a:xfrm>
              <a:off x="331026" y="1230449"/>
              <a:ext cx="996030" cy="369494"/>
            </a:xfrm>
            <a:custGeom>
              <a:avLst/>
              <a:gdLst/>
              <a:ahLst/>
              <a:cxnLst/>
              <a:rect l="0" t="0" r="0" b="0"/>
              <a:pathLst>
                <a:path w="1568" h="581">
                  <a:moveTo>
                    <a:pt x="2" y="579"/>
                  </a:moveTo>
                  <a:lnTo>
                    <a:pt x="1566" y="579"/>
                  </a:lnTo>
                  <a:lnTo>
                    <a:pt x="1566" y="2"/>
                  </a:lnTo>
                  <a:lnTo>
                    <a:pt x="2" y="2"/>
                  </a:lnTo>
                  <a:lnTo>
                    <a:pt x="2" y="579"/>
                  </a:lnTo>
                  <a:close/>
                </a:path>
              </a:pathLst>
            </a:custGeom>
            <a:noFill/>
            <a:ln w="2952" cap="rnd">
              <a:round/>
              <a:solidFill>
                <a:srgbClr val="000000">
                  <a:alpha val="100000"/>
                </a:srgbClr>
              </a:solidFill>
              <a:prstDash val="solid"/>
            </a:ln>
          </p:spPr>
          <p:txBody>
            <a:bodyPr rtlCol="0"/>
            <a:lstStyle/>
            <a:p>
              <a:pPr algn="ctr"/>
              <a:endParaRPr lang="zh-CN" altLang="en-US"/>
            </a:p>
          </p:txBody>
        </p:sp>
        <p:sp>
          <p:nvSpPr>
            <p:cNvPr id="433" name="path"/>
            <p:cNvSpPr/>
            <p:nvPr/>
          </p:nvSpPr>
          <p:spPr>
            <a:xfrm>
              <a:off x="827573" y="0"/>
              <a:ext cx="3786506" cy="2498865"/>
            </a:xfrm>
            <a:custGeom>
              <a:avLst/>
              <a:gdLst/>
              <a:ahLst/>
              <a:cxnLst/>
              <a:rect l="0" t="0" r="0" b="0"/>
              <a:pathLst>
                <a:path w="5963" h="3935">
                  <a:moveTo>
                    <a:pt x="1223" y="1404"/>
                  </a:moveTo>
                  <a:lnTo>
                    <a:pt x="2" y="1404"/>
                  </a:lnTo>
                  <a:lnTo>
                    <a:pt x="2" y="1846"/>
                  </a:lnTo>
                  <a:moveTo>
                    <a:pt x="3143" y="2"/>
                  </a:moveTo>
                  <a:lnTo>
                    <a:pt x="5960" y="2"/>
                  </a:lnTo>
                  <a:lnTo>
                    <a:pt x="5960" y="3932"/>
                  </a:lnTo>
                  <a:lnTo>
                    <a:pt x="2073" y="3932"/>
                  </a:lnTo>
                  <a:moveTo>
                    <a:pt x="2" y="2517"/>
                  </a:moveTo>
                  <a:lnTo>
                    <a:pt x="2" y="3644"/>
                  </a:lnTo>
                  <a:lnTo>
                    <a:pt x="1881" y="3644"/>
                  </a:lnTo>
                  <a:moveTo>
                    <a:pt x="2869" y="1404"/>
                  </a:moveTo>
                  <a:lnTo>
                    <a:pt x="3706" y="1404"/>
                  </a:lnTo>
                  <a:lnTo>
                    <a:pt x="3706" y="1681"/>
                  </a:lnTo>
                </a:path>
              </a:pathLst>
            </a:custGeom>
            <a:noFill/>
            <a:ln w="2952" cap="rnd">
              <a:round/>
              <a:solidFill>
                <a:srgbClr val="000000">
                  <a:alpha val="100000"/>
                </a:srgbClr>
              </a:solidFill>
              <a:prstDash val="solid"/>
            </a:ln>
          </p:spPr>
          <p:txBody>
            <a:bodyPr rtlCol="0"/>
            <a:lstStyle/>
            <a:p>
              <a:pPr algn="ctr"/>
              <a:endParaRPr lang="zh-CN" altLang="en-US"/>
            </a:p>
          </p:txBody>
        </p:sp>
        <p:sp>
          <p:nvSpPr>
            <p:cNvPr id="434" name="path"/>
            <p:cNvSpPr/>
            <p:nvPr/>
          </p:nvSpPr>
          <p:spPr>
            <a:xfrm>
              <a:off x="1864230" y="1535931"/>
              <a:ext cx="996030" cy="369494"/>
            </a:xfrm>
            <a:custGeom>
              <a:avLst/>
              <a:gdLst/>
              <a:ahLst/>
              <a:cxnLst/>
              <a:rect l="0" t="0" r="0" b="0"/>
              <a:pathLst>
                <a:path w="1568" h="581">
                  <a:moveTo>
                    <a:pt x="2" y="579"/>
                  </a:moveTo>
                  <a:lnTo>
                    <a:pt x="1566" y="579"/>
                  </a:lnTo>
                  <a:lnTo>
                    <a:pt x="1566" y="2"/>
                  </a:lnTo>
                  <a:lnTo>
                    <a:pt x="2" y="2"/>
                  </a:lnTo>
                  <a:lnTo>
                    <a:pt x="2" y="579"/>
                  </a:lnTo>
                  <a:close/>
                </a:path>
              </a:pathLst>
            </a:custGeom>
            <a:noFill/>
            <a:ln w="2952" cap="rnd">
              <a:round/>
              <a:solidFill>
                <a:srgbClr val="000000">
                  <a:alpha val="100000"/>
                </a:srgbClr>
              </a:solidFill>
              <a:prstDash val="solid"/>
            </a:ln>
          </p:spPr>
          <p:txBody>
            <a:bodyPr rtlCol="0"/>
            <a:lstStyle/>
            <a:p>
              <a:pPr algn="ctr"/>
              <a:endParaRPr lang="zh-CN" altLang="en-US"/>
            </a:p>
          </p:txBody>
        </p:sp>
        <p:sp>
          <p:nvSpPr>
            <p:cNvPr id="435" name="path"/>
            <p:cNvSpPr/>
            <p:nvPr/>
          </p:nvSpPr>
          <p:spPr>
            <a:xfrm>
              <a:off x="2360727" y="1352662"/>
              <a:ext cx="325261" cy="126719"/>
            </a:xfrm>
            <a:custGeom>
              <a:avLst/>
              <a:gdLst/>
              <a:ahLst/>
              <a:cxnLst/>
              <a:rect l="0" t="0" r="0" b="0"/>
              <a:pathLst>
                <a:path w="512" h="199">
                  <a:moveTo>
                    <a:pt x="509" y="2"/>
                  </a:moveTo>
                  <a:lnTo>
                    <a:pt x="2" y="2"/>
                  </a:lnTo>
                  <a:lnTo>
                    <a:pt x="2" y="197"/>
                  </a:lnTo>
                </a:path>
              </a:pathLst>
            </a:custGeom>
            <a:noFill/>
            <a:ln w="2952" cap="rnd">
              <a:round/>
              <a:solidFill>
                <a:srgbClr val="000000">
                  <a:alpha val="100000"/>
                </a:srgbClr>
              </a:solidFill>
              <a:prstDash val="solid"/>
            </a:ln>
          </p:spPr>
          <p:txBody>
            <a:bodyPr rtlCol="0"/>
            <a:lstStyle/>
            <a:p>
              <a:pPr algn="ctr"/>
              <a:endParaRPr lang="zh-CN" altLang="en-US"/>
            </a:p>
          </p:txBody>
        </p:sp>
        <p:sp>
          <p:nvSpPr>
            <p:cNvPr id="436" name="path"/>
            <p:cNvSpPr/>
            <p:nvPr/>
          </p:nvSpPr>
          <p:spPr>
            <a:xfrm>
              <a:off x="3484514" y="1535931"/>
              <a:ext cx="978612" cy="369494"/>
            </a:xfrm>
            <a:custGeom>
              <a:avLst/>
              <a:gdLst/>
              <a:ahLst/>
              <a:cxnLst/>
              <a:rect l="0" t="0" r="0" b="0"/>
              <a:pathLst>
                <a:path w="1541" h="581">
                  <a:moveTo>
                    <a:pt x="2" y="579"/>
                  </a:moveTo>
                  <a:lnTo>
                    <a:pt x="1538" y="579"/>
                  </a:lnTo>
                  <a:lnTo>
                    <a:pt x="1538" y="2"/>
                  </a:lnTo>
                  <a:lnTo>
                    <a:pt x="2" y="2"/>
                  </a:lnTo>
                  <a:lnTo>
                    <a:pt x="2" y="579"/>
                  </a:lnTo>
                  <a:close/>
                </a:path>
              </a:pathLst>
            </a:custGeom>
            <a:noFill/>
            <a:ln w="2952" cap="rnd">
              <a:round/>
              <a:solidFill>
                <a:srgbClr val="000000">
                  <a:alpha val="100000"/>
                </a:srgbClr>
              </a:solidFill>
              <a:prstDash val="solid"/>
            </a:ln>
          </p:spPr>
          <p:txBody>
            <a:bodyPr rtlCol="0"/>
            <a:lstStyle/>
            <a:p>
              <a:pPr algn="ctr"/>
              <a:endParaRPr lang="zh-CN" altLang="en-US"/>
            </a:p>
          </p:txBody>
        </p:sp>
        <p:sp>
          <p:nvSpPr>
            <p:cNvPr id="437" name="path"/>
            <p:cNvSpPr/>
            <p:nvPr/>
          </p:nvSpPr>
          <p:spPr>
            <a:xfrm>
              <a:off x="0" y="0"/>
              <a:ext cx="3975234" cy="2420322"/>
            </a:xfrm>
            <a:custGeom>
              <a:avLst/>
              <a:gdLst/>
              <a:ahLst/>
              <a:cxnLst/>
              <a:rect l="0" t="0" r="0" b="0"/>
              <a:pathLst>
                <a:path w="6260" h="3811">
                  <a:moveTo>
                    <a:pt x="5791" y="2132"/>
                  </a:moveTo>
                  <a:lnTo>
                    <a:pt x="6257" y="2132"/>
                  </a:lnTo>
                  <a:lnTo>
                    <a:pt x="6257" y="2327"/>
                  </a:lnTo>
                  <a:moveTo>
                    <a:pt x="3720" y="2998"/>
                  </a:moveTo>
                  <a:lnTo>
                    <a:pt x="3720" y="3268"/>
                  </a:lnTo>
                  <a:lnTo>
                    <a:pt x="5023" y="3268"/>
                  </a:lnTo>
                  <a:moveTo>
                    <a:pt x="6257" y="2998"/>
                  </a:moveTo>
                  <a:lnTo>
                    <a:pt x="6257" y="3268"/>
                  </a:lnTo>
                  <a:lnTo>
                    <a:pt x="3816" y="3268"/>
                  </a:lnTo>
                  <a:moveTo>
                    <a:pt x="5023" y="3268"/>
                  </a:moveTo>
                  <a:lnTo>
                    <a:pt x="5023" y="3644"/>
                  </a:lnTo>
                  <a:lnTo>
                    <a:pt x="2790" y="3644"/>
                  </a:lnTo>
                  <a:moveTo>
                    <a:pt x="3404" y="3644"/>
                  </a:moveTo>
                  <a:lnTo>
                    <a:pt x="3404" y="3809"/>
                  </a:lnTo>
                  <a:lnTo>
                    <a:pt x="2" y="3809"/>
                  </a:lnTo>
                  <a:lnTo>
                    <a:pt x="2" y="2"/>
                  </a:lnTo>
                  <a:lnTo>
                    <a:pt x="2131" y="2"/>
                  </a:lnTo>
                </a:path>
              </a:pathLst>
            </a:custGeom>
            <a:noFill/>
            <a:ln w="2952" cap="rnd">
              <a:round/>
              <a:solidFill>
                <a:srgbClr val="000000">
                  <a:alpha val="100000"/>
                </a:srgbClr>
              </a:solidFill>
              <a:prstDash val="solid"/>
            </a:ln>
          </p:spPr>
          <p:txBody>
            <a:bodyPr rtlCol="0"/>
            <a:lstStyle/>
            <a:p>
              <a:pPr algn="ctr"/>
              <a:endParaRPr lang="zh-CN" altLang="en-US"/>
            </a:p>
          </p:txBody>
        </p:sp>
      </p:grpSp>
      <p:sp>
        <p:nvSpPr>
          <p:cNvPr id="438" name="textbox 438"/>
          <p:cNvSpPr/>
          <p:nvPr/>
        </p:nvSpPr>
        <p:spPr>
          <a:xfrm>
            <a:off x="1468664" y="719988"/>
            <a:ext cx="9273540" cy="971550"/>
          </a:xfrm>
          <a:prstGeom prst="rect">
            <a:avLst/>
          </a:prstGeom>
        </p:spPr>
        <p:txBody>
          <a:bodyPr vert="horz" wrap="square" lIns="0" tIns="0" rIns="0" bIns="0"/>
          <a:lstStyle/>
          <a:p>
            <a:pPr algn="l" rtl="0" eaLnBrk="0">
              <a:lnSpc>
                <a:spcPct val="81460"/>
              </a:lnSpc>
              <a:tabLst/>
            </a:pPr>
            <a:endParaRPr lang="Arial" altLang="Arial" sz="100" dirty="0"/>
          </a:p>
          <a:p>
            <a:pPr indent="42841" algn="l" rtl="0" eaLnBrk="0">
              <a:lnSpc>
                <a:spcPct val="96000"/>
              </a:lnSpc>
              <a:tabLst/>
            </a:pPr>
            <a:r>
              <a:rPr sz="3900" spc="60" dirty="0">
                <a:solidFill>
                  <a:srgbClr val="191B0E">
                    <a:alpha val="100000"/>
                  </a:srgbClr>
                </a:solidFill>
                <a:latin typeface="KaiTi"/>
                <a:ea typeface="KaiTi"/>
                <a:cs typeface="KaiTi"/>
              </a:rPr>
              <a:t>基本路径测试法示</a:t>
            </a:r>
            <a:r>
              <a:rPr sz="3900" spc="0" dirty="0">
                <a:solidFill>
                  <a:srgbClr val="191B0E">
                    <a:alpha val="100000"/>
                  </a:srgbClr>
                </a:solidFill>
                <a:latin typeface="KaiTi"/>
                <a:ea typeface="KaiTi"/>
                <a:cs typeface="KaiTi"/>
              </a:rPr>
              <a:t>例</a:t>
            </a:r>
            <a:endParaRPr lang="KaiTi" altLang="KaiTi" sz="3900" dirty="0"/>
          </a:p>
          <a:p>
            <a:pPr algn="l" rtl="0" eaLnBrk="0">
              <a:lnSpc>
                <a:spcPct val="104000"/>
              </a:lnSpc>
              <a:tabLst/>
            </a:pPr>
            <a:endParaRPr lang="Arial" altLang="Arial" sz="600" dirty="0"/>
          </a:p>
          <a:p>
            <a:pPr indent="12700" algn="l" rtl="0" eaLnBrk="0">
              <a:lnSpc>
                <a:spcPct val="92000"/>
              </a:lnSpc>
              <a:spcBef>
                <a:spcPts val="1"/>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下面以一个简单的</a:t>
            </a:r>
            <a:r>
              <a:rPr sz="2000" spc="-20" dirty="0">
                <a:solidFill>
                  <a:srgbClr val="191B0E">
                    <a:alpha val="100000"/>
                  </a:srgbClr>
                </a:solidFill>
                <a:latin typeface="KaiTi"/>
                <a:ea typeface="KaiTi"/>
                <a:cs typeface="KaiTi"/>
              </a:rPr>
              <a:t> </a:t>
            </a:r>
            <a:r>
              <a:rPr sz="2000" spc="0" dirty="0">
                <a:solidFill>
                  <a:srgbClr val="191B0E">
                    <a:alpha val="100000"/>
                  </a:srgbClr>
                </a:solidFill>
                <a:latin typeface="Microsoft YaHei"/>
                <a:ea typeface="Microsoft YaHei"/>
                <a:cs typeface="Microsoft YaHei"/>
              </a:rPr>
              <a:t>C</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函数为例</a:t>
            </a:r>
            <a:r>
              <a:rPr sz="2000" spc="-100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说明使用基本路径测试法设计测试用例的过程</a:t>
            </a:r>
            <a:r>
              <a:rPr sz="2000" spc="-1000" dirty="0">
                <a:solidFill>
                  <a:srgbClr val="191B0E">
                    <a:alpha val="100000"/>
                  </a:srgbClr>
                </a:solidFill>
                <a:latin typeface="KaiTi"/>
                <a:ea typeface="KaiTi"/>
                <a:cs typeface="KaiTi"/>
              </a:rPr>
              <a:t>。</a:t>
            </a:r>
            <a:endParaRPr lang="KaiTi" altLang="KaiTi" sz="2000" dirty="0"/>
          </a:p>
        </p:txBody>
      </p:sp>
      <p:sp>
        <p:nvSpPr>
          <p:cNvPr id="439" name="rect"/>
          <p:cNvSpPr/>
          <p:nvPr/>
        </p:nvSpPr>
        <p:spPr>
          <a:xfrm>
            <a:off x="7530965" y="4604770"/>
            <a:ext cx="73757" cy="177333"/>
          </a:xfrm>
          <a:prstGeom prst="rect">
            <a:avLst/>
          </a:prstGeom>
          <a:solidFill>
            <a:srgbClr val="FFFFFF">
              <a:alpha val="100000"/>
            </a:srgbClr>
          </a:solidFill>
          <a:ln cap="flat">
            <a:miter lim="0"/>
            <a:noFill/>
            <a:prstDash val="solid"/>
          </a:ln>
        </p:spPr>
        <p:txBody>
          <a:bodyPr rtlCol="0"/>
          <a:lstStyle/>
          <a:p>
            <a:pPr algn="ctr"/>
            <a:endParaRPr lang="zh-CN" altLang="en-US"/>
          </a:p>
        </p:txBody>
      </p:sp>
      <p:sp>
        <p:nvSpPr>
          <p:cNvPr id="440" name="rect"/>
          <p:cNvSpPr/>
          <p:nvPr/>
        </p:nvSpPr>
        <p:spPr>
          <a:xfrm>
            <a:off x="6045653" y="4604770"/>
            <a:ext cx="73757" cy="177333"/>
          </a:xfrm>
          <a:prstGeom prst="rect">
            <a:avLst/>
          </a:prstGeom>
          <a:solidFill>
            <a:srgbClr val="FFFFFF">
              <a:alpha val="100000"/>
            </a:srgbClr>
          </a:solidFill>
          <a:ln cap="flat">
            <a:miter lim="0"/>
            <a:noFill/>
            <a:prstDash val="solid"/>
          </a:ln>
        </p:spPr>
        <p:txBody>
          <a:bodyPr rtlCol="0"/>
          <a:lstStyle/>
          <a:p>
            <a:pPr algn="ctr"/>
            <a:endParaRPr lang="zh-CN" altLang="en-US"/>
          </a:p>
        </p:txBody>
      </p:sp>
      <p:sp>
        <p:nvSpPr>
          <p:cNvPr id="441" name="textbox 441"/>
          <p:cNvSpPr/>
          <p:nvPr/>
        </p:nvSpPr>
        <p:spPr>
          <a:xfrm>
            <a:off x="5236295" y="3712075"/>
            <a:ext cx="2843529" cy="1549400"/>
          </a:xfrm>
          <a:prstGeom prst="rect">
            <a:avLst/>
          </a:prstGeom>
        </p:spPr>
        <p:txBody>
          <a:bodyPr vert="horz" wrap="square" lIns="0" tIns="0" rIns="0" bIns="0"/>
          <a:lstStyle/>
          <a:p>
            <a:pPr algn="l" rtl="0" eaLnBrk="0">
              <a:lnSpc>
                <a:spcPct val="78997"/>
              </a:lnSpc>
              <a:tabLst/>
            </a:pPr>
            <a:endParaRPr lang="Arial" altLang="Arial" sz="100" dirty="0"/>
          </a:p>
          <a:p>
            <a:pPr indent="507893" algn="l" rtl="0" eaLnBrk="0">
              <a:lnSpc>
                <a:spcPct val="82000"/>
              </a:lnSpc>
              <a:tabLst/>
            </a:pPr>
            <a:r>
              <a:rPr sz="1100" spc="0" dirty="0">
                <a:solidFill>
                  <a:srgbClr val="000000">
                    <a:alpha val="100000"/>
                  </a:srgbClr>
                </a:solidFill>
                <a:latin typeface="SimSun"/>
                <a:ea typeface="SimSun"/>
                <a:cs typeface="SimSun"/>
              </a:rPr>
              <a:t>Y</a:t>
            </a:r>
            <a:endParaRPr lang="SimSun" altLang="SimSun" sz="1100" dirty="0"/>
          </a:p>
          <a:p>
            <a:pPr algn="l" rtl="0" eaLnBrk="0">
              <a:lnSpc>
                <a:spcPct val="103000"/>
              </a:lnSpc>
              <a:tabLst/>
            </a:pPr>
            <a:endParaRPr lang="Arial" altLang="Arial" sz="1000" dirty="0"/>
          </a:p>
          <a:p>
            <a:pPr marL="188090" indent="-175390" algn="l" rtl="0" eaLnBrk="0">
              <a:lnSpc>
                <a:spcPct val="97000"/>
              </a:lnSpc>
              <a:spcBef>
                <a:spcPts val="213"/>
              </a:spcBef>
              <a:tabLst/>
            </a:pPr>
            <a:r>
              <a:rPr sz="700" spc="-10" dirty="0">
                <a:solidFill>
                  <a:srgbClr val="000000">
                    <a:alpha val="100000"/>
                  </a:srgbClr>
                </a:solidFill>
                <a:latin typeface="SimSun"/>
                <a:ea typeface="SimSun"/>
                <a:cs typeface="SimSun"/>
              </a:rPr>
              <a:t>5</a:t>
            </a:r>
            <a:r>
              <a:rPr sz="700" spc="0" dirty="0">
                <a:solidFill>
                  <a:srgbClr val="000000">
                    <a:alpha val="100000"/>
                  </a:srgbClr>
                </a:solidFill>
                <a:latin typeface="SimSun"/>
                <a:ea typeface="SimSun"/>
                <a:cs typeface="SimSun"/>
              </a:rPr>
              <a:t>                                                              </a:t>
            </a:r>
            <a:r>
              <a:rPr sz="1100" spc="20" dirty="0">
                <a:solidFill>
                  <a:srgbClr val="000000">
                    <a:alpha val="100000"/>
                  </a:srgbClr>
                </a:solidFill>
                <a:latin typeface="SimSun"/>
                <a:ea typeface="SimSun"/>
                <a:cs typeface="SimSun"/>
              </a:rPr>
              <a:t>iType</a:t>
            </a:r>
            <a:r>
              <a:rPr sz="1100" spc="20" dirty="0">
                <a:solidFill>
                  <a:srgbClr val="000000">
                    <a:alpha val="100000"/>
                  </a:srgbClr>
                </a:solidFill>
                <a:latin typeface="SimSun"/>
                <a:ea typeface="SimSun"/>
                <a:cs typeface="SimSun"/>
              </a:rPr>
              <a:t> </a:t>
            </a:r>
            <a:r>
              <a:rPr sz="1100" spc="20" dirty="0">
                <a:solidFill>
                  <a:srgbClr val="000000">
                    <a:alpha val="100000"/>
                  </a:srgbClr>
                </a:solidFill>
                <a:latin typeface="SimSun"/>
                <a:ea typeface="SimSun"/>
                <a:cs typeface="SimSun"/>
              </a:rPr>
              <a:t>==</a:t>
            </a:r>
            <a:r>
              <a:rPr sz="1100" spc="20" dirty="0">
                <a:solidFill>
                  <a:srgbClr val="000000">
                    <a:alpha val="100000"/>
                  </a:srgbClr>
                </a:solidFill>
                <a:latin typeface="SimSun"/>
                <a:ea typeface="SimSun"/>
                <a:cs typeface="SimSun"/>
              </a:rPr>
              <a:t> </a:t>
            </a:r>
            <a:r>
              <a:rPr sz="1100" spc="5" dirty="0">
                <a:solidFill>
                  <a:srgbClr val="000000">
                    <a:alpha val="100000"/>
                  </a:srgbClr>
                </a:solidFill>
                <a:hlinkClick r:id="rId2" tooltip="" action="ppaction://hlinksldjump">
                  <a:extLst>
                    <a:ext uri="{DAF060AB-1E55-43B9-8AAB-6FB025537F2F}">
                      <wpsdc:hlinkClr xmlns:wpsdc="http://www.wps.cn/officeDocument/2017/drawingmlCustomData" val="000000"/>
                      <wpsdc:folHlinkClr xmlns:wpsdc="http://www.wps.cn/officeDocument/2017/drawingmlCustomData" val="000000"/>
                      <wpsdc:hlinkUnderline xmlns:wpsdc="http://www.wps.cn/officeDocument/2017/drawingmlCustomData" val="0"/>
                    </a:ext>
                  </a:extLst>
                </a:hlinkClick>
                <a:latin typeface="SimSun"/>
                <a:ea typeface="SimSun"/>
                <a:cs typeface="SimSun"/>
              </a:rPr>
              <a:t>0</a:t>
            </a:r>
            <a:endParaRPr lang="SimSun" altLang="SimSun" sz="1100" dirty="0"/>
          </a:p>
          <a:p>
            <a:pPr indent="1265583" algn="l" rtl="0" eaLnBrk="0">
              <a:lnSpc>
                <a:spcPct val="84000"/>
              </a:lnSpc>
              <a:spcBef>
                <a:spcPts val="1196"/>
              </a:spcBef>
              <a:tabLst/>
            </a:pPr>
            <a:r>
              <a:rPr sz="700" spc="0" dirty="0">
                <a:solidFill>
                  <a:srgbClr val="000000">
                    <a:alpha val="100000"/>
                  </a:srgbClr>
                </a:solidFill>
                <a:latin typeface="SimSun"/>
                <a:ea typeface="SimSun"/>
                <a:cs typeface="SimSun"/>
              </a:rPr>
              <a:t>8</a:t>
            </a:r>
            <a:endParaRPr lang="SimSun" altLang="SimSun" sz="700" dirty="0"/>
          </a:p>
          <a:p>
            <a:pPr indent="812750" algn="l" rtl="0" eaLnBrk="0">
              <a:lnSpc>
                <a:spcPct val="97000"/>
              </a:lnSpc>
              <a:spcBef>
                <a:spcPts val="461"/>
              </a:spcBef>
              <a:tabLst/>
            </a:pPr>
            <a:r>
              <a:rPr sz="1100" spc="20" dirty="0">
                <a:solidFill>
                  <a:srgbClr val="000000">
                    <a:alpha val="100000"/>
                  </a:srgbClr>
                </a:solidFill>
                <a:latin typeface="SimSun"/>
                <a:ea typeface="SimSun"/>
                <a:cs typeface="SimSun"/>
              </a:rPr>
              <a:t>Y</a:t>
            </a:r>
            <a:r>
              <a:rPr sz="1100" spc="50" dirty="0">
                <a:solidFill>
                  <a:srgbClr val="000000">
                    <a:alpha val="100000"/>
                  </a:srgbClr>
                </a:solidFill>
                <a:latin typeface="SimSun"/>
                <a:ea typeface="SimSun"/>
                <a:cs typeface="SimSun"/>
              </a:rPr>
              <a:t>     </a:t>
            </a:r>
            <a:r>
              <a:rPr sz="1100" spc="20" dirty="0">
                <a:solidFill>
                  <a:srgbClr val="000000">
                    <a:alpha val="100000"/>
                  </a:srgbClr>
                </a:solidFill>
                <a:latin typeface="SimSun"/>
                <a:ea typeface="SimSun"/>
                <a:cs typeface="SimSun"/>
              </a:rPr>
              <a:t>iType</a:t>
            </a:r>
            <a:r>
              <a:rPr sz="1100" spc="45" dirty="0">
                <a:solidFill>
                  <a:srgbClr val="000000">
                    <a:alpha val="100000"/>
                  </a:srgbClr>
                </a:solidFill>
                <a:latin typeface="SimSun"/>
                <a:ea typeface="SimSun"/>
                <a:cs typeface="SimSun"/>
              </a:rPr>
              <a:t> </a:t>
            </a:r>
            <a:r>
              <a:rPr sz="1100" spc="20" dirty="0">
                <a:solidFill>
                  <a:srgbClr val="000000">
                    <a:alpha val="100000"/>
                  </a:srgbClr>
                </a:solidFill>
                <a:latin typeface="SimSun"/>
                <a:ea typeface="SimSun"/>
                <a:cs typeface="SimSun"/>
              </a:rPr>
              <a:t>==</a:t>
            </a:r>
            <a:r>
              <a:rPr sz="1100" spc="40" dirty="0">
                <a:solidFill>
                  <a:srgbClr val="000000">
                    <a:alpha val="100000"/>
                  </a:srgbClr>
                </a:solidFill>
                <a:latin typeface="SimSun"/>
                <a:ea typeface="SimSun"/>
                <a:cs typeface="SimSun"/>
              </a:rPr>
              <a:t> </a:t>
            </a:r>
            <a:r>
              <a:rPr sz="1100" spc="20" dirty="0">
                <a:solidFill>
                  <a:srgbClr val="000000">
                    <a:alpha val="100000"/>
                  </a:srgbClr>
                </a:solidFill>
                <a:latin typeface="SimSun"/>
                <a:ea typeface="SimSun"/>
                <a:cs typeface="SimSun"/>
              </a:rPr>
              <a:t>1</a:t>
            </a:r>
            <a:r>
              <a:rPr sz="1100" spc="40" dirty="0">
                <a:solidFill>
                  <a:srgbClr val="000000">
                    <a:alpha val="100000"/>
                  </a:srgbClr>
                </a:solidFill>
                <a:latin typeface="SimSun"/>
                <a:ea typeface="SimSun"/>
                <a:cs typeface="SimSun"/>
              </a:rPr>
              <a:t>    </a:t>
            </a:r>
            <a:r>
              <a:rPr sz="1100" spc="20" dirty="0">
                <a:solidFill>
                  <a:srgbClr val="000000">
                    <a:alpha val="100000"/>
                  </a:srgbClr>
                </a:solidFill>
                <a:latin typeface="SimSun"/>
                <a:ea typeface="SimSun"/>
                <a:cs typeface="SimSun"/>
              </a:rPr>
              <a:t>N</a:t>
            </a:r>
            <a:endParaRPr lang="SimSun" altLang="SimSun" sz="1100" dirty="0"/>
          </a:p>
          <a:p>
            <a:pPr indent="559252" algn="l" rtl="0" eaLnBrk="0">
              <a:lnSpc>
                <a:spcPct val="98000"/>
              </a:lnSpc>
              <a:spcBef>
                <a:spcPts val="898"/>
              </a:spcBef>
              <a:tabLst/>
            </a:pPr>
            <a:r>
              <a:rPr sz="1100" spc="10" dirty="0">
                <a:solidFill>
                  <a:srgbClr val="000000">
                    <a:alpha val="100000"/>
                  </a:srgbClr>
                </a:solidFill>
                <a:latin typeface="SimSun"/>
                <a:ea typeface="SimSun"/>
                <a:cs typeface="SimSun"/>
              </a:rPr>
              <a:t>X=y+10</a:t>
            </a:r>
            <a:r>
              <a:rPr sz="1100" spc="40" dirty="0">
                <a:solidFill>
                  <a:srgbClr val="000000">
                    <a:alpha val="100000"/>
                  </a:srgbClr>
                </a:solidFill>
                <a:latin typeface="SimSun"/>
                <a:ea typeface="SimSun"/>
                <a:cs typeface="SimSun"/>
              </a:rPr>
              <a:t>          </a:t>
            </a:r>
            <a:r>
              <a:rPr sz="800" spc="10" dirty="0" baseline="32555">
                <a:solidFill>
                  <a:srgbClr val="000000">
                    <a:alpha val="100000"/>
                  </a:srgbClr>
                </a:solidFill>
                <a:latin typeface="SimSun"/>
                <a:ea typeface="SimSun"/>
                <a:cs typeface="SimSun"/>
              </a:rPr>
              <a:t>11</a:t>
            </a:r>
            <a:r>
              <a:rPr sz="500" spc="30" dirty="0">
                <a:solidFill>
                  <a:srgbClr val="000000">
                    <a:alpha val="100000"/>
                  </a:srgbClr>
                </a:solidFill>
                <a:latin typeface="SimSun"/>
                <a:ea typeface="SimSun"/>
                <a:cs typeface="SimSun"/>
              </a:rPr>
              <a:t> </a:t>
            </a:r>
            <a:r>
              <a:rPr sz="500" spc="20" dirty="0">
                <a:solidFill>
                  <a:srgbClr val="000000">
                    <a:alpha val="100000"/>
                  </a:srgbClr>
                </a:solidFill>
                <a:latin typeface="SimSun"/>
                <a:ea typeface="SimSun"/>
                <a:cs typeface="SimSun"/>
              </a:rPr>
              <a:t>          </a:t>
            </a:r>
            <a:r>
              <a:rPr sz="1100" spc="10" dirty="0">
                <a:solidFill>
                  <a:srgbClr val="000000">
                    <a:alpha val="100000"/>
                  </a:srgbClr>
                </a:solidFill>
                <a:latin typeface="SimSun"/>
                <a:ea typeface="SimSun"/>
                <a:cs typeface="SimSun"/>
              </a:rPr>
              <a:t>X=y+20</a:t>
            </a:r>
            <a:endParaRPr lang="SimSun" altLang="SimSun" sz="1100" dirty="0"/>
          </a:p>
          <a:p>
            <a:pPr indent="349492" algn="l" rtl="0" eaLnBrk="0">
              <a:lnSpc>
                <a:spcPts val="1435"/>
              </a:lnSpc>
              <a:spcBef>
                <a:spcPts val="107"/>
              </a:spcBef>
              <a:tabLst/>
            </a:pPr>
            <a:r>
              <a:rPr sz="1100" spc="30" dirty="0">
                <a:solidFill>
                  <a:srgbClr val="000000">
                    <a:alpha val="100000"/>
                  </a:srgbClr>
                </a:solidFill>
                <a:latin typeface="SimSun"/>
                <a:ea typeface="SimSun"/>
                <a:cs typeface="SimSun"/>
              </a:rPr>
              <a:t>iRecordNum--</a:t>
            </a:r>
            <a:r>
              <a:rPr sz="1100" spc="30" dirty="0">
                <a:solidFill>
                  <a:srgbClr val="000000">
                    <a:alpha val="100000"/>
                  </a:srgbClr>
                </a:solidFill>
                <a:latin typeface="SimSun"/>
                <a:ea typeface="SimSun"/>
                <a:cs typeface="SimSun"/>
              </a:rPr>
              <a:t>       </a:t>
            </a:r>
            <a:r>
              <a:rPr sz="800" spc="10" dirty="0" baseline="-2149">
                <a:solidFill>
                  <a:srgbClr val="000000">
                    <a:alpha val="100000"/>
                  </a:srgbClr>
                </a:solidFill>
                <a:latin typeface="SimSun"/>
                <a:ea typeface="SimSun"/>
                <a:cs typeface="SimSun"/>
              </a:rPr>
              <a:t>12</a:t>
            </a:r>
            <a:r>
              <a:rPr sz="500" spc="20" dirty="0">
                <a:solidFill>
                  <a:srgbClr val="000000">
                    <a:alpha val="100000"/>
                  </a:srgbClr>
                </a:solidFill>
                <a:latin typeface="SimSun"/>
                <a:ea typeface="SimSun"/>
                <a:cs typeface="SimSun"/>
              </a:rPr>
              <a:t>    </a:t>
            </a:r>
            <a:r>
              <a:rPr sz="1100" spc="30" dirty="0">
                <a:solidFill>
                  <a:srgbClr val="000000">
                    <a:alpha val="100000"/>
                  </a:srgbClr>
                </a:solidFill>
                <a:latin typeface="SimSun"/>
                <a:ea typeface="SimSun"/>
                <a:cs typeface="SimSun"/>
              </a:rPr>
              <a:t>iRecordNu</a:t>
            </a:r>
            <a:r>
              <a:rPr sz="1100" spc="25" dirty="0">
                <a:solidFill>
                  <a:srgbClr val="000000">
                    <a:alpha val="100000"/>
                  </a:srgbClr>
                </a:solidFill>
                <a:latin typeface="SimSun"/>
                <a:ea typeface="SimSun"/>
                <a:cs typeface="SimSun"/>
              </a:rPr>
              <a:t>m</a:t>
            </a:r>
            <a:r>
              <a:rPr sz="1100" spc="0" dirty="0">
                <a:solidFill>
                  <a:srgbClr val="000000">
                    <a:alpha val="100000"/>
                  </a:srgbClr>
                </a:solidFill>
                <a:latin typeface="SimSun"/>
                <a:ea typeface="SimSun"/>
                <a:cs typeface="SimSun"/>
              </a:rPr>
              <a:t>--</a:t>
            </a:r>
            <a:endParaRPr lang="SimSun" altLang="SimSun" sz="1100" dirty="0"/>
          </a:p>
        </p:txBody>
      </p:sp>
      <p:sp>
        <p:nvSpPr>
          <p:cNvPr id="442"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443" name="picture 443"/>
          <p:cNvPicPr>
            <a:picLocks noChangeAspect="1"/>
          </p:cNvPicPr>
          <p:nvPr/>
        </p:nvPicPr>
        <p:blipFill>
          <a:blip r:embed="rId3"/>
          <a:stretch>
            <a:fillRect/>
          </a:stretch>
        </p:blipFill>
        <p:spPr>
          <a:xfrm rot="21600000">
            <a:off x="10283952" y="83819"/>
            <a:ext cx="1812035" cy="571500"/>
          </a:xfrm>
          <a:prstGeom prst="rect">
            <a:avLst/>
          </a:prstGeom>
        </p:spPr>
      </p:pic>
      <p:grpSp>
        <p:nvGrpSpPr>
          <p:cNvPr id="136" name="group 136"/>
          <p:cNvGrpSpPr/>
          <p:nvPr/>
        </p:nvGrpSpPr>
        <p:grpSpPr>
          <a:xfrm rot="21600000">
            <a:off x="5061878" y="3077484"/>
            <a:ext cx="1414137" cy="526582"/>
            <a:chOff x="0" y="0"/>
            <a:chExt cx="1414137" cy="526582"/>
          </a:xfrm>
        </p:grpSpPr>
        <p:sp>
          <p:nvSpPr>
            <p:cNvPr id="444" name="path"/>
            <p:cNvSpPr/>
            <p:nvPr/>
          </p:nvSpPr>
          <p:spPr>
            <a:xfrm>
              <a:off x="1475" y="1477"/>
              <a:ext cx="1411187" cy="523627"/>
            </a:xfrm>
            <a:custGeom>
              <a:avLst/>
              <a:gdLst/>
              <a:ahLst/>
              <a:cxnLst/>
              <a:rect l="0" t="0" r="0" b="0"/>
              <a:pathLst>
                <a:path w="2222" h="824">
                  <a:moveTo>
                    <a:pt x="0" y="412"/>
                  </a:moveTo>
                  <a:lnTo>
                    <a:pt x="1111" y="0"/>
                  </a:lnTo>
                  <a:lnTo>
                    <a:pt x="2222" y="412"/>
                  </a:lnTo>
                  <a:lnTo>
                    <a:pt x="1111" y="824"/>
                  </a:lnTo>
                  <a:lnTo>
                    <a:pt x="0" y="412"/>
                  </a:lnTo>
                  <a:close/>
                </a:path>
              </a:pathLst>
            </a:custGeom>
            <a:solidFill>
              <a:srgbClr val="FFFFFF">
                <a:alpha val="100000"/>
              </a:srgbClr>
            </a:solidFill>
            <a:ln cap="flat">
              <a:miter lim="0"/>
              <a:noFill/>
              <a:prstDash val="solid"/>
            </a:ln>
          </p:spPr>
          <p:txBody>
            <a:bodyPr rtlCol="0"/>
            <a:lstStyle/>
            <a:p>
              <a:pPr algn="ctr"/>
              <a:endParaRPr lang="zh-CN" altLang="en-US"/>
            </a:p>
          </p:txBody>
        </p:sp>
        <p:sp>
          <p:nvSpPr>
            <p:cNvPr id="445" name="path"/>
            <p:cNvSpPr/>
            <p:nvPr/>
          </p:nvSpPr>
          <p:spPr>
            <a:xfrm>
              <a:off x="0" y="0"/>
              <a:ext cx="1414137" cy="526582"/>
            </a:xfrm>
            <a:custGeom>
              <a:avLst/>
              <a:gdLst/>
              <a:ahLst/>
              <a:cxnLst/>
              <a:rect l="0" t="0" r="0" b="0"/>
              <a:pathLst>
                <a:path w="2226" h="829">
                  <a:moveTo>
                    <a:pt x="2" y="414"/>
                  </a:moveTo>
                  <a:lnTo>
                    <a:pt x="1113" y="2"/>
                  </a:lnTo>
                  <a:lnTo>
                    <a:pt x="2224" y="414"/>
                  </a:lnTo>
                  <a:lnTo>
                    <a:pt x="1113" y="826"/>
                  </a:lnTo>
                  <a:lnTo>
                    <a:pt x="2" y="414"/>
                  </a:lnTo>
                  <a:close/>
                </a:path>
              </a:pathLst>
            </a:custGeom>
            <a:noFill/>
            <a:ln w="2952" cap="rnd">
              <a:round/>
              <a:solidFill>
                <a:srgbClr val="000000">
                  <a:alpha val="100000"/>
                </a:srgbClr>
              </a:solidFill>
              <a:prstDash val="solid"/>
            </a:ln>
          </p:spPr>
          <p:txBody>
            <a:bodyPr rtlCol="0"/>
            <a:lstStyle/>
            <a:p>
              <a:pPr algn="ctr"/>
              <a:endParaRPr lang="zh-CN" altLang="en-US"/>
            </a:p>
          </p:txBody>
        </p:sp>
      </p:grpSp>
      <p:graphicFrame>
        <p:nvGraphicFramePr>
          <p:cNvPr id="446" name="table 446"/>
          <p:cNvGraphicFramePr>
            <a:graphicFrameLocks noGrp="1"/>
          </p:cNvGraphicFramePr>
          <p:nvPr/>
        </p:nvGraphicFramePr>
        <p:xfrm>
          <a:off x="5331945" y="2353125"/>
          <a:ext cx="873759" cy="667384"/>
        </p:xfrm>
        <a:graphic>
          <a:graphicData uri="http://schemas.openxmlformats.org/drawingml/2006/table">
            <a:tbl>
              <a:tblPr/>
              <a:tblGrid>
                <a:gridCol w="436880"/>
                <a:gridCol w="436880"/>
              </a:tblGrid>
              <a:tr h="180975">
                <a:tc>
                  <a:txBody>
                    <a:bodyPr/>
                    <a:lstStyle/>
                    <a:p>
                      <a:pPr algn="l" rtl="0" eaLnBrk="0">
                        <a:lnSpc>
                          <a:spcPct val="100000"/>
                        </a:lnSpc>
                        <a:tabLst/>
                      </a:pPr>
                      <a:endParaRPr lang="Arial" altLang="Arial" sz="1000" dirty="0"/>
                    </a:p>
                  </a:txBody>
                  <a:tcPr marL="0" marR="0" marT="0" marB="0" vert="horz">
                    <a:lnL>
                      <a:noFill/>
                    </a:lnL>
                    <a:lnR w="3175" cap="flat" cmpd="sng" algn="ctr">
                      <a:solidFill>
                        <a:srgbClr val="000000"/>
                      </a:solidFill>
                      <a:prstDash val="solid"/>
                      <a:round/>
                      <a:headEnd type="none" w="med" len="med"/>
                      <a:tailEnd type="none" w="med" len="med"/>
                    </a:lnR>
                    <a:lnT>
                      <a:noFill/>
                    </a:lnT>
                    <a:lnB w="3175" cap="flat" cmpd="sng" algn="ctr">
                      <a:solidFill>
                        <a:srgbClr val="000000"/>
                      </a:solidFill>
                      <a:prstDash val="solid"/>
                      <a:round/>
                      <a:headEnd type="none" w="med" len="med"/>
                      <a:tailEnd type="none" w="med" len="med"/>
                    </a:lnB>
                  </a:tcPr>
                </a:tc>
                <a:tc>
                  <a:txBody>
                    <a:bodyPr/>
                    <a:lstStyle/>
                    <a:p>
                      <a:pPr algn="l" rtl="0" eaLnBrk="0">
                        <a:lnSpc>
                          <a:spcPct val="100000"/>
                        </a:lnSpc>
                        <a:tabLst/>
                      </a:pPr>
                      <a:endParaRPr lang="Arial" altLang="Arial" sz="1000" dirty="0"/>
                    </a:p>
                  </a:txBody>
                  <a:tcPr marL="0" marR="0" marT="0" marB="0" vert="horz">
                    <a:lnL w="3175" cap="flat" cmpd="sng" algn="ctr">
                      <a:solidFill>
                        <a:srgbClr val="000000"/>
                      </a:solidFill>
                      <a:prstDash val="solid"/>
                      <a:round/>
                      <a:headEnd type="none" w="med" len="med"/>
                      <a:tailEnd type="none" w="med" len="med"/>
                    </a:lnL>
                    <a:lnR>
                      <a:noFill/>
                    </a:lnR>
                    <a:lnT>
                      <a:noFill/>
                    </a:lnT>
                    <a:lnB w="3175" cap="flat" cmpd="sng" algn="ctr">
                      <a:solidFill>
                        <a:srgbClr val="000000"/>
                      </a:solidFill>
                      <a:prstDash val="solid"/>
                      <a:round/>
                      <a:headEnd type="none" w="med" len="med"/>
                      <a:tailEnd type="none" w="med" len="med"/>
                    </a:lnB>
                  </a:tcPr>
                </a:tc>
              </a:tr>
              <a:tr h="369569">
                <a:tc gridSpan="2">
                  <a:txBody>
                    <a:bodyPr/>
                    <a:lstStyle/>
                    <a:p>
                      <a:pPr algn="l" rtl="0" eaLnBrk="0">
                        <a:lnSpc>
                          <a:spcPct val="133000"/>
                        </a:lnSpc>
                        <a:tabLst/>
                      </a:pPr>
                      <a:endParaRPr lang="Arial" altLang="Arial" sz="200" dirty="0"/>
                    </a:p>
                    <a:p>
                      <a:pPr indent="330350" algn="l" rtl="0" eaLnBrk="0">
                        <a:lnSpc>
                          <a:spcPts val="804"/>
                        </a:lnSpc>
                        <a:tabLst/>
                      </a:pPr>
                      <a:r>
                        <a:rPr sz="1100" spc="30" dirty="0">
                          <a:solidFill>
                            <a:srgbClr val="000000">
                              <a:alpha val="100000"/>
                            </a:srgbClr>
                          </a:solidFill>
                          <a:latin typeface="SimSun"/>
                          <a:ea typeface="SimSun"/>
                          <a:cs typeface="SimSun"/>
                        </a:rPr>
                        <a:t>X=</a:t>
                      </a:r>
                      <a:r>
                        <a:rPr sz="1100" spc="0" dirty="0">
                          <a:solidFill>
                            <a:srgbClr val="000000">
                              <a:alpha val="100000"/>
                            </a:srgbClr>
                          </a:solidFill>
                          <a:latin typeface="SimSun"/>
                          <a:ea typeface="SimSun"/>
                          <a:cs typeface="SimSun"/>
                        </a:rPr>
                        <a:t>0</a:t>
                      </a:r>
                      <a:endParaRPr lang="SimSun" altLang="SimSun" sz="1100" dirty="0"/>
                    </a:p>
                    <a:p>
                      <a:pPr indent="332711" algn="l" rtl="0" eaLnBrk="0">
                        <a:lnSpc>
                          <a:spcPts val="1560"/>
                        </a:lnSpc>
                        <a:tabLst/>
                      </a:pPr>
                      <a:r>
                        <a:rPr sz="1100" spc="20" dirty="0">
                          <a:solidFill>
                            <a:srgbClr val="000000">
                              <a:alpha val="100000"/>
                            </a:srgbClr>
                          </a:solidFill>
                          <a:latin typeface="SimSun"/>
                          <a:ea typeface="SimSun"/>
                          <a:cs typeface="SimSun"/>
                        </a:rPr>
                        <a:t>y=</a:t>
                      </a:r>
                      <a:r>
                        <a:rPr sz="1100" spc="0" dirty="0">
                          <a:solidFill>
                            <a:srgbClr val="000000">
                              <a:alpha val="100000"/>
                            </a:srgbClr>
                          </a:solidFill>
                          <a:latin typeface="SimSun"/>
                          <a:ea typeface="SimSun"/>
                          <a:cs typeface="SimSun"/>
                        </a:rPr>
                        <a:t>0</a:t>
                      </a:r>
                      <a:endParaRPr lang="SimSun" altLang="SimSun" sz="1100" dirty="0"/>
                    </a:p>
                  </a:txBody>
                  <a:tcPr marL="0" marR="0" marT="0" marB="0" vert="horz">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w="3175" cap="flat" cmpd="sng" algn="ctr">
                      <a:solidFill>
                        <a:srgbClr val="000000"/>
                      </a:solidFill>
                      <a:prstDash val="solid"/>
                      <a:round/>
                      <a:headEnd type="none" w="med" len="med"/>
                      <a:tailEnd type="none" w="med" len="med"/>
                    </a:lnB>
                    <a:solidFill>
                      <a:srgbClr val="FFFFFF"/>
                    </a:solidFill>
                  </a:tcPr>
                </a:tc>
                <a:tc hMerge="1">
                  <a:txBody>
                    <a:bodyPr/>
                    <a:lstStyle/>
                    <a:p>
                      <a:endParaRPr/>
                    </a:p>
                  </a:txBody>
                  <a:tcPr marL="0" marR="0" marT="0" marB="0" vert="horz">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w="3175" cap="flat" cmpd="sng" algn="ctr">
                      <a:solidFill>
                        <a:srgbClr val="000000"/>
                      </a:solidFill>
                      <a:prstDash val="solid"/>
                      <a:round/>
                      <a:headEnd type="none" w="med" len="med"/>
                      <a:tailEnd type="none" w="med" len="med"/>
                    </a:lnB>
                    <a:solidFill>
                      <a:srgbClr val="FFFFFF"/>
                    </a:solidFill>
                  </a:tcPr>
                </a:tc>
              </a:tr>
              <a:tr h="116839">
                <a:tc>
                  <a:txBody>
                    <a:bodyPr/>
                    <a:lstStyle/>
                    <a:p>
                      <a:pPr algn="l" rtl="0" eaLnBrk="0">
                        <a:lnSpc>
                          <a:spcPts val="920"/>
                        </a:lnSpc>
                        <a:tabLst/>
                      </a:pPr>
                      <a:endParaRPr lang="Arial" altLang="Arial" sz="700" dirty="0"/>
                    </a:p>
                  </a:txBody>
                  <a:tcPr marL="0" marR="0" marT="0" marB="0" vert="horz">
                    <a:lnL>
                      <a:noFill/>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a:noFill/>
                    </a:lnB>
                  </a:tcPr>
                </a:tc>
                <a:tc>
                  <a:txBody>
                    <a:bodyPr/>
                    <a:lstStyle/>
                    <a:p>
                      <a:pPr algn="l" rtl="0" eaLnBrk="0">
                        <a:lnSpc>
                          <a:spcPts val="920"/>
                        </a:lnSpc>
                        <a:tabLst/>
                      </a:pPr>
                      <a:endParaRPr lang="Arial" altLang="Arial" sz="700" dirty="0"/>
                    </a:p>
                  </a:txBody>
                  <a:tcPr marL="0" marR="0" marT="0" marB="0" vert="horz">
                    <a:lnL w="3175" cap="flat" cmpd="sng" algn="ctr">
                      <a:solidFill>
                        <a:srgbClr val="000000"/>
                      </a:solidFill>
                      <a:prstDash val="solid"/>
                      <a:round/>
                      <a:headEnd type="none" w="med" len="med"/>
                      <a:tailEnd type="none" w="med" len="med"/>
                    </a:lnL>
                    <a:lnR>
                      <a:noFill/>
                    </a:lnR>
                    <a:lnT w="3175" cap="flat" cmpd="sng" algn="ctr">
                      <a:solidFill>
                        <a:srgbClr val="000000"/>
                      </a:solidFill>
                      <a:prstDash val="solid"/>
                      <a:round/>
                      <a:headEnd type="none" w="med" len="med"/>
                      <a:tailEnd type="none" w="med" len="med"/>
                    </a:lnT>
                    <a:lnB>
                      <a:noFill/>
                    </a:lnB>
                  </a:tcPr>
                </a:tc>
              </a:tr>
            </a:tbl>
          </a:graphicData>
        </a:graphic>
      </p:graphicFrame>
      <p:sp>
        <p:nvSpPr>
          <p:cNvPr id="447" name="rect"/>
          <p:cNvSpPr/>
          <p:nvPr/>
        </p:nvSpPr>
        <p:spPr>
          <a:xfrm>
            <a:off x="5793655" y="5835208"/>
            <a:ext cx="2950" cy="74381"/>
          </a:xfrm>
          <a:prstGeom prst="rect">
            <a:avLst/>
          </a:prstGeom>
          <a:solidFill>
            <a:srgbClr val="000000">
              <a:alpha val="100000"/>
            </a:srgbClr>
          </a:solidFill>
          <a:ln cap="flat">
            <a:miter lim="0"/>
            <a:noFill/>
            <a:prstDash val="solid"/>
          </a:ln>
        </p:spPr>
        <p:txBody>
          <a:bodyPr rtlCol="0"/>
          <a:lstStyle/>
          <a:p>
            <a:pPr algn="ctr"/>
            <a:endParaRPr lang="zh-CN" altLang="en-US"/>
          </a:p>
        </p:txBody>
      </p:sp>
      <p:grpSp>
        <p:nvGrpSpPr>
          <p:cNvPr id="138" name="group 138"/>
          <p:cNvGrpSpPr/>
          <p:nvPr/>
        </p:nvGrpSpPr>
        <p:grpSpPr>
          <a:xfrm rot="21600000">
            <a:off x="5358006" y="5899615"/>
            <a:ext cx="874124" cy="418537"/>
            <a:chOff x="0" y="0"/>
            <a:chExt cx="874124" cy="418537"/>
          </a:xfrm>
        </p:grpSpPr>
        <p:grpSp>
          <p:nvGrpSpPr>
            <p:cNvPr id="140" name="group 140"/>
            <p:cNvGrpSpPr/>
            <p:nvPr/>
          </p:nvGrpSpPr>
          <p:grpSpPr>
            <a:xfrm rot="21600000">
              <a:off x="0" y="66500"/>
              <a:ext cx="874124" cy="352037"/>
              <a:chOff x="0" y="0"/>
              <a:chExt cx="874124" cy="352037"/>
            </a:xfrm>
          </p:grpSpPr>
          <p:sp>
            <p:nvSpPr>
              <p:cNvPr id="448" name="path"/>
              <p:cNvSpPr/>
              <p:nvPr/>
            </p:nvSpPr>
            <p:spPr>
              <a:xfrm>
                <a:off x="1475" y="1477"/>
                <a:ext cx="871174" cy="349081"/>
              </a:xfrm>
              <a:custGeom>
                <a:avLst/>
                <a:gdLst/>
                <a:ahLst/>
                <a:cxnLst/>
                <a:rect l="0" t="0" r="0" b="0"/>
                <a:pathLst>
                  <a:path w="1371" h="549">
                    <a:moveTo>
                      <a:pt x="274" y="549"/>
                    </a:moveTo>
                    <a:lnTo>
                      <a:pt x="1097" y="549"/>
                    </a:lnTo>
                    <a:cubicBezTo>
                      <a:pt x="1249" y="549"/>
                      <a:pt x="1371" y="426"/>
                      <a:pt x="1371" y="274"/>
                    </a:cubicBezTo>
                    <a:cubicBezTo>
                      <a:pt x="1371" y="123"/>
                      <a:pt x="1249" y="0"/>
                      <a:pt x="1097" y="0"/>
                    </a:cubicBezTo>
                    <a:cubicBezTo>
                      <a:pt x="1097" y="0"/>
                      <a:pt x="1097" y="0"/>
                      <a:pt x="1097" y="0"/>
                    </a:cubicBezTo>
                    <a:lnTo>
                      <a:pt x="1097" y="0"/>
                    </a:lnTo>
                    <a:lnTo>
                      <a:pt x="274" y="0"/>
                    </a:lnTo>
                    <a:cubicBezTo>
                      <a:pt x="122" y="0"/>
                      <a:pt x="0" y="123"/>
                      <a:pt x="0" y="274"/>
                    </a:cubicBezTo>
                    <a:cubicBezTo>
                      <a:pt x="0" y="426"/>
                      <a:pt x="122" y="549"/>
                      <a:pt x="274" y="549"/>
                    </a:cubicBezTo>
                  </a:path>
                </a:pathLst>
              </a:custGeom>
              <a:solidFill>
                <a:srgbClr val="FFFFFF">
                  <a:alpha val="100000"/>
                </a:srgbClr>
              </a:solidFill>
              <a:ln cap="flat">
                <a:miter lim="0"/>
                <a:noFill/>
                <a:prstDash val="solid"/>
              </a:ln>
            </p:spPr>
            <p:txBody>
              <a:bodyPr rtlCol="0"/>
              <a:lstStyle/>
              <a:p>
                <a:pPr algn="ctr"/>
                <a:endParaRPr lang="zh-CN" altLang="en-US"/>
              </a:p>
            </p:txBody>
          </p:sp>
          <p:sp>
            <p:nvSpPr>
              <p:cNvPr id="449" name="path"/>
              <p:cNvSpPr/>
              <p:nvPr/>
            </p:nvSpPr>
            <p:spPr>
              <a:xfrm>
                <a:off x="0" y="0"/>
                <a:ext cx="874124" cy="352037"/>
              </a:xfrm>
              <a:custGeom>
                <a:avLst/>
                <a:gdLst/>
                <a:ahLst/>
                <a:cxnLst/>
                <a:rect l="0" t="0" r="0" b="0"/>
                <a:pathLst>
                  <a:path w="1376" h="554">
                    <a:moveTo>
                      <a:pt x="276" y="552"/>
                    </a:moveTo>
                    <a:lnTo>
                      <a:pt x="1099" y="552"/>
                    </a:lnTo>
                    <a:cubicBezTo>
                      <a:pt x="1251" y="552"/>
                      <a:pt x="1374" y="428"/>
                      <a:pt x="1374" y="277"/>
                    </a:cubicBezTo>
                    <a:cubicBezTo>
                      <a:pt x="1374" y="125"/>
                      <a:pt x="1251" y="2"/>
                      <a:pt x="1099" y="2"/>
                    </a:cubicBezTo>
                    <a:cubicBezTo>
                      <a:pt x="1099" y="2"/>
                      <a:pt x="1099" y="2"/>
                      <a:pt x="1099" y="2"/>
                    </a:cubicBezTo>
                    <a:lnTo>
                      <a:pt x="1099" y="2"/>
                    </a:lnTo>
                    <a:lnTo>
                      <a:pt x="276" y="2"/>
                    </a:lnTo>
                    <a:cubicBezTo>
                      <a:pt x="125" y="2"/>
                      <a:pt x="2" y="125"/>
                      <a:pt x="2" y="277"/>
                    </a:cubicBezTo>
                    <a:cubicBezTo>
                      <a:pt x="2" y="428"/>
                      <a:pt x="125" y="552"/>
                      <a:pt x="276" y="552"/>
                    </a:cubicBezTo>
                  </a:path>
                </a:pathLst>
              </a:custGeom>
              <a:noFill/>
              <a:ln w="2952" cap="rnd">
                <a:round/>
                <a:solidFill>
                  <a:srgbClr val="000000">
                    <a:alpha val="100000"/>
                  </a:srgbClr>
                </a:solidFill>
                <a:prstDash val="solid"/>
              </a:ln>
            </p:spPr>
            <p:txBody>
              <a:bodyPr rtlCol="0"/>
              <a:lstStyle/>
              <a:p>
                <a:pPr algn="ctr"/>
                <a:endParaRPr lang="zh-CN" altLang="en-US"/>
              </a:p>
            </p:txBody>
          </p:sp>
        </p:grpSp>
        <p:sp>
          <p:nvSpPr>
            <p:cNvPr id="450" name="textbox 450"/>
            <p:cNvSpPr/>
            <p:nvPr/>
          </p:nvSpPr>
          <p:spPr>
            <a:xfrm>
              <a:off x="323083" y="147205"/>
              <a:ext cx="237490" cy="208279"/>
            </a:xfrm>
            <a:prstGeom prst="rect">
              <a:avLst/>
            </a:prstGeom>
          </p:spPr>
          <p:txBody>
            <a:bodyPr vert="horz" wrap="square" lIns="0" tIns="0" rIns="0" bIns="0"/>
            <a:lstStyle/>
            <a:p>
              <a:pPr algn="l" rtl="0" eaLnBrk="0">
                <a:lnSpc>
                  <a:spcPct val="83341"/>
                </a:lnSpc>
                <a:tabLst/>
              </a:pPr>
              <a:endParaRPr lang="Arial" altLang="Arial" sz="100" dirty="0"/>
            </a:p>
            <a:p>
              <a:pPr indent="12700" algn="l" rtl="0" eaLnBrk="0">
                <a:lnSpc>
                  <a:spcPts val="1436"/>
                </a:lnSpc>
                <a:tabLst/>
              </a:pPr>
              <a:r>
                <a:rPr sz="1100" spc="10" dirty="0">
                  <a:solidFill>
                    <a:srgbClr val="000000">
                      <a:alpha val="100000"/>
                    </a:srgbClr>
                  </a:solidFill>
                  <a:latin typeface="SimSun"/>
                  <a:ea typeface="SimSun"/>
                  <a:cs typeface="SimSun"/>
                </a:rPr>
                <a:t>e</a:t>
              </a:r>
              <a:r>
                <a:rPr sz="1100" spc="5" dirty="0">
                  <a:solidFill>
                    <a:srgbClr val="000000">
                      <a:alpha val="100000"/>
                    </a:srgbClr>
                  </a:solidFill>
                  <a:latin typeface="SimSun"/>
                  <a:ea typeface="SimSun"/>
                  <a:cs typeface="SimSun"/>
                </a:rPr>
                <a:t>n</a:t>
              </a:r>
              <a:r>
                <a:rPr sz="1100" spc="0" dirty="0">
                  <a:solidFill>
                    <a:srgbClr val="000000">
                      <a:alpha val="100000"/>
                    </a:srgbClr>
                  </a:solidFill>
                  <a:latin typeface="SimSun"/>
                  <a:ea typeface="SimSun"/>
                  <a:cs typeface="SimSun"/>
                </a:rPr>
                <a:t>d</a:t>
              </a:r>
              <a:endParaRPr lang="SimSun" altLang="SimSun" sz="1100" dirty="0"/>
            </a:p>
          </p:txBody>
        </p:sp>
        <p:sp>
          <p:nvSpPr>
            <p:cNvPr id="451" name="path"/>
            <p:cNvSpPr/>
            <p:nvPr/>
          </p:nvSpPr>
          <p:spPr>
            <a:xfrm>
              <a:off x="403196" y="0"/>
              <a:ext cx="67855" cy="67977"/>
            </a:xfrm>
            <a:custGeom>
              <a:avLst/>
              <a:gdLst/>
              <a:ahLst/>
              <a:cxnLst/>
              <a:rect l="0" t="0" r="0" b="0"/>
              <a:pathLst>
                <a:path w="106" h="107">
                  <a:moveTo>
                    <a:pt x="106" y="0"/>
                  </a:moveTo>
                  <a:lnTo>
                    <a:pt x="53" y="107"/>
                  </a:lnTo>
                  <a:lnTo>
                    <a:pt x="0" y="0"/>
                  </a:lnTo>
                  <a:lnTo>
                    <a:pt x="106" y="0"/>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142" name="group 142"/>
          <p:cNvGrpSpPr/>
          <p:nvPr/>
        </p:nvGrpSpPr>
        <p:grpSpPr>
          <a:xfrm rot="21600000">
            <a:off x="3790014" y="4569797"/>
            <a:ext cx="142323" cy="142605"/>
            <a:chOff x="0" y="0"/>
            <a:chExt cx="142323" cy="142605"/>
          </a:xfrm>
        </p:grpSpPr>
        <p:sp>
          <p:nvSpPr>
            <p:cNvPr id="452" name="path"/>
            <p:cNvSpPr/>
            <p:nvPr/>
          </p:nvSpPr>
          <p:spPr>
            <a:xfrm>
              <a:off x="1475" y="1477"/>
              <a:ext cx="139373" cy="139650"/>
            </a:xfrm>
            <a:custGeom>
              <a:avLst/>
              <a:gdLst/>
              <a:ahLst/>
              <a:cxnLst/>
              <a:rect l="0" t="0" r="0" b="0"/>
              <a:pathLst>
                <a:path w="219" h="219">
                  <a:moveTo>
                    <a:pt x="0" y="109"/>
                  </a:moveTo>
                  <a:cubicBezTo>
                    <a:pt x="0" y="49"/>
                    <a:pt x="49" y="0"/>
                    <a:pt x="109" y="0"/>
                  </a:cubicBezTo>
                  <a:cubicBezTo>
                    <a:pt x="170" y="0"/>
                    <a:pt x="219" y="49"/>
                    <a:pt x="219" y="109"/>
                  </a:cubicBezTo>
                  <a:cubicBezTo>
                    <a:pt x="219" y="109"/>
                    <a:pt x="219" y="109"/>
                    <a:pt x="219" y="109"/>
                  </a:cubicBezTo>
                  <a:cubicBezTo>
                    <a:pt x="219" y="170"/>
                    <a:pt x="170" y="219"/>
                    <a:pt x="109" y="219"/>
                  </a:cubicBezTo>
                  <a:cubicBezTo>
                    <a:pt x="49" y="219"/>
                    <a:pt x="0" y="170"/>
                    <a:pt x="0" y="109"/>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453" name="path"/>
            <p:cNvSpPr/>
            <p:nvPr/>
          </p:nvSpPr>
          <p:spPr>
            <a:xfrm>
              <a:off x="0" y="0"/>
              <a:ext cx="142323" cy="142605"/>
            </a:xfrm>
            <a:custGeom>
              <a:avLst/>
              <a:gdLst/>
              <a:ahLst/>
              <a:cxnLst/>
              <a:rect l="0" t="0" r="0" b="0"/>
              <a:pathLst>
                <a:path w="224" h="224">
                  <a:moveTo>
                    <a:pt x="2" y="112"/>
                  </a:moveTo>
                  <a:cubicBezTo>
                    <a:pt x="2" y="51"/>
                    <a:pt x="51" y="2"/>
                    <a:pt x="112" y="2"/>
                  </a:cubicBezTo>
                  <a:cubicBezTo>
                    <a:pt x="172" y="2"/>
                    <a:pt x="221" y="51"/>
                    <a:pt x="221" y="112"/>
                  </a:cubicBezTo>
                  <a:cubicBezTo>
                    <a:pt x="221" y="112"/>
                    <a:pt x="221" y="112"/>
                    <a:pt x="221" y="112"/>
                  </a:cubicBezTo>
                  <a:cubicBezTo>
                    <a:pt x="221" y="172"/>
                    <a:pt x="172" y="222"/>
                    <a:pt x="112" y="222"/>
                  </a:cubicBezTo>
                  <a:cubicBezTo>
                    <a:pt x="51" y="222"/>
                    <a:pt x="2" y="172"/>
                    <a:pt x="2" y="112"/>
                  </a:cubicBezTo>
                </a:path>
              </a:pathLst>
            </a:custGeom>
            <a:noFill/>
            <a:ln w="2952" cap="rnd">
              <a:round/>
              <a:solidFill>
                <a:srgbClr val="000000">
                  <a:alpha val="100000"/>
                </a:srgbClr>
              </a:solidFill>
              <a:prstDash val="solid"/>
            </a:ln>
          </p:spPr>
          <p:txBody>
            <a:bodyPr rtlCol="0"/>
            <a:lstStyle/>
            <a:p>
              <a:pPr algn="ctr"/>
              <a:endParaRPr lang="zh-CN" altLang="en-US"/>
            </a:p>
          </p:txBody>
        </p:sp>
      </p:grpSp>
      <p:grpSp>
        <p:nvGrpSpPr>
          <p:cNvPr id="144" name="group 144"/>
          <p:cNvGrpSpPr/>
          <p:nvPr/>
        </p:nvGrpSpPr>
        <p:grpSpPr>
          <a:xfrm rot="21600000">
            <a:off x="3790014" y="4779272"/>
            <a:ext cx="142323" cy="142606"/>
            <a:chOff x="0" y="0"/>
            <a:chExt cx="142323" cy="142606"/>
          </a:xfrm>
        </p:grpSpPr>
        <p:sp>
          <p:nvSpPr>
            <p:cNvPr id="454" name="path"/>
            <p:cNvSpPr/>
            <p:nvPr/>
          </p:nvSpPr>
          <p:spPr>
            <a:xfrm>
              <a:off x="1475" y="1477"/>
              <a:ext cx="139373" cy="139650"/>
            </a:xfrm>
            <a:custGeom>
              <a:avLst/>
              <a:gdLst/>
              <a:ahLst/>
              <a:cxnLst/>
              <a:rect l="0" t="0" r="0" b="0"/>
              <a:pathLst>
                <a:path w="219" h="219">
                  <a:moveTo>
                    <a:pt x="0" y="109"/>
                  </a:moveTo>
                  <a:cubicBezTo>
                    <a:pt x="0" y="49"/>
                    <a:pt x="49" y="0"/>
                    <a:pt x="109" y="0"/>
                  </a:cubicBezTo>
                  <a:cubicBezTo>
                    <a:pt x="170" y="0"/>
                    <a:pt x="219" y="49"/>
                    <a:pt x="219" y="109"/>
                  </a:cubicBezTo>
                  <a:cubicBezTo>
                    <a:pt x="219" y="109"/>
                    <a:pt x="219" y="109"/>
                    <a:pt x="219" y="109"/>
                  </a:cubicBezTo>
                  <a:cubicBezTo>
                    <a:pt x="219" y="170"/>
                    <a:pt x="170" y="219"/>
                    <a:pt x="109" y="219"/>
                  </a:cubicBezTo>
                  <a:cubicBezTo>
                    <a:pt x="49" y="219"/>
                    <a:pt x="0" y="170"/>
                    <a:pt x="0" y="109"/>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455" name="path"/>
            <p:cNvSpPr/>
            <p:nvPr/>
          </p:nvSpPr>
          <p:spPr>
            <a:xfrm>
              <a:off x="0" y="0"/>
              <a:ext cx="142323" cy="142606"/>
            </a:xfrm>
            <a:custGeom>
              <a:avLst/>
              <a:gdLst/>
              <a:ahLst/>
              <a:cxnLst/>
              <a:rect l="0" t="0" r="0" b="0"/>
              <a:pathLst>
                <a:path w="224" h="224">
                  <a:moveTo>
                    <a:pt x="2" y="112"/>
                  </a:moveTo>
                  <a:cubicBezTo>
                    <a:pt x="2" y="51"/>
                    <a:pt x="51" y="2"/>
                    <a:pt x="112" y="2"/>
                  </a:cubicBezTo>
                  <a:cubicBezTo>
                    <a:pt x="172" y="2"/>
                    <a:pt x="221" y="51"/>
                    <a:pt x="221" y="112"/>
                  </a:cubicBezTo>
                  <a:cubicBezTo>
                    <a:pt x="221" y="112"/>
                    <a:pt x="221" y="112"/>
                    <a:pt x="221" y="112"/>
                  </a:cubicBezTo>
                  <a:cubicBezTo>
                    <a:pt x="221" y="172"/>
                    <a:pt x="172" y="222"/>
                    <a:pt x="112" y="222"/>
                  </a:cubicBezTo>
                  <a:cubicBezTo>
                    <a:pt x="51" y="222"/>
                    <a:pt x="2" y="172"/>
                    <a:pt x="2" y="112"/>
                  </a:cubicBezTo>
                </a:path>
              </a:pathLst>
            </a:custGeom>
            <a:noFill/>
            <a:ln w="2952" cap="rnd">
              <a:round/>
              <a:solidFill>
                <a:srgbClr val="000000">
                  <a:alpha val="100000"/>
                </a:srgbClr>
              </a:solidFill>
              <a:prstDash val="solid"/>
            </a:ln>
          </p:spPr>
          <p:txBody>
            <a:bodyPr rtlCol="0"/>
            <a:lstStyle/>
            <a:p>
              <a:pPr algn="ctr"/>
              <a:endParaRPr lang="zh-CN" altLang="en-US"/>
            </a:p>
          </p:txBody>
        </p:sp>
      </p:grpSp>
      <p:sp>
        <p:nvSpPr>
          <p:cNvPr id="456" name="textbox 456"/>
          <p:cNvSpPr/>
          <p:nvPr/>
        </p:nvSpPr>
        <p:spPr>
          <a:xfrm>
            <a:off x="3841285" y="4570541"/>
            <a:ext cx="1094105" cy="384809"/>
          </a:xfrm>
          <a:prstGeom prst="rect">
            <a:avLst/>
          </a:prstGeom>
        </p:spPr>
        <p:txBody>
          <a:bodyPr vert="horz" wrap="square" lIns="0" tIns="0" rIns="0" bIns="0"/>
          <a:lstStyle/>
          <a:p>
            <a:pPr algn="l" rtl="0" eaLnBrk="0">
              <a:lnSpc>
                <a:spcPct val="80531"/>
              </a:lnSpc>
              <a:tabLst/>
            </a:pPr>
            <a:endParaRPr lang="Arial" altLang="Arial" sz="100" dirty="0"/>
          </a:p>
          <a:p>
            <a:pPr indent="12700" algn="l" rtl="0" eaLnBrk="0">
              <a:lnSpc>
                <a:spcPct val="98000"/>
              </a:lnSpc>
              <a:tabLst/>
            </a:pPr>
            <a:r>
              <a:rPr sz="1100" spc="10" dirty="0" baseline="23676">
                <a:solidFill>
                  <a:srgbClr val="000000">
                    <a:alpha val="100000"/>
                  </a:srgbClr>
                </a:solidFill>
                <a:latin typeface="SimSun"/>
                <a:ea typeface="SimSun"/>
                <a:cs typeface="SimSun"/>
              </a:rPr>
              <a:t>6</a:t>
            </a:r>
            <a:r>
              <a:rPr sz="700" spc="10" dirty="0">
                <a:solidFill>
                  <a:srgbClr val="000000">
                    <a:alpha val="100000"/>
                  </a:srgbClr>
                </a:solidFill>
                <a:latin typeface="SimSun"/>
                <a:ea typeface="SimSun"/>
                <a:cs typeface="SimSun"/>
              </a:rPr>
              <a:t>         </a:t>
            </a:r>
            <a:r>
              <a:rPr sz="1100" spc="10" dirty="0">
                <a:solidFill>
                  <a:srgbClr val="000000">
                    <a:alpha val="100000"/>
                  </a:srgbClr>
                </a:solidFill>
                <a:latin typeface="SimSun"/>
                <a:ea typeface="SimSun"/>
                <a:cs typeface="SimSun"/>
              </a:rPr>
              <a:t>x=</a:t>
            </a:r>
            <a:r>
              <a:rPr sz="1100" spc="0" dirty="0">
                <a:solidFill>
                  <a:srgbClr val="000000">
                    <a:alpha val="100000"/>
                  </a:srgbClr>
                </a:solidFill>
                <a:latin typeface="SimSun"/>
                <a:ea typeface="SimSun"/>
                <a:cs typeface="SimSun"/>
              </a:rPr>
              <a:t>y+2</a:t>
            </a:r>
            <a:endParaRPr lang="SimSun" altLang="SimSun" sz="1100" dirty="0"/>
          </a:p>
          <a:p>
            <a:pPr indent="14273" algn="l" rtl="0" eaLnBrk="0">
              <a:lnSpc>
                <a:spcPts val="1433"/>
              </a:lnSpc>
              <a:spcBef>
                <a:spcPts val="106"/>
              </a:spcBef>
              <a:tabLst/>
            </a:pPr>
            <a:r>
              <a:rPr sz="1100" spc="20" dirty="0" baseline="7955">
                <a:solidFill>
                  <a:srgbClr val="000000">
                    <a:alpha val="100000"/>
                  </a:srgbClr>
                </a:solidFill>
                <a:latin typeface="SimSun"/>
                <a:ea typeface="SimSun"/>
                <a:cs typeface="SimSun"/>
              </a:rPr>
              <a:t>7</a:t>
            </a:r>
            <a:r>
              <a:rPr sz="700" spc="20" dirty="0">
                <a:solidFill>
                  <a:srgbClr val="000000">
                    <a:alpha val="100000"/>
                  </a:srgbClr>
                </a:solidFill>
                <a:latin typeface="SimSun"/>
                <a:ea typeface="SimSun"/>
                <a:cs typeface="SimSun"/>
              </a:rPr>
              <a:t>   </a:t>
            </a:r>
            <a:r>
              <a:rPr sz="1100" spc="30" dirty="0">
                <a:solidFill>
                  <a:srgbClr val="000000">
                    <a:alpha val="100000"/>
                  </a:srgbClr>
                </a:solidFill>
                <a:latin typeface="SimSun"/>
                <a:ea typeface="SimSun"/>
                <a:cs typeface="SimSun"/>
              </a:rPr>
              <a:t>iRecordNum</a:t>
            </a:r>
            <a:r>
              <a:rPr sz="1100" spc="10" dirty="0">
                <a:solidFill>
                  <a:srgbClr val="000000">
                    <a:alpha val="100000"/>
                  </a:srgbClr>
                </a:solidFill>
                <a:latin typeface="SimSun"/>
                <a:ea typeface="SimSun"/>
                <a:cs typeface="SimSun"/>
              </a:rPr>
              <a:t>-</a:t>
            </a:r>
            <a:r>
              <a:rPr sz="1100" spc="0" dirty="0">
                <a:solidFill>
                  <a:srgbClr val="000000">
                    <a:alpha val="100000"/>
                  </a:srgbClr>
                </a:solidFill>
                <a:latin typeface="SimSun"/>
                <a:ea typeface="SimSun"/>
                <a:cs typeface="SimSun"/>
              </a:rPr>
              <a:t>-</a:t>
            </a:r>
            <a:endParaRPr lang="SimSun" altLang="SimSun" sz="1100" dirty="0"/>
          </a:p>
        </p:txBody>
      </p:sp>
      <p:grpSp>
        <p:nvGrpSpPr>
          <p:cNvPr id="146" name="group 146"/>
          <p:cNvGrpSpPr/>
          <p:nvPr/>
        </p:nvGrpSpPr>
        <p:grpSpPr>
          <a:xfrm rot="21600000">
            <a:off x="5331945" y="2003999"/>
            <a:ext cx="874002" cy="352081"/>
            <a:chOff x="0" y="0"/>
            <a:chExt cx="874002" cy="352081"/>
          </a:xfrm>
        </p:grpSpPr>
        <p:grpSp>
          <p:nvGrpSpPr>
            <p:cNvPr id="148" name="group 148"/>
            <p:cNvGrpSpPr/>
            <p:nvPr/>
          </p:nvGrpSpPr>
          <p:grpSpPr>
            <a:xfrm rot="21600000">
              <a:off x="0" y="0"/>
              <a:ext cx="874002" cy="352081"/>
              <a:chOff x="0" y="0"/>
              <a:chExt cx="874002" cy="352081"/>
            </a:xfrm>
          </p:grpSpPr>
          <p:sp>
            <p:nvSpPr>
              <p:cNvPr id="457" name="path"/>
              <p:cNvSpPr/>
              <p:nvPr/>
            </p:nvSpPr>
            <p:spPr>
              <a:xfrm>
                <a:off x="1475" y="1477"/>
                <a:ext cx="871051" cy="349125"/>
              </a:xfrm>
              <a:custGeom>
                <a:avLst/>
                <a:gdLst/>
                <a:ahLst/>
                <a:cxnLst/>
                <a:rect l="0" t="0" r="0" b="0"/>
                <a:pathLst>
                  <a:path w="1371" h="549">
                    <a:moveTo>
                      <a:pt x="274" y="549"/>
                    </a:moveTo>
                    <a:lnTo>
                      <a:pt x="1097" y="549"/>
                    </a:lnTo>
                    <a:cubicBezTo>
                      <a:pt x="1249" y="549"/>
                      <a:pt x="1371" y="426"/>
                      <a:pt x="1371" y="274"/>
                    </a:cubicBezTo>
                    <a:cubicBezTo>
                      <a:pt x="1371" y="123"/>
                      <a:pt x="1249" y="0"/>
                      <a:pt x="1097" y="0"/>
                    </a:cubicBezTo>
                    <a:cubicBezTo>
                      <a:pt x="1097" y="0"/>
                      <a:pt x="1097" y="0"/>
                      <a:pt x="1097" y="0"/>
                    </a:cubicBezTo>
                    <a:lnTo>
                      <a:pt x="1097" y="0"/>
                    </a:lnTo>
                    <a:lnTo>
                      <a:pt x="274" y="0"/>
                    </a:lnTo>
                    <a:cubicBezTo>
                      <a:pt x="122" y="0"/>
                      <a:pt x="0" y="123"/>
                      <a:pt x="0" y="274"/>
                    </a:cubicBezTo>
                    <a:cubicBezTo>
                      <a:pt x="0" y="426"/>
                      <a:pt x="122" y="549"/>
                      <a:pt x="274" y="549"/>
                    </a:cubicBezTo>
                  </a:path>
                </a:pathLst>
              </a:custGeom>
              <a:solidFill>
                <a:srgbClr val="FFFFFF">
                  <a:alpha val="100000"/>
                </a:srgbClr>
              </a:solidFill>
              <a:ln cap="flat">
                <a:miter lim="0"/>
                <a:noFill/>
                <a:prstDash val="solid"/>
              </a:ln>
            </p:spPr>
            <p:txBody>
              <a:bodyPr rtlCol="0"/>
              <a:lstStyle/>
              <a:p>
                <a:pPr algn="ctr"/>
                <a:endParaRPr lang="zh-CN" altLang="en-US"/>
              </a:p>
            </p:txBody>
          </p:sp>
          <p:sp>
            <p:nvSpPr>
              <p:cNvPr id="458" name="path"/>
              <p:cNvSpPr/>
              <p:nvPr/>
            </p:nvSpPr>
            <p:spPr>
              <a:xfrm>
                <a:off x="0" y="0"/>
                <a:ext cx="874002" cy="352081"/>
              </a:xfrm>
              <a:custGeom>
                <a:avLst/>
                <a:gdLst/>
                <a:ahLst/>
                <a:cxnLst/>
                <a:rect l="0" t="0" r="0" b="0"/>
                <a:pathLst>
                  <a:path w="1376" h="554">
                    <a:moveTo>
                      <a:pt x="276" y="552"/>
                    </a:moveTo>
                    <a:lnTo>
                      <a:pt x="1099" y="552"/>
                    </a:lnTo>
                    <a:cubicBezTo>
                      <a:pt x="1251" y="552"/>
                      <a:pt x="1374" y="428"/>
                      <a:pt x="1374" y="277"/>
                    </a:cubicBezTo>
                    <a:cubicBezTo>
                      <a:pt x="1374" y="125"/>
                      <a:pt x="1251" y="2"/>
                      <a:pt x="1099" y="2"/>
                    </a:cubicBezTo>
                    <a:cubicBezTo>
                      <a:pt x="1099" y="2"/>
                      <a:pt x="1099" y="2"/>
                      <a:pt x="1099" y="2"/>
                    </a:cubicBezTo>
                    <a:lnTo>
                      <a:pt x="1099" y="2"/>
                    </a:lnTo>
                    <a:lnTo>
                      <a:pt x="276" y="2"/>
                    </a:lnTo>
                    <a:cubicBezTo>
                      <a:pt x="125" y="2"/>
                      <a:pt x="2" y="125"/>
                      <a:pt x="2" y="277"/>
                    </a:cubicBezTo>
                    <a:cubicBezTo>
                      <a:pt x="2" y="428"/>
                      <a:pt x="125" y="552"/>
                      <a:pt x="276" y="552"/>
                    </a:cubicBezTo>
                  </a:path>
                </a:pathLst>
              </a:custGeom>
              <a:noFill/>
              <a:ln w="2952" cap="rnd">
                <a:round/>
                <a:solidFill>
                  <a:srgbClr val="000000">
                    <a:alpha val="100000"/>
                  </a:srgbClr>
                </a:solidFill>
                <a:prstDash val="solid"/>
              </a:ln>
            </p:spPr>
            <p:txBody>
              <a:bodyPr rtlCol="0"/>
              <a:lstStyle/>
              <a:p>
                <a:pPr algn="ctr"/>
                <a:endParaRPr lang="zh-CN" altLang="en-US"/>
              </a:p>
            </p:txBody>
          </p:sp>
        </p:grpSp>
        <p:sp>
          <p:nvSpPr>
            <p:cNvPr id="459" name="textbox 459"/>
            <p:cNvSpPr/>
            <p:nvPr/>
          </p:nvSpPr>
          <p:spPr>
            <a:xfrm>
              <a:off x="-12700" y="-12700"/>
              <a:ext cx="899794" cy="412750"/>
            </a:xfrm>
            <a:prstGeom prst="rect">
              <a:avLst/>
            </a:prstGeom>
          </p:spPr>
          <p:txBody>
            <a:bodyPr vert="horz" wrap="square" lIns="0" tIns="0" rIns="0" bIns="0"/>
            <a:lstStyle/>
            <a:p>
              <a:pPr algn="l" rtl="0" eaLnBrk="0">
                <a:lnSpc>
                  <a:spcPct val="116000"/>
                </a:lnSpc>
                <a:tabLst/>
              </a:pPr>
              <a:endParaRPr lang="Arial" altLang="Arial" sz="600" dirty="0"/>
            </a:p>
            <a:p>
              <a:pPr indent="277408" algn="l" rtl="0" eaLnBrk="0">
                <a:lnSpc>
                  <a:spcPts val="1440"/>
                </a:lnSpc>
                <a:spcBef>
                  <a:spcPts val="1"/>
                </a:spcBef>
                <a:tabLst/>
              </a:pPr>
              <a:r>
                <a:rPr sz="1100" spc="20" dirty="0">
                  <a:solidFill>
                    <a:srgbClr val="000000">
                      <a:alpha val="100000"/>
                    </a:srgbClr>
                  </a:solidFill>
                  <a:latin typeface="SimSun"/>
                  <a:ea typeface="SimSun"/>
                  <a:cs typeface="SimSun"/>
                </a:rPr>
                <a:t>st</a:t>
              </a:r>
              <a:r>
                <a:rPr sz="1100" spc="15" dirty="0">
                  <a:solidFill>
                    <a:srgbClr val="000000">
                      <a:alpha val="100000"/>
                    </a:srgbClr>
                  </a:solidFill>
                  <a:latin typeface="SimSun"/>
                  <a:ea typeface="SimSun"/>
                  <a:cs typeface="SimSun"/>
                </a:rPr>
                <a:t>a</a:t>
              </a:r>
              <a:r>
                <a:rPr sz="1100" spc="0" dirty="0">
                  <a:solidFill>
                    <a:srgbClr val="000000">
                      <a:alpha val="100000"/>
                    </a:srgbClr>
                  </a:solidFill>
                  <a:latin typeface="SimSun"/>
                  <a:ea typeface="SimSun"/>
                  <a:cs typeface="SimSun"/>
                </a:rPr>
                <a:t>rt</a:t>
              </a:r>
              <a:endParaRPr lang="SimSun" altLang="SimSun" sz="1100" dirty="0"/>
            </a:p>
          </p:txBody>
        </p:sp>
      </p:grpSp>
      <p:sp>
        <p:nvSpPr>
          <p:cNvPr id="460" name="textbox 460"/>
          <p:cNvSpPr/>
          <p:nvPr/>
        </p:nvSpPr>
        <p:spPr>
          <a:xfrm>
            <a:off x="5255448" y="3245465"/>
            <a:ext cx="1042669" cy="208279"/>
          </a:xfrm>
          <a:prstGeom prst="rect">
            <a:avLst/>
          </a:prstGeom>
        </p:spPr>
        <p:txBody>
          <a:bodyPr vert="horz" wrap="square" lIns="0" tIns="0" rIns="0" bIns="0"/>
          <a:lstStyle/>
          <a:p>
            <a:pPr algn="l" rtl="0" eaLnBrk="0">
              <a:lnSpc>
                <a:spcPct val="83341"/>
              </a:lnSpc>
              <a:tabLst/>
            </a:pPr>
            <a:endParaRPr lang="Arial" altLang="Arial" sz="100" dirty="0"/>
          </a:p>
          <a:p>
            <a:pPr indent="12700" algn="l" rtl="0" eaLnBrk="0">
              <a:lnSpc>
                <a:spcPts val="1436"/>
              </a:lnSpc>
              <a:tabLst/>
            </a:pPr>
            <a:r>
              <a:rPr sz="1100" spc="30" dirty="0">
                <a:solidFill>
                  <a:srgbClr val="000000">
                    <a:alpha val="100000"/>
                  </a:srgbClr>
                </a:solidFill>
                <a:latin typeface="SimSun"/>
                <a:ea typeface="SimSun"/>
                <a:cs typeface="SimSun"/>
              </a:rPr>
              <a:t>i</a:t>
            </a:r>
            <a:r>
              <a:rPr sz="1100" spc="20" dirty="0">
                <a:solidFill>
                  <a:srgbClr val="000000">
                    <a:alpha val="100000"/>
                  </a:srgbClr>
                </a:solidFill>
                <a:latin typeface="SimSun"/>
                <a:ea typeface="SimSun"/>
                <a:cs typeface="SimSun"/>
              </a:rPr>
              <a:t>RecordNum</a:t>
            </a:r>
            <a:r>
              <a:rPr sz="1100" spc="40" dirty="0">
                <a:solidFill>
                  <a:srgbClr val="000000">
                    <a:alpha val="100000"/>
                  </a:srgbClr>
                </a:solidFill>
                <a:latin typeface="SimSun"/>
                <a:ea typeface="SimSun"/>
                <a:cs typeface="SimSun"/>
              </a:rPr>
              <a:t> </a:t>
            </a:r>
            <a:r>
              <a:rPr sz="1100" spc="20" dirty="0">
                <a:solidFill>
                  <a:srgbClr val="000000">
                    <a:alpha val="100000"/>
                  </a:srgbClr>
                </a:solidFill>
                <a:latin typeface="SimSun"/>
                <a:ea typeface="SimSun"/>
                <a:cs typeface="SimSun"/>
              </a:rPr>
              <a:t>&gt;</a:t>
            </a:r>
            <a:r>
              <a:rPr sz="1100" spc="40" dirty="0">
                <a:solidFill>
                  <a:srgbClr val="000000">
                    <a:alpha val="100000"/>
                  </a:srgbClr>
                </a:solidFill>
                <a:latin typeface="SimSun"/>
                <a:ea typeface="SimSun"/>
                <a:cs typeface="SimSun"/>
              </a:rPr>
              <a:t> </a:t>
            </a:r>
            <a:r>
              <a:rPr sz="1100" spc="20" dirty="0">
                <a:solidFill>
                  <a:srgbClr val="000000">
                    <a:alpha val="100000"/>
                  </a:srgbClr>
                </a:solidFill>
                <a:latin typeface="SimSun"/>
                <a:ea typeface="SimSun"/>
                <a:cs typeface="SimSun"/>
              </a:rPr>
              <a:t>0</a:t>
            </a:r>
            <a:endParaRPr lang="SimSun" altLang="SimSun" sz="1100" dirty="0"/>
          </a:p>
        </p:txBody>
      </p:sp>
      <p:grpSp>
        <p:nvGrpSpPr>
          <p:cNvPr id="150" name="group 150"/>
          <p:cNvGrpSpPr/>
          <p:nvPr/>
        </p:nvGrpSpPr>
        <p:grpSpPr>
          <a:xfrm rot="21600000">
            <a:off x="5079334" y="6035928"/>
            <a:ext cx="211923" cy="212407"/>
            <a:chOff x="0" y="0"/>
            <a:chExt cx="211923" cy="212407"/>
          </a:xfrm>
        </p:grpSpPr>
        <p:grpSp>
          <p:nvGrpSpPr>
            <p:cNvPr id="152" name="group 152"/>
            <p:cNvGrpSpPr/>
            <p:nvPr/>
          </p:nvGrpSpPr>
          <p:grpSpPr>
            <a:xfrm rot="21600000">
              <a:off x="0" y="0"/>
              <a:ext cx="211923" cy="212407"/>
              <a:chOff x="0" y="0"/>
              <a:chExt cx="211923" cy="212407"/>
            </a:xfrm>
          </p:grpSpPr>
          <p:sp>
            <p:nvSpPr>
              <p:cNvPr id="461" name="path"/>
              <p:cNvSpPr/>
              <p:nvPr/>
            </p:nvSpPr>
            <p:spPr>
              <a:xfrm>
                <a:off x="1474" y="1477"/>
                <a:ext cx="208974" cy="209452"/>
              </a:xfrm>
              <a:custGeom>
                <a:avLst/>
                <a:gdLst/>
                <a:ahLst/>
                <a:cxnLst/>
                <a:rect l="0" t="0" r="0" b="0"/>
                <a:pathLst>
                  <a:path w="329" h="329">
                    <a:moveTo>
                      <a:pt x="0" y="164"/>
                    </a:moveTo>
                    <a:cubicBezTo>
                      <a:pt x="0" y="73"/>
                      <a:pt x="73" y="0"/>
                      <a:pt x="164" y="0"/>
                    </a:cubicBezTo>
                    <a:cubicBezTo>
                      <a:pt x="255" y="0"/>
                      <a:pt x="329" y="73"/>
                      <a:pt x="329" y="164"/>
                    </a:cubicBezTo>
                    <a:cubicBezTo>
                      <a:pt x="329" y="164"/>
                      <a:pt x="329" y="164"/>
                      <a:pt x="329" y="164"/>
                    </a:cubicBezTo>
                    <a:cubicBezTo>
                      <a:pt x="329" y="256"/>
                      <a:pt x="255" y="329"/>
                      <a:pt x="164" y="329"/>
                    </a:cubicBezTo>
                    <a:cubicBezTo>
                      <a:pt x="73" y="329"/>
                      <a:pt x="0" y="256"/>
                      <a:pt x="0" y="164"/>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462" name="path"/>
              <p:cNvSpPr/>
              <p:nvPr/>
            </p:nvSpPr>
            <p:spPr>
              <a:xfrm>
                <a:off x="0" y="0"/>
                <a:ext cx="211923" cy="212407"/>
              </a:xfrm>
              <a:custGeom>
                <a:avLst/>
                <a:gdLst/>
                <a:ahLst/>
                <a:cxnLst/>
                <a:rect l="0" t="0" r="0" b="0"/>
                <a:pathLst>
                  <a:path w="333" h="334">
                    <a:moveTo>
                      <a:pt x="2" y="167"/>
                    </a:moveTo>
                    <a:cubicBezTo>
                      <a:pt x="2" y="76"/>
                      <a:pt x="75" y="2"/>
                      <a:pt x="166" y="2"/>
                    </a:cubicBezTo>
                    <a:cubicBezTo>
                      <a:pt x="257" y="2"/>
                      <a:pt x="331" y="76"/>
                      <a:pt x="331" y="167"/>
                    </a:cubicBezTo>
                    <a:cubicBezTo>
                      <a:pt x="331" y="167"/>
                      <a:pt x="331" y="167"/>
                      <a:pt x="331" y="167"/>
                    </a:cubicBezTo>
                    <a:cubicBezTo>
                      <a:pt x="331" y="258"/>
                      <a:pt x="257" y="332"/>
                      <a:pt x="166" y="332"/>
                    </a:cubicBezTo>
                    <a:cubicBezTo>
                      <a:pt x="75" y="332"/>
                      <a:pt x="2" y="258"/>
                      <a:pt x="2" y="167"/>
                    </a:cubicBezTo>
                  </a:path>
                </a:pathLst>
              </a:custGeom>
              <a:noFill/>
              <a:ln w="2952" cap="rnd">
                <a:round/>
                <a:solidFill>
                  <a:srgbClr val="000000">
                    <a:alpha val="100000"/>
                  </a:srgbClr>
                </a:solidFill>
                <a:prstDash val="solid"/>
              </a:ln>
            </p:spPr>
            <p:txBody>
              <a:bodyPr rtlCol="0"/>
              <a:lstStyle/>
              <a:p>
                <a:pPr algn="ctr"/>
                <a:endParaRPr lang="zh-CN" altLang="en-US"/>
              </a:p>
            </p:txBody>
          </p:sp>
        </p:grpSp>
        <p:sp>
          <p:nvSpPr>
            <p:cNvPr id="463" name="textbox 463"/>
            <p:cNvSpPr/>
            <p:nvPr/>
          </p:nvSpPr>
          <p:spPr>
            <a:xfrm>
              <a:off x="-12700" y="-12700"/>
              <a:ext cx="237490" cy="254000"/>
            </a:xfrm>
            <a:prstGeom prst="rect">
              <a:avLst/>
            </a:prstGeom>
          </p:spPr>
          <p:txBody>
            <a:bodyPr vert="horz" wrap="square" lIns="0" tIns="0" rIns="0" bIns="0"/>
            <a:lstStyle/>
            <a:p>
              <a:pPr algn="l" rtl="0" eaLnBrk="0">
                <a:lnSpc>
                  <a:spcPct val="117000"/>
                </a:lnSpc>
                <a:tabLst/>
              </a:pPr>
              <a:endParaRPr lang="Arial" altLang="Arial" sz="500" dirty="0"/>
            </a:p>
            <a:p>
              <a:pPr indent="90118" algn="l" rtl="0" eaLnBrk="0">
                <a:lnSpc>
                  <a:spcPct val="88000"/>
                </a:lnSpc>
                <a:spcBef>
                  <a:spcPts val="5"/>
                </a:spcBef>
                <a:tabLst/>
              </a:pPr>
              <a:r>
                <a:rPr sz="500" spc="10" dirty="0">
                  <a:solidFill>
                    <a:srgbClr val="000000">
                      <a:alpha val="100000"/>
                    </a:srgbClr>
                  </a:solidFill>
                  <a:latin typeface="SimSun"/>
                  <a:ea typeface="SimSun"/>
                  <a:cs typeface="SimSun"/>
                </a:rPr>
                <a:t>1</a:t>
              </a:r>
              <a:r>
                <a:rPr sz="500" spc="5" dirty="0">
                  <a:solidFill>
                    <a:srgbClr val="000000">
                      <a:alpha val="100000"/>
                    </a:srgbClr>
                  </a:solidFill>
                  <a:latin typeface="SimSun"/>
                  <a:ea typeface="SimSun"/>
                  <a:cs typeface="SimSun"/>
                </a:rPr>
                <a:t>3</a:t>
              </a:r>
              <a:endParaRPr lang="SimSun" altLang="SimSun" sz="500" dirty="0"/>
            </a:p>
          </p:txBody>
        </p:sp>
      </p:grpSp>
      <p:grpSp>
        <p:nvGrpSpPr>
          <p:cNvPr id="154" name="group 154"/>
          <p:cNvGrpSpPr/>
          <p:nvPr/>
        </p:nvGrpSpPr>
        <p:grpSpPr>
          <a:xfrm rot="21600000">
            <a:off x="4922480" y="2108799"/>
            <a:ext cx="142347" cy="142606"/>
            <a:chOff x="0" y="0"/>
            <a:chExt cx="142347" cy="142606"/>
          </a:xfrm>
        </p:grpSpPr>
        <p:grpSp>
          <p:nvGrpSpPr>
            <p:cNvPr id="156" name="group 156"/>
            <p:cNvGrpSpPr/>
            <p:nvPr/>
          </p:nvGrpSpPr>
          <p:grpSpPr>
            <a:xfrm rot="21600000">
              <a:off x="0" y="0"/>
              <a:ext cx="142347" cy="142606"/>
              <a:chOff x="0" y="0"/>
              <a:chExt cx="142347" cy="142606"/>
            </a:xfrm>
          </p:grpSpPr>
          <p:sp>
            <p:nvSpPr>
              <p:cNvPr id="464" name="path"/>
              <p:cNvSpPr/>
              <p:nvPr/>
            </p:nvSpPr>
            <p:spPr>
              <a:xfrm>
                <a:off x="1475" y="1477"/>
                <a:ext cx="139397" cy="139650"/>
              </a:xfrm>
              <a:custGeom>
                <a:avLst/>
                <a:gdLst/>
                <a:ahLst/>
                <a:cxnLst/>
                <a:rect l="0" t="0" r="0" b="0"/>
                <a:pathLst>
                  <a:path w="219" h="219">
                    <a:moveTo>
                      <a:pt x="0" y="109"/>
                    </a:moveTo>
                    <a:cubicBezTo>
                      <a:pt x="0" y="49"/>
                      <a:pt x="49" y="0"/>
                      <a:pt x="109" y="0"/>
                    </a:cubicBezTo>
                    <a:cubicBezTo>
                      <a:pt x="170" y="0"/>
                      <a:pt x="219" y="49"/>
                      <a:pt x="219" y="109"/>
                    </a:cubicBezTo>
                    <a:cubicBezTo>
                      <a:pt x="219" y="109"/>
                      <a:pt x="219" y="109"/>
                      <a:pt x="219" y="109"/>
                    </a:cubicBezTo>
                    <a:cubicBezTo>
                      <a:pt x="219" y="170"/>
                      <a:pt x="170" y="219"/>
                      <a:pt x="109" y="219"/>
                    </a:cubicBezTo>
                    <a:cubicBezTo>
                      <a:pt x="49" y="219"/>
                      <a:pt x="0" y="170"/>
                      <a:pt x="0" y="109"/>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465" name="path"/>
              <p:cNvSpPr/>
              <p:nvPr/>
            </p:nvSpPr>
            <p:spPr>
              <a:xfrm>
                <a:off x="0" y="0"/>
                <a:ext cx="142347" cy="142606"/>
              </a:xfrm>
              <a:custGeom>
                <a:avLst/>
                <a:gdLst/>
                <a:ahLst/>
                <a:cxnLst/>
                <a:rect l="0" t="0" r="0" b="0"/>
                <a:pathLst>
                  <a:path w="224" h="224">
                    <a:moveTo>
                      <a:pt x="2" y="112"/>
                    </a:moveTo>
                    <a:cubicBezTo>
                      <a:pt x="2" y="51"/>
                      <a:pt x="51" y="2"/>
                      <a:pt x="112" y="2"/>
                    </a:cubicBezTo>
                    <a:cubicBezTo>
                      <a:pt x="172" y="2"/>
                      <a:pt x="221" y="51"/>
                      <a:pt x="221" y="112"/>
                    </a:cubicBezTo>
                    <a:cubicBezTo>
                      <a:pt x="221" y="112"/>
                      <a:pt x="221" y="112"/>
                      <a:pt x="221" y="112"/>
                    </a:cubicBezTo>
                    <a:cubicBezTo>
                      <a:pt x="221" y="172"/>
                      <a:pt x="172" y="222"/>
                      <a:pt x="112" y="222"/>
                    </a:cubicBezTo>
                    <a:cubicBezTo>
                      <a:pt x="51" y="222"/>
                      <a:pt x="2" y="172"/>
                      <a:pt x="2" y="112"/>
                    </a:cubicBezTo>
                  </a:path>
                </a:pathLst>
              </a:custGeom>
              <a:noFill/>
              <a:ln w="2952" cap="rnd">
                <a:round/>
                <a:solidFill>
                  <a:srgbClr val="000000">
                    <a:alpha val="100000"/>
                  </a:srgbClr>
                </a:solidFill>
                <a:prstDash val="solid"/>
              </a:ln>
            </p:spPr>
            <p:txBody>
              <a:bodyPr rtlCol="0"/>
              <a:lstStyle/>
              <a:p>
                <a:pPr algn="ctr"/>
                <a:endParaRPr lang="zh-CN" altLang="en-US"/>
              </a:p>
            </p:txBody>
          </p:sp>
        </p:grpSp>
        <p:sp>
          <p:nvSpPr>
            <p:cNvPr id="466" name="textbox 466"/>
            <p:cNvSpPr/>
            <p:nvPr/>
          </p:nvSpPr>
          <p:spPr>
            <a:xfrm>
              <a:off x="-12700" y="-12700"/>
              <a:ext cx="168275" cy="191135"/>
            </a:xfrm>
            <a:prstGeom prst="rect">
              <a:avLst/>
            </a:prstGeom>
          </p:spPr>
          <p:txBody>
            <a:bodyPr vert="horz" wrap="square" lIns="0" tIns="0" rIns="0" bIns="0"/>
            <a:lstStyle/>
            <a:p>
              <a:pPr algn="l" rtl="0" eaLnBrk="0">
                <a:lnSpc>
                  <a:spcPct val="149000"/>
                </a:lnSpc>
                <a:tabLst/>
              </a:pPr>
              <a:endParaRPr lang="Arial" altLang="Arial" sz="200" dirty="0"/>
            </a:p>
            <a:p>
              <a:pPr indent="83186" algn="l" rtl="0" eaLnBrk="0">
                <a:lnSpc>
                  <a:spcPct val="85000"/>
                </a:lnSpc>
                <a:spcBef>
                  <a:spcPts val="2"/>
                </a:spcBef>
                <a:tabLst/>
              </a:pPr>
              <a:r>
                <a:rPr sz="700" spc="0" dirty="0">
                  <a:solidFill>
                    <a:srgbClr val="000000">
                      <a:alpha val="100000"/>
                    </a:srgbClr>
                  </a:solidFill>
                  <a:latin typeface="SimSun"/>
                  <a:ea typeface="SimSun"/>
                  <a:cs typeface="SimSun"/>
                </a:rPr>
                <a:t>1</a:t>
              </a:r>
              <a:endParaRPr lang="SimSun" altLang="SimSun" sz="700" dirty="0"/>
            </a:p>
          </p:txBody>
        </p:sp>
      </p:grpSp>
      <p:grpSp>
        <p:nvGrpSpPr>
          <p:cNvPr id="158" name="group 158"/>
          <p:cNvGrpSpPr/>
          <p:nvPr/>
        </p:nvGrpSpPr>
        <p:grpSpPr>
          <a:xfrm rot="21600000">
            <a:off x="4922480" y="2545114"/>
            <a:ext cx="142347" cy="142606"/>
            <a:chOff x="0" y="0"/>
            <a:chExt cx="142347" cy="142606"/>
          </a:xfrm>
        </p:grpSpPr>
        <p:grpSp>
          <p:nvGrpSpPr>
            <p:cNvPr id="160" name="group 160"/>
            <p:cNvGrpSpPr/>
            <p:nvPr/>
          </p:nvGrpSpPr>
          <p:grpSpPr>
            <a:xfrm rot="21600000">
              <a:off x="0" y="0"/>
              <a:ext cx="142347" cy="142606"/>
              <a:chOff x="0" y="0"/>
              <a:chExt cx="142347" cy="142606"/>
            </a:xfrm>
          </p:grpSpPr>
          <p:sp>
            <p:nvSpPr>
              <p:cNvPr id="467" name="path"/>
              <p:cNvSpPr/>
              <p:nvPr/>
            </p:nvSpPr>
            <p:spPr>
              <a:xfrm>
                <a:off x="1475" y="1477"/>
                <a:ext cx="139398" cy="139650"/>
              </a:xfrm>
              <a:custGeom>
                <a:avLst/>
                <a:gdLst/>
                <a:ahLst/>
                <a:cxnLst/>
                <a:rect l="0" t="0" r="0" b="0"/>
                <a:pathLst>
                  <a:path w="219" h="219">
                    <a:moveTo>
                      <a:pt x="0" y="109"/>
                    </a:moveTo>
                    <a:cubicBezTo>
                      <a:pt x="0" y="49"/>
                      <a:pt x="49" y="0"/>
                      <a:pt x="109" y="0"/>
                    </a:cubicBezTo>
                    <a:cubicBezTo>
                      <a:pt x="170" y="0"/>
                      <a:pt x="219" y="49"/>
                      <a:pt x="219" y="109"/>
                    </a:cubicBezTo>
                    <a:cubicBezTo>
                      <a:pt x="219" y="109"/>
                      <a:pt x="219" y="109"/>
                      <a:pt x="219" y="109"/>
                    </a:cubicBezTo>
                    <a:cubicBezTo>
                      <a:pt x="219" y="170"/>
                      <a:pt x="170" y="219"/>
                      <a:pt x="109" y="219"/>
                    </a:cubicBezTo>
                    <a:cubicBezTo>
                      <a:pt x="49" y="219"/>
                      <a:pt x="0" y="170"/>
                      <a:pt x="0" y="109"/>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468" name="path"/>
              <p:cNvSpPr/>
              <p:nvPr/>
            </p:nvSpPr>
            <p:spPr>
              <a:xfrm>
                <a:off x="0" y="0"/>
                <a:ext cx="142347" cy="142606"/>
              </a:xfrm>
              <a:custGeom>
                <a:avLst/>
                <a:gdLst/>
                <a:ahLst/>
                <a:cxnLst/>
                <a:rect l="0" t="0" r="0" b="0"/>
                <a:pathLst>
                  <a:path w="224" h="224">
                    <a:moveTo>
                      <a:pt x="2" y="112"/>
                    </a:moveTo>
                    <a:cubicBezTo>
                      <a:pt x="2" y="51"/>
                      <a:pt x="51" y="2"/>
                      <a:pt x="112" y="2"/>
                    </a:cubicBezTo>
                    <a:cubicBezTo>
                      <a:pt x="172" y="2"/>
                      <a:pt x="221" y="51"/>
                      <a:pt x="221" y="112"/>
                    </a:cubicBezTo>
                    <a:cubicBezTo>
                      <a:pt x="221" y="112"/>
                      <a:pt x="221" y="112"/>
                      <a:pt x="221" y="112"/>
                    </a:cubicBezTo>
                    <a:cubicBezTo>
                      <a:pt x="221" y="172"/>
                      <a:pt x="172" y="222"/>
                      <a:pt x="112" y="222"/>
                    </a:cubicBezTo>
                    <a:cubicBezTo>
                      <a:pt x="51" y="222"/>
                      <a:pt x="2" y="172"/>
                      <a:pt x="2" y="112"/>
                    </a:cubicBezTo>
                  </a:path>
                </a:pathLst>
              </a:custGeom>
              <a:noFill/>
              <a:ln w="2952" cap="rnd">
                <a:round/>
                <a:solidFill>
                  <a:srgbClr val="000000">
                    <a:alpha val="100000"/>
                  </a:srgbClr>
                </a:solidFill>
                <a:prstDash val="solid"/>
              </a:ln>
            </p:spPr>
            <p:txBody>
              <a:bodyPr rtlCol="0"/>
              <a:lstStyle/>
              <a:p>
                <a:pPr algn="ctr"/>
                <a:endParaRPr lang="zh-CN" altLang="en-US"/>
              </a:p>
            </p:txBody>
          </p:sp>
        </p:grpSp>
        <p:sp>
          <p:nvSpPr>
            <p:cNvPr id="469" name="textbox 469"/>
            <p:cNvSpPr/>
            <p:nvPr/>
          </p:nvSpPr>
          <p:spPr>
            <a:xfrm>
              <a:off x="-12700" y="-12700"/>
              <a:ext cx="168275" cy="191135"/>
            </a:xfrm>
            <a:prstGeom prst="rect">
              <a:avLst/>
            </a:prstGeom>
          </p:spPr>
          <p:txBody>
            <a:bodyPr vert="horz" wrap="square" lIns="0" tIns="0" rIns="0" bIns="0"/>
            <a:lstStyle/>
            <a:p>
              <a:pPr algn="l" rtl="0" eaLnBrk="0">
                <a:lnSpc>
                  <a:spcPct val="149000"/>
                </a:lnSpc>
                <a:tabLst/>
              </a:pPr>
              <a:endParaRPr lang="Arial" altLang="Arial" sz="200" dirty="0"/>
            </a:p>
            <a:p>
              <a:pPr indent="77088" algn="l" rtl="0" eaLnBrk="0">
                <a:lnSpc>
                  <a:spcPct val="85000"/>
                </a:lnSpc>
                <a:spcBef>
                  <a:spcPts val="2"/>
                </a:spcBef>
                <a:tabLst/>
              </a:pPr>
              <a:r>
                <a:rPr sz="700" spc="0" dirty="0">
                  <a:solidFill>
                    <a:srgbClr val="000000">
                      <a:alpha val="100000"/>
                    </a:srgbClr>
                  </a:solidFill>
                  <a:latin typeface="SimSun"/>
                  <a:ea typeface="SimSun"/>
                  <a:cs typeface="SimSun"/>
                </a:rPr>
                <a:t>2</a:t>
              </a:r>
              <a:endParaRPr lang="SimSun" altLang="SimSun" sz="700" dirty="0"/>
            </a:p>
          </p:txBody>
        </p:sp>
      </p:grpSp>
      <p:grpSp>
        <p:nvGrpSpPr>
          <p:cNvPr id="162" name="group 162"/>
          <p:cNvGrpSpPr/>
          <p:nvPr/>
        </p:nvGrpSpPr>
        <p:grpSpPr>
          <a:xfrm rot="21600000">
            <a:off x="4922480" y="2737102"/>
            <a:ext cx="142347" cy="142605"/>
            <a:chOff x="0" y="0"/>
            <a:chExt cx="142347" cy="142605"/>
          </a:xfrm>
        </p:grpSpPr>
        <p:grpSp>
          <p:nvGrpSpPr>
            <p:cNvPr id="164" name="group 164"/>
            <p:cNvGrpSpPr/>
            <p:nvPr/>
          </p:nvGrpSpPr>
          <p:grpSpPr>
            <a:xfrm rot="21600000">
              <a:off x="0" y="0"/>
              <a:ext cx="142347" cy="142605"/>
              <a:chOff x="0" y="0"/>
              <a:chExt cx="142347" cy="142605"/>
            </a:xfrm>
          </p:grpSpPr>
          <p:sp>
            <p:nvSpPr>
              <p:cNvPr id="470" name="path"/>
              <p:cNvSpPr/>
              <p:nvPr/>
            </p:nvSpPr>
            <p:spPr>
              <a:xfrm>
                <a:off x="1475" y="1477"/>
                <a:ext cx="139398" cy="139650"/>
              </a:xfrm>
              <a:custGeom>
                <a:avLst/>
                <a:gdLst/>
                <a:ahLst/>
                <a:cxnLst/>
                <a:rect l="0" t="0" r="0" b="0"/>
                <a:pathLst>
                  <a:path w="219" h="219">
                    <a:moveTo>
                      <a:pt x="0" y="109"/>
                    </a:moveTo>
                    <a:cubicBezTo>
                      <a:pt x="0" y="49"/>
                      <a:pt x="49" y="0"/>
                      <a:pt x="109" y="0"/>
                    </a:cubicBezTo>
                    <a:cubicBezTo>
                      <a:pt x="170" y="0"/>
                      <a:pt x="219" y="49"/>
                      <a:pt x="219" y="109"/>
                    </a:cubicBezTo>
                    <a:cubicBezTo>
                      <a:pt x="219" y="109"/>
                      <a:pt x="219" y="109"/>
                      <a:pt x="219" y="109"/>
                    </a:cubicBezTo>
                    <a:cubicBezTo>
                      <a:pt x="219" y="170"/>
                      <a:pt x="170" y="219"/>
                      <a:pt x="109" y="219"/>
                    </a:cubicBezTo>
                    <a:cubicBezTo>
                      <a:pt x="49" y="219"/>
                      <a:pt x="0" y="170"/>
                      <a:pt x="0" y="109"/>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471" name="path"/>
              <p:cNvSpPr/>
              <p:nvPr/>
            </p:nvSpPr>
            <p:spPr>
              <a:xfrm>
                <a:off x="0" y="0"/>
                <a:ext cx="142347" cy="142605"/>
              </a:xfrm>
              <a:custGeom>
                <a:avLst/>
                <a:gdLst/>
                <a:ahLst/>
                <a:cxnLst/>
                <a:rect l="0" t="0" r="0" b="0"/>
                <a:pathLst>
                  <a:path w="224" h="224">
                    <a:moveTo>
                      <a:pt x="2" y="112"/>
                    </a:moveTo>
                    <a:cubicBezTo>
                      <a:pt x="2" y="51"/>
                      <a:pt x="51" y="2"/>
                      <a:pt x="112" y="2"/>
                    </a:cubicBezTo>
                    <a:cubicBezTo>
                      <a:pt x="172" y="2"/>
                      <a:pt x="221" y="51"/>
                      <a:pt x="221" y="112"/>
                    </a:cubicBezTo>
                    <a:cubicBezTo>
                      <a:pt x="221" y="112"/>
                      <a:pt x="221" y="112"/>
                      <a:pt x="221" y="112"/>
                    </a:cubicBezTo>
                    <a:cubicBezTo>
                      <a:pt x="221" y="172"/>
                      <a:pt x="172" y="222"/>
                      <a:pt x="112" y="222"/>
                    </a:cubicBezTo>
                    <a:cubicBezTo>
                      <a:pt x="51" y="222"/>
                      <a:pt x="2" y="172"/>
                      <a:pt x="2" y="112"/>
                    </a:cubicBezTo>
                  </a:path>
                </a:pathLst>
              </a:custGeom>
              <a:noFill/>
              <a:ln w="2952" cap="rnd">
                <a:round/>
                <a:solidFill>
                  <a:srgbClr val="000000">
                    <a:alpha val="100000"/>
                  </a:srgbClr>
                </a:solidFill>
                <a:prstDash val="solid"/>
              </a:ln>
            </p:spPr>
            <p:txBody>
              <a:bodyPr rtlCol="0"/>
              <a:lstStyle/>
              <a:p>
                <a:pPr algn="ctr"/>
                <a:endParaRPr lang="zh-CN" altLang="en-US"/>
              </a:p>
            </p:txBody>
          </p:sp>
        </p:grpSp>
        <p:sp>
          <p:nvSpPr>
            <p:cNvPr id="472" name="textbox 472"/>
            <p:cNvSpPr/>
            <p:nvPr/>
          </p:nvSpPr>
          <p:spPr>
            <a:xfrm>
              <a:off x="-12700" y="-12700"/>
              <a:ext cx="168275" cy="190500"/>
            </a:xfrm>
            <a:prstGeom prst="rect">
              <a:avLst/>
            </a:prstGeom>
          </p:spPr>
          <p:txBody>
            <a:bodyPr vert="horz" wrap="square" lIns="0" tIns="0" rIns="0" bIns="0"/>
            <a:lstStyle/>
            <a:p>
              <a:pPr algn="l" rtl="0" eaLnBrk="0">
                <a:lnSpc>
                  <a:spcPct val="100000"/>
                </a:lnSpc>
                <a:tabLst/>
              </a:pPr>
              <a:endParaRPr lang="Arial" altLang="Arial" sz="300" dirty="0"/>
            </a:p>
            <a:p>
              <a:pPr indent="77875" algn="l" rtl="0" eaLnBrk="0">
                <a:lnSpc>
                  <a:spcPct val="84000"/>
                </a:lnSpc>
                <a:spcBef>
                  <a:spcPts val="2"/>
                </a:spcBef>
                <a:tabLst/>
              </a:pPr>
              <a:r>
                <a:rPr sz="700" spc="0" dirty="0">
                  <a:solidFill>
                    <a:srgbClr val="000000">
                      <a:alpha val="100000"/>
                    </a:srgbClr>
                  </a:solidFill>
                  <a:latin typeface="SimSun"/>
                  <a:ea typeface="SimSun"/>
                  <a:cs typeface="SimSun"/>
                </a:rPr>
                <a:t>3</a:t>
              </a:r>
              <a:endParaRPr lang="SimSun" altLang="SimSun" sz="700" dirty="0"/>
            </a:p>
          </p:txBody>
        </p:sp>
      </p:grpSp>
      <p:grpSp>
        <p:nvGrpSpPr>
          <p:cNvPr id="166" name="group 166"/>
          <p:cNvGrpSpPr/>
          <p:nvPr/>
        </p:nvGrpSpPr>
        <p:grpSpPr>
          <a:xfrm rot="21600000">
            <a:off x="4905025" y="3103592"/>
            <a:ext cx="142347" cy="142605"/>
            <a:chOff x="0" y="0"/>
            <a:chExt cx="142347" cy="142605"/>
          </a:xfrm>
        </p:grpSpPr>
        <p:grpSp>
          <p:nvGrpSpPr>
            <p:cNvPr id="168" name="group 168"/>
            <p:cNvGrpSpPr/>
            <p:nvPr/>
          </p:nvGrpSpPr>
          <p:grpSpPr>
            <a:xfrm rot="21600000">
              <a:off x="0" y="0"/>
              <a:ext cx="142347" cy="142605"/>
              <a:chOff x="0" y="0"/>
              <a:chExt cx="142347" cy="142605"/>
            </a:xfrm>
          </p:grpSpPr>
          <p:sp>
            <p:nvSpPr>
              <p:cNvPr id="473" name="path"/>
              <p:cNvSpPr/>
              <p:nvPr/>
            </p:nvSpPr>
            <p:spPr>
              <a:xfrm>
                <a:off x="1475" y="1477"/>
                <a:ext cx="139397" cy="139650"/>
              </a:xfrm>
              <a:custGeom>
                <a:avLst/>
                <a:gdLst/>
                <a:ahLst/>
                <a:cxnLst/>
                <a:rect l="0" t="0" r="0" b="0"/>
                <a:pathLst>
                  <a:path w="219" h="219">
                    <a:moveTo>
                      <a:pt x="0" y="109"/>
                    </a:moveTo>
                    <a:cubicBezTo>
                      <a:pt x="0" y="49"/>
                      <a:pt x="49" y="0"/>
                      <a:pt x="109" y="0"/>
                    </a:cubicBezTo>
                    <a:cubicBezTo>
                      <a:pt x="170" y="0"/>
                      <a:pt x="219" y="49"/>
                      <a:pt x="219" y="109"/>
                    </a:cubicBezTo>
                    <a:cubicBezTo>
                      <a:pt x="219" y="109"/>
                      <a:pt x="219" y="109"/>
                      <a:pt x="219" y="109"/>
                    </a:cubicBezTo>
                    <a:cubicBezTo>
                      <a:pt x="219" y="170"/>
                      <a:pt x="170" y="219"/>
                      <a:pt x="109" y="219"/>
                    </a:cubicBezTo>
                    <a:cubicBezTo>
                      <a:pt x="49" y="219"/>
                      <a:pt x="0" y="170"/>
                      <a:pt x="0" y="109"/>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474" name="path"/>
              <p:cNvSpPr/>
              <p:nvPr/>
            </p:nvSpPr>
            <p:spPr>
              <a:xfrm>
                <a:off x="0" y="0"/>
                <a:ext cx="142347" cy="142605"/>
              </a:xfrm>
              <a:custGeom>
                <a:avLst/>
                <a:gdLst/>
                <a:ahLst/>
                <a:cxnLst/>
                <a:rect l="0" t="0" r="0" b="0"/>
                <a:pathLst>
                  <a:path w="224" h="224">
                    <a:moveTo>
                      <a:pt x="2" y="112"/>
                    </a:moveTo>
                    <a:cubicBezTo>
                      <a:pt x="2" y="51"/>
                      <a:pt x="51" y="2"/>
                      <a:pt x="112" y="2"/>
                    </a:cubicBezTo>
                    <a:cubicBezTo>
                      <a:pt x="172" y="2"/>
                      <a:pt x="221" y="51"/>
                      <a:pt x="221" y="112"/>
                    </a:cubicBezTo>
                    <a:cubicBezTo>
                      <a:pt x="221" y="112"/>
                      <a:pt x="221" y="112"/>
                      <a:pt x="221" y="112"/>
                    </a:cubicBezTo>
                    <a:cubicBezTo>
                      <a:pt x="221" y="172"/>
                      <a:pt x="172" y="222"/>
                      <a:pt x="112" y="222"/>
                    </a:cubicBezTo>
                    <a:cubicBezTo>
                      <a:pt x="51" y="222"/>
                      <a:pt x="2" y="172"/>
                      <a:pt x="2" y="112"/>
                    </a:cubicBezTo>
                  </a:path>
                </a:pathLst>
              </a:custGeom>
              <a:noFill/>
              <a:ln w="2952" cap="rnd">
                <a:round/>
                <a:solidFill>
                  <a:srgbClr val="000000">
                    <a:alpha val="100000"/>
                  </a:srgbClr>
                </a:solidFill>
                <a:prstDash val="solid"/>
              </a:ln>
            </p:spPr>
            <p:txBody>
              <a:bodyPr rtlCol="0"/>
              <a:lstStyle/>
              <a:p>
                <a:pPr algn="ctr"/>
                <a:endParaRPr lang="zh-CN" altLang="en-US"/>
              </a:p>
            </p:txBody>
          </p:sp>
        </p:grpSp>
        <p:sp>
          <p:nvSpPr>
            <p:cNvPr id="475" name="textbox 475"/>
            <p:cNvSpPr/>
            <p:nvPr/>
          </p:nvSpPr>
          <p:spPr>
            <a:xfrm>
              <a:off x="-12700" y="-12700"/>
              <a:ext cx="168275" cy="191135"/>
            </a:xfrm>
            <a:prstGeom prst="rect">
              <a:avLst/>
            </a:prstGeom>
          </p:spPr>
          <p:txBody>
            <a:bodyPr vert="horz" wrap="square" lIns="0" tIns="0" rIns="0" bIns="0"/>
            <a:lstStyle/>
            <a:p>
              <a:pPr algn="l" rtl="0" eaLnBrk="0">
                <a:lnSpc>
                  <a:spcPct val="149000"/>
                </a:lnSpc>
                <a:tabLst/>
              </a:pPr>
              <a:endParaRPr lang="Arial" altLang="Arial" sz="200" dirty="0"/>
            </a:p>
            <a:p>
              <a:pPr indent="75515" algn="l" rtl="0" eaLnBrk="0">
                <a:lnSpc>
                  <a:spcPct val="85000"/>
                </a:lnSpc>
                <a:spcBef>
                  <a:spcPts val="2"/>
                </a:spcBef>
                <a:tabLst/>
              </a:pPr>
              <a:r>
                <a:rPr sz="700" spc="10" dirty="0">
                  <a:solidFill>
                    <a:srgbClr val="000000">
                      <a:alpha val="100000"/>
                    </a:srgbClr>
                  </a:solidFill>
                  <a:latin typeface="SimSun"/>
                  <a:ea typeface="SimSun"/>
                  <a:cs typeface="SimSun"/>
                </a:rPr>
                <a:t>4</a:t>
              </a:r>
              <a:endParaRPr lang="SimSun" altLang="SimSun" sz="700" dirty="0"/>
            </a:p>
          </p:txBody>
        </p:sp>
      </p:grpSp>
      <p:grpSp>
        <p:nvGrpSpPr>
          <p:cNvPr id="170" name="group 170"/>
          <p:cNvGrpSpPr/>
          <p:nvPr/>
        </p:nvGrpSpPr>
        <p:grpSpPr>
          <a:xfrm rot="21600000">
            <a:off x="5323218" y="4849097"/>
            <a:ext cx="142347" cy="142482"/>
            <a:chOff x="0" y="0"/>
            <a:chExt cx="142347" cy="142482"/>
          </a:xfrm>
        </p:grpSpPr>
        <p:sp>
          <p:nvSpPr>
            <p:cNvPr id="476" name="path"/>
            <p:cNvSpPr/>
            <p:nvPr/>
          </p:nvSpPr>
          <p:spPr>
            <a:xfrm>
              <a:off x="1475" y="1477"/>
              <a:ext cx="139397" cy="139527"/>
            </a:xfrm>
            <a:custGeom>
              <a:avLst/>
              <a:gdLst/>
              <a:ahLst/>
              <a:cxnLst/>
              <a:rect l="0" t="0" r="0" b="0"/>
              <a:pathLst>
                <a:path w="219" h="219">
                  <a:moveTo>
                    <a:pt x="0" y="109"/>
                  </a:moveTo>
                  <a:cubicBezTo>
                    <a:pt x="0" y="49"/>
                    <a:pt x="49" y="0"/>
                    <a:pt x="109" y="0"/>
                  </a:cubicBezTo>
                  <a:cubicBezTo>
                    <a:pt x="170" y="0"/>
                    <a:pt x="219" y="49"/>
                    <a:pt x="219" y="109"/>
                  </a:cubicBezTo>
                  <a:cubicBezTo>
                    <a:pt x="219" y="109"/>
                    <a:pt x="219" y="109"/>
                    <a:pt x="219" y="109"/>
                  </a:cubicBezTo>
                  <a:cubicBezTo>
                    <a:pt x="219" y="170"/>
                    <a:pt x="170" y="219"/>
                    <a:pt x="109" y="219"/>
                  </a:cubicBezTo>
                  <a:cubicBezTo>
                    <a:pt x="49" y="219"/>
                    <a:pt x="0" y="170"/>
                    <a:pt x="0" y="109"/>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477" name="path"/>
            <p:cNvSpPr/>
            <p:nvPr/>
          </p:nvSpPr>
          <p:spPr>
            <a:xfrm>
              <a:off x="0" y="0"/>
              <a:ext cx="142347" cy="142482"/>
            </a:xfrm>
            <a:custGeom>
              <a:avLst/>
              <a:gdLst/>
              <a:ahLst/>
              <a:cxnLst/>
              <a:rect l="0" t="0" r="0" b="0"/>
              <a:pathLst>
                <a:path w="224" h="224">
                  <a:moveTo>
                    <a:pt x="2" y="112"/>
                  </a:moveTo>
                  <a:cubicBezTo>
                    <a:pt x="2" y="51"/>
                    <a:pt x="51" y="2"/>
                    <a:pt x="112" y="2"/>
                  </a:cubicBezTo>
                  <a:cubicBezTo>
                    <a:pt x="172" y="2"/>
                    <a:pt x="221" y="51"/>
                    <a:pt x="221" y="112"/>
                  </a:cubicBezTo>
                  <a:cubicBezTo>
                    <a:pt x="221" y="112"/>
                    <a:pt x="221" y="112"/>
                    <a:pt x="221" y="112"/>
                  </a:cubicBezTo>
                  <a:cubicBezTo>
                    <a:pt x="221" y="172"/>
                    <a:pt x="172" y="222"/>
                    <a:pt x="112" y="222"/>
                  </a:cubicBezTo>
                  <a:cubicBezTo>
                    <a:pt x="51" y="222"/>
                    <a:pt x="2" y="172"/>
                    <a:pt x="2" y="112"/>
                  </a:cubicBezTo>
                </a:path>
              </a:pathLst>
            </a:custGeom>
            <a:noFill/>
            <a:ln w="2952" cap="rnd">
              <a:round/>
              <a:solidFill>
                <a:srgbClr val="000000">
                  <a:alpha val="100000"/>
                </a:srgbClr>
              </a:solidFill>
              <a:prstDash val="solid"/>
            </a:ln>
          </p:spPr>
          <p:txBody>
            <a:bodyPr rtlCol="0"/>
            <a:lstStyle/>
            <a:p>
              <a:pPr algn="ctr"/>
              <a:endParaRPr lang="zh-CN" altLang="en-US"/>
            </a:p>
          </p:txBody>
        </p:sp>
      </p:grpSp>
      <p:sp>
        <p:nvSpPr>
          <p:cNvPr id="478" name="textbox 478"/>
          <p:cNvSpPr/>
          <p:nvPr/>
        </p:nvSpPr>
        <p:spPr>
          <a:xfrm>
            <a:off x="5353149" y="4869180"/>
            <a:ext cx="91439" cy="311784"/>
          </a:xfrm>
          <a:prstGeom prst="rect">
            <a:avLst/>
          </a:prstGeom>
        </p:spPr>
        <p:txBody>
          <a:bodyPr vert="horz" wrap="square" lIns="0" tIns="0" rIns="0" bIns="0"/>
          <a:lstStyle/>
          <a:p>
            <a:pPr algn="l" rtl="0" eaLnBrk="0">
              <a:lnSpc>
                <a:spcPct val="86632"/>
              </a:lnSpc>
              <a:tabLst/>
            </a:pPr>
            <a:endParaRPr lang="Arial" altLang="Arial" sz="100" dirty="0"/>
          </a:p>
          <a:p>
            <a:pPr indent="33670" algn="l" rtl="0" eaLnBrk="0">
              <a:lnSpc>
                <a:spcPct val="84000"/>
              </a:lnSpc>
              <a:tabLst/>
            </a:pPr>
            <a:r>
              <a:rPr sz="700" spc="0" dirty="0">
                <a:solidFill>
                  <a:srgbClr val="000000">
                    <a:alpha val="100000"/>
                  </a:srgbClr>
                </a:solidFill>
                <a:latin typeface="SimSun"/>
                <a:ea typeface="SimSun"/>
                <a:cs typeface="SimSun"/>
              </a:rPr>
              <a:t>9</a:t>
            </a:r>
            <a:endParaRPr lang="SimSun" altLang="SimSun" sz="700" dirty="0"/>
          </a:p>
          <a:p>
            <a:pPr algn="l" rtl="0" eaLnBrk="0">
              <a:lnSpc>
                <a:spcPct val="105000"/>
              </a:lnSpc>
              <a:tabLst/>
            </a:pPr>
            <a:endParaRPr lang="Arial" altLang="Arial" sz="800" dirty="0"/>
          </a:p>
          <a:p>
            <a:pPr indent="12700" algn="l" rtl="0" eaLnBrk="0">
              <a:lnSpc>
                <a:spcPct val="88000"/>
              </a:lnSpc>
              <a:spcBef>
                <a:spcPts val="5"/>
              </a:spcBef>
              <a:tabLst/>
            </a:pPr>
            <a:r>
              <a:rPr sz="500" spc="10" dirty="0">
                <a:solidFill>
                  <a:srgbClr val="000000">
                    <a:alpha val="100000"/>
                  </a:srgbClr>
                </a:solidFill>
                <a:latin typeface="SimSun"/>
                <a:ea typeface="SimSun"/>
                <a:cs typeface="SimSun"/>
              </a:rPr>
              <a:t>1</a:t>
            </a:r>
            <a:r>
              <a:rPr sz="500" spc="5" dirty="0">
                <a:solidFill>
                  <a:srgbClr val="000000">
                    <a:alpha val="100000"/>
                  </a:srgbClr>
                </a:solidFill>
                <a:latin typeface="SimSun"/>
                <a:ea typeface="SimSun"/>
                <a:cs typeface="SimSun"/>
              </a:rPr>
              <a:t>0</a:t>
            </a:r>
            <a:endParaRPr lang="SimSun" altLang="SimSun" sz="500" dirty="0"/>
          </a:p>
        </p:txBody>
      </p:sp>
      <p:sp>
        <p:nvSpPr>
          <p:cNvPr id="479" name="rect"/>
          <p:cNvSpPr/>
          <p:nvPr/>
        </p:nvSpPr>
        <p:spPr>
          <a:xfrm>
            <a:off x="6646760" y="4142225"/>
            <a:ext cx="73758" cy="177333"/>
          </a:xfrm>
          <a:prstGeom prst="rect">
            <a:avLst/>
          </a:prstGeom>
          <a:solidFill>
            <a:srgbClr val="FFFFFF">
              <a:alpha val="100000"/>
            </a:srgbClr>
          </a:solidFill>
          <a:ln cap="flat">
            <a:miter lim="0"/>
            <a:noFill/>
            <a:prstDash val="solid"/>
          </a:ln>
        </p:spPr>
        <p:txBody>
          <a:bodyPr rtlCol="0"/>
          <a:lstStyle/>
          <a:p>
            <a:pPr algn="ctr"/>
            <a:endParaRPr lang="zh-CN" altLang="en-US"/>
          </a:p>
        </p:txBody>
      </p:sp>
      <p:sp>
        <p:nvSpPr>
          <p:cNvPr id="480" name="textbox 480"/>
          <p:cNvSpPr/>
          <p:nvPr/>
        </p:nvSpPr>
        <p:spPr>
          <a:xfrm>
            <a:off x="7546330" y="3225878"/>
            <a:ext cx="74294" cy="213359"/>
          </a:xfrm>
          <a:prstGeom prst="rect">
            <a:avLst/>
          </a:prstGeom>
          <a:solidFill>
            <a:srgbClr val="FFFFFF"/>
          </a:solidFill>
        </p:spPr>
        <p:txBody>
          <a:bodyPr vert="horz" wrap="square" lIns="0" tIns="0" rIns="0" bIns="0"/>
          <a:lstStyle/>
          <a:p>
            <a:pPr algn="l" rtl="0" eaLnBrk="0">
              <a:lnSpc>
                <a:spcPct val="102000"/>
              </a:lnSpc>
              <a:tabLst/>
            </a:pPr>
            <a:endParaRPr lang="Arial" altLang="Arial" sz="200" dirty="0"/>
          </a:p>
          <a:p>
            <a:pPr indent="1179" algn="l" rtl="0" eaLnBrk="0">
              <a:lnSpc>
                <a:spcPct val="82000"/>
              </a:lnSpc>
              <a:spcBef>
                <a:spcPts val="1"/>
              </a:spcBef>
              <a:tabLst/>
            </a:pPr>
            <a:r>
              <a:rPr sz="1100" spc="20" dirty="0">
                <a:solidFill>
                  <a:srgbClr val="000000">
                    <a:alpha val="100000"/>
                  </a:srgbClr>
                </a:solidFill>
                <a:latin typeface="SimSun"/>
                <a:ea typeface="SimSun"/>
                <a:cs typeface="SimSun"/>
              </a:rPr>
              <a:t>N</a:t>
            </a:r>
            <a:endParaRPr lang="SimSun" altLang="SimSun" sz="1100" dirty="0"/>
          </a:p>
        </p:txBody>
      </p:sp>
      <p:sp>
        <p:nvSpPr>
          <p:cNvPr id="481" name="rect"/>
          <p:cNvSpPr/>
          <p:nvPr/>
        </p:nvSpPr>
        <p:spPr>
          <a:xfrm>
            <a:off x="4660525" y="4142225"/>
            <a:ext cx="73757" cy="177333"/>
          </a:xfrm>
          <a:prstGeom prst="rect">
            <a:avLst/>
          </a:prstGeom>
          <a:solidFill>
            <a:srgbClr val="FFFFFF">
              <a:alpha val="100000"/>
            </a:srgbClr>
          </a:solidFill>
          <a:ln cap="flat">
            <a:miter lim="0"/>
            <a:noFill/>
            <a:prstDash val="solid"/>
          </a:ln>
        </p:spPr>
        <p:txBody>
          <a:bodyPr rtlCol="0"/>
          <a:lstStyle/>
          <a:p>
            <a:pPr algn="ctr"/>
            <a:endParaRPr lang="zh-CN" altLang="en-US"/>
          </a:p>
        </p:txBody>
      </p:sp>
      <p:sp>
        <p:nvSpPr>
          <p:cNvPr id="482" name="textbox 482"/>
          <p:cNvSpPr/>
          <p:nvPr/>
        </p:nvSpPr>
        <p:spPr>
          <a:xfrm>
            <a:off x="6635239" y="4161443"/>
            <a:ext cx="98425" cy="162560"/>
          </a:xfrm>
          <a:prstGeom prst="rect">
            <a:avLst/>
          </a:prstGeom>
        </p:spPr>
        <p:txBody>
          <a:bodyPr vert="horz" wrap="square" lIns="0" tIns="0" rIns="0" bIns="0"/>
          <a:lstStyle/>
          <a:p>
            <a:pPr algn="l" rtl="0" eaLnBrk="0">
              <a:lnSpc>
                <a:spcPct val="78997"/>
              </a:lnSpc>
              <a:tabLst/>
            </a:pPr>
            <a:endParaRPr lang="Arial" altLang="Arial" sz="100" dirty="0"/>
          </a:p>
          <a:p>
            <a:pPr indent="12700" algn="l" rtl="0" eaLnBrk="0">
              <a:lnSpc>
                <a:spcPct val="82000"/>
              </a:lnSpc>
              <a:tabLst/>
            </a:pPr>
            <a:r>
              <a:rPr sz="1100" spc="20" dirty="0">
                <a:solidFill>
                  <a:srgbClr val="000000">
                    <a:alpha val="100000"/>
                  </a:srgbClr>
                </a:solidFill>
                <a:latin typeface="SimSun"/>
                <a:ea typeface="SimSun"/>
                <a:cs typeface="SimSun"/>
              </a:rPr>
              <a:t>N</a:t>
            </a:r>
            <a:endParaRPr lang="SimSun" altLang="SimSun" sz="1100" dirty="0"/>
          </a:p>
        </p:txBody>
      </p:sp>
      <p:sp>
        <p:nvSpPr>
          <p:cNvPr id="483" name="textbox 483"/>
          <p:cNvSpPr/>
          <p:nvPr/>
        </p:nvSpPr>
        <p:spPr>
          <a:xfrm>
            <a:off x="4651218" y="4161444"/>
            <a:ext cx="95885" cy="162560"/>
          </a:xfrm>
          <a:prstGeom prst="rect">
            <a:avLst/>
          </a:prstGeom>
        </p:spPr>
        <p:txBody>
          <a:bodyPr vert="horz" wrap="square" lIns="0" tIns="0" rIns="0" bIns="0"/>
          <a:lstStyle/>
          <a:p>
            <a:pPr algn="l" rtl="0" eaLnBrk="0">
              <a:lnSpc>
                <a:spcPct val="78997"/>
              </a:lnSpc>
              <a:tabLst/>
            </a:pPr>
            <a:endParaRPr lang="Arial" altLang="Arial" sz="100" dirty="0"/>
          </a:p>
          <a:p>
            <a:pPr indent="12700" algn="l" rtl="0" eaLnBrk="0">
              <a:lnSpc>
                <a:spcPct val="82000"/>
              </a:lnSpc>
              <a:tabLst/>
            </a:pPr>
            <a:r>
              <a:rPr sz="1100" spc="0" dirty="0">
                <a:solidFill>
                  <a:srgbClr val="000000">
                    <a:alpha val="100000"/>
                  </a:srgbClr>
                </a:solidFill>
                <a:latin typeface="SimSun"/>
                <a:ea typeface="SimSun"/>
                <a:cs typeface="SimSun"/>
              </a:rPr>
              <a:t>Y</a:t>
            </a:r>
            <a:endParaRPr lang="SimSun" altLang="SimSun" sz="1100" dirty="0"/>
          </a:p>
        </p:txBody>
      </p:sp>
      <p:sp>
        <p:nvSpPr>
          <p:cNvPr id="484" name="path"/>
          <p:cNvSpPr/>
          <p:nvPr/>
        </p:nvSpPr>
        <p:spPr>
          <a:xfrm>
            <a:off x="4995498" y="3306786"/>
            <a:ext cx="67855" cy="67978"/>
          </a:xfrm>
          <a:custGeom>
            <a:avLst/>
            <a:gdLst/>
            <a:ahLst/>
            <a:cxnLst/>
            <a:rect l="0" t="0" r="0" b="0"/>
            <a:pathLst>
              <a:path w="106" h="107">
                <a:moveTo>
                  <a:pt x="0" y="0"/>
                </a:moveTo>
                <a:lnTo>
                  <a:pt x="106" y="53"/>
                </a:lnTo>
                <a:lnTo>
                  <a:pt x="0" y="107"/>
                </a:lnTo>
                <a:lnTo>
                  <a:pt x="0" y="0"/>
                </a:lnTo>
                <a:close/>
              </a:path>
            </a:pathLst>
          </a:custGeom>
          <a:solidFill>
            <a:srgbClr val="000000">
              <a:alpha val="100000"/>
            </a:srgbClr>
          </a:solidFill>
          <a:ln cap="flat">
            <a:miter lim="0"/>
            <a:noFill/>
            <a:prstDash val="solid"/>
          </a:ln>
        </p:spPr>
        <p:txBody>
          <a:bodyPr rtlCol="0"/>
          <a:lstStyle/>
          <a:p>
            <a:pPr algn="ctr"/>
            <a:endParaRPr lang="zh-CN" altLang="en-US"/>
          </a:p>
        </p:txBody>
      </p:sp>
      <p:sp>
        <p:nvSpPr>
          <p:cNvPr id="485" name="path"/>
          <p:cNvSpPr/>
          <p:nvPr/>
        </p:nvSpPr>
        <p:spPr>
          <a:xfrm>
            <a:off x="5735019" y="3010984"/>
            <a:ext cx="67854" cy="67978"/>
          </a:xfrm>
          <a:custGeom>
            <a:avLst/>
            <a:gdLst/>
            <a:ahLst/>
            <a:cxnLst/>
            <a:rect l="0" t="0" r="0" b="0"/>
            <a:pathLst>
              <a:path w="106" h="107">
                <a:moveTo>
                  <a:pt x="106" y="0"/>
                </a:moveTo>
                <a:lnTo>
                  <a:pt x="53" y="107"/>
                </a:lnTo>
                <a:lnTo>
                  <a:pt x="0" y="0"/>
                </a:lnTo>
                <a:lnTo>
                  <a:pt x="106" y="0"/>
                </a:lnTo>
                <a:close/>
              </a:path>
            </a:pathLst>
          </a:custGeom>
          <a:solidFill>
            <a:srgbClr val="000000">
              <a:alpha val="100000"/>
            </a:srgbClr>
          </a:solidFill>
          <a:ln cap="flat">
            <a:miter lim="0"/>
            <a:noFill/>
            <a:prstDash val="solid"/>
          </a:ln>
        </p:spPr>
        <p:txBody>
          <a:bodyPr rtlCol="0"/>
          <a:lstStyle/>
          <a:p>
            <a:pPr algn="ctr"/>
            <a:endParaRPr lang="zh-CN" altLang="en-US"/>
          </a:p>
        </p:txBody>
      </p:sp>
      <p:sp>
        <p:nvSpPr>
          <p:cNvPr id="486" name="path"/>
          <p:cNvSpPr/>
          <p:nvPr/>
        </p:nvSpPr>
        <p:spPr>
          <a:xfrm>
            <a:off x="5735019" y="2478613"/>
            <a:ext cx="67854" cy="67977"/>
          </a:xfrm>
          <a:custGeom>
            <a:avLst/>
            <a:gdLst/>
            <a:ahLst/>
            <a:cxnLst/>
            <a:rect l="0" t="0" r="0" b="0"/>
            <a:pathLst>
              <a:path w="106" h="107">
                <a:moveTo>
                  <a:pt x="106" y="0"/>
                </a:moveTo>
                <a:lnTo>
                  <a:pt x="53" y="107"/>
                </a:lnTo>
                <a:lnTo>
                  <a:pt x="0" y="0"/>
                </a:lnTo>
                <a:lnTo>
                  <a:pt x="106" y="0"/>
                </a:lnTo>
                <a:close/>
              </a:path>
            </a:pathLst>
          </a:custGeom>
          <a:solidFill>
            <a:srgbClr val="000000">
              <a:alpha val="100000"/>
            </a:srgbClr>
          </a:solidFill>
          <a:ln cap="flat">
            <a:miter lim="0"/>
            <a:noFill/>
            <a:prstDash val="solid"/>
          </a:ln>
        </p:spPr>
        <p:txBody>
          <a:bodyPr rtlCol="0"/>
          <a:lstStyle/>
          <a:p>
            <a:pPr algn="ct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grpSp>
        <p:nvGrpSpPr>
          <p:cNvPr id="172" name="group 172"/>
          <p:cNvGrpSpPr/>
          <p:nvPr/>
        </p:nvGrpSpPr>
        <p:grpSpPr>
          <a:xfrm rot="21600000">
            <a:off x="7510572" y="3974673"/>
            <a:ext cx="394458" cy="496078"/>
            <a:chOff x="0" y="0"/>
            <a:chExt cx="394458" cy="496078"/>
          </a:xfrm>
        </p:grpSpPr>
        <p:grpSp>
          <p:nvGrpSpPr>
            <p:cNvPr id="174" name="group 174"/>
            <p:cNvGrpSpPr/>
            <p:nvPr/>
          </p:nvGrpSpPr>
          <p:grpSpPr>
            <a:xfrm rot="21600000">
              <a:off x="0" y="0"/>
              <a:ext cx="394458" cy="496078"/>
              <a:chOff x="0" y="0"/>
              <a:chExt cx="394458" cy="496078"/>
            </a:xfrm>
          </p:grpSpPr>
          <p:sp>
            <p:nvSpPr>
              <p:cNvPr id="488" name="path"/>
              <p:cNvSpPr/>
              <p:nvPr/>
            </p:nvSpPr>
            <p:spPr>
              <a:xfrm>
                <a:off x="1655" y="2082"/>
                <a:ext cx="391147" cy="491914"/>
              </a:xfrm>
              <a:custGeom>
                <a:avLst/>
                <a:gdLst/>
                <a:ahLst/>
                <a:cxnLst/>
                <a:rect l="0" t="0" r="0" b="0"/>
                <a:pathLst>
                  <a:path w="615" h="774">
                    <a:moveTo>
                      <a:pt x="0" y="387"/>
                    </a:moveTo>
                    <a:cubicBezTo>
                      <a:pt x="0" y="173"/>
                      <a:pt x="137" y="0"/>
                      <a:pt x="307" y="0"/>
                    </a:cubicBezTo>
                    <a:cubicBezTo>
                      <a:pt x="478" y="0"/>
                      <a:pt x="615" y="173"/>
                      <a:pt x="615" y="387"/>
                    </a:cubicBezTo>
                    <a:cubicBezTo>
                      <a:pt x="615" y="387"/>
                      <a:pt x="615" y="387"/>
                      <a:pt x="615" y="387"/>
                    </a:cubicBezTo>
                    <a:cubicBezTo>
                      <a:pt x="615" y="601"/>
                      <a:pt x="478" y="774"/>
                      <a:pt x="307" y="774"/>
                    </a:cubicBezTo>
                    <a:cubicBezTo>
                      <a:pt x="137" y="774"/>
                      <a:pt x="0" y="601"/>
                      <a:pt x="0" y="387"/>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489" name="path"/>
              <p:cNvSpPr/>
              <p:nvPr/>
            </p:nvSpPr>
            <p:spPr>
              <a:xfrm>
                <a:off x="0" y="0"/>
                <a:ext cx="394458" cy="496078"/>
              </a:xfrm>
              <a:custGeom>
                <a:avLst/>
                <a:gdLst/>
                <a:ahLst/>
                <a:cxnLst/>
                <a:rect l="0" t="0" r="0" b="0"/>
                <a:pathLst>
                  <a:path w="621" h="781">
                    <a:moveTo>
                      <a:pt x="2" y="390"/>
                    </a:moveTo>
                    <a:cubicBezTo>
                      <a:pt x="2" y="176"/>
                      <a:pt x="140" y="3"/>
                      <a:pt x="310" y="3"/>
                    </a:cubicBezTo>
                    <a:cubicBezTo>
                      <a:pt x="480" y="3"/>
                      <a:pt x="618" y="176"/>
                      <a:pt x="618" y="390"/>
                    </a:cubicBezTo>
                    <a:cubicBezTo>
                      <a:pt x="618" y="390"/>
                      <a:pt x="618" y="390"/>
                      <a:pt x="618" y="390"/>
                    </a:cubicBezTo>
                    <a:cubicBezTo>
                      <a:pt x="618" y="604"/>
                      <a:pt x="480" y="777"/>
                      <a:pt x="310" y="777"/>
                    </a:cubicBezTo>
                    <a:cubicBezTo>
                      <a:pt x="140" y="777"/>
                      <a:pt x="2" y="604"/>
                      <a:pt x="2" y="390"/>
                    </a:cubicBezTo>
                  </a:path>
                </a:pathLst>
              </a:custGeom>
              <a:noFill/>
              <a:ln w="3737" cap="rnd">
                <a:round/>
                <a:solidFill>
                  <a:srgbClr val="000000">
                    <a:alpha val="100000"/>
                  </a:srgbClr>
                </a:solidFill>
                <a:prstDash val="solid"/>
              </a:ln>
            </p:spPr>
            <p:txBody>
              <a:bodyPr rtlCol="0"/>
              <a:lstStyle/>
              <a:p>
                <a:pPr algn="ctr"/>
                <a:endParaRPr lang="zh-CN" altLang="en-US"/>
              </a:p>
            </p:txBody>
          </p:sp>
        </p:grpSp>
        <p:sp>
          <p:nvSpPr>
            <p:cNvPr id="490" name="textbox 490"/>
            <p:cNvSpPr/>
            <p:nvPr/>
          </p:nvSpPr>
          <p:spPr>
            <a:xfrm>
              <a:off x="-12700" y="-12700"/>
              <a:ext cx="420369" cy="535940"/>
            </a:xfrm>
            <a:prstGeom prst="rect">
              <a:avLst/>
            </a:prstGeom>
          </p:spPr>
          <p:txBody>
            <a:bodyPr vert="horz" wrap="square" lIns="0" tIns="0" rIns="0" bIns="0"/>
            <a:lstStyle/>
            <a:p>
              <a:pPr algn="l" rtl="0" eaLnBrk="0">
                <a:lnSpc>
                  <a:spcPct val="135000"/>
                </a:lnSpc>
                <a:tabLst/>
              </a:pPr>
              <a:endParaRPr lang="Arial" altLang="Arial" sz="1000" dirty="0"/>
            </a:p>
            <a:p>
              <a:pPr indent="104271" algn="l" rtl="0" eaLnBrk="0">
                <a:lnSpc>
                  <a:spcPct val="92000"/>
                </a:lnSpc>
                <a:spcBef>
                  <a:spcPts val="4"/>
                </a:spcBef>
                <a:tabLst/>
              </a:pPr>
              <a:r>
                <a:rPr sz="900" spc="-10" dirty="0">
                  <a:solidFill>
                    <a:srgbClr val="000000">
                      <a:alpha val="100000"/>
                    </a:srgbClr>
                  </a:solidFill>
                  <a:latin typeface="SimSun"/>
                  <a:ea typeface="SimSun"/>
                  <a:cs typeface="SimSun"/>
                </a:rPr>
                <a:t>9,1</a:t>
              </a:r>
              <a:r>
                <a:rPr sz="900" spc="-5" dirty="0">
                  <a:solidFill>
                    <a:srgbClr val="000000">
                      <a:alpha val="100000"/>
                    </a:srgbClr>
                  </a:solidFill>
                  <a:latin typeface="SimSun"/>
                  <a:ea typeface="SimSun"/>
                  <a:cs typeface="SimSun"/>
                </a:rPr>
                <a:t>0</a:t>
              </a:r>
              <a:endParaRPr lang="SimSun" altLang="SimSun" sz="900" dirty="0"/>
            </a:p>
          </p:txBody>
        </p:sp>
      </p:grpSp>
      <p:grpSp>
        <p:nvGrpSpPr>
          <p:cNvPr id="176" name="group 176"/>
          <p:cNvGrpSpPr/>
          <p:nvPr/>
        </p:nvGrpSpPr>
        <p:grpSpPr>
          <a:xfrm rot="21600000">
            <a:off x="7901720" y="3384549"/>
            <a:ext cx="316091" cy="397522"/>
            <a:chOff x="0" y="0"/>
            <a:chExt cx="316091" cy="397522"/>
          </a:xfrm>
        </p:grpSpPr>
        <p:sp>
          <p:nvSpPr>
            <p:cNvPr id="491" name="path"/>
            <p:cNvSpPr/>
            <p:nvPr/>
          </p:nvSpPr>
          <p:spPr>
            <a:xfrm>
              <a:off x="1655" y="2082"/>
              <a:ext cx="312780" cy="393357"/>
            </a:xfrm>
            <a:custGeom>
              <a:avLst/>
              <a:gdLst/>
              <a:ahLst/>
              <a:cxnLst/>
              <a:rect l="0" t="0" r="0" b="0"/>
              <a:pathLst>
                <a:path w="492" h="619">
                  <a:moveTo>
                    <a:pt x="0" y="309"/>
                  </a:moveTo>
                  <a:cubicBezTo>
                    <a:pt x="0" y="138"/>
                    <a:pt x="110" y="0"/>
                    <a:pt x="246" y="0"/>
                  </a:cubicBezTo>
                  <a:cubicBezTo>
                    <a:pt x="382" y="0"/>
                    <a:pt x="492" y="138"/>
                    <a:pt x="492" y="309"/>
                  </a:cubicBezTo>
                  <a:cubicBezTo>
                    <a:pt x="492" y="309"/>
                    <a:pt x="492" y="309"/>
                    <a:pt x="492" y="309"/>
                  </a:cubicBezTo>
                  <a:cubicBezTo>
                    <a:pt x="492" y="480"/>
                    <a:pt x="382" y="619"/>
                    <a:pt x="246" y="619"/>
                  </a:cubicBezTo>
                  <a:cubicBezTo>
                    <a:pt x="110" y="619"/>
                    <a:pt x="0" y="480"/>
                    <a:pt x="0" y="309"/>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492" name="path"/>
            <p:cNvSpPr/>
            <p:nvPr/>
          </p:nvSpPr>
          <p:spPr>
            <a:xfrm>
              <a:off x="0" y="0"/>
              <a:ext cx="316091" cy="397522"/>
            </a:xfrm>
            <a:custGeom>
              <a:avLst/>
              <a:gdLst/>
              <a:ahLst/>
              <a:cxnLst/>
              <a:rect l="0" t="0" r="0" b="0"/>
              <a:pathLst>
                <a:path w="497" h="626">
                  <a:moveTo>
                    <a:pt x="2" y="312"/>
                  </a:moveTo>
                  <a:cubicBezTo>
                    <a:pt x="2" y="141"/>
                    <a:pt x="112" y="3"/>
                    <a:pt x="249" y="3"/>
                  </a:cubicBezTo>
                  <a:cubicBezTo>
                    <a:pt x="385" y="3"/>
                    <a:pt x="495" y="141"/>
                    <a:pt x="495" y="312"/>
                  </a:cubicBezTo>
                  <a:cubicBezTo>
                    <a:pt x="495" y="312"/>
                    <a:pt x="495" y="312"/>
                    <a:pt x="495" y="312"/>
                  </a:cubicBezTo>
                  <a:cubicBezTo>
                    <a:pt x="495" y="484"/>
                    <a:pt x="385" y="622"/>
                    <a:pt x="249" y="622"/>
                  </a:cubicBezTo>
                  <a:cubicBezTo>
                    <a:pt x="112" y="622"/>
                    <a:pt x="2" y="484"/>
                    <a:pt x="2" y="312"/>
                  </a:cubicBezTo>
                </a:path>
              </a:pathLst>
            </a:custGeom>
            <a:noFill/>
            <a:ln w="3737" cap="rnd">
              <a:round/>
              <a:solidFill>
                <a:srgbClr val="000000">
                  <a:alpha val="100000"/>
                </a:srgbClr>
              </a:solidFill>
              <a:prstDash val="solid"/>
            </a:ln>
          </p:spPr>
          <p:txBody>
            <a:bodyPr rtlCol="0"/>
            <a:lstStyle/>
            <a:p>
              <a:pPr algn="ctr"/>
              <a:endParaRPr lang="zh-CN" altLang="en-US"/>
            </a:p>
          </p:txBody>
        </p:sp>
      </p:grpSp>
      <p:grpSp>
        <p:nvGrpSpPr>
          <p:cNvPr id="178" name="group 178"/>
          <p:cNvGrpSpPr/>
          <p:nvPr/>
        </p:nvGrpSpPr>
        <p:grpSpPr>
          <a:xfrm rot="21600000">
            <a:off x="8234091" y="3962353"/>
            <a:ext cx="453097" cy="569822"/>
            <a:chOff x="0" y="0"/>
            <a:chExt cx="453097" cy="569822"/>
          </a:xfrm>
        </p:grpSpPr>
        <p:sp>
          <p:nvSpPr>
            <p:cNvPr id="493" name="path"/>
            <p:cNvSpPr/>
            <p:nvPr/>
          </p:nvSpPr>
          <p:spPr>
            <a:xfrm>
              <a:off x="1655" y="2082"/>
              <a:ext cx="449785" cy="565658"/>
            </a:xfrm>
            <a:custGeom>
              <a:avLst/>
              <a:gdLst/>
              <a:ahLst/>
              <a:cxnLst/>
              <a:rect l="0" t="0" r="0" b="0"/>
              <a:pathLst>
                <a:path w="708" h="890">
                  <a:moveTo>
                    <a:pt x="0" y="445"/>
                  </a:moveTo>
                  <a:cubicBezTo>
                    <a:pt x="0" y="199"/>
                    <a:pt x="158" y="0"/>
                    <a:pt x="354" y="0"/>
                  </a:cubicBezTo>
                  <a:cubicBezTo>
                    <a:pt x="549" y="0"/>
                    <a:pt x="708" y="199"/>
                    <a:pt x="708" y="445"/>
                  </a:cubicBezTo>
                  <a:cubicBezTo>
                    <a:pt x="708" y="445"/>
                    <a:pt x="708" y="445"/>
                    <a:pt x="708" y="445"/>
                  </a:cubicBezTo>
                  <a:cubicBezTo>
                    <a:pt x="708" y="691"/>
                    <a:pt x="549" y="890"/>
                    <a:pt x="354" y="890"/>
                  </a:cubicBezTo>
                  <a:cubicBezTo>
                    <a:pt x="158" y="890"/>
                    <a:pt x="0" y="691"/>
                    <a:pt x="0" y="445"/>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494" name="path"/>
            <p:cNvSpPr/>
            <p:nvPr/>
          </p:nvSpPr>
          <p:spPr>
            <a:xfrm>
              <a:off x="0" y="0"/>
              <a:ext cx="453097" cy="569822"/>
            </a:xfrm>
            <a:custGeom>
              <a:avLst/>
              <a:gdLst/>
              <a:ahLst/>
              <a:cxnLst/>
              <a:rect l="0" t="0" r="0" b="0"/>
              <a:pathLst>
                <a:path w="713" h="897">
                  <a:moveTo>
                    <a:pt x="2" y="448"/>
                  </a:moveTo>
                  <a:cubicBezTo>
                    <a:pt x="2" y="202"/>
                    <a:pt x="161" y="3"/>
                    <a:pt x="356" y="3"/>
                  </a:cubicBezTo>
                  <a:cubicBezTo>
                    <a:pt x="552" y="3"/>
                    <a:pt x="710" y="202"/>
                    <a:pt x="710" y="448"/>
                  </a:cubicBezTo>
                  <a:cubicBezTo>
                    <a:pt x="710" y="448"/>
                    <a:pt x="710" y="448"/>
                    <a:pt x="710" y="448"/>
                  </a:cubicBezTo>
                  <a:cubicBezTo>
                    <a:pt x="710" y="694"/>
                    <a:pt x="552" y="894"/>
                    <a:pt x="356" y="894"/>
                  </a:cubicBezTo>
                  <a:cubicBezTo>
                    <a:pt x="161" y="894"/>
                    <a:pt x="2" y="694"/>
                    <a:pt x="2" y="448"/>
                  </a:cubicBezTo>
                </a:path>
              </a:pathLst>
            </a:custGeom>
            <a:noFill/>
            <a:ln w="3737" cap="rnd">
              <a:round/>
              <a:solidFill>
                <a:srgbClr val="000000">
                  <a:alpha val="100000"/>
                </a:srgbClr>
              </a:solidFill>
              <a:prstDash val="solid"/>
            </a:ln>
          </p:spPr>
          <p:txBody>
            <a:bodyPr rtlCol="0"/>
            <a:lstStyle/>
            <a:p>
              <a:pPr algn="ctr"/>
              <a:endParaRPr lang="zh-CN" altLang="en-US"/>
            </a:p>
          </p:txBody>
        </p:sp>
      </p:grpSp>
      <p:grpSp>
        <p:nvGrpSpPr>
          <p:cNvPr id="180" name="group 180"/>
          <p:cNvGrpSpPr/>
          <p:nvPr/>
        </p:nvGrpSpPr>
        <p:grpSpPr>
          <a:xfrm rot="21600000">
            <a:off x="7823449" y="2991018"/>
            <a:ext cx="266048" cy="395613"/>
            <a:chOff x="0" y="0"/>
            <a:chExt cx="266048" cy="395613"/>
          </a:xfrm>
        </p:grpSpPr>
        <p:sp>
          <p:nvSpPr>
            <p:cNvPr id="495" name="path"/>
            <p:cNvSpPr/>
            <p:nvPr/>
          </p:nvSpPr>
          <p:spPr>
            <a:xfrm>
              <a:off x="0" y="0"/>
              <a:ext cx="230866" cy="314234"/>
            </a:xfrm>
            <a:custGeom>
              <a:avLst/>
              <a:gdLst/>
              <a:ahLst/>
              <a:cxnLst/>
              <a:rect l="0" t="0" r="0" b="0"/>
              <a:pathLst>
                <a:path w="363" h="494">
                  <a:moveTo>
                    <a:pt x="2" y="3"/>
                  </a:moveTo>
                  <a:cubicBezTo>
                    <a:pt x="94" y="3"/>
                    <a:pt x="176" y="40"/>
                    <a:pt x="243" y="149"/>
                  </a:cubicBezTo>
                  <a:cubicBezTo>
                    <a:pt x="296" y="235"/>
                    <a:pt x="341" y="366"/>
                    <a:pt x="360" y="491"/>
                  </a:cubicBezTo>
                </a:path>
              </a:pathLst>
            </a:custGeom>
            <a:noFill/>
            <a:ln w="3737" cap="rnd">
              <a:round/>
              <a:solidFill>
                <a:srgbClr val="000000">
                  <a:alpha val="100000"/>
                </a:srgbClr>
              </a:solidFill>
              <a:prstDash val="solid"/>
            </a:ln>
          </p:spPr>
          <p:txBody>
            <a:bodyPr rtlCol="0"/>
            <a:lstStyle/>
            <a:p>
              <a:pPr algn="ctr"/>
              <a:endParaRPr lang="zh-CN" altLang="en-US"/>
            </a:p>
          </p:txBody>
        </p:sp>
        <p:sp>
          <p:nvSpPr>
            <p:cNvPr id="496" name="path"/>
            <p:cNvSpPr/>
            <p:nvPr/>
          </p:nvSpPr>
          <p:spPr>
            <a:xfrm>
              <a:off x="190303" y="295148"/>
              <a:ext cx="75745" cy="100464"/>
            </a:xfrm>
            <a:custGeom>
              <a:avLst/>
              <a:gdLst/>
              <a:ahLst/>
              <a:cxnLst/>
              <a:rect l="0" t="0" r="0" b="0"/>
              <a:pathLst>
                <a:path w="119" h="158">
                  <a:moveTo>
                    <a:pt x="119" y="0"/>
                  </a:moveTo>
                  <a:lnTo>
                    <a:pt x="72" y="158"/>
                  </a:lnTo>
                  <a:lnTo>
                    <a:pt x="0" y="16"/>
                  </a:lnTo>
                  <a:lnTo>
                    <a:pt x="119" y="0"/>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182" name="group 182"/>
          <p:cNvGrpSpPr/>
          <p:nvPr/>
        </p:nvGrpSpPr>
        <p:grpSpPr>
          <a:xfrm rot="21600000">
            <a:off x="7786003" y="4528011"/>
            <a:ext cx="676292" cy="479039"/>
            <a:chOff x="0" y="0"/>
            <a:chExt cx="676292" cy="479039"/>
          </a:xfrm>
        </p:grpSpPr>
        <p:sp>
          <p:nvSpPr>
            <p:cNvPr id="497" name="path"/>
            <p:cNvSpPr/>
            <p:nvPr/>
          </p:nvSpPr>
          <p:spPr>
            <a:xfrm>
              <a:off x="64971" y="0"/>
              <a:ext cx="611320" cy="433404"/>
            </a:xfrm>
            <a:custGeom>
              <a:avLst/>
              <a:gdLst/>
              <a:ahLst/>
              <a:cxnLst/>
              <a:rect l="0" t="0" r="0" b="0"/>
              <a:pathLst>
                <a:path w="962" h="682">
                  <a:moveTo>
                    <a:pt x="960" y="3"/>
                  </a:moveTo>
                  <a:cubicBezTo>
                    <a:pt x="960" y="172"/>
                    <a:pt x="789" y="380"/>
                    <a:pt x="608" y="504"/>
                  </a:cubicBezTo>
                  <a:cubicBezTo>
                    <a:pt x="422" y="631"/>
                    <a:pt x="224" y="670"/>
                    <a:pt x="2" y="679"/>
                  </a:cubicBezTo>
                </a:path>
              </a:pathLst>
            </a:custGeom>
            <a:noFill/>
            <a:ln w="3737" cap="rnd">
              <a:round/>
              <a:solidFill>
                <a:srgbClr val="000000">
                  <a:alpha val="100000"/>
                </a:srgbClr>
              </a:solidFill>
              <a:prstDash val="solid"/>
            </a:ln>
          </p:spPr>
          <p:txBody>
            <a:bodyPr rtlCol="0"/>
            <a:lstStyle/>
            <a:p>
              <a:pPr algn="ctr"/>
              <a:endParaRPr lang="zh-CN" altLang="en-US"/>
            </a:p>
          </p:txBody>
        </p:sp>
        <p:sp>
          <p:nvSpPr>
            <p:cNvPr id="498" name="path"/>
            <p:cNvSpPr/>
            <p:nvPr/>
          </p:nvSpPr>
          <p:spPr>
            <a:xfrm>
              <a:off x="0" y="383259"/>
              <a:ext cx="76670" cy="95780"/>
            </a:xfrm>
            <a:custGeom>
              <a:avLst/>
              <a:gdLst/>
              <a:ahLst/>
              <a:cxnLst/>
              <a:rect l="0" t="0" r="0" b="0"/>
              <a:pathLst>
                <a:path w="120" h="150">
                  <a:moveTo>
                    <a:pt x="120" y="150"/>
                  </a:moveTo>
                  <a:lnTo>
                    <a:pt x="0" y="77"/>
                  </a:lnTo>
                  <a:lnTo>
                    <a:pt x="119" y="0"/>
                  </a:lnTo>
                  <a:lnTo>
                    <a:pt x="120" y="150"/>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184" name="group 184"/>
          <p:cNvGrpSpPr/>
          <p:nvPr/>
        </p:nvGrpSpPr>
        <p:grpSpPr>
          <a:xfrm rot="21600000">
            <a:off x="7671101" y="3581141"/>
            <a:ext cx="233929" cy="395613"/>
            <a:chOff x="0" y="0"/>
            <a:chExt cx="233929" cy="395613"/>
          </a:xfrm>
        </p:grpSpPr>
        <p:sp>
          <p:nvSpPr>
            <p:cNvPr id="499" name="path"/>
            <p:cNvSpPr/>
            <p:nvPr/>
          </p:nvSpPr>
          <p:spPr>
            <a:xfrm>
              <a:off x="36245" y="0"/>
              <a:ext cx="197684" cy="313887"/>
            </a:xfrm>
            <a:custGeom>
              <a:avLst/>
              <a:gdLst/>
              <a:ahLst/>
              <a:cxnLst/>
              <a:rect l="0" t="0" r="0" b="0"/>
              <a:pathLst>
                <a:path w="311" h="494">
                  <a:moveTo>
                    <a:pt x="308" y="3"/>
                  </a:moveTo>
                  <a:cubicBezTo>
                    <a:pt x="231" y="3"/>
                    <a:pt x="126" y="39"/>
                    <a:pt x="69" y="144"/>
                  </a:cubicBezTo>
                  <a:cubicBezTo>
                    <a:pt x="21" y="230"/>
                    <a:pt x="7" y="364"/>
                    <a:pt x="2" y="491"/>
                  </a:cubicBezTo>
                </a:path>
              </a:pathLst>
            </a:custGeom>
            <a:noFill/>
            <a:ln w="3737" cap="rnd">
              <a:round/>
              <a:solidFill>
                <a:srgbClr val="000000">
                  <a:alpha val="100000"/>
                </a:srgbClr>
              </a:solidFill>
              <a:prstDash val="solid"/>
            </a:ln>
          </p:spPr>
          <p:txBody>
            <a:bodyPr rtlCol="0"/>
            <a:lstStyle/>
            <a:p>
              <a:pPr algn="ctr"/>
              <a:endParaRPr lang="zh-CN" altLang="en-US"/>
            </a:p>
          </p:txBody>
        </p:sp>
        <p:sp>
          <p:nvSpPr>
            <p:cNvPr id="500" name="path"/>
            <p:cNvSpPr/>
            <p:nvPr/>
          </p:nvSpPr>
          <p:spPr>
            <a:xfrm>
              <a:off x="0" y="298965"/>
              <a:ext cx="76146" cy="96647"/>
            </a:xfrm>
            <a:custGeom>
              <a:avLst/>
              <a:gdLst/>
              <a:ahLst/>
              <a:cxnLst/>
              <a:rect l="0" t="0" r="0" b="0"/>
              <a:pathLst>
                <a:path w="119" h="152">
                  <a:moveTo>
                    <a:pt x="119" y="2"/>
                  </a:moveTo>
                  <a:lnTo>
                    <a:pt x="57" y="152"/>
                  </a:lnTo>
                  <a:lnTo>
                    <a:pt x="0" y="0"/>
                  </a:lnTo>
                  <a:lnTo>
                    <a:pt x="119" y="2"/>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186" name="group 186"/>
          <p:cNvGrpSpPr/>
          <p:nvPr/>
        </p:nvGrpSpPr>
        <p:grpSpPr>
          <a:xfrm rot="21600000">
            <a:off x="8214500" y="3581141"/>
            <a:ext cx="273458" cy="383293"/>
            <a:chOff x="0" y="0"/>
            <a:chExt cx="273458" cy="383293"/>
          </a:xfrm>
        </p:grpSpPr>
        <p:sp>
          <p:nvSpPr>
            <p:cNvPr id="501" name="path"/>
            <p:cNvSpPr/>
            <p:nvPr/>
          </p:nvSpPr>
          <p:spPr>
            <a:xfrm>
              <a:off x="0" y="0"/>
              <a:ext cx="238690" cy="302435"/>
            </a:xfrm>
            <a:custGeom>
              <a:avLst/>
              <a:gdLst/>
              <a:ahLst/>
              <a:cxnLst/>
              <a:rect l="0" t="0" r="0" b="0"/>
              <a:pathLst>
                <a:path w="375" h="476">
                  <a:moveTo>
                    <a:pt x="2" y="3"/>
                  </a:moveTo>
                  <a:cubicBezTo>
                    <a:pt x="98" y="3"/>
                    <a:pt x="174" y="44"/>
                    <a:pt x="244" y="151"/>
                  </a:cubicBezTo>
                  <a:cubicBezTo>
                    <a:pt x="298" y="233"/>
                    <a:pt x="349" y="355"/>
                    <a:pt x="373" y="472"/>
                  </a:cubicBezTo>
                </a:path>
              </a:pathLst>
            </a:custGeom>
            <a:noFill/>
            <a:ln w="3737" cap="rnd">
              <a:round/>
              <a:solidFill>
                <a:srgbClr val="000000">
                  <a:alpha val="100000"/>
                </a:srgbClr>
              </a:solidFill>
              <a:prstDash val="solid"/>
            </a:ln>
          </p:spPr>
          <p:txBody>
            <a:bodyPr rtlCol="0"/>
            <a:lstStyle/>
            <a:p>
              <a:pPr algn="ctr"/>
              <a:endParaRPr lang="zh-CN" altLang="en-US"/>
            </a:p>
          </p:txBody>
        </p:sp>
        <p:sp>
          <p:nvSpPr>
            <p:cNvPr id="502" name="path"/>
            <p:cNvSpPr/>
            <p:nvPr/>
          </p:nvSpPr>
          <p:spPr>
            <a:xfrm>
              <a:off x="197988" y="281961"/>
              <a:ext cx="75469" cy="101332"/>
            </a:xfrm>
            <a:custGeom>
              <a:avLst/>
              <a:gdLst/>
              <a:ahLst/>
              <a:cxnLst/>
              <a:rect l="0" t="0" r="0" b="0"/>
              <a:pathLst>
                <a:path w="118" h="159">
                  <a:moveTo>
                    <a:pt x="118" y="0"/>
                  </a:moveTo>
                  <a:lnTo>
                    <a:pt x="75" y="159"/>
                  </a:lnTo>
                  <a:lnTo>
                    <a:pt x="0" y="20"/>
                  </a:lnTo>
                  <a:lnTo>
                    <a:pt x="118" y="0"/>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188" name="group 188"/>
          <p:cNvGrpSpPr/>
          <p:nvPr/>
        </p:nvGrpSpPr>
        <p:grpSpPr>
          <a:xfrm rot="21600000">
            <a:off x="7786004" y="2400721"/>
            <a:ext cx="1066197" cy="3288988"/>
            <a:chOff x="0" y="0"/>
            <a:chExt cx="1066197" cy="3288988"/>
          </a:xfrm>
        </p:grpSpPr>
        <p:sp>
          <p:nvSpPr>
            <p:cNvPr id="503" name="path"/>
            <p:cNvSpPr/>
            <p:nvPr/>
          </p:nvSpPr>
          <p:spPr>
            <a:xfrm>
              <a:off x="37444" y="0"/>
              <a:ext cx="1028753" cy="3244204"/>
            </a:xfrm>
            <a:custGeom>
              <a:avLst/>
              <a:gdLst/>
              <a:ahLst/>
              <a:cxnLst/>
              <a:rect l="0" t="0" r="0" b="0"/>
              <a:pathLst>
                <a:path w="1620" h="5108">
                  <a:moveTo>
                    <a:pt x="2" y="3"/>
                  </a:moveTo>
                  <a:cubicBezTo>
                    <a:pt x="156" y="3"/>
                    <a:pt x="734" y="395"/>
                    <a:pt x="1052" y="710"/>
                  </a:cubicBezTo>
                  <a:cubicBezTo>
                    <a:pt x="1435" y="1088"/>
                    <a:pt x="1442" y="1354"/>
                    <a:pt x="1491" y="1616"/>
                  </a:cubicBezTo>
                  <a:cubicBezTo>
                    <a:pt x="1523" y="1789"/>
                    <a:pt x="1574" y="1960"/>
                    <a:pt x="1598" y="2127"/>
                  </a:cubicBezTo>
                  <a:cubicBezTo>
                    <a:pt x="1627" y="2329"/>
                    <a:pt x="1617" y="2524"/>
                    <a:pt x="1605" y="2777"/>
                  </a:cubicBezTo>
                  <a:cubicBezTo>
                    <a:pt x="1592" y="3049"/>
                    <a:pt x="1577" y="3386"/>
                    <a:pt x="1478" y="3662"/>
                  </a:cubicBezTo>
                  <a:cubicBezTo>
                    <a:pt x="1359" y="3990"/>
                    <a:pt x="1120" y="4229"/>
                    <a:pt x="821" y="4542"/>
                  </a:cubicBezTo>
                  <a:cubicBezTo>
                    <a:pt x="597" y="4775"/>
                    <a:pt x="340" y="5050"/>
                    <a:pt x="45" y="5105"/>
                  </a:cubicBezTo>
                </a:path>
              </a:pathLst>
            </a:custGeom>
            <a:noFill/>
            <a:ln w="3737" cap="rnd">
              <a:round/>
              <a:solidFill>
                <a:srgbClr val="000000">
                  <a:alpha val="100000"/>
                </a:srgbClr>
              </a:solidFill>
              <a:prstDash val="solid"/>
            </a:ln>
          </p:spPr>
          <p:txBody>
            <a:bodyPr rtlCol="0"/>
            <a:lstStyle/>
            <a:p>
              <a:pPr algn="ctr"/>
              <a:endParaRPr lang="zh-CN" altLang="en-US"/>
            </a:p>
          </p:txBody>
        </p:sp>
        <p:sp>
          <p:nvSpPr>
            <p:cNvPr id="504" name="path"/>
            <p:cNvSpPr/>
            <p:nvPr/>
          </p:nvSpPr>
          <p:spPr>
            <a:xfrm>
              <a:off x="0" y="3193486"/>
              <a:ext cx="78767" cy="95502"/>
            </a:xfrm>
            <a:custGeom>
              <a:avLst/>
              <a:gdLst/>
              <a:ahLst/>
              <a:cxnLst/>
              <a:rect l="0" t="0" r="0" b="0"/>
              <a:pathLst>
                <a:path w="124" h="150">
                  <a:moveTo>
                    <a:pt x="124" y="150"/>
                  </a:moveTo>
                  <a:lnTo>
                    <a:pt x="0" y="86"/>
                  </a:lnTo>
                  <a:lnTo>
                    <a:pt x="115" y="0"/>
                  </a:lnTo>
                  <a:lnTo>
                    <a:pt x="124" y="150"/>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190" name="group 190"/>
          <p:cNvGrpSpPr/>
          <p:nvPr/>
        </p:nvGrpSpPr>
        <p:grpSpPr>
          <a:xfrm rot="21600000">
            <a:off x="3192577" y="4384994"/>
            <a:ext cx="383961" cy="391997"/>
            <a:chOff x="0" y="0"/>
            <a:chExt cx="383961" cy="391997"/>
          </a:xfrm>
        </p:grpSpPr>
        <p:grpSp>
          <p:nvGrpSpPr>
            <p:cNvPr id="192" name="group 192"/>
            <p:cNvGrpSpPr/>
            <p:nvPr/>
          </p:nvGrpSpPr>
          <p:grpSpPr>
            <a:xfrm rot="21600000">
              <a:off x="0" y="0"/>
              <a:ext cx="383961" cy="391997"/>
              <a:chOff x="0" y="0"/>
              <a:chExt cx="383961" cy="391997"/>
            </a:xfrm>
          </p:grpSpPr>
          <p:sp>
            <p:nvSpPr>
              <p:cNvPr id="505" name="path"/>
              <p:cNvSpPr/>
              <p:nvPr/>
            </p:nvSpPr>
            <p:spPr>
              <a:xfrm>
                <a:off x="1611" y="1645"/>
                <a:ext cx="380738" cy="388706"/>
              </a:xfrm>
              <a:custGeom>
                <a:avLst/>
                <a:gdLst/>
                <a:ahLst/>
                <a:cxnLst/>
                <a:rect l="0" t="0" r="0" b="0"/>
                <a:pathLst>
                  <a:path w="599" h="612">
                    <a:moveTo>
                      <a:pt x="0" y="306"/>
                    </a:moveTo>
                    <a:cubicBezTo>
                      <a:pt x="0" y="137"/>
                      <a:pt x="134" y="0"/>
                      <a:pt x="299" y="0"/>
                    </a:cubicBezTo>
                    <a:cubicBezTo>
                      <a:pt x="465" y="0"/>
                      <a:pt x="599" y="137"/>
                      <a:pt x="599" y="306"/>
                    </a:cubicBezTo>
                    <a:cubicBezTo>
                      <a:pt x="599" y="306"/>
                      <a:pt x="599" y="306"/>
                      <a:pt x="599" y="306"/>
                    </a:cubicBezTo>
                    <a:cubicBezTo>
                      <a:pt x="599" y="475"/>
                      <a:pt x="465" y="612"/>
                      <a:pt x="299" y="612"/>
                    </a:cubicBezTo>
                    <a:cubicBezTo>
                      <a:pt x="134" y="612"/>
                      <a:pt x="0" y="475"/>
                      <a:pt x="0" y="306"/>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506" name="path"/>
              <p:cNvSpPr/>
              <p:nvPr/>
            </p:nvSpPr>
            <p:spPr>
              <a:xfrm>
                <a:off x="0" y="0"/>
                <a:ext cx="383961" cy="391997"/>
              </a:xfrm>
              <a:custGeom>
                <a:avLst/>
                <a:gdLst/>
                <a:ahLst/>
                <a:cxnLst/>
                <a:rect l="0" t="0" r="0" b="0"/>
                <a:pathLst>
                  <a:path w="604" h="617">
                    <a:moveTo>
                      <a:pt x="2" y="308"/>
                    </a:moveTo>
                    <a:cubicBezTo>
                      <a:pt x="2" y="139"/>
                      <a:pt x="136" y="2"/>
                      <a:pt x="302" y="2"/>
                    </a:cubicBezTo>
                    <a:cubicBezTo>
                      <a:pt x="467" y="2"/>
                      <a:pt x="602" y="139"/>
                      <a:pt x="602" y="308"/>
                    </a:cubicBezTo>
                    <a:cubicBezTo>
                      <a:pt x="602" y="308"/>
                      <a:pt x="602" y="308"/>
                      <a:pt x="602" y="308"/>
                    </a:cubicBezTo>
                    <a:cubicBezTo>
                      <a:pt x="602" y="477"/>
                      <a:pt x="467" y="614"/>
                      <a:pt x="302" y="614"/>
                    </a:cubicBezTo>
                    <a:cubicBezTo>
                      <a:pt x="136" y="614"/>
                      <a:pt x="2" y="477"/>
                      <a:pt x="2" y="308"/>
                    </a:cubicBezTo>
                  </a:path>
                </a:pathLst>
              </a:custGeom>
              <a:noFill/>
              <a:ln w="3256" cap="rnd">
                <a:round/>
                <a:solidFill>
                  <a:srgbClr val="000000">
                    <a:alpha val="100000"/>
                  </a:srgbClr>
                </a:solidFill>
                <a:prstDash val="solid"/>
              </a:ln>
            </p:spPr>
            <p:txBody>
              <a:bodyPr rtlCol="0"/>
              <a:lstStyle/>
              <a:p>
                <a:pPr algn="ctr"/>
                <a:endParaRPr lang="zh-CN" altLang="en-US"/>
              </a:p>
            </p:txBody>
          </p:sp>
        </p:grpSp>
        <p:sp>
          <p:nvSpPr>
            <p:cNvPr id="507" name="textbox 507"/>
            <p:cNvSpPr/>
            <p:nvPr/>
          </p:nvSpPr>
          <p:spPr>
            <a:xfrm>
              <a:off x="-12700" y="-12700"/>
              <a:ext cx="409575" cy="429894"/>
            </a:xfrm>
            <a:prstGeom prst="rect">
              <a:avLst/>
            </a:prstGeom>
          </p:spPr>
          <p:txBody>
            <a:bodyPr vert="horz" wrap="square" lIns="0" tIns="0" rIns="0" bIns="0"/>
            <a:lstStyle/>
            <a:p>
              <a:pPr algn="l" rtl="0" eaLnBrk="0">
                <a:lnSpc>
                  <a:spcPct val="108000"/>
                </a:lnSpc>
                <a:tabLst/>
              </a:pPr>
              <a:endParaRPr lang="Arial" altLang="Arial" sz="1000" dirty="0"/>
            </a:p>
            <a:p>
              <a:pPr algn="l" rtl="0" eaLnBrk="0">
                <a:lnSpc>
                  <a:spcPct val="7299"/>
                </a:lnSpc>
                <a:tabLst/>
              </a:pPr>
              <a:endParaRPr lang="Arial" altLang="Arial" sz="100" dirty="0"/>
            </a:p>
            <a:p>
              <a:pPr indent="101834" algn="l" rtl="0" eaLnBrk="0">
                <a:lnSpc>
                  <a:spcPct val="83000"/>
                </a:lnSpc>
                <a:tabLst/>
              </a:pPr>
              <a:r>
                <a:rPr sz="800" spc="20" dirty="0">
                  <a:solidFill>
                    <a:srgbClr val="000000">
                      <a:alpha val="100000"/>
                    </a:srgbClr>
                  </a:solidFill>
                  <a:latin typeface="SimSun"/>
                  <a:ea typeface="SimSun"/>
                  <a:cs typeface="SimSun"/>
                </a:rPr>
                <a:t>9,</a:t>
              </a:r>
              <a:r>
                <a:rPr sz="800" spc="15" dirty="0">
                  <a:solidFill>
                    <a:srgbClr val="000000">
                      <a:alpha val="100000"/>
                    </a:srgbClr>
                  </a:solidFill>
                  <a:latin typeface="SimSun"/>
                  <a:ea typeface="SimSun"/>
                  <a:cs typeface="SimSun"/>
                </a:rPr>
                <a:t>1</a:t>
              </a:r>
              <a:r>
                <a:rPr sz="800" spc="0" dirty="0">
                  <a:solidFill>
                    <a:srgbClr val="000000">
                      <a:alpha val="100000"/>
                    </a:srgbClr>
                  </a:solidFill>
                  <a:latin typeface="SimSun"/>
                  <a:ea typeface="SimSun"/>
                  <a:cs typeface="SimSun"/>
                </a:rPr>
                <a:t>0</a:t>
              </a:r>
              <a:endParaRPr lang="SimSun" altLang="SimSun" sz="800" dirty="0"/>
            </a:p>
          </p:txBody>
        </p:sp>
      </p:grpSp>
      <p:grpSp>
        <p:nvGrpSpPr>
          <p:cNvPr id="194" name="group 194"/>
          <p:cNvGrpSpPr/>
          <p:nvPr/>
        </p:nvGrpSpPr>
        <p:grpSpPr>
          <a:xfrm rot="21600000">
            <a:off x="3896842" y="4375396"/>
            <a:ext cx="441038" cy="450132"/>
            <a:chOff x="0" y="0"/>
            <a:chExt cx="441038" cy="450132"/>
          </a:xfrm>
        </p:grpSpPr>
        <p:sp>
          <p:nvSpPr>
            <p:cNvPr id="508" name="path"/>
            <p:cNvSpPr/>
            <p:nvPr/>
          </p:nvSpPr>
          <p:spPr>
            <a:xfrm>
              <a:off x="1611" y="1645"/>
              <a:ext cx="437815" cy="446841"/>
            </a:xfrm>
            <a:custGeom>
              <a:avLst/>
              <a:gdLst/>
              <a:ahLst/>
              <a:cxnLst/>
              <a:rect l="0" t="0" r="0" b="0"/>
              <a:pathLst>
                <a:path w="689" h="703">
                  <a:moveTo>
                    <a:pt x="0" y="351"/>
                  </a:moveTo>
                  <a:cubicBezTo>
                    <a:pt x="0" y="157"/>
                    <a:pt x="154" y="0"/>
                    <a:pt x="344" y="0"/>
                  </a:cubicBezTo>
                  <a:cubicBezTo>
                    <a:pt x="535" y="0"/>
                    <a:pt x="689" y="157"/>
                    <a:pt x="689" y="351"/>
                  </a:cubicBezTo>
                  <a:cubicBezTo>
                    <a:pt x="689" y="351"/>
                    <a:pt x="689" y="351"/>
                    <a:pt x="689" y="351"/>
                  </a:cubicBezTo>
                  <a:cubicBezTo>
                    <a:pt x="689" y="546"/>
                    <a:pt x="535" y="703"/>
                    <a:pt x="344" y="703"/>
                  </a:cubicBezTo>
                  <a:cubicBezTo>
                    <a:pt x="154" y="703"/>
                    <a:pt x="0" y="546"/>
                    <a:pt x="0" y="351"/>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509" name="path"/>
            <p:cNvSpPr/>
            <p:nvPr/>
          </p:nvSpPr>
          <p:spPr>
            <a:xfrm>
              <a:off x="0" y="0"/>
              <a:ext cx="441038" cy="450132"/>
            </a:xfrm>
            <a:custGeom>
              <a:avLst/>
              <a:gdLst/>
              <a:ahLst/>
              <a:cxnLst/>
              <a:rect l="0" t="0" r="0" b="0"/>
              <a:pathLst>
                <a:path w="694" h="708">
                  <a:moveTo>
                    <a:pt x="2" y="354"/>
                  </a:moveTo>
                  <a:cubicBezTo>
                    <a:pt x="2" y="159"/>
                    <a:pt x="156" y="2"/>
                    <a:pt x="347" y="2"/>
                  </a:cubicBezTo>
                  <a:cubicBezTo>
                    <a:pt x="537" y="2"/>
                    <a:pt x="692" y="159"/>
                    <a:pt x="692" y="354"/>
                  </a:cubicBezTo>
                  <a:cubicBezTo>
                    <a:pt x="692" y="354"/>
                    <a:pt x="692" y="354"/>
                    <a:pt x="692" y="354"/>
                  </a:cubicBezTo>
                  <a:cubicBezTo>
                    <a:pt x="692" y="548"/>
                    <a:pt x="537" y="706"/>
                    <a:pt x="347" y="706"/>
                  </a:cubicBezTo>
                  <a:cubicBezTo>
                    <a:pt x="156" y="706"/>
                    <a:pt x="2" y="548"/>
                    <a:pt x="2" y="354"/>
                  </a:cubicBezTo>
                </a:path>
              </a:pathLst>
            </a:custGeom>
            <a:noFill/>
            <a:ln w="3256" cap="rnd">
              <a:round/>
              <a:solidFill>
                <a:srgbClr val="000000">
                  <a:alpha val="100000"/>
                </a:srgbClr>
              </a:solidFill>
              <a:prstDash val="solid"/>
            </a:ln>
          </p:spPr>
          <p:txBody>
            <a:bodyPr rtlCol="0"/>
            <a:lstStyle/>
            <a:p>
              <a:pPr algn="ctr"/>
              <a:endParaRPr lang="zh-CN" altLang="en-US"/>
            </a:p>
          </p:txBody>
        </p:sp>
      </p:grpSp>
      <p:grpSp>
        <p:nvGrpSpPr>
          <p:cNvPr id="196" name="group 196"/>
          <p:cNvGrpSpPr/>
          <p:nvPr/>
        </p:nvGrpSpPr>
        <p:grpSpPr>
          <a:xfrm rot="21600000">
            <a:off x="3573315" y="3918682"/>
            <a:ext cx="307679" cy="314256"/>
            <a:chOff x="0" y="0"/>
            <a:chExt cx="307679" cy="314256"/>
          </a:xfrm>
        </p:grpSpPr>
        <p:sp>
          <p:nvSpPr>
            <p:cNvPr id="510" name="path"/>
            <p:cNvSpPr/>
            <p:nvPr/>
          </p:nvSpPr>
          <p:spPr>
            <a:xfrm>
              <a:off x="1611" y="1645"/>
              <a:ext cx="304456" cy="310965"/>
            </a:xfrm>
            <a:custGeom>
              <a:avLst/>
              <a:gdLst/>
              <a:ahLst/>
              <a:cxnLst/>
              <a:rect l="0" t="0" r="0" b="0"/>
              <a:pathLst>
                <a:path w="479" h="489">
                  <a:moveTo>
                    <a:pt x="0" y="244"/>
                  </a:moveTo>
                  <a:cubicBezTo>
                    <a:pt x="0" y="109"/>
                    <a:pt x="107" y="0"/>
                    <a:pt x="239" y="0"/>
                  </a:cubicBezTo>
                  <a:cubicBezTo>
                    <a:pt x="372" y="0"/>
                    <a:pt x="479" y="109"/>
                    <a:pt x="479" y="244"/>
                  </a:cubicBezTo>
                  <a:cubicBezTo>
                    <a:pt x="479" y="244"/>
                    <a:pt x="479" y="244"/>
                    <a:pt x="479" y="244"/>
                  </a:cubicBezTo>
                  <a:cubicBezTo>
                    <a:pt x="479" y="380"/>
                    <a:pt x="372" y="489"/>
                    <a:pt x="239" y="489"/>
                  </a:cubicBezTo>
                  <a:cubicBezTo>
                    <a:pt x="107" y="489"/>
                    <a:pt x="0" y="380"/>
                    <a:pt x="0" y="244"/>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511" name="path"/>
            <p:cNvSpPr/>
            <p:nvPr/>
          </p:nvSpPr>
          <p:spPr>
            <a:xfrm>
              <a:off x="0" y="0"/>
              <a:ext cx="307679" cy="314256"/>
            </a:xfrm>
            <a:custGeom>
              <a:avLst/>
              <a:gdLst/>
              <a:ahLst/>
              <a:cxnLst/>
              <a:rect l="0" t="0" r="0" b="0"/>
              <a:pathLst>
                <a:path w="484" h="494">
                  <a:moveTo>
                    <a:pt x="2" y="247"/>
                  </a:moveTo>
                  <a:cubicBezTo>
                    <a:pt x="2" y="112"/>
                    <a:pt x="109" y="2"/>
                    <a:pt x="242" y="2"/>
                  </a:cubicBezTo>
                  <a:cubicBezTo>
                    <a:pt x="374" y="2"/>
                    <a:pt x="481" y="112"/>
                    <a:pt x="481" y="247"/>
                  </a:cubicBezTo>
                  <a:cubicBezTo>
                    <a:pt x="481" y="247"/>
                    <a:pt x="481" y="247"/>
                    <a:pt x="481" y="247"/>
                  </a:cubicBezTo>
                  <a:cubicBezTo>
                    <a:pt x="481" y="382"/>
                    <a:pt x="374" y="492"/>
                    <a:pt x="242" y="492"/>
                  </a:cubicBezTo>
                  <a:cubicBezTo>
                    <a:pt x="109" y="492"/>
                    <a:pt x="2" y="382"/>
                    <a:pt x="2" y="247"/>
                  </a:cubicBezTo>
                </a:path>
              </a:pathLst>
            </a:custGeom>
            <a:noFill/>
            <a:ln w="3256" cap="rnd">
              <a:round/>
              <a:solidFill>
                <a:srgbClr val="000000">
                  <a:alpha val="100000"/>
                </a:srgbClr>
              </a:solidFill>
              <a:prstDash val="solid"/>
            </a:ln>
          </p:spPr>
          <p:txBody>
            <a:bodyPr rtlCol="0"/>
            <a:lstStyle/>
            <a:p>
              <a:pPr algn="ctr"/>
              <a:endParaRPr lang="zh-CN" altLang="en-US"/>
            </a:p>
          </p:txBody>
        </p:sp>
      </p:grpSp>
      <p:grpSp>
        <p:nvGrpSpPr>
          <p:cNvPr id="198" name="group 198"/>
          <p:cNvGrpSpPr/>
          <p:nvPr/>
        </p:nvGrpSpPr>
        <p:grpSpPr>
          <a:xfrm rot="21600000">
            <a:off x="3877772" y="4074165"/>
            <a:ext cx="266181" cy="302876"/>
            <a:chOff x="0" y="0"/>
            <a:chExt cx="266181" cy="302876"/>
          </a:xfrm>
        </p:grpSpPr>
        <p:sp>
          <p:nvSpPr>
            <p:cNvPr id="512" name="path"/>
            <p:cNvSpPr/>
            <p:nvPr/>
          </p:nvSpPr>
          <p:spPr>
            <a:xfrm>
              <a:off x="0" y="0"/>
              <a:ext cx="232337" cy="238845"/>
            </a:xfrm>
            <a:custGeom>
              <a:avLst/>
              <a:gdLst/>
              <a:ahLst/>
              <a:cxnLst/>
              <a:rect l="0" t="0" r="0" b="0"/>
              <a:pathLst>
                <a:path w="365" h="376">
                  <a:moveTo>
                    <a:pt x="2" y="2"/>
                  </a:moveTo>
                  <a:cubicBezTo>
                    <a:pt x="96" y="2"/>
                    <a:pt x="169" y="34"/>
                    <a:pt x="238" y="119"/>
                  </a:cubicBezTo>
                  <a:cubicBezTo>
                    <a:pt x="290" y="184"/>
                    <a:pt x="340" y="280"/>
                    <a:pt x="363" y="373"/>
                  </a:cubicBezTo>
                </a:path>
              </a:pathLst>
            </a:custGeom>
            <a:noFill/>
            <a:ln w="3256" cap="rnd">
              <a:round/>
              <a:solidFill>
                <a:srgbClr val="000000">
                  <a:alpha val="100000"/>
                </a:srgbClr>
              </a:solidFill>
              <a:prstDash val="solid"/>
            </a:ln>
          </p:spPr>
          <p:txBody>
            <a:bodyPr rtlCol="0"/>
            <a:lstStyle/>
            <a:p>
              <a:pPr algn="ctr"/>
              <a:endParaRPr lang="zh-CN" altLang="en-US"/>
            </a:p>
          </p:txBody>
        </p:sp>
        <p:sp>
          <p:nvSpPr>
            <p:cNvPr id="513" name="path"/>
            <p:cNvSpPr/>
            <p:nvPr/>
          </p:nvSpPr>
          <p:spPr>
            <a:xfrm>
              <a:off x="192719" y="222666"/>
              <a:ext cx="73461" cy="80209"/>
            </a:xfrm>
            <a:custGeom>
              <a:avLst/>
              <a:gdLst/>
              <a:ahLst/>
              <a:cxnLst/>
              <a:rect l="0" t="0" r="0" b="0"/>
              <a:pathLst>
                <a:path w="115" h="126">
                  <a:moveTo>
                    <a:pt x="115" y="0"/>
                  </a:moveTo>
                  <a:lnTo>
                    <a:pt x="73" y="126"/>
                  </a:lnTo>
                  <a:lnTo>
                    <a:pt x="0" y="16"/>
                  </a:lnTo>
                  <a:lnTo>
                    <a:pt x="115" y="0"/>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200" name="group 200"/>
          <p:cNvGrpSpPr/>
          <p:nvPr/>
        </p:nvGrpSpPr>
        <p:grpSpPr>
          <a:xfrm rot="21600000">
            <a:off x="3497128" y="3607717"/>
            <a:ext cx="258969" cy="312610"/>
            <a:chOff x="0" y="0"/>
            <a:chExt cx="258969" cy="312610"/>
          </a:xfrm>
        </p:grpSpPr>
        <p:sp>
          <p:nvSpPr>
            <p:cNvPr id="514" name="path"/>
            <p:cNvSpPr/>
            <p:nvPr/>
          </p:nvSpPr>
          <p:spPr>
            <a:xfrm>
              <a:off x="0" y="0"/>
              <a:ext cx="224722" cy="248442"/>
            </a:xfrm>
            <a:custGeom>
              <a:avLst/>
              <a:gdLst/>
              <a:ahLst/>
              <a:cxnLst/>
              <a:rect l="0" t="0" r="0" b="0"/>
              <a:pathLst>
                <a:path w="353" h="391">
                  <a:moveTo>
                    <a:pt x="2" y="2"/>
                  </a:moveTo>
                  <a:cubicBezTo>
                    <a:pt x="92" y="2"/>
                    <a:pt x="171" y="31"/>
                    <a:pt x="236" y="117"/>
                  </a:cubicBezTo>
                  <a:cubicBezTo>
                    <a:pt x="288" y="186"/>
                    <a:pt x="332" y="289"/>
                    <a:pt x="351" y="388"/>
                  </a:cubicBezTo>
                </a:path>
              </a:pathLst>
            </a:custGeom>
            <a:noFill/>
            <a:ln w="3256" cap="rnd">
              <a:round/>
              <a:solidFill>
                <a:srgbClr val="000000">
                  <a:alpha val="100000"/>
                </a:srgbClr>
              </a:solidFill>
              <a:prstDash val="solid"/>
            </a:ln>
          </p:spPr>
          <p:txBody>
            <a:bodyPr rtlCol="0"/>
            <a:lstStyle/>
            <a:p>
              <a:pPr algn="ctr"/>
              <a:endParaRPr lang="zh-CN" altLang="en-US"/>
            </a:p>
          </p:txBody>
        </p:sp>
        <p:sp>
          <p:nvSpPr>
            <p:cNvPr id="515" name="path"/>
            <p:cNvSpPr/>
            <p:nvPr/>
          </p:nvSpPr>
          <p:spPr>
            <a:xfrm>
              <a:off x="185238" y="233360"/>
              <a:ext cx="73730" cy="79249"/>
            </a:xfrm>
            <a:custGeom>
              <a:avLst/>
              <a:gdLst/>
              <a:ahLst/>
              <a:cxnLst/>
              <a:rect l="0" t="0" r="0" b="0"/>
              <a:pathLst>
                <a:path w="116" h="124">
                  <a:moveTo>
                    <a:pt x="116" y="0"/>
                  </a:moveTo>
                  <a:lnTo>
                    <a:pt x="70" y="124"/>
                  </a:lnTo>
                  <a:lnTo>
                    <a:pt x="0" y="12"/>
                  </a:lnTo>
                  <a:lnTo>
                    <a:pt x="116" y="0"/>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202" name="group 202"/>
          <p:cNvGrpSpPr/>
          <p:nvPr/>
        </p:nvGrpSpPr>
        <p:grpSpPr>
          <a:xfrm rot="21600000">
            <a:off x="3348834" y="4074165"/>
            <a:ext cx="227704" cy="312473"/>
            <a:chOff x="0" y="0"/>
            <a:chExt cx="227704" cy="312473"/>
          </a:xfrm>
        </p:grpSpPr>
        <p:sp>
          <p:nvSpPr>
            <p:cNvPr id="516" name="path"/>
            <p:cNvSpPr/>
            <p:nvPr/>
          </p:nvSpPr>
          <p:spPr>
            <a:xfrm>
              <a:off x="35280" y="0"/>
              <a:ext cx="192423" cy="248031"/>
            </a:xfrm>
            <a:custGeom>
              <a:avLst/>
              <a:gdLst/>
              <a:ahLst/>
              <a:cxnLst/>
              <a:rect l="0" t="0" r="0" b="0"/>
              <a:pathLst>
                <a:path w="303" h="390">
                  <a:moveTo>
                    <a:pt x="300" y="2"/>
                  </a:moveTo>
                  <a:cubicBezTo>
                    <a:pt x="225" y="2"/>
                    <a:pt x="123" y="31"/>
                    <a:pt x="67" y="113"/>
                  </a:cubicBezTo>
                  <a:cubicBezTo>
                    <a:pt x="21" y="182"/>
                    <a:pt x="6" y="288"/>
                    <a:pt x="2" y="388"/>
                  </a:cubicBezTo>
                </a:path>
              </a:pathLst>
            </a:custGeom>
            <a:noFill/>
            <a:ln w="3256" cap="rnd">
              <a:round/>
              <a:solidFill>
                <a:srgbClr val="000000">
                  <a:alpha val="100000"/>
                </a:srgbClr>
              </a:solidFill>
              <a:prstDash val="solid"/>
            </a:ln>
          </p:spPr>
          <p:txBody>
            <a:bodyPr rtlCol="0"/>
            <a:lstStyle/>
            <a:p>
              <a:pPr algn="ctr"/>
              <a:endParaRPr lang="zh-CN" altLang="en-US"/>
            </a:p>
          </p:txBody>
        </p:sp>
        <p:sp>
          <p:nvSpPr>
            <p:cNvPr id="517" name="path"/>
            <p:cNvSpPr/>
            <p:nvPr/>
          </p:nvSpPr>
          <p:spPr>
            <a:xfrm>
              <a:off x="0" y="236240"/>
              <a:ext cx="74119" cy="76233"/>
            </a:xfrm>
            <a:custGeom>
              <a:avLst/>
              <a:gdLst/>
              <a:ahLst/>
              <a:cxnLst/>
              <a:rect l="0" t="0" r="0" b="0"/>
              <a:pathLst>
                <a:path w="116" h="120">
                  <a:moveTo>
                    <a:pt x="116" y="2"/>
                  </a:moveTo>
                  <a:lnTo>
                    <a:pt x="56" y="120"/>
                  </a:lnTo>
                  <a:lnTo>
                    <a:pt x="0" y="0"/>
                  </a:lnTo>
                  <a:lnTo>
                    <a:pt x="116" y="2"/>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204" name="group 204"/>
          <p:cNvGrpSpPr/>
          <p:nvPr/>
        </p:nvGrpSpPr>
        <p:grpSpPr>
          <a:xfrm rot="21600000">
            <a:off x="3460679" y="4822238"/>
            <a:ext cx="658294" cy="378574"/>
            <a:chOff x="0" y="0"/>
            <a:chExt cx="658294" cy="378574"/>
          </a:xfrm>
        </p:grpSpPr>
        <p:sp>
          <p:nvSpPr>
            <p:cNvPr id="518" name="path"/>
            <p:cNvSpPr/>
            <p:nvPr/>
          </p:nvSpPr>
          <p:spPr>
            <a:xfrm>
              <a:off x="63241" y="0"/>
              <a:ext cx="595052" cy="342514"/>
            </a:xfrm>
            <a:custGeom>
              <a:avLst/>
              <a:gdLst/>
              <a:ahLst/>
              <a:cxnLst/>
              <a:rect l="0" t="0" r="0" b="0"/>
              <a:pathLst>
                <a:path w="937" h="539">
                  <a:moveTo>
                    <a:pt x="934" y="2"/>
                  </a:moveTo>
                  <a:cubicBezTo>
                    <a:pt x="934" y="136"/>
                    <a:pt x="768" y="300"/>
                    <a:pt x="592" y="398"/>
                  </a:cubicBezTo>
                  <a:cubicBezTo>
                    <a:pt x="411" y="499"/>
                    <a:pt x="218" y="530"/>
                    <a:pt x="2" y="536"/>
                  </a:cubicBezTo>
                </a:path>
              </a:pathLst>
            </a:custGeom>
            <a:noFill/>
            <a:ln w="3256" cap="rnd">
              <a:round/>
              <a:solidFill>
                <a:srgbClr val="000000">
                  <a:alpha val="100000"/>
                </a:srgbClr>
              </a:solidFill>
              <a:prstDash val="solid"/>
            </a:ln>
          </p:spPr>
          <p:txBody>
            <a:bodyPr rtlCol="0"/>
            <a:lstStyle/>
            <a:p>
              <a:pPr algn="ctr"/>
              <a:endParaRPr lang="zh-CN" altLang="en-US"/>
            </a:p>
          </p:txBody>
        </p:sp>
        <p:sp>
          <p:nvSpPr>
            <p:cNvPr id="519" name="path"/>
            <p:cNvSpPr/>
            <p:nvPr/>
          </p:nvSpPr>
          <p:spPr>
            <a:xfrm>
              <a:off x="0" y="302903"/>
              <a:ext cx="74630" cy="75671"/>
            </a:xfrm>
            <a:custGeom>
              <a:avLst/>
              <a:gdLst/>
              <a:ahLst/>
              <a:cxnLst/>
              <a:rect l="0" t="0" r="0" b="0"/>
              <a:pathLst>
                <a:path w="117" h="119">
                  <a:moveTo>
                    <a:pt x="117" y="119"/>
                  </a:moveTo>
                  <a:lnTo>
                    <a:pt x="0" y="61"/>
                  </a:lnTo>
                  <a:lnTo>
                    <a:pt x="115" y="0"/>
                  </a:lnTo>
                  <a:lnTo>
                    <a:pt x="117" y="119"/>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206" name="group 206"/>
          <p:cNvGrpSpPr/>
          <p:nvPr/>
        </p:nvGrpSpPr>
        <p:grpSpPr>
          <a:xfrm rot="21600000">
            <a:off x="3460679" y="3141406"/>
            <a:ext cx="1037823" cy="2598851"/>
            <a:chOff x="0" y="0"/>
            <a:chExt cx="1037823" cy="2598851"/>
          </a:xfrm>
        </p:grpSpPr>
        <p:sp>
          <p:nvSpPr>
            <p:cNvPr id="520" name="path"/>
            <p:cNvSpPr/>
            <p:nvPr/>
          </p:nvSpPr>
          <p:spPr>
            <a:xfrm>
              <a:off x="36448" y="0"/>
              <a:ext cx="1001374" cy="2563463"/>
            </a:xfrm>
            <a:custGeom>
              <a:avLst/>
              <a:gdLst/>
              <a:ahLst/>
              <a:cxnLst/>
              <a:rect l="0" t="0" r="0" b="0"/>
              <a:pathLst>
                <a:path w="1576" h="4036">
                  <a:moveTo>
                    <a:pt x="2" y="2"/>
                  </a:moveTo>
                  <a:cubicBezTo>
                    <a:pt x="152" y="2"/>
                    <a:pt x="715" y="312"/>
                    <a:pt x="1024" y="561"/>
                  </a:cubicBezTo>
                  <a:cubicBezTo>
                    <a:pt x="1397" y="860"/>
                    <a:pt x="1403" y="1070"/>
                    <a:pt x="1451" y="1277"/>
                  </a:cubicBezTo>
                  <a:cubicBezTo>
                    <a:pt x="1483" y="1414"/>
                    <a:pt x="1532" y="1549"/>
                    <a:pt x="1556" y="1681"/>
                  </a:cubicBezTo>
                  <a:cubicBezTo>
                    <a:pt x="1584" y="1840"/>
                    <a:pt x="1574" y="1995"/>
                    <a:pt x="1562" y="2194"/>
                  </a:cubicBezTo>
                  <a:cubicBezTo>
                    <a:pt x="1550" y="2409"/>
                    <a:pt x="1535" y="2676"/>
                    <a:pt x="1439" y="2893"/>
                  </a:cubicBezTo>
                  <a:cubicBezTo>
                    <a:pt x="1323" y="3152"/>
                    <a:pt x="1090" y="3342"/>
                    <a:pt x="799" y="3588"/>
                  </a:cubicBezTo>
                  <a:cubicBezTo>
                    <a:pt x="581" y="3773"/>
                    <a:pt x="331" y="3990"/>
                    <a:pt x="44" y="4034"/>
                  </a:cubicBezTo>
                </a:path>
              </a:pathLst>
            </a:custGeom>
            <a:noFill/>
            <a:ln w="3256" cap="rnd">
              <a:round/>
              <a:solidFill>
                <a:srgbClr val="000000">
                  <a:alpha val="100000"/>
                </a:srgbClr>
              </a:solidFill>
              <a:prstDash val="solid"/>
            </a:ln>
          </p:spPr>
          <p:txBody>
            <a:bodyPr rtlCol="0"/>
            <a:lstStyle/>
            <a:p>
              <a:pPr algn="ctr"/>
              <a:endParaRPr lang="zh-CN" altLang="en-US"/>
            </a:p>
          </p:txBody>
        </p:sp>
        <p:sp>
          <p:nvSpPr>
            <p:cNvPr id="521" name="path"/>
            <p:cNvSpPr/>
            <p:nvPr/>
          </p:nvSpPr>
          <p:spPr>
            <a:xfrm>
              <a:off x="0" y="2523372"/>
              <a:ext cx="76671" cy="75479"/>
            </a:xfrm>
            <a:custGeom>
              <a:avLst/>
              <a:gdLst/>
              <a:ahLst/>
              <a:cxnLst/>
              <a:rect l="0" t="0" r="0" b="0"/>
              <a:pathLst>
                <a:path w="120" h="118">
                  <a:moveTo>
                    <a:pt x="120" y="118"/>
                  </a:moveTo>
                  <a:lnTo>
                    <a:pt x="0" y="68"/>
                  </a:lnTo>
                  <a:lnTo>
                    <a:pt x="112" y="0"/>
                  </a:lnTo>
                  <a:lnTo>
                    <a:pt x="120" y="118"/>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208" name="group 208"/>
          <p:cNvGrpSpPr/>
          <p:nvPr/>
        </p:nvGrpSpPr>
        <p:grpSpPr>
          <a:xfrm rot="21600000">
            <a:off x="7085166" y="2991018"/>
            <a:ext cx="428717" cy="395613"/>
            <a:chOff x="0" y="0"/>
            <a:chExt cx="428717" cy="395613"/>
          </a:xfrm>
        </p:grpSpPr>
        <p:sp>
          <p:nvSpPr>
            <p:cNvPr id="522" name="path"/>
            <p:cNvSpPr/>
            <p:nvPr/>
          </p:nvSpPr>
          <p:spPr>
            <a:xfrm>
              <a:off x="32505" y="0"/>
              <a:ext cx="396211" cy="316837"/>
            </a:xfrm>
            <a:custGeom>
              <a:avLst/>
              <a:gdLst/>
              <a:ahLst/>
              <a:cxnLst/>
              <a:rect l="0" t="0" r="0" b="0"/>
              <a:pathLst>
                <a:path w="623" h="498">
                  <a:moveTo>
                    <a:pt x="621" y="3"/>
                  </a:moveTo>
                  <a:cubicBezTo>
                    <a:pt x="459" y="3"/>
                    <a:pt x="369" y="43"/>
                    <a:pt x="242" y="166"/>
                  </a:cubicBezTo>
                  <a:cubicBezTo>
                    <a:pt x="155" y="251"/>
                    <a:pt x="51" y="374"/>
                    <a:pt x="2" y="495"/>
                  </a:cubicBezTo>
                </a:path>
              </a:pathLst>
            </a:custGeom>
            <a:noFill/>
            <a:ln w="3737" cap="rnd">
              <a:round/>
              <a:solidFill>
                <a:srgbClr val="000000">
                  <a:alpha val="100000"/>
                </a:srgbClr>
              </a:solidFill>
              <a:prstDash val="solid"/>
            </a:ln>
          </p:spPr>
          <p:txBody>
            <a:bodyPr rtlCol="0"/>
            <a:lstStyle/>
            <a:p>
              <a:pPr algn="ctr"/>
              <a:endParaRPr lang="zh-CN" altLang="en-US"/>
            </a:p>
          </p:txBody>
        </p:sp>
        <p:sp>
          <p:nvSpPr>
            <p:cNvPr id="523" name="path"/>
            <p:cNvSpPr/>
            <p:nvPr/>
          </p:nvSpPr>
          <p:spPr>
            <a:xfrm>
              <a:off x="0" y="290463"/>
              <a:ext cx="73400" cy="105149"/>
            </a:xfrm>
            <a:custGeom>
              <a:avLst/>
              <a:gdLst/>
              <a:ahLst/>
              <a:cxnLst/>
              <a:rect l="0" t="0" r="0" b="0"/>
              <a:pathLst>
                <a:path w="115" h="165">
                  <a:moveTo>
                    <a:pt x="115" y="40"/>
                  </a:moveTo>
                  <a:lnTo>
                    <a:pt x="25" y="165"/>
                  </a:lnTo>
                  <a:lnTo>
                    <a:pt x="0" y="0"/>
                  </a:lnTo>
                  <a:lnTo>
                    <a:pt x="115" y="40"/>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210" name="group 210"/>
          <p:cNvGrpSpPr/>
          <p:nvPr/>
        </p:nvGrpSpPr>
        <p:grpSpPr>
          <a:xfrm rot="21600000">
            <a:off x="6923920" y="3384550"/>
            <a:ext cx="355303" cy="446800"/>
            <a:chOff x="0" y="0"/>
            <a:chExt cx="355303" cy="446800"/>
          </a:xfrm>
        </p:grpSpPr>
        <p:sp>
          <p:nvSpPr>
            <p:cNvPr id="524" name="path"/>
            <p:cNvSpPr/>
            <p:nvPr/>
          </p:nvSpPr>
          <p:spPr>
            <a:xfrm>
              <a:off x="1655" y="2082"/>
              <a:ext cx="351991" cy="442635"/>
            </a:xfrm>
            <a:custGeom>
              <a:avLst/>
              <a:gdLst/>
              <a:ahLst/>
              <a:cxnLst/>
              <a:rect l="0" t="0" r="0" b="0"/>
              <a:pathLst>
                <a:path w="554" h="697">
                  <a:moveTo>
                    <a:pt x="0" y="348"/>
                  </a:moveTo>
                  <a:cubicBezTo>
                    <a:pt x="0" y="156"/>
                    <a:pt x="124" y="0"/>
                    <a:pt x="277" y="0"/>
                  </a:cubicBezTo>
                  <a:cubicBezTo>
                    <a:pt x="430" y="0"/>
                    <a:pt x="554" y="156"/>
                    <a:pt x="554" y="348"/>
                  </a:cubicBezTo>
                  <a:cubicBezTo>
                    <a:pt x="554" y="348"/>
                    <a:pt x="554" y="348"/>
                    <a:pt x="554" y="348"/>
                  </a:cubicBezTo>
                  <a:cubicBezTo>
                    <a:pt x="554" y="541"/>
                    <a:pt x="430" y="697"/>
                    <a:pt x="277" y="697"/>
                  </a:cubicBezTo>
                  <a:cubicBezTo>
                    <a:pt x="124" y="697"/>
                    <a:pt x="0" y="541"/>
                    <a:pt x="0" y="348"/>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525" name="path"/>
            <p:cNvSpPr/>
            <p:nvPr/>
          </p:nvSpPr>
          <p:spPr>
            <a:xfrm>
              <a:off x="0" y="0"/>
              <a:ext cx="355303" cy="446800"/>
            </a:xfrm>
            <a:custGeom>
              <a:avLst/>
              <a:gdLst/>
              <a:ahLst/>
              <a:cxnLst/>
              <a:rect l="0" t="0" r="0" b="0"/>
              <a:pathLst>
                <a:path w="559" h="703">
                  <a:moveTo>
                    <a:pt x="2" y="351"/>
                  </a:moveTo>
                  <a:cubicBezTo>
                    <a:pt x="2" y="159"/>
                    <a:pt x="126" y="3"/>
                    <a:pt x="279" y="3"/>
                  </a:cubicBezTo>
                  <a:cubicBezTo>
                    <a:pt x="432" y="3"/>
                    <a:pt x="556" y="159"/>
                    <a:pt x="556" y="351"/>
                  </a:cubicBezTo>
                  <a:cubicBezTo>
                    <a:pt x="556" y="351"/>
                    <a:pt x="556" y="351"/>
                    <a:pt x="556" y="351"/>
                  </a:cubicBezTo>
                  <a:cubicBezTo>
                    <a:pt x="556" y="544"/>
                    <a:pt x="432" y="700"/>
                    <a:pt x="279" y="700"/>
                  </a:cubicBezTo>
                  <a:cubicBezTo>
                    <a:pt x="126" y="700"/>
                    <a:pt x="2" y="544"/>
                    <a:pt x="2" y="351"/>
                  </a:cubicBezTo>
                </a:path>
              </a:pathLst>
            </a:custGeom>
            <a:noFill/>
            <a:ln w="3737" cap="rnd">
              <a:round/>
              <a:solidFill>
                <a:srgbClr val="000000">
                  <a:alpha val="100000"/>
                </a:srgbClr>
              </a:solidFill>
              <a:prstDash val="solid"/>
            </a:ln>
          </p:spPr>
          <p:txBody>
            <a:bodyPr rtlCol="0"/>
            <a:lstStyle/>
            <a:p>
              <a:pPr algn="ctr"/>
              <a:endParaRPr lang="zh-CN" altLang="en-US"/>
            </a:p>
          </p:txBody>
        </p:sp>
      </p:grpSp>
      <p:grpSp>
        <p:nvGrpSpPr>
          <p:cNvPr id="212" name="group 212"/>
          <p:cNvGrpSpPr/>
          <p:nvPr/>
        </p:nvGrpSpPr>
        <p:grpSpPr>
          <a:xfrm rot="21600000">
            <a:off x="6806589" y="2381287"/>
            <a:ext cx="705639" cy="2581274"/>
            <a:chOff x="0" y="0"/>
            <a:chExt cx="705639" cy="2581274"/>
          </a:xfrm>
        </p:grpSpPr>
        <p:sp>
          <p:nvSpPr>
            <p:cNvPr id="526" name="path"/>
            <p:cNvSpPr/>
            <p:nvPr/>
          </p:nvSpPr>
          <p:spPr>
            <a:xfrm>
              <a:off x="0" y="41123"/>
              <a:ext cx="668180" cy="2540151"/>
            </a:xfrm>
            <a:custGeom>
              <a:avLst/>
              <a:gdLst/>
              <a:ahLst/>
              <a:cxnLst/>
              <a:rect l="0" t="0" r="0" b="0"/>
              <a:pathLst>
                <a:path w="1052" h="4000">
                  <a:moveTo>
                    <a:pt x="1049" y="3996"/>
                  </a:moveTo>
                  <a:cubicBezTo>
                    <a:pt x="895" y="3996"/>
                    <a:pt x="3" y="2835"/>
                    <a:pt x="2" y="1829"/>
                  </a:cubicBezTo>
                  <a:cubicBezTo>
                    <a:pt x="2" y="939"/>
                    <a:pt x="698" y="171"/>
                    <a:pt x="1009" y="3"/>
                  </a:cubicBezTo>
                </a:path>
              </a:pathLst>
            </a:custGeom>
            <a:noFill/>
            <a:ln w="3737" cap="rnd">
              <a:round/>
              <a:solidFill>
                <a:srgbClr val="000000">
                  <a:alpha val="100000"/>
                </a:srgbClr>
              </a:solidFill>
              <a:prstDash val="solid"/>
            </a:ln>
          </p:spPr>
          <p:txBody>
            <a:bodyPr rtlCol="0"/>
            <a:lstStyle/>
            <a:p>
              <a:pPr algn="ctr"/>
              <a:endParaRPr lang="zh-CN" altLang="en-US"/>
            </a:p>
          </p:txBody>
        </p:sp>
        <p:sp>
          <p:nvSpPr>
            <p:cNvPr id="527" name="path"/>
            <p:cNvSpPr/>
            <p:nvPr/>
          </p:nvSpPr>
          <p:spPr>
            <a:xfrm>
              <a:off x="622221" y="0"/>
              <a:ext cx="83417" cy="92656"/>
            </a:xfrm>
            <a:custGeom>
              <a:avLst/>
              <a:gdLst/>
              <a:ahLst/>
              <a:cxnLst/>
              <a:rect l="0" t="0" r="0" b="0"/>
              <a:pathLst>
                <a:path w="131" h="145">
                  <a:moveTo>
                    <a:pt x="0" y="0"/>
                  </a:moveTo>
                  <a:lnTo>
                    <a:pt x="131" y="33"/>
                  </a:lnTo>
                  <a:lnTo>
                    <a:pt x="31" y="145"/>
                  </a:lnTo>
                  <a:lnTo>
                    <a:pt x="0" y="0"/>
                  </a:lnTo>
                  <a:close/>
                </a:path>
              </a:pathLst>
            </a:custGeom>
            <a:solidFill>
              <a:srgbClr val="000000">
                <a:alpha val="100000"/>
              </a:srgbClr>
            </a:solidFill>
            <a:ln cap="flat">
              <a:miter lim="0"/>
              <a:noFill/>
              <a:prstDash val="solid"/>
            </a:ln>
          </p:spPr>
          <p:txBody>
            <a:bodyPr rtlCol="0"/>
            <a:lstStyle/>
            <a:p>
              <a:pPr algn="ctr"/>
              <a:endParaRPr lang="zh-CN" altLang="en-US"/>
            </a:p>
          </p:txBody>
        </p:sp>
      </p:grpSp>
      <p:sp>
        <p:nvSpPr>
          <p:cNvPr id="528" name="textbox 528"/>
          <p:cNvSpPr/>
          <p:nvPr/>
        </p:nvSpPr>
        <p:spPr>
          <a:xfrm>
            <a:off x="1468664" y="1386052"/>
            <a:ext cx="6259195" cy="305434"/>
          </a:xfrm>
          <a:prstGeom prst="rect">
            <a:avLst/>
          </a:prstGeom>
        </p:spPr>
        <p:txBody>
          <a:bodyPr vert="horz" wrap="square" lIns="0" tIns="0" rIns="0" bIns="0"/>
          <a:lstStyle/>
          <a:p>
            <a:pPr algn="l" rtl="0" eaLnBrk="0">
              <a:lnSpc>
                <a:spcPct val="79103"/>
              </a:lnSpc>
              <a:tabLst/>
            </a:pPr>
            <a:endParaRPr lang="Arial" altLang="Arial" sz="100" dirty="0"/>
          </a:p>
          <a:p>
            <a:pPr indent="12700" algn="l" rtl="0" eaLnBrk="0">
              <a:lnSpc>
                <a:spcPct val="92000"/>
              </a:lnSpc>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Microsoft YaHei"/>
                <a:ea typeface="Microsoft YaHei"/>
                <a:cs typeface="Microsoft YaHei"/>
              </a:rPr>
              <a:t>1.</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以详细设计或源代码为基础</a:t>
            </a:r>
            <a:r>
              <a:rPr sz="2000" spc="-15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导出程序的控制流图</a:t>
            </a:r>
            <a:endParaRPr lang="KaiTi" altLang="KaiTi" sz="2000" dirty="0"/>
          </a:p>
        </p:txBody>
      </p:sp>
      <p:sp>
        <p:nvSpPr>
          <p:cNvPr id="529"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grpSp>
        <p:nvGrpSpPr>
          <p:cNvPr id="214" name="group 214"/>
          <p:cNvGrpSpPr/>
          <p:nvPr/>
        </p:nvGrpSpPr>
        <p:grpSpPr>
          <a:xfrm rot="21600000">
            <a:off x="2621537" y="3918682"/>
            <a:ext cx="345847" cy="353058"/>
            <a:chOff x="0" y="0"/>
            <a:chExt cx="345847" cy="353058"/>
          </a:xfrm>
        </p:grpSpPr>
        <p:sp>
          <p:nvSpPr>
            <p:cNvPr id="530" name="path"/>
            <p:cNvSpPr/>
            <p:nvPr/>
          </p:nvSpPr>
          <p:spPr>
            <a:xfrm>
              <a:off x="1611" y="1645"/>
              <a:ext cx="342624" cy="349767"/>
            </a:xfrm>
            <a:custGeom>
              <a:avLst/>
              <a:gdLst/>
              <a:ahLst/>
              <a:cxnLst/>
              <a:rect l="0" t="0" r="0" b="0"/>
              <a:pathLst>
                <a:path w="539" h="550">
                  <a:moveTo>
                    <a:pt x="0" y="275"/>
                  </a:moveTo>
                  <a:cubicBezTo>
                    <a:pt x="0" y="123"/>
                    <a:pt x="120" y="0"/>
                    <a:pt x="269" y="0"/>
                  </a:cubicBezTo>
                  <a:cubicBezTo>
                    <a:pt x="418" y="0"/>
                    <a:pt x="539" y="123"/>
                    <a:pt x="539" y="275"/>
                  </a:cubicBezTo>
                  <a:cubicBezTo>
                    <a:pt x="539" y="275"/>
                    <a:pt x="539" y="275"/>
                    <a:pt x="539" y="275"/>
                  </a:cubicBezTo>
                  <a:cubicBezTo>
                    <a:pt x="539" y="427"/>
                    <a:pt x="418" y="550"/>
                    <a:pt x="269" y="550"/>
                  </a:cubicBezTo>
                  <a:cubicBezTo>
                    <a:pt x="120" y="550"/>
                    <a:pt x="0" y="427"/>
                    <a:pt x="0" y="275"/>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531" name="path"/>
            <p:cNvSpPr/>
            <p:nvPr/>
          </p:nvSpPr>
          <p:spPr>
            <a:xfrm>
              <a:off x="0" y="0"/>
              <a:ext cx="345847" cy="353058"/>
            </a:xfrm>
            <a:custGeom>
              <a:avLst/>
              <a:gdLst/>
              <a:ahLst/>
              <a:cxnLst/>
              <a:rect l="0" t="0" r="0" b="0"/>
              <a:pathLst>
                <a:path w="544" h="555">
                  <a:moveTo>
                    <a:pt x="2" y="278"/>
                  </a:moveTo>
                  <a:cubicBezTo>
                    <a:pt x="2" y="125"/>
                    <a:pt x="123" y="2"/>
                    <a:pt x="272" y="2"/>
                  </a:cubicBezTo>
                  <a:cubicBezTo>
                    <a:pt x="421" y="2"/>
                    <a:pt x="542" y="125"/>
                    <a:pt x="542" y="278"/>
                  </a:cubicBezTo>
                  <a:cubicBezTo>
                    <a:pt x="542" y="278"/>
                    <a:pt x="542" y="278"/>
                    <a:pt x="542" y="278"/>
                  </a:cubicBezTo>
                  <a:cubicBezTo>
                    <a:pt x="542" y="430"/>
                    <a:pt x="421" y="553"/>
                    <a:pt x="272" y="553"/>
                  </a:cubicBezTo>
                  <a:cubicBezTo>
                    <a:pt x="123" y="553"/>
                    <a:pt x="2" y="430"/>
                    <a:pt x="2" y="278"/>
                  </a:cubicBezTo>
                </a:path>
              </a:pathLst>
            </a:custGeom>
            <a:noFill/>
            <a:ln w="3256" cap="rnd">
              <a:round/>
              <a:solidFill>
                <a:srgbClr val="000000">
                  <a:alpha val="100000"/>
                </a:srgbClr>
              </a:solidFill>
              <a:prstDash val="solid"/>
            </a:ln>
          </p:spPr>
          <p:txBody>
            <a:bodyPr rtlCol="0"/>
            <a:lstStyle/>
            <a:p>
              <a:pPr algn="ctr"/>
              <a:endParaRPr lang="zh-CN" altLang="en-US"/>
            </a:p>
          </p:txBody>
        </p:sp>
      </p:grpSp>
      <p:grpSp>
        <p:nvGrpSpPr>
          <p:cNvPr id="216" name="group 216"/>
          <p:cNvGrpSpPr/>
          <p:nvPr/>
        </p:nvGrpSpPr>
        <p:grpSpPr>
          <a:xfrm rot="21600000">
            <a:off x="2778493" y="3607717"/>
            <a:ext cx="417307" cy="312610"/>
            <a:chOff x="0" y="0"/>
            <a:chExt cx="417307" cy="312610"/>
          </a:xfrm>
        </p:grpSpPr>
        <p:sp>
          <p:nvSpPr>
            <p:cNvPr id="532" name="path"/>
            <p:cNvSpPr/>
            <p:nvPr/>
          </p:nvSpPr>
          <p:spPr>
            <a:xfrm>
              <a:off x="31641" y="0"/>
              <a:ext cx="385666" cy="250362"/>
            </a:xfrm>
            <a:custGeom>
              <a:avLst/>
              <a:gdLst/>
              <a:ahLst/>
              <a:cxnLst/>
              <a:rect l="0" t="0" r="0" b="0"/>
              <a:pathLst>
                <a:path w="607" h="394">
                  <a:moveTo>
                    <a:pt x="604" y="2"/>
                  </a:moveTo>
                  <a:cubicBezTo>
                    <a:pt x="447" y="2"/>
                    <a:pt x="360" y="34"/>
                    <a:pt x="236" y="131"/>
                  </a:cubicBezTo>
                  <a:cubicBezTo>
                    <a:pt x="151" y="198"/>
                    <a:pt x="50" y="296"/>
                    <a:pt x="2" y="391"/>
                  </a:cubicBezTo>
                </a:path>
              </a:pathLst>
            </a:custGeom>
            <a:noFill/>
            <a:ln w="3256" cap="rnd">
              <a:round/>
              <a:solidFill>
                <a:srgbClr val="000000">
                  <a:alpha val="100000"/>
                </a:srgbClr>
              </a:solidFill>
              <a:prstDash val="solid"/>
            </a:ln>
          </p:spPr>
          <p:txBody>
            <a:bodyPr rtlCol="0"/>
            <a:lstStyle/>
            <a:p>
              <a:pPr algn="ctr"/>
              <a:endParaRPr lang="zh-CN" altLang="en-US"/>
            </a:p>
          </p:txBody>
        </p:sp>
        <p:sp>
          <p:nvSpPr>
            <p:cNvPr id="533" name="path"/>
            <p:cNvSpPr/>
            <p:nvPr/>
          </p:nvSpPr>
          <p:spPr>
            <a:xfrm>
              <a:off x="0" y="229522"/>
              <a:ext cx="71447" cy="83088"/>
            </a:xfrm>
            <a:custGeom>
              <a:avLst/>
              <a:gdLst/>
              <a:ahLst/>
              <a:cxnLst/>
              <a:rect l="0" t="0" r="0" b="0"/>
              <a:pathLst>
                <a:path w="112" h="130">
                  <a:moveTo>
                    <a:pt x="112" y="31"/>
                  </a:moveTo>
                  <a:lnTo>
                    <a:pt x="25" y="130"/>
                  </a:lnTo>
                  <a:lnTo>
                    <a:pt x="0" y="0"/>
                  </a:lnTo>
                  <a:lnTo>
                    <a:pt x="112" y="31"/>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218" name="group 218"/>
          <p:cNvGrpSpPr/>
          <p:nvPr/>
        </p:nvGrpSpPr>
        <p:grpSpPr>
          <a:xfrm rot="21600000">
            <a:off x="2507329" y="3126049"/>
            <a:ext cx="686859" cy="2039621"/>
            <a:chOff x="0" y="0"/>
            <a:chExt cx="686859" cy="2039621"/>
          </a:xfrm>
        </p:grpSpPr>
        <p:sp>
          <p:nvSpPr>
            <p:cNvPr id="534" name="path"/>
            <p:cNvSpPr/>
            <p:nvPr/>
          </p:nvSpPr>
          <p:spPr>
            <a:xfrm>
              <a:off x="0" y="32358"/>
              <a:ext cx="650397" cy="2007262"/>
            </a:xfrm>
            <a:custGeom>
              <a:avLst/>
              <a:gdLst/>
              <a:ahLst/>
              <a:cxnLst/>
              <a:rect l="0" t="0" r="0" b="0"/>
              <a:pathLst>
                <a:path w="1024" h="3161">
                  <a:moveTo>
                    <a:pt x="1021" y="3158"/>
                  </a:moveTo>
                  <a:cubicBezTo>
                    <a:pt x="871" y="3158"/>
                    <a:pt x="3" y="2240"/>
                    <a:pt x="2" y="1445"/>
                  </a:cubicBezTo>
                  <a:cubicBezTo>
                    <a:pt x="2" y="742"/>
                    <a:pt x="679" y="135"/>
                    <a:pt x="982" y="2"/>
                  </a:cubicBezTo>
                </a:path>
              </a:pathLst>
            </a:custGeom>
            <a:noFill/>
            <a:ln w="3256" cap="rnd">
              <a:round/>
              <a:solidFill>
                <a:srgbClr val="000000">
                  <a:alpha val="100000"/>
                </a:srgbClr>
              </a:solidFill>
              <a:prstDash val="solid"/>
            </a:ln>
          </p:spPr>
          <p:txBody>
            <a:bodyPr rtlCol="0"/>
            <a:lstStyle/>
            <a:p>
              <a:pPr algn="ctr"/>
              <a:endParaRPr lang="zh-CN" altLang="en-US"/>
            </a:p>
          </p:txBody>
        </p:sp>
        <p:sp>
          <p:nvSpPr>
            <p:cNvPr id="535" name="path"/>
            <p:cNvSpPr/>
            <p:nvPr/>
          </p:nvSpPr>
          <p:spPr>
            <a:xfrm>
              <a:off x="605662" y="0"/>
              <a:ext cx="81197" cy="73079"/>
            </a:xfrm>
            <a:custGeom>
              <a:avLst/>
              <a:gdLst/>
              <a:ahLst/>
              <a:cxnLst/>
              <a:rect l="0" t="0" r="0" b="0"/>
              <a:pathLst>
                <a:path w="127" h="115">
                  <a:moveTo>
                    <a:pt x="0" y="0"/>
                  </a:moveTo>
                  <a:lnTo>
                    <a:pt x="127" y="26"/>
                  </a:lnTo>
                  <a:lnTo>
                    <a:pt x="30" y="115"/>
                  </a:lnTo>
                  <a:lnTo>
                    <a:pt x="0" y="0"/>
                  </a:lnTo>
                  <a:close/>
                </a:path>
              </a:pathLst>
            </a:custGeom>
            <a:solidFill>
              <a:srgbClr val="000000">
                <a:alpha val="100000"/>
              </a:srgbClr>
            </a:solidFill>
            <a:ln cap="flat">
              <a:miter lim="0"/>
              <a:noFill/>
              <a:prstDash val="solid"/>
            </a:ln>
          </p:spPr>
          <p:txBody>
            <a:bodyPr rtlCol="0"/>
            <a:lstStyle/>
            <a:p>
              <a:pPr algn="ctr"/>
              <a:endParaRPr lang="zh-CN" altLang="en-US"/>
            </a:p>
          </p:txBody>
        </p:sp>
      </p:grpSp>
      <p:pic>
        <p:nvPicPr>
          <p:cNvPr id="536" name="picture 536"/>
          <p:cNvPicPr>
            <a:picLocks noChangeAspect="1"/>
          </p:cNvPicPr>
          <p:nvPr/>
        </p:nvPicPr>
        <p:blipFill>
          <a:blip r:embed="rId2"/>
          <a:stretch>
            <a:fillRect/>
          </a:stretch>
        </p:blipFill>
        <p:spPr>
          <a:xfrm rot="21600000">
            <a:off x="10283952" y="83819"/>
            <a:ext cx="1812035" cy="571500"/>
          </a:xfrm>
          <a:prstGeom prst="rect">
            <a:avLst/>
          </a:prstGeom>
        </p:spPr>
      </p:pic>
      <p:grpSp>
        <p:nvGrpSpPr>
          <p:cNvPr id="220" name="group 220"/>
          <p:cNvGrpSpPr/>
          <p:nvPr/>
        </p:nvGrpSpPr>
        <p:grpSpPr>
          <a:xfrm rot="21600000">
            <a:off x="7604227" y="4466587"/>
            <a:ext cx="105202" cy="297161"/>
            <a:chOff x="0" y="0"/>
            <a:chExt cx="105202" cy="297161"/>
          </a:xfrm>
        </p:grpSpPr>
        <p:sp>
          <p:nvSpPr>
            <p:cNvPr id="537" name="path"/>
            <p:cNvSpPr/>
            <p:nvPr/>
          </p:nvSpPr>
          <p:spPr>
            <a:xfrm>
              <a:off x="34396" y="0"/>
              <a:ext cx="70806" cy="216545"/>
            </a:xfrm>
            <a:custGeom>
              <a:avLst/>
              <a:gdLst/>
              <a:ahLst/>
              <a:cxnLst/>
              <a:rect l="0" t="0" r="0" b="0"/>
              <a:pathLst>
                <a:path w="111" h="341">
                  <a:moveTo>
                    <a:pt x="108" y="3"/>
                  </a:moveTo>
                  <a:cubicBezTo>
                    <a:pt x="108" y="181"/>
                    <a:pt x="36" y="222"/>
                    <a:pt x="2" y="337"/>
                  </a:cubicBezTo>
                </a:path>
              </a:pathLst>
            </a:custGeom>
            <a:noFill/>
            <a:ln w="3737" cap="rnd">
              <a:round/>
              <a:solidFill>
                <a:srgbClr val="000000">
                  <a:alpha val="100000"/>
                </a:srgbClr>
              </a:solidFill>
              <a:prstDash val="solid"/>
            </a:ln>
          </p:spPr>
          <p:txBody>
            <a:bodyPr rtlCol="0"/>
            <a:lstStyle/>
            <a:p>
              <a:pPr algn="ctr"/>
              <a:endParaRPr lang="zh-CN" altLang="en-US"/>
            </a:p>
          </p:txBody>
        </p:sp>
        <p:sp>
          <p:nvSpPr>
            <p:cNvPr id="538" name="path"/>
            <p:cNvSpPr/>
            <p:nvPr/>
          </p:nvSpPr>
          <p:spPr>
            <a:xfrm>
              <a:off x="0" y="194856"/>
              <a:ext cx="75166" cy="102304"/>
            </a:xfrm>
            <a:custGeom>
              <a:avLst/>
              <a:gdLst/>
              <a:ahLst/>
              <a:cxnLst/>
              <a:rect l="0" t="0" r="0" b="0"/>
              <a:pathLst>
                <a:path w="118" h="161">
                  <a:moveTo>
                    <a:pt x="118" y="24"/>
                  </a:moveTo>
                  <a:lnTo>
                    <a:pt x="39" y="161"/>
                  </a:lnTo>
                  <a:lnTo>
                    <a:pt x="0" y="0"/>
                  </a:lnTo>
                  <a:lnTo>
                    <a:pt x="118" y="24"/>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222" name="group 222"/>
          <p:cNvGrpSpPr/>
          <p:nvPr/>
        </p:nvGrpSpPr>
        <p:grpSpPr>
          <a:xfrm rot="21600000">
            <a:off x="7099916" y="3827185"/>
            <a:ext cx="529642" cy="936562"/>
            <a:chOff x="0" y="0"/>
            <a:chExt cx="529642" cy="936562"/>
          </a:xfrm>
        </p:grpSpPr>
        <p:sp>
          <p:nvSpPr>
            <p:cNvPr id="539" name="path"/>
            <p:cNvSpPr/>
            <p:nvPr/>
          </p:nvSpPr>
          <p:spPr>
            <a:xfrm>
              <a:off x="0" y="0"/>
              <a:ext cx="491038" cy="871859"/>
            </a:xfrm>
            <a:custGeom>
              <a:avLst/>
              <a:gdLst/>
              <a:ahLst/>
              <a:cxnLst/>
              <a:rect l="0" t="0" r="0" b="0"/>
              <a:pathLst>
                <a:path w="773" h="1373">
                  <a:moveTo>
                    <a:pt x="2" y="3"/>
                  </a:moveTo>
                  <a:cubicBezTo>
                    <a:pt x="2" y="1032"/>
                    <a:pt x="576" y="1206"/>
                    <a:pt x="770" y="1369"/>
                  </a:cubicBezTo>
                </a:path>
              </a:pathLst>
            </a:custGeom>
            <a:noFill/>
            <a:ln w="3737" cap="rnd">
              <a:round/>
              <a:solidFill>
                <a:srgbClr val="000000">
                  <a:alpha val="100000"/>
                </a:srgbClr>
              </a:solidFill>
              <a:prstDash val="solid"/>
            </a:ln>
          </p:spPr>
          <p:txBody>
            <a:bodyPr rtlCol="0"/>
            <a:lstStyle/>
            <a:p>
              <a:pPr algn="ctr"/>
              <a:endParaRPr lang="zh-CN" altLang="en-US"/>
            </a:p>
          </p:txBody>
        </p:sp>
        <p:sp>
          <p:nvSpPr>
            <p:cNvPr id="540" name="path"/>
            <p:cNvSpPr/>
            <p:nvPr/>
          </p:nvSpPr>
          <p:spPr>
            <a:xfrm>
              <a:off x="453289" y="831308"/>
              <a:ext cx="76353" cy="105254"/>
            </a:xfrm>
            <a:custGeom>
              <a:avLst/>
              <a:gdLst/>
              <a:ahLst/>
              <a:cxnLst/>
              <a:rect l="0" t="0" r="0" b="0"/>
              <a:pathLst>
                <a:path w="120" h="165">
                  <a:moveTo>
                    <a:pt x="95" y="0"/>
                  </a:moveTo>
                  <a:lnTo>
                    <a:pt x="120" y="165"/>
                  </a:lnTo>
                  <a:lnTo>
                    <a:pt x="0" y="91"/>
                  </a:lnTo>
                  <a:lnTo>
                    <a:pt x="95" y="0"/>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224" name="group 224"/>
          <p:cNvGrpSpPr/>
          <p:nvPr/>
        </p:nvGrpSpPr>
        <p:grpSpPr>
          <a:xfrm rot="21600000">
            <a:off x="3283740" y="4773701"/>
            <a:ext cx="102402" cy="234855"/>
            <a:chOff x="0" y="0"/>
            <a:chExt cx="102402" cy="234855"/>
          </a:xfrm>
        </p:grpSpPr>
        <p:sp>
          <p:nvSpPr>
            <p:cNvPr id="541" name="path"/>
            <p:cNvSpPr/>
            <p:nvPr/>
          </p:nvSpPr>
          <p:spPr>
            <a:xfrm>
              <a:off x="33480" y="0"/>
              <a:ext cx="68921" cy="171113"/>
            </a:xfrm>
            <a:custGeom>
              <a:avLst/>
              <a:gdLst/>
              <a:ahLst/>
              <a:cxnLst/>
              <a:rect l="0" t="0" r="0" b="0"/>
              <a:pathLst>
                <a:path w="108" h="269">
                  <a:moveTo>
                    <a:pt x="106" y="2"/>
                  </a:moveTo>
                  <a:cubicBezTo>
                    <a:pt x="106" y="143"/>
                    <a:pt x="35" y="176"/>
                    <a:pt x="2" y="266"/>
                  </a:cubicBezTo>
                </a:path>
              </a:pathLst>
            </a:custGeom>
            <a:noFill/>
            <a:ln w="3256" cap="rnd">
              <a:round/>
              <a:solidFill>
                <a:srgbClr val="000000">
                  <a:alpha val="100000"/>
                </a:srgbClr>
              </a:solidFill>
              <a:prstDash val="solid"/>
            </a:ln>
          </p:spPr>
          <p:txBody>
            <a:bodyPr rtlCol="0"/>
            <a:lstStyle/>
            <a:p>
              <a:pPr algn="ctr"/>
              <a:endParaRPr lang="zh-CN" altLang="en-US"/>
            </a:p>
          </p:txBody>
        </p:sp>
        <p:sp>
          <p:nvSpPr>
            <p:cNvPr id="542" name="path"/>
            <p:cNvSpPr/>
            <p:nvPr/>
          </p:nvSpPr>
          <p:spPr>
            <a:xfrm>
              <a:off x="0" y="154111"/>
              <a:ext cx="73166" cy="80744"/>
            </a:xfrm>
            <a:custGeom>
              <a:avLst/>
              <a:gdLst/>
              <a:ahLst/>
              <a:cxnLst/>
              <a:rect l="0" t="0" r="0" b="0"/>
              <a:pathLst>
                <a:path w="115" h="127">
                  <a:moveTo>
                    <a:pt x="115" y="19"/>
                  </a:moveTo>
                  <a:lnTo>
                    <a:pt x="38" y="127"/>
                  </a:lnTo>
                  <a:lnTo>
                    <a:pt x="0" y="0"/>
                  </a:lnTo>
                  <a:lnTo>
                    <a:pt x="115" y="19"/>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226" name="group 226"/>
          <p:cNvGrpSpPr/>
          <p:nvPr/>
        </p:nvGrpSpPr>
        <p:grpSpPr>
          <a:xfrm rot="21600000">
            <a:off x="2792850" y="4268450"/>
            <a:ext cx="515547" cy="740106"/>
            <a:chOff x="0" y="0"/>
            <a:chExt cx="515547" cy="740106"/>
          </a:xfrm>
        </p:grpSpPr>
        <p:sp>
          <p:nvSpPr>
            <p:cNvPr id="543" name="path"/>
            <p:cNvSpPr/>
            <p:nvPr/>
          </p:nvSpPr>
          <p:spPr>
            <a:xfrm>
              <a:off x="0" y="0"/>
              <a:ext cx="477970" cy="688977"/>
            </a:xfrm>
            <a:custGeom>
              <a:avLst/>
              <a:gdLst/>
              <a:ahLst/>
              <a:cxnLst/>
              <a:rect l="0" t="0" r="0" b="0"/>
              <a:pathLst>
                <a:path w="752" h="1085">
                  <a:moveTo>
                    <a:pt x="2" y="2"/>
                  </a:moveTo>
                  <a:cubicBezTo>
                    <a:pt x="2" y="816"/>
                    <a:pt x="561" y="953"/>
                    <a:pt x="750" y="1082"/>
                  </a:cubicBezTo>
                </a:path>
              </a:pathLst>
            </a:custGeom>
            <a:noFill/>
            <a:ln w="3256" cap="rnd">
              <a:round/>
              <a:solidFill>
                <a:srgbClr val="000000">
                  <a:alpha val="100000"/>
                </a:srgbClr>
              </a:solidFill>
              <a:prstDash val="solid"/>
            </a:ln>
          </p:spPr>
          <p:txBody>
            <a:bodyPr rtlCol="0"/>
            <a:lstStyle/>
            <a:p>
              <a:pPr algn="ctr"/>
              <a:endParaRPr lang="zh-CN" altLang="en-US"/>
            </a:p>
          </p:txBody>
        </p:sp>
        <p:sp>
          <p:nvSpPr>
            <p:cNvPr id="544" name="path"/>
            <p:cNvSpPr/>
            <p:nvPr/>
          </p:nvSpPr>
          <p:spPr>
            <a:xfrm>
              <a:off x="441226" y="656894"/>
              <a:ext cx="74321" cy="83211"/>
            </a:xfrm>
            <a:custGeom>
              <a:avLst/>
              <a:gdLst/>
              <a:ahLst/>
              <a:cxnLst/>
              <a:rect l="0" t="0" r="0" b="0"/>
              <a:pathLst>
                <a:path w="117" h="131">
                  <a:moveTo>
                    <a:pt x="93" y="0"/>
                  </a:moveTo>
                  <a:lnTo>
                    <a:pt x="117" y="131"/>
                  </a:lnTo>
                  <a:lnTo>
                    <a:pt x="0" y="72"/>
                  </a:lnTo>
                  <a:lnTo>
                    <a:pt x="93" y="0"/>
                  </a:lnTo>
                  <a:close/>
                </a:path>
              </a:pathLst>
            </a:custGeom>
            <a:solidFill>
              <a:srgbClr val="000000">
                <a:alpha val="100000"/>
              </a:srgbClr>
            </a:solidFill>
            <a:ln cap="flat">
              <a:miter lim="0"/>
              <a:noFill/>
              <a:prstDash val="solid"/>
            </a:ln>
          </p:spPr>
          <p:txBody>
            <a:bodyPr rtlCol="0"/>
            <a:lstStyle/>
            <a:p>
              <a:pPr algn="ctr"/>
              <a:endParaRPr lang="zh-CN" altLang="en-US"/>
            </a:p>
          </p:txBody>
        </p:sp>
      </p:grpSp>
      <p:sp>
        <p:nvSpPr>
          <p:cNvPr id="545" name="textbox 545"/>
          <p:cNvSpPr/>
          <p:nvPr/>
        </p:nvSpPr>
        <p:spPr>
          <a:xfrm>
            <a:off x="8221391" y="3949653"/>
            <a:ext cx="478790" cy="609600"/>
          </a:xfrm>
          <a:prstGeom prst="rect">
            <a:avLst/>
          </a:prstGeom>
        </p:spPr>
        <p:txBody>
          <a:bodyPr vert="horz" wrap="square" lIns="0" tIns="0" rIns="0" bIns="0"/>
          <a:lstStyle/>
          <a:p>
            <a:pPr algn="l" rtl="0" eaLnBrk="0">
              <a:lnSpc>
                <a:spcPct val="159000"/>
              </a:lnSpc>
              <a:tabLst/>
            </a:pPr>
            <a:endParaRPr lang="Arial" altLang="Arial" sz="1000" dirty="0"/>
          </a:p>
          <a:p>
            <a:pPr algn="l" rtl="0" eaLnBrk="0">
              <a:lnSpc>
                <a:spcPct val="6057"/>
              </a:lnSpc>
              <a:tabLst/>
            </a:pPr>
            <a:endParaRPr lang="Arial" altLang="Arial" sz="100" dirty="0"/>
          </a:p>
          <a:p>
            <a:pPr indent="113749" algn="l" rtl="0" eaLnBrk="0">
              <a:lnSpc>
                <a:spcPct val="92000"/>
              </a:lnSpc>
              <a:tabLst/>
            </a:pPr>
            <a:r>
              <a:rPr sz="900" spc="-30" dirty="0">
                <a:solidFill>
                  <a:srgbClr val="000000">
                    <a:alpha val="100000"/>
                  </a:srgbClr>
                </a:solidFill>
                <a:latin typeface="SimSun"/>
                <a:ea typeface="SimSun"/>
                <a:cs typeface="SimSun"/>
              </a:rPr>
              <a:t>11,</a:t>
            </a:r>
            <a:r>
              <a:rPr sz="900" spc="-20" dirty="0">
                <a:solidFill>
                  <a:srgbClr val="000000">
                    <a:alpha val="100000"/>
                  </a:srgbClr>
                </a:solidFill>
                <a:latin typeface="SimSun"/>
                <a:ea typeface="SimSun"/>
                <a:cs typeface="SimSun"/>
              </a:rPr>
              <a:t>1</a:t>
            </a:r>
            <a:r>
              <a:rPr sz="900" spc="0" dirty="0">
                <a:solidFill>
                  <a:srgbClr val="000000">
                    <a:alpha val="100000"/>
                  </a:srgbClr>
                </a:solidFill>
                <a:latin typeface="SimSun"/>
                <a:ea typeface="SimSun"/>
                <a:cs typeface="SimSun"/>
              </a:rPr>
              <a:t>2</a:t>
            </a:r>
            <a:endParaRPr lang="SimSun" altLang="SimSun" sz="900" dirty="0"/>
          </a:p>
        </p:txBody>
      </p:sp>
      <p:sp>
        <p:nvSpPr>
          <p:cNvPr id="546" name="textbox 546"/>
          <p:cNvSpPr/>
          <p:nvPr/>
        </p:nvSpPr>
        <p:spPr>
          <a:xfrm>
            <a:off x="3884142" y="4362696"/>
            <a:ext cx="466725" cy="488315"/>
          </a:xfrm>
          <a:prstGeom prst="rect">
            <a:avLst/>
          </a:prstGeom>
        </p:spPr>
        <p:txBody>
          <a:bodyPr vert="horz" wrap="square" lIns="0" tIns="0" rIns="0" bIns="0"/>
          <a:lstStyle/>
          <a:p>
            <a:pPr algn="l" rtl="0" eaLnBrk="0">
              <a:lnSpc>
                <a:spcPct val="127000"/>
              </a:lnSpc>
              <a:tabLst/>
            </a:pPr>
            <a:endParaRPr lang="Arial" altLang="Arial" sz="1000" dirty="0"/>
          </a:p>
          <a:p>
            <a:pPr algn="l" rtl="0" eaLnBrk="0">
              <a:lnSpc>
                <a:spcPct val="8047"/>
              </a:lnSpc>
              <a:tabLst/>
            </a:pPr>
            <a:endParaRPr lang="Arial" altLang="Arial" sz="100" dirty="0"/>
          </a:p>
          <a:p>
            <a:pPr indent="111060" algn="l" rtl="0" eaLnBrk="0">
              <a:lnSpc>
                <a:spcPct val="83000"/>
              </a:lnSpc>
              <a:tabLst/>
            </a:pPr>
            <a:r>
              <a:rPr sz="800" spc="10" dirty="0">
                <a:solidFill>
                  <a:srgbClr val="000000">
                    <a:alpha val="100000"/>
                  </a:srgbClr>
                </a:solidFill>
                <a:latin typeface="SimSun"/>
                <a:ea typeface="SimSun"/>
                <a:cs typeface="SimSun"/>
              </a:rPr>
              <a:t>1</a:t>
            </a:r>
            <a:r>
              <a:rPr sz="800" spc="5" dirty="0">
                <a:solidFill>
                  <a:srgbClr val="000000">
                    <a:alpha val="100000"/>
                  </a:srgbClr>
                </a:solidFill>
                <a:latin typeface="SimSun"/>
                <a:ea typeface="SimSun"/>
                <a:cs typeface="SimSun"/>
              </a:rPr>
              <a:t>1</a:t>
            </a:r>
            <a:r>
              <a:rPr sz="800" spc="0" dirty="0">
                <a:solidFill>
                  <a:srgbClr val="000000">
                    <a:alpha val="100000"/>
                  </a:srgbClr>
                </a:solidFill>
                <a:latin typeface="SimSun"/>
                <a:ea typeface="SimSun"/>
                <a:cs typeface="SimSun"/>
              </a:rPr>
              <a:t>,12</a:t>
            </a:r>
            <a:endParaRPr lang="SimSun" altLang="SimSun" sz="800" dirty="0"/>
          </a:p>
        </p:txBody>
      </p:sp>
      <p:sp>
        <p:nvSpPr>
          <p:cNvPr id="547" name="textbox 547"/>
          <p:cNvSpPr/>
          <p:nvPr/>
        </p:nvSpPr>
        <p:spPr>
          <a:xfrm>
            <a:off x="6911220" y="3371850"/>
            <a:ext cx="381000" cy="488315"/>
          </a:xfrm>
          <a:prstGeom prst="rect">
            <a:avLst/>
          </a:prstGeom>
        </p:spPr>
        <p:txBody>
          <a:bodyPr vert="horz" wrap="square" lIns="0" tIns="0" rIns="0" bIns="0"/>
          <a:lstStyle/>
          <a:p>
            <a:pPr algn="l" rtl="0" eaLnBrk="0">
              <a:lnSpc>
                <a:spcPct val="119000"/>
              </a:lnSpc>
              <a:tabLst/>
            </a:pPr>
            <a:endParaRPr lang="Arial" altLang="Arial" sz="1000" dirty="0"/>
          </a:p>
          <a:p>
            <a:pPr indent="112755" algn="l" rtl="0" eaLnBrk="0">
              <a:lnSpc>
                <a:spcPct val="84000"/>
              </a:lnSpc>
              <a:tabLst/>
            </a:pPr>
            <a:r>
              <a:rPr sz="1000" spc="-40" dirty="0">
                <a:solidFill>
                  <a:srgbClr val="000000">
                    <a:alpha val="100000"/>
                  </a:srgbClr>
                </a:solidFill>
                <a:latin typeface="SimSun"/>
                <a:ea typeface="SimSun"/>
                <a:cs typeface="SimSun"/>
              </a:rPr>
              <a:t>6,7</a:t>
            </a:r>
            <a:endParaRPr lang="SimSun" altLang="SimSun" sz="1000" dirty="0"/>
          </a:p>
        </p:txBody>
      </p:sp>
      <p:grpSp>
        <p:nvGrpSpPr>
          <p:cNvPr id="228" name="group 228"/>
          <p:cNvGrpSpPr/>
          <p:nvPr/>
        </p:nvGrpSpPr>
        <p:grpSpPr>
          <a:xfrm rot="21600000">
            <a:off x="3154503" y="2402931"/>
            <a:ext cx="383921" cy="391860"/>
            <a:chOff x="0" y="0"/>
            <a:chExt cx="383921" cy="391860"/>
          </a:xfrm>
        </p:grpSpPr>
        <p:grpSp>
          <p:nvGrpSpPr>
            <p:cNvPr id="230" name="group 230"/>
            <p:cNvGrpSpPr/>
            <p:nvPr/>
          </p:nvGrpSpPr>
          <p:grpSpPr>
            <a:xfrm rot="21600000">
              <a:off x="0" y="0"/>
              <a:ext cx="383921" cy="391860"/>
              <a:chOff x="0" y="0"/>
              <a:chExt cx="383921" cy="391860"/>
            </a:xfrm>
          </p:grpSpPr>
          <p:sp>
            <p:nvSpPr>
              <p:cNvPr id="548" name="path"/>
              <p:cNvSpPr/>
              <p:nvPr/>
            </p:nvSpPr>
            <p:spPr>
              <a:xfrm>
                <a:off x="1611" y="1645"/>
                <a:ext cx="380697" cy="388569"/>
              </a:xfrm>
              <a:custGeom>
                <a:avLst/>
                <a:gdLst/>
                <a:ahLst/>
                <a:cxnLst/>
                <a:rect l="0" t="0" r="0" b="0"/>
                <a:pathLst>
                  <a:path w="599" h="611">
                    <a:moveTo>
                      <a:pt x="0" y="305"/>
                    </a:moveTo>
                    <a:cubicBezTo>
                      <a:pt x="0" y="136"/>
                      <a:pt x="134" y="0"/>
                      <a:pt x="299" y="0"/>
                    </a:cubicBezTo>
                    <a:cubicBezTo>
                      <a:pt x="465" y="0"/>
                      <a:pt x="599" y="136"/>
                      <a:pt x="599" y="305"/>
                    </a:cubicBezTo>
                    <a:cubicBezTo>
                      <a:pt x="599" y="305"/>
                      <a:pt x="599" y="305"/>
                      <a:pt x="599" y="305"/>
                    </a:cubicBezTo>
                    <a:cubicBezTo>
                      <a:pt x="599" y="475"/>
                      <a:pt x="465" y="611"/>
                      <a:pt x="299" y="611"/>
                    </a:cubicBezTo>
                    <a:cubicBezTo>
                      <a:pt x="134" y="611"/>
                      <a:pt x="0" y="475"/>
                      <a:pt x="0" y="305"/>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549" name="path"/>
              <p:cNvSpPr/>
              <p:nvPr/>
            </p:nvSpPr>
            <p:spPr>
              <a:xfrm>
                <a:off x="0" y="0"/>
                <a:ext cx="383921" cy="391860"/>
              </a:xfrm>
              <a:custGeom>
                <a:avLst/>
                <a:gdLst/>
                <a:ahLst/>
                <a:cxnLst/>
                <a:rect l="0" t="0" r="0" b="0"/>
                <a:pathLst>
                  <a:path w="604" h="617">
                    <a:moveTo>
                      <a:pt x="2" y="308"/>
                    </a:moveTo>
                    <a:cubicBezTo>
                      <a:pt x="2" y="139"/>
                      <a:pt x="136" y="2"/>
                      <a:pt x="302" y="2"/>
                    </a:cubicBezTo>
                    <a:cubicBezTo>
                      <a:pt x="467" y="2"/>
                      <a:pt x="602" y="139"/>
                      <a:pt x="602" y="308"/>
                    </a:cubicBezTo>
                    <a:cubicBezTo>
                      <a:pt x="602" y="308"/>
                      <a:pt x="602" y="308"/>
                      <a:pt x="602" y="308"/>
                    </a:cubicBezTo>
                    <a:cubicBezTo>
                      <a:pt x="602" y="477"/>
                      <a:pt x="467" y="614"/>
                      <a:pt x="302" y="614"/>
                    </a:cubicBezTo>
                    <a:cubicBezTo>
                      <a:pt x="136" y="614"/>
                      <a:pt x="2" y="477"/>
                      <a:pt x="2" y="308"/>
                    </a:cubicBezTo>
                  </a:path>
                </a:pathLst>
              </a:custGeom>
              <a:noFill/>
              <a:ln w="3256" cap="rnd">
                <a:round/>
                <a:solidFill>
                  <a:srgbClr val="000000">
                    <a:alpha val="100000"/>
                  </a:srgbClr>
                </a:solidFill>
                <a:prstDash val="solid"/>
              </a:ln>
            </p:spPr>
            <p:txBody>
              <a:bodyPr rtlCol="0"/>
              <a:lstStyle/>
              <a:p>
                <a:pPr algn="ctr"/>
                <a:endParaRPr lang="zh-CN" altLang="en-US"/>
              </a:p>
            </p:txBody>
          </p:sp>
        </p:grpSp>
        <p:sp>
          <p:nvSpPr>
            <p:cNvPr id="550" name="textbox 550"/>
            <p:cNvSpPr/>
            <p:nvPr/>
          </p:nvSpPr>
          <p:spPr>
            <a:xfrm>
              <a:off x="-12700" y="-12700"/>
              <a:ext cx="409575" cy="429894"/>
            </a:xfrm>
            <a:prstGeom prst="rect">
              <a:avLst/>
            </a:prstGeom>
          </p:spPr>
          <p:txBody>
            <a:bodyPr vert="horz" wrap="square" lIns="0" tIns="0" rIns="0" bIns="0"/>
            <a:lstStyle/>
            <a:p>
              <a:pPr algn="l" rtl="0" eaLnBrk="0">
                <a:lnSpc>
                  <a:spcPct val="108000"/>
                </a:lnSpc>
                <a:tabLst/>
              </a:pPr>
              <a:endParaRPr lang="Arial" altLang="Arial" sz="1000" dirty="0"/>
            </a:p>
            <a:p>
              <a:pPr algn="l" rtl="0" eaLnBrk="0">
                <a:lnSpc>
                  <a:spcPct val="6399"/>
                </a:lnSpc>
                <a:tabLst/>
              </a:pPr>
              <a:endParaRPr lang="Arial" altLang="Arial" sz="100" dirty="0"/>
            </a:p>
            <a:p>
              <a:pPr indent="129553" algn="l" rtl="0" eaLnBrk="0">
                <a:lnSpc>
                  <a:spcPct val="83000"/>
                </a:lnSpc>
                <a:tabLst/>
              </a:pPr>
              <a:r>
                <a:rPr sz="800" spc="10" dirty="0">
                  <a:solidFill>
                    <a:srgbClr val="000000">
                      <a:alpha val="100000"/>
                    </a:srgbClr>
                  </a:solidFill>
                  <a:latin typeface="SimSun"/>
                  <a:ea typeface="SimSun"/>
                  <a:cs typeface="SimSun"/>
                </a:rPr>
                <a:t>2,</a:t>
              </a:r>
              <a:r>
                <a:rPr sz="800" spc="5" dirty="0">
                  <a:solidFill>
                    <a:srgbClr val="000000">
                      <a:alpha val="100000"/>
                    </a:srgbClr>
                  </a:solidFill>
                  <a:latin typeface="SimSun"/>
                  <a:ea typeface="SimSun"/>
                  <a:cs typeface="SimSun"/>
                </a:rPr>
                <a:t>3</a:t>
              </a:r>
              <a:endParaRPr lang="SimSun" altLang="SimSun" sz="800" dirty="0"/>
            </a:p>
          </p:txBody>
        </p:sp>
      </p:grpSp>
      <p:grpSp>
        <p:nvGrpSpPr>
          <p:cNvPr id="232" name="group 232"/>
          <p:cNvGrpSpPr/>
          <p:nvPr/>
        </p:nvGrpSpPr>
        <p:grpSpPr>
          <a:xfrm rot="21600000">
            <a:off x="7510572" y="2203955"/>
            <a:ext cx="316187" cy="397695"/>
            <a:chOff x="0" y="0"/>
            <a:chExt cx="316187" cy="397695"/>
          </a:xfrm>
        </p:grpSpPr>
        <p:grpSp>
          <p:nvGrpSpPr>
            <p:cNvPr id="234" name="group 234"/>
            <p:cNvGrpSpPr/>
            <p:nvPr/>
          </p:nvGrpSpPr>
          <p:grpSpPr>
            <a:xfrm rot="21600000">
              <a:off x="0" y="0"/>
              <a:ext cx="316187" cy="397695"/>
              <a:chOff x="0" y="0"/>
              <a:chExt cx="316187" cy="397695"/>
            </a:xfrm>
          </p:grpSpPr>
          <p:sp>
            <p:nvSpPr>
              <p:cNvPr id="551" name="path"/>
              <p:cNvSpPr/>
              <p:nvPr/>
            </p:nvSpPr>
            <p:spPr>
              <a:xfrm>
                <a:off x="1655" y="2082"/>
                <a:ext cx="312876" cy="393531"/>
              </a:xfrm>
              <a:custGeom>
                <a:avLst/>
                <a:gdLst/>
                <a:ahLst/>
                <a:cxnLst/>
                <a:rect l="0" t="0" r="0" b="0"/>
                <a:pathLst>
                  <a:path w="492" h="619">
                    <a:moveTo>
                      <a:pt x="0" y="309"/>
                    </a:moveTo>
                    <a:cubicBezTo>
                      <a:pt x="0" y="138"/>
                      <a:pt x="110" y="0"/>
                      <a:pt x="246" y="0"/>
                    </a:cubicBezTo>
                    <a:cubicBezTo>
                      <a:pt x="382" y="0"/>
                      <a:pt x="492" y="138"/>
                      <a:pt x="492" y="309"/>
                    </a:cubicBezTo>
                    <a:cubicBezTo>
                      <a:pt x="492" y="309"/>
                      <a:pt x="492" y="309"/>
                      <a:pt x="492" y="309"/>
                    </a:cubicBezTo>
                    <a:cubicBezTo>
                      <a:pt x="492" y="480"/>
                      <a:pt x="382" y="619"/>
                      <a:pt x="246" y="619"/>
                    </a:cubicBezTo>
                    <a:cubicBezTo>
                      <a:pt x="110" y="619"/>
                      <a:pt x="0" y="480"/>
                      <a:pt x="0" y="309"/>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552" name="path"/>
              <p:cNvSpPr/>
              <p:nvPr/>
            </p:nvSpPr>
            <p:spPr>
              <a:xfrm>
                <a:off x="0" y="0"/>
                <a:ext cx="316187" cy="397695"/>
              </a:xfrm>
              <a:custGeom>
                <a:avLst/>
                <a:gdLst/>
                <a:ahLst/>
                <a:cxnLst/>
                <a:rect l="0" t="0" r="0" b="0"/>
                <a:pathLst>
                  <a:path w="497" h="626">
                    <a:moveTo>
                      <a:pt x="2" y="313"/>
                    </a:moveTo>
                    <a:cubicBezTo>
                      <a:pt x="2" y="142"/>
                      <a:pt x="112" y="3"/>
                      <a:pt x="248" y="3"/>
                    </a:cubicBezTo>
                    <a:cubicBezTo>
                      <a:pt x="385" y="3"/>
                      <a:pt x="495" y="142"/>
                      <a:pt x="495" y="313"/>
                    </a:cubicBezTo>
                    <a:cubicBezTo>
                      <a:pt x="495" y="313"/>
                      <a:pt x="495" y="313"/>
                      <a:pt x="495" y="313"/>
                    </a:cubicBezTo>
                    <a:cubicBezTo>
                      <a:pt x="495" y="484"/>
                      <a:pt x="385" y="623"/>
                      <a:pt x="248" y="623"/>
                    </a:cubicBezTo>
                    <a:cubicBezTo>
                      <a:pt x="112" y="623"/>
                      <a:pt x="2" y="484"/>
                      <a:pt x="2" y="313"/>
                    </a:cubicBezTo>
                  </a:path>
                </a:pathLst>
              </a:custGeom>
              <a:noFill/>
              <a:ln w="3737" cap="rnd">
                <a:round/>
                <a:solidFill>
                  <a:srgbClr val="000000">
                    <a:alpha val="100000"/>
                  </a:srgbClr>
                </a:solidFill>
                <a:prstDash val="solid"/>
              </a:ln>
            </p:spPr>
            <p:txBody>
              <a:bodyPr rtlCol="0"/>
              <a:lstStyle/>
              <a:p>
                <a:pPr algn="ctr"/>
                <a:endParaRPr lang="zh-CN" altLang="en-US"/>
              </a:p>
            </p:txBody>
          </p:sp>
        </p:grpSp>
        <p:sp>
          <p:nvSpPr>
            <p:cNvPr id="553" name="textbox 553"/>
            <p:cNvSpPr/>
            <p:nvPr/>
          </p:nvSpPr>
          <p:spPr>
            <a:xfrm>
              <a:off x="-12700" y="-12700"/>
              <a:ext cx="341629" cy="455930"/>
            </a:xfrm>
            <a:prstGeom prst="rect">
              <a:avLst/>
            </a:prstGeom>
          </p:spPr>
          <p:txBody>
            <a:bodyPr vert="horz" wrap="square" lIns="0" tIns="0" rIns="0" bIns="0"/>
            <a:lstStyle/>
            <a:p>
              <a:pPr algn="l" rtl="0" eaLnBrk="0">
                <a:lnSpc>
                  <a:spcPct val="103000"/>
                </a:lnSpc>
                <a:tabLst/>
              </a:pPr>
              <a:endParaRPr lang="Arial" altLang="Arial" sz="1000" dirty="0"/>
            </a:p>
            <a:p>
              <a:pPr indent="147056" algn="l" rtl="0" eaLnBrk="0">
                <a:lnSpc>
                  <a:spcPct val="84000"/>
                </a:lnSpc>
                <a:spcBef>
                  <a:spcPts val="5"/>
                </a:spcBef>
                <a:tabLst/>
              </a:pPr>
              <a:r>
                <a:rPr sz="1000" spc="0" dirty="0">
                  <a:solidFill>
                    <a:srgbClr val="000000">
                      <a:alpha val="100000"/>
                    </a:srgbClr>
                  </a:solidFill>
                  <a:latin typeface="SimSun"/>
                  <a:ea typeface="SimSun"/>
                  <a:cs typeface="SimSun"/>
                </a:rPr>
                <a:t>4</a:t>
              </a:r>
              <a:endParaRPr lang="SimSun" altLang="SimSun" sz="1000" dirty="0"/>
            </a:p>
          </p:txBody>
        </p:sp>
      </p:grpSp>
      <p:grpSp>
        <p:nvGrpSpPr>
          <p:cNvPr id="236" name="group 236"/>
          <p:cNvGrpSpPr/>
          <p:nvPr/>
        </p:nvGrpSpPr>
        <p:grpSpPr>
          <a:xfrm rot="21600000">
            <a:off x="7510572" y="2794252"/>
            <a:ext cx="316187" cy="397695"/>
            <a:chOff x="0" y="0"/>
            <a:chExt cx="316187" cy="397695"/>
          </a:xfrm>
        </p:grpSpPr>
        <p:grpSp>
          <p:nvGrpSpPr>
            <p:cNvPr id="238" name="group 238"/>
            <p:cNvGrpSpPr/>
            <p:nvPr/>
          </p:nvGrpSpPr>
          <p:grpSpPr>
            <a:xfrm rot="21600000">
              <a:off x="0" y="0"/>
              <a:ext cx="316187" cy="397695"/>
              <a:chOff x="0" y="0"/>
              <a:chExt cx="316187" cy="397695"/>
            </a:xfrm>
          </p:grpSpPr>
          <p:sp>
            <p:nvSpPr>
              <p:cNvPr id="554" name="path"/>
              <p:cNvSpPr/>
              <p:nvPr/>
            </p:nvSpPr>
            <p:spPr>
              <a:xfrm>
                <a:off x="1655" y="2082"/>
                <a:ext cx="312876" cy="393531"/>
              </a:xfrm>
              <a:custGeom>
                <a:avLst/>
                <a:gdLst/>
                <a:ahLst/>
                <a:cxnLst/>
                <a:rect l="0" t="0" r="0" b="0"/>
                <a:pathLst>
                  <a:path w="492" h="619">
                    <a:moveTo>
                      <a:pt x="0" y="309"/>
                    </a:moveTo>
                    <a:cubicBezTo>
                      <a:pt x="0" y="138"/>
                      <a:pt x="110" y="0"/>
                      <a:pt x="246" y="0"/>
                    </a:cubicBezTo>
                    <a:cubicBezTo>
                      <a:pt x="382" y="0"/>
                      <a:pt x="492" y="138"/>
                      <a:pt x="492" y="309"/>
                    </a:cubicBezTo>
                    <a:cubicBezTo>
                      <a:pt x="492" y="309"/>
                      <a:pt x="492" y="309"/>
                      <a:pt x="492" y="309"/>
                    </a:cubicBezTo>
                    <a:cubicBezTo>
                      <a:pt x="492" y="480"/>
                      <a:pt x="382" y="619"/>
                      <a:pt x="246" y="619"/>
                    </a:cubicBezTo>
                    <a:cubicBezTo>
                      <a:pt x="110" y="619"/>
                      <a:pt x="0" y="480"/>
                      <a:pt x="0" y="309"/>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555" name="path"/>
              <p:cNvSpPr/>
              <p:nvPr/>
            </p:nvSpPr>
            <p:spPr>
              <a:xfrm>
                <a:off x="0" y="0"/>
                <a:ext cx="316187" cy="397695"/>
              </a:xfrm>
              <a:custGeom>
                <a:avLst/>
                <a:gdLst/>
                <a:ahLst/>
                <a:cxnLst/>
                <a:rect l="0" t="0" r="0" b="0"/>
                <a:pathLst>
                  <a:path w="497" h="626">
                    <a:moveTo>
                      <a:pt x="2" y="313"/>
                    </a:moveTo>
                    <a:cubicBezTo>
                      <a:pt x="2" y="142"/>
                      <a:pt x="112" y="3"/>
                      <a:pt x="248" y="3"/>
                    </a:cubicBezTo>
                    <a:cubicBezTo>
                      <a:pt x="385" y="3"/>
                      <a:pt x="495" y="142"/>
                      <a:pt x="495" y="313"/>
                    </a:cubicBezTo>
                    <a:cubicBezTo>
                      <a:pt x="495" y="313"/>
                      <a:pt x="495" y="313"/>
                      <a:pt x="495" y="313"/>
                    </a:cubicBezTo>
                    <a:cubicBezTo>
                      <a:pt x="495" y="484"/>
                      <a:pt x="385" y="623"/>
                      <a:pt x="248" y="623"/>
                    </a:cubicBezTo>
                    <a:cubicBezTo>
                      <a:pt x="112" y="623"/>
                      <a:pt x="2" y="484"/>
                      <a:pt x="2" y="313"/>
                    </a:cubicBezTo>
                  </a:path>
                </a:pathLst>
              </a:custGeom>
              <a:noFill/>
              <a:ln w="3737" cap="rnd">
                <a:round/>
                <a:solidFill>
                  <a:srgbClr val="000000">
                    <a:alpha val="100000"/>
                  </a:srgbClr>
                </a:solidFill>
                <a:prstDash val="solid"/>
              </a:ln>
            </p:spPr>
            <p:txBody>
              <a:bodyPr rtlCol="0"/>
              <a:lstStyle/>
              <a:p>
                <a:pPr algn="ctr"/>
                <a:endParaRPr lang="zh-CN" altLang="en-US"/>
              </a:p>
            </p:txBody>
          </p:sp>
        </p:grpSp>
        <p:sp>
          <p:nvSpPr>
            <p:cNvPr id="556" name="textbox 556"/>
            <p:cNvSpPr/>
            <p:nvPr/>
          </p:nvSpPr>
          <p:spPr>
            <a:xfrm>
              <a:off x="-12700" y="-12700"/>
              <a:ext cx="341629" cy="454659"/>
            </a:xfrm>
            <a:prstGeom prst="rect">
              <a:avLst/>
            </a:prstGeom>
          </p:spPr>
          <p:txBody>
            <a:bodyPr vert="horz" wrap="square" lIns="0" tIns="0" rIns="0" bIns="0"/>
            <a:lstStyle/>
            <a:p>
              <a:pPr algn="l" rtl="0" eaLnBrk="0">
                <a:lnSpc>
                  <a:spcPct val="103000"/>
                </a:lnSpc>
                <a:tabLst/>
              </a:pPr>
              <a:endParaRPr lang="Arial" altLang="Arial" sz="1000" dirty="0"/>
            </a:p>
            <a:p>
              <a:pPr algn="l" rtl="0" eaLnBrk="0">
                <a:lnSpc>
                  <a:spcPct val="8030"/>
                </a:lnSpc>
                <a:tabLst/>
              </a:pPr>
              <a:endParaRPr lang="Arial" altLang="Arial" sz="100" dirty="0"/>
            </a:p>
            <a:p>
              <a:pPr indent="149704" algn="l" rtl="0" eaLnBrk="0">
                <a:lnSpc>
                  <a:spcPct val="83000"/>
                </a:lnSpc>
                <a:tabLst/>
              </a:pPr>
              <a:r>
                <a:rPr sz="1000" spc="0" dirty="0">
                  <a:solidFill>
                    <a:srgbClr val="000000">
                      <a:alpha val="100000"/>
                    </a:srgbClr>
                  </a:solidFill>
                  <a:latin typeface="SimSun"/>
                  <a:ea typeface="SimSun"/>
                  <a:cs typeface="SimSun"/>
                </a:rPr>
                <a:t>5</a:t>
              </a:r>
              <a:endParaRPr lang="SimSun" altLang="SimSun" sz="1000" dirty="0"/>
            </a:p>
          </p:txBody>
        </p:sp>
      </p:grpSp>
      <p:grpSp>
        <p:nvGrpSpPr>
          <p:cNvPr id="240" name="group 240"/>
          <p:cNvGrpSpPr/>
          <p:nvPr/>
        </p:nvGrpSpPr>
        <p:grpSpPr>
          <a:xfrm rot="21600000">
            <a:off x="7471457" y="5450259"/>
            <a:ext cx="316202" cy="397643"/>
            <a:chOff x="0" y="0"/>
            <a:chExt cx="316202" cy="397643"/>
          </a:xfrm>
        </p:grpSpPr>
        <p:grpSp>
          <p:nvGrpSpPr>
            <p:cNvPr id="242" name="group 242"/>
            <p:cNvGrpSpPr/>
            <p:nvPr/>
          </p:nvGrpSpPr>
          <p:grpSpPr>
            <a:xfrm rot="21600000">
              <a:off x="0" y="0"/>
              <a:ext cx="316202" cy="397643"/>
              <a:chOff x="0" y="0"/>
              <a:chExt cx="316202" cy="397643"/>
            </a:xfrm>
          </p:grpSpPr>
          <p:sp>
            <p:nvSpPr>
              <p:cNvPr id="557" name="path"/>
              <p:cNvSpPr/>
              <p:nvPr/>
            </p:nvSpPr>
            <p:spPr>
              <a:xfrm>
                <a:off x="1655" y="2082"/>
                <a:ext cx="312890" cy="393479"/>
              </a:xfrm>
              <a:custGeom>
                <a:avLst/>
                <a:gdLst/>
                <a:ahLst/>
                <a:cxnLst/>
                <a:rect l="0" t="0" r="0" b="0"/>
                <a:pathLst>
                  <a:path w="492" h="619">
                    <a:moveTo>
                      <a:pt x="0" y="309"/>
                    </a:moveTo>
                    <a:cubicBezTo>
                      <a:pt x="0" y="138"/>
                      <a:pt x="110" y="0"/>
                      <a:pt x="246" y="0"/>
                    </a:cubicBezTo>
                    <a:cubicBezTo>
                      <a:pt x="382" y="0"/>
                      <a:pt x="492" y="138"/>
                      <a:pt x="492" y="309"/>
                    </a:cubicBezTo>
                    <a:cubicBezTo>
                      <a:pt x="492" y="309"/>
                      <a:pt x="492" y="309"/>
                      <a:pt x="492" y="309"/>
                    </a:cubicBezTo>
                    <a:cubicBezTo>
                      <a:pt x="492" y="480"/>
                      <a:pt x="382" y="619"/>
                      <a:pt x="246" y="619"/>
                    </a:cubicBezTo>
                    <a:cubicBezTo>
                      <a:pt x="110" y="619"/>
                      <a:pt x="0" y="480"/>
                      <a:pt x="0" y="309"/>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558" name="path"/>
              <p:cNvSpPr/>
              <p:nvPr/>
            </p:nvSpPr>
            <p:spPr>
              <a:xfrm>
                <a:off x="0" y="0"/>
                <a:ext cx="316202" cy="397643"/>
              </a:xfrm>
              <a:custGeom>
                <a:avLst/>
                <a:gdLst/>
                <a:ahLst/>
                <a:cxnLst/>
                <a:rect l="0" t="0" r="0" b="0"/>
                <a:pathLst>
                  <a:path w="497" h="626">
                    <a:moveTo>
                      <a:pt x="2" y="313"/>
                    </a:moveTo>
                    <a:cubicBezTo>
                      <a:pt x="2" y="141"/>
                      <a:pt x="112" y="3"/>
                      <a:pt x="248" y="3"/>
                    </a:cubicBezTo>
                    <a:cubicBezTo>
                      <a:pt x="385" y="3"/>
                      <a:pt x="495" y="141"/>
                      <a:pt x="495" y="313"/>
                    </a:cubicBezTo>
                    <a:cubicBezTo>
                      <a:pt x="495" y="313"/>
                      <a:pt x="495" y="313"/>
                      <a:pt x="495" y="313"/>
                    </a:cubicBezTo>
                    <a:cubicBezTo>
                      <a:pt x="495" y="484"/>
                      <a:pt x="385" y="622"/>
                      <a:pt x="248" y="622"/>
                    </a:cubicBezTo>
                    <a:cubicBezTo>
                      <a:pt x="112" y="622"/>
                      <a:pt x="2" y="484"/>
                      <a:pt x="2" y="313"/>
                    </a:cubicBezTo>
                  </a:path>
                </a:pathLst>
              </a:custGeom>
              <a:noFill/>
              <a:ln w="3737" cap="rnd">
                <a:round/>
                <a:solidFill>
                  <a:srgbClr val="000000">
                    <a:alpha val="100000"/>
                  </a:srgbClr>
                </a:solidFill>
                <a:prstDash val="solid"/>
              </a:ln>
            </p:spPr>
            <p:txBody>
              <a:bodyPr rtlCol="0"/>
              <a:lstStyle/>
              <a:p>
                <a:pPr algn="ctr"/>
                <a:endParaRPr lang="zh-CN" altLang="en-US"/>
              </a:p>
            </p:txBody>
          </p:sp>
        </p:grpSp>
        <p:sp>
          <p:nvSpPr>
            <p:cNvPr id="559" name="textbox 559"/>
            <p:cNvSpPr/>
            <p:nvPr/>
          </p:nvSpPr>
          <p:spPr>
            <a:xfrm>
              <a:off x="-12700" y="-12700"/>
              <a:ext cx="341629" cy="451484"/>
            </a:xfrm>
            <a:prstGeom prst="rect">
              <a:avLst/>
            </a:prstGeom>
          </p:spPr>
          <p:txBody>
            <a:bodyPr vert="horz" wrap="square" lIns="0" tIns="0" rIns="0" bIns="0"/>
            <a:lstStyle/>
            <a:p>
              <a:pPr algn="l" rtl="0" eaLnBrk="0">
                <a:lnSpc>
                  <a:spcPct val="102000"/>
                </a:lnSpc>
                <a:tabLst/>
              </a:pPr>
              <a:endParaRPr lang="Arial" altLang="Arial" sz="1000" dirty="0"/>
            </a:p>
            <a:p>
              <a:pPr algn="l" rtl="0" eaLnBrk="0">
                <a:lnSpc>
                  <a:spcPct val="8150"/>
                </a:lnSpc>
                <a:tabLst/>
              </a:pPr>
              <a:endParaRPr lang="Arial" altLang="Arial" sz="100" dirty="0"/>
            </a:p>
            <a:p>
              <a:pPr indent="128084" algn="l" rtl="0" eaLnBrk="0">
                <a:lnSpc>
                  <a:spcPct val="91000"/>
                </a:lnSpc>
                <a:tabLst/>
              </a:pPr>
              <a:r>
                <a:rPr sz="900" spc="-40" dirty="0">
                  <a:solidFill>
                    <a:srgbClr val="000000">
                      <a:alpha val="100000"/>
                    </a:srgbClr>
                  </a:solidFill>
                  <a:latin typeface="SimSun"/>
                  <a:ea typeface="SimSun"/>
                  <a:cs typeface="SimSun"/>
                </a:rPr>
                <a:t>1</a:t>
              </a:r>
              <a:r>
                <a:rPr sz="900" spc="-25" dirty="0">
                  <a:solidFill>
                    <a:srgbClr val="000000">
                      <a:alpha val="100000"/>
                    </a:srgbClr>
                  </a:solidFill>
                  <a:latin typeface="SimSun"/>
                  <a:ea typeface="SimSun"/>
                  <a:cs typeface="SimSun"/>
                </a:rPr>
                <a:t>3</a:t>
              </a:r>
              <a:endParaRPr lang="SimSun" altLang="SimSun" sz="900" dirty="0"/>
            </a:p>
          </p:txBody>
        </p:sp>
      </p:grpSp>
      <p:grpSp>
        <p:nvGrpSpPr>
          <p:cNvPr id="244" name="group 244"/>
          <p:cNvGrpSpPr/>
          <p:nvPr/>
        </p:nvGrpSpPr>
        <p:grpSpPr>
          <a:xfrm rot="21600000">
            <a:off x="7471457" y="4761666"/>
            <a:ext cx="316201" cy="397643"/>
            <a:chOff x="0" y="0"/>
            <a:chExt cx="316201" cy="397643"/>
          </a:xfrm>
        </p:grpSpPr>
        <p:grpSp>
          <p:nvGrpSpPr>
            <p:cNvPr id="246" name="group 246"/>
            <p:cNvGrpSpPr/>
            <p:nvPr/>
          </p:nvGrpSpPr>
          <p:grpSpPr>
            <a:xfrm rot="21600000">
              <a:off x="0" y="0"/>
              <a:ext cx="316201" cy="397643"/>
              <a:chOff x="0" y="0"/>
              <a:chExt cx="316201" cy="397643"/>
            </a:xfrm>
          </p:grpSpPr>
          <p:sp>
            <p:nvSpPr>
              <p:cNvPr id="560" name="path"/>
              <p:cNvSpPr/>
              <p:nvPr/>
            </p:nvSpPr>
            <p:spPr>
              <a:xfrm>
                <a:off x="1655" y="2082"/>
                <a:ext cx="312890" cy="393479"/>
              </a:xfrm>
              <a:custGeom>
                <a:avLst/>
                <a:gdLst/>
                <a:ahLst/>
                <a:cxnLst/>
                <a:rect l="0" t="0" r="0" b="0"/>
                <a:pathLst>
                  <a:path w="492" h="619">
                    <a:moveTo>
                      <a:pt x="0" y="309"/>
                    </a:moveTo>
                    <a:cubicBezTo>
                      <a:pt x="0" y="138"/>
                      <a:pt x="110" y="0"/>
                      <a:pt x="246" y="0"/>
                    </a:cubicBezTo>
                    <a:cubicBezTo>
                      <a:pt x="382" y="0"/>
                      <a:pt x="492" y="138"/>
                      <a:pt x="492" y="309"/>
                    </a:cubicBezTo>
                    <a:cubicBezTo>
                      <a:pt x="492" y="309"/>
                      <a:pt x="492" y="309"/>
                      <a:pt x="492" y="309"/>
                    </a:cubicBezTo>
                    <a:cubicBezTo>
                      <a:pt x="492" y="480"/>
                      <a:pt x="382" y="619"/>
                      <a:pt x="246" y="619"/>
                    </a:cubicBezTo>
                    <a:cubicBezTo>
                      <a:pt x="110" y="619"/>
                      <a:pt x="0" y="480"/>
                      <a:pt x="0" y="309"/>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561" name="path"/>
              <p:cNvSpPr/>
              <p:nvPr/>
            </p:nvSpPr>
            <p:spPr>
              <a:xfrm>
                <a:off x="0" y="0"/>
                <a:ext cx="316201" cy="397643"/>
              </a:xfrm>
              <a:custGeom>
                <a:avLst/>
                <a:gdLst/>
                <a:ahLst/>
                <a:cxnLst/>
                <a:rect l="0" t="0" r="0" b="0"/>
                <a:pathLst>
                  <a:path w="497" h="626">
                    <a:moveTo>
                      <a:pt x="2" y="313"/>
                    </a:moveTo>
                    <a:cubicBezTo>
                      <a:pt x="2" y="141"/>
                      <a:pt x="112" y="3"/>
                      <a:pt x="248" y="3"/>
                    </a:cubicBezTo>
                    <a:cubicBezTo>
                      <a:pt x="385" y="3"/>
                      <a:pt x="495" y="141"/>
                      <a:pt x="495" y="313"/>
                    </a:cubicBezTo>
                    <a:cubicBezTo>
                      <a:pt x="495" y="313"/>
                      <a:pt x="495" y="313"/>
                      <a:pt x="495" y="313"/>
                    </a:cubicBezTo>
                    <a:cubicBezTo>
                      <a:pt x="495" y="484"/>
                      <a:pt x="385" y="622"/>
                      <a:pt x="248" y="622"/>
                    </a:cubicBezTo>
                    <a:cubicBezTo>
                      <a:pt x="112" y="622"/>
                      <a:pt x="2" y="484"/>
                      <a:pt x="2" y="313"/>
                    </a:cubicBezTo>
                  </a:path>
                </a:pathLst>
              </a:custGeom>
              <a:noFill/>
              <a:ln w="3737" cap="rnd">
                <a:round/>
                <a:solidFill>
                  <a:srgbClr val="000000">
                    <a:alpha val="100000"/>
                  </a:srgbClr>
                </a:solidFill>
                <a:prstDash val="solid"/>
              </a:ln>
            </p:spPr>
            <p:txBody>
              <a:bodyPr rtlCol="0"/>
              <a:lstStyle/>
              <a:p>
                <a:pPr algn="ctr"/>
                <a:endParaRPr lang="zh-CN" altLang="en-US"/>
              </a:p>
            </p:txBody>
          </p:sp>
        </p:grpSp>
        <p:sp>
          <p:nvSpPr>
            <p:cNvPr id="562" name="textbox 562"/>
            <p:cNvSpPr/>
            <p:nvPr/>
          </p:nvSpPr>
          <p:spPr>
            <a:xfrm>
              <a:off x="-12700" y="-12700"/>
              <a:ext cx="341629" cy="452755"/>
            </a:xfrm>
            <a:prstGeom prst="rect">
              <a:avLst/>
            </a:prstGeom>
          </p:spPr>
          <p:txBody>
            <a:bodyPr vert="horz" wrap="square" lIns="0" tIns="0" rIns="0" bIns="0"/>
            <a:lstStyle/>
            <a:p>
              <a:pPr algn="l" rtl="0" eaLnBrk="0">
                <a:lnSpc>
                  <a:spcPct val="102000"/>
                </a:lnSpc>
                <a:tabLst/>
              </a:pPr>
              <a:endParaRPr lang="Arial" altLang="Arial" sz="1000" dirty="0"/>
            </a:p>
            <a:p>
              <a:pPr indent="128084" algn="l" rtl="0" eaLnBrk="0">
                <a:lnSpc>
                  <a:spcPct val="92000"/>
                </a:lnSpc>
                <a:spcBef>
                  <a:spcPts val="6"/>
                </a:spcBef>
                <a:tabLst/>
              </a:pPr>
              <a:r>
                <a:rPr sz="900" spc="-40" dirty="0">
                  <a:solidFill>
                    <a:srgbClr val="000000">
                      <a:alpha val="100000"/>
                    </a:srgbClr>
                  </a:solidFill>
                  <a:latin typeface="SimSun"/>
                  <a:ea typeface="SimSun"/>
                  <a:cs typeface="SimSun"/>
                </a:rPr>
                <a:t>1</a:t>
              </a:r>
              <a:r>
                <a:rPr sz="900" spc="-25" dirty="0">
                  <a:solidFill>
                    <a:srgbClr val="000000">
                      <a:alpha val="100000"/>
                    </a:srgbClr>
                  </a:solidFill>
                  <a:latin typeface="SimSun"/>
                  <a:ea typeface="SimSun"/>
                  <a:cs typeface="SimSun"/>
                </a:rPr>
                <a:t>4</a:t>
              </a:r>
              <a:endParaRPr lang="SimSun" altLang="SimSun" sz="900" dirty="0"/>
            </a:p>
          </p:txBody>
        </p:sp>
      </p:grpSp>
      <p:sp>
        <p:nvSpPr>
          <p:cNvPr id="563" name="textbox 563"/>
          <p:cNvSpPr/>
          <p:nvPr/>
        </p:nvSpPr>
        <p:spPr>
          <a:xfrm>
            <a:off x="7889020" y="3371849"/>
            <a:ext cx="341629" cy="454659"/>
          </a:xfrm>
          <a:prstGeom prst="rect">
            <a:avLst/>
          </a:prstGeom>
        </p:spPr>
        <p:txBody>
          <a:bodyPr vert="horz" wrap="square" lIns="0" tIns="0" rIns="0" bIns="0"/>
          <a:lstStyle/>
          <a:p>
            <a:pPr algn="l" rtl="0" eaLnBrk="0">
              <a:lnSpc>
                <a:spcPct val="102000"/>
              </a:lnSpc>
              <a:tabLst/>
            </a:pPr>
            <a:endParaRPr lang="Arial" altLang="Arial" sz="1000" dirty="0"/>
          </a:p>
          <a:p>
            <a:pPr algn="l" rtl="0" eaLnBrk="0">
              <a:lnSpc>
                <a:spcPct val="6890"/>
              </a:lnSpc>
              <a:tabLst/>
            </a:pPr>
            <a:endParaRPr lang="Arial" altLang="Arial" sz="100" dirty="0"/>
          </a:p>
          <a:p>
            <a:pPr indent="147828" algn="l" rtl="0" eaLnBrk="0">
              <a:lnSpc>
                <a:spcPct val="84000"/>
              </a:lnSpc>
              <a:tabLst/>
            </a:pPr>
            <a:r>
              <a:rPr sz="1000" spc="0" dirty="0">
                <a:solidFill>
                  <a:srgbClr val="000000">
                    <a:alpha val="100000"/>
                  </a:srgbClr>
                </a:solidFill>
                <a:latin typeface="SimSun"/>
                <a:ea typeface="SimSun"/>
                <a:cs typeface="SimSun"/>
              </a:rPr>
              <a:t>8</a:t>
            </a:r>
            <a:endParaRPr lang="SimSun" altLang="SimSun" sz="1000" dirty="0"/>
          </a:p>
        </p:txBody>
      </p:sp>
      <p:sp>
        <p:nvSpPr>
          <p:cNvPr id="564" name="textbox 564"/>
          <p:cNvSpPr/>
          <p:nvPr/>
        </p:nvSpPr>
        <p:spPr>
          <a:xfrm>
            <a:off x="2608837" y="3905982"/>
            <a:ext cx="371475" cy="391159"/>
          </a:xfrm>
          <a:prstGeom prst="rect">
            <a:avLst/>
          </a:prstGeom>
        </p:spPr>
        <p:txBody>
          <a:bodyPr vert="horz" wrap="square" lIns="0" tIns="0" rIns="0" bIns="0"/>
          <a:lstStyle/>
          <a:p>
            <a:pPr algn="l" rtl="0" eaLnBrk="0">
              <a:lnSpc>
                <a:spcPct val="106000"/>
              </a:lnSpc>
              <a:tabLst/>
            </a:pPr>
            <a:endParaRPr lang="Arial" altLang="Arial" sz="900" dirty="0"/>
          </a:p>
          <a:p>
            <a:pPr indent="110093" algn="l" rtl="0" eaLnBrk="0">
              <a:lnSpc>
                <a:spcPct val="83000"/>
              </a:lnSpc>
              <a:spcBef>
                <a:spcPts val="6"/>
              </a:spcBef>
              <a:tabLst/>
            </a:pPr>
            <a:r>
              <a:rPr sz="800" spc="20" dirty="0">
                <a:solidFill>
                  <a:srgbClr val="000000">
                    <a:alpha val="100000"/>
                  </a:srgbClr>
                </a:solidFill>
                <a:latin typeface="SimSun"/>
                <a:ea typeface="SimSun"/>
                <a:cs typeface="SimSun"/>
              </a:rPr>
              <a:t>6,</a:t>
            </a:r>
            <a:r>
              <a:rPr sz="800" spc="15" dirty="0">
                <a:solidFill>
                  <a:srgbClr val="000000">
                    <a:alpha val="100000"/>
                  </a:srgbClr>
                </a:solidFill>
                <a:latin typeface="SimSun"/>
                <a:ea typeface="SimSun"/>
                <a:cs typeface="SimSun"/>
              </a:rPr>
              <a:t>7</a:t>
            </a:r>
            <a:endParaRPr lang="SimSun" altLang="SimSun" sz="800" dirty="0"/>
          </a:p>
        </p:txBody>
      </p:sp>
      <p:grpSp>
        <p:nvGrpSpPr>
          <p:cNvPr id="248" name="group 248"/>
          <p:cNvGrpSpPr/>
          <p:nvPr/>
        </p:nvGrpSpPr>
        <p:grpSpPr>
          <a:xfrm rot="21600000">
            <a:off x="3192577" y="3452234"/>
            <a:ext cx="307773" cy="314256"/>
            <a:chOff x="0" y="0"/>
            <a:chExt cx="307773" cy="314256"/>
          </a:xfrm>
        </p:grpSpPr>
        <p:grpSp>
          <p:nvGrpSpPr>
            <p:cNvPr id="250" name="group 250"/>
            <p:cNvGrpSpPr/>
            <p:nvPr/>
          </p:nvGrpSpPr>
          <p:grpSpPr>
            <a:xfrm rot="21600000">
              <a:off x="0" y="0"/>
              <a:ext cx="307773" cy="314256"/>
              <a:chOff x="0" y="0"/>
              <a:chExt cx="307773" cy="314256"/>
            </a:xfrm>
          </p:grpSpPr>
          <p:sp>
            <p:nvSpPr>
              <p:cNvPr id="565" name="path"/>
              <p:cNvSpPr/>
              <p:nvPr/>
            </p:nvSpPr>
            <p:spPr>
              <a:xfrm>
                <a:off x="1611" y="1645"/>
                <a:ext cx="304550" cy="310965"/>
              </a:xfrm>
              <a:custGeom>
                <a:avLst/>
                <a:gdLst/>
                <a:ahLst/>
                <a:cxnLst/>
                <a:rect l="0" t="0" r="0" b="0"/>
                <a:pathLst>
                  <a:path w="479" h="489">
                    <a:moveTo>
                      <a:pt x="0" y="244"/>
                    </a:moveTo>
                    <a:cubicBezTo>
                      <a:pt x="0" y="109"/>
                      <a:pt x="107" y="0"/>
                      <a:pt x="239" y="0"/>
                    </a:cubicBezTo>
                    <a:cubicBezTo>
                      <a:pt x="372" y="0"/>
                      <a:pt x="479" y="109"/>
                      <a:pt x="479" y="244"/>
                    </a:cubicBezTo>
                    <a:cubicBezTo>
                      <a:pt x="479" y="244"/>
                      <a:pt x="479" y="244"/>
                      <a:pt x="479" y="244"/>
                    </a:cubicBezTo>
                    <a:cubicBezTo>
                      <a:pt x="479" y="380"/>
                      <a:pt x="372" y="489"/>
                      <a:pt x="239" y="489"/>
                    </a:cubicBezTo>
                    <a:cubicBezTo>
                      <a:pt x="107" y="489"/>
                      <a:pt x="0" y="380"/>
                      <a:pt x="0" y="244"/>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566" name="path"/>
              <p:cNvSpPr/>
              <p:nvPr/>
            </p:nvSpPr>
            <p:spPr>
              <a:xfrm>
                <a:off x="0" y="0"/>
                <a:ext cx="307773" cy="314256"/>
              </a:xfrm>
              <a:custGeom>
                <a:avLst/>
                <a:gdLst/>
                <a:ahLst/>
                <a:cxnLst/>
                <a:rect l="0" t="0" r="0" b="0"/>
                <a:pathLst>
                  <a:path w="484" h="494">
                    <a:moveTo>
                      <a:pt x="2" y="247"/>
                    </a:moveTo>
                    <a:cubicBezTo>
                      <a:pt x="2" y="112"/>
                      <a:pt x="109" y="2"/>
                      <a:pt x="242" y="2"/>
                    </a:cubicBezTo>
                    <a:cubicBezTo>
                      <a:pt x="374" y="2"/>
                      <a:pt x="482" y="112"/>
                      <a:pt x="482" y="247"/>
                    </a:cubicBezTo>
                    <a:cubicBezTo>
                      <a:pt x="482" y="247"/>
                      <a:pt x="482" y="247"/>
                      <a:pt x="482" y="247"/>
                    </a:cubicBezTo>
                    <a:cubicBezTo>
                      <a:pt x="482" y="382"/>
                      <a:pt x="374" y="492"/>
                      <a:pt x="242" y="492"/>
                    </a:cubicBezTo>
                    <a:cubicBezTo>
                      <a:pt x="109" y="492"/>
                      <a:pt x="2" y="382"/>
                      <a:pt x="2" y="247"/>
                    </a:cubicBezTo>
                  </a:path>
                </a:pathLst>
              </a:custGeom>
              <a:noFill/>
              <a:ln w="3256" cap="rnd">
                <a:round/>
                <a:solidFill>
                  <a:srgbClr val="000000">
                    <a:alpha val="100000"/>
                  </a:srgbClr>
                </a:solidFill>
                <a:prstDash val="solid"/>
              </a:ln>
            </p:spPr>
            <p:txBody>
              <a:bodyPr rtlCol="0"/>
              <a:lstStyle/>
              <a:p>
                <a:pPr algn="ctr"/>
                <a:endParaRPr lang="zh-CN" altLang="en-US"/>
              </a:p>
            </p:txBody>
          </p:sp>
        </p:grpSp>
        <p:sp>
          <p:nvSpPr>
            <p:cNvPr id="567" name="textbox 567"/>
            <p:cNvSpPr/>
            <p:nvPr/>
          </p:nvSpPr>
          <p:spPr>
            <a:xfrm>
              <a:off x="-12700" y="-12700"/>
              <a:ext cx="333375" cy="365125"/>
            </a:xfrm>
            <a:prstGeom prst="rect">
              <a:avLst/>
            </a:prstGeom>
          </p:spPr>
          <p:txBody>
            <a:bodyPr vert="horz" wrap="square" lIns="0" tIns="0" rIns="0" bIns="0"/>
            <a:lstStyle/>
            <a:p>
              <a:pPr algn="l" rtl="0" eaLnBrk="0">
                <a:lnSpc>
                  <a:spcPct val="104000"/>
                </a:lnSpc>
                <a:tabLst/>
              </a:pPr>
              <a:endParaRPr lang="Arial" altLang="Arial" sz="800" dirty="0"/>
            </a:p>
            <a:p>
              <a:pPr algn="l" rtl="0" eaLnBrk="0">
                <a:lnSpc>
                  <a:spcPct val="7614"/>
                </a:lnSpc>
                <a:tabLst/>
              </a:pPr>
              <a:endParaRPr lang="Arial" altLang="Arial" sz="100" dirty="0"/>
            </a:p>
            <a:p>
              <a:pPr indent="146059" algn="l" rtl="0" eaLnBrk="0">
                <a:lnSpc>
                  <a:spcPct val="82000"/>
                </a:lnSpc>
                <a:tabLst/>
              </a:pPr>
              <a:r>
                <a:rPr sz="800" spc="0" dirty="0">
                  <a:solidFill>
                    <a:srgbClr val="000000">
                      <a:alpha val="100000"/>
                    </a:srgbClr>
                  </a:solidFill>
                  <a:latin typeface="SimSun"/>
                  <a:ea typeface="SimSun"/>
                  <a:cs typeface="SimSun"/>
                </a:rPr>
                <a:t>5</a:t>
              </a:r>
              <a:endParaRPr lang="SimSun" altLang="SimSun" sz="800" dirty="0"/>
            </a:p>
          </p:txBody>
        </p:sp>
      </p:grpSp>
      <p:grpSp>
        <p:nvGrpSpPr>
          <p:cNvPr id="252" name="group 252"/>
          <p:cNvGrpSpPr/>
          <p:nvPr/>
        </p:nvGrpSpPr>
        <p:grpSpPr>
          <a:xfrm rot="21600000">
            <a:off x="3154503" y="5006911"/>
            <a:ext cx="307787" cy="314215"/>
            <a:chOff x="0" y="0"/>
            <a:chExt cx="307787" cy="314215"/>
          </a:xfrm>
        </p:grpSpPr>
        <p:grpSp>
          <p:nvGrpSpPr>
            <p:cNvPr id="254" name="group 254"/>
            <p:cNvGrpSpPr/>
            <p:nvPr/>
          </p:nvGrpSpPr>
          <p:grpSpPr>
            <a:xfrm rot="21600000">
              <a:off x="0" y="0"/>
              <a:ext cx="307787" cy="314215"/>
              <a:chOff x="0" y="0"/>
              <a:chExt cx="307787" cy="314215"/>
            </a:xfrm>
          </p:grpSpPr>
          <p:sp>
            <p:nvSpPr>
              <p:cNvPr id="568" name="path"/>
              <p:cNvSpPr/>
              <p:nvPr/>
            </p:nvSpPr>
            <p:spPr>
              <a:xfrm>
                <a:off x="1611" y="1645"/>
                <a:ext cx="304563" cy="310924"/>
              </a:xfrm>
              <a:custGeom>
                <a:avLst/>
                <a:gdLst/>
                <a:ahLst/>
                <a:cxnLst/>
                <a:rect l="0" t="0" r="0" b="0"/>
                <a:pathLst>
                  <a:path w="479" h="489">
                    <a:moveTo>
                      <a:pt x="0" y="244"/>
                    </a:moveTo>
                    <a:cubicBezTo>
                      <a:pt x="0" y="109"/>
                      <a:pt x="107" y="0"/>
                      <a:pt x="239" y="0"/>
                    </a:cubicBezTo>
                    <a:cubicBezTo>
                      <a:pt x="372" y="0"/>
                      <a:pt x="479" y="109"/>
                      <a:pt x="479" y="244"/>
                    </a:cubicBezTo>
                    <a:cubicBezTo>
                      <a:pt x="479" y="244"/>
                      <a:pt x="479" y="244"/>
                      <a:pt x="479" y="244"/>
                    </a:cubicBezTo>
                    <a:cubicBezTo>
                      <a:pt x="479" y="380"/>
                      <a:pt x="372" y="489"/>
                      <a:pt x="239" y="489"/>
                    </a:cubicBezTo>
                    <a:cubicBezTo>
                      <a:pt x="107" y="489"/>
                      <a:pt x="0" y="380"/>
                      <a:pt x="0" y="244"/>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569" name="path"/>
              <p:cNvSpPr/>
              <p:nvPr/>
            </p:nvSpPr>
            <p:spPr>
              <a:xfrm>
                <a:off x="0" y="0"/>
                <a:ext cx="307787" cy="314215"/>
              </a:xfrm>
              <a:custGeom>
                <a:avLst/>
                <a:gdLst/>
                <a:ahLst/>
                <a:cxnLst/>
                <a:rect l="0" t="0" r="0" b="0"/>
                <a:pathLst>
                  <a:path w="484" h="494">
                    <a:moveTo>
                      <a:pt x="2" y="247"/>
                    </a:moveTo>
                    <a:cubicBezTo>
                      <a:pt x="2" y="112"/>
                      <a:pt x="109" y="2"/>
                      <a:pt x="242" y="2"/>
                    </a:cubicBezTo>
                    <a:cubicBezTo>
                      <a:pt x="374" y="2"/>
                      <a:pt x="482" y="112"/>
                      <a:pt x="482" y="247"/>
                    </a:cubicBezTo>
                    <a:cubicBezTo>
                      <a:pt x="482" y="247"/>
                      <a:pt x="482" y="247"/>
                      <a:pt x="482" y="247"/>
                    </a:cubicBezTo>
                    <a:cubicBezTo>
                      <a:pt x="482" y="382"/>
                      <a:pt x="374" y="492"/>
                      <a:pt x="242" y="492"/>
                    </a:cubicBezTo>
                    <a:cubicBezTo>
                      <a:pt x="109" y="492"/>
                      <a:pt x="2" y="382"/>
                      <a:pt x="2" y="247"/>
                    </a:cubicBezTo>
                  </a:path>
                </a:pathLst>
              </a:custGeom>
              <a:noFill/>
              <a:ln w="3256" cap="rnd">
                <a:round/>
                <a:solidFill>
                  <a:srgbClr val="000000">
                    <a:alpha val="100000"/>
                  </a:srgbClr>
                </a:solidFill>
                <a:prstDash val="solid"/>
              </a:ln>
            </p:spPr>
            <p:txBody>
              <a:bodyPr rtlCol="0"/>
              <a:lstStyle/>
              <a:p>
                <a:pPr algn="ctr"/>
                <a:endParaRPr lang="zh-CN" altLang="en-US"/>
              </a:p>
            </p:txBody>
          </p:sp>
        </p:grpSp>
        <p:sp>
          <p:nvSpPr>
            <p:cNvPr id="570" name="textbox 570"/>
            <p:cNvSpPr/>
            <p:nvPr/>
          </p:nvSpPr>
          <p:spPr>
            <a:xfrm>
              <a:off x="-12700" y="-12700"/>
              <a:ext cx="333375" cy="365759"/>
            </a:xfrm>
            <a:prstGeom prst="rect">
              <a:avLst/>
            </a:prstGeom>
          </p:spPr>
          <p:txBody>
            <a:bodyPr vert="horz" wrap="square" lIns="0" tIns="0" rIns="0" bIns="0"/>
            <a:lstStyle/>
            <a:p>
              <a:pPr algn="l" rtl="0" eaLnBrk="0">
                <a:lnSpc>
                  <a:spcPct val="103000"/>
                </a:lnSpc>
                <a:tabLst/>
              </a:pPr>
              <a:endParaRPr lang="Arial" altLang="Arial" sz="800" dirty="0"/>
            </a:p>
            <a:p>
              <a:pPr indent="125014" algn="l" rtl="0" eaLnBrk="0">
                <a:lnSpc>
                  <a:spcPct val="84000"/>
                </a:lnSpc>
                <a:spcBef>
                  <a:spcPts val="6"/>
                </a:spcBef>
                <a:tabLst/>
              </a:pPr>
              <a:r>
                <a:rPr sz="800" spc="-30" dirty="0">
                  <a:solidFill>
                    <a:srgbClr val="000000">
                      <a:alpha val="100000"/>
                    </a:srgbClr>
                  </a:solidFill>
                  <a:latin typeface="SimSun"/>
                  <a:ea typeface="SimSun"/>
                  <a:cs typeface="SimSun"/>
                </a:rPr>
                <a:t>1</a:t>
              </a:r>
              <a:r>
                <a:rPr sz="800" spc="-20" dirty="0">
                  <a:solidFill>
                    <a:srgbClr val="000000">
                      <a:alpha val="100000"/>
                    </a:srgbClr>
                  </a:solidFill>
                  <a:latin typeface="SimSun"/>
                  <a:ea typeface="SimSun"/>
                  <a:cs typeface="SimSun"/>
                </a:rPr>
                <a:t>4</a:t>
              </a:r>
              <a:endParaRPr lang="SimSun" altLang="SimSun" sz="800" dirty="0"/>
            </a:p>
          </p:txBody>
        </p:sp>
      </p:grpSp>
      <p:grpSp>
        <p:nvGrpSpPr>
          <p:cNvPr id="256" name="group 256"/>
          <p:cNvGrpSpPr/>
          <p:nvPr/>
        </p:nvGrpSpPr>
        <p:grpSpPr>
          <a:xfrm rot="21600000">
            <a:off x="3154503" y="5551032"/>
            <a:ext cx="307787" cy="314215"/>
            <a:chOff x="0" y="0"/>
            <a:chExt cx="307787" cy="314215"/>
          </a:xfrm>
        </p:grpSpPr>
        <p:grpSp>
          <p:nvGrpSpPr>
            <p:cNvPr id="258" name="group 258"/>
            <p:cNvGrpSpPr/>
            <p:nvPr/>
          </p:nvGrpSpPr>
          <p:grpSpPr>
            <a:xfrm rot="21600000">
              <a:off x="0" y="0"/>
              <a:ext cx="307787" cy="314215"/>
              <a:chOff x="0" y="0"/>
              <a:chExt cx="307787" cy="314215"/>
            </a:xfrm>
          </p:grpSpPr>
          <p:sp>
            <p:nvSpPr>
              <p:cNvPr id="571" name="path"/>
              <p:cNvSpPr/>
              <p:nvPr/>
            </p:nvSpPr>
            <p:spPr>
              <a:xfrm>
                <a:off x="1611" y="1645"/>
                <a:ext cx="304563" cy="310924"/>
              </a:xfrm>
              <a:custGeom>
                <a:avLst/>
                <a:gdLst/>
                <a:ahLst/>
                <a:cxnLst/>
                <a:rect l="0" t="0" r="0" b="0"/>
                <a:pathLst>
                  <a:path w="479" h="489">
                    <a:moveTo>
                      <a:pt x="0" y="244"/>
                    </a:moveTo>
                    <a:cubicBezTo>
                      <a:pt x="0" y="109"/>
                      <a:pt x="107" y="0"/>
                      <a:pt x="239" y="0"/>
                    </a:cubicBezTo>
                    <a:cubicBezTo>
                      <a:pt x="372" y="0"/>
                      <a:pt x="479" y="109"/>
                      <a:pt x="479" y="244"/>
                    </a:cubicBezTo>
                    <a:cubicBezTo>
                      <a:pt x="479" y="244"/>
                      <a:pt x="479" y="244"/>
                      <a:pt x="479" y="244"/>
                    </a:cubicBezTo>
                    <a:cubicBezTo>
                      <a:pt x="479" y="380"/>
                      <a:pt x="372" y="489"/>
                      <a:pt x="239" y="489"/>
                    </a:cubicBezTo>
                    <a:cubicBezTo>
                      <a:pt x="107" y="489"/>
                      <a:pt x="0" y="380"/>
                      <a:pt x="0" y="244"/>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572" name="path"/>
              <p:cNvSpPr/>
              <p:nvPr/>
            </p:nvSpPr>
            <p:spPr>
              <a:xfrm>
                <a:off x="0" y="0"/>
                <a:ext cx="307787" cy="314215"/>
              </a:xfrm>
              <a:custGeom>
                <a:avLst/>
                <a:gdLst/>
                <a:ahLst/>
                <a:cxnLst/>
                <a:rect l="0" t="0" r="0" b="0"/>
                <a:pathLst>
                  <a:path w="484" h="494">
                    <a:moveTo>
                      <a:pt x="2" y="247"/>
                    </a:moveTo>
                    <a:cubicBezTo>
                      <a:pt x="2" y="112"/>
                      <a:pt x="109" y="2"/>
                      <a:pt x="242" y="2"/>
                    </a:cubicBezTo>
                    <a:cubicBezTo>
                      <a:pt x="374" y="2"/>
                      <a:pt x="482" y="112"/>
                      <a:pt x="482" y="247"/>
                    </a:cubicBezTo>
                    <a:cubicBezTo>
                      <a:pt x="482" y="247"/>
                      <a:pt x="482" y="247"/>
                      <a:pt x="482" y="247"/>
                    </a:cubicBezTo>
                    <a:cubicBezTo>
                      <a:pt x="482" y="382"/>
                      <a:pt x="374" y="492"/>
                      <a:pt x="242" y="492"/>
                    </a:cubicBezTo>
                    <a:cubicBezTo>
                      <a:pt x="109" y="492"/>
                      <a:pt x="2" y="382"/>
                      <a:pt x="2" y="247"/>
                    </a:cubicBezTo>
                  </a:path>
                </a:pathLst>
              </a:custGeom>
              <a:noFill/>
              <a:ln w="3256" cap="rnd">
                <a:round/>
                <a:solidFill>
                  <a:srgbClr val="000000">
                    <a:alpha val="100000"/>
                  </a:srgbClr>
                </a:solidFill>
                <a:prstDash val="solid"/>
              </a:ln>
            </p:spPr>
            <p:txBody>
              <a:bodyPr rtlCol="0"/>
              <a:lstStyle/>
              <a:p>
                <a:pPr algn="ctr"/>
                <a:endParaRPr lang="zh-CN" altLang="en-US"/>
              </a:p>
            </p:txBody>
          </p:sp>
        </p:grpSp>
        <p:sp>
          <p:nvSpPr>
            <p:cNvPr id="573" name="textbox 573"/>
            <p:cNvSpPr/>
            <p:nvPr/>
          </p:nvSpPr>
          <p:spPr>
            <a:xfrm>
              <a:off x="-12700" y="-12700"/>
              <a:ext cx="333375" cy="365125"/>
            </a:xfrm>
            <a:prstGeom prst="rect">
              <a:avLst/>
            </a:prstGeom>
          </p:spPr>
          <p:txBody>
            <a:bodyPr vert="horz" wrap="square" lIns="0" tIns="0" rIns="0" bIns="0"/>
            <a:lstStyle/>
            <a:p>
              <a:pPr algn="l" rtl="0" eaLnBrk="0">
                <a:lnSpc>
                  <a:spcPct val="103000"/>
                </a:lnSpc>
                <a:tabLst/>
              </a:pPr>
              <a:endParaRPr lang="Arial" altLang="Arial" sz="800" dirty="0"/>
            </a:p>
            <a:p>
              <a:pPr algn="l" rtl="0" eaLnBrk="0">
                <a:lnSpc>
                  <a:spcPct val="7524"/>
                </a:lnSpc>
                <a:tabLst/>
              </a:pPr>
              <a:endParaRPr lang="Arial" altLang="Arial" sz="100" dirty="0"/>
            </a:p>
            <a:p>
              <a:pPr indent="125014" algn="l" rtl="0" eaLnBrk="0">
                <a:lnSpc>
                  <a:spcPct val="83000"/>
                </a:lnSpc>
                <a:tabLst/>
              </a:pPr>
              <a:r>
                <a:rPr sz="800" spc="-30" dirty="0">
                  <a:solidFill>
                    <a:srgbClr val="000000">
                      <a:alpha val="100000"/>
                    </a:srgbClr>
                  </a:solidFill>
                  <a:latin typeface="SimSun"/>
                  <a:ea typeface="SimSun"/>
                  <a:cs typeface="SimSun"/>
                </a:rPr>
                <a:t>1</a:t>
              </a:r>
              <a:r>
                <a:rPr sz="800" spc="-20" dirty="0">
                  <a:solidFill>
                    <a:srgbClr val="000000">
                      <a:alpha val="100000"/>
                    </a:srgbClr>
                  </a:solidFill>
                  <a:latin typeface="SimSun"/>
                  <a:ea typeface="SimSun"/>
                  <a:cs typeface="SimSun"/>
                </a:rPr>
                <a:t>3</a:t>
              </a:r>
              <a:endParaRPr lang="SimSun" altLang="SimSun" sz="800" dirty="0"/>
            </a:p>
          </p:txBody>
        </p:sp>
      </p:grpSp>
      <p:sp>
        <p:nvSpPr>
          <p:cNvPr id="574" name="textbox 574"/>
          <p:cNvSpPr/>
          <p:nvPr/>
        </p:nvSpPr>
        <p:spPr>
          <a:xfrm>
            <a:off x="3560615" y="3905982"/>
            <a:ext cx="333375" cy="365125"/>
          </a:xfrm>
          <a:prstGeom prst="rect">
            <a:avLst/>
          </a:prstGeom>
        </p:spPr>
        <p:txBody>
          <a:bodyPr vert="horz" wrap="square" lIns="0" tIns="0" rIns="0" bIns="0"/>
          <a:lstStyle/>
          <a:p>
            <a:pPr algn="l" rtl="0" eaLnBrk="0">
              <a:lnSpc>
                <a:spcPct val="103000"/>
              </a:lnSpc>
              <a:tabLst/>
            </a:pPr>
            <a:endParaRPr lang="Arial" altLang="Arial" sz="800" dirty="0"/>
          </a:p>
          <a:p>
            <a:pPr algn="l" rtl="0" eaLnBrk="0">
              <a:lnSpc>
                <a:spcPct val="7615"/>
              </a:lnSpc>
              <a:tabLst/>
            </a:pPr>
            <a:endParaRPr lang="Arial" altLang="Arial" sz="100" dirty="0"/>
          </a:p>
          <a:p>
            <a:pPr indent="144232" algn="l" rtl="0" eaLnBrk="0">
              <a:lnSpc>
                <a:spcPct val="83000"/>
              </a:lnSpc>
              <a:tabLst/>
            </a:pPr>
            <a:r>
              <a:rPr sz="800" spc="0" dirty="0">
                <a:solidFill>
                  <a:srgbClr val="000000">
                    <a:alpha val="100000"/>
                  </a:srgbClr>
                </a:solidFill>
                <a:latin typeface="SimSun"/>
                <a:ea typeface="SimSun"/>
                <a:cs typeface="SimSun"/>
              </a:rPr>
              <a:t>8</a:t>
            </a:r>
            <a:endParaRPr lang="SimSun" altLang="SimSun" sz="800" dirty="0"/>
          </a:p>
        </p:txBody>
      </p:sp>
      <p:grpSp>
        <p:nvGrpSpPr>
          <p:cNvPr id="260" name="group 260"/>
          <p:cNvGrpSpPr/>
          <p:nvPr/>
        </p:nvGrpSpPr>
        <p:grpSpPr>
          <a:xfrm rot="21600000">
            <a:off x="3192577" y="1897681"/>
            <a:ext cx="307773" cy="314118"/>
            <a:chOff x="0" y="0"/>
            <a:chExt cx="307773" cy="314118"/>
          </a:xfrm>
        </p:grpSpPr>
        <p:grpSp>
          <p:nvGrpSpPr>
            <p:cNvPr id="262" name="group 262"/>
            <p:cNvGrpSpPr/>
            <p:nvPr/>
          </p:nvGrpSpPr>
          <p:grpSpPr>
            <a:xfrm rot="21600000">
              <a:off x="0" y="0"/>
              <a:ext cx="307773" cy="314118"/>
              <a:chOff x="0" y="0"/>
              <a:chExt cx="307773" cy="314118"/>
            </a:xfrm>
          </p:grpSpPr>
          <p:sp>
            <p:nvSpPr>
              <p:cNvPr id="575" name="path"/>
              <p:cNvSpPr/>
              <p:nvPr/>
            </p:nvSpPr>
            <p:spPr>
              <a:xfrm>
                <a:off x="1611" y="1645"/>
                <a:ext cx="304550" cy="310828"/>
              </a:xfrm>
              <a:custGeom>
                <a:avLst/>
                <a:gdLst/>
                <a:ahLst/>
                <a:cxnLst/>
                <a:rect l="0" t="0" r="0" b="0"/>
                <a:pathLst>
                  <a:path w="479" h="489">
                    <a:moveTo>
                      <a:pt x="0" y="244"/>
                    </a:moveTo>
                    <a:cubicBezTo>
                      <a:pt x="0" y="109"/>
                      <a:pt x="107" y="0"/>
                      <a:pt x="239" y="0"/>
                    </a:cubicBezTo>
                    <a:cubicBezTo>
                      <a:pt x="372" y="0"/>
                      <a:pt x="479" y="109"/>
                      <a:pt x="479" y="244"/>
                    </a:cubicBezTo>
                    <a:cubicBezTo>
                      <a:pt x="479" y="244"/>
                      <a:pt x="479" y="244"/>
                      <a:pt x="479" y="244"/>
                    </a:cubicBezTo>
                    <a:cubicBezTo>
                      <a:pt x="479" y="380"/>
                      <a:pt x="372" y="489"/>
                      <a:pt x="239" y="489"/>
                    </a:cubicBezTo>
                    <a:cubicBezTo>
                      <a:pt x="107" y="489"/>
                      <a:pt x="0" y="380"/>
                      <a:pt x="0" y="244"/>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576" name="path"/>
              <p:cNvSpPr/>
              <p:nvPr/>
            </p:nvSpPr>
            <p:spPr>
              <a:xfrm>
                <a:off x="0" y="0"/>
                <a:ext cx="307773" cy="314118"/>
              </a:xfrm>
              <a:custGeom>
                <a:avLst/>
                <a:gdLst/>
                <a:ahLst/>
                <a:cxnLst/>
                <a:rect l="0" t="0" r="0" b="0"/>
                <a:pathLst>
                  <a:path w="484" h="494">
                    <a:moveTo>
                      <a:pt x="2" y="247"/>
                    </a:moveTo>
                    <a:cubicBezTo>
                      <a:pt x="2" y="112"/>
                      <a:pt x="109" y="2"/>
                      <a:pt x="242" y="2"/>
                    </a:cubicBezTo>
                    <a:cubicBezTo>
                      <a:pt x="374" y="2"/>
                      <a:pt x="482" y="112"/>
                      <a:pt x="482" y="247"/>
                    </a:cubicBezTo>
                    <a:cubicBezTo>
                      <a:pt x="482" y="247"/>
                      <a:pt x="482" y="247"/>
                      <a:pt x="482" y="247"/>
                    </a:cubicBezTo>
                    <a:cubicBezTo>
                      <a:pt x="482" y="382"/>
                      <a:pt x="374" y="492"/>
                      <a:pt x="242" y="492"/>
                    </a:cubicBezTo>
                    <a:cubicBezTo>
                      <a:pt x="109" y="492"/>
                      <a:pt x="2" y="382"/>
                      <a:pt x="2" y="247"/>
                    </a:cubicBezTo>
                  </a:path>
                </a:pathLst>
              </a:custGeom>
              <a:noFill/>
              <a:ln w="3256" cap="rnd">
                <a:round/>
                <a:solidFill>
                  <a:srgbClr val="000000">
                    <a:alpha val="100000"/>
                  </a:srgbClr>
                </a:solidFill>
                <a:prstDash val="solid"/>
              </a:ln>
            </p:spPr>
            <p:txBody>
              <a:bodyPr rtlCol="0"/>
              <a:lstStyle/>
              <a:p>
                <a:pPr algn="ctr"/>
                <a:endParaRPr lang="zh-CN" altLang="en-US"/>
              </a:p>
            </p:txBody>
          </p:sp>
        </p:grpSp>
        <p:sp>
          <p:nvSpPr>
            <p:cNvPr id="577" name="textbox 577"/>
            <p:cNvSpPr/>
            <p:nvPr/>
          </p:nvSpPr>
          <p:spPr>
            <a:xfrm>
              <a:off x="-12700" y="-12700"/>
              <a:ext cx="333375" cy="365759"/>
            </a:xfrm>
            <a:prstGeom prst="rect">
              <a:avLst/>
            </a:prstGeom>
          </p:spPr>
          <p:txBody>
            <a:bodyPr vert="horz" wrap="square" lIns="0" tIns="0" rIns="0" bIns="0"/>
            <a:lstStyle/>
            <a:p>
              <a:pPr algn="l" rtl="0" eaLnBrk="0">
                <a:lnSpc>
                  <a:spcPct val="103000"/>
                </a:lnSpc>
                <a:tabLst/>
              </a:pPr>
              <a:endParaRPr lang="Arial" altLang="Arial" sz="800" dirty="0"/>
            </a:p>
            <a:p>
              <a:pPr indent="151860" algn="l" rtl="0" eaLnBrk="0">
                <a:lnSpc>
                  <a:spcPct val="84000"/>
                </a:lnSpc>
                <a:spcBef>
                  <a:spcPts val="6"/>
                </a:spcBef>
                <a:tabLst/>
              </a:pPr>
              <a:r>
                <a:rPr sz="800" spc="0" dirty="0">
                  <a:solidFill>
                    <a:srgbClr val="000000">
                      <a:alpha val="100000"/>
                    </a:srgbClr>
                  </a:solidFill>
                  <a:latin typeface="SimSun"/>
                  <a:ea typeface="SimSun"/>
                  <a:cs typeface="SimSun"/>
                </a:rPr>
                <a:t>1</a:t>
              </a:r>
              <a:endParaRPr lang="SimSun" altLang="SimSun" sz="800" dirty="0"/>
            </a:p>
          </p:txBody>
        </p:sp>
      </p:grpSp>
      <p:grpSp>
        <p:nvGrpSpPr>
          <p:cNvPr id="264" name="group 264"/>
          <p:cNvGrpSpPr/>
          <p:nvPr/>
        </p:nvGrpSpPr>
        <p:grpSpPr>
          <a:xfrm rot="21600000">
            <a:off x="3192577" y="2985923"/>
            <a:ext cx="307773" cy="314118"/>
            <a:chOff x="0" y="0"/>
            <a:chExt cx="307773" cy="314118"/>
          </a:xfrm>
        </p:grpSpPr>
        <p:grpSp>
          <p:nvGrpSpPr>
            <p:cNvPr id="266" name="group 266"/>
            <p:cNvGrpSpPr/>
            <p:nvPr/>
          </p:nvGrpSpPr>
          <p:grpSpPr>
            <a:xfrm rot="21600000">
              <a:off x="0" y="0"/>
              <a:ext cx="307773" cy="314118"/>
              <a:chOff x="0" y="0"/>
              <a:chExt cx="307773" cy="314118"/>
            </a:xfrm>
          </p:grpSpPr>
          <p:sp>
            <p:nvSpPr>
              <p:cNvPr id="578" name="path"/>
              <p:cNvSpPr/>
              <p:nvPr/>
            </p:nvSpPr>
            <p:spPr>
              <a:xfrm>
                <a:off x="1611" y="1645"/>
                <a:ext cx="304550" cy="310828"/>
              </a:xfrm>
              <a:custGeom>
                <a:avLst/>
                <a:gdLst/>
                <a:ahLst/>
                <a:cxnLst/>
                <a:rect l="0" t="0" r="0" b="0"/>
                <a:pathLst>
                  <a:path w="479" h="489">
                    <a:moveTo>
                      <a:pt x="0" y="244"/>
                    </a:moveTo>
                    <a:cubicBezTo>
                      <a:pt x="0" y="109"/>
                      <a:pt x="107" y="0"/>
                      <a:pt x="239" y="0"/>
                    </a:cubicBezTo>
                    <a:cubicBezTo>
                      <a:pt x="372" y="0"/>
                      <a:pt x="479" y="109"/>
                      <a:pt x="479" y="244"/>
                    </a:cubicBezTo>
                    <a:cubicBezTo>
                      <a:pt x="479" y="244"/>
                      <a:pt x="479" y="244"/>
                      <a:pt x="479" y="244"/>
                    </a:cubicBezTo>
                    <a:cubicBezTo>
                      <a:pt x="479" y="380"/>
                      <a:pt x="372" y="489"/>
                      <a:pt x="239" y="489"/>
                    </a:cubicBezTo>
                    <a:cubicBezTo>
                      <a:pt x="107" y="489"/>
                      <a:pt x="0" y="380"/>
                      <a:pt x="0" y="244"/>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579" name="path"/>
              <p:cNvSpPr/>
              <p:nvPr/>
            </p:nvSpPr>
            <p:spPr>
              <a:xfrm>
                <a:off x="0" y="0"/>
                <a:ext cx="307773" cy="314118"/>
              </a:xfrm>
              <a:custGeom>
                <a:avLst/>
                <a:gdLst/>
                <a:ahLst/>
                <a:cxnLst/>
                <a:rect l="0" t="0" r="0" b="0"/>
                <a:pathLst>
                  <a:path w="484" h="494">
                    <a:moveTo>
                      <a:pt x="2" y="247"/>
                    </a:moveTo>
                    <a:cubicBezTo>
                      <a:pt x="2" y="112"/>
                      <a:pt x="109" y="2"/>
                      <a:pt x="242" y="2"/>
                    </a:cubicBezTo>
                    <a:cubicBezTo>
                      <a:pt x="374" y="2"/>
                      <a:pt x="482" y="112"/>
                      <a:pt x="482" y="247"/>
                    </a:cubicBezTo>
                    <a:cubicBezTo>
                      <a:pt x="482" y="247"/>
                      <a:pt x="482" y="247"/>
                      <a:pt x="482" y="247"/>
                    </a:cubicBezTo>
                    <a:cubicBezTo>
                      <a:pt x="482" y="382"/>
                      <a:pt x="374" y="492"/>
                      <a:pt x="242" y="492"/>
                    </a:cubicBezTo>
                    <a:cubicBezTo>
                      <a:pt x="109" y="492"/>
                      <a:pt x="2" y="382"/>
                      <a:pt x="2" y="247"/>
                    </a:cubicBezTo>
                  </a:path>
                </a:pathLst>
              </a:custGeom>
              <a:noFill/>
              <a:ln w="3256" cap="rnd">
                <a:round/>
                <a:solidFill>
                  <a:srgbClr val="000000">
                    <a:alpha val="100000"/>
                  </a:srgbClr>
                </a:solidFill>
                <a:prstDash val="solid"/>
              </a:ln>
            </p:spPr>
            <p:txBody>
              <a:bodyPr rtlCol="0"/>
              <a:lstStyle/>
              <a:p>
                <a:pPr algn="ctr"/>
                <a:endParaRPr lang="zh-CN" altLang="en-US"/>
              </a:p>
            </p:txBody>
          </p:sp>
        </p:grpSp>
        <p:sp>
          <p:nvSpPr>
            <p:cNvPr id="580" name="textbox 580"/>
            <p:cNvSpPr/>
            <p:nvPr/>
          </p:nvSpPr>
          <p:spPr>
            <a:xfrm>
              <a:off x="-12700" y="-12700"/>
              <a:ext cx="333375" cy="365759"/>
            </a:xfrm>
            <a:prstGeom prst="rect">
              <a:avLst/>
            </a:prstGeom>
          </p:spPr>
          <p:txBody>
            <a:bodyPr vert="horz" wrap="square" lIns="0" tIns="0" rIns="0" bIns="0"/>
            <a:lstStyle/>
            <a:p>
              <a:pPr algn="l" rtl="0" eaLnBrk="0">
                <a:lnSpc>
                  <a:spcPct val="104000"/>
                </a:lnSpc>
                <a:tabLst/>
              </a:pPr>
              <a:endParaRPr lang="Arial" altLang="Arial" sz="800" dirty="0"/>
            </a:p>
            <a:p>
              <a:pPr indent="143480" algn="l" rtl="0" eaLnBrk="0">
                <a:lnSpc>
                  <a:spcPct val="83000"/>
                </a:lnSpc>
                <a:spcBef>
                  <a:spcPts val="6"/>
                </a:spcBef>
                <a:tabLst/>
              </a:pPr>
              <a:r>
                <a:rPr sz="800" spc="0" dirty="0">
                  <a:solidFill>
                    <a:srgbClr val="000000">
                      <a:alpha val="100000"/>
                    </a:srgbClr>
                  </a:solidFill>
                  <a:latin typeface="SimSun"/>
                  <a:ea typeface="SimSun"/>
                  <a:cs typeface="SimSun"/>
                </a:rPr>
                <a:t>4</a:t>
              </a:r>
              <a:endParaRPr lang="SimSun" altLang="SimSun" sz="800" dirty="0"/>
            </a:p>
          </p:txBody>
        </p:sp>
      </p:grpSp>
      <p:sp>
        <p:nvSpPr>
          <p:cNvPr id="581" name="textbox 581"/>
          <p:cNvSpPr/>
          <p:nvPr/>
        </p:nvSpPr>
        <p:spPr>
          <a:xfrm>
            <a:off x="7556082" y="6080430"/>
            <a:ext cx="203200" cy="199389"/>
          </a:xfrm>
          <a:prstGeom prst="rect">
            <a:avLst/>
          </a:prstGeom>
        </p:spPr>
        <p:txBody>
          <a:bodyPr vert="horz" wrap="square" lIns="0" tIns="0" rIns="0" bIns="0"/>
          <a:lstStyle/>
          <a:p>
            <a:pPr algn="l" rtl="0" eaLnBrk="0">
              <a:lnSpc>
                <a:spcPct val="83341"/>
              </a:lnSpc>
              <a:tabLst/>
            </a:pPr>
            <a:endParaRPr lang="Arial" altLang="Arial" sz="100" dirty="0"/>
          </a:p>
          <a:p>
            <a:pPr indent="12700" algn="l" rtl="0" eaLnBrk="0">
              <a:lnSpc>
                <a:spcPts val="1366"/>
              </a:lnSpc>
              <a:tabLst/>
            </a:pPr>
            <a:r>
              <a:rPr sz="1000" spc="-40" dirty="0">
                <a:solidFill>
                  <a:srgbClr val="000000">
                    <a:alpha val="100000"/>
                  </a:srgbClr>
                </a:solidFill>
                <a:latin typeface="SimSun"/>
                <a:ea typeface="SimSun"/>
                <a:cs typeface="SimSun"/>
              </a:rPr>
              <a:t>(b</a:t>
            </a:r>
            <a:r>
              <a:rPr sz="1000" spc="-25" dirty="0">
                <a:solidFill>
                  <a:srgbClr val="000000">
                    <a:alpha val="100000"/>
                  </a:srgbClr>
                </a:solidFill>
                <a:latin typeface="SimSun"/>
                <a:ea typeface="SimSun"/>
                <a:cs typeface="SimSun"/>
              </a:rPr>
              <a:t>)</a:t>
            </a:r>
            <a:endParaRPr lang="SimSun" altLang="SimSun" sz="1000" dirty="0"/>
          </a:p>
        </p:txBody>
      </p:sp>
      <p:sp>
        <p:nvSpPr>
          <p:cNvPr id="582" name="textbox 582"/>
          <p:cNvSpPr/>
          <p:nvPr/>
        </p:nvSpPr>
        <p:spPr>
          <a:xfrm>
            <a:off x="3236538" y="6046324"/>
            <a:ext cx="198120" cy="180339"/>
          </a:xfrm>
          <a:prstGeom prst="rect">
            <a:avLst/>
          </a:prstGeom>
        </p:spPr>
        <p:txBody>
          <a:bodyPr vert="horz" wrap="square" lIns="0" tIns="0" rIns="0" bIns="0"/>
          <a:lstStyle/>
          <a:p>
            <a:pPr algn="l" rtl="0" eaLnBrk="0">
              <a:lnSpc>
                <a:spcPct val="83341"/>
              </a:lnSpc>
              <a:tabLst/>
            </a:pPr>
            <a:endParaRPr lang="Arial" altLang="Arial" sz="100" dirty="0"/>
          </a:p>
          <a:p>
            <a:pPr indent="12700" algn="l" rtl="0" eaLnBrk="0">
              <a:lnSpc>
                <a:spcPts val="1218"/>
              </a:lnSpc>
              <a:tabLst/>
            </a:pPr>
            <a:r>
              <a:rPr sz="900" spc="5" dirty="0">
                <a:solidFill>
                  <a:srgbClr val="000000">
                    <a:alpha val="100000"/>
                  </a:srgbClr>
                </a:solidFill>
                <a:latin typeface="SimSun"/>
                <a:ea typeface="SimSun"/>
                <a:cs typeface="SimSun"/>
              </a:rPr>
              <a:t>(</a:t>
            </a:r>
            <a:r>
              <a:rPr sz="900" spc="0" dirty="0">
                <a:solidFill>
                  <a:srgbClr val="000000">
                    <a:alpha val="100000"/>
                  </a:srgbClr>
                </a:solidFill>
                <a:latin typeface="SimSun"/>
                <a:ea typeface="SimSun"/>
                <a:cs typeface="SimSun"/>
              </a:rPr>
              <a:t>a)</a:t>
            </a:r>
            <a:endParaRPr lang="SimSun" altLang="SimSun" sz="900" dirty="0"/>
          </a:p>
        </p:txBody>
      </p:sp>
      <p:sp>
        <p:nvSpPr>
          <p:cNvPr id="583" name="rect"/>
          <p:cNvSpPr/>
          <p:nvPr/>
        </p:nvSpPr>
        <p:spPr>
          <a:xfrm>
            <a:off x="7667018" y="2597487"/>
            <a:ext cx="3310" cy="117121"/>
          </a:xfrm>
          <a:prstGeom prst="rect">
            <a:avLst/>
          </a:prstGeom>
          <a:solidFill>
            <a:srgbClr val="000000">
              <a:alpha val="100000"/>
            </a:srgbClr>
          </a:solidFill>
          <a:ln cap="flat">
            <a:miter lim="0"/>
            <a:noFill/>
            <a:prstDash val="solid"/>
          </a:ln>
        </p:spPr>
        <p:txBody>
          <a:bodyPr rtlCol="0"/>
          <a:lstStyle/>
          <a:p>
            <a:pPr algn="ctr"/>
            <a:endParaRPr lang="zh-CN" altLang="en-US"/>
          </a:p>
        </p:txBody>
      </p:sp>
      <p:sp>
        <p:nvSpPr>
          <p:cNvPr id="584" name="path"/>
          <p:cNvSpPr/>
          <p:nvPr/>
        </p:nvSpPr>
        <p:spPr>
          <a:xfrm>
            <a:off x="7630593" y="2700554"/>
            <a:ext cx="76160" cy="95780"/>
          </a:xfrm>
          <a:custGeom>
            <a:avLst/>
            <a:gdLst/>
            <a:ahLst/>
            <a:cxnLst/>
            <a:rect l="0" t="0" r="0" b="0"/>
            <a:pathLst>
              <a:path w="119" h="150">
                <a:moveTo>
                  <a:pt x="119" y="0"/>
                </a:moveTo>
                <a:lnTo>
                  <a:pt x="59" y="150"/>
                </a:lnTo>
                <a:lnTo>
                  <a:pt x="0" y="0"/>
                </a:lnTo>
                <a:lnTo>
                  <a:pt x="119" y="0"/>
                </a:lnTo>
                <a:close/>
              </a:path>
            </a:pathLst>
          </a:custGeom>
          <a:solidFill>
            <a:srgbClr val="000000">
              <a:alpha val="100000"/>
            </a:srgbClr>
          </a:solidFill>
          <a:ln cap="flat">
            <a:miter lim="0"/>
            <a:noFill/>
            <a:prstDash val="solid"/>
          </a:ln>
        </p:spPr>
        <p:txBody>
          <a:bodyPr rtlCol="0"/>
          <a:lstStyle/>
          <a:p>
            <a:pPr algn="ctr"/>
            <a:endParaRPr lang="zh-CN" altLang="en-US"/>
          </a:p>
        </p:txBody>
      </p:sp>
      <p:sp>
        <p:nvSpPr>
          <p:cNvPr id="585" name="rect"/>
          <p:cNvSpPr/>
          <p:nvPr/>
        </p:nvSpPr>
        <p:spPr>
          <a:xfrm>
            <a:off x="3344859" y="2791501"/>
            <a:ext cx="3223" cy="131488"/>
          </a:xfrm>
          <a:prstGeom prst="rect">
            <a:avLst/>
          </a:prstGeom>
          <a:solidFill>
            <a:srgbClr val="000000">
              <a:alpha val="100000"/>
            </a:srgbClr>
          </a:solidFill>
          <a:ln cap="flat">
            <a:miter lim="0"/>
            <a:noFill/>
            <a:prstDash val="solid"/>
          </a:ln>
        </p:spPr>
        <p:txBody>
          <a:bodyPr rtlCol="0"/>
          <a:lstStyle/>
          <a:p>
            <a:pPr algn="ctr"/>
            <a:endParaRPr lang="zh-CN" altLang="en-US"/>
          </a:p>
        </p:txBody>
      </p:sp>
      <p:sp>
        <p:nvSpPr>
          <p:cNvPr id="586" name="path"/>
          <p:cNvSpPr/>
          <p:nvPr/>
        </p:nvSpPr>
        <p:spPr>
          <a:xfrm>
            <a:off x="3309404" y="2911883"/>
            <a:ext cx="74133" cy="75684"/>
          </a:xfrm>
          <a:custGeom>
            <a:avLst/>
            <a:gdLst/>
            <a:ahLst/>
            <a:cxnLst/>
            <a:rect l="0" t="0" r="0" b="0"/>
            <a:pathLst>
              <a:path w="116" h="119">
                <a:moveTo>
                  <a:pt x="116" y="0"/>
                </a:moveTo>
                <a:lnTo>
                  <a:pt x="58" y="119"/>
                </a:lnTo>
                <a:lnTo>
                  <a:pt x="0" y="0"/>
                </a:lnTo>
                <a:lnTo>
                  <a:pt x="116" y="0"/>
                </a:lnTo>
                <a:close/>
              </a:path>
            </a:pathLst>
          </a:custGeom>
          <a:solidFill>
            <a:srgbClr val="000000">
              <a:alpha val="100000"/>
            </a:srgbClr>
          </a:solidFill>
          <a:ln cap="flat">
            <a:miter lim="0"/>
            <a:noFill/>
            <a:prstDash val="solid"/>
          </a:ln>
        </p:spPr>
        <p:txBody>
          <a:bodyPr rtlCol="0"/>
          <a:lstStyle/>
          <a:p>
            <a:pPr algn="ctr"/>
            <a:endParaRPr lang="zh-CN" altLang="en-US"/>
          </a:p>
        </p:txBody>
      </p:sp>
      <p:sp>
        <p:nvSpPr>
          <p:cNvPr id="587" name="rect"/>
          <p:cNvSpPr/>
          <p:nvPr/>
        </p:nvSpPr>
        <p:spPr>
          <a:xfrm>
            <a:off x="3344859" y="2208509"/>
            <a:ext cx="3223" cy="131488"/>
          </a:xfrm>
          <a:prstGeom prst="rect">
            <a:avLst/>
          </a:prstGeom>
          <a:solidFill>
            <a:srgbClr val="000000">
              <a:alpha val="100000"/>
            </a:srgbClr>
          </a:solidFill>
          <a:ln cap="flat">
            <a:miter lim="0"/>
            <a:noFill/>
            <a:prstDash val="solid"/>
          </a:ln>
        </p:spPr>
        <p:txBody>
          <a:bodyPr rtlCol="0"/>
          <a:lstStyle/>
          <a:p>
            <a:pPr algn="ctr"/>
            <a:endParaRPr lang="zh-CN" altLang="en-US"/>
          </a:p>
        </p:txBody>
      </p:sp>
      <p:sp>
        <p:nvSpPr>
          <p:cNvPr id="588" name="path"/>
          <p:cNvSpPr/>
          <p:nvPr/>
        </p:nvSpPr>
        <p:spPr>
          <a:xfrm>
            <a:off x="3309404" y="2328892"/>
            <a:ext cx="74133" cy="75684"/>
          </a:xfrm>
          <a:custGeom>
            <a:avLst/>
            <a:gdLst/>
            <a:ahLst/>
            <a:cxnLst/>
            <a:rect l="0" t="0" r="0" b="0"/>
            <a:pathLst>
              <a:path w="116" h="119">
                <a:moveTo>
                  <a:pt x="116" y="0"/>
                </a:moveTo>
                <a:lnTo>
                  <a:pt x="58" y="119"/>
                </a:lnTo>
                <a:lnTo>
                  <a:pt x="0" y="0"/>
                </a:lnTo>
                <a:lnTo>
                  <a:pt x="116" y="0"/>
                </a:lnTo>
                <a:close/>
              </a:path>
            </a:pathLst>
          </a:custGeom>
          <a:solidFill>
            <a:srgbClr val="000000">
              <a:alpha val="100000"/>
            </a:srgbClr>
          </a:solidFill>
          <a:ln cap="flat">
            <a:miter lim="0"/>
            <a:noFill/>
            <a:prstDash val="solid"/>
          </a:ln>
        </p:spPr>
        <p:txBody>
          <a:bodyPr rtlCol="0"/>
          <a:lstStyle/>
          <a:p>
            <a:pPr algn="ctr"/>
            <a:endParaRPr lang="zh-CN" altLang="en-US"/>
          </a:p>
        </p:txBody>
      </p:sp>
      <p:sp>
        <p:nvSpPr>
          <p:cNvPr id="589" name="rect"/>
          <p:cNvSpPr/>
          <p:nvPr/>
        </p:nvSpPr>
        <p:spPr>
          <a:xfrm>
            <a:off x="3344859" y="3296751"/>
            <a:ext cx="3223" cy="92549"/>
          </a:xfrm>
          <a:prstGeom prst="rect">
            <a:avLst/>
          </a:prstGeom>
          <a:solidFill>
            <a:srgbClr val="000000">
              <a:alpha val="100000"/>
            </a:srgbClr>
          </a:solidFill>
          <a:ln cap="flat">
            <a:miter lim="0"/>
            <a:noFill/>
            <a:prstDash val="solid"/>
          </a:ln>
        </p:spPr>
        <p:txBody>
          <a:bodyPr rtlCol="0"/>
          <a:lstStyle/>
          <a:p>
            <a:pPr algn="ctr"/>
            <a:endParaRPr lang="zh-CN" altLang="en-US"/>
          </a:p>
        </p:txBody>
      </p:sp>
      <p:sp>
        <p:nvSpPr>
          <p:cNvPr id="590" name="path"/>
          <p:cNvSpPr/>
          <p:nvPr/>
        </p:nvSpPr>
        <p:spPr>
          <a:xfrm>
            <a:off x="3309404" y="3378195"/>
            <a:ext cx="74133" cy="75684"/>
          </a:xfrm>
          <a:custGeom>
            <a:avLst/>
            <a:gdLst/>
            <a:ahLst/>
            <a:cxnLst/>
            <a:rect l="0" t="0" r="0" b="0"/>
            <a:pathLst>
              <a:path w="116" h="119">
                <a:moveTo>
                  <a:pt x="116" y="0"/>
                </a:moveTo>
                <a:lnTo>
                  <a:pt x="58" y="119"/>
                </a:lnTo>
                <a:lnTo>
                  <a:pt x="0" y="0"/>
                </a:lnTo>
                <a:lnTo>
                  <a:pt x="116" y="0"/>
                </a:lnTo>
                <a:close/>
              </a:path>
            </a:pathLst>
          </a:custGeom>
          <a:solidFill>
            <a:srgbClr val="000000">
              <a:alpha val="100000"/>
            </a:srgbClr>
          </a:solidFill>
          <a:ln cap="flat">
            <a:miter lim="0"/>
            <a:noFill/>
            <a:prstDash val="solid"/>
          </a:ln>
        </p:spPr>
        <p:txBody>
          <a:bodyPr rtlCol="0"/>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18" name="textbox 18"/>
          <p:cNvSpPr/>
          <p:nvPr/>
        </p:nvSpPr>
        <p:spPr>
          <a:xfrm>
            <a:off x="1468664" y="719988"/>
            <a:ext cx="3052445" cy="3175635"/>
          </a:xfrm>
          <a:prstGeom prst="rect">
            <a:avLst/>
          </a:prstGeom>
        </p:spPr>
        <p:txBody>
          <a:bodyPr vert="horz" wrap="square" lIns="0" tIns="0" rIns="0" bIns="0"/>
          <a:lstStyle/>
          <a:p>
            <a:pPr algn="l" rtl="0" eaLnBrk="0">
              <a:lnSpc>
                <a:spcPct val="91425"/>
              </a:lnSpc>
              <a:tabLst/>
            </a:pPr>
            <a:endParaRPr lang="Arial" altLang="Arial" sz="100" dirty="0"/>
          </a:p>
          <a:p>
            <a:pPr indent="82425" algn="l" rtl="0" eaLnBrk="0">
              <a:lnSpc>
                <a:spcPct val="99000"/>
              </a:lnSpc>
              <a:tabLst/>
            </a:pPr>
            <a:r>
              <a:rPr sz="3900" spc="-20" dirty="0">
                <a:solidFill>
                  <a:srgbClr val="191B0E">
                    <a:alpha val="100000"/>
                  </a:srgbClr>
                </a:solidFill>
                <a:latin typeface="KaiTi"/>
                <a:ea typeface="KaiTi"/>
                <a:cs typeface="KaiTi"/>
              </a:rPr>
              <a:t>白盒测试依</a:t>
            </a:r>
            <a:r>
              <a:rPr sz="3900" spc="0" dirty="0">
                <a:solidFill>
                  <a:srgbClr val="191B0E">
                    <a:alpha val="100000"/>
                  </a:srgbClr>
                </a:solidFill>
                <a:latin typeface="KaiTi"/>
                <a:ea typeface="KaiTi"/>
                <a:cs typeface="KaiTi"/>
              </a:rPr>
              <a:t>据</a:t>
            </a:r>
            <a:endParaRPr lang="KaiTi" altLang="KaiTi" sz="3900" dirty="0"/>
          </a:p>
          <a:p>
            <a:pPr indent="12700" algn="l" rtl="0" eaLnBrk="0">
              <a:lnSpc>
                <a:spcPct val="93000"/>
              </a:lnSpc>
              <a:spcBef>
                <a:spcPts val="612"/>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软件需求报告</a:t>
            </a:r>
            <a:endParaRPr lang="KaiTi" altLang="KaiTi" sz="2000" dirty="0"/>
          </a:p>
          <a:p>
            <a:pPr indent="12700" algn="l" rtl="0" eaLnBrk="0">
              <a:lnSpc>
                <a:spcPct val="93000"/>
              </a:lnSpc>
              <a:spcBef>
                <a:spcPts val="1226"/>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软件需求规格说明</a:t>
            </a:r>
            <a:endParaRPr lang="KaiTi" altLang="KaiTi" sz="2000" dirty="0"/>
          </a:p>
          <a:p>
            <a:pPr indent="12700" algn="l" rtl="0" eaLnBrk="0">
              <a:lnSpc>
                <a:spcPct val="94000"/>
              </a:lnSpc>
              <a:spcBef>
                <a:spcPts val="1224"/>
              </a:spcBef>
              <a:tabLst/>
            </a:pPr>
            <a:r>
              <a:rPr sz="2000" spc="0" dirty="0">
                <a:solidFill>
                  <a:srgbClr val="191B0E">
                    <a:alpha val="100000"/>
                  </a:srgbClr>
                </a:solidFill>
                <a:latin typeface="Microsoft YaHei"/>
                <a:ea typeface="Microsoft YaHei"/>
                <a:cs typeface="Microsoft YaHei"/>
              </a:rPr>
              <a:t>■</a:t>
            </a:r>
            <a:r>
              <a:rPr sz="2000" spc="-25" dirty="0">
                <a:solidFill>
                  <a:srgbClr val="191B0E">
                    <a:alpha val="100000"/>
                  </a:srgbClr>
                </a:solidFill>
                <a:latin typeface="Microsoft YaHei"/>
                <a:ea typeface="Microsoft YaHei"/>
                <a:cs typeface="Microsoft YaHei"/>
              </a:rPr>
              <a:t> </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程序设计文档</a:t>
            </a:r>
            <a:endParaRPr lang="KaiTi" altLang="KaiTi" sz="2000" dirty="0"/>
          </a:p>
          <a:p>
            <a:pPr indent="12700" algn="l" rtl="0" eaLnBrk="0">
              <a:lnSpc>
                <a:spcPct val="93000"/>
              </a:lnSpc>
              <a:spcBef>
                <a:spcPts val="1193"/>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软件界面设计</a:t>
            </a:r>
            <a:endParaRPr lang="KaiTi" altLang="KaiTi" sz="2000" dirty="0"/>
          </a:p>
          <a:p>
            <a:pPr indent="12700" algn="l" rtl="0" eaLnBrk="0">
              <a:lnSpc>
                <a:spcPct val="96000"/>
              </a:lnSpc>
              <a:spcBef>
                <a:spcPts val="1226"/>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5"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编码规范</a:t>
            </a:r>
            <a:endParaRPr lang="KaiTi" altLang="KaiTi" sz="2000" dirty="0"/>
          </a:p>
          <a:p>
            <a:pPr algn="l" rtl="0" eaLnBrk="0">
              <a:lnSpc>
                <a:spcPct val="106000"/>
              </a:lnSpc>
              <a:tabLst/>
            </a:pPr>
            <a:endParaRPr lang="Arial" altLang="Arial" sz="900" dirty="0"/>
          </a:p>
          <a:p>
            <a:pPr indent="12700" algn="l" rtl="0" eaLnBrk="0">
              <a:lnSpc>
                <a:spcPct val="95000"/>
              </a:lnSpc>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开发命名标准</a:t>
            </a:r>
            <a:endParaRPr lang="KaiTi" altLang="KaiTi" sz="2000" dirty="0"/>
          </a:p>
        </p:txBody>
      </p:sp>
      <p:sp>
        <p:nvSpPr>
          <p:cNvPr id="19"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20" name="picture 20"/>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592" name="textbox 592"/>
          <p:cNvSpPr/>
          <p:nvPr/>
        </p:nvSpPr>
        <p:spPr>
          <a:xfrm>
            <a:off x="1457576" y="1461033"/>
            <a:ext cx="7749540" cy="4662804"/>
          </a:xfrm>
          <a:prstGeom prst="rect">
            <a:avLst/>
          </a:prstGeom>
        </p:spPr>
        <p:txBody>
          <a:bodyPr vert="horz" wrap="square" lIns="0" tIns="0" rIns="0" bIns="0"/>
          <a:lstStyle/>
          <a:p>
            <a:pPr algn="l" rtl="0" eaLnBrk="0">
              <a:lnSpc>
                <a:spcPct val="79490"/>
              </a:lnSpc>
              <a:tabLst/>
            </a:pPr>
            <a:endParaRPr lang="Arial" altLang="Arial" sz="100" dirty="0"/>
          </a:p>
          <a:p>
            <a:pPr indent="18238" algn="l" rtl="0" eaLnBrk="0">
              <a:lnSpc>
                <a:spcPct val="88000"/>
              </a:lnSpc>
              <a:tabLst/>
            </a:pPr>
            <a:r>
              <a:rPr sz="1800" spc="0" dirty="0">
                <a:solidFill>
                  <a:srgbClr val="191B0E">
                    <a:alpha val="100000"/>
                  </a:srgbClr>
                </a:solidFill>
                <a:latin typeface="Microsoft YaHei"/>
                <a:ea typeface="Microsoft YaHei"/>
                <a:cs typeface="Microsoft YaHei"/>
              </a:rPr>
              <a:t>2.</a:t>
            </a:r>
            <a:r>
              <a:rPr sz="1800" spc="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KaiTi"/>
                <a:ea typeface="KaiTi"/>
                <a:cs typeface="KaiTi"/>
              </a:rPr>
              <a:t>计算控制流图</a:t>
            </a:r>
            <a:r>
              <a:rPr sz="1800" spc="0" dirty="0">
                <a:solidFill>
                  <a:srgbClr val="191B0E">
                    <a:alpha val="100000"/>
                  </a:srgbClr>
                </a:solidFill>
                <a:latin typeface="KaiTi"/>
                <a:ea typeface="KaiTi"/>
                <a:cs typeface="KaiTi"/>
              </a:rPr>
              <a:t> </a:t>
            </a:r>
            <a:r>
              <a:rPr sz="1800" spc="0" dirty="0">
                <a:solidFill>
                  <a:srgbClr val="191B0E">
                    <a:alpha val="100000"/>
                  </a:srgbClr>
                </a:solidFill>
                <a:latin typeface="Microsoft YaHei"/>
                <a:ea typeface="Microsoft YaHei"/>
                <a:cs typeface="Microsoft YaHei"/>
              </a:rPr>
              <a:t>G</a:t>
            </a:r>
            <a:r>
              <a:rPr sz="1800" spc="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KaiTi"/>
                <a:ea typeface="KaiTi"/>
                <a:cs typeface="KaiTi"/>
              </a:rPr>
              <a:t>的环路复杂性</a:t>
            </a:r>
            <a:r>
              <a:rPr sz="1800" spc="0" dirty="0">
                <a:solidFill>
                  <a:srgbClr val="191B0E">
                    <a:alpha val="100000"/>
                  </a:srgbClr>
                </a:solidFill>
                <a:latin typeface="KaiTi"/>
                <a:ea typeface="KaiTi"/>
                <a:cs typeface="KaiTi"/>
              </a:rPr>
              <a:t> </a:t>
            </a:r>
            <a:r>
              <a:rPr sz="1800" spc="0" dirty="0">
                <a:solidFill>
                  <a:srgbClr val="191B0E">
                    <a:alpha val="100000"/>
                  </a:srgbClr>
                </a:solidFill>
                <a:latin typeface="Microsoft YaHei"/>
                <a:ea typeface="Microsoft YaHei"/>
                <a:cs typeface="Microsoft YaHei"/>
              </a:rPr>
              <a:t>V(G)</a:t>
            </a:r>
            <a:r>
              <a:rPr sz="1800" spc="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Microsoft YaHei"/>
                <a:ea typeface="Microsoft YaHei"/>
                <a:cs typeface="Microsoft YaHei"/>
              </a:rPr>
              <a:t>V(G)=4</a:t>
            </a:r>
            <a:r>
              <a:rPr sz="1800" spc="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KaiTi"/>
                <a:ea typeface="KaiTi"/>
                <a:cs typeface="KaiTi"/>
              </a:rPr>
              <a:t>（区域数</a:t>
            </a:r>
            <a:r>
              <a:rPr sz="1800" spc="-730" dirty="0">
                <a:solidFill>
                  <a:srgbClr val="191B0E">
                    <a:alpha val="100000"/>
                  </a:srgbClr>
                </a:solidFill>
                <a:latin typeface="KaiTi"/>
                <a:ea typeface="KaiTi"/>
                <a:cs typeface="KaiTi"/>
              </a:rPr>
              <a:t>）</a:t>
            </a:r>
            <a:r>
              <a:rPr sz="1800" spc="-720" dirty="0">
                <a:solidFill>
                  <a:srgbClr val="191B0E">
                    <a:alpha val="100000"/>
                  </a:srgbClr>
                </a:solidFill>
                <a:latin typeface="KaiTi"/>
                <a:ea typeface="KaiTi"/>
                <a:cs typeface="KaiTi"/>
              </a:rPr>
              <a:t>；</a:t>
            </a:r>
            <a:endParaRPr lang="KaiTi" altLang="KaiTi" sz="1800" dirty="0"/>
          </a:p>
          <a:p>
            <a:pPr indent="32685" algn="l" rtl="0" eaLnBrk="0">
              <a:lnSpc>
                <a:spcPts val="3170"/>
              </a:lnSpc>
              <a:tabLst/>
            </a:pPr>
            <a:r>
              <a:rPr sz="1800" spc="0" dirty="0">
                <a:solidFill>
                  <a:srgbClr val="191B0E">
                    <a:alpha val="100000"/>
                  </a:srgbClr>
                </a:solidFill>
                <a:latin typeface="KaiTi"/>
                <a:ea typeface="KaiTi"/>
                <a:cs typeface="KaiTi"/>
              </a:rPr>
              <a:t>或</a:t>
            </a:r>
            <a:r>
              <a:rPr sz="1800" spc="-500" dirty="0">
                <a:solidFill>
                  <a:srgbClr val="191B0E">
                    <a:alpha val="100000"/>
                  </a:srgbClr>
                </a:solidFill>
                <a:latin typeface="KaiTi"/>
                <a:ea typeface="KaiTi"/>
                <a:cs typeface="KaiTi"/>
              </a:rPr>
              <a:t>：</a:t>
            </a:r>
            <a:r>
              <a:rPr sz="1800" spc="-900" dirty="0">
                <a:solidFill>
                  <a:srgbClr val="191B0E">
                    <a:alpha val="100000"/>
                  </a:srgbClr>
                </a:solidFill>
                <a:latin typeface="KaiTi"/>
                <a:ea typeface="KaiTi"/>
                <a:cs typeface="KaiTi"/>
              </a:rPr>
              <a:t> </a:t>
            </a:r>
            <a:r>
              <a:rPr sz="1800" spc="0" dirty="0">
                <a:solidFill>
                  <a:srgbClr val="191B0E">
                    <a:alpha val="100000"/>
                  </a:srgbClr>
                </a:solidFill>
                <a:latin typeface="Microsoft YaHei"/>
                <a:ea typeface="Microsoft YaHei"/>
                <a:cs typeface="Microsoft YaHei"/>
              </a:rPr>
              <a:t>V(G)=</a:t>
            </a:r>
            <a:r>
              <a:rPr sz="1800" spc="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Microsoft YaHei"/>
                <a:ea typeface="Microsoft YaHei"/>
                <a:cs typeface="Microsoft YaHei"/>
              </a:rPr>
              <a:t>3</a:t>
            </a:r>
            <a:r>
              <a:rPr sz="1800" spc="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KaiTi"/>
                <a:ea typeface="KaiTi"/>
                <a:cs typeface="KaiTi"/>
              </a:rPr>
              <a:t>（判断节点数</a:t>
            </a:r>
            <a:r>
              <a:rPr sz="1800" spc="-500" dirty="0">
                <a:solidFill>
                  <a:srgbClr val="191B0E">
                    <a:alpha val="100000"/>
                  </a:srgbClr>
                </a:solidFill>
                <a:latin typeface="KaiTi"/>
                <a:ea typeface="KaiTi"/>
                <a:cs typeface="KaiTi"/>
              </a:rPr>
              <a:t>）</a:t>
            </a:r>
            <a:r>
              <a:rPr sz="1800" spc="0" dirty="0">
                <a:solidFill>
                  <a:srgbClr val="191B0E">
                    <a:alpha val="100000"/>
                  </a:srgbClr>
                </a:solidFill>
                <a:latin typeface="Microsoft YaHei"/>
                <a:ea typeface="Microsoft YaHei"/>
                <a:cs typeface="Microsoft YaHei"/>
              </a:rPr>
              <a:t>+</a:t>
            </a:r>
            <a:r>
              <a:rPr sz="1800" spc="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Microsoft YaHei"/>
                <a:ea typeface="Microsoft YaHei"/>
                <a:cs typeface="Microsoft YaHei"/>
              </a:rPr>
              <a:t>1</a:t>
            </a:r>
            <a:r>
              <a:rPr sz="1800" spc="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Microsoft YaHei"/>
                <a:ea typeface="Microsoft YaHei"/>
                <a:cs typeface="Microsoft YaHei"/>
              </a:rPr>
              <a:t>=</a:t>
            </a:r>
            <a:r>
              <a:rPr sz="1800" spc="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Microsoft YaHei"/>
                <a:ea typeface="Microsoft YaHei"/>
                <a:cs typeface="Microsoft YaHei"/>
              </a:rPr>
              <a:t>4</a:t>
            </a:r>
            <a:r>
              <a:rPr sz="1800" spc="-490" dirty="0">
                <a:solidFill>
                  <a:srgbClr val="191B0E">
                    <a:alpha val="100000"/>
                  </a:srgbClr>
                </a:solidFill>
                <a:latin typeface="KaiTi"/>
                <a:ea typeface="KaiTi"/>
                <a:cs typeface="KaiTi"/>
              </a:rPr>
              <a:t>；</a:t>
            </a:r>
            <a:endParaRPr lang="KaiTi" altLang="KaiTi" sz="1800" dirty="0"/>
          </a:p>
          <a:p>
            <a:pPr indent="32685" algn="l" rtl="0" eaLnBrk="0">
              <a:lnSpc>
                <a:spcPct val="93000"/>
              </a:lnSpc>
              <a:spcBef>
                <a:spcPts val="1282"/>
              </a:spcBef>
              <a:tabLst/>
            </a:pPr>
            <a:r>
              <a:rPr sz="1800" spc="0" dirty="0">
                <a:solidFill>
                  <a:srgbClr val="191B0E">
                    <a:alpha val="100000"/>
                  </a:srgbClr>
                </a:solidFill>
                <a:latin typeface="KaiTi"/>
                <a:ea typeface="KaiTi"/>
                <a:cs typeface="KaiTi"/>
              </a:rPr>
              <a:t>或</a:t>
            </a:r>
            <a:r>
              <a:rPr sz="1800" spc="-510" dirty="0">
                <a:solidFill>
                  <a:srgbClr val="191B0E">
                    <a:alpha val="100000"/>
                  </a:srgbClr>
                </a:solidFill>
                <a:latin typeface="KaiTi"/>
                <a:ea typeface="KaiTi"/>
                <a:cs typeface="KaiTi"/>
              </a:rPr>
              <a:t>：</a:t>
            </a:r>
            <a:r>
              <a:rPr sz="1800" spc="-900" dirty="0">
                <a:solidFill>
                  <a:srgbClr val="191B0E">
                    <a:alpha val="100000"/>
                  </a:srgbClr>
                </a:solidFill>
                <a:latin typeface="KaiTi"/>
                <a:ea typeface="KaiTi"/>
                <a:cs typeface="KaiTi"/>
              </a:rPr>
              <a:t> </a:t>
            </a:r>
            <a:r>
              <a:rPr sz="1800" spc="0" dirty="0">
                <a:solidFill>
                  <a:srgbClr val="191B0E">
                    <a:alpha val="100000"/>
                  </a:srgbClr>
                </a:solidFill>
                <a:latin typeface="Microsoft YaHei"/>
                <a:ea typeface="Microsoft YaHei"/>
                <a:cs typeface="Microsoft YaHei"/>
              </a:rPr>
              <a:t>V(G)=12</a:t>
            </a:r>
            <a:r>
              <a:rPr sz="1800" spc="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KaiTi"/>
                <a:ea typeface="KaiTi"/>
                <a:cs typeface="KaiTi"/>
              </a:rPr>
              <a:t>（边的个数</a:t>
            </a:r>
            <a:r>
              <a:rPr sz="1800" spc="-510" dirty="0">
                <a:solidFill>
                  <a:srgbClr val="191B0E">
                    <a:alpha val="100000"/>
                  </a:srgbClr>
                </a:solidFill>
                <a:latin typeface="KaiTi"/>
                <a:ea typeface="KaiTi"/>
                <a:cs typeface="KaiTi"/>
              </a:rPr>
              <a:t>）</a:t>
            </a:r>
            <a:r>
              <a:rPr sz="1800" spc="0" dirty="0">
                <a:solidFill>
                  <a:srgbClr val="191B0E">
                    <a:alpha val="100000"/>
                  </a:srgbClr>
                </a:solidFill>
                <a:latin typeface="Microsoft YaHei"/>
                <a:ea typeface="Microsoft YaHei"/>
                <a:cs typeface="Microsoft YaHei"/>
              </a:rPr>
              <a:t>-10</a:t>
            </a:r>
            <a:r>
              <a:rPr sz="1800" spc="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KaiTi"/>
                <a:ea typeface="KaiTi"/>
                <a:cs typeface="KaiTi"/>
              </a:rPr>
              <a:t>（节点个数</a:t>
            </a:r>
            <a:r>
              <a:rPr sz="1800" spc="-510" dirty="0">
                <a:solidFill>
                  <a:srgbClr val="191B0E">
                    <a:alpha val="100000"/>
                  </a:srgbClr>
                </a:solidFill>
                <a:latin typeface="KaiTi"/>
                <a:ea typeface="KaiTi"/>
                <a:cs typeface="KaiTi"/>
              </a:rPr>
              <a:t>）</a:t>
            </a:r>
            <a:r>
              <a:rPr sz="1800" spc="0" dirty="0">
                <a:solidFill>
                  <a:srgbClr val="191B0E">
                    <a:alpha val="100000"/>
                  </a:srgbClr>
                </a:solidFill>
                <a:latin typeface="Microsoft YaHei"/>
                <a:ea typeface="Microsoft YaHei"/>
                <a:cs typeface="Microsoft YaHei"/>
              </a:rPr>
              <a:t>+2=4</a:t>
            </a:r>
            <a:r>
              <a:rPr sz="1800" spc="-510" dirty="0">
                <a:solidFill>
                  <a:srgbClr val="191B0E">
                    <a:alpha val="100000"/>
                  </a:srgbClr>
                </a:solidFill>
                <a:latin typeface="KaiTi"/>
                <a:ea typeface="KaiTi"/>
                <a:cs typeface="KaiTi"/>
              </a:rPr>
              <a:t>。</a:t>
            </a:r>
            <a:endParaRPr lang="KaiTi" altLang="KaiTi" sz="1800" dirty="0"/>
          </a:p>
          <a:p>
            <a:pPr indent="12700" algn="l" rtl="0" eaLnBrk="0">
              <a:lnSpc>
                <a:spcPct val="98000"/>
              </a:lnSpc>
              <a:spcBef>
                <a:spcPts val="1131"/>
              </a:spcBef>
              <a:tabLst/>
            </a:pPr>
            <a:r>
              <a:rPr sz="1800" spc="50" dirty="0">
                <a:solidFill>
                  <a:srgbClr val="191B0E">
                    <a:alpha val="100000"/>
                  </a:srgbClr>
                </a:solidFill>
                <a:latin typeface="Microsoft YaHei"/>
                <a:ea typeface="Microsoft YaHei"/>
                <a:cs typeface="Microsoft YaHei"/>
              </a:rPr>
              <a:t>3</a:t>
            </a:r>
            <a:r>
              <a:rPr sz="1800" spc="20" dirty="0">
                <a:solidFill>
                  <a:srgbClr val="191B0E">
                    <a:alpha val="100000"/>
                  </a:srgbClr>
                </a:solidFill>
                <a:latin typeface="Microsoft YaHei"/>
                <a:ea typeface="Microsoft YaHei"/>
                <a:cs typeface="Microsoft YaHei"/>
              </a:rPr>
              <a:t>.</a:t>
            </a:r>
            <a:r>
              <a:rPr sz="1800" spc="40" dirty="0">
                <a:solidFill>
                  <a:srgbClr val="191B0E">
                    <a:alpha val="100000"/>
                  </a:srgbClr>
                </a:solidFill>
                <a:latin typeface="Microsoft YaHei"/>
                <a:ea typeface="Microsoft YaHei"/>
                <a:cs typeface="Microsoft YaHei"/>
              </a:rPr>
              <a:t> </a:t>
            </a:r>
            <a:r>
              <a:rPr sz="1800" spc="80" dirty="0">
                <a:solidFill>
                  <a:srgbClr val="191B0E">
                    <a:alpha val="100000"/>
                  </a:srgbClr>
                </a:solidFill>
                <a:latin typeface="KaiTi"/>
                <a:ea typeface="KaiTi"/>
                <a:cs typeface="KaiTi"/>
              </a:rPr>
              <a:t>导出独立路径（用代码行号表示</a:t>
            </a:r>
            <a:r>
              <a:rPr sz="1800" spc="100" dirty="0">
                <a:solidFill>
                  <a:srgbClr val="191B0E">
                    <a:alpha val="100000"/>
                  </a:srgbClr>
                </a:solidFill>
                <a:latin typeface="KaiTi"/>
                <a:ea typeface="KaiTi"/>
                <a:cs typeface="KaiTi"/>
              </a:rPr>
              <a:t>）</a:t>
            </a:r>
            <a:endParaRPr lang="KaiTi" altLang="KaiTi" sz="1800" dirty="0"/>
          </a:p>
          <a:p>
            <a:pPr marL="31722" indent="-12280" algn="l" rtl="0" eaLnBrk="0">
              <a:lnSpc>
                <a:spcPct val="139000"/>
              </a:lnSpc>
              <a:spcBef>
                <a:spcPts val="96"/>
              </a:spcBef>
              <a:tabLst/>
            </a:pPr>
            <a:r>
              <a:rPr sz="1800" spc="70" dirty="0">
                <a:solidFill>
                  <a:srgbClr val="191B0E">
                    <a:alpha val="100000"/>
                  </a:srgbClr>
                </a:solidFill>
                <a:latin typeface="KaiTi"/>
                <a:ea typeface="KaiTi"/>
                <a:cs typeface="KaiTi"/>
              </a:rPr>
              <a:t>根据控制流图计算得到的环路复杂性</a:t>
            </a:r>
            <a:r>
              <a:rPr sz="1800" spc="40" dirty="0">
                <a:solidFill>
                  <a:srgbClr val="191B0E">
                    <a:alpha val="100000"/>
                  </a:srgbClr>
                </a:solidFill>
                <a:latin typeface="KaiTi"/>
                <a:ea typeface="KaiTi"/>
                <a:cs typeface="KaiTi"/>
              </a:rPr>
              <a:t> </a:t>
            </a:r>
            <a:r>
              <a:rPr sz="1800" spc="70" dirty="0">
                <a:solidFill>
                  <a:srgbClr val="191B0E">
                    <a:alpha val="100000"/>
                  </a:srgbClr>
                </a:solidFill>
                <a:latin typeface="KaiTi"/>
                <a:ea typeface="KaiTi"/>
                <a:cs typeface="KaiTi"/>
              </a:rPr>
              <a:t>，可知该程序的基本路径集中的路</a:t>
            </a:r>
            <a:r>
              <a:rPr sz="1800" spc="55" dirty="0">
                <a:solidFill>
                  <a:srgbClr val="191B0E">
                    <a:alpha val="100000"/>
                  </a:srgbClr>
                </a:solidFill>
                <a:latin typeface="KaiTi"/>
                <a:ea typeface="KaiTi"/>
                <a:cs typeface="KaiTi"/>
              </a:rPr>
              <a:t>径</a:t>
            </a:r>
            <a:r>
              <a:rPr sz="1800" spc="0" dirty="0">
                <a:solidFill>
                  <a:srgbClr val="191B0E">
                    <a:alpha val="100000"/>
                  </a:srgbClr>
                </a:solidFill>
                <a:latin typeface="KaiTi"/>
                <a:ea typeface="KaiTi"/>
                <a:cs typeface="KaiTi"/>
              </a:rPr>
              <a:t> </a:t>
            </a:r>
            <a:r>
              <a:rPr sz="1800" spc="0" dirty="0">
                <a:solidFill>
                  <a:srgbClr val="191B0E">
                    <a:alpha val="100000"/>
                  </a:srgbClr>
                </a:solidFill>
                <a:latin typeface="KaiTi"/>
                <a:ea typeface="KaiTi"/>
                <a:cs typeface="KaiTi"/>
              </a:rPr>
              <a:t>条数为</a:t>
            </a:r>
            <a:r>
              <a:rPr sz="1800" spc="0" dirty="0">
                <a:solidFill>
                  <a:srgbClr val="191B0E">
                    <a:alpha val="100000"/>
                  </a:srgbClr>
                </a:solidFill>
                <a:latin typeface="KaiTi"/>
                <a:ea typeface="KaiTi"/>
                <a:cs typeface="KaiTi"/>
              </a:rPr>
              <a:t> </a:t>
            </a:r>
            <a:r>
              <a:rPr sz="1800" spc="0" dirty="0">
                <a:solidFill>
                  <a:srgbClr val="191B0E">
                    <a:alpha val="100000"/>
                  </a:srgbClr>
                </a:solidFill>
                <a:latin typeface="Microsoft YaHei"/>
                <a:ea typeface="Microsoft YaHei"/>
                <a:cs typeface="Microsoft YaHei"/>
              </a:rPr>
              <a:t>4</a:t>
            </a:r>
            <a:r>
              <a:rPr sz="1800" spc="-120" dirty="0">
                <a:solidFill>
                  <a:srgbClr val="191B0E">
                    <a:alpha val="100000"/>
                  </a:srgbClr>
                </a:solidFill>
                <a:latin typeface="KaiTi"/>
                <a:ea typeface="KaiTi"/>
                <a:cs typeface="KaiTi"/>
              </a:rPr>
              <a:t>，</a:t>
            </a:r>
            <a:endParaRPr lang="KaiTi" altLang="KaiTi" sz="1800" dirty="0"/>
          </a:p>
          <a:p>
            <a:pPr indent="28833" algn="l" rtl="0" eaLnBrk="0">
              <a:lnSpc>
                <a:spcPts val="2173"/>
              </a:lnSpc>
              <a:spcBef>
                <a:spcPts val="1093"/>
              </a:spcBef>
              <a:tabLst/>
            </a:pPr>
            <a:r>
              <a:rPr sz="1800" spc="70" dirty="0">
                <a:solidFill>
                  <a:srgbClr val="191B0E">
                    <a:alpha val="100000"/>
                  </a:srgbClr>
                </a:solidFill>
                <a:latin typeface="KaiTi"/>
                <a:ea typeface="KaiTi"/>
                <a:cs typeface="KaiTi"/>
              </a:rPr>
              <a:t>具体路径</a:t>
            </a:r>
            <a:r>
              <a:rPr sz="1800" spc="65" dirty="0">
                <a:solidFill>
                  <a:srgbClr val="191B0E">
                    <a:alpha val="100000"/>
                  </a:srgbClr>
                </a:solidFill>
                <a:latin typeface="KaiTi"/>
                <a:ea typeface="KaiTi"/>
                <a:cs typeface="KaiTi"/>
              </a:rPr>
              <a:t>描</a:t>
            </a:r>
            <a:r>
              <a:rPr sz="1800" spc="60" dirty="0">
                <a:solidFill>
                  <a:srgbClr val="191B0E">
                    <a:alpha val="100000"/>
                  </a:srgbClr>
                </a:solidFill>
                <a:latin typeface="KaiTi"/>
                <a:ea typeface="KaiTi"/>
                <a:cs typeface="KaiTi"/>
              </a:rPr>
              <a:t>述如下</a:t>
            </a:r>
            <a:r>
              <a:rPr sz="1800" spc="80" dirty="0">
                <a:solidFill>
                  <a:srgbClr val="191B0E">
                    <a:alpha val="100000"/>
                  </a:srgbClr>
                </a:solidFill>
                <a:latin typeface="KaiTi"/>
                <a:ea typeface="KaiTi"/>
                <a:cs typeface="KaiTi"/>
              </a:rPr>
              <a:t>。</a:t>
            </a:r>
            <a:endParaRPr lang="KaiTi" altLang="KaiTi" sz="1800" dirty="0"/>
          </a:p>
          <a:p>
            <a:pPr indent="320970" algn="l" rtl="0" eaLnBrk="0">
              <a:lnSpc>
                <a:spcPts val="2175"/>
              </a:lnSpc>
              <a:spcBef>
                <a:spcPts val="981"/>
              </a:spcBef>
              <a:tabLst/>
            </a:pPr>
            <a:r>
              <a:rPr sz="1800" spc="0" dirty="0">
                <a:solidFill>
                  <a:srgbClr val="191B0E">
                    <a:alpha val="100000"/>
                  </a:srgbClr>
                </a:solidFill>
                <a:latin typeface="KaiTi"/>
                <a:ea typeface="KaiTi"/>
                <a:cs typeface="KaiTi"/>
              </a:rPr>
              <a:t>路径</a:t>
            </a:r>
            <a:r>
              <a:rPr sz="1800" spc="0" dirty="0">
                <a:solidFill>
                  <a:srgbClr val="191B0E">
                    <a:alpha val="100000"/>
                  </a:srgbClr>
                </a:solidFill>
                <a:latin typeface="KaiTi"/>
                <a:ea typeface="KaiTi"/>
                <a:cs typeface="KaiTi"/>
              </a:rPr>
              <a:t> </a:t>
            </a:r>
            <a:r>
              <a:rPr sz="1800" spc="0" dirty="0">
                <a:solidFill>
                  <a:srgbClr val="191B0E">
                    <a:alpha val="100000"/>
                  </a:srgbClr>
                </a:solidFill>
                <a:latin typeface="Microsoft YaHei"/>
                <a:ea typeface="Microsoft YaHei"/>
                <a:cs typeface="Microsoft YaHei"/>
              </a:rPr>
              <a:t>1</a:t>
            </a:r>
            <a:r>
              <a:rPr sz="1800" spc="-415" dirty="0">
                <a:solidFill>
                  <a:srgbClr val="191B0E">
                    <a:alpha val="100000"/>
                  </a:srgbClr>
                </a:solidFill>
                <a:latin typeface="KaiTi"/>
                <a:ea typeface="KaiTi"/>
                <a:cs typeface="KaiTi"/>
              </a:rPr>
              <a:t>：</a:t>
            </a:r>
            <a:r>
              <a:rPr sz="1800" spc="0" dirty="0">
                <a:solidFill>
                  <a:srgbClr val="191B0E">
                    <a:alpha val="100000"/>
                  </a:srgbClr>
                </a:solidFill>
                <a:latin typeface="Microsoft YaHei"/>
                <a:ea typeface="Microsoft YaHei"/>
                <a:cs typeface="Microsoft YaHei"/>
              </a:rPr>
              <a:t>4→</a:t>
            </a:r>
            <a:r>
              <a:rPr sz="1800" spc="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Microsoft YaHei"/>
                <a:ea typeface="Microsoft YaHei"/>
                <a:cs typeface="Microsoft YaHei"/>
              </a:rPr>
              <a:t>13</a:t>
            </a:r>
            <a:endParaRPr lang="Microsoft YaHei" altLang="Microsoft YaHei" sz="1800" dirty="0"/>
          </a:p>
          <a:p>
            <a:pPr indent="320953" algn="l" rtl="0" eaLnBrk="0">
              <a:lnSpc>
                <a:spcPts val="2173"/>
              </a:lnSpc>
              <a:spcBef>
                <a:spcPts val="996"/>
              </a:spcBef>
              <a:tabLst/>
            </a:pPr>
            <a:r>
              <a:rPr sz="1800" spc="0" dirty="0">
                <a:solidFill>
                  <a:srgbClr val="191B0E">
                    <a:alpha val="100000"/>
                  </a:srgbClr>
                </a:solidFill>
                <a:latin typeface="KaiTi"/>
                <a:ea typeface="KaiTi"/>
                <a:cs typeface="KaiTi"/>
              </a:rPr>
              <a:t>路径</a:t>
            </a:r>
            <a:r>
              <a:rPr sz="1800" spc="0" dirty="0">
                <a:solidFill>
                  <a:srgbClr val="191B0E">
                    <a:alpha val="100000"/>
                  </a:srgbClr>
                </a:solidFill>
                <a:latin typeface="KaiTi"/>
                <a:ea typeface="KaiTi"/>
                <a:cs typeface="KaiTi"/>
              </a:rPr>
              <a:t> </a:t>
            </a:r>
            <a:r>
              <a:rPr sz="1800" spc="0" dirty="0">
                <a:solidFill>
                  <a:srgbClr val="191B0E">
                    <a:alpha val="100000"/>
                  </a:srgbClr>
                </a:solidFill>
                <a:latin typeface="Microsoft YaHei"/>
                <a:ea typeface="Microsoft YaHei"/>
                <a:cs typeface="Microsoft YaHei"/>
              </a:rPr>
              <a:t>2</a:t>
            </a:r>
            <a:r>
              <a:rPr sz="1800" spc="-215" dirty="0">
                <a:solidFill>
                  <a:srgbClr val="191B0E">
                    <a:alpha val="100000"/>
                  </a:srgbClr>
                </a:solidFill>
                <a:latin typeface="KaiTi"/>
                <a:ea typeface="KaiTi"/>
                <a:cs typeface="KaiTi"/>
              </a:rPr>
              <a:t>：</a:t>
            </a:r>
            <a:r>
              <a:rPr sz="1800" spc="0" dirty="0">
                <a:solidFill>
                  <a:srgbClr val="191B0E">
                    <a:alpha val="100000"/>
                  </a:srgbClr>
                </a:solidFill>
                <a:latin typeface="Microsoft YaHei"/>
                <a:ea typeface="Microsoft YaHei"/>
                <a:cs typeface="Microsoft YaHei"/>
              </a:rPr>
              <a:t>4→5→6,7→</a:t>
            </a:r>
            <a:r>
              <a:rPr sz="1800" spc="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Microsoft YaHei"/>
                <a:ea typeface="Microsoft YaHei"/>
                <a:cs typeface="Microsoft YaHei"/>
              </a:rPr>
              <a:t>14→4→</a:t>
            </a:r>
            <a:r>
              <a:rPr sz="1800" spc="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Microsoft YaHei"/>
                <a:ea typeface="Microsoft YaHei"/>
                <a:cs typeface="Microsoft YaHei"/>
              </a:rPr>
              <a:t>13</a:t>
            </a:r>
            <a:endParaRPr lang="Microsoft YaHei" altLang="Microsoft YaHei" sz="1800" dirty="0"/>
          </a:p>
          <a:p>
            <a:pPr indent="320953" algn="l" rtl="0" eaLnBrk="0">
              <a:lnSpc>
                <a:spcPts val="2173"/>
              </a:lnSpc>
              <a:spcBef>
                <a:spcPts val="995"/>
              </a:spcBef>
              <a:tabLst/>
            </a:pPr>
            <a:r>
              <a:rPr sz="1800" spc="0" dirty="0">
                <a:solidFill>
                  <a:srgbClr val="191B0E">
                    <a:alpha val="100000"/>
                  </a:srgbClr>
                </a:solidFill>
                <a:latin typeface="KaiTi"/>
                <a:ea typeface="KaiTi"/>
                <a:cs typeface="KaiTi"/>
              </a:rPr>
              <a:t>路径</a:t>
            </a:r>
            <a:r>
              <a:rPr sz="1800" spc="0" dirty="0">
                <a:solidFill>
                  <a:srgbClr val="191B0E">
                    <a:alpha val="100000"/>
                  </a:srgbClr>
                </a:solidFill>
                <a:latin typeface="KaiTi"/>
                <a:ea typeface="KaiTi"/>
                <a:cs typeface="KaiTi"/>
              </a:rPr>
              <a:t> </a:t>
            </a:r>
            <a:r>
              <a:rPr sz="1800" spc="0" dirty="0">
                <a:solidFill>
                  <a:srgbClr val="191B0E">
                    <a:alpha val="100000"/>
                  </a:srgbClr>
                </a:solidFill>
                <a:latin typeface="Microsoft YaHei"/>
                <a:ea typeface="Microsoft YaHei"/>
                <a:cs typeface="Microsoft YaHei"/>
              </a:rPr>
              <a:t>3</a:t>
            </a:r>
            <a:r>
              <a:rPr sz="1800" spc="-130" dirty="0">
                <a:solidFill>
                  <a:srgbClr val="191B0E">
                    <a:alpha val="100000"/>
                  </a:srgbClr>
                </a:solidFill>
                <a:latin typeface="KaiTi"/>
                <a:ea typeface="KaiTi"/>
                <a:cs typeface="KaiTi"/>
              </a:rPr>
              <a:t>：</a:t>
            </a:r>
            <a:r>
              <a:rPr sz="1800" spc="0" dirty="0">
                <a:solidFill>
                  <a:srgbClr val="191B0E">
                    <a:alpha val="100000"/>
                  </a:srgbClr>
                </a:solidFill>
                <a:latin typeface="Microsoft YaHei"/>
                <a:ea typeface="Microsoft YaHei"/>
                <a:cs typeface="Microsoft YaHei"/>
              </a:rPr>
              <a:t>4→5→8→9,10→</a:t>
            </a:r>
            <a:r>
              <a:rPr sz="1800" spc="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Microsoft YaHei"/>
                <a:ea typeface="Microsoft YaHei"/>
                <a:cs typeface="Microsoft YaHei"/>
              </a:rPr>
              <a:t>14→4→</a:t>
            </a:r>
            <a:r>
              <a:rPr sz="1800" spc="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Microsoft YaHei"/>
                <a:ea typeface="Microsoft YaHei"/>
                <a:cs typeface="Microsoft YaHei"/>
              </a:rPr>
              <a:t>13</a:t>
            </a:r>
            <a:endParaRPr lang="Microsoft YaHei" altLang="Microsoft YaHei" sz="1800" dirty="0"/>
          </a:p>
          <a:p>
            <a:pPr indent="320970" algn="l" rtl="0" eaLnBrk="0">
              <a:lnSpc>
                <a:spcPct val="88000"/>
              </a:lnSpc>
              <a:spcBef>
                <a:spcPts val="979"/>
              </a:spcBef>
              <a:tabLst/>
            </a:pPr>
            <a:r>
              <a:rPr sz="1800" spc="0" dirty="0">
                <a:solidFill>
                  <a:srgbClr val="191B0E">
                    <a:alpha val="100000"/>
                  </a:srgbClr>
                </a:solidFill>
                <a:latin typeface="KaiTi"/>
                <a:ea typeface="KaiTi"/>
                <a:cs typeface="KaiTi"/>
              </a:rPr>
              <a:t>路径</a:t>
            </a:r>
            <a:r>
              <a:rPr sz="1800" spc="0" dirty="0">
                <a:solidFill>
                  <a:srgbClr val="191B0E">
                    <a:alpha val="100000"/>
                  </a:srgbClr>
                </a:solidFill>
                <a:latin typeface="KaiTi"/>
                <a:ea typeface="KaiTi"/>
                <a:cs typeface="KaiTi"/>
              </a:rPr>
              <a:t> </a:t>
            </a:r>
            <a:r>
              <a:rPr sz="1800" spc="0" dirty="0">
                <a:solidFill>
                  <a:srgbClr val="191B0E">
                    <a:alpha val="100000"/>
                  </a:srgbClr>
                </a:solidFill>
                <a:latin typeface="Microsoft YaHei"/>
                <a:ea typeface="Microsoft YaHei"/>
                <a:cs typeface="Microsoft YaHei"/>
              </a:rPr>
              <a:t>4</a:t>
            </a:r>
            <a:r>
              <a:rPr sz="1800" spc="-590" dirty="0">
                <a:solidFill>
                  <a:srgbClr val="191B0E">
                    <a:alpha val="100000"/>
                  </a:srgbClr>
                </a:solidFill>
                <a:latin typeface="KaiTi"/>
                <a:ea typeface="KaiTi"/>
                <a:cs typeface="KaiTi"/>
              </a:rPr>
              <a:t>：</a:t>
            </a:r>
            <a:r>
              <a:rPr sz="1800" spc="0" dirty="0">
                <a:solidFill>
                  <a:srgbClr val="191B0E">
                    <a:alpha val="100000"/>
                  </a:srgbClr>
                </a:solidFill>
                <a:latin typeface="Microsoft YaHei"/>
                <a:ea typeface="Microsoft YaHei"/>
                <a:cs typeface="Microsoft YaHei"/>
              </a:rPr>
              <a:t>4→5→8→</a:t>
            </a:r>
            <a:r>
              <a:rPr sz="1800" spc="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Microsoft YaHei"/>
                <a:ea typeface="Microsoft YaHei"/>
                <a:cs typeface="Microsoft YaHei"/>
              </a:rPr>
              <a:t>11,12→</a:t>
            </a:r>
            <a:r>
              <a:rPr sz="1800" spc="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Microsoft YaHei"/>
                <a:ea typeface="Microsoft YaHei"/>
                <a:cs typeface="Microsoft YaHei"/>
              </a:rPr>
              <a:t>14→4→</a:t>
            </a:r>
            <a:r>
              <a:rPr sz="1800" spc="0" dirty="0">
                <a:solidFill>
                  <a:srgbClr val="191B0E">
                    <a:alpha val="100000"/>
                  </a:srgbClr>
                </a:solidFill>
                <a:latin typeface="Microsoft YaHei"/>
                <a:ea typeface="Microsoft YaHei"/>
                <a:cs typeface="Microsoft YaHei"/>
              </a:rPr>
              <a:t> </a:t>
            </a:r>
            <a:r>
              <a:rPr sz="1800" spc="0" dirty="0">
                <a:solidFill>
                  <a:srgbClr val="191B0E">
                    <a:alpha val="100000"/>
                  </a:srgbClr>
                </a:solidFill>
                <a:latin typeface="Microsoft YaHei"/>
                <a:ea typeface="Microsoft YaHei"/>
                <a:cs typeface="Microsoft YaHei"/>
              </a:rPr>
              <a:t>13</a:t>
            </a:r>
            <a:endParaRPr lang="Microsoft YaHei" altLang="Microsoft YaHei" sz="1800" dirty="0"/>
          </a:p>
          <a:p>
            <a:pPr indent="13181" algn="l" rtl="0" eaLnBrk="0">
              <a:lnSpc>
                <a:spcPts val="3169"/>
              </a:lnSpc>
              <a:tabLst/>
            </a:pPr>
            <a:r>
              <a:rPr sz="1800" spc="60" dirty="0">
                <a:solidFill>
                  <a:srgbClr val="191B0E">
                    <a:alpha val="100000"/>
                  </a:srgbClr>
                </a:solidFill>
                <a:latin typeface="Microsoft YaHei"/>
                <a:ea typeface="Microsoft YaHei"/>
                <a:cs typeface="Microsoft YaHei"/>
              </a:rPr>
              <a:t>4</a:t>
            </a:r>
            <a:r>
              <a:rPr sz="1800" spc="30" dirty="0">
                <a:solidFill>
                  <a:srgbClr val="191B0E">
                    <a:alpha val="100000"/>
                  </a:srgbClr>
                </a:solidFill>
                <a:latin typeface="Microsoft YaHei"/>
                <a:ea typeface="Microsoft YaHei"/>
                <a:cs typeface="Microsoft YaHei"/>
              </a:rPr>
              <a:t>.</a:t>
            </a:r>
            <a:r>
              <a:rPr sz="1800" spc="100" dirty="0">
                <a:solidFill>
                  <a:srgbClr val="191B0E">
                    <a:alpha val="100000"/>
                  </a:srgbClr>
                </a:solidFill>
                <a:latin typeface="KaiTi"/>
                <a:ea typeface="KaiTi"/>
                <a:cs typeface="KaiTi"/>
              </a:rPr>
              <a:t>设计测试用例，确保基本路径集中的每条路径都被</a:t>
            </a:r>
            <a:r>
              <a:rPr sz="1800" spc="80" dirty="0">
                <a:solidFill>
                  <a:srgbClr val="191B0E">
                    <a:alpha val="100000"/>
                  </a:srgbClr>
                </a:solidFill>
                <a:latin typeface="KaiTi"/>
                <a:ea typeface="KaiTi"/>
                <a:cs typeface="KaiTi"/>
              </a:rPr>
              <a:t>执</a:t>
            </a:r>
            <a:r>
              <a:rPr sz="1800" spc="0" dirty="0">
                <a:solidFill>
                  <a:srgbClr val="191B0E">
                    <a:alpha val="100000"/>
                  </a:srgbClr>
                </a:solidFill>
                <a:latin typeface="KaiTi"/>
                <a:ea typeface="KaiTi"/>
                <a:cs typeface="KaiTi"/>
              </a:rPr>
              <a:t>行</a:t>
            </a:r>
            <a:endParaRPr lang="KaiTi" altLang="KaiTi" sz="1800" dirty="0"/>
          </a:p>
        </p:txBody>
      </p:sp>
      <p:grpSp>
        <p:nvGrpSpPr>
          <p:cNvPr id="268" name="group 268"/>
          <p:cNvGrpSpPr/>
          <p:nvPr/>
        </p:nvGrpSpPr>
        <p:grpSpPr>
          <a:xfrm rot="21600000">
            <a:off x="10672352" y="2979166"/>
            <a:ext cx="316091" cy="397521"/>
            <a:chOff x="0" y="0"/>
            <a:chExt cx="316091" cy="397521"/>
          </a:xfrm>
        </p:grpSpPr>
        <p:sp>
          <p:nvSpPr>
            <p:cNvPr id="593" name="path"/>
            <p:cNvSpPr/>
            <p:nvPr/>
          </p:nvSpPr>
          <p:spPr>
            <a:xfrm>
              <a:off x="1655" y="2082"/>
              <a:ext cx="312780" cy="393357"/>
            </a:xfrm>
            <a:custGeom>
              <a:avLst/>
              <a:gdLst/>
              <a:ahLst/>
              <a:cxnLst/>
              <a:rect l="0" t="0" r="0" b="0"/>
              <a:pathLst>
                <a:path w="492" h="619">
                  <a:moveTo>
                    <a:pt x="0" y="309"/>
                  </a:moveTo>
                  <a:cubicBezTo>
                    <a:pt x="0" y="138"/>
                    <a:pt x="110" y="0"/>
                    <a:pt x="246" y="0"/>
                  </a:cubicBezTo>
                  <a:cubicBezTo>
                    <a:pt x="382" y="0"/>
                    <a:pt x="492" y="138"/>
                    <a:pt x="492" y="309"/>
                  </a:cubicBezTo>
                  <a:cubicBezTo>
                    <a:pt x="492" y="309"/>
                    <a:pt x="492" y="309"/>
                    <a:pt x="492" y="309"/>
                  </a:cubicBezTo>
                  <a:cubicBezTo>
                    <a:pt x="492" y="480"/>
                    <a:pt x="382" y="619"/>
                    <a:pt x="246" y="619"/>
                  </a:cubicBezTo>
                  <a:cubicBezTo>
                    <a:pt x="110" y="619"/>
                    <a:pt x="0" y="480"/>
                    <a:pt x="0" y="309"/>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594" name="path"/>
            <p:cNvSpPr/>
            <p:nvPr/>
          </p:nvSpPr>
          <p:spPr>
            <a:xfrm>
              <a:off x="0" y="0"/>
              <a:ext cx="316091" cy="397521"/>
            </a:xfrm>
            <a:custGeom>
              <a:avLst/>
              <a:gdLst/>
              <a:ahLst/>
              <a:cxnLst/>
              <a:rect l="0" t="0" r="0" b="0"/>
              <a:pathLst>
                <a:path w="497" h="626">
                  <a:moveTo>
                    <a:pt x="2" y="312"/>
                  </a:moveTo>
                  <a:cubicBezTo>
                    <a:pt x="2" y="141"/>
                    <a:pt x="112" y="3"/>
                    <a:pt x="249" y="3"/>
                  </a:cubicBezTo>
                  <a:cubicBezTo>
                    <a:pt x="385" y="3"/>
                    <a:pt x="495" y="141"/>
                    <a:pt x="495" y="312"/>
                  </a:cubicBezTo>
                  <a:cubicBezTo>
                    <a:pt x="495" y="312"/>
                    <a:pt x="495" y="312"/>
                    <a:pt x="495" y="312"/>
                  </a:cubicBezTo>
                  <a:cubicBezTo>
                    <a:pt x="495" y="484"/>
                    <a:pt x="385" y="622"/>
                    <a:pt x="249" y="622"/>
                  </a:cubicBezTo>
                  <a:cubicBezTo>
                    <a:pt x="112" y="622"/>
                    <a:pt x="2" y="484"/>
                    <a:pt x="2" y="312"/>
                  </a:cubicBezTo>
                </a:path>
              </a:pathLst>
            </a:custGeom>
            <a:noFill/>
            <a:ln w="3737" cap="rnd">
              <a:round/>
              <a:solidFill>
                <a:srgbClr val="000000">
                  <a:alpha val="100000"/>
                </a:srgbClr>
              </a:solidFill>
              <a:prstDash val="solid"/>
            </a:ln>
          </p:spPr>
          <p:txBody>
            <a:bodyPr rtlCol="0"/>
            <a:lstStyle/>
            <a:p>
              <a:pPr algn="ctr"/>
              <a:endParaRPr lang="zh-CN" altLang="en-US"/>
            </a:p>
          </p:txBody>
        </p:sp>
      </p:grpSp>
      <p:grpSp>
        <p:nvGrpSpPr>
          <p:cNvPr id="270" name="group 270"/>
          <p:cNvGrpSpPr/>
          <p:nvPr/>
        </p:nvGrpSpPr>
        <p:grpSpPr>
          <a:xfrm rot="21600000">
            <a:off x="10281205" y="3569289"/>
            <a:ext cx="394458" cy="496078"/>
            <a:chOff x="0" y="0"/>
            <a:chExt cx="394458" cy="496078"/>
          </a:xfrm>
        </p:grpSpPr>
        <p:grpSp>
          <p:nvGrpSpPr>
            <p:cNvPr id="272" name="group 272"/>
            <p:cNvGrpSpPr/>
            <p:nvPr/>
          </p:nvGrpSpPr>
          <p:grpSpPr>
            <a:xfrm rot="21600000">
              <a:off x="0" y="0"/>
              <a:ext cx="394458" cy="496078"/>
              <a:chOff x="0" y="0"/>
              <a:chExt cx="394458" cy="496078"/>
            </a:xfrm>
          </p:grpSpPr>
          <p:sp>
            <p:nvSpPr>
              <p:cNvPr id="595" name="path"/>
              <p:cNvSpPr/>
              <p:nvPr/>
            </p:nvSpPr>
            <p:spPr>
              <a:xfrm>
                <a:off x="1655" y="2082"/>
                <a:ext cx="391147" cy="491914"/>
              </a:xfrm>
              <a:custGeom>
                <a:avLst/>
                <a:gdLst/>
                <a:ahLst/>
                <a:cxnLst/>
                <a:rect l="0" t="0" r="0" b="0"/>
                <a:pathLst>
                  <a:path w="615" h="774">
                    <a:moveTo>
                      <a:pt x="0" y="387"/>
                    </a:moveTo>
                    <a:cubicBezTo>
                      <a:pt x="0" y="173"/>
                      <a:pt x="137" y="0"/>
                      <a:pt x="307" y="0"/>
                    </a:cubicBezTo>
                    <a:cubicBezTo>
                      <a:pt x="478" y="0"/>
                      <a:pt x="615" y="173"/>
                      <a:pt x="615" y="387"/>
                    </a:cubicBezTo>
                    <a:cubicBezTo>
                      <a:pt x="615" y="387"/>
                      <a:pt x="615" y="387"/>
                      <a:pt x="615" y="387"/>
                    </a:cubicBezTo>
                    <a:cubicBezTo>
                      <a:pt x="615" y="601"/>
                      <a:pt x="478" y="774"/>
                      <a:pt x="307" y="774"/>
                    </a:cubicBezTo>
                    <a:cubicBezTo>
                      <a:pt x="137" y="774"/>
                      <a:pt x="0" y="601"/>
                      <a:pt x="0" y="387"/>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596" name="path"/>
              <p:cNvSpPr/>
              <p:nvPr/>
            </p:nvSpPr>
            <p:spPr>
              <a:xfrm>
                <a:off x="0" y="0"/>
                <a:ext cx="394458" cy="496078"/>
              </a:xfrm>
              <a:custGeom>
                <a:avLst/>
                <a:gdLst/>
                <a:ahLst/>
                <a:cxnLst/>
                <a:rect l="0" t="0" r="0" b="0"/>
                <a:pathLst>
                  <a:path w="621" h="781">
                    <a:moveTo>
                      <a:pt x="2" y="390"/>
                    </a:moveTo>
                    <a:cubicBezTo>
                      <a:pt x="2" y="176"/>
                      <a:pt x="140" y="3"/>
                      <a:pt x="310" y="3"/>
                    </a:cubicBezTo>
                    <a:cubicBezTo>
                      <a:pt x="480" y="3"/>
                      <a:pt x="618" y="176"/>
                      <a:pt x="618" y="390"/>
                    </a:cubicBezTo>
                    <a:cubicBezTo>
                      <a:pt x="618" y="390"/>
                      <a:pt x="618" y="390"/>
                      <a:pt x="618" y="390"/>
                    </a:cubicBezTo>
                    <a:cubicBezTo>
                      <a:pt x="618" y="604"/>
                      <a:pt x="480" y="777"/>
                      <a:pt x="310" y="777"/>
                    </a:cubicBezTo>
                    <a:cubicBezTo>
                      <a:pt x="140" y="777"/>
                      <a:pt x="2" y="604"/>
                      <a:pt x="2" y="390"/>
                    </a:cubicBezTo>
                  </a:path>
                </a:pathLst>
              </a:custGeom>
              <a:noFill/>
              <a:ln w="3737" cap="rnd">
                <a:round/>
                <a:solidFill>
                  <a:srgbClr val="000000">
                    <a:alpha val="100000"/>
                  </a:srgbClr>
                </a:solidFill>
                <a:prstDash val="solid"/>
              </a:ln>
            </p:spPr>
            <p:txBody>
              <a:bodyPr rtlCol="0"/>
              <a:lstStyle/>
              <a:p>
                <a:pPr algn="ctr"/>
                <a:endParaRPr lang="zh-CN" altLang="en-US"/>
              </a:p>
            </p:txBody>
          </p:sp>
        </p:grpSp>
        <p:sp>
          <p:nvSpPr>
            <p:cNvPr id="597" name="textbox 597"/>
            <p:cNvSpPr/>
            <p:nvPr/>
          </p:nvSpPr>
          <p:spPr>
            <a:xfrm>
              <a:off x="-12700" y="-12700"/>
              <a:ext cx="420369" cy="535940"/>
            </a:xfrm>
            <a:prstGeom prst="rect">
              <a:avLst/>
            </a:prstGeom>
          </p:spPr>
          <p:txBody>
            <a:bodyPr vert="horz" wrap="square" lIns="0" tIns="0" rIns="0" bIns="0"/>
            <a:lstStyle/>
            <a:p>
              <a:pPr algn="l" rtl="0" eaLnBrk="0">
                <a:lnSpc>
                  <a:spcPct val="135000"/>
                </a:lnSpc>
                <a:tabLst/>
              </a:pPr>
              <a:endParaRPr lang="Arial" altLang="Arial" sz="1000" dirty="0"/>
            </a:p>
            <a:p>
              <a:pPr indent="104271" algn="l" rtl="0" eaLnBrk="0">
                <a:lnSpc>
                  <a:spcPct val="92000"/>
                </a:lnSpc>
                <a:spcBef>
                  <a:spcPts val="4"/>
                </a:spcBef>
                <a:tabLst/>
              </a:pPr>
              <a:r>
                <a:rPr sz="900" spc="-10" dirty="0">
                  <a:solidFill>
                    <a:srgbClr val="000000">
                      <a:alpha val="100000"/>
                    </a:srgbClr>
                  </a:solidFill>
                  <a:latin typeface="SimSun"/>
                  <a:ea typeface="SimSun"/>
                  <a:cs typeface="SimSun"/>
                </a:rPr>
                <a:t>9,1</a:t>
              </a:r>
              <a:r>
                <a:rPr sz="900" spc="-5" dirty="0">
                  <a:solidFill>
                    <a:srgbClr val="000000">
                      <a:alpha val="100000"/>
                    </a:srgbClr>
                  </a:solidFill>
                  <a:latin typeface="SimSun"/>
                  <a:ea typeface="SimSun"/>
                  <a:cs typeface="SimSun"/>
                </a:rPr>
                <a:t>0</a:t>
              </a:r>
              <a:endParaRPr lang="SimSun" altLang="SimSun" sz="900" dirty="0"/>
            </a:p>
          </p:txBody>
        </p:sp>
      </p:grpSp>
      <p:grpSp>
        <p:nvGrpSpPr>
          <p:cNvPr id="274" name="group 274"/>
          <p:cNvGrpSpPr/>
          <p:nvPr/>
        </p:nvGrpSpPr>
        <p:grpSpPr>
          <a:xfrm rot="21600000">
            <a:off x="11004724" y="3556970"/>
            <a:ext cx="453097" cy="569822"/>
            <a:chOff x="0" y="0"/>
            <a:chExt cx="453097" cy="569822"/>
          </a:xfrm>
        </p:grpSpPr>
        <p:sp>
          <p:nvSpPr>
            <p:cNvPr id="598" name="path"/>
            <p:cNvSpPr/>
            <p:nvPr/>
          </p:nvSpPr>
          <p:spPr>
            <a:xfrm>
              <a:off x="1655" y="2082"/>
              <a:ext cx="449785" cy="565658"/>
            </a:xfrm>
            <a:custGeom>
              <a:avLst/>
              <a:gdLst/>
              <a:ahLst/>
              <a:cxnLst/>
              <a:rect l="0" t="0" r="0" b="0"/>
              <a:pathLst>
                <a:path w="708" h="890">
                  <a:moveTo>
                    <a:pt x="0" y="445"/>
                  </a:moveTo>
                  <a:cubicBezTo>
                    <a:pt x="0" y="199"/>
                    <a:pt x="158" y="0"/>
                    <a:pt x="354" y="0"/>
                  </a:cubicBezTo>
                  <a:cubicBezTo>
                    <a:pt x="549" y="0"/>
                    <a:pt x="708" y="199"/>
                    <a:pt x="708" y="445"/>
                  </a:cubicBezTo>
                  <a:cubicBezTo>
                    <a:pt x="708" y="445"/>
                    <a:pt x="708" y="445"/>
                    <a:pt x="708" y="445"/>
                  </a:cubicBezTo>
                  <a:cubicBezTo>
                    <a:pt x="708" y="691"/>
                    <a:pt x="549" y="890"/>
                    <a:pt x="354" y="890"/>
                  </a:cubicBezTo>
                  <a:cubicBezTo>
                    <a:pt x="158" y="890"/>
                    <a:pt x="0" y="691"/>
                    <a:pt x="0" y="445"/>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599" name="path"/>
            <p:cNvSpPr/>
            <p:nvPr/>
          </p:nvSpPr>
          <p:spPr>
            <a:xfrm>
              <a:off x="0" y="0"/>
              <a:ext cx="453097" cy="569822"/>
            </a:xfrm>
            <a:custGeom>
              <a:avLst/>
              <a:gdLst/>
              <a:ahLst/>
              <a:cxnLst/>
              <a:rect l="0" t="0" r="0" b="0"/>
              <a:pathLst>
                <a:path w="713" h="897">
                  <a:moveTo>
                    <a:pt x="2" y="448"/>
                  </a:moveTo>
                  <a:cubicBezTo>
                    <a:pt x="2" y="202"/>
                    <a:pt x="161" y="3"/>
                    <a:pt x="356" y="3"/>
                  </a:cubicBezTo>
                  <a:cubicBezTo>
                    <a:pt x="552" y="3"/>
                    <a:pt x="710" y="202"/>
                    <a:pt x="710" y="448"/>
                  </a:cubicBezTo>
                  <a:cubicBezTo>
                    <a:pt x="710" y="448"/>
                    <a:pt x="710" y="448"/>
                    <a:pt x="710" y="448"/>
                  </a:cubicBezTo>
                  <a:cubicBezTo>
                    <a:pt x="710" y="694"/>
                    <a:pt x="552" y="894"/>
                    <a:pt x="356" y="894"/>
                  </a:cubicBezTo>
                  <a:cubicBezTo>
                    <a:pt x="161" y="894"/>
                    <a:pt x="2" y="694"/>
                    <a:pt x="2" y="448"/>
                  </a:cubicBezTo>
                </a:path>
              </a:pathLst>
            </a:custGeom>
            <a:noFill/>
            <a:ln w="3737" cap="rnd">
              <a:round/>
              <a:solidFill>
                <a:srgbClr val="000000">
                  <a:alpha val="100000"/>
                </a:srgbClr>
              </a:solidFill>
              <a:prstDash val="solid"/>
            </a:ln>
          </p:spPr>
          <p:txBody>
            <a:bodyPr rtlCol="0"/>
            <a:lstStyle/>
            <a:p>
              <a:pPr algn="ctr"/>
              <a:endParaRPr lang="zh-CN" altLang="en-US"/>
            </a:p>
          </p:txBody>
        </p:sp>
      </p:grpSp>
      <p:grpSp>
        <p:nvGrpSpPr>
          <p:cNvPr id="276" name="group 276"/>
          <p:cNvGrpSpPr/>
          <p:nvPr/>
        </p:nvGrpSpPr>
        <p:grpSpPr>
          <a:xfrm rot="21600000">
            <a:off x="10594082" y="2585634"/>
            <a:ext cx="266048" cy="395613"/>
            <a:chOff x="0" y="0"/>
            <a:chExt cx="266048" cy="395613"/>
          </a:xfrm>
        </p:grpSpPr>
        <p:sp>
          <p:nvSpPr>
            <p:cNvPr id="600" name="path"/>
            <p:cNvSpPr/>
            <p:nvPr/>
          </p:nvSpPr>
          <p:spPr>
            <a:xfrm>
              <a:off x="0" y="0"/>
              <a:ext cx="230866" cy="314235"/>
            </a:xfrm>
            <a:custGeom>
              <a:avLst/>
              <a:gdLst/>
              <a:ahLst/>
              <a:cxnLst/>
              <a:rect l="0" t="0" r="0" b="0"/>
              <a:pathLst>
                <a:path w="363" h="494">
                  <a:moveTo>
                    <a:pt x="2" y="3"/>
                  </a:moveTo>
                  <a:cubicBezTo>
                    <a:pt x="94" y="3"/>
                    <a:pt x="176" y="40"/>
                    <a:pt x="243" y="149"/>
                  </a:cubicBezTo>
                  <a:cubicBezTo>
                    <a:pt x="296" y="235"/>
                    <a:pt x="341" y="366"/>
                    <a:pt x="360" y="491"/>
                  </a:cubicBezTo>
                </a:path>
              </a:pathLst>
            </a:custGeom>
            <a:noFill/>
            <a:ln w="3737" cap="rnd">
              <a:round/>
              <a:solidFill>
                <a:srgbClr val="000000">
                  <a:alpha val="100000"/>
                </a:srgbClr>
              </a:solidFill>
              <a:prstDash val="solid"/>
            </a:ln>
          </p:spPr>
          <p:txBody>
            <a:bodyPr rtlCol="0"/>
            <a:lstStyle/>
            <a:p>
              <a:pPr algn="ctr"/>
              <a:endParaRPr lang="zh-CN" altLang="en-US"/>
            </a:p>
          </p:txBody>
        </p:sp>
        <p:sp>
          <p:nvSpPr>
            <p:cNvPr id="601" name="path"/>
            <p:cNvSpPr/>
            <p:nvPr/>
          </p:nvSpPr>
          <p:spPr>
            <a:xfrm>
              <a:off x="190303" y="295148"/>
              <a:ext cx="75745" cy="100465"/>
            </a:xfrm>
            <a:custGeom>
              <a:avLst/>
              <a:gdLst/>
              <a:ahLst/>
              <a:cxnLst/>
              <a:rect l="0" t="0" r="0" b="0"/>
              <a:pathLst>
                <a:path w="119" h="158">
                  <a:moveTo>
                    <a:pt x="119" y="0"/>
                  </a:moveTo>
                  <a:lnTo>
                    <a:pt x="72" y="158"/>
                  </a:lnTo>
                  <a:lnTo>
                    <a:pt x="0" y="16"/>
                  </a:lnTo>
                  <a:lnTo>
                    <a:pt x="119" y="0"/>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278" name="group 278"/>
          <p:cNvGrpSpPr/>
          <p:nvPr/>
        </p:nvGrpSpPr>
        <p:grpSpPr>
          <a:xfrm rot="21600000">
            <a:off x="10441733" y="3175758"/>
            <a:ext cx="233929" cy="395613"/>
            <a:chOff x="0" y="0"/>
            <a:chExt cx="233929" cy="395613"/>
          </a:xfrm>
        </p:grpSpPr>
        <p:sp>
          <p:nvSpPr>
            <p:cNvPr id="602" name="path"/>
            <p:cNvSpPr/>
            <p:nvPr/>
          </p:nvSpPr>
          <p:spPr>
            <a:xfrm>
              <a:off x="36245" y="0"/>
              <a:ext cx="197684" cy="313887"/>
            </a:xfrm>
            <a:custGeom>
              <a:avLst/>
              <a:gdLst/>
              <a:ahLst/>
              <a:cxnLst/>
              <a:rect l="0" t="0" r="0" b="0"/>
              <a:pathLst>
                <a:path w="311" h="494">
                  <a:moveTo>
                    <a:pt x="308" y="3"/>
                  </a:moveTo>
                  <a:cubicBezTo>
                    <a:pt x="231" y="3"/>
                    <a:pt x="126" y="39"/>
                    <a:pt x="69" y="144"/>
                  </a:cubicBezTo>
                  <a:cubicBezTo>
                    <a:pt x="21" y="230"/>
                    <a:pt x="7" y="364"/>
                    <a:pt x="2" y="491"/>
                  </a:cubicBezTo>
                </a:path>
              </a:pathLst>
            </a:custGeom>
            <a:noFill/>
            <a:ln w="3737" cap="rnd">
              <a:round/>
              <a:solidFill>
                <a:srgbClr val="000000">
                  <a:alpha val="100000"/>
                </a:srgbClr>
              </a:solidFill>
              <a:prstDash val="solid"/>
            </a:ln>
          </p:spPr>
          <p:txBody>
            <a:bodyPr rtlCol="0"/>
            <a:lstStyle/>
            <a:p>
              <a:pPr algn="ctr"/>
              <a:endParaRPr lang="zh-CN" altLang="en-US"/>
            </a:p>
          </p:txBody>
        </p:sp>
        <p:sp>
          <p:nvSpPr>
            <p:cNvPr id="603" name="path"/>
            <p:cNvSpPr/>
            <p:nvPr/>
          </p:nvSpPr>
          <p:spPr>
            <a:xfrm>
              <a:off x="0" y="298965"/>
              <a:ext cx="76146" cy="96647"/>
            </a:xfrm>
            <a:custGeom>
              <a:avLst/>
              <a:gdLst/>
              <a:ahLst/>
              <a:cxnLst/>
              <a:rect l="0" t="0" r="0" b="0"/>
              <a:pathLst>
                <a:path w="119" h="152">
                  <a:moveTo>
                    <a:pt x="119" y="2"/>
                  </a:moveTo>
                  <a:lnTo>
                    <a:pt x="57" y="152"/>
                  </a:lnTo>
                  <a:lnTo>
                    <a:pt x="0" y="0"/>
                  </a:lnTo>
                  <a:lnTo>
                    <a:pt x="119" y="2"/>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280" name="group 280"/>
          <p:cNvGrpSpPr/>
          <p:nvPr/>
        </p:nvGrpSpPr>
        <p:grpSpPr>
          <a:xfrm rot="21600000">
            <a:off x="10985132" y="3175758"/>
            <a:ext cx="273458" cy="383293"/>
            <a:chOff x="0" y="0"/>
            <a:chExt cx="273458" cy="383293"/>
          </a:xfrm>
        </p:grpSpPr>
        <p:sp>
          <p:nvSpPr>
            <p:cNvPr id="604" name="path"/>
            <p:cNvSpPr/>
            <p:nvPr/>
          </p:nvSpPr>
          <p:spPr>
            <a:xfrm>
              <a:off x="0" y="0"/>
              <a:ext cx="238690" cy="302435"/>
            </a:xfrm>
            <a:custGeom>
              <a:avLst/>
              <a:gdLst/>
              <a:ahLst/>
              <a:cxnLst/>
              <a:rect l="0" t="0" r="0" b="0"/>
              <a:pathLst>
                <a:path w="375" h="476">
                  <a:moveTo>
                    <a:pt x="2" y="3"/>
                  </a:moveTo>
                  <a:cubicBezTo>
                    <a:pt x="98" y="3"/>
                    <a:pt x="174" y="44"/>
                    <a:pt x="244" y="151"/>
                  </a:cubicBezTo>
                  <a:cubicBezTo>
                    <a:pt x="298" y="233"/>
                    <a:pt x="349" y="355"/>
                    <a:pt x="373" y="472"/>
                  </a:cubicBezTo>
                </a:path>
              </a:pathLst>
            </a:custGeom>
            <a:noFill/>
            <a:ln w="3737" cap="rnd">
              <a:round/>
              <a:solidFill>
                <a:srgbClr val="000000">
                  <a:alpha val="100000"/>
                </a:srgbClr>
              </a:solidFill>
              <a:prstDash val="solid"/>
            </a:ln>
          </p:spPr>
          <p:txBody>
            <a:bodyPr rtlCol="0"/>
            <a:lstStyle/>
            <a:p>
              <a:pPr algn="ctr"/>
              <a:endParaRPr lang="zh-CN" altLang="en-US"/>
            </a:p>
          </p:txBody>
        </p:sp>
        <p:sp>
          <p:nvSpPr>
            <p:cNvPr id="605" name="path"/>
            <p:cNvSpPr/>
            <p:nvPr/>
          </p:nvSpPr>
          <p:spPr>
            <a:xfrm>
              <a:off x="197988" y="281961"/>
              <a:ext cx="75469" cy="101332"/>
            </a:xfrm>
            <a:custGeom>
              <a:avLst/>
              <a:gdLst/>
              <a:ahLst/>
              <a:cxnLst/>
              <a:rect l="0" t="0" r="0" b="0"/>
              <a:pathLst>
                <a:path w="118" h="159">
                  <a:moveTo>
                    <a:pt x="118" y="0"/>
                  </a:moveTo>
                  <a:lnTo>
                    <a:pt x="75" y="159"/>
                  </a:lnTo>
                  <a:lnTo>
                    <a:pt x="0" y="20"/>
                  </a:lnTo>
                  <a:lnTo>
                    <a:pt x="118" y="0"/>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282" name="group 282"/>
          <p:cNvGrpSpPr/>
          <p:nvPr/>
        </p:nvGrpSpPr>
        <p:grpSpPr>
          <a:xfrm rot="21600000">
            <a:off x="10556636" y="4122628"/>
            <a:ext cx="676292" cy="479039"/>
            <a:chOff x="0" y="0"/>
            <a:chExt cx="676292" cy="479039"/>
          </a:xfrm>
        </p:grpSpPr>
        <p:sp>
          <p:nvSpPr>
            <p:cNvPr id="606" name="path"/>
            <p:cNvSpPr/>
            <p:nvPr/>
          </p:nvSpPr>
          <p:spPr>
            <a:xfrm>
              <a:off x="64971" y="0"/>
              <a:ext cx="611320" cy="433404"/>
            </a:xfrm>
            <a:custGeom>
              <a:avLst/>
              <a:gdLst/>
              <a:ahLst/>
              <a:cxnLst/>
              <a:rect l="0" t="0" r="0" b="0"/>
              <a:pathLst>
                <a:path w="962" h="682">
                  <a:moveTo>
                    <a:pt x="960" y="3"/>
                  </a:moveTo>
                  <a:cubicBezTo>
                    <a:pt x="960" y="172"/>
                    <a:pt x="789" y="380"/>
                    <a:pt x="608" y="504"/>
                  </a:cubicBezTo>
                  <a:cubicBezTo>
                    <a:pt x="422" y="631"/>
                    <a:pt x="224" y="670"/>
                    <a:pt x="2" y="679"/>
                  </a:cubicBezTo>
                </a:path>
              </a:pathLst>
            </a:custGeom>
            <a:noFill/>
            <a:ln w="3737" cap="rnd">
              <a:round/>
              <a:solidFill>
                <a:srgbClr val="000000">
                  <a:alpha val="100000"/>
                </a:srgbClr>
              </a:solidFill>
              <a:prstDash val="solid"/>
            </a:ln>
          </p:spPr>
          <p:txBody>
            <a:bodyPr rtlCol="0"/>
            <a:lstStyle/>
            <a:p>
              <a:pPr algn="ctr"/>
              <a:endParaRPr lang="zh-CN" altLang="en-US"/>
            </a:p>
          </p:txBody>
        </p:sp>
        <p:sp>
          <p:nvSpPr>
            <p:cNvPr id="607" name="path"/>
            <p:cNvSpPr/>
            <p:nvPr/>
          </p:nvSpPr>
          <p:spPr>
            <a:xfrm>
              <a:off x="0" y="383259"/>
              <a:ext cx="76670" cy="95780"/>
            </a:xfrm>
            <a:custGeom>
              <a:avLst/>
              <a:gdLst/>
              <a:ahLst/>
              <a:cxnLst/>
              <a:rect l="0" t="0" r="0" b="0"/>
              <a:pathLst>
                <a:path w="120" h="150">
                  <a:moveTo>
                    <a:pt x="120" y="150"/>
                  </a:moveTo>
                  <a:lnTo>
                    <a:pt x="0" y="77"/>
                  </a:lnTo>
                  <a:lnTo>
                    <a:pt x="119" y="0"/>
                  </a:lnTo>
                  <a:lnTo>
                    <a:pt x="120" y="150"/>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284" name="group 284"/>
          <p:cNvGrpSpPr/>
          <p:nvPr/>
        </p:nvGrpSpPr>
        <p:grpSpPr>
          <a:xfrm rot="21600000">
            <a:off x="10556637" y="1995337"/>
            <a:ext cx="1066197" cy="3288988"/>
            <a:chOff x="0" y="0"/>
            <a:chExt cx="1066197" cy="3288988"/>
          </a:xfrm>
        </p:grpSpPr>
        <p:sp>
          <p:nvSpPr>
            <p:cNvPr id="608" name="path"/>
            <p:cNvSpPr/>
            <p:nvPr/>
          </p:nvSpPr>
          <p:spPr>
            <a:xfrm>
              <a:off x="37444" y="0"/>
              <a:ext cx="1028753" cy="3244204"/>
            </a:xfrm>
            <a:custGeom>
              <a:avLst/>
              <a:gdLst/>
              <a:ahLst/>
              <a:cxnLst/>
              <a:rect l="0" t="0" r="0" b="0"/>
              <a:pathLst>
                <a:path w="1620" h="5108">
                  <a:moveTo>
                    <a:pt x="2" y="3"/>
                  </a:moveTo>
                  <a:cubicBezTo>
                    <a:pt x="156" y="3"/>
                    <a:pt x="734" y="395"/>
                    <a:pt x="1052" y="710"/>
                  </a:cubicBezTo>
                  <a:cubicBezTo>
                    <a:pt x="1435" y="1088"/>
                    <a:pt x="1442" y="1354"/>
                    <a:pt x="1491" y="1616"/>
                  </a:cubicBezTo>
                  <a:cubicBezTo>
                    <a:pt x="1523" y="1789"/>
                    <a:pt x="1574" y="1960"/>
                    <a:pt x="1598" y="2127"/>
                  </a:cubicBezTo>
                  <a:cubicBezTo>
                    <a:pt x="1627" y="2329"/>
                    <a:pt x="1617" y="2524"/>
                    <a:pt x="1605" y="2777"/>
                  </a:cubicBezTo>
                  <a:cubicBezTo>
                    <a:pt x="1592" y="3049"/>
                    <a:pt x="1577" y="3386"/>
                    <a:pt x="1478" y="3662"/>
                  </a:cubicBezTo>
                  <a:cubicBezTo>
                    <a:pt x="1359" y="3990"/>
                    <a:pt x="1120" y="4229"/>
                    <a:pt x="821" y="4542"/>
                  </a:cubicBezTo>
                  <a:cubicBezTo>
                    <a:pt x="597" y="4775"/>
                    <a:pt x="340" y="5050"/>
                    <a:pt x="45" y="5105"/>
                  </a:cubicBezTo>
                </a:path>
              </a:pathLst>
            </a:custGeom>
            <a:noFill/>
            <a:ln w="3737" cap="rnd">
              <a:round/>
              <a:solidFill>
                <a:srgbClr val="000000">
                  <a:alpha val="100000"/>
                </a:srgbClr>
              </a:solidFill>
              <a:prstDash val="solid"/>
            </a:ln>
          </p:spPr>
          <p:txBody>
            <a:bodyPr rtlCol="0"/>
            <a:lstStyle/>
            <a:p>
              <a:pPr algn="ctr"/>
              <a:endParaRPr lang="zh-CN" altLang="en-US"/>
            </a:p>
          </p:txBody>
        </p:sp>
        <p:sp>
          <p:nvSpPr>
            <p:cNvPr id="609" name="path"/>
            <p:cNvSpPr/>
            <p:nvPr/>
          </p:nvSpPr>
          <p:spPr>
            <a:xfrm>
              <a:off x="0" y="3193485"/>
              <a:ext cx="78767" cy="95502"/>
            </a:xfrm>
            <a:custGeom>
              <a:avLst/>
              <a:gdLst/>
              <a:ahLst/>
              <a:cxnLst/>
              <a:rect l="0" t="0" r="0" b="0"/>
              <a:pathLst>
                <a:path w="124" h="150">
                  <a:moveTo>
                    <a:pt x="124" y="150"/>
                  </a:moveTo>
                  <a:lnTo>
                    <a:pt x="0" y="86"/>
                  </a:lnTo>
                  <a:lnTo>
                    <a:pt x="115" y="0"/>
                  </a:lnTo>
                  <a:lnTo>
                    <a:pt x="124" y="150"/>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286" name="group 286"/>
          <p:cNvGrpSpPr/>
          <p:nvPr/>
        </p:nvGrpSpPr>
        <p:grpSpPr>
          <a:xfrm rot="21600000">
            <a:off x="9855799" y="2585634"/>
            <a:ext cx="428717" cy="395613"/>
            <a:chOff x="0" y="0"/>
            <a:chExt cx="428717" cy="395613"/>
          </a:xfrm>
        </p:grpSpPr>
        <p:sp>
          <p:nvSpPr>
            <p:cNvPr id="610" name="path"/>
            <p:cNvSpPr/>
            <p:nvPr/>
          </p:nvSpPr>
          <p:spPr>
            <a:xfrm>
              <a:off x="32505" y="0"/>
              <a:ext cx="396211" cy="316837"/>
            </a:xfrm>
            <a:custGeom>
              <a:avLst/>
              <a:gdLst/>
              <a:ahLst/>
              <a:cxnLst/>
              <a:rect l="0" t="0" r="0" b="0"/>
              <a:pathLst>
                <a:path w="623" h="498">
                  <a:moveTo>
                    <a:pt x="621" y="3"/>
                  </a:moveTo>
                  <a:cubicBezTo>
                    <a:pt x="459" y="3"/>
                    <a:pt x="369" y="43"/>
                    <a:pt x="242" y="166"/>
                  </a:cubicBezTo>
                  <a:cubicBezTo>
                    <a:pt x="155" y="251"/>
                    <a:pt x="51" y="374"/>
                    <a:pt x="2" y="495"/>
                  </a:cubicBezTo>
                </a:path>
              </a:pathLst>
            </a:custGeom>
            <a:noFill/>
            <a:ln w="3737" cap="rnd">
              <a:round/>
              <a:solidFill>
                <a:srgbClr val="000000">
                  <a:alpha val="100000"/>
                </a:srgbClr>
              </a:solidFill>
              <a:prstDash val="solid"/>
            </a:ln>
          </p:spPr>
          <p:txBody>
            <a:bodyPr rtlCol="0"/>
            <a:lstStyle/>
            <a:p>
              <a:pPr algn="ctr"/>
              <a:endParaRPr lang="zh-CN" altLang="en-US"/>
            </a:p>
          </p:txBody>
        </p:sp>
        <p:sp>
          <p:nvSpPr>
            <p:cNvPr id="611" name="path"/>
            <p:cNvSpPr/>
            <p:nvPr/>
          </p:nvSpPr>
          <p:spPr>
            <a:xfrm>
              <a:off x="0" y="290463"/>
              <a:ext cx="73400" cy="105149"/>
            </a:xfrm>
            <a:custGeom>
              <a:avLst/>
              <a:gdLst/>
              <a:ahLst/>
              <a:cxnLst/>
              <a:rect l="0" t="0" r="0" b="0"/>
              <a:pathLst>
                <a:path w="115" h="165">
                  <a:moveTo>
                    <a:pt x="115" y="40"/>
                  </a:moveTo>
                  <a:lnTo>
                    <a:pt x="25" y="165"/>
                  </a:lnTo>
                  <a:lnTo>
                    <a:pt x="0" y="0"/>
                  </a:lnTo>
                  <a:lnTo>
                    <a:pt x="115" y="40"/>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288" name="group 288"/>
          <p:cNvGrpSpPr/>
          <p:nvPr/>
        </p:nvGrpSpPr>
        <p:grpSpPr>
          <a:xfrm rot="21600000">
            <a:off x="9694552" y="2979166"/>
            <a:ext cx="355303" cy="446799"/>
            <a:chOff x="0" y="0"/>
            <a:chExt cx="355303" cy="446799"/>
          </a:xfrm>
        </p:grpSpPr>
        <p:sp>
          <p:nvSpPr>
            <p:cNvPr id="612" name="path"/>
            <p:cNvSpPr/>
            <p:nvPr/>
          </p:nvSpPr>
          <p:spPr>
            <a:xfrm>
              <a:off x="1655" y="2082"/>
              <a:ext cx="351991" cy="442635"/>
            </a:xfrm>
            <a:custGeom>
              <a:avLst/>
              <a:gdLst/>
              <a:ahLst/>
              <a:cxnLst/>
              <a:rect l="0" t="0" r="0" b="0"/>
              <a:pathLst>
                <a:path w="554" h="697">
                  <a:moveTo>
                    <a:pt x="0" y="348"/>
                  </a:moveTo>
                  <a:cubicBezTo>
                    <a:pt x="0" y="156"/>
                    <a:pt x="124" y="0"/>
                    <a:pt x="277" y="0"/>
                  </a:cubicBezTo>
                  <a:cubicBezTo>
                    <a:pt x="430" y="0"/>
                    <a:pt x="554" y="156"/>
                    <a:pt x="554" y="348"/>
                  </a:cubicBezTo>
                  <a:cubicBezTo>
                    <a:pt x="554" y="348"/>
                    <a:pt x="554" y="348"/>
                    <a:pt x="554" y="348"/>
                  </a:cubicBezTo>
                  <a:cubicBezTo>
                    <a:pt x="554" y="541"/>
                    <a:pt x="430" y="697"/>
                    <a:pt x="277" y="697"/>
                  </a:cubicBezTo>
                  <a:cubicBezTo>
                    <a:pt x="124" y="697"/>
                    <a:pt x="0" y="541"/>
                    <a:pt x="0" y="348"/>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613" name="path"/>
            <p:cNvSpPr/>
            <p:nvPr/>
          </p:nvSpPr>
          <p:spPr>
            <a:xfrm>
              <a:off x="0" y="0"/>
              <a:ext cx="355303" cy="446799"/>
            </a:xfrm>
            <a:custGeom>
              <a:avLst/>
              <a:gdLst/>
              <a:ahLst/>
              <a:cxnLst/>
              <a:rect l="0" t="0" r="0" b="0"/>
              <a:pathLst>
                <a:path w="559" h="703">
                  <a:moveTo>
                    <a:pt x="2" y="351"/>
                  </a:moveTo>
                  <a:cubicBezTo>
                    <a:pt x="2" y="159"/>
                    <a:pt x="126" y="3"/>
                    <a:pt x="279" y="3"/>
                  </a:cubicBezTo>
                  <a:cubicBezTo>
                    <a:pt x="432" y="3"/>
                    <a:pt x="556" y="159"/>
                    <a:pt x="556" y="351"/>
                  </a:cubicBezTo>
                  <a:cubicBezTo>
                    <a:pt x="556" y="351"/>
                    <a:pt x="556" y="351"/>
                    <a:pt x="556" y="351"/>
                  </a:cubicBezTo>
                  <a:cubicBezTo>
                    <a:pt x="556" y="544"/>
                    <a:pt x="432" y="700"/>
                    <a:pt x="279" y="700"/>
                  </a:cubicBezTo>
                  <a:cubicBezTo>
                    <a:pt x="126" y="700"/>
                    <a:pt x="2" y="544"/>
                    <a:pt x="2" y="351"/>
                  </a:cubicBezTo>
                </a:path>
              </a:pathLst>
            </a:custGeom>
            <a:noFill/>
            <a:ln w="3737" cap="rnd">
              <a:round/>
              <a:solidFill>
                <a:srgbClr val="000000">
                  <a:alpha val="100000"/>
                </a:srgbClr>
              </a:solidFill>
              <a:prstDash val="solid"/>
            </a:ln>
          </p:spPr>
          <p:txBody>
            <a:bodyPr rtlCol="0"/>
            <a:lstStyle/>
            <a:p>
              <a:pPr algn="ctr"/>
              <a:endParaRPr lang="zh-CN" altLang="en-US"/>
            </a:p>
          </p:txBody>
        </p:sp>
      </p:grpSp>
      <p:grpSp>
        <p:nvGrpSpPr>
          <p:cNvPr id="290" name="group 290"/>
          <p:cNvGrpSpPr/>
          <p:nvPr/>
        </p:nvGrpSpPr>
        <p:grpSpPr>
          <a:xfrm rot="21600000">
            <a:off x="9577221" y="1975903"/>
            <a:ext cx="705639" cy="2581274"/>
            <a:chOff x="0" y="0"/>
            <a:chExt cx="705639" cy="2581274"/>
          </a:xfrm>
        </p:grpSpPr>
        <p:sp>
          <p:nvSpPr>
            <p:cNvPr id="614" name="path"/>
            <p:cNvSpPr/>
            <p:nvPr/>
          </p:nvSpPr>
          <p:spPr>
            <a:xfrm>
              <a:off x="0" y="41123"/>
              <a:ext cx="668180" cy="2540151"/>
            </a:xfrm>
            <a:custGeom>
              <a:avLst/>
              <a:gdLst/>
              <a:ahLst/>
              <a:cxnLst/>
              <a:rect l="0" t="0" r="0" b="0"/>
              <a:pathLst>
                <a:path w="1052" h="4000">
                  <a:moveTo>
                    <a:pt x="1049" y="3996"/>
                  </a:moveTo>
                  <a:cubicBezTo>
                    <a:pt x="895" y="3996"/>
                    <a:pt x="3" y="2835"/>
                    <a:pt x="2" y="1829"/>
                  </a:cubicBezTo>
                  <a:cubicBezTo>
                    <a:pt x="2" y="939"/>
                    <a:pt x="698" y="171"/>
                    <a:pt x="1009" y="3"/>
                  </a:cubicBezTo>
                </a:path>
              </a:pathLst>
            </a:custGeom>
            <a:noFill/>
            <a:ln w="3737" cap="rnd">
              <a:round/>
              <a:solidFill>
                <a:srgbClr val="000000">
                  <a:alpha val="100000"/>
                </a:srgbClr>
              </a:solidFill>
              <a:prstDash val="solid"/>
            </a:ln>
          </p:spPr>
          <p:txBody>
            <a:bodyPr rtlCol="0"/>
            <a:lstStyle/>
            <a:p>
              <a:pPr algn="ctr"/>
              <a:endParaRPr lang="zh-CN" altLang="en-US"/>
            </a:p>
          </p:txBody>
        </p:sp>
        <p:sp>
          <p:nvSpPr>
            <p:cNvPr id="615" name="path"/>
            <p:cNvSpPr/>
            <p:nvPr/>
          </p:nvSpPr>
          <p:spPr>
            <a:xfrm>
              <a:off x="622221" y="0"/>
              <a:ext cx="83417" cy="92656"/>
            </a:xfrm>
            <a:custGeom>
              <a:avLst/>
              <a:gdLst/>
              <a:ahLst/>
              <a:cxnLst/>
              <a:rect l="0" t="0" r="0" b="0"/>
              <a:pathLst>
                <a:path w="131" h="145">
                  <a:moveTo>
                    <a:pt x="0" y="0"/>
                  </a:moveTo>
                  <a:lnTo>
                    <a:pt x="131" y="33"/>
                  </a:lnTo>
                  <a:lnTo>
                    <a:pt x="31" y="145"/>
                  </a:lnTo>
                  <a:lnTo>
                    <a:pt x="0" y="0"/>
                  </a:lnTo>
                  <a:close/>
                </a:path>
              </a:pathLst>
            </a:custGeom>
            <a:solidFill>
              <a:srgbClr val="000000">
                <a:alpha val="100000"/>
              </a:srgbClr>
            </a:solidFill>
            <a:ln cap="flat">
              <a:miter lim="0"/>
              <a:noFill/>
              <a:prstDash val="solid"/>
            </a:ln>
          </p:spPr>
          <p:txBody>
            <a:bodyPr rtlCol="0"/>
            <a:lstStyle/>
            <a:p>
              <a:pPr algn="ctr"/>
              <a:endParaRPr lang="zh-CN" altLang="en-US"/>
            </a:p>
          </p:txBody>
        </p:sp>
      </p:grpSp>
      <p:sp>
        <p:nvSpPr>
          <p:cNvPr id="616"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617" name="picture 617"/>
          <p:cNvPicPr>
            <a:picLocks noChangeAspect="1"/>
          </p:cNvPicPr>
          <p:nvPr/>
        </p:nvPicPr>
        <p:blipFill>
          <a:blip r:embed="rId2"/>
          <a:stretch>
            <a:fillRect/>
          </a:stretch>
        </p:blipFill>
        <p:spPr>
          <a:xfrm rot="21600000">
            <a:off x="10283952" y="83819"/>
            <a:ext cx="1812035" cy="571500"/>
          </a:xfrm>
          <a:prstGeom prst="rect">
            <a:avLst/>
          </a:prstGeom>
        </p:spPr>
      </p:pic>
      <p:grpSp>
        <p:nvGrpSpPr>
          <p:cNvPr id="292" name="group 292"/>
          <p:cNvGrpSpPr/>
          <p:nvPr/>
        </p:nvGrpSpPr>
        <p:grpSpPr>
          <a:xfrm rot="21600000">
            <a:off x="10374859" y="4061204"/>
            <a:ext cx="105202" cy="297161"/>
            <a:chOff x="0" y="0"/>
            <a:chExt cx="105202" cy="297161"/>
          </a:xfrm>
        </p:grpSpPr>
        <p:sp>
          <p:nvSpPr>
            <p:cNvPr id="618" name="path"/>
            <p:cNvSpPr/>
            <p:nvPr/>
          </p:nvSpPr>
          <p:spPr>
            <a:xfrm>
              <a:off x="34396" y="0"/>
              <a:ext cx="70806" cy="216545"/>
            </a:xfrm>
            <a:custGeom>
              <a:avLst/>
              <a:gdLst/>
              <a:ahLst/>
              <a:cxnLst/>
              <a:rect l="0" t="0" r="0" b="0"/>
              <a:pathLst>
                <a:path w="111" h="341">
                  <a:moveTo>
                    <a:pt x="108" y="3"/>
                  </a:moveTo>
                  <a:cubicBezTo>
                    <a:pt x="108" y="181"/>
                    <a:pt x="36" y="222"/>
                    <a:pt x="2" y="337"/>
                  </a:cubicBezTo>
                </a:path>
              </a:pathLst>
            </a:custGeom>
            <a:noFill/>
            <a:ln w="3737" cap="rnd">
              <a:round/>
              <a:solidFill>
                <a:srgbClr val="000000">
                  <a:alpha val="100000"/>
                </a:srgbClr>
              </a:solidFill>
              <a:prstDash val="solid"/>
            </a:ln>
          </p:spPr>
          <p:txBody>
            <a:bodyPr rtlCol="0"/>
            <a:lstStyle/>
            <a:p>
              <a:pPr algn="ctr"/>
              <a:endParaRPr lang="zh-CN" altLang="en-US"/>
            </a:p>
          </p:txBody>
        </p:sp>
        <p:sp>
          <p:nvSpPr>
            <p:cNvPr id="619" name="path"/>
            <p:cNvSpPr/>
            <p:nvPr/>
          </p:nvSpPr>
          <p:spPr>
            <a:xfrm>
              <a:off x="0" y="194856"/>
              <a:ext cx="75166" cy="102304"/>
            </a:xfrm>
            <a:custGeom>
              <a:avLst/>
              <a:gdLst/>
              <a:ahLst/>
              <a:cxnLst/>
              <a:rect l="0" t="0" r="0" b="0"/>
              <a:pathLst>
                <a:path w="118" h="161">
                  <a:moveTo>
                    <a:pt x="118" y="24"/>
                  </a:moveTo>
                  <a:lnTo>
                    <a:pt x="39" y="161"/>
                  </a:lnTo>
                  <a:lnTo>
                    <a:pt x="0" y="0"/>
                  </a:lnTo>
                  <a:lnTo>
                    <a:pt x="118" y="24"/>
                  </a:lnTo>
                  <a:close/>
                </a:path>
              </a:pathLst>
            </a:custGeom>
            <a:solidFill>
              <a:srgbClr val="000000">
                <a:alpha val="100000"/>
              </a:srgbClr>
            </a:solidFill>
            <a:ln cap="flat">
              <a:miter lim="0"/>
              <a:noFill/>
              <a:prstDash val="solid"/>
            </a:ln>
          </p:spPr>
          <p:txBody>
            <a:bodyPr rtlCol="0"/>
            <a:lstStyle/>
            <a:p>
              <a:pPr algn="ctr"/>
              <a:endParaRPr lang="zh-CN" altLang="en-US"/>
            </a:p>
          </p:txBody>
        </p:sp>
      </p:grpSp>
      <p:grpSp>
        <p:nvGrpSpPr>
          <p:cNvPr id="294" name="group 294"/>
          <p:cNvGrpSpPr/>
          <p:nvPr/>
        </p:nvGrpSpPr>
        <p:grpSpPr>
          <a:xfrm rot="21600000">
            <a:off x="9870548" y="3421801"/>
            <a:ext cx="529642" cy="936563"/>
            <a:chOff x="0" y="0"/>
            <a:chExt cx="529642" cy="936563"/>
          </a:xfrm>
        </p:grpSpPr>
        <p:sp>
          <p:nvSpPr>
            <p:cNvPr id="620" name="path"/>
            <p:cNvSpPr/>
            <p:nvPr/>
          </p:nvSpPr>
          <p:spPr>
            <a:xfrm>
              <a:off x="0" y="0"/>
              <a:ext cx="491038" cy="871859"/>
            </a:xfrm>
            <a:custGeom>
              <a:avLst/>
              <a:gdLst/>
              <a:ahLst/>
              <a:cxnLst/>
              <a:rect l="0" t="0" r="0" b="0"/>
              <a:pathLst>
                <a:path w="773" h="1373">
                  <a:moveTo>
                    <a:pt x="2" y="3"/>
                  </a:moveTo>
                  <a:cubicBezTo>
                    <a:pt x="2" y="1032"/>
                    <a:pt x="576" y="1206"/>
                    <a:pt x="770" y="1369"/>
                  </a:cubicBezTo>
                </a:path>
              </a:pathLst>
            </a:custGeom>
            <a:noFill/>
            <a:ln w="3737" cap="rnd">
              <a:round/>
              <a:solidFill>
                <a:srgbClr val="000000">
                  <a:alpha val="100000"/>
                </a:srgbClr>
              </a:solidFill>
              <a:prstDash val="solid"/>
            </a:ln>
          </p:spPr>
          <p:txBody>
            <a:bodyPr rtlCol="0"/>
            <a:lstStyle/>
            <a:p>
              <a:pPr algn="ctr"/>
              <a:endParaRPr lang="zh-CN" altLang="en-US"/>
            </a:p>
          </p:txBody>
        </p:sp>
        <p:sp>
          <p:nvSpPr>
            <p:cNvPr id="621" name="path"/>
            <p:cNvSpPr/>
            <p:nvPr/>
          </p:nvSpPr>
          <p:spPr>
            <a:xfrm>
              <a:off x="453289" y="831309"/>
              <a:ext cx="76353" cy="105254"/>
            </a:xfrm>
            <a:custGeom>
              <a:avLst/>
              <a:gdLst/>
              <a:ahLst/>
              <a:cxnLst/>
              <a:rect l="0" t="0" r="0" b="0"/>
              <a:pathLst>
                <a:path w="120" h="165">
                  <a:moveTo>
                    <a:pt x="95" y="0"/>
                  </a:moveTo>
                  <a:lnTo>
                    <a:pt x="120" y="165"/>
                  </a:lnTo>
                  <a:lnTo>
                    <a:pt x="0" y="91"/>
                  </a:lnTo>
                  <a:lnTo>
                    <a:pt x="95" y="0"/>
                  </a:lnTo>
                  <a:close/>
                </a:path>
              </a:pathLst>
            </a:custGeom>
            <a:solidFill>
              <a:srgbClr val="000000">
                <a:alpha val="100000"/>
              </a:srgbClr>
            </a:solidFill>
            <a:ln cap="flat">
              <a:miter lim="0"/>
              <a:noFill/>
              <a:prstDash val="solid"/>
            </a:ln>
          </p:spPr>
          <p:txBody>
            <a:bodyPr rtlCol="0"/>
            <a:lstStyle/>
            <a:p>
              <a:pPr algn="ctr"/>
              <a:endParaRPr lang="zh-CN" altLang="en-US"/>
            </a:p>
          </p:txBody>
        </p:sp>
      </p:grpSp>
      <p:sp>
        <p:nvSpPr>
          <p:cNvPr id="622" name="textbox 622"/>
          <p:cNvSpPr/>
          <p:nvPr/>
        </p:nvSpPr>
        <p:spPr>
          <a:xfrm>
            <a:off x="10992024" y="3544270"/>
            <a:ext cx="478790" cy="609600"/>
          </a:xfrm>
          <a:prstGeom prst="rect">
            <a:avLst/>
          </a:prstGeom>
        </p:spPr>
        <p:txBody>
          <a:bodyPr vert="horz" wrap="square" lIns="0" tIns="0" rIns="0" bIns="0"/>
          <a:lstStyle/>
          <a:p>
            <a:pPr algn="l" rtl="0" eaLnBrk="0">
              <a:lnSpc>
                <a:spcPct val="159000"/>
              </a:lnSpc>
              <a:tabLst/>
            </a:pPr>
            <a:endParaRPr lang="Arial" altLang="Arial" sz="1000" dirty="0"/>
          </a:p>
          <a:p>
            <a:pPr algn="l" rtl="0" eaLnBrk="0">
              <a:lnSpc>
                <a:spcPct val="6057"/>
              </a:lnSpc>
              <a:tabLst/>
            </a:pPr>
            <a:endParaRPr lang="Arial" altLang="Arial" sz="100" dirty="0"/>
          </a:p>
          <a:p>
            <a:pPr indent="113749" algn="l" rtl="0" eaLnBrk="0">
              <a:lnSpc>
                <a:spcPct val="92000"/>
              </a:lnSpc>
              <a:tabLst/>
            </a:pPr>
            <a:r>
              <a:rPr sz="900" spc="-30" dirty="0">
                <a:solidFill>
                  <a:srgbClr val="000000">
                    <a:alpha val="100000"/>
                  </a:srgbClr>
                </a:solidFill>
                <a:latin typeface="SimSun"/>
                <a:ea typeface="SimSun"/>
                <a:cs typeface="SimSun"/>
              </a:rPr>
              <a:t>11,</a:t>
            </a:r>
            <a:r>
              <a:rPr sz="900" spc="-20" dirty="0">
                <a:solidFill>
                  <a:srgbClr val="000000">
                    <a:alpha val="100000"/>
                  </a:srgbClr>
                </a:solidFill>
                <a:latin typeface="SimSun"/>
                <a:ea typeface="SimSun"/>
                <a:cs typeface="SimSun"/>
              </a:rPr>
              <a:t>1</a:t>
            </a:r>
            <a:r>
              <a:rPr sz="900" spc="0" dirty="0">
                <a:solidFill>
                  <a:srgbClr val="000000">
                    <a:alpha val="100000"/>
                  </a:srgbClr>
                </a:solidFill>
                <a:latin typeface="SimSun"/>
                <a:ea typeface="SimSun"/>
                <a:cs typeface="SimSun"/>
              </a:rPr>
              <a:t>2</a:t>
            </a:r>
            <a:endParaRPr lang="SimSun" altLang="SimSun" sz="900" dirty="0"/>
          </a:p>
        </p:txBody>
      </p:sp>
      <p:sp>
        <p:nvSpPr>
          <p:cNvPr id="623" name="textbox 623"/>
          <p:cNvSpPr/>
          <p:nvPr/>
        </p:nvSpPr>
        <p:spPr>
          <a:xfrm>
            <a:off x="9681852" y="2966466"/>
            <a:ext cx="381000" cy="488315"/>
          </a:xfrm>
          <a:prstGeom prst="rect">
            <a:avLst/>
          </a:prstGeom>
        </p:spPr>
        <p:txBody>
          <a:bodyPr vert="horz" wrap="square" lIns="0" tIns="0" rIns="0" bIns="0"/>
          <a:lstStyle/>
          <a:p>
            <a:pPr algn="l" rtl="0" eaLnBrk="0">
              <a:lnSpc>
                <a:spcPct val="119000"/>
              </a:lnSpc>
              <a:tabLst/>
            </a:pPr>
            <a:endParaRPr lang="Arial" altLang="Arial" sz="1000" dirty="0"/>
          </a:p>
          <a:p>
            <a:pPr indent="112755" algn="l" rtl="0" eaLnBrk="0">
              <a:lnSpc>
                <a:spcPct val="84000"/>
              </a:lnSpc>
              <a:tabLst/>
            </a:pPr>
            <a:r>
              <a:rPr sz="1000" spc="-40" dirty="0">
                <a:solidFill>
                  <a:srgbClr val="000000">
                    <a:alpha val="100000"/>
                  </a:srgbClr>
                </a:solidFill>
                <a:latin typeface="SimSun"/>
                <a:ea typeface="SimSun"/>
                <a:cs typeface="SimSun"/>
              </a:rPr>
              <a:t>6,7</a:t>
            </a:r>
            <a:endParaRPr lang="SimSun" altLang="SimSun" sz="1000" dirty="0"/>
          </a:p>
        </p:txBody>
      </p:sp>
      <p:grpSp>
        <p:nvGrpSpPr>
          <p:cNvPr id="296" name="group 296"/>
          <p:cNvGrpSpPr/>
          <p:nvPr/>
        </p:nvGrpSpPr>
        <p:grpSpPr>
          <a:xfrm rot="21600000">
            <a:off x="10281205" y="1798572"/>
            <a:ext cx="316187" cy="397695"/>
            <a:chOff x="0" y="0"/>
            <a:chExt cx="316187" cy="397695"/>
          </a:xfrm>
        </p:grpSpPr>
        <p:grpSp>
          <p:nvGrpSpPr>
            <p:cNvPr id="298" name="group 298"/>
            <p:cNvGrpSpPr/>
            <p:nvPr/>
          </p:nvGrpSpPr>
          <p:grpSpPr>
            <a:xfrm rot="21600000">
              <a:off x="0" y="0"/>
              <a:ext cx="316187" cy="397695"/>
              <a:chOff x="0" y="0"/>
              <a:chExt cx="316187" cy="397695"/>
            </a:xfrm>
          </p:grpSpPr>
          <p:sp>
            <p:nvSpPr>
              <p:cNvPr id="624" name="path"/>
              <p:cNvSpPr/>
              <p:nvPr/>
            </p:nvSpPr>
            <p:spPr>
              <a:xfrm>
                <a:off x="1655" y="2082"/>
                <a:ext cx="312876" cy="393531"/>
              </a:xfrm>
              <a:custGeom>
                <a:avLst/>
                <a:gdLst/>
                <a:ahLst/>
                <a:cxnLst/>
                <a:rect l="0" t="0" r="0" b="0"/>
                <a:pathLst>
                  <a:path w="492" h="619">
                    <a:moveTo>
                      <a:pt x="0" y="309"/>
                    </a:moveTo>
                    <a:cubicBezTo>
                      <a:pt x="0" y="138"/>
                      <a:pt x="110" y="0"/>
                      <a:pt x="246" y="0"/>
                    </a:cubicBezTo>
                    <a:cubicBezTo>
                      <a:pt x="382" y="0"/>
                      <a:pt x="492" y="138"/>
                      <a:pt x="492" y="309"/>
                    </a:cubicBezTo>
                    <a:cubicBezTo>
                      <a:pt x="492" y="309"/>
                      <a:pt x="492" y="309"/>
                      <a:pt x="492" y="309"/>
                    </a:cubicBezTo>
                    <a:cubicBezTo>
                      <a:pt x="492" y="480"/>
                      <a:pt x="382" y="619"/>
                      <a:pt x="246" y="619"/>
                    </a:cubicBezTo>
                    <a:cubicBezTo>
                      <a:pt x="110" y="619"/>
                      <a:pt x="0" y="480"/>
                      <a:pt x="0" y="309"/>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625" name="path"/>
              <p:cNvSpPr/>
              <p:nvPr/>
            </p:nvSpPr>
            <p:spPr>
              <a:xfrm>
                <a:off x="0" y="0"/>
                <a:ext cx="316187" cy="397695"/>
              </a:xfrm>
              <a:custGeom>
                <a:avLst/>
                <a:gdLst/>
                <a:ahLst/>
                <a:cxnLst/>
                <a:rect l="0" t="0" r="0" b="0"/>
                <a:pathLst>
                  <a:path w="497" h="626">
                    <a:moveTo>
                      <a:pt x="2" y="313"/>
                    </a:moveTo>
                    <a:cubicBezTo>
                      <a:pt x="2" y="142"/>
                      <a:pt x="112" y="3"/>
                      <a:pt x="248" y="3"/>
                    </a:cubicBezTo>
                    <a:cubicBezTo>
                      <a:pt x="385" y="3"/>
                      <a:pt x="495" y="142"/>
                      <a:pt x="495" y="313"/>
                    </a:cubicBezTo>
                    <a:cubicBezTo>
                      <a:pt x="495" y="313"/>
                      <a:pt x="495" y="313"/>
                      <a:pt x="495" y="313"/>
                    </a:cubicBezTo>
                    <a:cubicBezTo>
                      <a:pt x="495" y="484"/>
                      <a:pt x="385" y="623"/>
                      <a:pt x="248" y="623"/>
                    </a:cubicBezTo>
                    <a:cubicBezTo>
                      <a:pt x="112" y="623"/>
                      <a:pt x="2" y="484"/>
                      <a:pt x="2" y="313"/>
                    </a:cubicBezTo>
                  </a:path>
                </a:pathLst>
              </a:custGeom>
              <a:noFill/>
              <a:ln w="3737" cap="rnd">
                <a:round/>
                <a:solidFill>
                  <a:srgbClr val="000000">
                    <a:alpha val="100000"/>
                  </a:srgbClr>
                </a:solidFill>
                <a:prstDash val="solid"/>
              </a:ln>
            </p:spPr>
            <p:txBody>
              <a:bodyPr rtlCol="0"/>
              <a:lstStyle/>
              <a:p>
                <a:pPr algn="ctr"/>
                <a:endParaRPr lang="zh-CN" altLang="en-US"/>
              </a:p>
            </p:txBody>
          </p:sp>
        </p:grpSp>
        <p:sp>
          <p:nvSpPr>
            <p:cNvPr id="626" name="textbox 626"/>
            <p:cNvSpPr/>
            <p:nvPr/>
          </p:nvSpPr>
          <p:spPr>
            <a:xfrm>
              <a:off x="-12700" y="-12700"/>
              <a:ext cx="341629" cy="455930"/>
            </a:xfrm>
            <a:prstGeom prst="rect">
              <a:avLst/>
            </a:prstGeom>
          </p:spPr>
          <p:txBody>
            <a:bodyPr vert="horz" wrap="square" lIns="0" tIns="0" rIns="0" bIns="0"/>
            <a:lstStyle/>
            <a:p>
              <a:pPr algn="l" rtl="0" eaLnBrk="0">
                <a:lnSpc>
                  <a:spcPct val="103000"/>
                </a:lnSpc>
                <a:tabLst/>
              </a:pPr>
              <a:endParaRPr lang="Arial" altLang="Arial" sz="1000" dirty="0"/>
            </a:p>
            <a:p>
              <a:pPr indent="147056" algn="l" rtl="0" eaLnBrk="0">
                <a:lnSpc>
                  <a:spcPct val="84000"/>
                </a:lnSpc>
                <a:spcBef>
                  <a:spcPts val="5"/>
                </a:spcBef>
                <a:tabLst/>
              </a:pPr>
              <a:r>
                <a:rPr sz="1000" spc="0" dirty="0">
                  <a:solidFill>
                    <a:srgbClr val="000000">
                      <a:alpha val="100000"/>
                    </a:srgbClr>
                  </a:solidFill>
                  <a:latin typeface="SimSun"/>
                  <a:ea typeface="SimSun"/>
                  <a:cs typeface="SimSun"/>
                </a:rPr>
                <a:t>4</a:t>
              </a:r>
              <a:endParaRPr lang="SimSun" altLang="SimSun" sz="1000" dirty="0"/>
            </a:p>
          </p:txBody>
        </p:sp>
      </p:grpSp>
      <p:grpSp>
        <p:nvGrpSpPr>
          <p:cNvPr id="300" name="group 300"/>
          <p:cNvGrpSpPr/>
          <p:nvPr/>
        </p:nvGrpSpPr>
        <p:grpSpPr>
          <a:xfrm rot="21600000">
            <a:off x="10281205" y="2388868"/>
            <a:ext cx="316187" cy="397695"/>
            <a:chOff x="0" y="0"/>
            <a:chExt cx="316187" cy="397695"/>
          </a:xfrm>
        </p:grpSpPr>
        <p:grpSp>
          <p:nvGrpSpPr>
            <p:cNvPr id="302" name="group 302"/>
            <p:cNvGrpSpPr/>
            <p:nvPr/>
          </p:nvGrpSpPr>
          <p:grpSpPr>
            <a:xfrm rot="21600000">
              <a:off x="0" y="0"/>
              <a:ext cx="316187" cy="397695"/>
              <a:chOff x="0" y="0"/>
              <a:chExt cx="316187" cy="397695"/>
            </a:xfrm>
          </p:grpSpPr>
          <p:sp>
            <p:nvSpPr>
              <p:cNvPr id="627" name="path"/>
              <p:cNvSpPr/>
              <p:nvPr/>
            </p:nvSpPr>
            <p:spPr>
              <a:xfrm>
                <a:off x="1655" y="2082"/>
                <a:ext cx="312876" cy="393531"/>
              </a:xfrm>
              <a:custGeom>
                <a:avLst/>
                <a:gdLst/>
                <a:ahLst/>
                <a:cxnLst/>
                <a:rect l="0" t="0" r="0" b="0"/>
                <a:pathLst>
                  <a:path w="492" h="619">
                    <a:moveTo>
                      <a:pt x="0" y="309"/>
                    </a:moveTo>
                    <a:cubicBezTo>
                      <a:pt x="0" y="138"/>
                      <a:pt x="110" y="0"/>
                      <a:pt x="246" y="0"/>
                    </a:cubicBezTo>
                    <a:cubicBezTo>
                      <a:pt x="382" y="0"/>
                      <a:pt x="492" y="138"/>
                      <a:pt x="492" y="309"/>
                    </a:cubicBezTo>
                    <a:cubicBezTo>
                      <a:pt x="492" y="309"/>
                      <a:pt x="492" y="309"/>
                      <a:pt x="492" y="309"/>
                    </a:cubicBezTo>
                    <a:cubicBezTo>
                      <a:pt x="492" y="480"/>
                      <a:pt x="382" y="619"/>
                      <a:pt x="246" y="619"/>
                    </a:cubicBezTo>
                    <a:cubicBezTo>
                      <a:pt x="110" y="619"/>
                      <a:pt x="0" y="480"/>
                      <a:pt x="0" y="309"/>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628" name="path"/>
              <p:cNvSpPr/>
              <p:nvPr/>
            </p:nvSpPr>
            <p:spPr>
              <a:xfrm>
                <a:off x="0" y="0"/>
                <a:ext cx="316187" cy="397695"/>
              </a:xfrm>
              <a:custGeom>
                <a:avLst/>
                <a:gdLst/>
                <a:ahLst/>
                <a:cxnLst/>
                <a:rect l="0" t="0" r="0" b="0"/>
                <a:pathLst>
                  <a:path w="497" h="626">
                    <a:moveTo>
                      <a:pt x="2" y="313"/>
                    </a:moveTo>
                    <a:cubicBezTo>
                      <a:pt x="2" y="142"/>
                      <a:pt x="112" y="3"/>
                      <a:pt x="248" y="3"/>
                    </a:cubicBezTo>
                    <a:cubicBezTo>
                      <a:pt x="385" y="3"/>
                      <a:pt x="495" y="142"/>
                      <a:pt x="495" y="313"/>
                    </a:cubicBezTo>
                    <a:cubicBezTo>
                      <a:pt x="495" y="313"/>
                      <a:pt x="495" y="313"/>
                      <a:pt x="495" y="313"/>
                    </a:cubicBezTo>
                    <a:cubicBezTo>
                      <a:pt x="495" y="484"/>
                      <a:pt x="385" y="623"/>
                      <a:pt x="248" y="623"/>
                    </a:cubicBezTo>
                    <a:cubicBezTo>
                      <a:pt x="112" y="623"/>
                      <a:pt x="2" y="484"/>
                      <a:pt x="2" y="313"/>
                    </a:cubicBezTo>
                  </a:path>
                </a:pathLst>
              </a:custGeom>
              <a:noFill/>
              <a:ln w="3737" cap="rnd">
                <a:round/>
                <a:solidFill>
                  <a:srgbClr val="000000">
                    <a:alpha val="100000"/>
                  </a:srgbClr>
                </a:solidFill>
                <a:prstDash val="solid"/>
              </a:ln>
            </p:spPr>
            <p:txBody>
              <a:bodyPr rtlCol="0"/>
              <a:lstStyle/>
              <a:p>
                <a:pPr algn="ctr"/>
                <a:endParaRPr lang="zh-CN" altLang="en-US"/>
              </a:p>
            </p:txBody>
          </p:sp>
        </p:grpSp>
        <p:sp>
          <p:nvSpPr>
            <p:cNvPr id="629" name="textbox 629"/>
            <p:cNvSpPr/>
            <p:nvPr/>
          </p:nvSpPr>
          <p:spPr>
            <a:xfrm>
              <a:off x="-12700" y="-12700"/>
              <a:ext cx="341629" cy="454659"/>
            </a:xfrm>
            <a:prstGeom prst="rect">
              <a:avLst/>
            </a:prstGeom>
          </p:spPr>
          <p:txBody>
            <a:bodyPr vert="horz" wrap="square" lIns="0" tIns="0" rIns="0" bIns="0"/>
            <a:lstStyle/>
            <a:p>
              <a:pPr algn="l" rtl="0" eaLnBrk="0">
                <a:lnSpc>
                  <a:spcPct val="103000"/>
                </a:lnSpc>
                <a:tabLst/>
              </a:pPr>
              <a:endParaRPr lang="Arial" altLang="Arial" sz="1000" dirty="0"/>
            </a:p>
            <a:p>
              <a:pPr algn="l" rtl="0" eaLnBrk="0">
                <a:lnSpc>
                  <a:spcPct val="8030"/>
                </a:lnSpc>
                <a:tabLst/>
              </a:pPr>
              <a:endParaRPr lang="Arial" altLang="Arial" sz="100" dirty="0"/>
            </a:p>
            <a:p>
              <a:pPr indent="149704" algn="l" rtl="0" eaLnBrk="0">
                <a:lnSpc>
                  <a:spcPct val="83000"/>
                </a:lnSpc>
                <a:tabLst/>
              </a:pPr>
              <a:r>
                <a:rPr sz="1000" spc="0" dirty="0">
                  <a:solidFill>
                    <a:srgbClr val="000000">
                      <a:alpha val="100000"/>
                    </a:srgbClr>
                  </a:solidFill>
                  <a:latin typeface="SimSun"/>
                  <a:ea typeface="SimSun"/>
                  <a:cs typeface="SimSun"/>
                </a:rPr>
                <a:t>5</a:t>
              </a:r>
              <a:endParaRPr lang="SimSun" altLang="SimSun" sz="1000" dirty="0"/>
            </a:p>
          </p:txBody>
        </p:sp>
      </p:grpSp>
      <p:grpSp>
        <p:nvGrpSpPr>
          <p:cNvPr id="304" name="group 304"/>
          <p:cNvGrpSpPr/>
          <p:nvPr/>
        </p:nvGrpSpPr>
        <p:grpSpPr>
          <a:xfrm rot="21600000">
            <a:off x="10242090" y="5044875"/>
            <a:ext cx="316202" cy="397643"/>
            <a:chOff x="0" y="0"/>
            <a:chExt cx="316202" cy="397643"/>
          </a:xfrm>
        </p:grpSpPr>
        <p:grpSp>
          <p:nvGrpSpPr>
            <p:cNvPr id="306" name="group 306"/>
            <p:cNvGrpSpPr/>
            <p:nvPr/>
          </p:nvGrpSpPr>
          <p:grpSpPr>
            <a:xfrm rot="21600000">
              <a:off x="0" y="0"/>
              <a:ext cx="316202" cy="397643"/>
              <a:chOff x="0" y="0"/>
              <a:chExt cx="316202" cy="397643"/>
            </a:xfrm>
          </p:grpSpPr>
          <p:sp>
            <p:nvSpPr>
              <p:cNvPr id="630" name="path"/>
              <p:cNvSpPr/>
              <p:nvPr/>
            </p:nvSpPr>
            <p:spPr>
              <a:xfrm>
                <a:off x="1655" y="2082"/>
                <a:ext cx="312890" cy="393479"/>
              </a:xfrm>
              <a:custGeom>
                <a:avLst/>
                <a:gdLst/>
                <a:ahLst/>
                <a:cxnLst/>
                <a:rect l="0" t="0" r="0" b="0"/>
                <a:pathLst>
                  <a:path w="492" h="619">
                    <a:moveTo>
                      <a:pt x="0" y="309"/>
                    </a:moveTo>
                    <a:cubicBezTo>
                      <a:pt x="0" y="138"/>
                      <a:pt x="110" y="0"/>
                      <a:pt x="246" y="0"/>
                    </a:cubicBezTo>
                    <a:cubicBezTo>
                      <a:pt x="382" y="0"/>
                      <a:pt x="492" y="138"/>
                      <a:pt x="492" y="309"/>
                    </a:cubicBezTo>
                    <a:cubicBezTo>
                      <a:pt x="492" y="309"/>
                      <a:pt x="492" y="309"/>
                      <a:pt x="492" y="309"/>
                    </a:cubicBezTo>
                    <a:cubicBezTo>
                      <a:pt x="492" y="480"/>
                      <a:pt x="382" y="619"/>
                      <a:pt x="246" y="619"/>
                    </a:cubicBezTo>
                    <a:cubicBezTo>
                      <a:pt x="110" y="619"/>
                      <a:pt x="0" y="480"/>
                      <a:pt x="0" y="309"/>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631" name="path"/>
              <p:cNvSpPr/>
              <p:nvPr/>
            </p:nvSpPr>
            <p:spPr>
              <a:xfrm>
                <a:off x="0" y="0"/>
                <a:ext cx="316202" cy="397643"/>
              </a:xfrm>
              <a:custGeom>
                <a:avLst/>
                <a:gdLst/>
                <a:ahLst/>
                <a:cxnLst/>
                <a:rect l="0" t="0" r="0" b="0"/>
                <a:pathLst>
                  <a:path w="497" h="626">
                    <a:moveTo>
                      <a:pt x="2" y="313"/>
                    </a:moveTo>
                    <a:cubicBezTo>
                      <a:pt x="2" y="141"/>
                      <a:pt x="112" y="3"/>
                      <a:pt x="248" y="3"/>
                    </a:cubicBezTo>
                    <a:cubicBezTo>
                      <a:pt x="385" y="3"/>
                      <a:pt x="495" y="141"/>
                      <a:pt x="495" y="313"/>
                    </a:cubicBezTo>
                    <a:cubicBezTo>
                      <a:pt x="495" y="313"/>
                      <a:pt x="495" y="313"/>
                      <a:pt x="495" y="313"/>
                    </a:cubicBezTo>
                    <a:cubicBezTo>
                      <a:pt x="495" y="484"/>
                      <a:pt x="385" y="622"/>
                      <a:pt x="248" y="622"/>
                    </a:cubicBezTo>
                    <a:cubicBezTo>
                      <a:pt x="112" y="622"/>
                      <a:pt x="2" y="484"/>
                      <a:pt x="2" y="313"/>
                    </a:cubicBezTo>
                  </a:path>
                </a:pathLst>
              </a:custGeom>
              <a:noFill/>
              <a:ln w="3737" cap="rnd">
                <a:round/>
                <a:solidFill>
                  <a:srgbClr val="000000">
                    <a:alpha val="100000"/>
                  </a:srgbClr>
                </a:solidFill>
                <a:prstDash val="solid"/>
              </a:ln>
            </p:spPr>
            <p:txBody>
              <a:bodyPr rtlCol="0"/>
              <a:lstStyle/>
              <a:p>
                <a:pPr algn="ctr"/>
                <a:endParaRPr lang="zh-CN" altLang="en-US"/>
              </a:p>
            </p:txBody>
          </p:sp>
        </p:grpSp>
        <p:sp>
          <p:nvSpPr>
            <p:cNvPr id="632" name="textbox 632"/>
            <p:cNvSpPr/>
            <p:nvPr/>
          </p:nvSpPr>
          <p:spPr>
            <a:xfrm>
              <a:off x="-12700" y="-12700"/>
              <a:ext cx="341629" cy="451484"/>
            </a:xfrm>
            <a:prstGeom prst="rect">
              <a:avLst/>
            </a:prstGeom>
          </p:spPr>
          <p:txBody>
            <a:bodyPr vert="horz" wrap="square" lIns="0" tIns="0" rIns="0" bIns="0"/>
            <a:lstStyle/>
            <a:p>
              <a:pPr algn="l" rtl="0" eaLnBrk="0">
                <a:lnSpc>
                  <a:spcPct val="102000"/>
                </a:lnSpc>
                <a:tabLst/>
              </a:pPr>
              <a:endParaRPr lang="Arial" altLang="Arial" sz="1000" dirty="0"/>
            </a:p>
            <a:p>
              <a:pPr algn="l" rtl="0" eaLnBrk="0">
                <a:lnSpc>
                  <a:spcPct val="8150"/>
                </a:lnSpc>
                <a:tabLst/>
              </a:pPr>
              <a:endParaRPr lang="Arial" altLang="Arial" sz="100" dirty="0"/>
            </a:p>
            <a:p>
              <a:pPr indent="128084" algn="l" rtl="0" eaLnBrk="0">
                <a:lnSpc>
                  <a:spcPct val="91000"/>
                </a:lnSpc>
                <a:tabLst/>
              </a:pPr>
              <a:r>
                <a:rPr sz="900" spc="-40" dirty="0">
                  <a:solidFill>
                    <a:srgbClr val="000000">
                      <a:alpha val="100000"/>
                    </a:srgbClr>
                  </a:solidFill>
                  <a:latin typeface="SimSun"/>
                  <a:ea typeface="SimSun"/>
                  <a:cs typeface="SimSun"/>
                </a:rPr>
                <a:t>1</a:t>
              </a:r>
              <a:r>
                <a:rPr sz="900" spc="-25" dirty="0">
                  <a:solidFill>
                    <a:srgbClr val="000000">
                      <a:alpha val="100000"/>
                    </a:srgbClr>
                  </a:solidFill>
                  <a:latin typeface="SimSun"/>
                  <a:ea typeface="SimSun"/>
                  <a:cs typeface="SimSun"/>
                </a:rPr>
                <a:t>3</a:t>
              </a:r>
              <a:endParaRPr lang="SimSun" altLang="SimSun" sz="900" dirty="0"/>
            </a:p>
          </p:txBody>
        </p:sp>
      </p:grpSp>
      <p:grpSp>
        <p:nvGrpSpPr>
          <p:cNvPr id="308" name="group 308"/>
          <p:cNvGrpSpPr/>
          <p:nvPr/>
        </p:nvGrpSpPr>
        <p:grpSpPr>
          <a:xfrm rot="21600000">
            <a:off x="10242090" y="4356282"/>
            <a:ext cx="316201" cy="397643"/>
            <a:chOff x="0" y="0"/>
            <a:chExt cx="316201" cy="397643"/>
          </a:xfrm>
        </p:grpSpPr>
        <p:grpSp>
          <p:nvGrpSpPr>
            <p:cNvPr id="310" name="group 310"/>
            <p:cNvGrpSpPr/>
            <p:nvPr/>
          </p:nvGrpSpPr>
          <p:grpSpPr>
            <a:xfrm rot="21600000">
              <a:off x="0" y="0"/>
              <a:ext cx="316201" cy="397643"/>
              <a:chOff x="0" y="0"/>
              <a:chExt cx="316201" cy="397643"/>
            </a:xfrm>
          </p:grpSpPr>
          <p:sp>
            <p:nvSpPr>
              <p:cNvPr id="633" name="path"/>
              <p:cNvSpPr/>
              <p:nvPr/>
            </p:nvSpPr>
            <p:spPr>
              <a:xfrm>
                <a:off x="1655" y="2082"/>
                <a:ext cx="312890" cy="393479"/>
              </a:xfrm>
              <a:custGeom>
                <a:avLst/>
                <a:gdLst/>
                <a:ahLst/>
                <a:cxnLst/>
                <a:rect l="0" t="0" r="0" b="0"/>
                <a:pathLst>
                  <a:path w="492" h="619">
                    <a:moveTo>
                      <a:pt x="0" y="309"/>
                    </a:moveTo>
                    <a:cubicBezTo>
                      <a:pt x="0" y="138"/>
                      <a:pt x="110" y="0"/>
                      <a:pt x="246" y="0"/>
                    </a:cubicBezTo>
                    <a:cubicBezTo>
                      <a:pt x="382" y="0"/>
                      <a:pt x="492" y="138"/>
                      <a:pt x="492" y="309"/>
                    </a:cubicBezTo>
                    <a:cubicBezTo>
                      <a:pt x="492" y="309"/>
                      <a:pt x="492" y="309"/>
                      <a:pt x="492" y="309"/>
                    </a:cubicBezTo>
                    <a:cubicBezTo>
                      <a:pt x="492" y="480"/>
                      <a:pt x="382" y="619"/>
                      <a:pt x="246" y="619"/>
                    </a:cubicBezTo>
                    <a:cubicBezTo>
                      <a:pt x="110" y="619"/>
                      <a:pt x="0" y="480"/>
                      <a:pt x="0" y="309"/>
                    </a:cubicBezTo>
                  </a:path>
                </a:pathLst>
              </a:custGeom>
              <a:solidFill>
                <a:srgbClr val="E8EEF7">
                  <a:alpha val="100000"/>
                </a:srgbClr>
              </a:solidFill>
              <a:ln cap="flat">
                <a:miter lim="0"/>
                <a:noFill/>
                <a:prstDash val="solid"/>
              </a:ln>
            </p:spPr>
            <p:txBody>
              <a:bodyPr rtlCol="0"/>
              <a:lstStyle/>
              <a:p>
                <a:pPr algn="ctr"/>
                <a:endParaRPr lang="zh-CN" altLang="en-US"/>
              </a:p>
            </p:txBody>
          </p:sp>
          <p:sp>
            <p:nvSpPr>
              <p:cNvPr id="634" name="path"/>
              <p:cNvSpPr/>
              <p:nvPr/>
            </p:nvSpPr>
            <p:spPr>
              <a:xfrm>
                <a:off x="0" y="0"/>
                <a:ext cx="316201" cy="397643"/>
              </a:xfrm>
              <a:custGeom>
                <a:avLst/>
                <a:gdLst/>
                <a:ahLst/>
                <a:cxnLst/>
                <a:rect l="0" t="0" r="0" b="0"/>
                <a:pathLst>
                  <a:path w="497" h="626">
                    <a:moveTo>
                      <a:pt x="2" y="313"/>
                    </a:moveTo>
                    <a:cubicBezTo>
                      <a:pt x="2" y="141"/>
                      <a:pt x="112" y="3"/>
                      <a:pt x="248" y="3"/>
                    </a:cubicBezTo>
                    <a:cubicBezTo>
                      <a:pt x="385" y="3"/>
                      <a:pt x="495" y="141"/>
                      <a:pt x="495" y="313"/>
                    </a:cubicBezTo>
                    <a:cubicBezTo>
                      <a:pt x="495" y="313"/>
                      <a:pt x="495" y="313"/>
                      <a:pt x="495" y="313"/>
                    </a:cubicBezTo>
                    <a:cubicBezTo>
                      <a:pt x="495" y="484"/>
                      <a:pt x="385" y="622"/>
                      <a:pt x="248" y="622"/>
                    </a:cubicBezTo>
                    <a:cubicBezTo>
                      <a:pt x="112" y="622"/>
                      <a:pt x="2" y="484"/>
                      <a:pt x="2" y="313"/>
                    </a:cubicBezTo>
                  </a:path>
                </a:pathLst>
              </a:custGeom>
              <a:noFill/>
              <a:ln w="3737" cap="rnd">
                <a:round/>
                <a:solidFill>
                  <a:srgbClr val="000000">
                    <a:alpha val="100000"/>
                  </a:srgbClr>
                </a:solidFill>
                <a:prstDash val="solid"/>
              </a:ln>
            </p:spPr>
            <p:txBody>
              <a:bodyPr rtlCol="0"/>
              <a:lstStyle/>
              <a:p>
                <a:pPr algn="ctr"/>
                <a:endParaRPr lang="zh-CN" altLang="en-US"/>
              </a:p>
            </p:txBody>
          </p:sp>
        </p:grpSp>
        <p:sp>
          <p:nvSpPr>
            <p:cNvPr id="635" name="textbox 635"/>
            <p:cNvSpPr/>
            <p:nvPr/>
          </p:nvSpPr>
          <p:spPr>
            <a:xfrm>
              <a:off x="-12700" y="-12700"/>
              <a:ext cx="341629" cy="452755"/>
            </a:xfrm>
            <a:prstGeom prst="rect">
              <a:avLst/>
            </a:prstGeom>
          </p:spPr>
          <p:txBody>
            <a:bodyPr vert="horz" wrap="square" lIns="0" tIns="0" rIns="0" bIns="0"/>
            <a:lstStyle/>
            <a:p>
              <a:pPr algn="l" rtl="0" eaLnBrk="0">
                <a:lnSpc>
                  <a:spcPct val="102000"/>
                </a:lnSpc>
                <a:tabLst/>
              </a:pPr>
              <a:endParaRPr lang="Arial" altLang="Arial" sz="1000" dirty="0"/>
            </a:p>
            <a:p>
              <a:pPr indent="128084" algn="l" rtl="0" eaLnBrk="0">
                <a:lnSpc>
                  <a:spcPct val="92000"/>
                </a:lnSpc>
                <a:spcBef>
                  <a:spcPts val="6"/>
                </a:spcBef>
                <a:tabLst/>
              </a:pPr>
              <a:r>
                <a:rPr sz="900" spc="-40" dirty="0">
                  <a:solidFill>
                    <a:srgbClr val="000000">
                      <a:alpha val="100000"/>
                    </a:srgbClr>
                  </a:solidFill>
                  <a:latin typeface="SimSun"/>
                  <a:ea typeface="SimSun"/>
                  <a:cs typeface="SimSun"/>
                </a:rPr>
                <a:t>1</a:t>
              </a:r>
              <a:r>
                <a:rPr sz="900" spc="-25" dirty="0">
                  <a:solidFill>
                    <a:srgbClr val="000000">
                      <a:alpha val="100000"/>
                    </a:srgbClr>
                  </a:solidFill>
                  <a:latin typeface="SimSun"/>
                  <a:ea typeface="SimSun"/>
                  <a:cs typeface="SimSun"/>
                </a:rPr>
                <a:t>4</a:t>
              </a:r>
              <a:endParaRPr lang="SimSun" altLang="SimSun" sz="900" dirty="0"/>
            </a:p>
          </p:txBody>
        </p:sp>
      </p:grpSp>
      <p:sp>
        <p:nvSpPr>
          <p:cNvPr id="636" name="textbox 636"/>
          <p:cNvSpPr/>
          <p:nvPr/>
        </p:nvSpPr>
        <p:spPr>
          <a:xfrm>
            <a:off x="10659652" y="2966466"/>
            <a:ext cx="341629" cy="454659"/>
          </a:xfrm>
          <a:prstGeom prst="rect">
            <a:avLst/>
          </a:prstGeom>
        </p:spPr>
        <p:txBody>
          <a:bodyPr vert="horz" wrap="square" lIns="0" tIns="0" rIns="0" bIns="0"/>
          <a:lstStyle/>
          <a:p>
            <a:pPr algn="l" rtl="0" eaLnBrk="0">
              <a:lnSpc>
                <a:spcPct val="102000"/>
              </a:lnSpc>
              <a:tabLst/>
            </a:pPr>
            <a:endParaRPr lang="Arial" altLang="Arial" sz="1000" dirty="0"/>
          </a:p>
          <a:p>
            <a:pPr algn="l" rtl="0" eaLnBrk="0">
              <a:lnSpc>
                <a:spcPct val="6888"/>
              </a:lnSpc>
              <a:tabLst/>
            </a:pPr>
            <a:endParaRPr lang="Arial" altLang="Arial" sz="100" dirty="0"/>
          </a:p>
          <a:p>
            <a:pPr indent="147828" algn="l" rtl="0" eaLnBrk="0">
              <a:lnSpc>
                <a:spcPct val="84000"/>
              </a:lnSpc>
              <a:tabLst/>
            </a:pPr>
            <a:r>
              <a:rPr sz="1000" spc="0" dirty="0">
                <a:solidFill>
                  <a:srgbClr val="000000">
                    <a:alpha val="100000"/>
                  </a:srgbClr>
                </a:solidFill>
                <a:latin typeface="SimSun"/>
                <a:ea typeface="SimSun"/>
                <a:cs typeface="SimSun"/>
              </a:rPr>
              <a:t>8</a:t>
            </a:r>
            <a:endParaRPr lang="SimSun" altLang="SimSun" sz="1000" dirty="0"/>
          </a:p>
        </p:txBody>
      </p:sp>
      <p:sp>
        <p:nvSpPr>
          <p:cNvPr id="637" name="textbox 637"/>
          <p:cNvSpPr/>
          <p:nvPr/>
        </p:nvSpPr>
        <p:spPr>
          <a:xfrm>
            <a:off x="10326715" y="5675046"/>
            <a:ext cx="203200" cy="199389"/>
          </a:xfrm>
          <a:prstGeom prst="rect">
            <a:avLst/>
          </a:prstGeom>
        </p:spPr>
        <p:txBody>
          <a:bodyPr vert="horz" wrap="square" lIns="0" tIns="0" rIns="0" bIns="0"/>
          <a:lstStyle/>
          <a:p>
            <a:pPr algn="l" rtl="0" eaLnBrk="0">
              <a:lnSpc>
                <a:spcPct val="83341"/>
              </a:lnSpc>
              <a:tabLst/>
            </a:pPr>
            <a:endParaRPr lang="Arial" altLang="Arial" sz="100" dirty="0"/>
          </a:p>
          <a:p>
            <a:pPr indent="12700" algn="l" rtl="0" eaLnBrk="0">
              <a:lnSpc>
                <a:spcPts val="1366"/>
              </a:lnSpc>
              <a:tabLst/>
            </a:pPr>
            <a:r>
              <a:rPr sz="1000" spc="-40" dirty="0">
                <a:solidFill>
                  <a:srgbClr val="000000">
                    <a:alpha val="100000"/>
                  </a:srgbClr>
                </a:solidFill>
                <a:latin typeface="SimSun"/>
                <a:ea typeface="SimSun"/>
                <a:cs typeface="SimSun"/>
              </a:rPr>
              <a:t>(b</a:t>
            </a:r>
            <a:r>
              <a:rPr sz="1000" spc="-25" dirty="0">
                <a:solidFill>
                  <a:srgbClr val="000000">
                    <a:alpha val="100000"/>
                  </a:srgbClr>
                </a:solidFill>
                <a:latin typeface="SimSun"/>
                <a:ea typeface="SimSun"/>
                <a:cs typeface="SimSun"/>
              </a:rPr>
              <a:t>)</a:t>
            </a:r>
            <a:endParaRPr lang="SimSun" altLang="SimSun" sz="1000" dirty="0"/>
          </a:p>
        </p:txBody>
      </p:sp>
      <p:sp>
        <p:nvSpPr>
          <p:cNvPr id="638" name="rect"/>
          <p:cNvSpPr/>
          <p:nvPr/>
        </p:nvSpPr>
        <p:spPr>
          <a:xfrm>
            <a:off x="10437650" y="2192103"/>
            <a:ext cx="3310" cy="117121"/>
          </a:xfrm>
          <a:prstGeom prst="rect">
            <a:avLst/>
          </a:prstGeom>
          <a:solidFill>
            <a:srgbClr val="000000">
              <a:alpha val="100000"/>
            </a:srgbClr>
          </a:solidFill>
          <a:ln cap="flat">
            <a:miter lim="0"/>
            <a:noFill/>
            <a:prstDash val="solid"/>
          </a:ln>
        </p:spPr>
        <p:txBody>
          <a:bodyPr rtlCol="0"/>
          <a:lstStyle/>
          <a:p>
            <a:pPr algn="ctr"/>
            <a:endParaRPr lang="zh-CN" altLang="en-US"/>
          </a:p>
        </p:txBody>
      </p:sp>
      <p:sp>
        <p:nvSpPr>
          <p:cNvPr id="639" name="path"/>
          <p:cNvSpPr/>
          <p:nvPr/>
        </p:nvSpPr>
        <p:spPr>
          <a:xfrm>
            <a:off x="10401225" y="2295170"/>
            <a:ext cx="76160" cy="95780"/>
          </a:xfrm>
          <a:custGeom>
            <a:avLst/>
            <a:gdLst/>
            <a:ahLst/>
            <a:cxnLst/>
            <a:rect l="0" t="0" r="0" b="0"/>
            <a:pathLst>
              <a:path w="119" h="150">
                <a:moveTo>
                  <a:pt x="119" y="0"/>
                </a:moveTo>
                <a:lnTo>
                  <a:pt x="59" y="150"/>
                </a:lnTo>
                <a:lnTo>
                  <a:pt x="0" y="0"/>
                </a:lnTo>
                <a:lnTo>
                  <a:pt x="119" y="0"/>
                </a:lnTo>
                <a:close/>
              </a:path>
            </a:pathLst>
          </a:custGeom>
          <a:solidFill>
            <a:srgbClr val="000000">
              <a:alpha val="100000"/>
            </a:srgbClr>
          </a:solidFill>
          <a:ln cap="flat">
            <a:miter lim="0"/>
            <a:noFill/>
            <a:prstDash val="solid"/>
          </a:ln>
        </p:spPr>
        <p:txBody>
          <a:bodyPr rtlCol="0"/>
          <a:lstStyle/>
          <a:p>
            <a:pPr algn="ct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pic>
        <p:nvPicPr>
          <p:cNvPr id="641" name="picture 641"/>
          <p:cNvPicPr>
            <a:picLocks noChangeAspect="1"/>
          </p:cNvPicPr>
          <p:nvPr/>
        </p:nvPicPr>
        <p:blipFill>
          <a:blip r:embed="rId2"/>
          <a:stretch>
            <a:fillRect/>
          </a:stretch>
        </p:blipFill>
        <p:spPr>
          <a:xfrm rot="21600000">
            <a:off x="2040635" y="1766187"/>
            <a:ext cx="3206574" cy="4988179"/>
          </a:xfrm>
          <a:prstGeom prst="rect">
            <a:avLst/>
          </a:prstGeom>
        </p:spPr>
      </p:pic>
      <p:sp>
        <p:nvSpPr>
          <p:cNvPr id="642" name="rect"/>
          <p:cNvSpPr/>
          <p:nvPr/>
        </p:nvSpPr>
        <p:spPr>
          <a:xfrm>
            <a:off x="2138149" y="4997726"/>
            <a:ext cx="3050010" cy="292914"/>
          </a:xfrm>
          <a:prstGeom prst="rect">
            <a:avLst/>
          </a:prstGeom>
          <a:solidFill>
            <a:srgbClr val="E7E6E6">
              <a:alpha val="100000"/>
            </a:srgbClr>
          </a:solidFill>
          <a:ln cap="flat">
            <a:miter lim="0"/>
            <a:noFill/>
            <a:prstDash val="solid"/>
          </a:ln>
        </p:spPr>
        <p:txBody>
          <a:bodyPr rtlCol="0"/>
          <a:lstStyle/>
          <a:p>
            <a:pPr algn="ctr"/>
            <a:endParaRPr lang="zh-CN" altLang="en-US"/>
          </a:p>
        </p:txBody>
      </p:sp>
      <p:sp>
        <p:nvSpPr>
          <p:cNvPr id="643" name="rect"/>
          <p:cNvSpPr/>
          <p:nvPr/>
        </p:nvSpPr>
        <p:spPr>
          <a:xfrm>
            <a:off x="2138149" y="5583554"/>
            <a:ext cx="3050010" cy="292914"/>
          </a:xfrm>
          <a:prstGeom prst="rect">
            <a:avLst/>
          </a:prstGeom>
          <a:solidFill>
            <a:srgbClr val="E7E6E6">
              <a:alpha val="100000"/>
            </a:srgbClr>
          </a:solidFill>
          <a:ln cap="flat">
            <a:miter lim="0"/>
            <a:noFill/>
            <a:prstDash val="solid"/>
          </a:ln>
        </p:spPr>
        <p:txBody>
          <a:bodyPr rtlCol="0"/>
          <a:lstStyle/>
          <a:p>
            <a:pPr algn="ctr"/>
            <a:endParaRPr lang="zh-CN" altLang="en-US"/>
          </a:p>
        </p:txBody>
      </p:sp>
      <p:sp>
        <p:nvSpPr>
          <p:cNvPr id="644" name="rect"/>
          <p:cNvSpPr/>
          <p:nvPr/>
        </p:nvSpPr>
        <p:spPr>
          <a:xfrm>
            <a:off x="2138149" y="5290640"/>
            <a:ext cx="3050010" cy="292914"/>
          </a:xfrm>
          <a:prstGeom prst="rect">
            <a:avLst/>
          </a:prstGeom>
          <a:solidFill>
            <a:srgbClr val="E7E6E6">
              <a:alpha val="100000"/>
            </a:srgbClr>
          </a:solidFill>
          <a:ln cap="flat">
            <a:miter lim="0"/>
            <a:noFill/>
            <a:prstDash val="solid"/>
          </a:ln>
        </p:spPr>
        <p:txBody>
          <a:bodyPr rtlCol="0"/>
          <a:lstStyle/>
          <a:p>
            <a:pPr algn="ctr"/>
            <a:endParaRPr lang="zh-CN" altLang="en-US"/>
          </a:p>
        </p:txBody>
      </p:sp>
      <p:sp>
        <p:nvSpPr>
          <p:cNvPr id="645" name="rect"/>
          <p:cNvSpPr/>
          <p:nvPr/>
        </p:nvSpPr>
        <p:spPr>
          <a:xfrm>
            <a:off x="2138149" y="5876469"/>
            <a:ext cx="3050010" cy="292914"/>
          </a:xfrm>
          <a:prstGeom prst="rect">
            <a:avLst/>
          </a:prstGeom>
          <a:solidFill>
            <a:srgbClr val="E7E6E6">
              <a:alpha val="100000"/>
            </a:srgbClr>
          </a:solidFill>
          <a:ln cap="flat">
            <a:miter lim="0"/>
            <a:noFill/>
            <a:prstDash val="solid"/>
          </a:ln>
        </p:spPr>
        <p:txBody>
          <a:bodyPr rtlCol="0"/>
          <a:lstStyle/>
          <a:p>
            <a:pPr algn="ctr"/>
            <a:endParaRPr lang="zh-CN" altLang="en-US"/>
          </a:p>
        </p:txBody>
      </p:sp>
      <p:sp>
        <p:nvSpPr>
          <p:cNvPr id="646" name="rect"/>
          <p:cNvSpPr/>
          <p:nvPr/>
        </p:nvSpPr>
        <p:spPr>
          <a:xfrm>
            <a:off x="2138149" y="4704812"/>
            <a:ext cx="3050010" cy="292914"/>
          </a:xfrm>
          <a:prstGeom prst="rect">
            <a:avLst/>
          </a:prstGeom>
          <a:solidFill>
            <a:srgbClr val="E7E6E6">
              <a:alpha val="100000"/>
            </a:srgbClr>
          </a:solidFill>
          <a:ln cap="flat">
            <a:miter lim="0"/>
            <a:noFill/>
            <a:prstDash val="solid"/>
          </a:ln>
        </p:spPr>
        <p:txBody>
          <a:bodyPr rtlCol="0"/>
          <a:lstStyle/>
          <a:p>
            <a:pPr algn="ctr"/>
            <a:endParaRPr lang="zh-CN" altLang="en-US"/>
          </a:p>
        </p:txBody>
      </p:sp>
      <p:graphicFrame>
        <p:nvGraphicFramePr>
          <p:cNvPr id="647" name="table 647"/>
          <p:cNvGraphicFramePr>
            <a:graphicFrameLocks noGrp="1"/>
          </p:cNvGraphicFramePr>
          <p:nvPr/>
        </p:nvGraphicFramePr>
        <p:xfrm>
          <a:off x="2138149" y="2068490"/>
          <a:ext cx="3049905" cy="4100829"/>
        </p:xfrm>
        <a:graphic>
          <a:graphicData uri="http://schemas.openxmlformats.org/drawingml/2006/table">
            <a:tbl>
              <a:tblPr/>
              <a:tblGrid>
                <a:gridCol w="296544"/>
                <a:gridCol w="296544"/>
                <a:gridCol w="2456814"/>
              </a:tblGrid>
              <a:tr h="296544">
                <a:tc>
                  <a:txBody>
                    <a:bodyPr/>
                    <a:lstStyle/>
                    <a:p>
                      <a:pPr algn="l" rtl="0" eaLnBrk="0">
                        <a:lnSpc>
                          <a:spcPct val="115000"/>
                        </a:lnSpc>
                        <a:tabLst/>
                      </a:pPr>
                      <a:endParaRPr lang="Arial" altLang="Arial" sz="500" dirty="0"/>
                    </a:p>
                    <a:p>
                      <a:pPr indent="19528" algn="l" rtl="0" eaLnBrk="0">
                        <a:lnSpc>
                          <a:spcPct val="78000"/>
                        </a:lnSpc>
                        <a:spcBef>
                          <a:spcPts val="3"/>
                        </a:spcBef>
                        <a:tabLst/>
                      </a:pPr>
                      <a:r>
                        <a:rPr sz="1500" spc="0" dirty="0">
                          <a:solidFill>
                            <a:srgbClr val="000000">
                              <a:alpha val="100000"/>
                            </a:srgbClr>
                          </a:solidFill>
                          <a:latin typeface="Times New Roman"/>
                          <a:ea typeface="Times New Roman"/>
                          <a:cs typeface="Times New Roman"/>
                        </a:rPr>
                        <a:t>1</a:t>
                      </a:r>
                      <a:endParaRPr lang="Times New Roman" altLang="Times New Roman" sz="1500" dirty="0"/>
                    </a:p>
                  </a:txBody>
                  <a:tcPr marL="0" marR="0" marT="0" marB="0" vert="horz">
                    <a:lnL>
                      <a:noFill/>
                    </a:lnL>
                    <a:lnR>
                      <a:noFill/>
                    </a:lnR>
                    <a:lnT>
                      <a:noFill/>
                    </a:lnT>
                    <a:lnB>
                      <a:noFill/>
                    </a:lnB>
                    <a:solidFill>
                      <a:srgbClr val="E7E6E6"/>
                    </a:solidFill>
                  </a:tcPr>
                </a:tc>
                <a:tc>
                  <a:txBody>
                    <a:bodyPr/>
                    <a:lstStyle/>
                    <a:p>
                      <a:pPr algn="l" rtl="0" eaLnBrk="0">
                        <a:lnSpc>
                          <a:spcPct val="108000"/>
                        </a:lnSpc>
                        <a:tabLst/>
                      </a:pPr>
                      <a:endParaRPr lang="Arial" altLang="Arial" sz="500" dirty="0"/>
                    </a:p>
                    <a:p>
                      <a:pPr indent="107097" algn="l" rtl="0" eaLnBrk="0">
                        <a:lnSpc>
                          <a:spcPct val="81000"/>
                        </a:lnSpc>
                        <a:spcBef>
                          <a:spcPts val="4"/>
                        </a:spcBef>
                        <a:tabLst/>
                      </a:pPr>
                      <a:r>
                        <a:rPr sz="1500" spc="0" dirty="0">
                          <a:solidFill>
                            <a:srgbClr val="000000">
                              <a:alpha val="100000"/>
                            </a:srgbClr>
                          </a:solidFill>
                          <a:latin typeface="Times New Roman"/>
                          <a:ea typeface="Times New Roman"/>
                          <a:cs typeface="Times New Roman"/>
                        </a:rPr>
                        <a:t>{</a:t>
                      </a:r>
                      <a:endParaRPr lang="Times New Roman" altLang="Times New Roman" sz="1500" dirty="0"/>
                    </a:p>
                  </a:txBody>
                  <a:tcPr marL="0" marR="0" marT="0" marB="0" vert="horz">
                    <a:lnL>
                      <a:noFill/>
                    </a:lnL>
                    <a:lnR>
                      <a:noFill/>
                    </a:lnR>
                    <a:lnT>
                      <a:noFill/>
                    </a:lnT>
                    <a:lnB>
                      <a:noFill/>
                    </a:lnB>
                    <a:solidFill>
                      <a:srgbClr val="E7E6E6"/>
                    </a:solidFill>
                  </a:tcPr>
                </a:tc>
                <a:tc>
                  <a:txBody>
                    <a:bodyPr/>
                    <a:lstStyle/>
                    <a:p>
                      <a:pPr algn="l" rtl="0" eaLnBrk="0">
                        <a:lnSpc>
                          <a:spcPct val="100000"/>
                        </a:lnSpc>
                        <a:tabLst/>
                      </a:pPr>
                      <a:endParaRPr lang="Arial" altLang="Arial" sz="1000" dirty="0"/>
                    </a:p>
                  </a:txBody>
                  <a:tcPr marL="0" marR="0" marT="0" marB="0" vert="horz">
                    <a:lnL>
                      <a:noFill/>
                    </a:lnL>
                    <a:lnR>
                      <a:noFill/>
                    </a:lnR>
                    <a:lnT>
                      <a:noFill/>
                    </a:lnT>
                    <a:lnB>
                      <a:noFill/>
                    </a:lnB>
                    <a:solidFill>
                      <a:srgbClr val="E7E6E6"/>
                    </a:solidFill>
                  </a:tcPr>
                </a:tc>
              </a:tr>
              <a:tr h="295909">
                <a:tc>
                  <a:txBody>
                    <a:bodyPr/>
                    <a:lstStyle/>
                    <a:p>
                      <a:pPr algn="l" rtl="0" eaLnBrk="0">
                        <a:lnSpc>
                          <a:spcPct val="115000"/>
                        </a:lnSpc>
                        <a:tabLst/>
                      </a:pPr>
                      <a:endParaRPr lang="Arial" altLang="Arial" sz="500" dirty="0"/>
                    </a:p>
                    <a:p>
                      <a:pPr indent="1282" algn="l" rtl="0" eaLnBrk="0">
                        <a:lnSpc>
                          <a:spcPct val="78000"/>
                        </a:lnSpc>
                        <a:spcBef>
                          <a:spcPts val="4"/>
                        </a:spcBef>
                        <a:tabLst/>
                      </a:pPr>
                      <a:r>
                        <a:rPr sz="1500" spc="0" dirty="0">
                          <a:solidFill>
                            <a:srgbClr val="000000">
                              <a:alpha val="100000"/>
                            </a:srgbClr>
                          </a:solidFill>
                          <a:latin typeface="Times New Roman"/>
                          <a:ea typeface="Times New Roman"/>
                          <a:cs typeface="Times New Roman"/>
                        </a:rPr>
                        <a:t>2</a:t>
                      </a:r>
                      <a:endParaRPr lang="Times New Roman" altLang="Times New Roman" sz="1500" dirty="0"/>
                    </a:p>
                  </a:txBody>
                  <a:tcPr marL="0" marR="0" marT="0" marB="0" vert="horz">
                    <a:lnL>
                      <a:noFill/>
                    </a:lnL>
                    <a:lnR>
                      <a:noFill/>
                    </a:lnR>
                    <a:lnT>
                      <a:noFill/>
                    </a:lnT>
                    <a:lnB>
                      <a:noFill/>
                    </a:lnB>
                    <a:solidFill>
                      <a:srgbClr val="E7E6E6"/>
                    </a:solidFill>
                  </a:tcPr>
                </a:tc>
                <a:tc>
                  <a:txBody>
                    <a:bodyPr/>
                    <a:lstStyle/>
                    <a:p>
                      <a:pPr algn="l" rtl="0" eaLnBrk="0">
                        <a:lnSpc>
                          <a:spcPct val="100000"/>
                        </a:lnSpc>
                        <a:tabLst/>
                      </a:pPr>
                      <a:endParaRPr lang="Arial" altLang="Arial" sz="1000" dirty="0"/>
                    </a:p>
                  </a:txBody>
                  <a:tcPr marL="0" marR="0" marT="0" marB="0" vert="horz">
                    <a:lnL>
                      <a:noFill/>
                    </a:lnL>
                    <a:lnR>
                      <a:noFill/>
                    </a:lnR>
                    <a:lnT>
                      <a:noFill/>
                    </a:lnT>
                    <a:lnB>
                      <a:noFill/>
                    </a:lnB>
                    <a:solidFill>
                      <a:srgbClr val="E7E6E6"/>
                    </a:solidFill>
                  </a:tcPr>
                </a:tc>
                <a:tc>
                  <a:txBody>
                    <a:bodyPr/>
                    <a:lstStyle/>
                    <a:p>
                      <a:pPr algn="l" rtl="0" eaLnBrk="0">
                        <a:lnSpc>
                          <a:spcPct val="109000"/>
                        </a:lnSpc>
                        <a:tabLst/>
                      </a:pPr>
                      <a:endParaRPr lang="Arial" altLang="Arial" sz="500" dirty="0"/>
                    </a:p>
                    <a:p>
                      <a:pPr indent="169507" algn="l" rtl="0" eaLnBrk="0">
                        <a:lnSpc>
                          <a:spcPct val="85000"/>
                        </a:lnSpc>
                        <a:spcBef>
                          <a:spcPts val="1"/>
                        </a:spcBef>
                        <a:tabLst/>
                      </a:pPr>
                      <a:r>
                        <a:rPr sz="1500" spc="0" dirty="0">
                          <a:solidFill>
                            <a:srgbClr val="000000">
                              <a:alpha val="100000"/>
                            </a:srgbClr>
                          </a:solidFill>
                          <a:latin typeface="Times New Roman"/>
                          <a:ea typeface="Times New Roman"/>
                          <a:cs typeface="Times New Roman"/>
                        </a:rPr>
                        <a:t>int</a:t>
                      </a:r>
                      <a:r>
                        <a:rPr sz="1500" spc="-20"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x</a:t>
                      </a:r>
                      <a:r>
                        <a:rPr sz="1500" spc="-20"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a:t>
                      </a:r>
                      <a:r>
                        <a:rPr sz="1500" spc="-15"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0;</a:t>
                      </a:r>
                      <a:endParaRPr lang="Times New Roman" altLang="Times New Roman" sz="1500" dirty="0"/>
                    </a:p>
                  </a:txBody>
                  <a:tcPr marL="0" marR="0" marT="0" marB="0" vert="horz">
                    <a:lnL>
                      <a:noFill/>
                    </a:lnL>
                    <a:lnR>
                      <a:noFill/>
                    </a:lnR>
                    <a:lnT>
                      <a:noFill/>
                    </a:lnT>
                    <a:lnB>
                      <a:noFill/>
                    </a:lnB>
                    <a:solidFill>
                      <a:srgbClr val="E7E6E6"/>
                    </a:solidFill>
                  </a:tcPr>
                </a:tc>
              </a:tr>
              <a:tr h="296544">
                <a:tc>
                  <a:txBody>
                    <a:bodyPr/>
                    <a:lstStyle/>
                    <a:p>
                      <a:pPr algn="l" rtl="0" eaLnBrk="0">
                        <a:lnSpc>
                          <a:spcPct val="122000"/>
                        </a:lnSpc>
                        <a:tabLst/>
                      </a:pPr>
                      <a:endParaRPr lang="Arial" altLang="Arial" sz="400" dirty="0"/>
                    </a:p>
                    <a:p>
                      <a:pPr indent="5083" algn="l" rtl="0" eaLnBrk="0">
                        <a:lnSpc>
                          <a:spcPct val="78000"/>
                        </a:lnSpc>
                        <a:spcBef>
                          <a:spcPts val="3"/>
                        </a:spcBef>
                        <a:tabLst/>
                      </a:pPr>
                      <a:r>
                        <a:rPr sz="1500" spc="0" dirty="0">
                          <a:solidFill>
                            <a:srgbClr val="000000">
                              <a:alpha val="100000"/>
                            </a:srgbClr>
                          </a:solidFill>
                          <a:latin typeface="Times New Roman"/>
                          <a:ea typeface="Times New Roman"/>
                          <a:cs typeface="Times New Roman"/>
                        </a:rPr>
                        <a:t>3</a:t>
                      </a:r>
                      <a:endParaRPr lang="Times New Roman" altLang="Times New Roman" sz="1500" dirty="0"/>
                    </a:p>
                  </a:txBody>
                  <a:tcPr marL="0" marR="0" marT="0" marB="0" vert="horz">
                    <a:lnL>
                      <a:noFill/>
                    </a:lnL>
                    <a:lnR>
                      <a:noFill/>
                    </a:lnR>
                    <a:lnT>
                      <a:noFill/>
                    </a:lnT>
                    <a:lnB>
                      <a:noFill/>
                    </a:lnB>
                    <a:solidFill>
                      <a:srgbClr val="E7E6E6"/>
                    </a:solidFill>
                  </a:tcPr>
                </a:tc>
                <a:tc>
                  <a:txBody>
                    <a:bodyPr/>
                    <a:lstStyle/>
                    <a:p>
                      <a:pPr algn="l" rtl="0" eaLnBrk="0">
                        <a:lnSpc>
                          <a:spcPct val="100000"/>
                        </a:lnSpc>
                        <a:tabLst/>
                      </a:pPr>
                      <a:endParaRPr lang="Arial" altLang="Arial" sz="1000" dirty="0"/>
                    </a:p>
                  </a:txBody>
                  <a:tcPr marL="0" marR="0" marT="0" marB="0" vert="horz">
                    <a:lnL>
                      <a:noFill/>
                    </a:lnL>
                    <a:lnR>
                      <a:noFill/>
                    </a:lnR>
                    <a:lnT>
                      <a:noFill/>
                    </a:lnT>
                    <a:lnB>
                      <a:noFill/>
                    </a:lnB>
                    <a:solidFill>
                      <a:srgbClr val="E7E6E6"/>
                    </a:solidFill>
                  </a:tcPr>
                </a:tc>
                <a:tc>
                  <a:txBody>
                    <a:bodyPr/>
                    <a:lstStyle/>
                    <a:p>
                      <a:pPr algn="l" rtl="0" eaLnBrk="0">
                        <a:lnSpc>
                          <a:spcPct val="114000"/>
                        </a:lnSpc>
                        <a:tabLst/>
                      </a:pPr>
                      <a:endParaRPr lang="Arial" altLang="Arial" sz="400" dirty="0"/>
                    </a:p>
                    <a:p>
                      <a:pPr indent="169507" algn="l" rtl="0" eaLnBrk="0">
                        <a:lnSpc>
                          <a:spcPct val="81000"/>
                        </a:lnSpc>
                        <a:spcBef>
                          <a:spcPts val="1"/>
                        </a:spcBef>
                        <a:tabLst/>
                      </a:pPr>
                      <a:r>
                        <a:rPr sz="1500" spc="0" dirty="0">
                          <a:solidFill>
                            <a:srgbClr val="000000">
                              <a:alpha val="100000"/>
                            </a:srgbClr>
                          </a:solidFill>
                          <a:latin typeface="Times New Roman"/>
                          <a:ea typeface="Times New Roman"/>
                          <a:cs typeface="Times New Roman"/>
                        </a:rPr>
                        <a:t>int</a:t>
                      </a:r>
                      <a:r>
                        <a:rPr sz="1500" spc="-20"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y</a:t>
                      </a:r>
                      <a:r>
                        <a:rPr sz="1500" spc="-20"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a:t>
                      </a:r>
                      <a:r>
                        <a:rPr sz="1500" spc="-15"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0;</a:t>
                      </a:r>
                      <a:endParaRPr lang="Times New Roman" altLang="Times New Roman" sz="1500" dirty="0"/>
                    </a:p>
                  </a:txBody>
                  <a:tcPr marL="0" marR="0" marT="0" marB="0" vert="horz">
                    <a:lnL>
                      <a:noFill/>
                    </a:lnL>
                    <a:lnR>
                      <a:noFill/>
                    </a:lnR>
                    <a:lnT>
                      <a:noFill/>
                    </a:lnT>
                    <a:lnB>
                      <a:noFill/>
                    </a:lnB>
                    <a:solidFill>
                      <a:srgbClr val="E7E6E6"/>
                    </a:solidFill>
                  </a:tcPr>
                </a:tc>
              </a:tr>
              <a:tr h="295909">
                <a:tc>
                  <a:txBody>
                    <a:bodyPr/>
                    <a:lstStyle/>
                    <a:p>
                      <a:pPr algn="l" rtl="0" eaLnBrk="0">
                        <a:lnSpc>
                          <a:spcPct val="123000"/>
                        </a:lnSpc>
                        <a:tabLst/>
                      </a:pPr>
                      <a:endParaRPr lang="Arial" altLang="Arial" sz="400" dirty="0"/>
                    </a:p>
                    <a:p>
                      <a:pPr indent="332" algn="l" rtl="0" eaLnBrk="0">
                        <a:lnSpc>
                          <a:spcPct val="78000"/>
                        </a:lnSpc>
                        <a:spcBef>
                          <a:spcPts val="4"/>
                        </a:spcBef>
                        <a:tabLst/>
                      </a:pPr>
                      <a:r>
                        <a:rPr sz="1500" spc="0" dirty="0">
                          <a:solidFill>
                            <a:srgbClr val="000000">
                              <a:alpha val="100000"/>
                            </a:srgbClr>
                          </a:solidFill>
                          <a:latin typeface="Times New Roman"/>
                          <a:ea typeface="Times New Roman"/>
                          <a:cs typeface="Times New Roman"/>
                        </a:rPr>
                        <a:t>4</a:t>
                      </a:r>
                      <a:endParaRPr lang="Times New Roman" altLang="Times New Roman" sz="1500" dirty="0"/>
                    </a:p>
                  </a:txBody>
                  <a:tcPr marL="0" marR="0" marT="0" marB="0" vert="horz">
                    <a:lnL>
                      <a:noFill/>
                    </a:lnL>
                    <a:lnR>
                      <a:noFill/>
                    </a:lnR>
                    <a:lnT>
                      <a:noFill/>
                    </a:lnT>
                    <a:lnB>
                      <a:noFill/>
                    </a:lnB>
                    <a:solidFill>
                      <a:srgbClr val="E7E6E6"/>
                    </a:solidFill>
                  </a:tcPr>
                </a:tc>
                <a:tc>
                  <a:txBody>
                    <a:bodyPr/>
                    <a:lstStyle/>
                    <a:p>
                      <a:pPr algn="l" rtl="0" eaLnBrk="0">
                        <a:lnSpc>
                          <a:spcPct val="100000"/>
                        </a:lnSpc>
                        <a:tabLst/>
                      </a:pPr>
                      <a:endParaRPr lang="Arial" altLang="Arial" sz="1000" dirty="0"/>
                    </a:p>
                  </a:txBody>
                  <a:tcPr marL="0" marR="0" marT="0" marB="0" vert="horz">
                    <a:lnL>
                      <a:noFill/>
                    </a:lnL>
                    <a:lnR>
                      <a:noFill/>
                    </a:lnR>
                    <a:lnT>
                      <a:noFill/>
                    </a:lnT>
                    <a:lnB>
                      <a:noFill/>
                    </a:lnB>
                    <a:solidFill>
                      <a:srgbClr val="E7E6E6"/>
                    </a:solidFill>
                  </a:tcPr>
                </a:tc>
                <a:tc>
                  <a:txBody>
                    <a:bodyPr/>
                    <a:lstStyle/>
                    <a:p>
                      <a:pPr algn="l" rtl="0" eaLnBrk="0">
                        <a:lnSpc>
                          <a:spcPct val="115000"/>
                        </a:lnSpc>
                        <a:tabLst/>
                      </a:pPr>
                      <a:endParaRPr lang="Arial" altLang="Arial" sz="400" dirty="0"/>
                    </a:p>
                    <a:p>
                      <a:pPr indent="165135" algn="l" rtl="0" eaLnBrk="0">
                        <a:lnSpc>
                          <a:spcPct val="81000"/>
                        </a:lnSpc>
                        <a:spcBef>
                          <a:spcPts val="4"/>
                        </a:spcBef>
                        <a:tabLst/>
                      </a:pPr>
                      <a:r>
                        <a:rPr sz="1500" spc="0" dirty="0">
                          <a:solidFill>
                            <a:srgbClr val="000000">
                              <a:alpha val="100000"/>
                            </a:srgbClr>
                          </a:solidFill>
                          <a:latin typeface="Times New Roman"/>
                          <a:ea typeface="Times New Roman"/>
                          <a:cs typeface="Times New Roman"/>
                        </a:rPr>
                        <a:t>while</a:t>
                      </a:r>
                      <a:r>
                        <a:rPr sz="1500" spc="10"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(iRecordNum</a:t>
                      </a:r>
                      <a:r>
                        <a:rPr sz="1500" spc="10"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&gt;</a:t>
                      </a:r>
                      <a:r>
                        <a:rPr sz="1500" spc="5"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0)</a:t>
                      </a:r>
                      <a:endParaRPr lang="Times New Roman" altLang="Times New Roman" sz="1500" dirty="0"/>
                    </a:p>
                  </a:txBody>
                  <a:tcPr marL="0" marR="0" marT="0" marB="0" vert="horz">
                    <a:lnL>
                      <a:noFill/>
                    </a:lnL>
                    <a:lnR>
                      <a:noFill/>
                    </a:lnR>
                    <a:lnT>
                      <a:noFill/>
                    </a:lnT>
                    <a:lnB>
                      <a:noFill/>
                    </a:lnB>
                    <a:solidFill>
                      <a:srgbClr val="E7E6E6"/>
                    </a:solidFill>
                  </a:tcPr>
                </a:tc>
              </a:tr>
              <a:tr h="296544">
                <a:tc>
                  <a:txBody>
                    <a:bodyPr/>
                    <a:lstStyle/>
                    <a:p>
                      <a:pPr algn="l" rtl="0" eaLnBrk="0">
                        <a:lnSpc>
                          <a:spcPct val="103000"/>
                        </a:lnSpc>
                        <a:tabLst/>
                      </a:pPr>
                      <a:endParaRPr lang="Arial" altLang="Arial" sz="500" dirty="0"/>
                    </a:p>
                    <a:p>
                      <a:pPr indent="6414" algn="l" rtl="0" eaLnBrk="0">
                        <a:lnSpc>
                          <a:spcPct val="77000"/>
                        </a:lnSpc>
                        <a:tabLst/>
                      </a:pPr>
                      <a:r>
                        <a:rPr sz="1500" spc="0" dirty="0">
                          <a:solidFill>
                            <a:srgbClr val="000000">
                              <a:alpha val="100000"/>
                            </a:srgbClr>
                          </a:solidFill>
                          <a:latin typeface="Times New Roman"/>
                          <a:ea typeface="Times New Roman"/>
                          <a:cs typeface="Times New Roman"/>
                        </a:rPr>
                        <a:t>5</a:t>
                      </a:r>
                      <a:endParaRPr lang="Times New Roman" altLang="Times New Roman" sz="1500" dirty="0"/>
                    </a:p>
                  </a:txBody>
                  <a:tcPr marL="0" marR="0" marT="0" marB="0" vert="horz">
                    <a:lnL>
                      <a:noFill/>
                    </a:lnL>
                    <a:lnR>
                      <a:noFill/>
                    </a:lnR>
                    <a:lnT>
                      <a:noFill/>
                    </a:lnT>
                    <a:lnB>
                      <a:noFill/>
                    </a:lnB>
                    <a:solidFill>
                      <a:srgbClr val="E7E6E6"/>
                    </a:solidFill>
                  </a:tcPr>
                </a:tc>
                <a:tc>
                  <a:txBody>
                    <a:bodyPr/>
                    <a:lstStyle/>
                    <a:p>
                      <a:pPr algn="l" rtl="0" eaLnBrk="0">
                        <a:lnSpc>
                          <a:spcPct val="100000"/>
                        </a:lnSpc>
                        <a:tabLst/>
                      </a:pPr>
                      <a:endParaRPr lang="Arial" altLang="Arial" sz="1000" dirty="0"/>
                    </a:p>
                  </a:txBody>
                  <a:tcPr marL="0" marR="0" marT="0" marB="0" vert="horz">
                    <a:lnL>
                      <a:noFill/>
                    </a:lnL>
                    <a:lnR>
                      <a:noFill/>
                    </a:lnR>
                    <a:lnT>
                      <a:noFill/>
                    </a:lnT>
                    <a:lnB>
                      <a:noFill/>
                    </a:lnB>
                    <a:solidFill>
                      <a:srgbClr val="E7E6E6"/>
                    </a:solidFill>
                  </a:tcPr>
                </a:tc>
                <a:tc>
                  <a:txBody>
                    <a:bodyPr/>
                    <a:lstStyle/>
                    <a:p>
                      <a:pPr algn="l" rtl="0" eaLnBrk="0">
                        <a:lnSpc>
                          <a:spcPct val="116000"/>
                        </a:lnSpc>
                        <a:tabLst/>
                      </a:pPr>
                      <a:endParaRPr lang="Arial" altLang="Arial" sz="400" dirty="0"/>
                    </a:p>
                    <a:p>
                      <a:pPr indent="190224" algn="l" rtl="0" eaLnBrk="0">
                        <a:lnSpc>
                          <a:spcPct val="81000"/>
                        </a:lnSpc>
                        <a:spcBef>
                          <a:spcPts val="2"/>
                        </a:spcBef>
                        <a:tabLst/>
                      </a:pPr>
                      <a:r>
                        <a:rPr sz="1500" spc="0" dirty="0">
                          <a:solidFill>
                            <a:srgbClr val="000000">
                              <a:alpha val="100000"/>
                            </a:srgbClr>
                          </a:solidFill>
                          <a:latin typeface="Times New Roman"/>
                          <a:ea typeface="Times New Roman"/>
                          <a:cs typeface="Times New Roman"/>
                        </a:rPr>
                        <a:t>{</a:t>
                      </a:r>
                      <a:endParaRPr lang="Times New Roman" altLang="Times New Roman" sz="1500" dirty="0"/>
                    </a:p>
                  </a:txBody>
                  <a:tcPr marL="0" marR="0" marT="0" marB="0" vert="horz">
                    <a:lnL>
                      <a:noFill/>
                    </a:lnL>
                    <a:lnR>
                      <a:noFill/>
                    </a:lnR>
                    <a:lnT>
                      <a:noFill/>
                    </a:lnT>
                    <a:lnB>
                      <a:noFill/>
                    </a:lnB>
                    <a:solidFill>
                      <a:srgbClr val="E7E6E6"/>
                    </a:solidFill>
                  </a:tcPr>
                </a:tc>
              </a:tr>
              <a:tr h="296544">
                <a:tc>
                  <a:txBody>
                    <a:bodyPr/>
                    <a:lstStyle/>
                    <a:p>
                      <a:pPr algn="l" rtl="0" eaLnBrk="0">
                        <a:lnSpc>
                          <a:spcPct val="100000"/>
                        </a:lnSpc>
                        <a:tabLst/>
                      </a:pPr>
                      <a:endParaRPr lang="Arial" altLang="Arial" sz="500" dirty="0"/>
                    </a:p>
                    <a:p>
                      <a:pPr indent="5464" algn="l" rtl="0" eaLnBrk="0">
                        <a:lnSpc>
                          <a:spcPct val="78000"/>
                        </a:lnSpc>
                        <a:spcBef>
                          <a:spcPts val="1"/>
                        </a:spcBef>
                        <a:tabLst/>
                      </a:pPr>
                      <a:r>
                        <a:rPr sz="1500" spc="0" dirty="0">
                          <a:solidFill>
                            <a:srgbClr val="000000">
                              <a:alpha val="100000"/>
                            </a:srgbClr>
                          </a:solidFill>
                          <a:latin typeface="Times New Roman"/>
                          <a:ea typeface="Times New Roman"/>
                          <a:cs typeface="Times New Roman"/>
                        </a:rPr>
                        <a:t>6</a:t>
                      </a:r>
                      <a:endParaRPr lang="Times New Roman" altLang="Times New Roman" sz="1500" dirty="0"/>
                    </a:p>
                  </a:txBody>
                  <a:tcPr marL="0" marR="0" marT="0" marB="0" vert="horz">
                    <a:lnL>
                      <a:noFill/>
                    </a:lnL>
                    <a:lnR>
                      <a:noFill/>
                    </a:lnR>
                    <a:lnT>
                      <a:noFill/>
                    </a:lnT>
                    <a:lnB>
                      <a:noFill/>
                    </a:lnB>
                    <a:solidFill>
                      <a:srgbClr val="E7E6E6"/>
                    </a:solidFill>
                  </a:tcPr>
                </a:tc>
                <a:tc>
                  <a:txBody>
                    <a:bodyPr/>
                    <a:lstStyle/>
                    <a:p>
                      <a:pPr algn="l" rtl="0" eaLnBrk="0">
                        <a:lnSpc>
                          <a:spcPct val="100000"/>
                        </a:lnSpc>
                        <a:tabLst/>
                      </a:pPr>
                      <a:endParaRPr lang="Arial" altLang="Arial" sz="1000" dirty="0"/>
                    </a:p>
                  </a:txBody>
                  <a:tcPr marL="0" marR="0" marT="0" marB="0" vert="horz">
                    <a:lnL>
                      <a:noFill/>
                    </a:lnL>
                    <a:lnR>
                      <a:noFill/>
                    </a:lnR>
                    <a:lnT>
                      <a:noFill/>
                    </a:lnT>
                    <a:lnB>
                      <a:noFill/>
                    </a:lnB>
                    <a:solidFill>
                      <a:srgbClr val="E7E6E6"/>
                    </a:solidFill>
                  </a:tcPr>
                </a:tc>
                <a:tc>
                  <a:txBody>
                    <a:bodyPr/>
                    <a:lstStyle/>
                    <a:p>
                      <a:pPr algn="l" rtl="0" eaLnBrk="0">
                        <a:lnSpc>
                          <a:spcPct val="116000"/>
                        </a:lnSpc>
                        <a:tabLst/>
                      </a:pPr>
                      <a:endParaRPr lang="Arial" altLang="Arial" sz="400" dirty="0"/>
                    </a:p>
                    <a:p>
                      <a:pPr indent="644434" algn="l" rtl="0" eaLnBrk="0">
                        <a:lnSpc>
                          <a:spcPct val="81000"/>
                        </a:lnSpc>
                        <a:spcBef>
                          <a:spcPts val="3"/>
                        </a:spcBef>
                        <a:tabLst/>
                      </a:pPr>
                      <a:r>
                        <a:rPr sz="1500" spc="0" dirty="0">
                          <a:solidFill>
                            <a:srgbClr val="000000">
                              <a:alpha val="100000"/>
                            </a:srgbClr>
                          </a:solidFill>
                          <a:latin typeface="Times New Roman"/>
                          <a:ea typeface="Times New Roman"/>
                          <a:cs typeface="Times New Roman"/>
                        </a:rPr>
                        <a:t>if(iType</a:t>
                      </a:r>
                      <a:r>
                        <a:rPr sz="1500" spc="-10"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a:t>
                      </a:r>
                      <a:r>
                        <a:rPr sz="1500" spc="0"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0)</a:t>
                      </a:r>
                      <a:endParaRPr lang="Times New Roman" altLang="Times New Roman" sz="1500" dirty="0"/>
                    </a:p>
                  </a:txBody>
                  <a:tcPr marL="0" marR="0" marT="0" marB="0" vert="horz">
                    <a:lnL>
                      <a:noFill/>
                    </a:lnL>
                    <a:lnR>
                      <a:noFill/>
                    </a:lnR>
                    <a:lnT>
                      <a:noFill/>
                    </a:lnT>
                    <a:lnB>
                      <a:noFill/>
                    </a:lnB>
                    <a:solidFill>
                      <a:srgbClr val="E7E6E6"/>
                    </a:solidFill>
                  </a:tcPr>
                </a:tc>
              </a:tr>
              <a:tr h="296544">
                <a:tc>
                  <a:txBody>
                    <a:bodyPr/>
                    <a:lstStyle/>
                    <a:p>
                      <a:pPr algn="l" rtl="0" eaLnBrk="0">
                        <a:lnSpc>
                          <a:spcPct val="103000"/>
                        </a:lnSpc>
                        <a:tabLst/>
                      </a:pPr>
                      <a:endParaRPr lang="Arial" altLang="Arial" sz="500" dirty="0"/>
                    </a:p>
                    <a:p>
                      <a:pPr indent="4323" algn="l" rtl="0" eaLnBrk="0">
                        <a:lnSpc>
                          <a:spcPct val="77000"/>
                        </a:lnSpc>
                        <a:spcBef>
                          <a:spcPts val="3"/>
                        </a:spcBef>
                        <a:tabLst/>
                      </a:pPr>
                      <a:r>
                        <a:rPr sz="1500" spc="0" dirty="0">
                          <a:solidFill>
                            <a:srgbClr val="000000">
                              <a:alpha val="100000"/>
                            </a:srgbClr>
                          </a:solidFill>
                          <a:latin typeface="Times New Roman"/>
                          <a:ea typeface="Times New Roman"/>
                          <a:cs typeface="Times New Roman"/>
                        </a:rPr>
                        <a:t>7</a:t>
                      </a:r>
                      <a:endParaRPr lang="Times New Roman" altLang="Times New Roman" sz="1500" dirty="0"/>
                    </a:p>
                  </a:txBody>
                  <a:tcPr marL="0" marR="0" marT="0" marB="0" vert="horz">
                    <a:lnL>
                      <a:noFill/>
                    </a:lnL>
                    <a:lnR>
                      <a:noFill/>
                    </a:lnR>
                    <a:lnT>
                      <a:noFill/>
                    </a:lnT>
                    <a:lnB>
                      <a:noFill/>
                    </a:lnB>
                    <a:solidFill>
                      <a:srgbClr val="E7E6E6"/>
                    </a:solidFill>
                  </a:tcPr>
                </a:tc>
                <a:tc>
                  <a:txBody>
                    <a:bodyPr/>
                    <a:lstStyle/>
                    <a:p>
                      <a:pPr algn="l" rtl="0" eaLnBrk="0">
                        <a:lnSpc>
                          <a:spcPct val="100000"/>
                        </a:lnSpc>
                        <a:tabLst/>
                      </a:pPr>
                      <a:endParaRPr lang="Arial" altLang="Arial" sz="1000" dirty="0"/>
                    </a:p>
                  </a:txBody>
                  <a:tcPr marL="0" marR="0" marT="0" marB="0" vert="horz">
                    <a:lnL>
                      <a:noFill/>
                    </a:lnL>
                    <a:lnR>
                      <a:noFill/>
                    </a:lnR>
                    <a:lnT>
                      <a:noFill/>
                    </a:lnT>
                    <a:lnB>
                      <a:noFill/>
                    </a:lnB>
                    <a:solidFill>
                      <a:srgbClr val="E7E6E6"/>
                    </a:solidFill>
                  </a:tcPr>
                </a:tc>
                <a:tc>
                  <a:txBody>
                    <a:bodyPr/>
                    <a:lstStyle/>
                    <a:p>
                      <a:pPr algn="l" rtl="0" eaLnBrk="0">
                        <a:lnSpc>
                          <a:spcPct val="116000"/>
                        </a:lnSpc>
                        <a:tabLst/>
                      </a:pPr>
                      <a:endParaRPr lang="Arial" altLang="Arial" sz="400" dirty="0"/>
                    </a:p>
                    <a:p>
                      <a:pPr indent="665151" algn="l" rtl="0" eaLnBrk="0">
                        <a:lnSpc>
                          <a:spcPct val="81000"/>
                        </a:lnSpc>
                        <a:spcBef>
                          <a:spcPts val="4"/>
                        </a:spcBef>
                        <a:tabLst/>
                      </a:pPr>
                      <a:r>
                        <a:rPr sz="1500" spc="0" dirty="0">
                          <a:solidFill>
                            <a:srgbClr val="000000">
                              <a:alpha val="100000"/>
                            </a:srgbClr>
                          </a:solidFill>
                          <a:latin typeface="Times New Roman"/>
                          <a:ea typeface="Times New Roman"/>
                          <a:cs typeface="Times New Roman"/>
                        </a:rPr>
                        <a:t>{</a:t>
                      </a:r>
                      <a:endParaRPr lang="Times New Roman" altLang="Times New Roman" sz="1500" dirty="0"/>
                    </a:p>
                  </a:txBody>
                  <a:tcPr marL="0" marR="0" marT="0" marB="0" vert="horz">
                    <a:lnL>
                      <a:noFill/>
                    </a:lnL>
                    <a:lnR>
                      <a:noFill/>
                    </a:lnR>
                    <a:lnT>
                      <a:noFill/>
                    </a:lnT>
                    <a:lnB>
                      <a:noFill/>
                    </a:lnB>
                    <a:solidFill>
                      <a:srgbClr val="E7E6E6"/>
                    </a:solidFill>
                  </a:tcPr>
                </a:tc>
              </a:tr>
              <a:tr h="296544">
                <a:tc>
                  <a:txBody>
                    <a:bodyPr/>
                    <a:lstStyle/>
                    <a:p>
                      <a:pPr algn="l" rtl="0" eaLnBrk="0">
                        <a:lnSpc>
                          <a:spcPct val="102000"/>
                        </a:lnSpc>
                        <a:tabLst/>
                      </a:pPr>
                      <a:endParaRPr lang="Arial" altLang="Arial" sz="400" dirty="0"/>
                    </a:p>
                    <a:p>
                      <a:pPr indent="8885" algn="l" rtl="0" eaLnBrk="0">
                        <a:lnSpc>
                          <a:spcPct val="78000"/>
                        </a:lnSpc>
                        <a:spcBef>
                          <a:spcPts val="3"/>
                        </a:spcBef>
                        <a:tabLst/>
                      </a:pPr>
                      <a:r>
                        <a:rPr sz="1500" spc="0" dirty="0">
                          <a:solidFill>
                            <a:srgbClr val="000000">
                              <a:alpha val="100000"/>
                            </a:srgbClr>
                          </a:solidFill>
                          <a:latin typeface="Times New Roman"/>
                          <a:ea typeface="Times New Roman"/>
                          <a:cs typeface="Times New Roman"/>
                        </a:rPr>
                        <a:t>8</a:t>
                      </a:r>
                      <a:endParaRPr lang="Times New Roman" altLang="Times New Roman" sz="1500" dirty="0"/>
                    </a:p>
                  </a:txBody>
                  <a:tcPr marL="0" marR="0" marT="0" marB="0" vert="horz">
                    <a:lnL>
                      <a:noFill/>
                    </a:lnL>
                    <a:lnR>
                      <a:noFill/>
                    </a:lnR>
                    <a:lnT>
                      <a:noFill/>
                    </a:lnT>
                    <a:lnB>
                      <a:noFill/>
                    </a:lnB>
                    <a:solidFill>
                      <a:srgbClr val="E7E6E6"/>
                    </a:solidFill>
                  </a:tcPr>
                </a:tc>
                <a:tc>
                  <a:txBody>
                    <a:bodyPr/>
                    <a:lstStyle/>
                    <a:p>
                      <a:pPr algn="l" rtl="0" eaLnBrk="0">
                        <a:lnSpc>
                          <a:spcPct val="100000"/>
                        </a:lnSpc>
                        <a:tabLst/>
                      </a:pPr>
                      <a:endParaRPr lang="Arial" altLang="Arial" sz="1000" dirty="0"/>
                    </a:p>
                  </a:txBody>
                  <a:tcPr marL="0" marR="0" marT="0" marB="0" vert="horz">
                    <a:lnL>
                      <a:noFill/>
                    </a:lnL>
                    <a:lnR>
                      <a:noFill/>
                    </a:lnR>
                    <a:lnT>
                      <a:noFill/>
                    </a:lnT>
                    <a:lnB>
                      <a:noFill/>
                    </a:lnB>
                    <a:solidFill>
                      <a:srgbClr val="E7E6E6"/>
                    </a:solidFill>
                  </a:tcPr>
                </a:tc>
                <a:tc>
                  <a:txBody>
                    <a:bodyPr/>
                    <a:lstStyle/>
                    <a:p>
                      <a:pPr algn="l" rtl="0" eaLnBrk="0">
                        <a:lnSpc>
                          <a:spcPct val="125000"/>
                        </a:lnSpc>
                        <a:tabLst/>
                      </a:pPr>
                      <a:endParaRPr lang="Arial" altLang="Arial" sz="300" dirty="0"/>
                    </a:p>
                    <a:p>
                      <a:pPr indent="1021516" algn="l" rtl="0" eaLnBrk="0">
                        <a:lnSpc>
                          <a:spcPct val="81000"/>
                        </a:lnSpc>
                        <a:spcBef>
                          <a:spcPts val="1"/>
                        </a:spcBef>
                        <a:tabLst/>
                      </a:pPr>
                      <a:r>
                        <a:rPr sz="1500" spc="-10" dirty="0">
                          <a:solidFill>
                            <a:srgbClr val="000000">
                              <a:alpha val="100000"/>
                            </a:srgbClr>
                          </a:solidFill>
                          <a:latin typeface="Times New Roman"/>
                          <a:ea typeface="Times New Roman"/>
                          <a:cs typeface="Times New Roman"/>
                        </a:rPr>
                        <a:t>x</a:t>
                      </a:r>
                      <a:r>
                        <a:rPr sz="1500" spc="-5" dirty="0">
                          <a:solidFill>
                            <a:srgbClr val="000000">
                              <a:alpha val="100000"/>
                            </a:srgbClr>
                          </a:solidFill>
                          <a:latin typeface="Times New Roman"/>
                          <a:ea typeface="Times New Roman"/>
                          <a:cs typeface="Times New Roman"/>
                        </a:rPr>
                        <a:t>=</a:t>
                      </a:r>
                      <a:r>
                        <a:rPr sz="1500" spc="0" dirty="0">
                          <a:solidFill>
                            <a:srgbClr val="000000">
                              <a:alpha val="100000"/>
                            </a:srgbClr>
                          </a:solidFill>
                          <a:latin typeface="Times New Roman"/>
                          <a:ea typeface="Times New Roman"/>
                          <a:cs typeface="Times New Roman"/>
                        </a:rPr>
                        <a:t>y+2;</a:t>
                      </a:r>
                      <a:endParaRPr lang="Times New Roman" altLang="Times New Roman" sz="1500" dirty="0"/>
                    </a:p>
                  </a:txBody>
                  <a:tcPr marL="0" marR="0" marT="0" marB="0" vert="horz">
                    <a:lnL>
                      <a:noFill/>
                    </a:lnL>
                    <a:lnR>
                      <a:noFill/>
                    </a:lnR>
                    <a:lnT>
                      <a:noFill/>
                    </a:lnT>
                    <a:lnB>
                      <a:noFill/>
                    </a:lnB>
                    <a:solidFill>
                      <a:srgbClr val="E7E6E6"/>
                    </a:solidFill>
                  </a:tcPr>
                </a:tc>
              </a:tr>
              <a:tr h="296544">
                <a:tc>
                  <a:txBody>
                    <a:bodyPr/>
                    <a:lstStyle/>
                    <a:p>
                      <a:pPr algn="l" rtl="0" eaLnBrk="0">
                        <a:lnSpc>
                          <a:spcPct val="103000"/>
                        </a:lnSpc>
                        <a:tabLst/>
                      </a:pPr>
                      <a:endParaRPr lang="Arial" altLang="Arial" sz="400" dirty="0"/>
                    </a:p>
                    <a:p>
                      <a:pPr indent="4893" algn="l" rtl="0" eaLnBrk="0">
                        <a:lnSpc>
                          <a:spcPct val="78000"/>
                        </a:lnSpc>
                        <a:spcBef>
                          <a:spcPts val="2"/>
                        </a:spcBef>
                        <a:tabLst/>
                      </a:pPr>
                      <a:r>
                        <a:rPr sz="1500" spc="0" dirty="0">
                          <a:solidFill>
                            <a:srgbClr val="000000">
                              <a:alpha val="100000"/>
                            </a:srgbClr>
                          </a:solidFill>
                          <a:latin typeface="Times New Roman"/>
                          <a:ea typeface="Times New Roman"/>
                          <a:cs typeface="Times New Roman"/>
                        </a:rPr>
                        <a:t>9</a:t>
                      </a:r>
                      <a:endParaRPr lang="Times New Roman" altLang="Times New Roman" sz="1500" dirty="0"/>
                    </a:p>
                  </a:txBody>
                  <a:tcPr marL="0" marR="0" marT="0" marB="0" vert="horz">
                    <a:lnL>
                      <a:noFill/>
                    </a:lnL>
                    <a:lnR>
                      <a:noFill/>
                    </a:lnR>
                    <a:lnT>
                      <a:noFill/>
                    </a:lnT>
                    <a:lnB>
                      <a:noFill/>
                    </a:lnB>
                    <a:solidFill>
                      <a:srgbClr val="E7E6E6"/>
                    </a:solidFill>
                  </a:tcPr>
                </a:tc>
                <a:tc>
                  <a:txBody>
                    <a:bodyPr/>
                    <a:lstStyle/>
                    <a:p>
                      <a:pPr algn="l" rtl="0" eaLnBrk="0">
                        <a:lnSpc>
                          <a:spcPct val="100000"/>
                        </a:lnSpc>
                        <a:tabLst/>
                      </a:pPr>
                      <a:endParaRPr lang="Arial" altLang="Arial" sz="1000" dirty="0"/>
                    </a:p>
                  </a:txBody>
                  <a:tcPr marL="0" marR="0" marT="0" marB="0" vert="horz">
                    <a:lnL>
                      <a:noFill/>
                    </a:lnL>
                    <a:lnR>
                      <a:noFill/>
                    </a:lnR>
                    <a:lnT>
                      <a:noFill/>
                    </a:lnT>
                    <a:lnB>
                      <a:noFill/>
                    </a:lnB>
                    <a:solidFill>
                      <a:srgbClr val="E7E6E6"/>
                    </a:solidFill>
                  </a:tcPr>
                </a:tc>
                <a:tc>
                  <a:txBody>
                    <a:bodyPr/>
                    <a:lstStyle/>
                    <a:p>
                      <a:pPr algn="l" rtl="0" eaLnBrk="0">
                        <a:lnSpc>
                          <a:spcPct val="126000"/>
                        </a:lnSpc>
                        <a:tabLst/>
                      </a:pPr>
                      <a:endParaRPr lang="Arial" altLang="Arial" sz="300" dirty="0"/>
                    </a:p>
                    <a:p>
                      <a:pPr indent="1024557" algn="l" rtl="0" eaLnBrk="0">
                        <a:lnSpc>
                          <a:spcPct val="85000"/>
                        </a:lnSpc>
                        <a:spcBef>
                          <a:spcPts val="4"/>
                        </a:spcBef>
                        <a:tabLst/>
                      </a:pPr>
                      <a:r>
                        <a:rPr sz="1500" spc="-10" dirty="0">
                          <a:solidFill>
                            <a:srgbClr val="000000">
                              <a:alpha val="100000"/>
                            </a:srgbClr>
                          </a:solidFill>
                          <a:latin typeface="Times New Roman"/>
                          <a:ea typeface="Times New Roman"/>
                          <a:cs typeface="Times New Roman"/>
                        </a:rPr>
                        <a:t>iRec</a:t>
                      </a:r>
                      <a:r>
                        <a:rPr sz="1500" spc="-5" dirty="0">
                          <a:solidFill>
                            <a:srgbClr val="000000">
                              <a:alpha val="100000"/>
                            </a:srgbClr>
                          </a:solidFill>
                          <a:latin typeface="Times New Roman"/>
                          <a:ea typeface="Times New Roman"/>
                          <a:cs typeface="Times New Roman"/>
                        </a:rPr>
                        <a:t>o</a:t>
                      </a:r>
                      <a:r>
                        <a:rPr sz="1500" spc="0" dirty="0">
                          <a:solidFill>
                            <a:srgbClr val="000000">
                              <a:alpha val="100000"/>
                            </a:srgbClr>
                          </a:solidFill>
                          <a:latin typeface="Times New Roman"/>
                          <a:ea typeface="Times New Roman"/>
                          <a:cs typeface="Times New Roman"/>
                        </a:rPr>
                        <a:t>rdNum--;</a:t>
                      </a:r>
                      <a:endParaRPr lang="Times New Roman" altLang="Times New Roman" sz="1500" dirty="0"/>
                    </a:p>
                  </a:txBody>
                  <a:tcPr marL="0" marR="0" marT="0" marB="0" vert="horz">
                    <a:lnL>
                      <a:noFill/>
                    </a:lnL>
                    <a:lnR>
                      <a:noFill/>
                    </a:lnR>
                    <a:lnT>
                      <a:noFill/>
                    </a:lnT>
                    <a:lnB>
                      <a:noFill/>
                    </a:lnB>
                    <a:solidFill>
                      <a:srgbClr val="E7E6E6"/>
                    </a:solidFill>
                  </a:tcPr>
                </a:tc>
              </a:tr>
              <a:tr h="296544">
                <a:tc>
                  <a:txBody>
                    <a:bodyPr/>
                    <a:lstStyle/>
                    <a:p>
                      <a:pPr algn="l" rtl="0" eaLnBrk="0">
                        <a:lnSpc>
                          <a:spcPct val="103000"/>
                        </a:lnSpc>
                        <a:tabLst/>
                      </a:pPr>
                      <a:endParaRPr lang="Arial" altLang="Arial" sz="400" dirty="0"/>
                    </a:p>
                    <a:p>
                      <a:pPr indent="19528" algn="l" rtl="0" eaLnBrk="0">
                        <a:lnSpc>
                          <a:spcPct val="78000"/>
                        </a:lnSpc>
                        <a:spcBef>
                          <a:spcPts val="4"/>
                        </a:spcBef>
                        <a:tabLst/>
                      </a:pPr>
                      <a:r>
                        <a:rPr sz="1500" spc="-50" dirty="0">
                          <a:solidFill>
                            <a:srgbClr val="000000">
                              <a:alpha val="100000"/>
                            </a:srgbClr>
                          </a:solidFill>
                          <a:latin typeface="Times New Roman"/>
                          <a:ea typeface="Times New Roman"/>
                          <a:cs typeface="Times New Roman"/>
                        </a:rPr>
                        <a:t>1</a:t>
                      </a:r>
                      <a:r>
                        <a:rPr sz="1500" spc="-45" dirty="0">
                          <a:solidFill>
                            <a:srgbClr val="000000">
                              <a:alpha val="100000"/>
                            </a:srgbClr>
                          </a:solidFill>
                          <a:latin typeface="Times New Roman"/>
                          <a:ea typeface="Times New Roman"/>
                          <a:cs typeface="Times New Roman"/>
                        </a:rPr>
                        <a:t>0</a:t>
                      </a:r>
                      <a:endParaRPr lang="Times New Roman" altLang="Times New Roman" sz="1500" dirty="0"/>
                    </a:p>
                  </a:txBody>
                  <a:tcPr marL="0" marR="0" marT="0" marB="0" vert="horz">
                    <a:lnL>
                      <a:noFill/>
                    </a:lnL>
                    <a:lnR>
                      <a:noFill/>
                    </a:lnR>
                    <a:lnT>
                      <a:noFill/>
                    </a:lnT>
                    <a:lnB>
                      <a:noFill/>
                    </a:lnB>
                  </a:tcPr>
                </a:tc>
                <a:tc>
                  <a:txBody>
                    <a:bodyPr/>
                    <a:lstStyle/>
                    <a:p>
                      <a:pPr algn="l" rtl="0" eaLnBrk="0">
                        <a:lnSpc>
                          <a:spcPct val="100000"/>
                        </a:lnSpc>
                        <a:tabLst/>
                      </a:pPr>
                      <a:endParaRPr lang="Arial" altLang="Arial" sz="1000" dirty="0"/>
                    </a:p>
                  </a:txBody>
                  <a:tcPr marL="0" marR="0" marT="0" marB="0" vert="horz">
                    <a:lnL>
                      <a:noFill/>
                    </a:lnL>
                    <a:lnR>
                      <a:noFill/>
                    </a:lnR>
                    <a:lnT>
                      <a:noFill/>
                    </a:lnT>
                    <a:lnB>
                      <a:noFill/>
                    </a:lnB>
                  </a:tcPr>
                </a:tc>
                <a:tc>
                  <a:txBody>
                    <a:bodyPr/>
                    <a:lstStyle/>
                    <a:p>
                      <a:pPr algn="l" rtl="0" eaLnBrk="0">
                        <a:lnSpc>
                          <a:spcPct val="126000"/>
                        </a:lnSpc>
                        <a:tabLst/>
                      </a:pPr>
                      <a:endParaRPr lang="Arial" altLang="Arial" sz="300" dirty="0"/>
                    </a:p>
                    <a:p>
                      <a:pPr indent="750524" algn="l" rtl="0" eaLnBrk="0">
                        <a:lnSpc>
                          <a:spcPct val="81000"/>
                        </a:lnSpc>
                        <a:spcBef>
                          <a:spcPts val="3"/>
                        </a:spcBef>
                        <a:tabLst/>
                      </a:pPr>
                      <a:r>
                        <a:rPr sz="1500" spc="0" dirty="0">
                          <a:solidFill>
                            <a:srgbClr val="000000">
                              <a:alpha val="100000"/>
                            </a:srgbClr>
                          </a:solidFill>
                          <a:latin typeface="Times New Roman"/>
                          <a:ea typeface="Times New Roman"/>
                          <a:cs typeface="Times New Roman"/>
                        </a:rPr>
                        <a:t>}else</a:t>
                      </a:r>
                      <a:r>
                        <a:rPr sz="1500" spc="-20"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if(iType</a:t>
                      </a:r>
                      <a:r>
                        <a:rPr sz="1500" spc="-20"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a:t>
                      </a:r>
                      <a:r>
                        <a:rPr sz="1500" spc="-20"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1)</a:t>
                      </a:r>
                      <a:endParaRPr lang="Times New Roman" altLang="Times New Roman" sz="1500" dirty="0"/>
                    </a:p>
                  </a:txBody>
                  <a:tcPr marL="0" marR="0" marT="0" marB="0" vert="horz">
                    <a:lnL>
                      <a:noFill/>
                    </a:lnL>
                    <a:lnR>
                      <a:noFill/>
                    </a:lnR>
                    <a:lnT>
                      <a:noFill/>
                    </a:lnT>
                    <a:lnB>
                      <a:noFill/>
                    </a:lnB>
                  </a:tcPr>
                </a:tc>
              </a:tr>
              <a:tr h="296544">
                <a:tc>
                  <a:txBody>
                    <a:bodyPr/>
                    <a:lstStyle/>
                    <a:p>
                      <a:pPr algn="l" rtl="0" eaLnBrk="0">
                        <a:lnSpc>
                          <a:spcPct val="104000"/>
                        </a:lnSpc>
                        <a:tabLst/>
                      </a:pPr>
                      <a:endParaRPr lang="Arial" altLang="Arial" sz="400" dirty="0"/>
                    </a:p>
                    <a:p>
                      <a:pPr indent="19528" algn="l" rtl="0" eaLnBrk="0">
                        <a:lnSpc>
                          <a:spcPct val="78000"/>
                        </a:lnSpc>
                        <a:tabLst/>
                      </a:pPr>
                      <a:r>
                        <a:rPr sz="1500" spc="-50" dirty="0">
                          <a:solidFill>
                            <a:srgbClr val="000000">
                              <a:alpha val="100000"/>
                            </a:srgbClr>
                          </a:solidFill>
                          <a:latin typeface="Times New Roman"/>
                          <a:ea typeface="Times New Roman"/>
                          <a:cs typeface="Times New Roman"/>
                        </a:rPr>
                        <a:t>1</a:t>
                      </a:r>
                      <a:r>
                        <a:rPr sz="1500" spc="-45" dirty="0">
                          <a:solidFill>
                            <a:srgbClr val="000000">
                              <a:alpha val="100000"/>
                            </a:srgbClr>
                          </a:solidFill>
                          <a:latin typeface="Times New Roman"/>
                          <a:ea typeface="Times New Roman"/>
                          <a:cs typeface="Times New Roman"/>
                        </a:rPr>
                        <a:t>1</a:t>
                      </a:r>
                      <a:endParaRPr lang="Times New Roman" altLang="Times New Roman" sz="1500" dirty="0"/>
                    </a:p>
                  </a:txBody>
                  <a:tcPr marL="0" marR="0" marT="0" marB="0" vert="horz">
                    <a:lnL>
                      <a:noFill/>
                    </a:lnL>
                    <a:lnR>
                      <a:noFill/>
                    </a:lnR>
                    <a:lnT>
                      <a:noFill/>
                    </a:lnT>
                    <a:lnB>
                      <a:noFill/>
                    </a:lnB>
                  </a:tcPr>
                </a:tc>
                <a:tc>
                  <a:txBody>
                    <a:bodyPr/>
                    <a:lstStyle/>
                    <a:p>
                      <a:pPr algn="l" rtl="0" eaLnBrk="0">
                        <a:lnSpc>
                          <a:spcPct val="100000"/>
                        </a:lnSpc>
                        <a:tabLst/>
                      </a:pPr>
                      <a:endParaRPr lang="Arial" altLang="Arial" sz="1000" dirty="0"/>
                    </a:p>
                  </a:txBody>
                  <a:tcPr marL="0" marR="0" marT="0" marB="0" vert="horz">
                    <a:lnL>
                      <a:noFill/>
                    </a:lnL>
                    <a:lnR>
                      <a:noFill/>
                    </a:lnR>
                    <a:lnT>
                      <a:noFill/>
                    </a:lnT>
                    <a:lnB>
                      <a:noFill/>
                    </a:lnB>
                  </a:tcPr>
                </a:tc>
                <a:tc>
                  <a:txBody>
                    <a:bodyPr/>
                    <a:lstStyle/>
                    <a:p>
                      <a:pPr algn="l" rtl="0" eaLnBrk="0">
                        <a:lnSpc>
                          <a:spcPct val="127000"/>
                        </a:lnSpc>
                        <a:tabLst/>
                      </a:pPr>
                      <a:endParaRPr lang="Arial" altLang="Arial" sz="300" dirty="0"/>
                    </a:p>
                    <a:p>
                      <a:pPr indent="1021516" algn="l" rtl="0" eaLnBrk="0">
                        <a:lnSpc>
                          <a:spcPct val="81000"/>
                        </a:lnSpc>
                        <a:spcBef>
                          <a:spcPts val="1"/>
                        </a:spcBef>
                        <a:tabLst/>
                      </a:pPr>
                      <a:r>
                        <a:rPr sz="1500" spc="0" dirty="0">
                          <a:solidFill>
                            <a:srgbClr val="000000">
                              <a:alpha val="100000"/>
                            </a:srgbClr>
                          </a:solidFill>
                          <a:latin typeface="Times New Roman"/>
                          <a:ea typeface="Times New Roman"/>
                          <a:cs typeface="Times New Roman"/>
                        </a:rPr>
                        <a:t>x</a:t>
                      </a:r>
                      <a:r>
                        <a:rPr sz="1500" spc="-10"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a:t>
                      </a:r>
                      <a:r>
                        <a:rPr sz="1500" spc="-5"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y+10;</a:t>
                      </a:r>
                      <a:endParaRPr lang="Times New Roman" altLang="Times New Roman" sz="1500" dirty="0"/>
                    </a:p>
                  </a:txBody>
                  <a:tcPr marL="0" marR="0" marT="0" marB="0" vert="horz">
                    <a:lnL>
                      <a:noFill/>
                    </a:lnL>
                    <a:lnR>
                      <a:noFill/>
                    </a:lnR>
                    <a:lnT>
                      <a:noFill/>
                    </a:lnT>
                    <a:lnB>
                      <a:noFill/>
                    </a:lnB>
                  </a:tcPr>
                </a:tc>
              </a:tr>
              <a:tr h="296544">
                <a:tc>
                  <a:txBody>
                    <a:bodyPr/>
                    <a:lstStyle/>
                    <a:p>
                      <a:pPr algn="l" rtl="0" eaLnBrk="0">
                        <a:lnSpc>
                          <a:spcPct val="104000"/>
                        </a:lnSpc>
                        <a:tabLst/>
                      </a:pPr>
                      <a:endParaRPr lang="Arial" altLang="Arial" sz="400" dirty="0"/>
                    </a:p>
                    <a:p>
                      <a:pPr indent="19528" algn="l" rtl="0" eaLnBrk="0">
                        <a:lnSpc>
                          <a:spcPct val="78000"/>
                        </a:lnSpc>
                        <a:spcBef>
                          <a:spcPts val="1"/>
                        </a:spcBef>
                        <a:tabLst/>
                      </a:pPr>
                      <a:r>
                        <a:rPr sz="1500" spc="-50" dirty="0">
                          <a:solidFill>
                            <a:srgbClr val="000000">
                              <a:alpha val="100000"/>
                            </a:srgbClr>
                          </a:solidFill>
                          <a:latin typeface="Times New Roman"/>
                          <a:ea typeface="Times New Roman"/>
                          <a:cs typeface="Times New Roman"/>
                        </a:rPr>
                        <a:t>1</a:t>
                      </a:r>
                      <a:r>
                        <a:rPr sz="1500" spc="-45" dirty="0">
                          <a:solidFill>
                            <a:srgbClr val="000000">
                              <a:alpha val="100000"/>
                            </a:srgbClr>
                          </a:solidFill>
                          <a:latin typeface="Times New Roman"/>
                          <a:ea typeface="Times New Roman"/>
                          <a:cs typeface="Times New Roman"/>
                        </a:rPr>
                        <a:t>2</a:t>
                      </a:r>
                      <a:endParaRPr lang="Times New Roman" altLang="Times New Roman" sz="1500" dirty="0"/>
                    </a:p>
                  </a:txBody>
                  <a:tcPr marL="0" marR="0" marT="0" marB="0" vert="horz">
                    <a:lnL>
                      <a:noFill/>
                    </a:lnL>
                    <a:lnR>
                      <a:noFill/>
                    </a:lnR>
                    <a:lnT>
                      <a:noFill/>
                    </a:lnT>
                    <a:lnB>
                      <a:noFill/>
                    </a:lnB>
                  </a:tcPr>
                </a:tc>
                <a:tc>
                  <a:txBody>
                    <a:bodyPr/>
                    <a:lstStyle/>
                    <a:p>
                      <a:pPr algn="l" rtl="0" eaLnBrk="0">
                        <a:lnSpc>
                          <a:spcPct val="100000"/>
                        </a:lnSpc>
                        <a:tabLst/>
                      </a:pPr>
                      <a:endParaRPr lang="Arial" altLang="Arial" sz="1000" dirty="0"/>
                    </a:p>
                  </a:txBody>
                  <a:tcPr marL="0" marR="0" marT="0" marB="0" vert="horz">
                    <a:lnL>
                      <a:noFill/>
                    </a:lnL>
                    <a:lnR>
                      <a:noFill/>
                    </a:lnR>
                    <a:lnT>
                      <a:noFill/>
                    </a:lnT>
                    <a:lnB>
                      <a:noFill/>
                    </a:lnB>
                  </a:tcPr>
                </a:tc>
                <a:tc>
                  <a:txBody>
                    <a:bodyPr/>
                    <a:lstStyle/>
                    <a:p>
                      <a:pPr algn="l" rtl="0" eaLnBrk="0">
                        <a:lnSpc>
                          <a:spcPct val="131000"/>
                        </a:lnSpc>
                        <a:tabLst/>
                      </a:pPr>
                      <a:endParaRPr lang="Arial" altLang="Arial" sz="300" dirty="0"/>
                    </a:p>
                    <a:p>
                      <a:pPr indent="836016" algn="l" rtl="0" eaLnBrk="0">
                        <a:lnSpc>
                          <a:spcPct val="97000"/>
                        </a:lnSpc>
                        <a:spcBef>
                          <a:spcPts val="3"/>
                        </a:spcBef>
                        <a:tabLst/>
                      </a:pPr>
                      <a:r>
                        <a:rPr sz="1500" spc="-30" dirty="0">
                          <a:solidFill>
                            <a:srgbClr val="000000">
                              <a:alpha val="100000"/>
                            </a:srgbClr>
                          </a:solidFill>
                          <a:latin typeface="Times New Roman"/>
                          <a:ea typeface="Times New Roman"/>
                          <a:cs typeface="Times New Roman"/>
                        </a:rPr>
                        <a:t>e</a:t>
                      </a:r>
                      <a:r>
                        <a:rPr sz="1500" spc="-20" dirty="0">
                          <a:solidFill>
                            <a:srgbClr val="000000">
                              <a:alpha val="100000"/>
                            </a:srgbClr>
                          </a:solidFill>
                          <a:latin typeface="Times New Roman"/>
                          <a:ea typeface="Times New Roman"/>
                          <a:cs typeface="Times New Roman"/>
                        </a:rPr>
                        <a:t>ls</a:t>
                      </a:r>
                      <a:r>
                        <a:rPr sz="1500" spc="-5" dirty="0">
                          <a:solidFill>
                            <a:srgbClr val="000000">
                              <a:alpha val="100000"/>
                            </a:srgbClr>
                          </a:solidFill>
                          <a:latin typeface="Times New Roman"/>
                          <a:ea typeface="Times New Roman"/>
                          <a:cs typeface="Times New Roman"/>
                        </a:rPr>
                        <a:t>e</a:t>
                      </a:r>
                      <a:endParaRPr lang="Times New Roman" altLang="Times New Roman" sz="1500" dirty="0"/>
                    </a:p>
                  </a:txBody>
                  <a:tcPr marL="0" marR="0" marT="0" marB="0" vert="horz">
                    <a:lnL>
                      <a:noFill/>
                    </a:lnL>
                    <a:lnR>
                      <a:noFill/>
                    </a:lnR>
                    <a:lnT>
                      <a:noFill/>
                    </a:lnT>
                    <a:lnB>
                      <a:noFill/>
                    </a:lnB>
                  </a:tcPr>
                </a:tc>
              </a:tr>
              <a:tr h="296544">
                <a:tc>
                  <a:txBody>
                    <a:bodyPr/>
                    <a:lstStyle/>
                    <a:p>
                      <a:pPr algn="l" rtl="0" eaLnBrk="0">
                        <a:lnSpc>
                          <a:spcPct val="108000"/>
                        </a:lnSpc>
                        <a:tabLst/>
                      </a:pPr>
                      <a:endParaRPr lang="Arial" altLang="Arial" sz="300" dirty="0"/>
                    </a:p>
                    <a:p>
                      <a:pPr indent="19528" algn="l" rtl="0" eaLnBrk="0">
                        <a:lnSpc>
                          <a:spcPct val="78000"/>
                        </a:lnSpc>
                        <a:spcBef>
                          <a:spcPts val="1"/>
                        </a:spcBef>
                        <a:tabLst/>
                      </a:pPr>
                      <a:r>
                        <a:rPr sz="1500" spc="-50" dirty="0">
                          <a:solidFill>
                            <a:srgbClr val="000000">
                              <a:alpha val="100000"/>
                            </a:srgbClr>
                          </a:solidFill>
                          <a:latin typeface="Times New Roman"/>
                          <a:ea typeface="Times New Roman"/>
                          <a:cs typeface="Times New Roman"/>
                        </a:rPr>
                        <a:t>1</a:t>
                      </a:r>
                      <a:r>
                        <a:rPr sz="1500" spc="-45" dirty="0">
                          <a:solidFill>
                            <a:srgbClr val="000000">
                              <a:alpha val="100000"/>
                            </a:srgbClr>
                          </a:solidFill>
                          <a:latin typeface="Times New Roman"/>
                          <a:ea typeface="Times New Roman"/>
                          <a:cs typeface="Times New Roman"/>
                        </a:rPr>
                        <a:t>3</a:t>
                      </a:r>
                      <a:endParaRPr lang="Times New Roman" altLang="Times New Roman" sz="1500" dirty="0"/>
                    </a:p>
                  </a:txBody>
                  <a:tcPr marL="0" marR="0" marT="0" marB="0" vert="horz">
                    <a:lnL>
                      <a:noFill/>
                    </a:lnL>
                    <a:lnR>
                      <a:noFill/>
                    </a:lnR>
                    <a:lnT>
                      <a:noFill/>
                    </a:lnT>
                    <a:lnB>
                      <a:noFill/>
                    </a:lnB>
                  </a:tcPr>
                </a:tc>
                <a:tc>
                  <a:txBody>
                    <a:bodyPr/>
                    <a:lstStyle/>
                    <a:p>
                      <a:pPr algn="l" rtl="0" eaLnBrk="0">
                        <a:lnSpc>
                          <a:spcPct val="100000"/>
                        </a:lnSpc>
                        <a:tabLst/>
                      </a:pPr>
                      <a:endParaRPr lang="Arial" altLang="Arial" sz="1000" dirty="0"/>
                    </a:p>
                  </a:txBody>
                  <a:tcPr marL="0" marR="0" marT="0" marB="0" vert="horz">
                    <a:lnL>
                      <a:noFill/>
                    </a:lnL>
                    <a:lnR>
                      <a:noFill/>
                    </a:lnR>
                    <a:lnT>
                      <a:noFill/>
                    </a:lnT>
                    <a:lnB>
                      <a:noFill/>
                    </a:lnB>
                  </a:tcPr>
                </a:tc>
                <a:tc>
                  <a:txBody>
                    <a:bodyPr/>
                    <a:lstStyle/>
                    <a:p>
                      <a:pPr algn="l" rtl="0" eaLnBrk="0">
                        <a:lnSpc>
                          <a:spcPct val="145000"/>
                        </a:lnSpc>
                        <a:tabLst/>
                      </a:pPr>
                      <a:endParaRPr lang="Arial" altLang="Arial" sz="200" dirty="0"/>
                    </a:p>
                    <a:p>
                      <a:pPr indent="1021516" algn="l" rtl="0" eaLnBrk="0">
                        <a:lnSpc>
                          <a:spcPct val="81000"/>
                        </a:lnSpc>
                        <a:spcBef>
                          <a:spcPts val="1"/>
                        </a:spcBef>
                        <a:tabLst/>
                      </a:pPr>
                      <a:r>
                        <a:rPr sz="1500" spc="0" dirty="0">
                          <a:solidFill>
                            <a:srgbClr val="000000">
                              <a:alpha val="100000"/>
                            </a:srgbClr>
                          </a:solidFill>
                          <a:latin typeface="Times New Roman"/>
                          <a:ea typeface="Times New Roman"/>
                          <a:cs typeface="Times New Roman"/>
                        </a:rPr>
                        <a:t>x</a:t>
                      </a:r>
                      <a:r>
                        <a:rPr sz="1500" spc="-10"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a:t>
                      </a:r>
                      <a:r>
                        <a:rPr sz="1500" spc="-5"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y+20;</a:t>
                      </a:r>
                      <a:endParaRPr lang="Times New Roman" altLang="Times New Roman" sz="1500" dirty="0"/>
                    </a:p>
                  </a:txBody>
                  <a:tcPr marL="0" marR="0" marT="0" marB="0" vert="horz">
                    <a:lnL>
                      <a:noFill/>
                    </a:lnL>
                    <a:lnR>
                      <a:noFill/>
                    </a:lnR>
                    <a:lnT>
                      <a:noFill/>
                    </a:lnT>
                    <a:lnB>
                      <a:noFill/>
                    </a:lnB>
                  </a:tcPr>
                </a:tc>
              </a:tr>
              <a:tr h="247015">
                <a:tc>
                  <a:txBody>
                    <a:bodyPr/>
                    <a:lstStyle/>
                    <a:p>
                      <a:pPr algn="l" rtl="0" eaLnBrk="0">
                        <a:lnSpc>
                          <a:spcPct val="109000"/>
                        </a:lnSpc>
                        <a:tabLst/>
                      </a:pPr>
                      <a:endParaRPr lang="Arial" altLang="Arial" sz="300" dirty="0"/>
                    </a:p>
                    <a:p>
                      <a:pPr indent="19528" algn="l" rtl="0" eaLnBrk="0">
                        <a:lnSpc>
                          <a:spcPct val="78000"/>
                        </a:lnSpc>
                        <a:spcBef>
                          <a:spcPts val="3"/>
                        </a:spcBef>
                        <a:tabLst/>
                      </a:pPr>
                      <a:r>
                        <a:rPr sz="1500" spc="-50" dirty="0">
                          <a:solidFill>
                            <a:srgbClr val="000000">
                              <a:alpha val="100000"/>
                            </a:srgbClr>
                          </a:solidFill>
                          <a:latin typeface="Times New Roman"/>
                          <a:ea typeface="Times New Roman"/>
                          <a:cs typeface="Times New Roman"/>
                        </a:rPr>
                        <a:t>1</a:t>
                      </a:r>
                      <a:r>
                        <a:rPr sz="1500" spc="-45" dirty="0">
                          <a:solidFill>
                            <a:srgbClr val="000000">
                              <a:alpha val="100000"/>
                            </a:srgbClr>
                          </a:solidFill>
                          <a:latin typeface="Times New Roman"/>
                          <a:ea typeface="Times New Roman"/>
                          <a:cs typeface="Times New Roman"/>
                        </a:rPr>
                        <a:t>4</a:t>
                      </a:r>
                      <a:endParaRPr lang="Times New Roman" altLang="Times New Roman" sz="1500" dirty="0"/>
                    </a:p>
                  </a:txBody>
                  <a:tcPr marL="0" marR="0" marT="0" marB="0" vert="horz">
                    <a:lnL>
                      <a:noFill/>
                    </a:lnL>
                    <a:lnR>
                      <a:noFill/>
                    </a:lnR>
                    <a:lnT>
                      <a:noFill/>
                    </a:lnT>
                    <a:lnB>
                      <a:noFill/>
                    </a:lnB>
                  </a:tcPr>
                </a:tc>
                <a:tc>
                  <a:txBody>
                    <a:bodyPr/>
                    <a:lstStyle/>
                    <a:p>
                      <a:pPr algn="l" rtl="0" eaLnBrk="0">
                        <a:lnSpc>
                          <a:spcPct val="100000"/>
                        </a:lnSpc>
                        <a:tabLst/>
                      </a:pPr>
                      <a:endParaRPr lang="Arial" altLang="Arial" sz="1000" dirty="0"/>
                    </a:p>
                  </a:txBody>
                  <a:tcPr marL="0" marR="0" marT="0" marB="0" vert="horz">
                    <a:lnL>
                      <a:noFill/>
                    </a:lnL>
                    <a:lnR>
                      <a:noFill/>
                    </a:lnR>
                    <a:lnT>
                      <a:noFill/>
                    </a:lnT>
                    <a:lnB>
                      <a:noFill/>
                    </a:lnB>
                  </a:tcPr>
                </a:tc>
                <a:tc>
                  <a:txBody>
                    <a:bodyPr/>
                    <a:lstStyle/>
                    <a:p>
                      <a:pPr algn="l" rtl="0" eaLnBrk="0">
                        <a:lnSpc>
                          <a:spcPct val="147000"/>
                        </a:lnSpc>
                        <a:tabLst/>
                      </a:pPr>
                      <a:endParaRPr lang="Arial" altLang="Arial" sz="200" dirty="0"/>
                    </a:p>
                    <a:p>
                      <a:pPr indent="275597" algn="l" rtl="0" eaLnBrk="0">
                        <a:lnSpc>
                          <a:spcPct val="81000"/>
                        </a:lnSpc>
                        <a:spcBef>
                          <a:spcPts val="1"/>
                        </a:spcBef>
                        <a:tabLst/>
                      </a:pPr>
                      <a:r>
                        <a:rPr sz="1500" spc="0" dirty="0">
                          <a:solidFill>
                            <a:srgbClr val="000000">
                              <a:alpha val="100000"/>
                            </a:srgbClr>
                          </a:solidFill>
                          <a:latin typeface="Times New Roman"/>
                          <a:ea typeface="Times New Roman"/>
                          <a:cs typeface="Times New Roman"/>
                        </a:rPr>
                        <a:t>}</a:t>
                      </a:r>
                      <a:endParaRPr lang="Times New Roman" altLang="Times New Roman" sz="1500" dirty="0"/>
                    </a:p>
                  </a:txBody>
                  <a:tcPr marL="0" marR="0" marT="0" marB="0" vert="horz">
                    <a:lnL>
                      <a:noFill/>
                    </a:lnL>
                    <a:lnR>
                      <a:noFill/>
                    </a:lnR>
                    <a:lnT>
                      <a:noFill/>
                    </a:lnT>
                    <a:lnB>
                      <a:noFill/>
                    </a:lnB>
                  </a:tcPr>
                </a:tc>
              </a:tr>
            </a:tbl>
          </a:graphicData>
        </a:graphic>
      </p:graphicFrame>
      <p:pic>
        <p:nvPicPr>
          <p:cNvPr id="648" name="picture 648"/>
          <p:cNvPicPr>
            <a:picLocks noChangeAspect="1"/>
          </p:cNvPicPr>
          <p:nvPr/>
        </p:nvPicPr>
        <p:blipFill>
          <a:blip r:embed="rId3"/>
          <a:stretch>
            <a:fillRect/>
          </a:stretch>
        </p:blipFill>
        <p:spPr>
          <a:xfrm rot="21600000">
            <a:off x="7178040" y="2641091"/>
            <a:ext cx="3194304" cy="3284220"/>
          </a:xfrm>
          <a:prstGeom prst="rect">
            <a:avLst/>
          </a:prstGeom>
        </p:spPr>
      </p:pic>
      <p:sp>
        <p:nvSpPr>
          <p:cNvPr id="649"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sp>
        <p:nvSpPr>
          <p:cNvPr id="650" name="textbox 650"/>
          <p:cNvSpPr/>
          <p:nvPr/>
        </p:nvSpPr>
        <p:spPr>
          <a:xfrm>
            <a:off x="6035217" y="1768830"/>
            <a:ext cx="5040629" cy="274320"/>
          </a:xfrm>
          <a:prstGeom prst="rect">
            <a:avLst/>
          </a:prstGeom>
        </p:spPr>
        <p:txBody>
          <a:bodyPr vert="horz" wrap="square" lIns="0" tIns="0" rIns="0" bIns="0"/>
          <a:lstStyle/>
          <a:p>
            <a:pPr algn="l" rtl="0" eaLnBrk="0">
              <a:lnSpc>
                <a:spcPct val="76946"/>
              </a:lnSpc>
              <a:tabLst/>
            </a:pPr>
            <a:endParaRPr lang="Arial" altLang="Arial" sz="100" dirty="0"/>
          </a:p>
          <a:p>
            <a:pPr indent="12700" algn="l" rtl="0" eaLnBrk="0">
              <a:lnSpc>
                <a:spcPct val="91000"/>
              </a:lnSpc>
              <a:tabLst/>
            </a:pPr>
            <a:r>
              <a:rPr sz="1800" spc="0" dirty="0">
                <a:solidFill>
                  <a:srgbClr val="000000">
                    <a:alpha val="100000"/>
                  </a:srgbClr>
                </a:solidFill>
                <a:latin typeface="SimHei"/>
                <a:ea typeface="SimHei"/>
                <a:cs typeface="SimHei"/>
              </a:rPr>
              <a:t>此代码有错</a:t>
            </a:r>
            <a:r>
              <a:rPr sz="1800" spc="-110" dirty="0">
                <a:solidFill>
                  <a:srgbClr val="000000">
                    <a:alpha val="100000"/>
                  </a:srgbClr>
                </a:solidFill>
                <a:latin typeface="SimHei"/>
                <a:ea typeface="SimHei"/>
                <a:cs typeface="SimHei"/>
              </a:rPr>
              <a:t>，</a:t>
            </a:r>
            <a:r>
              <a:rPr sz="1800" spc="0" dirty="0">
                <a:solidFill>
                  <a:srgbClr val="000000">
                    <a:alpha val="100000"/>
                  </a:srgbClr>
                </a:solidFill>
                <a:latin typeface="SimHei"/>
                <a:ea typeface="SimHei"/>
                <a:cs typeface="SimHei"/>
              </a:rPr>
              <a:t>试试用测试用例来找出程序中的错误</a:t>
            </a:r>
            <a:endParaRPr lang="SimHei" altLang="SimHei" sz="1800" dirty="0"/>
          </a:p>
        </p:txBody>
      </p:sp>
      <p:pic>
        <p:nvPicPr>
          <p:cNvPr id="651" name="picture 651"/>
          <p:cNvPicPr>
            <a:picLocks noChangeAspect="1"/>
          </p:cNvPicPr>
          <p:nvPr/>
        </p:nvPicPr>
        <p:blipFill>
          <a:blip r:embed="rId4"/>
          <a:stretch>
            <a:fillRect/>
          </a:stretch>
        </p:blipFill>
        <p:spPr>
          <a:xfrm rot="21600000">
            <a:off x="10283952" y="83819"/>
            <a:ext cx="1812035" cy="571500"/>
          </a:xfrm>
          <a:prstGeom prst="rect">
            <a:avLst/>
          </a:prstGeom>
        </p:spPr>
      </p:pic>
      <p:sp>
        <p:nvSpPr>
          <p:cNvPr id="652" name="textbox 652"/>
          <p:cNvSpPr/>
          <p:nvPr/>
        </p:nvSpPr>
        <p:spPr>
          <a:xfrm>
            <a:off x="2144978" y="6252090"/>
            <a:ext cx="1602739" cy="506730"/>
          </a:xfrm>
          <a:prstGeom prst="rect">
            <a:avLst/>
          </a:prstGeom>
        </p:spPr>
        <p:txBody>
          <a:bodyPr vert="horz" wrap="square" lIns="0" tIns="0" rIns="0" bIns="0"/>
          <a:lstStyle/>
          <a:p>
            <a:pPr algn="l" rtl="0" eaLnBrk="0">
              <a:lnSpc>
                <a:spcPct val="89200"/>
              </a:lnSpc>
              <a:tabLst/>
            </a:pPr>
            <a:endParaRPr lang="Arial" altLang="Arial" sz="100" dirty="0"/>
          </a:p>
          <a:p>
            <a:pPr marL="12700" algn="l" rtl="0" eaLnBrk="0">
              <a:lnSpc>
                <a:spcPct val="105000"/>
              </a:lnSpc>
              <a:tabLst/>
            </a:pPr>
            <a:r>
              <a:rPr sz="1500" spc="10" dirty="0">
                <a:solidFill>
                  <a:srgbClr val="000000">
                    <a:alpha val="100000"/>
                  </a:srgbClr>
                </a:solidFill>
                <a:latin typeface="Times New Roman"/>
                <a:ea typeface="Times New Roman"/>
                <a:cs typeface="Times New Roman"/>
              </a:rPr>
              <a:t>1</a:t>
            </a:r>
            <a:r>
              <a:rPr sz="1500" spc="0" dirty="0">
                <a:solidFill>
                  <a:srgbClr val="000000">
                    <a:alpha val="100000"/>
                  </a:srgbClr>
                </a:solidFill>
                <a:latin typeface="Times New Roman"/>
                <a:ea typeface="Times New Roman"/>
                <a:cs typeface="Times New Roman"/>
              </a:rPr>
              <a:t>5</a:t>
            </a:r>
            <a:r>
              <a:rPr sz="1500" spc="10"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return</a:t>
            </a:r>
            <a:r>
              <a:rPr sz="1500" spc="10"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x;</a:t>
            </a:r>
            <a:r>
              <a:rPr sz="1500" spc="0"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16</a:t>
            </a:r>
            <a:r>
              <a:rPr sz="1500" spc="-10"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a:t>
            </a:r>
            <a:endParaRPr lang="Times New Roman" altLang="Times New Roman" sz="1500" dirty="0"/>
          </a:p>
        </p:txBody>
      </p:sp>
      <p:sp>
        <p:nvSpPr>
          <p:cNvPr id="653" name="textbox 653"/>
          <p:cNvSpPr/>
          <p:nvPr/>
        </p:nvSpPr>
        <p:spPr>
          <a:xfrm>
            <a:off x="1468664" y="1386052"/>
            <a:ext cx="2887345" cy="312420"/>
          </a:xfrm>
          <a:prstGeom prst="rect">
            <a:avLst/>
          </a:prstGeom>
        </p:spPr>
        <p:txBody>
          <a:bodyPr vert="horz" wrap="square" lIns="0" tIns="0" rIns="0" bIns="0"/>
          <a:lstStyle/>
          <a:p>
            <a:pPr algn="l" rtl="0" eaLnBrk="0">
              <a:lnSpc>
                <a:spcPct val="84680"/>
              </a:lnSpc>
              <a:tabLst/>
            </a:pPr>
            <a:endParaRPr lang="Arial" altLang="Arial" sz="100" dirty="0"/>
          </a:p>
          <a:p>
            <a:pPr indent="12700" algn="l" rtl="0" eaLnBrk="0">
              <a:lnSpc>
                <a:spcPct val="94000"/>
              </a:lnSpc>
              <a:tabLst/>
            </a:pPr>
            <a:r>
              <a:rPr sz="2000" spc="-10" dirty="0">
                <a:solidFill>
                  <a:srgbClr val="191B0E">
                    <a:alpha val="100000"/>
                  </a:srgbClr>
                </a:solidFill>
                <a:latin typeface="Microsoft YaHei"/>
                <a:ea typeface="Microsoft YaHei"/>
                <a:cs typeface="Microsoft YaHei"/>
              </a:rPr>
              <a:t>■</a:t>
            </a:r>
            <a:r>
              <a:rPr sz="2000" spc="-8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KaiTi"/>
                <a:ea typeface="KaiTi"/>
                <a:cs typeface="KaiTi"/>
              </a:rPr>
              <a:t>本示例</a:t>
            </a:r>
            <a:r>
              <a:rPr sz="2000" spc="-5" dirty="0">
                <a:solidFill>
                  <a:srgbClr val="191B0E">
                    <a:alpha val="100000"/>
                  </a:srgbClr>
                </a:solidFill>
                <a:latin typeface="KaiTi"/>
                <a:ea typeface="KaiTi"/>
                <a:cs typeface="KaiTi"/>
              </a:rPr>
              <a:t>的</a:t>
            </a:r>
            <a:r>
              <a:rPr sz="2000" spc="0" dirty="0">
                <a:solidFill>
                  <a:srgbClr val="191B0E">
                    <a:alpha val="100000"/>
                  </a:srgbClr>
                </a:solidFill>
                <a:latin typeface="KaiTi"/>
                <a:ea typeface="KaiTi"/>
                <a:cs typeface="KaiTi"/>
              </a:rPr>
              <a:t>源程序代码</a:t>
            </a:r>
            <a:r>
              <a:rPr sz="2000" spc="-1010" dirty="0">
                <a:solidFill>
                  <a:srgbClr val="191B0E">
                    <a:alpha val="100000"/>
                  </a:srgbClr>
                </a:solidFill>
                <a:latin typeface="KaiTi"/>
                <a:ea typeface="KaiTi"/>
                <a:cs typeface="KaiTi"/>
              </a:rPr>
              <a:t>：</a:t>
            </a:r>
            <a:endParaRPr lang="KaiTi" altLang="KaiTi" sz="2000" dirty="0"/>
          </a:p>
        </p:txBody>
      </p:sp>
      <p:sp>
        <p:nvSpPr>
          <p:cNvPr id="654" name="textbox 654"/>
          <p:cNvSpPr/>
          <p:nvPr/>
        </p:nvSpPr>
        <p:spPr>
          <a:xfrm>
            <a:off x="2508375" y="1842594"/>
            <a:ext cx="2687320" cy="210184"/>
          </a:xfrm>
          <a:prstGeom prst="rect">
            <a:avLst/>
          </a:prstGeom>
        </p:spPr>
        <p:txBody>
          <a:bodyPr vert="horz" wrap="square" lIns="0" tIns="0" rIns="0" bIns="0"/>
          <a:lstStyle/>
          <a:p>
            <a:pPr algn="l" rtl="0" eaLnBrk="0">
              <a:lnSpc>
                <a:spcPct val="78686"/>
              </a:lnSpc>
              <a:tabLst/>
            </a:pPr>
            <a:endParaRPr lang="Arial" altLang="Arial" sz="100" dirty="0"/>
          </a:p>
          <a:p>
            <a:pPr indent="12700" algn="l" rtl="0" eaLnBrk="0">
              <a:lnSpc>
                <a:spcPct val="81000"/>
              </a:lnSpc>
              <a:tabLst/>
            </a:pPr>
            <a:r>
              <a:rPr sz="1500" spc="0" dirty="0">
                <a:solidFill>
                  <a:srgbClr val="000000">
                    <a:alpha val="100000"/>
                  </a:srgbClr>
                </a:solidFill>
                <a:latin typeface="Times New Roman"/>
                <a:ea typeface="Times New Roman"/>
                <a:cs typeface="Times New Roman"/>
              </a:rPr>
              <a:t>int</a:t>
            </a:r>
            <a:r>
              <a:rPr sz="1500" spc="0"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sort(int</a:t>
            </a:r>
            <a:r>
              <a:rPr sz="1500" spc="0"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iRecordNum,</a:t>
            </a:r>
            <a:r>
              <a:rPr sz="1500" spc="-135"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int</a:t>
            </a:r>
            <a:r>
              <a:rPr sz="1500" spc="0" dirty="0">
                <a:solidFill>
                  <a:srgbClr val="000000">
                    <a:alpha val="100000"/>
                  </a:srgbClr>
                </a:solidFill>
                <a:latin typeface="Times New Roman"/>
                <a:ea typeface="Times New Roman"/>
                <a:cs typeface="Times New Roman"/>
              </a:rPr>
              <a:t> </a:t>
            </a:r>
            <a:r>
              <a:rPr sz="1500" spc="0" dirty="0">
                <a:solidFill>
                  <a:srgbClr val="000000">
                    <a:alpha val="100000"/>
                  </a:srgbClr>
                </a:solidFill>
                <a:latin typeface="Times New Roman"/>
                <a:ea typeface="Times New Roman"/>
                <a:cs typeface="Times New Roman"/>
              </a:rPr>
              <a:t>iType)</a:t>
            </a:r>
            <a:endParaRPr lang="Times New Roman" altLang="Times New Roman" sz="1500" dirty="0"/>
          </a:p>
        </p:txBody>
      </p:sp>
      <p:sp>
        <p:nvSpPr>
          <p:cNvPr id="655" name="rect"/>
          <p:cNvSpPr/>
          <p:nvPr/>
        </p:nvSpPr>
        <p:spPr>
          <a:xfrm>
            <a:off x="2040635" y="1766281"/>
            <a:ext cx="3206574" cy="14082"/>
          </a:xfrm>
          <a:prstGeom prst="rect">
            <a:avLst/>
          </a:prstGeom>
          <a:solidFill>
            <a:srgbClr val="000000">
              <a:alpha val="100000"/>
            </a:srgbClr>
          </a:solidFill>
          <a:ln cap="flat">
            <a:miter lim="0"/>
            <a:noFill/>
            <a:prstDash val="solid"/>
          </a:ln>
        </p:spPr>
        <p:txBody>
          <a:bodyPr rtlCol="0"/>
          <a:lstStyle/>
          <a:p>
            <a:pPr algn="ctr"/>
            <a:endParaRPr lang="zh-CN" altLang="en-US"/>
          </a:p>
        </p:txBody>
      </p:sp>
      <p:sp>
        <p:nvSpPr>
          <p:cNvPr id="656" name="rect"/>
          <p:cNvSpPr/>
          <p:nvPr/>
        </p:nvSpPr>
        <p:spPr>
          <a:xfrm>
            <a:off x="2040635" y="1766187"/>
            <a:ext cx="6771" cy="4988179"/>
          </a:xfrm>
          <a:prstGeom prst="rect">
            <a:avLst/>
          </a:prstGeom>
          <a:solidFill>
            <a:srgbClr val="000000">
              <a:alpha val="100000"/>
            </a:srgbClr>
          </a:solidFill>
          <a:ln cap="flat">
            <a:miter lim="0"/>
            <a:noFill/>
            <a:prstDash val="solid"/>
          </a:ln>
        </p:spPr>
        <p:txBody>
          <a:bodyPr rtlCol="0"/>
          <a:lstStyle/>
          <a:p>
            <a:pPr algn="ct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658" name="textbox 658"/>
          <p:cNvSpPr/>
          <p:nvPr/>
        </p:nvSpPr>
        <p:spPr>
          <a:xfrm>
            <a:off x="1468664" y="719988"/>
            <a:ext cx="9599930" cy="4149725"/>
          </a:xfrm>
          <a:prstGeom prst="rect">
            <a:avLst/>
          </a:prstGeom>
        </p:spPr>
        <p:txBody>
          <a:bodyPr vert="horz" wrap="square" lIns="0" tIns="0" rIns="0" bIns="0"/>
          <a:lstStyle/>
          <a:p>
            <a:pPr algn="l" rtl="0" eaLnBrk="0">
              <a:lnSpc>
                <a:spcPct val="79639"/>
              </a:lnSpc>
              <a:tabLst/>
            </a:pPr>
            <a:endParaRPr lang="Arial" altLang="Arial" sz="100" dirty="0"/>
          </a:p>
          <a:p>
            <a:pPr indent="82425" algn="l" rtl="0" eaLnBrk="0">
              <a:lnSpc>
                <a:spcPct val="98000"/>
              </a:lnSpc>
              <a:tabLst/>
            </a:pPr>
            <a:r>
              <a:rPr sz="3900" spc="-50" dirty="0">
                <a:solidFill>
                  <a:srgbClr val="191B0E">
                    <a:alpha val="100000"/>
                  </a:srgbClr>
                </a:solidFill>
                <a:latin typeface="KaiTi"/>
                <a:ea typeface="KaiTi"/>
                <a:cs typeface="KaiTi"/>
              </a:rPr>
              <a:t>白盒测试技术</a:t>
            </a:r>
            <a:r>
              <a:rPr sz="3900" spc="-20" dirty="0">
                <a:solidFill>
                  <a:srgbClr val="191B0E">
                    <a:alpha val="100000"/>
                  </a:srgbClr>
                </a:solidFill>
                <a:latin typeface="Microsoft YaHei"/>
                <a:ea typeface="Microsoft YaHei"/>
                <a:cs typeface="Microsoft YaHei"/>
              </a:rPr>
              <a:t>-</a:t>
            </a:r>
            <a:r>
              <a:rPr sz="3900" spc="-50" dirty="0">
                <a:solidFill>
                  <a:srgbClr val="191B0E">
                    <a:alpha val="100000"/>
                  </a:srgbClr>
                </a:solidFill>
                <a:latin typeface="KaiTi"/>
                <a:ea typeface="KaiTi"/>
                <a:cs typeface="KaiTi"/>
              </a:rPr>
              <a:t>域测</a:t>
            </a:r>
            <a:r>
              <a:rPr sz="3900" spc="0" dirty="0">
                <a:solidFill>
                  <a:srgbClr val="191B0E">
                    <a:alpha val="100000"/>
                  </a:srgbClr>
                </a:solidFill>
                <a:latin typeface="KaiTi"/>
                <a:ea typeface="KaiTi"/>
                <a:cs typeface="KaiTi"/>
              </a:rPr>
              <a:t>试法</a:t>
            </a:r>
            <a:endParaRPr lang="KaiTi" altLang="KaiTi" sz="3900" dirty="0"/>
          </a:p>
          <a:p>
            <a:pPr marL="400591" indent="-387891" algn="l" rtl="0" eaLnBrk="0">
              <a:lnSpc>
                <a:spcPct val="95000"/>
              </a:lnSpc>
              <a:spcBef>
                <a:spcPts val="649"/>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一种基于程序结构的测试方法</a:t>
            </a:r>
            <a:r>
              <a:rPr sz="2000" spc="-20"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基于对程序输入空间（域</a:t>
            </a:r>
            <a:r>
              <a:rPr sz="2000" spc="-20"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的分析</a:t>
            </a:r>
            <a:r>
              <a:rPr sz="2000" spc="-2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选择测试点</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进行测试</a:t>
            </a:r>
            <a:r>
              <a:rPr sz="2000" spc="-24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主要为</a:t>
            </a:r>
            <a:r>
              <a:rPr sz="2000" spc="-230" dirty="0">
                <a:solidFill>
                  <a:srgbClr val="191B0E">
                    <a:alpha val="100000"/>
                  </a:srgbClr>
                </a:solidFill>
                <a:latin typeface="KaiTi"/>
                <a:ea typeface="KaiTi"/>
                <a:cs typeface="KaiTi"/>
              </a:rPr>
              <a:t>：</a:t>
            </a:r>
            <a:endParaRPr lang="KaiTi" altLang="KaiTi" sz="2000" dirty="0"/>
          </a:p>
          <a:p>
            <a:pPr marL="911407" indent="-361228" algn="l" rtl="0" eaLnBrk="0">
              <a:lnSpc>
                <a:spcPct val="89000"/>
              </a:lnSpc>
              <a:spcBef>
                <a:spcPts val="660"/>
              </a:spcBef>
              <a:tabLst/>
            </a:pPr>
            <a:r>
              <a:rPr sz="2000" spc="-10" dirty="0">
                <a:solidFill>
                  <a:srgbClr val="191B0E">
                    <a:alpha val="100000"/>
                  </a:srgbClr>
                </a:solidFill>
                <a:latin typeface="Microsoft YaHei"/>
                <a:ea typeface="Microsoft YaHei"/>
                <a:cs typeface="Microsoft YaHei"/>
              </a:rPr>
              <a:t>–</a:t>
            </a:r>
            <a:r>
              <a:rPr sz="2000" spc="-16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域错误</a:t>
            </a:r>
            <a:r>
              <a:rPr sz="2100" i="1" spc="-1060" dirty="0">
                <a:solidFill>
                  <a:srgbClr val="191B0E">
                    <a:alpha val="100000"/>
                  </a:srgbClr>
                </a:solidFill>
                <a:latin typeface="KaiTi"/>
                <a:ea typeface="KaiTi"/>
                <a:cs typeface="KaiTi"/>
              </a:rPr>
              <a:t>：</a:t>
            </a:r>
            <a:r>
              <a:rPr sz="2100" i="1" spc="-10" dirty="0">
                <a:solidFill>
                  <a:srgbClr val="191B0E">
                    <a:alpha val="100000"/>
                  </a:srgbClr>
                </a:solidFill>
                <a:latin typeface="KaiTi"/>
                <a:ea typeface="KaiTi"/>
                <a:cs typeface="KaiTi"/>
              </a:rPr>
              <a:t>程序的控制流存在错误</a:t>
            </a:r>
            <a:r>
              <a:rPr sz="2100" i="1" spc="-1060" dirty="0">
                <a:solidFill>
                  <a:srgbClr val="191B0E">
                    <a:alpha val="100000"/>
                  </a:srgbClr>
                </a:solidFill>
                <a:latin typeface="KaiTi"/>
                <a:ea typeface="KaiTi"/>
                <a:cs typeface="KaiTi"/>
              </a:rPr>
              <a:t>，</a:t>
            </a:r>
            <a:r>
              <a:rPr sz="2100" i="1" spc="-10" dirty="0">
                <a:solidFill>
                  <a:srgbClr val="191B0E">
                    <a:alpha val="100000"/>
                  </a:srgbClr>
                </a:solidFill>
                <a:latin typeface="KaiTi"/>
                <a:ea typeface="KaiTi"/>
                <a:cs typeface="KaiTi"/>
              </a:rPr>
              <a:t>对于</a:t>
            </a:r>
            <a:r>
              <a:rPr sz="2100" i="1" spc="0" dirty="0">
                <a:solidFill>
                  <a:srgbClr val="191B0E">
                    <a:alpha val="100000"/>
                  </a:srgbClr>
                </a:solidFill>
                <a:latin typeface="KaiTi"/>
                <a:ea typeface="KaiTi"/>
                <a:cs typeface="KaiTi"/>
              </a:rPr>
              <a:t>某一特定的输入可能执行的是一条错</a:t>
            </a:r>
            <a:r>
              <a:rPr sz="2100" spc="0" dirty="0">
                <a:solidFill>
                  <a:srgbClr val="191B0E">
                    <a:alpha val="100000"/>
                  </a:srgbClr>
                </a:solidFill>
                <a:latin typeface="KaiTi"/>
                <a:ea typeface="KaiTi"/>
                <a:cs typeface="KaiTi"/>
              </a:rPr>
              <a:t> </a:t>
            </a:r>
            <a:r>
              <a:rPr sz="2100" i="1" spc="0" dirty="0">
                <a:solidFill>
                  <a:srgbClr val="191B0E">
                    <a:alpha val="100000"/>
                  </a:srgbClr>
                </a:solidFill>
                <a:latin typeface="KaiTi"/>
                <a:ea typeface="KaiTi"/>
                <a:cs typeface="KaiTi"/>
              </a:rPr>
              <a:t>误路径</a:t>
            </a:r>
            <a:r>
              <a:rPr sz="2100" i="1" spc="-57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这种错误称为路径错误</a:t>
            </a:r>
            <a:r>
              <a:rPr sz="2100" i="1" spc="-57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也叫做域错误</a:t>
            </a:r>
            <a:r>
              <a:rPr sz="2100" i="1" spc="-550" dirty="0">
                <a:solidFill>
                  <a:srgbClr val="191B0E">
                    <a:alpha val="100000"/>
                  </a:srgbClr>
                </a:solidFill>
                <a:latin typeface="KaiTi"/>
                <a:ea typeface="KaiTi"/>
                <a:cs typeface="KaiTi"/>
              </a:rPr>
              <a:t>；</a:t>
            </a:r>
            <a:endParaRPr lang="KaiTi" altLang="KaiTi" sz="2100" dirty="0"/>
          </a:p>
          <a:p>
            <a:pPr marL="925404" indent="-375226" algn="l" rtl="0" eaLnBrk="0">
              <a:lnSpc>
                <a:spcPct val="89000"/>
              </a:lnSpc>
              <a:spcBef>
                <a:spcPts val="726"/>
              </a:spcBef>
              <a:tabLst/>
            </a:pPr>
            <a:r>
              <a:rPr sz="2000" spc="-10" dirty="0">
                <a:solidFill>
                  <a:srgbClr val="191B0E">
                    <a:alpha val="100000"/>
                  </a:srgbClr>
                </a:solidFill>
                <a:latin typeface="Microsoft YaHei"/>
                <a:ea typeface="Microsoft YaHei"/>
                <a:cs typeface="Microsoft YaHei"/>
              </a:rPr>
              <a:t>–</a:t>
            </a:r>
            <a:r>
              <a:rPr sz="2000" spc="-16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计算型错误</a:t>
            </a:r>
            <a:r>
              <a:rPr sz="2100" i="1" spc="-1060" dirty="0">
                <a:solidFill>
                  <a:srgbClr val="191B0E">
                    <a:alpha val="100000"/>
                  </a:srgbClr>
                </a:solidFill>
                <a:latin typeface="KaiTi"/>
                <a:ea typeface="KaiTi"/>
                <a:cs typeface="KaiTi"/>
              </a:rPr>
              <a:t>：</a:t>
            </a:r>
            <a:r>
              <a:rPr sz="2100" i="1" spc="-10" dirty="0">
                <a:solidFill>
                  <a:srgbClr val="191B0E">
                    <a:alpha val="100000"/>
                  </a:srgbClr>
                </a:solidFill>
                <a:latin typeface="KaiTi"/>
                <a:ea typeface="KaiTi"/>
                <a:cs typeface="KaiTi"/>
              </a:rPr>
              <a:t>对于特定输入执行的路</a:t>
            </a:r>
            <a:r>
              <a:rPr sz="2100" i="1" spc="0" dirty="0">
                <a:solidFill>
                  <a:srgbClr val="191B0E">
                    <a:alpha val="100000"/>
                  </a:srgbClr>
                </a:solidFill>
                <a:latin typeface="KaiTi"/>
                <a:ea typeface="KaiTi"/>
                <a:cs typeface="KaiTi"/>
              </a:rPr>
              <a:t>径正确</a:t>
            </a:r>
            <a:r>
              <a:rPr sz="2100" i="1" spc="-1060" dirty="0">
                <a:solidFill>
                  <a:srgbClr val="191B0E">
                    <a:alpha val="100000"/>
                  </a:srgbClr>
                </a:solidFill>
                <a:latin typeface="KaiTi"/>
                <a:ea typeface="KaiTi"/>
                <a:cs typeface="KaiTi"/>
              </a:rPr>
              <a:t>，</a:t>
            </a:r>
            <a:r>
              <a:rPr sz="2100" spc="-1050" dirty="0">
                <a:solidFill>
                  <a:srgbClr val="191B0E">
                    <a:alpha val="100000"/>
                  </a:srgbClr>
                </a:solidFill>
                <a:latin typeface="KaiTi"/>
                <a:ea typeface="KaiTi"/>
                <a:cs typeface="KaiTi"/>
              </a:rPr>
              <a:t> </a:t>
            </a:r>
            <a:r>
              <a:rPr sz="2100" i="1" spc="0" dirty="0">
                <a:solidFill>
                  <a:srgbClr val="191B0E">
                    <a:alpha val="100000"/>
                  </a:srgbClr>
                </a:solidFill>
                <a:latin typeface="KaiTi"/>
                <a:ea typeface="KaiTi"/>
                <a:cs typeface="KaiTi"/>
              </a:rPr>
              <a:t>但赋值语句的错误导致输出结</a:t>
            </a:r>
            <a:r>
              <a:rPr sz="2100" spc="0" dirty="0">
                <a:solidFill>
                  <a:srgbClr val="191B0E">
                    <a:alpha val="100000"/>
                  </a:srgbClr>
                </a:solidFill>
                <a:latin typeface="KaiTi"/>
                <a:ea typeface="KaiTi"/>
                <a:cs typeface="KaiTi"/>
              </a:rPr>
              <a:t> </a:t>
            </a:r>
            <a:r>
              <a:rPr sz="2100" i="1" spc="0" dirty="0">
                <a:solidFill>
                  <a:srgbClr val="191B0E">
                    <a:alpha val="100000"/>
                  </a:srgbClr>
                </a:solidFill>
                <a:latin typeface="KaiTi"/>
                <a:ea typeface="KaiTi"/>
                <a:cs typeface="KaiTi"/>
              </a:rPr>
              <a:t>果错误</a:t>
            </a:r>
            <a:r>
              <a:rPr sz="2100" i="1" spc="-33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称为计算型错误</a:t>
            </a:r>
            <a:r>
              <a:rPr sz="2100" i="1" spc="-325" dirty="0">
                <a:solidFill>
                  <a:srgbClr val="191B0E">
                    <a:alpha val="100000"/>
                  </a:srgbClr>
                </a:solidFill>
                <a:latin typeface="KaiTi"/>
                <a:ea typeface="KaiTi"/>
                <a:cs typeface="KaiTi"/>
              </a:rPr>
              <a:t>；</a:t>
            </a:r>
            <a:endParaRPr lang="KaiTi" altLang="KaiTi" sz="2100" dirty="0"/>
          </a:p>
          <a:p>
            <a:pPr indent="550178" algn="l" rtl="0" eaLnBrk="0">
              <a:lnSpc>
                <a:spcPct val="89000"/>
              </a:lnSpc>
              <a:spcBef>
                <a:spcPts val="750"/>
              </a:spcBef>
              <a:tabLst/>
            </a:pPr>
            <a:r>
              <a:rPr sz="2000" spc="-10" dirty="0">
                <a:solidFill>
                  <a:srgbClr val="191B0E">
                    <a:alpha val="100000"/>
                  </a:srgbClr>
                </a:solidFill>
                <a:latin typeface="Microsoft YaHei"/>
                <a:ea typeface="Microsoft YaHei"/>
                <a:cs typeface="Microsoft YaHei"/>
              </a:rPr>
              <a:t>–</a:t>
            </a:r>
            <a:r>
              <a:rPr sz="2000" spc="-380" dirty="0">
                <a:solidFill>
                  <a:srgbClr val="191B0E">
                    <a:alpha val="100000"/>
                  </a:srgbClr>
                </a:solidFill>
                <a:latin typeface="Microsoft YaHei"/>
                <a:ea typeface="Microsoft YaHei"/>
                <a:cs typeface="Microsoft YaHei"/>
              </a:rPr>
              <a:t>   </a:t>
            </a:r>
            <a:r>
              <a:rPr sz="2100" i="1" spc="-20" dirty="0">
                <a:solidFill>
                  <a:srgbClr val="191B0E">
                    <a:alpha val="100000"/>
                  </a:srgbClr>
                </a:solidFill>
                <a:latin typeface="KaiTi"/>
                <a:ea typeface="KaiTi"/>
                <a:cs typeface="KaiTi"/>
              </a:rPr>
              <a:t>丢失路径错误</a:t>
            </a:r>
            <a:r>
              <a:rPr sz="2100" i="1" spc="-1070" dirty="0">
                <a:solidFill>
                  <a:srgbClr val="191B0E">
                    <a:alpha val="100000"/>
                  </a:srgbClr>
                </a:solidFill>
                <a:latin typeface="KaiTi"/>
                <a:ea typeface="KaiTi"/>
                <a:cs typeface="KaiTi"/>
              </a:rPr>
              <a:t>：</a:t>
            </a:r>
            <a:r>
              <a:rPr sz="2100" i="1" spc="-20" dirty="0">
                <a:solidFill>
                  <a:srgbClr val="191B0E">
                    <a:alpha val="100000"/>
                  </a:srgbClr>
                </a:solidFill>
                <a:latin typeface="KaiTi"/>
                <a:ea typeface="KaiTi"/>
                <a:cs typeface="KaiTi"/>
              </a:rPr>
              <a:t>由于程序中的某处少了一个判定谓词</a:t>
            </a:r>
            <a:r>
              <a:rPr sz="2100" i="1" spc="0" dirty="0">
                <a:solidFill>
                  <a:srgbClr val="191B0E">
                    <a:alpha val="100000"/>
                  </a:srgbClr>
                </a:solidFill>
                <a:latin typeface="KaiTi"/>
                <a:ea typeface="KaiTi"/>
                <a:cs typeface="KaiTi"/>
              </a:rPr>
              <a:t>而引起的丢失路径错误</a:t>
            </a:r>
            <a:r>
              <a:rPr sz="2100" i="1" spc="-1070" dirty="0">
                <a:solidFill>
                  <a:srgbClr val="191B0E">
                    <a:alpha val="100000"/>
                  </a:srgbClr>
                </a:solidFill>
                <a:latin typeface="KaiTi"/>
                <a:ea typeface="KaiTi"/>
                <a:cs typeface="KaiTi"/>
              </a:rPr>
              <a:t>。</a:t>
            </a:r>
            <a:endParaRPr lang="KaiTi" altLang="KaiTi" sz="2100" dirty="0"/>
          </a:p>
          <a:p>
            <a:pPr indent="12700" algn="l" rtl="0" eaLnBrk="0">
              <a:lnSpc>
                <a:spcPct val="100000"/>
              </a:lnSpc>
              <a:spcBef>
                <a:spcPts val="1204"/>
              </a:spcBef>
              <a:tabLst/>
            </a:pPr>
            <a:r>
              <a:rPr sz="1900" spc="0" dirty="0">
                <a:solidFill>
                  <a:srgbClr val="191B0E">
                    <a:alpha val="100000"/>
                  </a:srgbClr>
                </a:solidFill>
                <a:latin typeface="Microsoft YaHei"/>
                <a:ea typeface="Microsoft YaHei"/>
                <a:cs typeface="Microsoft YaHei"/>
              </a:rPr>
              <a:t>■</a:t>
            </a:r>
            <a:r>
              <a:rPr sz="1900" spc="0" dirty="0">
                <a:solidFill>
                  <a:srgbClr val="191B0E">
                    <a:alpha val="100000"/>
                  </a:srgbClr>
                </a:solidFill>
                <a:latin typeface="Microsoft YaHei"/>
                <a:ea typeface="Microsoft YaHei"/>
                <a:cs typeface="Microsoft YaHei"/>
              </a:rPr>
              <a:t>   </a:t>
            </a:r>
            <a:r>
              <a:rPr sz="1900" spc="0" dirty="0">
                <a:solidFill>
                  <a:srgbClr val="191B0E">
                    <a:alpha val="100000"/>
                  </a:srgbClr>
                </a:solidFill>
                <a:latin typeface="KaiTi"/>
                <a:ea typeface="KaiTi"/>
                <a:cs typeface="KaiTi"/>
              </a:rPr>
              <a:t>域测试缺点是</a:t>
            </a:r>
            <a:r>
              <a:rPr sz="1900" spc="-395" dirty="0">
                <a:solidFill>
                  <a:srgbClr val="191B0E">
                    <a:alpha val="100000"/>
                  </a:srgbClr>
                </a:solidFill>
                <a:latin typeface="KaiTi"/>
                <a:ea typeface="KaiTi"/>
                <a:cs typeface="KaiTi"/>
              </a:rPr>
              <a:t>：</a:t>
            </a:r>
            <a:endParaRPr lang="KaiTi" altLang="KaiTi" sz="1900" dirty="0"/>
          </a:p>
          <a:p>
            <a:pPr indent="550208" algn="l" rtl="0" eaLnBrk="0">
              <a:lnSpc>
                <a:spcPct val="91000"/>
              </a:lnSpc>
              <a:spcBef>
                <a:spcPts val="668"/>
              </a:spcBef>
              <a:tabLst/>
            </a:pPr>
            <a:r>
              <a:rPr sz="2000" spc="-10" dirty="0">
                <a:solidFill>
                  <a:srgbClr val="191B0E">
                    <a:alpha val="100000"/>
                  </a:srgbClr>
                </a:solidFill>
                <a:latin typeface="Microsoft YaHei"/>
                <a:ea typeface="Microsoft YaHei"/>
                <a:cs typeface="Microsoft YaHei"/>
              </a:rPr>
              <a:t>–</a:t>
            </a:r>
            <a:r>
              <a:rPr sz="2000" spc="-210" dirty="0">
                <a:solidFill>
                  <a:srgbClr val="191B0E">
                    <a:alpha val="100000"/>
                  </a:srgbClr>
                </a:solidFill>
                <a:latin typeface="Microsoft YaHei"/>
                <a:ea typeface="Microsoft YaHei"/>
                <a:cs typeface="Microsoft YaHei"/>
              </a:rPr>
              <a:t>   </a:t>
            </a:r>
            <a:r>
              <a:rPr sz="2100" i="1" spc="-20" dirty="0">
                <a:solidFill>
                  <a:srgbClr val="191B0E">
                    <a:alpha val="100000"/>
                  </a:srgbClr>
                </a:solidFill>
                <a:latin typeface="KaiTi"/>
                <a:ea typeface="KaiTi"/>
                <a:cs typeface="KaiTi"/>
              </a:rPr>
              <a:t>为进行域测试对程序提出</a:t>
            </a:r>
            <a:r>
              <a:rPr sz="2100" i="1" spc="-15" dirty="0">
                <a:solidFill>
                  <a:srgbClr val="191B0E">
                    <a:alpha val="100000"/>
                  </a:srgbClr>
                </a:solidFill>
                <a:latin typeface="KaiTi"/>
                <a:ea typeface="KaiTi"/>
                <a:cs typeface="KaiTi"/>
              </a:rPr>
              <a:t>的</a:t>
            </a:r>
            <a:r>
              <a:rPr sz="2100" i="1" spc="0" dirty="0">
                <a:solidFill>
                  <a:srgbClr val="191B0E">
                    <a:alpha val="100000"/>
                  </a:srgbClr>
                </a:solidFill>
                <a:latin typeface="KaiTi"/>
                <a:ea typeface="KaiTi"/>
                <a:cs typeface="KaiTi"/>
              </a:rPr>
              <a:t>限制过多</a:t>
            </a:r>
            <a:r>
              <a:rPr sz="2100" i="1" spc="-1070" dirty="0">
                <a:solidFill>
                  <a:srgbClr val="191B0E">
                    <a:alpha val="100000"/>
                  </a:srgbClr>
                </a:solidFill>
                <a:latin typeface="KaiTi"/>
                <a:ea typeface="KaiTi"/>
                <a:cs typeface="KaiTi"/>
              </a:rPr>
              <a:t>；</a:t>
            </a:r>
            <a:endParaRPr lang="KaiTi" altLang="KaiTi" sz="2100" dirty="0"/>
          </a:p>
          <a:p>
            <a:pPr algn="l" rtl="0" eaLnBrk="0">
              <a:lnSpc>
                <a:spcPct val="111000"/>
              </a:lnSpc>
              <a:tabLst/>
            </a:pPr>
            <a:endParaRPr lang="Arial" altLang="Arial" sz="500" dirty="0"/>
          </a:p>
          <a:p>
            <a:pPr indent="550178" algn="l" rtl="0" eaLnBrk="0">
              <a:lnSpc>
                <a:spcPct val="88000"/>
              </a:lnSpc>
              <a:spcBef>
                <a:spcPts val="5"/>
              </a:spcBef>
              <a:tabLst/>
            </a:pPr>
            <a:r>
              <a:rPr sz="2000" spc="-10" dirty="0">
                <a:solidFill>
                  <a:srgbClr val="191B0E">
                    <a:alpha val="100000"/>
                  </a:srgbClr>
                </a:solidFill>
                <a:latin typeface="Microsoft YaHei"/>
                <a:ea typeface="Microsoft YaHei"/>
                <a:cs typeface="Microsoft YaHei"/>
              </a:rPr>
              <a:t>–</a:t>
            </a:r>
            <a:r>
              <a:rPr sz="2000" spc="-60" dirty="0">
                <a:solidFill>
                  <a:srgbClr val="191B0E">
                    <a:alpha val="100000"/>
                  </a:srgbClr>
                </a:solidFill>
                <a:latin typeface="Microsoft YaHei"/>
                <a:ea typeface="Microsoft YaHei"/>
                <a:cs typeface="Microsoft YaHei"/>
              </a:rPr>
              <a:t>   </a:t>
            </a:r>
            <a:r>
              <a:rPr sz="2100" i="1" spc="-5" dirty="0">
                <a:solidFill>
                  <a:srgbClr val="191B0E">
                    <a:alpha val="100000"/>
                  </a:srgbClr>
                </a:solidFill>
                <a:latin typeface="KaiTi"/>
                <a:ea typeface="KaiTi"/>
                <a:cs typeface="KaiTi"/>
              </a:rPr>
              <a:t>当</a:t>
            </a:r>
            <a:r>
              <a:rPr sz="2100" i="1" spc="0" dirty="0">
                <a:solidFill>
                  <a:srgbClr val="191B0E">
                    <a:alpha val="100000"/>
                  </a:srgbClr>
                </a:solidFill>
                <a:latin typeface="KaiTi"/>
                <a:ea typeface="KaiTi"/>
                <a:cs typeface="KaiTi"/>
              </a:rPr>
              <a:t>程序存在很多路径时</a:t>
            </a:r>
            <a:r>
              <a:rPr sz="2100" i="1" spc="-1060" dirty="0">
                <a:solidFill>
                  <a:srgbClr val="191B0E">
                    <a:alpha val="100000"/>
                  </a:srgbClr>
                </a:solidFill>
                <a:latin typeface="KaiTi"/>
                <a:ea typeface="KaiTi"/>
                <a:cs typeface="KaiTi"/>
              </a:rPr>
              <a:t>，</a:t>
            </a:r>
            <a:r>
              <a:rPr sz="2100" spc="-1050" dirty="0">
                <a:solidFill>
                  <a:srgbClr val="191B0E">
                    <a:alpha val="100000"/>
                  </a:srgbClr>
                </a:solidFill>
                <a:latin typeface="KaiTi"/>
                <a:ea typeface="KaiTi"/>
                <a:cs typeface="KaiTi"/>
              </a:rPr>
              <a:t> </a:t>
            </a:r>
            <a:r>
              <a:rPr sz="2100" i="1" spc="0" dirty="0">
                <a:solidFill>
                  <a:srgbClr val="191B0E">
                    <a:alpha val="100000"/>
                  </a:srgbClr>
                </a:solidFill>
                <a:latin typeface="KaiTi"/>
                <a:ea typeface="KaiTi"/>
                <a:cs typeface="KaiTi"/>
              </a:rPr>
              <a:t>所需的测试点很多</a:t>
            </a:r>
            <a:endParaRPr lang="KaiTi" altLang="KaiTi" sz="2100" dirty="0"/>
          </a:p>
        </p:txBody>
      </p:sp>
      <p:sp>
        <p:nvSpPr>
          <p:cNvPr id="659"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660" name="picture 660"/>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662" name="textbox 662"/>
          <p:cNvSpPr/>
          <p:nvPr/>
        </p:nvSpPr>
        <p:spPr>
          <a:xfrm>
            <a:off x="1468664" y="719988"/>
            <a:ext cx="9287509" cy="4150359"/>
          </a:xfrm>
          <a:prstGeom prst="rect">
            <a:avLst/>
          </a:prstGeom>
        </p:spPr>
        <p:txBody>
          <a:bodyPr vert="horz" wrap="square" lIns="0" tIns="0" rIns="0" bIns="0"/>
          <a:lstStyle/>
          <a:p>
            <a:pPr algn="l" rtl="0" eaLnBrk="0">
              <a:lnSpc>
                <a:spcPct val="81460"/>
              </a:lnSpc>
              <a:tabLst/>
            </a:pPr>
            <a:endParaRPr lang="Arial" altLang="Arial" sz="100" dirty="0"/>
          </a:p>
          <a:p>
            <a:pPr indent="82425" algn="l" rtl="0" eaLnBrk="0">
              <a:lnSpc>
                <a:spcPct val="96000"/>
              </a:lnSpc>
              <a:tabLst/>
            </a:pPr>
            <a:r>
              <a:rPr sz="3900" spc="-30" dirty="0">
                <a:solidFill>
                  <a:srgbClr val="191B0E">
                    <a:alpha val="100000"/>
                  </a:srgbClr>
                </a:solidFill>
                <a:latin typeface="KaiTi"/>
                <a:ea typeface="KaiTi"/>
                <a:cs typeface="KaiTi"/>
              </a:rPr>
              <a:t>白盒测试技术</a:t>
            </a:r>
            <a:r>
              <a:rPr sz="3900" spc="-20" dirty="0">
                <a:solidFill>
                  <a:srgbClr val="191B0E">
                    <a:alpha val="100000"/>
                  </a:srgbClr>
                </a:solidFill>
                <a:latin typeface="Microsoft YaHei"/>
                <a:ea typeface="Microsoft YaHei"/>
                <a:cs typeface="Microsoft YaHei"/>
              </a:rPr>
              <a:t>-</a:t>
            </a:r>
            <a:r>
              <a:rPr sz="3900" spc="-30" dirty="0">
                <a:solidFill>
                  <a:srgbClr val="191B0E">
                    <a:alpha val="100000"/>
                  </a:srgbClr>
                </a:solidFill>
                <a:latin typeface="KaiTi"/>
                <a:ea typeface="KaiTi"/>
                <a:cs typeface="KaiTi"/>
              </a:rPr>
              <a:t>符号测试</a:t>
            </a:r>
            <a:r>
              <a:rPr sz="3900" spc="-5" dirty="0">
                <a:solidFill>
                  <a:srgbClr val="191B0E">
                    <a:alpha val="100000"/>
                  </a:srgbClr>
                </a:solidFill>
                <a:latin typeface="KaiTi"/>
                <a:ea typeface="KaiTi"/>
                <a:cs typeface="KaiTi"/>
              </a:rPr>
              <a:t>法</a:t>
            </a:r>
            <a:endParaRPr lang="KaiTi" altLang="KaiTi" sz="3900" dirty="0"/>
          </a:p>
          <a:p>
            <a:pPr marL="405688" indent="-392988" algn="l" rtl="0" eaLnBrk="0">
              <a:lnSpc>
                <a:spcPct val="93000"/>
              </a:lnSpc>
              <a:spcBef>
                <a:spcPts val="750"/>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基本思想是允许程序的输入不仅仅是具体的数值数据</a:t>
            </a:r>
            <a:r>
              <a:rPr sz="2000" spc="-3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而且包括符号值</a:t>
            </a:r>
            <a:r>
              <a:rPr sz="2000" spc="-30"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符号值</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可以是基本的符号变量值</a:t>
            </a:r>
            <a:r>
              <a:rPr sz="2000" spc="-18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也可以是符号变量值的表达式</a:t>
            </a:r>
            <a:r>
              <a:rPr sz="2000" spc="-170" dirty="0">
                <a:solidFill>
                  <a:srgbClr val="191B0E">
                    <a:alpha val="100000"/>
                  </a:srgbClr>
                </a:solidFill>
                <a:latin typeface="KaiTi"/>
                <a:ea typeface="KaiTi"/>
                <a:cs typeface="KaiTi"/>
              </a:rPr>
              <a:t>。</a:t>
            </a:r>
            <a:endParaRPr lang="KaiTi" altLang="KaiTi" sz="2000" dirty="0"/>
          </a:p>
          <a:p>
            <a:pPr indent="12700" algn="l" rtl="0" eaLnBrk="0">
              <a:lnSpc>
                <a:spcPct val="92000"/>
              </a:lnSpc>
              <a:spcBef>
                <a:spcPts val="1250"/>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符号测试执行的是代数运算</a:t>
            </a:r>
            <a:r>
              <a:rPr sz="2000" spc="-3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可以作为普通测试的一个扩充</a:t>
            </a:r>
            <a:r>
              <a:rPr sz="2000" spc="-30" dirty="0">
                <a:solidFill>
                  <a:srgbClr val="191B0E">
                    <a:alpha val="100000"/>
                  </a:srgbClr>
                </a:solidFill>
                <a:latin typeface="KaiTi"/>
                <a:ea typeface="KaiTi"/>
                <a:cs typeface="KaiTi"/>
              </a:rPr>
              <a:t>；</a:t>
            </a:r>
            <a:endParaRPr lang="KaiTi" altLang="KaiTi" sz="2000" dirty="0"/>
          </a:p>
          <a:p>
            <a:pPr indent="12700" algn="l" rtl="0" eaLnBrk="0">
              <a:lnSpc>
                <a:spcPct val="93000"/>
              </a:lnSpc>
              <a:spcBef>
                <a:spcPts val="1248"/>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符号测试可以看作是程序测试和程序验证的一个折衷办法</a:t>
            </a:r>
            <a:r>
              <a:rPr sz="2000" spc="-950" dirty="0">
                <a:solidFill>
                  <a:srgbClr val="191B0E">
                    <a:alpha val="100000"/>
                  </a:srgbClr>
                </a:solidFill>
                <a:latin typeface="KaiTi"/>
                <a:ea typeface="KaiTi"/>
                <a:cs typeface="KaiTi"/>
              </a:rPr>
              <a:t>；</a:t>
            </a:r>
            <a:endParaRPr lang="KaiTi" altLang="KaiTi" sz="2000" dirty="0"/>
          </a:p>
          <a:p>
            <a:pPr indent="12721" algn="l" rtl="0" eaLnBrk="0">
              <a:lnSpc>
                <a:spcPct val="94000"/>
              </a:lnSpc>
              <a:spcBef>
                <a:spcPts val="1224"/>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符号测试程序中仅有有限的几条执行路径</a:t>
            </a:r>
            <a:r>
              <a:rPr sz="2000" spc="-720" dirty="0">
                <a:solidFill>
                  <a:srgbClr val="191B0E">
                    <a:alpha val="100000"/>
                  </a:srgbClr>
                </a:solidFill>
                <a:latin typeface="KaiTi"/>
                <a:ea typeface="KaiTi"/>
                <a:cs typeface="KaiTi"/>
              </a:rPr>
              <a:t>；</a:t>
            </a:r>
            <a:endParaRPr lang="KaiTi" altLang="KaiTi" sz="2000" dirty="0"/>
          </a:p>
          <a:p>
            <a:pPr indent="12700" algn="l" rtl="0" eaLnBrk="0">
              <a:lnSpc>
                <a:spcPct val="94000"/>
              </a:lnSpc>
              <a:spcBef>
                <a:spcPts val="1211"/>
              </a:spcBef>
              <a:tabLst/>
            </a:pPr>
            <a:r>
              <a:rPr sz="2000" spc="-10" dirty="0">
                <a:solidFill>
                  <a:srgbClr val="191B0E">
                    <a:alpha val="100000"/>
                  </a:srgbClr>
                </a:solidFill>
                <a:latin typeface="Microsoft YaHei"/>
                <a:ea typeface="Microsoft YaHei"/>
                <a:cs typeface="Microsoft YaHei"/>
              </a:rPr>
              <a:t>■</a:t>
            </a:r>
            <a:r>
              <a:rPr sz="2000" spc="-8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KaiTi"/>
                <a:ea typeface="KaiTi"/>
                <a:cs typeface="KaiTi"/>
              </a:rPr>
              <a:t>符号测</a:t>
            </a:r>
            <a:r>
              <a:rPr sz="2000" spc="0" dirty="0">
                <a:solidFill>
                  <a:srgbClr val="191B0E">
                    <a:alpha val="100000"/>
                  </a:srgbClr>
                </a:solidFill>
                <a:latin typeface="KaiTi"/>
                <a:ea typeface="KaiTi"/>
                <a:cs typeface="KaiTi"/>
              </a:rPr>
              <a:t>试的缺点是</a:t>
            </a:r>
            <a:r>
              <a:rPr sz="2000" spc="-1010" dirty="0">
                <a:solidFill>
                  <a:srgbClr val="191B0E">
                    <a:alpha val="100000"/>
                  </a:srgbClr>
                </a:solidFill>
                <a:latin typeface="KaiTi"/>
                <a:ea typeface="KaiTi"/>
                <a:cs typeface="KaiTi"/>
              </a:rPr>
              <a:t>：</a:t>
            </a:r>
            <a:endParaRPr lang="KaiTi" altLang="KaiTi" sz="2000" dirty="0"/>
          </a:p>
          <a:p>
            <a:pPr indent="550178" algn="l" rtl="0" eaLnBrk="0">
              <a:lnSpc>
                <a:spcPct val="91000"/>
              </a:lnSpc>
              <a:spcBef>
                <a:spcPts val="716"/>
              </a:spcBef>
              <a:tabLst/>
            </a:pPr>
            <a:r>
              <a:rPr sz="2000" spc="-10" dirty="0">
                <a:solidFill>
                  <a:srgbClr val="191B0E">
                    <a:alpha val="100000"/>
                  </a:srgbClr>
                </a:solidFill>
                <a:latin typeface="Microsoft YaHei"/>
                <a:ea typeface="Microsoft YaHei"/>
                <a:cs typeface="Microsoft YaHei"/>
              </a:rPr>
              <a:t>–</a:t>
            </a:r>
            <a:r>
              <a:rPr sz="2000" spc="-12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分支问题不能控制</a:t>
            </a:r>
            <a:r>
              <a:rPr sz="2100" i="1" spc="-1060" dirty="0">
                <a:solidFill>
                  <a:srgbClr val="191B0E">
                    <a:alpha val="100000"/>
                  </a:srgbClr>
                </a:solidFill>
                <a:latin typeface="KaiTi"/>
                <a:ea typeface="KaiTi"/>
                <a:cs typeface="KaiTi"/>
              </a:rPr>
              <a:t>；</a:t>
            </a:r>
            <a:endParaRPr lang="KaiTi" altLang="KaiTi" sz="2100" dirty="0"/>
          </a:p>
          <a:p>
            <a:pPr indent="550208" algn="l" rtl="0" eaLnBrk="0">
              <a:lnSpc>
                <a:spcPct val="91000"/>
              </a:lnSpc>
              <a:spcBef>
                <a:spcPts val="659"/>
              </a:spcBef>
              <a:tabLst/>
            </a:pPr>
            <a:r>
              <a:rPr sz="2000" spc="-10" dirty="0">
                <a:solidFill>
                  <a:srgbClr val="191B0E">
                    <a:alpha val="100000"/>
                  </a:srgbClr>
                </a:solidFill>
                <a:latin typeface="Microsoft YaHei"/>
                <a:ea typeface="Microsoft YaHei"/>
                <a:cs typeface="Microsoft YaHei"/>
              </a:rPr>
              <a:t>–</a:t>
            </a:r>
            <a:r>
              <a:rPr sz="2000" spc="-140" dirty="0">
                <a:solidFill>
                  <a:srgbClr val="191B0E">
                    <a:alpha val="100000"/>
                  </a:srgbClr>
                </a:solidFill>
                <a:latin typeface="Microsoft YaHei"/>
                <a:ea typeface="Microsoft YaHei"/>
                <a:cs typeface="Microsoft YaHei"/>
              </a:rPr>
              <a:t>   </a:t>
            </a:r>
            <a:r>
              <a:rPr sz="2100" i="1" spc="-20" dirty="0">
                <a:solidFill>
                  <a:srgbClr val="191B0E">
                    <a:alpha val="100000"/>
                  </a:srgbClr>
                </a:solidFill>
                <a:latin typeface="KaiTi"/>
                <a:ea typeface="KaiTi"/>
                <a:cs typeface="KaiTi"/>
              </a:rPr>
              <a:t>二义性问题</a:t>
            </a:r>
            <a:r>
              <a:rPr sz="2100" i="1" spc="-15" dirty="0">
                <a:solidFill>
                  <a:srgbClr val="191B0E">
                    <a:alpha val="100000"/>
                  </a:srgbClr>
                </a:solidFill>
                <a:latin typeface="KaiTi"/>
                <a:ea typeface="KaiTi"/>
                <a:cs typeface="KaiTi"/>
              </a:rPr>
              <a:t>不</a:t>
            </a:r>
            <a:r>
              <a:rPr sz="2100" i="1" spc="0" dirty="0">
                <a:solidFill>
                  <a:srgbClr val="191B0E">
                    <a:alpha val="100000"/>
                  </a:srgbClr>
                </a:solidFill>
                <a:latin typeface="KaiTi"/>
                <a:ea typeface="KaiTi"/>
                <a:cs typeface="KaiTi"/>
              </a:rPr>
              <a:t>能控制</a:t>
            </a:r>
            <a:r>
              <a:rPr sz="2100" i="1" spc="-1070" dirty="0">
                <a:solidFill>
                  <a:srgbClr val="191B0E">
                    <a:alpha val="100000"/>
                  </a:srgbClr>
                </a:solidFill>
                <a:latin typeface="KaiTi"/>
                <a:ea typeface="KaiTi"/>
                <a:cs typeface="KaiTi"/>
              </a:rPr>
              <a:t>；</a:t>
            </a:r>
            <a:endParaRPr lang="KaiTi" altLang="KaiTi" sz="2100" dirty="0"/>
          </a:p>
          <a:p>
            <a:pPr algn="l" rtl="0" eaLnBrk="0">
              <a:lnSpc>
                <a:spcPct val="110000"/>
              </a:lnSpc>
              <a:tabLst/>
            </a:pPr>
            <a:endParaRPr lang="Arial" altLang="Arial" sz="500" dirty="0"/>
          </a:p>
          <a:p>
            <a:pPr indent="550178" algn="l" rtl="0" eaLnBrk="0">
              <a:lnSpc>
                <a:spcPct val="90000"/>
              </a:lnSpc>
              <a:spcBef>
                <a:spcPts val="1"/>
              </a:spcBef>
              <a:tabLst/>
            </a:pPr>
            <a:r>
              <a:rPr sz="2000" spc="-10" dirty="0">
                <a:solidFill>
                  <a:srgbClr val="191B0E">
                    <a:alpha val="100000"/>
                  </a:srgbClr>
                </a:solidFill>
                <a:latin typeface="Microsoft YaHei"/>
                <a:ea typeface="Microsoft YaHei"/>
                <a:cs typeface="Microsoft YaHei"/>
              </a:rPr>
              <a:t>–</a:t>
            </a:r>
            <a:r>
              <a:rPr sz="2000" spc="-130" dirty="0">
                <a:solidFill>
                  <a:srgbClr val="191B0E">
                    <a:alpha val="100000"/>
                  </a:srgbClr>
                </a:solidFill>
                <a:latin typeface="Microsoft YaHei"/>
                <a:ea typeface="Microsoft YaHei"/>
                <a:cs typeface="Microsoft YaHei"/>
              </a:rPr>
              <a:t> </a:t>
            </a:r>
            <a:r>
              <a:rPr sz="2000" spc="-12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大程序问题不能控制</a:t>
            </a:r>
            <a:r>
              <a:rPr sz="2100" i="1" spc="-1070" dirty="0">
                <a:solidFill>
                  <a:srgbClr val="191B0E">
                    <a:alpha val="100000"/>
                  </a:srgbClr>
                </a:solidFill>
                <a:latin typeface="KaiTi"/>
                <a:ea typeface="KaiTi"/>
                <a:cs typeface="KaiTi"/>
              </a:rPr>
              <a:t>。</a:t>
            </a:r>
            <a:endParaRPr lang="KaiTi" altLang="KaiTi" sz="2100" dirty="0"/>
          </a:p>
        </p:txBody>
      </p:sp>
      <p:sp>
        <p:nvSpPr>
          <p:cNvPr id="663"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664" name="picture 664"/>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666" name="textbox 666"/>
          <p:cNvSpPr/>
          <p:nvPr/>
        </p:nvSpPr>
        <p:spPr>
          <a:xfrm>
            <a:off x="1468664" y="719988"/>
            <a:ext cx="9418955" cy="3229610"/>
          </a:xfrm>
          <a:prstGeom prst="rect">
            <a:avLst/>
          </a:prstGeom>
        </p:spPr>
        <p:txBody>
          <a:bodyPr vert="horz" wrap="square" lIns="0" tIns="0" rIns="0" bIns="0"/>
          <a:lstStyle/>
          <a:p>
            <a:pPr algn="l" rtl="0" eaLnBrk="0">
              <a:lnSpc>
                <a:spcPct val="80549"/>
              </a:lnSpc>
              <a:tabLst/>
            </a:pPr>
            <a:endParaRPr lang="Arial" altLang="Arial" sz="100" dirty="0"/>
          </a:p>
          <a:p>
            <a:pPr indent="82425" algn="l" rtl="0" eaLnBrk="0">
              <a:lnSpc>
                <a:spcPct val="97000"/>
              </a:lnSpc>
              <a:tabLst/>
            </a:pPr>
            <a:r>
              <a:rPr sz="3900" spc="-60" dirty="0">
                <a:solidFill>
                  <a:srgbClr val="191B0E">
                    <a:alpha val="100000"/>
                  </a:srgbClr>
                </a:solidFill>
                <a:latin typeface="KaiTi"/>
                <a:ea typeface="KaiTi"/>
                <a:cs typeface="KaiTi"/>
              </a:rPr>
              <a:t>白盒测试技术</a:t>
            </a:r>
            <a:r>
              <a:rPr sz="3900" spc="-30" dirty="0">
                <a:solidFill>
                  <a:srgbClr val="191B0E">
                    <a:alpha val="100000"/>
                  </a:srgbClr>
                </a:solidFill>
                <a:latin typeface="Microsoft YaHei"/>
                <a:ea typeface="Microsoft YaHei"/>
                <a:cs typeface="Microsoft YaHei"/>
              </a:rPr>
              <a:t>-</a:t>
            </a:r>
            <a:r>
              <a:rPr sz="3900" spc="-40" dirty="0">
                <a:solidFill>
                  <a:srgbClr val="191B0E">
                    <a:alpha val="100000"/>
                  </a:srgbClr>
                </a:solidFill>
                <a:latin typeface="Microsoft YaHei"/>
                <a:ea typeface="Microsoft YaHei"/>
                <a:cs typeface="Microsoft YaHei"/>
              </a:rPr>
              <a:t>Z</a:t>
            </a:r>
            <a:r>
              <a:rPr sz="3900" spc="-60" dirty="0">
                <a:solidFill>
                  <a:srgbClr val="191B0E">
                    <a:alpha val="100000"/>
                  </a:srgbClr>
                </a:solidFill>
                <a:latin typeface="KaiTi"/>
                <a:ea typeface="KaiTi"/>
                <a:cs typeface="KaiTi"/>
              </a:rPr>
              <a:t>路径覆盖</a:t>
            </a:r>
            <a:r>
              <a:rPr sz="3900" spc="0" dirty="0">
                <a:solidFill>
                  <a:srgbClr val="191B0E">
                    <a:alpha val="100000"/>
                  </a:srgbClr>
                </a:solidFill>
                <a:latin typeface="KaiTi"/>
                <a:ea typeface="KaiTi"/>
                <a:cs typeface="KaiTi"/>
              </a:rPr>
              <a:t>法</a:t>
            </a:r>
            <a:endParaRPr lang="KaiTi" altLang="KaiTi" sz="3900" dirty="0"/>
          </a:p>
          <a:p>
            <a:pPr marL="428111" indent="-415411" algn="l" rtl="0" eaLnBrk="0">
              <a:lnSpc>
                <a:spcPct val="97000"/>
              </a:lnSpc>
              <a:spcBef>
                <a:spcPts val="716"/>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分析程序中的路径是指检验程序从入口开始</a:t>
            </a:r>
            <a:r>
              <a:rPr sz="2000" spc="-190"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执行过程中经历的各个语句</a:t>
            </a:r>
            <a:r>
              <a:rPr sz="2000" spc="-17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直到</a:t>
            </a:r>
            <a:r>
              <a:rPr sz="2000" spc="0" dirty="0">
                <a:solidFill>
                  <a:srgbClr val="191B0E">
                    <a:alpha val="100000"/>
                  </a:srgbClr>
                </a:solidFill>
                <a:latin typeface="KaiTi"/>
                <a:ea typeface="KaiTi"/>
                <a:cs typeface="KaiTi"/>
              </a:rPr>
              <a:t> </a:t>
            </a:r>
            <a:r>
              <a:rPr sz="2000" spc="-100" dirty="0">
                <a:solidFill>
                  <a:srgbClr val="191B0E">
                    <a:alpha val="100000"/>
                  </a:srgbClr>
                </a:solidFill>
                <a:latin typeface="KaiTi"/>
                <a:ea typeface="KaiTi"/>
                <a:cs typeface="KaiTi"/>
              </a:rPr>
              <a:t>出</a:t>
            </a:r>
            <a:r>
              <a:rPr sz="2000" spc="-90" dirty="0">
                <a:solidFill>
                  <a:srgbClr val="191B0E">
                    <a:alpha val="100000"/>
                  </a:srgbClr>
                </a:solidFill>
                <a:latin typeface="KaiTi"/>
                <a:ea typeface="KaiTi"/>
                <a:cs typeface="KaiTi"/>
              </a:rPr>
              <a:t>口</a:t>
            </a:r>
            <a:endParaRPr lang="KaiTi" altLang="KaiTi" sz="2000" dirty="0"/>
          </a:p>
          <a:p>
            <a:pPr marL="398020" indent="-385320" algn="l" rtl="0" eaLnBrk="0">
              <a:lnSpc>
                <a:spcPct val="94000"/>
              </a:lnSpc>
              <a:spcBef>
                <a:spcPts val="1038"/>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Microsoft YaHei"/>
                <a:ea typeface="Microsoft YaHei"/>
                <a:cs typeface="Microsoft YaHei"/>
              </a:rPr>
              <a:t>Z</a:t>
            </a:r>
            <a:r>
              <a:rPr sz="2000" spc="0" dirty="0">
                <a:solidFill>
                  <a:srgbClr val="191B0E">
                    <a:alpha val="100000"/>
                  </a:srgbClr>
                </a:solidFill>
                <a:latin typeface="KaiTi"/>
                <a:ea typeface="KaiTi"/>
                <a:cs typeface="KaiTi"/>
              </a:rPr>
              <a:t>路径覆盖对循环机制进行简化</a:t>
            </a:r>
            <a:r>
              <a:rPr sz="2000" spc="-21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减少路径的数量</a:t>
            </a:r>
            <a:r>
              <a:rPr sz="2000" spc="-21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使得覆盖所有路径成为可能</a:t>
            </a:r>
            <a:r>
              <a:rPr sz="2000" spc="-19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简化循环意义下的路径覆盖称为</a:t>
            </a:r>
            <a:r>
              <a:rPr sz="2000" spc="0" dirty="0">
                <a:solidFill>
                  <a:srgbClr val="191B0E">
                    <a:alpha val="100000"/>
                  </a:srgbClr>
                </a:solidFill>
                <a:latin typeface="Microsoft YaHei"/>
                <a:ea typeface="Microsoft YaHei"/>
                <a:cs typeface="Microsoft YaHei"/>
              </a:rPr>
              <a:t>Z</a:t>
            </a:r>
            <a:r>
              <a:rPr sz="2000" spc="0" dirty="0">
                <a:solidFill>
                  <a:srgbClr val="191B0E">
                    <a:alpha val="100000"/>
                  </a:srgbClr>
                </a:solidFill>
                <a:latin typeface="KaiTi"/>
                <a:ea typeface="KaiTi"/>
                <a:cs typeface="KaiTi"/>
              </a:rPr>
              <a:t>路径覆盖（循环简化</a:t>
            </a:r>
            <a:r>
              <a:rPr sz="2000" spc="-160"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限制循环次数</a:t>
            </a:r>
            <a:r>
              <a:rPr sz="2000" spc="-15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只考虑循</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环一次或零次情况</a:t>
            </a:r>
            <a:r>
              <a:rPr sz="2000" spc="-375" dirty="0">
                <a:solidFill>
                  <a:srgbClr val="191B0E">
                    <a:alpha val="100000"/>
                  </a:srgbClr>
                </a:solidFill>
                <a:latin typeface="KaiTi"/>
                <a:ea typeface="KaiTi"/>
                <a:cs typeface="KaiTi"/>
              </a:rPr>
              <a:t>）</a:t>
            </a:r>
            <a:endParaRPr lang="KaiTi" altLang="KaiTi" sz="2000" dirty="0"/>
          </a:p>
          <a:p>
            <a:pPr algn="l" rtl="0" eaLnBrk="0">
              <a:lnSpc>
                <a:spcPct val="118000"/>
              </a:lnSpc>
              <a:tabLst/>
            </a:pPr>
            <a:endParaRPr lang="Arial" altLang="Arial" sz="500" dirty="0"/>
          </a:p>
          <a:p>
            <a:pPr marL="914206" indent="-364028" algn="l" rtl="0" eaLnBrk="0">
              <a:lnSpc>
                <a:spcPct val="90000"/>
              </a:lnSpc>
              <a:spcBef>
                <a:spcPts val="4"/>
              </a:spcBef>
              <a:tabLst/>
            </a:pPr>
            <a:r>
              <a:rPr sz="2000" spc="-10" dirty="0">
                <a:solidFill>
                  <a:srgbClr val="191B0E">
                    <a:alpha val="100000"/>
                  </a:srgbClr>
                </a:solidFill>
                <a:latin typeface="Microsoft YaHei"/>
                <a:ea typeface="Microsoft YaHei"/>
                <a:cs typeface="Microsoft YaHei"/>
              </a:rPr>
              <a:t>–</a:t>
            </a:r>
            <a:r>
              <a:rPr sz="2000" spc="-390" dirty="0">
                <a:solidFill>
                  <a:srgbClr val="191B0E">
                    <a:alpha val="100000"/>
                  </a:srgbClr>
                </a:solidFill>
                <a:latin typeface="Microsoft YaHei"/>
                <a:ea typeface="Microsoft YaHei"/>
                <a:cs typeface="Microsoft YaHei"/>
              </a:rPr>
              <a:t>   </a:t>
            </a:r>
            <a:r>
              <a:rPr sz="2100" i="1" spc="-20" dirty="0">
                <a:solidFill>
                  <a:srgbClr val="191B0E">
                    <a:alpha val="100000"/>
                  </a:srgbClr>
                </a:solidFill>
                <a:latin typeface="KaiTi"/>
                <a:ea typeface="KaiTi"/>
                <a:cs typeface="KaiTi"/>
              </a:rPr>
              <a:t>循环简化的目的是限制循环的次数</a:t>
            </a:r>
            <a:r>
              <a:rPr sz="2100" i="1" spc="-1070" dirty="0">
                <a:solidFill>
                  <a:srgbClr val="191B0E">
                    <a:alpha val="100000"/>
                  </a:srgbClr>
                </a:solidFill>
                <a:latin typeface="KaiTi"/>
                <a:ea typeface="KaiTi"/>
                <a:cs typeface="KaiTi"/>
              </a:rPr>
              <a:t>，</a:t>
            </a:r>
            <a:r>
              <a:rPr sz="2100" i="1" spc="-20" dirty="0">
                <a:solidFill>
                  <a:srgbClr val="191B0E">
                    <a:alpha val="100000"/>
                  </a:srgbClr>
                </a:solidFill>
                <a:latin typeface="KaiTi"/>
                <a:ea typeface="KaiTi"/>
                <a:cs typeface="KaiTi"/>
              </a:rPr>
              <a:t>无论循环的形式和循环</a:t>
            </a:r>
            <a:r>
              <a:rPr sz="2100" i="1" spc="-10" dirty="0">
                <a:solidFill>
                  <a:srgbClr val="191B0E">
                    <a:alpha val="100000"/>
                  </a:srgbClr>
                </a:solidFill>
                <a:latin typeface="KaiTi"/>
                <a:ea typeface="KaiTi"/>
                <a:cs typeface="KaiTi"/>
              </a:rPr>
              <a:t>体</a:t>
            </a:r>
            <a:r>
              <a:rPr sz="2100" i="1" spc="0" dirty="0">
                <a:solidFill>
                  <a:srgbClr val="191B0E">
                    <a:alpha val="100000"/>
                  </a:srgbClr>
                </a:solidFill>
                <a:latin typeface="KaiTi"/>
                <a:ea typeface="KaiTi"/>
                <a:cs typeface="KaiTi"/>
              </a:rPr>
              <a:t>实际执行的次</a:t>
            </a:r>
            <a:r>
              <a:rPr sz="2100" spc="0" dirty="0">
                <a:solidFill>
                  <a:srgbClr val="191B0E">
                    <a:alpha val="100000"/>
                  </a:srgbClr>
                </a:solidFill>
                <a:latin typeface="KaiTi"/>
                <a:ea typeface="KaiTi"/>
                <a:cs typeface="KaiTi"/>
              </a:rPr>
              <a:t> </a:t>
            </a:r>
            <a:r>
              <a:rPr sz="2100" i="1" spc="0" dirty="0">
                <a:solidFill>
                  <a:srgbClr val="191B0E">
                    <a:alpha val="100000"/>
                  </a:srgbClr>
                </a:solidFill>
                <a:latin typeface="KaiTi"/>
                <a:ea typeface="KaiTi"/>
                <a:cs typeface="KaiTi"/>
              </a:rPr>
              <a:t>数</a:t>
            </a:r>
            <a:r>
              <a:rPr sz="2100" i="1" spc="-89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简化后的循环测试只考虑执行循环体一次和零次（不执行</a:t>
            </a:r>
            <a:r>
              <a:rPr sz="2100" i="1" spc="-89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两种情况</a:t>
            </a:r>
            <a:r>
              <a:rPr sz="2100" i="1" spc="-885" dirty="0">
                <a:solidFill>
                  <a:srgbClr val="191B0E">
                    <a:alpha val="100000"/>
                  </a:srgbClr>
                </a:solidFill>
                <a:latin typeface="KaiTi"/>
                <a:ea typeface="KaiTi"/>
                <a:cs typeface="KaiTi"/>
              </a:rPr>
              <a:t>，</a:t>
            </a:r>
            <a:r>
              <a:rPr sz="2100" spc="0" dirty="0">
                <a:solidFill>
                  <a:srgbClr val="191B0E">
                    <a:alpha val="100000"/>
                  </a:srgbClr>
                </a:solidFill>
                <a:latin typeface="KaiTi"/>
                <a:ea typeface="KaiTi"/>
                <a:cs typeface="KaiTi"/>
              </a:rPr>
              <a:t> </a:t>
            </a:r>
            <a:r>
              <a:rPr sz="2100" i="1" spc="-80" dirty="0">
                <a:solidFill>
                  <a:srgbClr val="191B0E">
                    <a:alpha val="100000"/>
                  </a:srgbClr>
                </a:solidFill>
                <a:latin typeface="KaiTi"/>
                <a:ea typeface="KaiTi"/>
                <a:cs typeface="KaiTi"/>
              </a:rPr>
              <a:t>即考虑执行时进入循环体一次和跳过循环体这两种</a:t>
            </a:r>
            <a:r>
              <a:rPr sz="2100" i="1" spc="-5" dirty="0">
                <a:solidFill>
                  <a:srgbClr val="191B0E">
                    <a:alpha val="100000"/>
                  </a:srgbClr>
                </a:solidFill>
                <a:latin typeface="KaiTi"/>
                <a:ea typeface="KaiTi"/>
                <a:cs typeface="KaiTi"/>
              </a:rPr>
              <a:t>情</a:t>
            </a:r>
            <a:r>
              <a:rPr sz="2100" i="1" spc="0" dirty="0">
                <a:solidFill>
                  <a:srgbClr val="191B0E">
                    <a:alpha val="100000"/>
                  </a:srgbClr>
                </a:solidFill>
                <a:latin typeface="KaiTi"/>
                <a:ea typeface="KaiTi"/>
                <a:cs typeface="KaiTi"/>
              </a:rPr>
              <a:t>况</a:t>
            </a:r>
            <a:endParaRPr lang="KaiTi" altLang="KaiTi" sz="2100" dirty="0"/>
          </a:p>
        </p:txBody>
      </p:sp>
      <p:sp>
        <p:nvSpPr>
          <p:cNvPr id="667"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668" name="picture 668"/>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670" name="textbox 670"/>
          <p:cNvSpPr/>
          <p:nvPr/>
        </p:nvSpPr>
        <p:spPr>
          <a:xfrm>
            <a:off x="1468664" y="719988"/>
            <a:ext cx="9423400" cy="4955540"/>
          </a:xfrm>
          <a:prstGeom prst="rect">
            <a:avLst/>
          </a:prstGeom>
        </p:spPr>
        <p:txBody>
          <a:bodyPr vert="horz" wrap="square" lIns="0" tIns="0" rIns="0" bIns="0"/>
          <a:lstStyle/>
          <a:p>
            <a:pPr algn="l" rtl="0" eaLnBrk="0">
              <a:lnSpc>
                <a:spcPct val="68763"/>
              </a:lnSpc>
              <a:tabLst/>
            </a:pPr>
            <a:endParaRPr lang="Arial" altLang="Arial" sz="100" dirty="0"/>
          </a:p>
          <a:p>
            <a:pPr indent="82425" algn="l" rtl="0" eaLnBrk="0">
              <a:lnSpc>
                <a:spcPct val="96000"/>
              </a:lnSpc>
              <a:tabLst/>
            </a:pPr>
            <a:r>
              <a:rPr sz="3900" spc="-10" dirty="0">
                <a:solidFill>
                  <a:srgbClr val="191B0E">
                    <a:alpha val="100000"/>
                  </a:srgbClr>
                </a:solidFill>
                <a:latin typeface="KaiTi"/>
                <a:ea typeface="KaiTi"/>
                <a:cs typeface="KaiTi"/>
              </a:rPr>
              <a:t>白盒测试技术</a:t>
            </a:r>
            <a:r>
              <a:rPr sz="3900" spc="-10" dirty="0">
                <a:solidFill>
                  <a:srgbClr val="191B0E">
                    <a:alpha val="100000"/>
                  </a:srgbClr>
                </a:solidFill>
                <a:latin typeface="Microsoft YaHei"/>
                <a:ea typeface="Microsoft YaHei"/>
                <a:cs typeface="Microsoft YaHei"/>
              </a:rPr>
              <a:t>-</a:t>
            </a:r>
            <a:r>
              <a:rPr sz="3900" spc="-10" dirty="0">
                <a:solidFill>
                  <a:srgbClr val="191B0E">
                    <a:alpha val="100000"/>
                  </a:srgbClr>
                </a:solidFill>
                <a:latin typeface="KaiTi"/>
                <a:ea typeface="KaiTi"/>
                <a:cs typeface="KaiTi"/>
              </a:rPr>
              <a:t>程序变异测试</a:t>
            </a:r>
            <a:r>
              <a:rPr sz="3900" spc="-5" dirty="0">
                <a:solidFill>
                  <a:srgbClr val="191B0E">
                    <a:alpha val="100000"/>
                  </a:srgbClr>
                </a:solidFill>
                <a:latin typeface="KaiTi"/>
                <a:ea typeface="KaiTi"/>
                <a:cs typeface="KaiTi"/>
              </a:rPr>
              <a:t>法</a:t>
            </a:r>
            <a:endParaRPr lang="KaiTi" altLang="KaiTi" sz="3900" dirty="0"/>
          </a:p>
          <a:p>
            <a:pPr marL="398043" indent="-385343" algn="l" rtl="0" eaLnBrk="0">
              <a:lnSpc>
                <a:spcPct val="94000"/>
              </a:lnSpc>
              <a:spcBef>
                <a:spcPts val="774"/>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程序变异是一种错误驱动测试</a:t>
            </a:r>
            <a:r>
              <a:rPr sz="2000" spc="-6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错误驱动测试是指该方法是针对某类特定程序错</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误的</a:t>
            </a:r>
            <a:r>
              <a:rPr sz="2000" spc="-6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经过多年的测试理论研究和软件测试的实践</a:t>
            </a:r>
            <a:r>
              <a:rPr sz="2000" spc="-50"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人们逐渐发现要想找出程序</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中所有的错误几乎是不可能的</a:t>
            </a:r>
            <a:r>
              <a:rPr sz="2000" spc="-290" dirty="0">
                <a:solidFill>
                  <a:srgbClr val="191B0E">
                    <a:alpha val="100000"/>
                  </a:srgbClr>
                </a:solidFill>
                <a:latin typeface="KaiTi"/>
                <a:ea typeface="KaiTi"/>
                <a:cs typeface="KaiTi"/>
              </a:rPr>
              <a:t>。</a:t>
            </a:r>
            <a:endParaRPr lang="KaiTi" altLang="KaiTi" sz="2000" dirty="0"/>
          </a:p>
          <a:p>
            <a:pPr marL="398020" indent="-385320" algn="l" rtl="0" eaLnBrk="0">
              <a:lnSpc>
                <a:spcPct val="95000"/>
              </a:lnSpc>
              <a:spcBef>
                <a:spcPts val="1168"/>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比较现实的解决办法是将错误的搜索范围尽可能地缩小</a:t>
            </a:r>
            <a:r>
              <a:rPr sz="2000" spc="-6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以利于专门测试某类错</a:t>
            </a:r>
            <a:r>
              <a:rPr sz="2000" spc="0" dirty="0">
                <a:solidFill>
                  <a:srgbClr val="191B0E">
                    <a:alpha val="100000"/>
                  </a:srgbClr>
                </a:solidFill>
                <a:latin typeface="KaiTi"/>
                <a:ea typeface="KaiTi"/>
                <a:cs typeface="KaiTi"/>
              </a:rPr>
              <a:t> </a:t>
            </a:r>
            <a:r>
              <a:rPr sz="2000" spc="-30" dirty="0">
                <a:solidFill>
                  <a:srgbClr val="191B0E">
                    <a:alpha val="100000"/>
                  </a:srgbClr>
                </a:solidFill>
                <a:latin typeface="KaiTi"/>
                <a:ea typeface="KaiTi"/>
                <a:cs typeface="KaiTi"/>
              </a:rPr>
              <a:t>误是否</a:t>
            </a:r>
            <a:r>
              <a:rPr sz="2000" spc="-20" dirty="0">
                <a:solidFill>
                  <a:srgbClr val="191B0E">
                    <a:alpha val="100000"/>
                  </a:srgbClr>
                </a:solidFill>
                <a:latin typeface="KaiTi"/>
                <a:ea typeface="KaiTi"/>
                <a:cs typeface="KaiTi"/>
              </a:rPr>
              <a:t>存</a:t>
            </a:r>
            <a:r>
              <a:rPr sz="2000" spc="0" dirty="0">
                <a:solidFill>
                  <a:srgbClr val="191B0E">
                    <a:alpha val="100000"/>
                  </a:srgbClr>
                </a:solidFill>
                <a:latin typeface="KaiTi"/>
                <a:ea typeface="KaiTi"/>
                <a:cs typeface="KaiTi"/>
              </a:rPr>
              <a:t>在</a:t>
            </a:r>
            <a:endParaRPr lang="KaiTi" altLang="KaiTi" sz="2000" dirty="0"/>
          </a:p>
          <a:p>
            <a:pPr indent="12700" algn="l" rtl="0" eaLnBrk="0">
              <a:lnSpc>
                <a:spcPct val="92000"/>
              </a:lnSpc>
              <a:spcBef>
                <a:spcPts val="1445"/>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对于给定的程序</a:t>
            </a:r>
            <a:r>
              <a:rPr sz="2000" spc="0" dirty="0">
                <a:solidFill>
                  <a:srgbClr val="191B0E">
                    <a:alpha val="100000"/>
                  </a:srgbClr>
                </a:solidFill>
                <a:latin typeface="Times New Roman"/>
                <a:ea typeface="Times New Roman"/>
                <a:cs typeface="Times New Roman"/>
              </a:rPr>
              <a:t>P</a:t>
            </a:r>
            <a:r>
              <a:rPr sz="2000" spc="-2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先假定程序中存在一些小错误</a:t>
            </a:r>
            <a:r>
              <a:rPr sz="2000" spc="-20"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每假设一个错误</a:t>
            </a:r>
            <a:r>
              <a:rPr sz="2000" spc="-2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程序</a:t>
            </a:r>
            <a:r>
              <a:rPr sz="2000" spc="0" dirty="0">
                <a:solidFill>
                  <a:srgbClr val="191B0E">
                    <a:alpha val="100000"/>
                  </a:srgbClr>
                </a:solidFill>
                <a:latin typeface="Times New Roman"/>
                <a:ea typeface="Times New Roman"/>
                <a:cs typeface="Times New Roman"/>
              </a:rPr>
              <a:t>P</a:t>
            </a:r>
            <a:r>
              <a:rPr sz="2000" spc="0" dirty="0">
                <a:solidFill>
                  <a:srgbClr val="191B0E">
                    <a:alpha val="100000"/>
                  </a:srgbClr>
                </a:solidFill>
                <a:latin typeface="KaiTi"/>
                <a:ea typeface="KaiTi"/>
                <a:cs typeface="KaiTi"/>
              </a:rPr>
              <a:t>就变</a:t>
            </a:r>
            <a:endParaRPr lang="KaiTi" altLang="KaiTi" sz="2000" dirty="0"/>
          </a:p>
          <a:p>
            <a:pPr marL="383004" indent="19087" algn="l" rtl="0" eaLnBrk="0">
              <a:lnSpc>
                <a:spcPct val="114000"/>
              </a:lnSpc>
              <a:spcBef>
                <a:spcPts val="187"/>
              </a:spcBef>
              <a:tabLst/>
            </a:pPr>
            <a:r>
              <a:rPr sz="2000" spc="0" dirty="0">
                <a:solidFill>
                  <a:srgbClr val="191B0E">
                    <a:alpha val="100000"/>
                  </a:srgbClr>
                </a:solidFill>
                <a:latin typeface="KaiTi"/>
                <a:ea typeface="KaiTi"/>
                <a:cs typeface="KaiTi"/>
              </a:rPr>
              <a:t>成</a:t>
            </a:r>
            <a:r>
              <a:rPr sz="2000" spc="0" dirty="0">
                <a:solidFill>
                  <a:srgbClr val="191B0E">
                    <a:alpha val="100000"/>
                  </a:srgbClr>
                </a:solidFill>
                <a:latin typeface="Times New Roman"/>
                <a:ea typeface="Times New Roman"/>
                <a:cs typeface="Times New Roman"/>
              </a:rPr>
              <a:t>P′</a:t>
            </a:r>
            <a:r>
              <a:rPr sz="2000" spc="-23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如果假设了</a:t>
            </a:r>
            <a:r>
              <a:rPr sz="2000" spc="0" dirty="0">
                <a:solidFill>
                  <a:srgbClr val="191B0E">
                    <a:alpha val="100000"/>
                  </a:srgbClr>
                </a:solidFill>
                <a:latin typeface="Times New Roman"/>
                <a:ea typeface="Times New Roman"/>
                <a:cs typeface="Times New Roman"/>
              </a:rPr>
              <a:t>n</a:t>
            </a:r>
            <a:r>
              <a:rPr sz="2000" spc="0" dirty="0">
                <a:solidFill>
                  <a:srgbClr val="191B0E">
                    <a:alpha val="100000"/>
                  </a:srgbClr>
                </a:solidFill>
                <a:latin typeface="KaiTi"/>
                <a:ea typeface="KaiTi"/>
                <a:cs typeface="KaiTi"/>
              </a:rPr>
              <a:t>个错误</a:t>
            </a:r>
            <a:r>
              <a:rPr sz="2000" spc="-230"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Times New Roman"/>
                <a:ea typeface="Times New Roman"/>
                <a:cs typeface="Times New Roman"/>
              </a:rPr>
              <a:t>e</a:t>
            </a:r>
            <a:r>
              <a:rPr sz="2000" spc="0" dirty="0" baseline="-23439">
                <a:solidFill>
                  <a:srgbClr val="191B0E">
                    <a:alpha val="100000"/>
                  </a:srgbClr>
                </a:solidFill>
                <a:latin typeface="Times New Roman"/>
                <a:ea typeface="Times New Roman"/>
                <a:cs typeface="Times New Roman"/>
              </a:rPr>
              <a:t>1</a:t>
            </a:r>
            <a:r>
              <a:rPr sz="1300" spc="0" dirty="0">
                <a:solidFill>
                  <a:srgbClr val="191B0E">
                    <a:alpha val="100000"/>
                  </a:srgbClr>
                </a:solidFill>
                <a:latin typeface="Times New Roman"/>
                <a:ea typeface="Times New Roman"/>
                <a:cs typeface="Times New Roman"/>
              </a:rPr>
              <a:t> </a:t>
            </a:r>
            <a:r>
              <a:rPr sz="2000" spc="-230" dirty="0">
                <a:solidFill>
                  <a:srgbClr val="191B0E">
                    <a:alpha val="100000"/>
                  </a:srgbClr>
                </a:solidFill>
                <a:latin typeface="KaiTi"/>
                <a:ea typeface="KaiTi"/>
                <a:cs typeface="KaiTi"/>
              </a:rPr>
              <a:t>，</a:t>
            </a:r>
            <a:r>
              <a:rPr sz="2000" spc="0" dirty="0">
                <a:solidFill>
                  <a:srgbClr val="191B0E">
                    <a:alpha val="100000"/>
                  </a:srgbClr>
                </a:solidFill>
                <a:latin typeface="Times New Roman"/>
                <a:ea typeface="Times New Roman"/>
                <a:cs typeface="Times New Roman"/>
              </a:rPr>
              <a:t>e</a:t>
            </a:r>
            <a:r>
              <a:rPr sz="2000" spc="0" dirty="0" baseline="-23439">
                <a:solidFill>
                  <a:srgbClr val="191B0E">
                    <a:alpha val="100000"/>
                  </a:srgbClr>
                </a:solidFill>
                <a:latin typeface="Times New Roman"/>
                <a:ea typeface="Times New Roman"/>
                <a:cs typeface="Times New Roman"/>
              </a:rPr>
              <a:t>2</a:t>
            </a:r>
            <a:r>
              <a:rPr sz="1300" spc="0" dirty="0">
                <a:solidFill>
                  <a:srgbClr val="191B0E">
                    <a:alpha val="100000"/>
                  </a:srgbClr>
                </a:solidFill>
                <a:latin typeface="Times New Roman"/>
                <a:ea typeface="Times New Roman"/>
                <a:cs typeface="Times New Roman"/>
              </a:rPr>
              <a:t> </a:t>
            </a:r>
            <a:r>
              <a:rPr sz="2000" spc="-230" dirty="0">
                <a:solidFill>
                  <a:srgbClr val="191B0E">
                    <a:alpha val="100000"/>
                  </a:srgbClr>
                </a:solidFill>
                <a:latin typeface="KaiTi"/>
                <a:ea typeface="KaiTi"/>
                <a:cs typeface="KaiTi"/>
              </a:rPr>
              <a:t>，</a:t>
            </a:r>
            <a:r>
              <a:rPr sz="2000" spc="0" dirty="0">
                <a:solidFill>
                  <a:srgbClr val="191B0E">
                    <a:alpha val="100000"/>
                  </a:srgbClr>
                </a:solidFill>
                <a:latin typeface="Times New Roman"/>
                <a:ea typeface="Times New Roman"/>
                <a:cs typeface="Times New Roman"/>
              </a:rPr>
              <a:t>…</a:t>
            </a:r>
            <a:r>
              <a:rPr sz="2000" spc="0" dirty="0">
                <a:solidFill>
                  <a:srgbClr val="191B0E">
                    <a:alpha val="100000"/>
                  </a:srgbClr>
                </a:solidFill>
                <a:latin typeface="Times New Roman"/>
                <a:ea typeface="Times New Roman"/>
                <a:cs typeface="Times New Roman"/>
              </a:rPr>
              <a:t> </a:t>
            </a:r>
            <a:r>
              <a:rPr sz="2000" spc="-230" dirty="0">
                <a:solidFill>
                  <a:srgbClr val="191B0E">
                    <a:alpha val="100000"/>
                  </a:srgbClr>
                </a:solidFill>
                <a:latin typeface="KaiTi"/>
                <a:ea typeface="KaiTi"/>
                <a:cs typeface="KaiTi"/>
              </a:rPr>
              <a:t>，</a:t>
            </a:r>
            <a:r>
              <a:rPr sz="2000" spc="0" dirty="0">
                <a:solidFill>
                  <a:srgbClr val="191B0E">
                    <a:alpha val="100000"/>
                  </a:srgbClr>
                </a:solidFill>
                <a:latin typeface="Times New Roman"/>
                <a:ea typeface="Times New Roman"/>
                <a:cs typeface="Times New Roman"/>
              </a:rPr>
              <a:t>e</a:t>
            </a:r>
            <a:r>
              <a:rPr sz="2000" spc="0" dirty="0" baseline="-23439">
                <a:solidFill>
                  <a:srgbClr val="191B0E">
                    <a:alpha val="100000"/>
                  </a:srgbClr>
                </a:solidFill>
                <a:latin typeface="Times New Roman"/>
                <a:ea typeface="Times New Roman"/>
                <a:cs typeface="Times New Roman"/>
              </a:rPr>
              <a:t>n</a:t>
            </a:r>
            <a:r>
              <a:rPr sz="1300" spc="0" dirty="0">
                <a:solidFill>
                  <a:srgbClr val="191B0E">
                    <a:alpha val="100000"/>
                  </a:srgbClr>
                </a:solidFill>
                <a:latin typeface="Times New Roman"/>
                <a:ea typeface="Times New Roman"/>
                <a:cs typeface="Times New Roman"/>
              </a:rPr>
              <a:t> </a:t>
            </a:r>
            <a:r>
              <a:rPr sz="2000" spc="-23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则对应有</a:t>
            </a:r>
            <a:r>
              <a:rPr sz="2000" spc="0" dirty="0">
                <a:solidFill>
                  <a:srgbClr val="191B0E">
                    <a:alpha val="100000"/>
                  </a:srgbClr>
                </a:solidFill>
                <a:latin typeface="Times New Roman"/>
                <a:ea typeface="Times New Roman"/>
                <a:cs typeface="Times New Roman"/>
              </a:rPr>
              <a:t>n</a:t>
            </a:r>
            <a:r>
              <a:rPr sz="2000" spc="0" dirty="0">
                <a:solidFill>
                  <a:srgbClr val="191B0E">
                    <a:alpha val="100000"/>
                  </a:srgbClr>
                </a:solidFill>
                <a:latin typeface="KaiTi"/>
                <a:ea typeface="KaiTi"/>
                <a:cs typeface="KaiTi"/>
              </a:rPr>
              <a:t>个不同的程序</a:t>
            </a:r>
            <a:r>
              <a:rPr sz="2000" spc="-230"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Times New Roman"/>
                <a:ea typeface="Times New Roman"/>
                <a:cs typeface="Times New Roman"/>
              </a:rPr>
              <a:t>P</a:t>
            </a:r>
            <a:r>
              <a:rPr sz="2000" spc="0" dirty="0" baseline="-23439">
                <a:solidFill>
                  <a:srgbClr val="191B0E">
                    <a:alpha val="100000"/>
                  </a:srgbClr>
                </a:solidFill>
                <a:latin typeface="Times New Roman"/>
                <a:ea typeface="Times New Roman"/>
                <a:cs typeface="Times New Roman"/>
              </a:rPr>
              <a:t>1</a:t>
            </a:r>
            <a:r>
              <a:rPr sz="1300" spc="0" dirty="0">
                <a:solidFill>
                  <a:srgbClr val="191B0E">
                    <a:alpha val="100000"/>
                  </a:srgbClr>
                </a:solidFill>
                <a:latin typeface="Times New Roman"/>
                <a:ea typeface="Times New Roman"/>
                <a:cs typeface="Times New Roman"/>
              </a:rPr>
              <a:t> </a:t>
            </a:r>
            <a:r>
              <a:rPr sz="2000" spc="-19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Times New Roman"/>
                <a:ea typeface="Times New Roman"/>
                <a:cs typeface="Times New Roman"/>
              </a:rPr>
              <a:t>P</a:t>
            </a:r>
            <a:r>
              <a:rPr sz="2000" spc="0" dirty="0" baseline="-23439">
                <a:solidFill>
                  <a:srgbClr val="191B0E">
                    <a:alpha val="100000"/>
                  </a:srgbClr>
                </a:solidFill>
                <a:latin typeface="Times New Roman"/>
                <a:ea typeface="Times New Roman"/>
                <a:cs typeface="Times New Roman"/>
              </a:rPr>
              <a:t>2</a:t>
            </a:r>
            <a:r>
              <a:rPr sz="1300" spc="0" dirty="0">
                <a:solidFill>
                  <a:srgbClr val="191B0E">
                    <a:alpha val="100000"/>
                  </a:srgbClr>
                </a:solidFill>
                <a:latin typeface="Times New Roman"/>
                <a:ea typeface="Times New Roman"/>
                <a:cs typeface="Times New Roman"/>
              </a:rPr>
              <a:t> </a:t>
            </a:r>
            <a:r>
              <a:rPr sz="2000" spc="-280" dirty="0">
                <a:solidFill>
                  <a:srgbClr val="191B0E">
                    <a:alpha val="100000"/>
                  </a:srgbClr>
                </a:solidFill>
                <a:latin typeface="KaiTi"/>
                <a:ea typeface="KaiTi"/>
                <a:cs typeface="KaiTi"/>
              </a:rPr>
              <a:t>，</a:t>
            </a:r>
            <a:r>
              <a:rPr sz="2000" spc="0" dirty="0">
                <a:solidFill>
                  <a:srgbClr val="191B0E">
                    <a:alpha val="100000"/>
                  </a:srgbClr>
                </a:solidFill>
                <a:latin typeface="Times New Roman"/>
                <a:ea typeface="Times New Roman"/>
                <a:cs typeface="Times New Roman"/>
              </a:rPr>
              <a:t>…</a:t>
            </a:r>
            <a:r>
              <a:rPr sz="2000" spc="0" dirty="0">
                <a:solidFill>
                  <a:srgbClr val="191B0E">
                    <a:alpha val="100000"/>
                  </a:srgbClr>
                </a:solidFill>
                <a:latin typeface="Times New Roman"/>
                <a:ea typeface="Times New Roman"/>
                <a:cs typeface="Times New Roman"/>
              </a:rPr>
              <a:t> </a:t>
            </a:r>
            <a:r>
              <a:rPr sz="2000" spc="-280" dirty="0">
                <a:solidFill>
                  <a:srgbClr val="191B0E">
                    <a:alpha val="100000"/>
                  </a:srgbClr>
                </a:solidFill>
                <a:latin typeface="KaiTi"/>
                <a:ea typeface="KaiTi"/>
                <a:cs typeface="KaiTi"/>
              </a:rPr>
              <a:t>，</a:t>
            </a:r>
            <a:r>
              <a:rPr sz="2000" spc="0" dirty="0">
                <a:solidFill>
                  <a:srgbClr val="191B0E">
                    <a:alpha val="100000"/>
                  </a:srgbClr>
                </a:solidFill>
                <a:latin typeface="Times New Roman"/>
                <a:ea typeface="Times New Roman"/>
                <a:cs typeface="Times New Roman"/>
              </a:rPr>
              <a:t>P</a:t>
            </a:r>
            <a:r>
              <a:rPr sz="2000" spc="0" dirty="0" baseline="-23439">
                <a:solidFill>
                  <a:srgbClr val="191B0E">
                    <a:alpha val="100000"/>
                  </a:srgbClr>
                </a:solidFill>
                <a:latin typeface="Times New Roman"/>
                <a:ea typeface="Times New Roman"/>
                <a:cs typeface="Times New Roman"/>
              </a:rPr>
              <a:t>n</a:t>
            </a:r>
            <a:r>
              <a:rPr sz="1300" spc="0" dirty="0">
                <a:solidFill>
                  <a:srgbClr val="191B0E">
                    <a:alpha val="100000"/>
                  </a:srgbClr>
                </a:solidFill>
                <a:latin typeface="Times New Roman"/>
                <a:ea typeface="Times New Roman"/>
                <a:cs typeface="Times New Roman"/>
              </a:rPr>
              <a:t> </a:t>
            </a:r>
            <a:r>
              <a:rPr sz="2000" spc="-28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这里</a:t>
            </a:r>
            <a:r>
              <a:rPr sz="2000" spc="0" dirty="0">
                <a:solidFill>
                  <a:srgbClr val="191B0E">
                    <a:alpha val="100000"/>
                  </a:srgbClr>
                </a:solidFill>
                <a:latin typeface="Times New Roman"/>
                <a:ea typeface="Times New Roman"/>
                <a:cs typeface="Times New Roman"/>
              </a:rPr>
              <a:t>P</a:t>
            </a:r>
            <a:r>
              <a:rPr sz="2000" spc="0" dirty="0" baseline="-23439">
                <a:solidFill>
                  <a:srgbClr val="191B0E">
                    <a:alpha val="100000"/>
                  </a:srgbClr>
                </a:solidFill>
                <a:latin typeface="Times New Roman"/>
                <a:ea typeface="Times New Roman"/>
                <a:cs typeface="Times New Roman"/>
              </a:rPr>
              <a:t>i</a:t>
            </a:r>
            <a:r>
              <a:rPr sz="2000" spc="0" dirty="0">
                <a:solidFill>
                  <a:srgbClr val="191B0E">
                    <a:alpha val="100000"/>
                  </a:srgbClr>
                </a:solidFill>
                <a:latin typeface="KaiTi"/>
                <a:ea typeface="KaiTi"/>
                <a:cs typeface="KaiTi"/>
              </a:rPr>
              <a:t>称为</a:t>
            </a:r>
            <a:r>
              <a:rPr sz="2000" spc="0" dirty="0">
                <a:solidFill>
                  <a:srgbClr val="191B0E">
                    <a:alpha val="100000"/>
                  </a:srgbClr>
                </a:solidFill>
                <a:latin typeface="Times New Roman"/>
                <a:ea typeface="Times New Roman"/>
                <a:cs typeface="Times New Roman"/>
              </a:rPr>
              <a:t>P</a:t>
            </a:r>
            <a:r>
              <a:rPr sz="2000" spc="0" dirty="0">
                <a:solidFill>
                  <a:srgbClr val="191B0E">
                    <a:alpha val="100000"/>
                  </a:srgbClr>
                </a:solidFill>
                <a:latin typeface="KaiTi"/>
                <a:ea typeface="KaiTi"/>
                <a:cs typeface="KaiTi"/>
              </a:rPr>
              <a:t>的变异因子</a:t>
            </a:r>
            <a:r>
              <a:rPr sz="2000" spc="-260" dirty="0">
                <a:solidFill>
                  <a:srgbClr val="191B0E">
                    <a:alpha val="100000"/>
                  </a:srgbClr>
                </a:solidFill>
                <a:latin typeface="KaiTi"/>
                <a:ea typeface="KaiTi"/>
                <a:cs typeface="KaiTi"/>
              </a:rPr>
              <a:t>。</a:t>
            </a:r>
            <a:endParaRPr lang="KaiTi" altLang="KaiTi" sz="2000" dirty="0"/>
          </a:p>
          <a:p>
            <a:pPr algn="l" rtl="0" eaLnBrk="0">
              <a:lnSpc>
                <a:spcPct val="105000"/>
              </a:lnSpc>
              <a:tabLst/>
            </a:pPr>
            <a:endParaRPr lang="Arial" altLang="Arial" sz="800" dirty="0"/>
          </a:p>
          <a:p>
            <a:pPr marL="398529" indent="-385829" algn="l" rtl="0" eaLnBrk="0">
              <a:lnSpc>
                <a:spcPct val="112000"/>
              </a:lnSpc>
              <a:spcBef>
                <a:spcPts val="4"/>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存在测试数据</a:t>
            </a:r>
            <a:r>
              <a:rPr sz="2000" spc="0" dirty="0">
                <a:solidFill>
                  <a:srgbClr val="191B0E">
                    <a:alpha val="100000"/>
                  </a:srgbClr>
                </a:solidFill>
                <a:latin typeface="Times New Roman"/>
                <a:ea typeface="Times New Roman"/>
                <a:cs typeface="Times New Roman"/>
              </a:rPr>
              <a:t>C</a:t>
            </a:r>
            <a:r>
              <a:rPr sz="2000" spc="0" dirty="0" baseline="-23439">
                <a:solidFill>
                  <a:srgbClr val="191B0E">
                    <a:alpha val="100000"/>
                  </a:srgbClr>
                </a:solidFill>
                <a:latin typeface="Times New Roman"/>
                <a:ea typeface="Times New Roman"/>
                <a:cs typeface="Times New Roman"/>
              </a:rPr>
              <a:t>i</a:t>
            </a:r>
            <a:r>
              <a:rPr sz="1300" spc="0" dirty="0">
                <a:solidFill>
                  <a:srgbClr val="191B0E">
                    <a:alpha val="100000"/>
                  </a:srgbClr>
                </a:solidFill>
                <a:latin typeface="Times New Roman"/>
                <a:ea typeface="Times New Roman"/>
                <a:cs typeface="Times New Roman"/>
              </a:rPr>
              <a:t> </a:t>
            </a:r>
            <a:r>
              <a:rPr sz="2000" spc="-23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使得</a:t>
            </a:r>
            <a:r>
              <a:rPr sz="2000" spc="0" dirty="0">
                <a:solidFill>
                  <a:srgbClr val="191B0E">
                    <a:alpha val="100000"/>
                  </a:srgbClr>
                </a:solidFill>
                <a:latin typeface="Times New Roman"/>
                <a:ea typeface="Times New Roman"/>
                <a:cs typeface="Times New Roman"/>
              </a:rPr>
              <a:t>P</a:t>
            </a:r>
            <a:r>
              <a:rPr sz="2000" spc="0" dirty="0">
                <a:solidFill>
                  <a:srgbClr val="191B0E">
                    <a:alpha val="100000"/>
                  </a:srgbClr>
                </a:solidFill>
                <a:latin typeface="KaiTi"/>
                <a:ea typeface="KaiTi"/>
                <a:cs typeface="KaiTi"/>
              </a:rPr>
              <a:t>和</a:t>
            </a:r>
            <a:r>
              <a:rPr sz="2000" spc="0" dirty="0">
                <a:solidFill>
                  <a:srgbClr val="191B0E">
                    <a:alpha val="100000"/>
                  </a:srgbClr>
                </a:solidFill>
                <a:latin typeface="Times New Roman"/>
                <a:ea typeface="Times New Roman"/>
                <a:cs typeface="Times New Roman"/>
              </a:rPr>
              <a:t>P</a:t>
            </a:r>
            <a:r>
              <a:rPr sz="2000" spc="0" dirty="0" baseline="-23439">
                <a:solidFill>
                  <a:srgbClr val="191B0E">
                    <a:alpha val="100000"/>
                  </a:srgbClr>
                </a:solidFill>
                <a:latin typeface="Times New Roman"/>
                <a:ea typeface="Times New Roman"/>
                <a:cs typeface="Times New Roman"/>
              </a:rPr>
              <a:t>i</a:t>
            </a:r>
            <a:r>
              <a:rPr sz="1300" spc="0" dirty="0">
                <a:solidFill>
                  <a:srgbClr val="191B0E">
                    <a:alpha val="100000"/>
                  </a:srgbClr>
                </a:solidFill>
                <a:latin typeface="Times New Roman"/>
                <a:ea typeface="Times New Roman"/>
                <a:cs typeface="Times New Roman"/>
              </a:rPr>
              <a:t> </a:t>
            </a:r>
            <a:r>
              <a:rPr sz="2000" spc="0" dirty="0">
                <a:solidFill>
                  <a:srgbClr val="191B0E">
                    <a:alpha val="100000"/>
                  </a:srgbClr>
                </a:solidFill>
                <a:latin typeface="KaiTi"/>
                <a:ea typeface="KaiTi"/>
                <a:cs typeface="KaiTi"/>
              </a:rPr>
              <a:t>的输出结果是不同的</a:t>
            </a:r>
            <a:r>
              <a:rPr sz="2000" spc="-23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因此</a:t>
            </a:r>
            <a:r>
              <a:rPr sz="2000" spc="-21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根据程序</a:t>
            </a:r>
            <a:r>
              <a:rPr sz="2000" spc="0" dirty="0">
                <a:solidFill>
                  <a:srgbClr val="191B0E">
                    <a:alpha val="100000"/>
                  </a:srgbClr>
                </a:solidFill>
                <a:latin typeface="Times New Roman"/>
                <a:ea typeface="Times New Roman"/>
                <a:cs typeface="Times New Roman"/>
              </a:rPr>
              <a:t>P</a:t>
            </a:r>
            <a:r>
              <a:rPr sz="2000" spc="0" dirty="0">
                <a:solidFill>
                  <a:srgbClr val="191B0E">
                    <a:alpha val="100000"/>
                  </a:srgbClr>
                </a:solidFill>
                <a:latin typeface="KaiTi"/>
                <a:ea typeface="KaiTi"/>
                <a:cs typeface="KaiTi"/>
              </a:rPr>
              <a:t>和每个变异</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的程序</a:t>
            </a:r>
            <a:r>
              <a:rPr sz="2000" spc="-37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可以求得</a:t>
            </a:r>
            <a:r>
              <a:rPr sz="2000" spc="0" dirty="0">
                <a:solidFill>
                  <a:srgbClr val="191B0E">
                    <a:alpha val="100000"/>
                  </a:srgbClr>
                </a:solidFill>
                <a:latin typeface="Times New Roman"/>
                <a:ea typeface="Times New Roman"/>
                <a:cs typeface="Times New Roman"/>
              </a:rPr>
              <a:t>P</a:t>
            </a:r>
            <a:r>
              <a:rPr sz="2000" spc="0" dirty="0" baseline="-23439">
                <a:solidFill>
                  <a:srgbClr val="191B0E">
                    <a:alpha val="100000"/>
                  </a:srgbClr>
                </a:solidFill>
                <a:latin typeface="Times New Roman"/>
                <a:ea typeface="Times New Roman"/>
                <a:cs typeface="Times New Roman"/>
              </a:rPr>
              <a:t>1</a:t>
            </a:r>
            <a:r>
              <a:rPr sz="1300" spc="0" dirty="0">
                <a:solidFill>
                  <a:srgbClr val="191B0E">
                    <a:alpha val="100000"/>
                  </a:srgbClr>
                </a:solidFill>
                <a:latin typeface="Times New Roman"/>
                <a:ea typeface="Times New Roman"/>
                <a:cs typeface="Times New Roman"/>
              </a:rPr>
              <a:t> </a:t>
            </a:r>
            <a:r>
              <a:rPr sz="2000" spc="-370" dirty="0">
                <a:solidFill>
                  <a:srgbClr val="191B0E">
                    <a:alpha val="100000"/>
                  </a:srgbClr>
                </a:solidFill>
                <a:latin typeface="KaiTi"/>
                <a:ea typeface="KaiTi"/>
                <a:cs typeface="KaiTi"/>
              </a:rPr>
              <a:t>，</a:t>
            </a:r>
            <a:r>
              <a:rPr sz="2000" spc="0" dirty="0">
                <a:solidFill>
                  <a:srgbClr val="191B0E">
                    <a:alpha val="100000"/>
                  </a:srgbClr>
                </a:solidFill>
                <a:latin typeface="Times New Roman"/>
                <a:ea typeface="Times New Roman"/>
                <a:cs typeface="Times New Roman"/>
              </a:rPr>
              <a:t>P</a:t>
            </a:r>
            <a:r>
              <a:rPr sz="2000" spc="0" dirty="0" baseline="-23439">
                <a:solidFill>
                  <a:srgbClr val="191B0E">
                    <a:alpha val="100000"/>
                  </a:srgbClr>
                </a:solidFill>
                <a:latin typeface="Times New Roman"/>
                <a:ea typeface="Times New Roman"/>
                <a:cs typeface="Times New Roman"/>
              </a:rPr>
              <a:t>2</a:t>
            </a:r>
            <a:r>
              <a:rPr sz="1300" spc="0" dirty="0">
                <a:solidFill>
                  <a:srgbClr val="191B0E">
                    <a:alpha val="100000"/>
                  </a:srgbClr>
                </a:solidFill>
                <a:latin typeface="Times New Roman"/>
                <a:ea typeface="Times New Roman"/>
                <a:cs typeface="Times New Roman"/>
              </a:rPr>
              <a:t> </a:t>
            </a:r>
            <a:r>
              <a:rPr sz="2000" spc="0" dirty="0">
                <a:solidFill>
                  <a:srgbClr val="191B0E">
                    <a:alpha val="100000"/>
                  </a:srgbClr>
                </a:solidFill>
                <a:latin typeface="Times New Roman"/>
                <a:ea typeface="Times New Roman"/>
                <a:cs typeface="Times New Roman"/>
              </a:rPr>
              <a:t>…</a:t>
            </a:r>
            <a:r>
              <a:rPr sz="2000" spc="0" dirty="0">
                <a:solidFill>
                  <a:srgbClr val="191B0E">
                    <a:alpha val="100000"/>
                  </a:srgbClr>
                </a:solidFill>
                <a:latin typeface="Times New Roman"/>
                <a:ea typeface="Times New Roman"/>
                <a:cs typeface="Times New Roman"/>
              </a:rPr>
              <a:t> </a:t>
            </a:r>
            <a:r>
              <a:rPr sz="2000" spc="-370" dirty="0">
                <a:solidFill>
                  <a:srgbClr val="191B0E">
                    <a:alpha val="100000"/>
                  </a:srgbClr>
                </a:solidFill>
                <a:latin typeface="KaiTi"/>
                <a:ea typeface="KaiTi"/>
                <a:cs typeface="KaiTi"/>
              </a:rPr>
              <a:t>，</a:t>
            </a:r>
            <a:r>
              <a:rPr sz="2000" spc="0" dirty="0">
                <a:solidFill>
                  <a:srgbClr val="191B0E">
                    <a:alpha val="100000"/>
                  </a:srgbClr>
                </a:solidFill>
                <a:latin typeface="Times New Roman"/>
                <a:ea typeface="Times New Roman"/>
                <a:cs typeface="Times New Roman"/>
              </a:rPr>
              <a:t>P</a:t>
            </a:r>
            <a:r>
              <a:rPr sz="2000" spc="0" dirty="0" baseline="-23439">
                <a:solidFill>
                  <a:srgbClr val="191B0E">
                    <a:alpha val="100000"/>
                  </a:srgbClr>
                </a:solidFill>
                <a:latin typeface="Times New Roman"/>
                <a:ea typeface="Times New Roman"/>
                <a:cs typeface="Times New Roman"/>
              </a:rPr>
              <a:t>n</a:t>
            </a:r>
            <a:r>
              <a:rPr sz="1300" spc="0" dirty="0">
                <a:solidFill>
                  <a:srgbClr val="191B0E">
                    <a:alpha val="100000"/>
                  </a:srgbClr>
                </a:solidFill>
                <a:latin typeface="Times New Roman"/>
                <a:ea typeface="Times New Roman"/>
                <a:cs typeface="Times New Roman"/>
              </a:rPr>
              <a:t> </a:t>
            </a:r>
            <a:r>
              <a:rPr sz="2000" spc="0" dirty="0">
                <a:solidFill>
                  <a:srgbClr val="191B0E">
                    <a:alpha val="100000"/>
                  </a:srgbClr>
                </a:solidFill>
                <a:latin typeface="KaiTi"/>
                <a:ea typeface="KaiTi"/>
                <a:cs typeface="KaiTi"/>
              </a:rPr>
              <a:t>的测试数据集</a:t>
            </a:r>
            <a:r>
              <a:rPr sz="2000" spc="0" dirty="0">
                <a:solidFill>
                  <a:srgbClr val="191B0E">
                    <a:alpha val="100000"/>
                  </a:srgbClr>
                </a:solidFill>
                <a:latin typeface="Times New Roman"/>
                <a:ea typeface="Times New Roman"/>
                <a:cs typeface="Times New Roman"/>
              </a:rPr>
              <a:t>C={C</a:t>
            </a:r>
            <a:r>
              <a:rPr sz="2000" spc="0" dirty="0" baseline="-23439">
                <a:solidFill>
                  <a:srgbClr val="191B0E">
                    <a:alpha val="100000"/>
                  </a:srgbClr>
                </a:solidFill>
                <a:latin typeface="Times New Roman"/>
                <a:ea typeface="Times New Roman"/>
                <a:cs typeface="Times New Roman"/>
              </a:rPr>
              <a:t>1</a:t>
            </a:r>
            <a:r>
              <a:rPr sz="1300" spc="0" dirty="0">
                <a:solidFill>
                  <a:srgbClr val="191B0E">
                    <a:alpha val="100000"/>
                  </a:srgbClr>
                </a:solidFill>
                <a:latin typeface="Times New Roman"/>
                <a:ea typeface="Times New Roman"/>
                <a:cs typeface="Times New Roman"/>
              </a:rPr>
              <a:t> </a:t>
            </a:r>
            <a:r>
              <a:rPr sz="2000" spc="-370" dirty="0">
                <a:solidFill>
                  <a:srgbClr val="191B0E">
                    <a:alpha val="100000"/>
                  </a:srgbClr>
                </a:solidFill>
                <a:latin typeface="KaiTi"/>
                <a:ea typeface="KaiTi"/>
                <a:cs typeface="KaiTi"/>
              </a:rPr>
              <a:t>，</a:t>
            </a:r>
            <a:r>
              <a:rPr sz="2000" spc="0" dirty="0">
                <a:solidFill>
                  <a:srgbClr val="191B0E">
                    <a:alpha val="100000"/>
                  </a:srgbClr>
                </a:solidFill>
                <a:latin typeface="Times New Roman"/>
                <a:ea typeface="Times New Roman"/>
                <a:cs typeface="Times New Roman"/>
              </a:rPr>
              <a:t>C</a:t>
            </a:r>
            <a:r>
              <a:rPr sz="2000" spc="0" dirty="0" baseline="-23439">
                <a:solidFill>
                  <a:srgbClr val="191B0E">
                    <a:alpha val="100000"/>
                  </a:srgbClr>
                </a:solidFill>
                <a:latin typeface="Times New Roman"/>
                <a:ea typeface="Times New Roman"/>
                <a:cs typeface="Times New Roman"/>
              </a:rPr>
              <a:t>2</a:t>
            </a:r>
            <a:r>
              <a:rPr sz="1300" spc="0" dirty="0">
                <a:solidFill>
                  <a:srgbClr val="191B0E">
                    <a:alpha val="100000"/>
                  </a:srgbClr>
                </a:solidFill>
                <a:latin typeface="Times New Roman"/>
                <a:ea typeface="Times New Roman"/>
                <a:cs typeface="Times New Roman"/>
              </a:rPr>
              <a:t> </a:t>
            </a:r>
            <a:r>
              <a:rPr sz="2000" spc="-370" dirty="0">
                <a:solidFill>
                  <a:srgbClr val="191B0E">
                    <a:alpha val="100000"/>
                  </a:srgbClr>
                </a:solidFill>
                <a:latin typeface="KaiTi"/>
                <a:ea typeface="KaiTi"/>
                <a:cs typeface="KaiTi"/>
              </a:rPr>
              <a:t>，</a:t>
            </a:r>
            <a:r>
              <a:rPr sz="2000" spc="0" dirty="0">
                <a:solidFill>
                  <a:srgbClr val="191B0E">
                    <a:alpha val="100000"/>
                  </a:srgbClr>
                </a:solidFill>
                <a:latin typeface="Times New Roman"/>
                <a:ea typeface="Times New Roman"/>
                <a:cs typeface="Times New Roman"/>
              </a:rPr>
              <a:t>…</a:t>
            </a:r>
            <a:r>
              <a:rPr sz="2000" spc="0" dirty="0">
                <a:solidFill>
                  <a:srgbClr val="191B0E">
                    <a:alpha val="100000"/>
                  </a:srgbClr>
                </a:solidFill>
                <a:latin typeface="Times New Roman"/>
                <a:ea typeface="Times New Roman"/>
                <a:cs typeface="Times New Roman"/>
              </a:rPr>
              <a:t> </a:t>
            </a:r>
            <a:r>
              <a:rPr sz="2000" spc="-370" dirty="0">
                <a:solidFill>
                  <a:srgbClr val="191B0E">
                    <a:alpha val="100000"/>
                  </a:srgbClr>
                </a:solidFill>
                <a:latin typeface="KaiTi"/>
                <a:ea typeface="KaiTi"/>
                <a:cs typeface="KaiTi"/>
              </a:rPr>
              <a:t>，</a:t>
            </a:r>
            <a:r>
              <a:rPr sz="2000" spc="0" dirty="0">
                <a:solidFill>
                  <a:srgbClr val="191B0E">
                    <a:alpha val="100000"/>
                  </a:srgbClr>
                </a:solidFill>
                <a:latin typeface="Times New Roman"/>
                <a:ea typeface="Times New Roman"/>
                <a:cs typeface="Times New Roman"/>
              </a:rPr>
              <a:t>C</a:t>
            </a:r>
            <a:r>
              <a:rPr sz="2000" spc="0" dirty="0" baseline="-23439">
                <a:solidFill>
                  <a:srgbClr val="191B0E">
                    <a:alpha val="100000"/>
                  </a:srgbClr>
                </a:solidFill>
                <a:latin typeface="Times New Roman"/>
                <a:ea typeface="Times New Roman"/>
                <a:cs typeface="Times New Roman"/>
              </a:rPr>
              <a:t>n</a:t>
            </a:r>
            <a:r>
              <a:rPr sz="1300" spc="0" dirty="0">
                <a:solidFill>
                  <a:srgbClr val="191B0E">
                    <a:alpha val="100000"/>
                  </a:srgbClr>
                </a:solidFill>
                <a:latin typeface="Times New Roman"/>
                <a:ea typeface="Times New Roman"/>
                <a:cs typeface="Times New Roman"/>
              </a:rPr>
              <a:t> </a:t>
            </a:r>
            <a:r>
              <a:rPr sz="2000" spc="0" dirty="0">
                <a:solidFill>
                  <a:srgbClr val="191B0E">
                    <a:alpha val="100000"/>
                  </a:srgbClr>
                </a:solidFill>
                <a:latin typeface="Times New Roman"/>
                <a:ea typeface="Times New Roman"/>
                <a:cs typeface="Times New Roman"/>
              </a:rPr>
              <a:t>}</a:t>
            </a:r>
            <a:r>
              <a:rPr sz="2000" spc="-37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运行</a:t>
            </a:r>
            <a:r>
              <a:rPr sz="2000" spc="0" dirty="0">
                <a:solidFill>
                  <a:srgbClr val="191B0E">
                    <a:alpha val="100000"/>
                  </a:srgbClr>
                </a:solidFill>
                <a:latin typeface="Times New Roman"/>
                <a:ea typeface="Times New Roman"/>
                <a:cs typeface="Times New Roman"/>
              </a:rPr>
              <a:t>C</a:t>
            </a:r>
            <a:r>
              <a:rPr sz="2000" spc="-36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如果</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对每一个</a:t>
            </a:r>
            <a:r>
              <a:rPr sz="2000" spc="0" dirty="0">
                <a:solidFill>
                  <a:srgbClr val="191B0E">
                    <a:alpha val="100000"/>
                  </a:srgbClr>
                </a:solidFill>
                <a:latin typeface="Times New Roman"/>
                <a:ea typeface="Times New Roman"/>
                <a:cs typeface="Times New Roman"/>
              </a:rPr>
              <a:t>C</a:t>
            </a:r>
            <a:r>
              <a:rPr sz="2000" spc="0" dirty="0" baseline="-23439">
                <a:solidFill>
                  <a:srgbClr val="191B0E">
                    <a:alpha val="100000"/>
                  </a:srgbClr>
                </a:solidFill>
                <a:latin typeface="Times New Roman"/>
                <a:ea typeface="Times New Roman"/>
                <a:cs typeface="Times New Roman"/>
              </a:rPr>
              <a:t>i</a:t>
            </a:r>
            <a:r>
              <a:rPr sz="1300" spc="0" dirty="0">
                <a:solidFill>
                  <a:srgbClr val="191B0E">
                    <a:alpha val="100000"/>
                  </a:srgbClr>
                </a:solidFill>
                <a:latin typeface="Times New Roman"/>
                <a:ea typeface="Times New Roman"/>
                <a:cs typeface="Times New Roman"/>
              </a:rPr>
              <a:t> </a:t>
            </a:r>
            <a:r>
              <a:rPr sz="2000" spc="-110" dirty="0">
                <a:solidFill>
                  <a:srgbClr val="191B0E">
                    <a:alpha val="100000"/>
                  </a:srgbClr>
                </a:solidFill>
                <a:latin typeface="KaiTi"/>
                <a:ea typeface="KaiTi"/>
                <a:cs typeface="KaiTi"/>
              </a:rPr>
              <a:t>，</a:t>
            </a:r>
            <a:r>
              <a:rPr sz="2000" spc="0" dirty="0">
                <a:solidFill>
                  <a:srgbClr val="191B0E">
                    <a:alpha val="100000"/>
                  </a:srgbClr>
                </a:solidFill>
                <a:latin typeface="Times New Roman"/>
                <a:ea typeface="Times New Roman"/>
                <a:cs typeface="Times New Roman"/>
              </a:rPr>
              <a:t>P</a:t>
            </a:r>
            <a:r>
              <a:rPr sz="2000" spc="0" dirty="0">
                <a:solidFill>
                  <a:srgbClr val="191B0E">
                    <a:alpha val="100000"/>
                  </a:srgbClr>
                </a:solidFill>
                <a:latin typeface="KaiTi"/>
                <a:ea typeface="KaiTi"/>
                <a:cs typeface="KaiTi"/>
              </a:rPr>
              <a:t>都是正确的</a:t>
            </a:r>
            <a:r>
              <a:rPr sz="2000" spc="-11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而</a:t>
            </a:r>
            <a:r>
              <a:rPr sz="2000" spc="0" dirty="0">
                <a:solidFill>
                  <a:srgbClr val="191B0E">
                    <a:alpha val="100000"/>
                  </a:srgbClr>
                </a:solidFill>
                <a:latin typeface="Times New Roman"/>
                <a:ea typeface="Times New Roman"/>
                <a:cs typeface="Times New Roman"/>
              </a:rPr>
              <a:t>Pi</a:t>
            </a:r>
            <a:r>
              <a:rPr sz="2000" spc="0" dirty="0">
                <a:solidFill>
                  <a:srgbClr val="191B0E">
                    <a:alpha val="100000"/>
                  </a:srgbClr>
                </a:solidFill>
                <a:latin typeface="KaiTi"/>
                <a:ea typeface="KaiTi"/>
                <a:cs typeface="KaiTi"/>
              </a:rPr>
              <a:t>都是错误的</a:t>
            </a:r>
            <a:r>
              <a:rPr sz="2000" spc="-11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这说明</a:t>
            </a:r>
            <a:r>
              <a:rPr sz="2000" spc="0" dirty="0">
                <a:solidFill>
                  <a:srgbClr val="191B0E">
                    <a:alpha val="100000"/>
                  </a:srgbClr>
                </a:solidFill>
                <a:latin typeface="Times New Roman"/>
                <a:ea typeface="Times New Roman"/>
                <a:cs typeface="Times New Roman"/>
              </a:rPr>
              <a:t>P</a:t>
            </a:r>
            <a:r>
              <a:rPr sz="2000" spc="0" dirty="0">
                <a:solidFill>
                  <a:srgbClr val="191B0E">
                    <a:alpha val="100000"/>
                  </a:srgbClr>
                </a:solidFill>
                <a:latin typeface="KaiTi"/>
                <a:ea typeface="KaiTi"/>
                <a:cs typeface="KaiTi"/>
              </a:rPr>
              <a:t>的正确性较高</a:t>
            </a:r>
            <a:r>
              <a:rPr sz="2000" spc="-10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如果对某</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个</a:t>
            </a:r>
            <a:r>
              <a:rPr sz="2000" spc="0" dirty="0">
                <a:solidFill>
                  <a:srgbClr val="191B0E">
                    <a:alpha val="100000"/>
                  </a:srgbClr>
                </a:solidFill>
                <a:latin typeface="Times New Roman"/>
                <a:ea typeface="Times New Roman"/>
                <a:cs typeface="Times New Roman"/>
              </a:rPr>
              <a:t>C</a:t>
            </a:r>
            <a:r>
              <a:rPr sz="2000" spc="0" dirty="0" baseline="-23439">
                <a:solidFill>
                  <a:srgbClr val="191B0E">
                    <a:alpha val="100000"/>
                  </a:srgbClr>
                </a:solidFill>
                <a:latin typeface="Times New Roman"/>
                <a:ea typeface="Times New Roman"/>
                <a:cs typeface="Times New Roman"/>
              </a:rPr>
              <a:t>i</a:t>
            </a:r>
            <a:r>
              <a:rPr sz="1300" spc="0" dirty="0">
                <a:solidFill>
                  <a:srgbClr val="191B0E">
                    <a:alpha val="100000"/>
                  </a:srgbClr>
                </a:solidFill>
                <a:latin typeface="Times New Roman"/>
                <a:ea typeface="Times New Roman"/>
                <a:cs typeface="Times New Roman"/>
              </a:rPr>
              <a:t> </a:t>
            </a:r>
            <a:r>
              <a:rPr sz="2000" spc="-150" dirty="0">
                <a:solidFill>
                  <a:srgbClr val="191B0E">
                    <a:alpha val="100000"/>
                  </a:srgbClr>
                </a:solidFill>
                <a:latin typeface="KaiTi"/>
                <a:ea typeface="KaiTi"/>
                <a:cs typeface="KaiTi"/>
              </a:rPr>
              <a:t>，</a:t>
            </a:r>
            <a:r>
              <a:rPr sz="2000" spc="0" dirty="0">
                <a:solidFill>
                  <a:srgbClr val="191B0E">
                    <a:alpha val="100000"/>
                  </a:srgbClr>
                </a:solidFill>
                <a:latin typeface="Times New Roman"/>
                <a:ea typeface="Times New Roman"/>
                <a:cs typeface="Times New Roman"/>
              </a:rPr>
              <a:t>P</a:t>
            </a:r>
            <a:r>
              <a:rPr sz="2000" spc="0" dirty="0">
                <a:solidFill>
                  <a:srgbClr val="191B0E">
                    <a:alpha val="100000"/>
                  </a:srgbClr>
                </a:solidFill>
                <a:latin typeface="KaiTi"/>
                <a:ea typeface="KaiTi"/>
                <a:cs typeface="KaiTi"/>
              </a:rPr>
              <a:t>是错误的</a:t>
            </a:r>
            <a:r>
              <a:rPr sz="2000" spc="-15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而</a:t>
            </a:r>
            <a:r>
              <a:rPr sz="2000" spc="0" dirty="0">
                <a:solidFill>
                  <a:srgbClr val="191B0E">
                    <a:alpha val="100000"/>
                  </a:srgbClr>
                </a:solidFill>
                <a:latin typeface="Times New Roman"/>
                <a:ea typeface="Times New Roman"/>
                <a:cs typeface="Times New Roman"/>
              </a:rPr>
              <a:t>P</a:t>
            </a:r>
            <a:r>
              <a:rPr sz="2000" spc="0" dirty="0" baseline="-23439">
                <a:solidFill>
                  <a:srgbClr val="191B0E">
                    <a:alpha val="100000"/>
                  </a:srgbClr>
                </a:solidFill>
                <a:latin typeface="Times New Roman"/>
                <a:ea typeface="Times New Roman"/>
                <a:cs typeface="Times New Roman"/>
              </a:rPr>
              <a:t>i</a:t>
            </a:r>
            <a:r>
              <a:rPr sz="1300" spc="0" dirty="0">
                <a:solidFill>
                  <a:srgbClr val="191B0E">
                    <a:alpha val="100000"/>
                  </a:srgbClr>
                </a:solidFill>
                <a:latin typeface="Times New Roman"/>
                <a:ea typeface="Times New Roman"/>
                <a:cs typeface="Times New Roman"/>
              </a:rPr>
              <a:t> </a:t>
            </a:r>
            <a:r>
              <a:rPr sz="2000" spc="0" dirty="0">
                <a:solidFill>
                  <a:srgbClr val="191B0E">
                    <a:alpha val="100000"/>
                  </a:srgbClr>
                </a:solidFill>
                <a:latin typeface="KaiTi"/>
                <a:ea typeface="KaiTi"/>
                <a:cs typeface="KaiTi"/>
              </a:rPr>
              <a:t>是正确的</a:t>
            </a:r>
            <a:r>
              <a:rPr sz="2000" spc="-15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这说明</a:t>
            </a:r>
            <a:r>
              <a:rPr sz="2000" spc="0" dirty="0">
                <a:solidFill>
                  <a:srgbClr val="191B0E">
                    <a:alpha val="100000"/>
                  </a:srgbClr>
                </a:solidFill>
                <a:latin typeface="Times New Roman"/>
                <a:ea typeface="Times New Roman"/>
                <a:cs typeface="Times New Roman"/>
              </a:rPr>
              <a:t>P</a:t>
            </a:r>
            <a:r>
              <a:rPr sz="2000" spc="0" dirty="0">
                <a:solidFill>
                  <a:srgbClr val="191B0E">
                    <a:alpha val="100000"/>
                  </a:srgbClr>
                </a:solidFill>
                <a:latin typeface="KaiTi"/>
                <a:ea typeface="KaiTi"/>
                <a:cs typeface="KaiTi"/>
              </a:rPr>
              <a:t>存在错误</a:t>
            </a:r>
            <a:r>
              <a:rPr sz="2000" spc="-15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而错误就是</a:t>
            </a:r>
            <a:r>
              <a:rPr sz="2000" spc="0" dirty="0">
                <a:solidFill>
                  <a:srgbClr val="191B0E">
                    <a:alpha val="100000"/>
                  </a:srgbClr>
                </a:solidFill>
                <a:latin typeface="Times New Roman"/>
                <a:ea typeface="Times New Roman"/>
                <a:cs typeface="Times New Roman"/>
              </a:rPr>
              <a:t>e</a:t>
            </a:r>
            <a:r>
              <a:rPr sz="2000" spc="0" dirty="0" baseline="-23439">
                <a:solidFill>
                  <a:srgbClr val="191B0E">
                    <a:alpha val="100000"/>
                  </a:srgbClr>
                </a:solidFill>
                <a:latin typeface="Times New Roman"/>
                <a:ea typeface="Times New Roman"/>
                <a:cs typeface="Times New Roman"/>
              </a:rPr>
              <a:t>i</a:t>
            </a:r>
            <a:r>
              <a:rPr sz="2000" spc="-120" dirty="0">
                <a:solidFill>
                  <a:srgbClr val="191B0E">
                    <a:alpha val="100000"/>
                  </a:srgbClr>
                </a:solidFill>
                <a:latin typeface="KaiTi"/>
                <a:ea typeface="KaiTi"/>
                <a:cs typeface="KaiTi"/>
              </a:rPr>
              <a:t>。</a:t>
            </a:r>
            <a:endParaRPr lang="KaiTi" altLang="KaiTi" sz="2000" dirty="0"/>
          </a:p>
        </p:txBody>
      </p:sp>
      <p:sp>
        <p:nvSpPr>
          <p:cNvPr id="671"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672" name="picture 672"/>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674" name="textbox 674"/>
          <p:cNvSpPr/>
          <p:nvPr/>
        </p:nvSpPr>
        <p:spPr>
          <a:xfrm>
            <a:off x="1465958" y="719988"/>
            <a:ext cx="9438005" cy="5034915"/>
          </a:xfrm>
          <a:prstGeom prst="rect">
            <a:avLst/>
          </a:prstGeom>
        </p:spPr>
        <p:txBody>
          <a:bodyPr vert="horz" wrap="square" lIns="0" tIns="0" rIns="0" bIns="0"/>
          <a:lstStyle/>
          <a:p>
            <a:pPr algn="l" rtl="0" eaLnBrk="0">
              <a:lnSpc>
                <a:spcPct val="68763"/>
              </a:lnSpc>
              <a:tabLst/>
            </a:pPr>
            <a:endParaRPr lang="Arial" altLang="Arial" sz="100" dirty="0"/>
          </a:p>
          <a:p>
            <a:pPr indent="85131" algn="l" rtl="0" eaLnBrk="0">
              <a:lnSpc>
                <a:spcPct val="96000"/>
              </a:lnSpc>
              <a:tabLst/>
            </a:pPr>
            <a:r>
              <a:rPr sz="3900" spc="10" dirty="0">
                <a:solidFill>
                  <a:srgbClr val="191B0E">
                    <a:alpha val="100000"/>
                  </a:srgbClr>
                </a:solidFill>
                <a:latin typeface="KaiTi"/>
                <a:ea typeface="KaiTi"/>
                <a:cs typeface="KaiTi"/>
              </a:rPr>
              <a:t>白盒测试技</a:t>
            </a:r>
            <a:r>
              <a:rPr sz="3900" spc="0" dirty="0">
                <a:solidFill>
                  <a:srgbClr val="191B0E">
                    <a:alpha val="100000"/>
                  </a:srgbClr>
                </a:solidFill>
                <a:latin typeface="KaiTi"/>
                <a:ea typeface="KaiTi"/>
                <a:cs typeface="KaiTi"/>
              </a:rPr>
              <a:t>术</a:t>
            </a:r>
            <a:r>
              <a:rPr sz="3900" spc="0" dirty="0">
                <a:solidFill>
                  <a:srgbClr val="191B0E">
                    <a:alpha val="100000"/>
                  </a:srgbClr>
                </a:solidFill>
                <a:latin typeface="Microsoft YaHei"/>
                <a:ea typeface="Microsoft YaHei"/>
                <a:cs typeface="Microsoft YaHei"/>
              </a:rPr>
              <a:t>-</a:t>
            </a:r>
            <a:r>
              <a:rPr sz="3900" spc="0" dirty="0">
                <a:solidFill>
                  <a:srgbClr val="191B0E">
                    <a:alpha val="100000"/>
                  </a:srgbClr>
                </a:solidFill>
                <a:latin typeface="KaiTi"/>
                <a:ea typeface="KaiTi"/>
                <a:cs typeface="KaiTi"/>
              </a:rPr>
              <a:t>程序变异测试法（续</a:t>
            </a:r>
            <a:r>
              <a:rPr sz="3900" spc="10" dirty="0">
                <a:solidFill>
                  <a:srgbClr val="191B0E">
                    <a:alpha val="100000"/>
                  </a:srgbClr>
                </a:solidFill>
                <a:latin typeface="KaiTi"/>
                <a:ea typeface="KaiTi"/>
                <a:cs typeface="KaiTi"/>
              </a:rPr>
              <a:t>）</a:t>
            </a:r>
            <a:endParaRPr lang="KaiTi" altLang="KaiTi" sz="3900" dirty="0"/>
          </a:p>
          <a:p>
            <a:pPr indent="12700" algn="l" rtl="0" eaLnBrk="0">
              <a:lnSpc>
                <a:spcPct val="92000"/>
              </a:lnSpc>
              <a:spcBef>
                <a:spcPts val="574"/>
              </a:spcBef>
              <a:tabLst/>
            </a:pPr>
            <a:r>
              <a:rPr sz="1700" spc="0" dirty="0">
                <a:solidFill>
                  <a:srgbClr val="191B0E">
                    <a:alpha val="100000"/>
                  </a:srgbClr>
                </a:solidFill>
                <a:latin typeface="Microsoft YaHei"/>
                <a:ea typeface="Microsoft YaHei"/>
                <a:cs typeface="Microsoft YaHei"/>
              </a:rPr>
              <a:t>■</a:t>
            </a:r>
            <a:r>
              <a:rPr sz="1700" spc="0" dirty="0">
                <a:solidFill>
                  <a:srgbClr val="191B0E">
                    <a:alpha val="100000"/>
                  </a:srgbClr>
                </a:solidFill>
                <a:latin typeface="Microsoft YaHei"/>
                <a:ea typeface="Microsoft YaHei"/>
                <a:cs typeface="Microsoft YaHei"/>
              </a:rPr>
              <a:t>    </a:t>
            </a:r>
            <a:r>
              <a:rPr sz="1700" spc="0" dirty="0">
                <a:solidFill>
                  <a:srgbClr val="191B0E">
                    <a:alpha val="100000"/>
                  </a:srgbClr>
                </a:solidFill>
                <a:latin typeface="KaiTi"/>
                <a:ea typeface="KaiTi"/>
                <a:cs typeface="KaiTi"/>
              </a:rPr>
              <a:t>把一种语法结构改变成另一种语法结构</a:t>
            </a:r>
            <a:r>
              <a:rPr sz="1700" spc="-280" dirty="0">
                <a:solidFill>
                  <a:srgbClr val="191B0E">
                    <a:alpha val="100000"/>
                  </a:srgbClr>
                </a:solidFill>
                <a:latin typeface="KaiTi"/>
                <a:ea typeface="KaiTi"/>
                <a:cs typeface="KaiTi"/>
              </a:rPr>
              <a:t>，</a:t>
            </a:r>
            <a:r>
              <a:rPr sz="1700" spc="-850" dirty="0">
                <a:solidFill>
                  <a:srgbClr val="191B0E">
                    <a:alpha val="100000"/>
                  </a:srgbClr>
                </a:solidFill>
                <a:latin typeface="KaiTi"/>
                <a:ea typeface="KaiTi"/>
                <a:cs typeface="KaiTi"/>
              </a:rPr>
              <a:t> </a:t>
            </a:r>
            <a:r>
              <a:rPr sz="1700" spc="0" dirty="0">
                <a:solidFill>
                  <a:srgbClr val="191B0E">
                    <a:alpha val="100000"/>
                  </a:srgbClr>
                </a:solidFill>
                <a:latin typeface="KaiTi"/>
                <a:ea typeface="KaiTi"/>
                <a:cs typeface="KaiTi"/>
              </a:rPr>
              <a:t>保证转换后的程序的语法正确</a:t>
            </a:r>
            <a:r>
              <a:rPr sz="1700" spc="-280" dirty="0">
                <a:solidFill>
                  <a:srgbClr val="191B0E">
                    <a:alpha val="100000"/>
                  </a:srgbClr>
                </a:solidFill>
                <a:latin typeface="KaiTi"/>
                <a:ea typeface="KaiTi"/>
                <a:cs typeface="KaiTi"/>
              </a:rPr>
              <a:t>，</a:t>
            </a:r>
            <a:r>
              <a:rPr sz="1700" spc="-850" dirty="0">
                <a:solidFill>
                  <a:srgbClr val="191B0E">
                    <a:alpha val="100000"/>
                  </a:srgbClr>
                </a:solidFill>
                <a:latin typeface="KaiTi"/>
                <a:ea typeface="KaiTi"/>
                <a:cs typeface="KaiTi"/>
              </a:rPr>
              <a:t> </a:t>
            </a:r>
            <a:r>
              <a:rPr sz="1700" spc="0" dirty="0">
                <a:solidFill>
                  <a:srgbClr val="191B0E">
                    <a:alpha val="100000"/>
                  </a:srgbClr>
                </a:solidFill>
                <a:latin typeface="KaiTi"/>
                <a:ea typeface="KaiTi"/>
                <a:cs typeface="KaiTi"/>
              </a:rPr>
              <a:t>但不保持语义的一致</a:t>
            </a:r>
            <a:r>
              <a:rPr sz="1700" spc="-260" dirty="0">
                <a:solidFill>
                  <a:srgbClr val="191B0E">
                    <a:alpha val="100000"/>
                  </a:srgbClr>
                </a:solidFill>
                <a:latin typeface="KaiTi"/>
                <a:ea typeface="KaiTi"/>
                <a:cs typeface="KaiTi"/>
              </a:rPr>
              <a:t>。</a:t>
            </a:r>
            <a:endParaRPr lang="KaiTi" altLang="KaiTi" sz="1700" dirty="0"/>
          </a:p>
          <a:p>
            <a:pPr indent="549141" algn="l" rtl="0" eaLnBrk="0">
              <a:lnSpc>
                <a:spcPct val="93000"/>
              </a:lnSpc>
              <a:spcBef>
                <a:spcPts val="543"/>
              </a:spcBef>
              <a:tabLst/>
            </a:pPr>
            <a:r>
              <a:rPr sz="1700" spc="10" dirty="0">
                <a:solidFill>
                  <a:srgbClr val="191B0E">
                    <a:alpha val="100000"/>
                  </a:srgbClr>
                </a:solidFill>
                <a:latin typeface="Microsoft YaHei"/>
                <a:ea typeface="Microsoft YaHei"/>
                <a:cs typeface="Microsoft YaHei"/>
              </a:rPr>
              <a:t>–</a:t>
            </a:r>
            <a:r>
              <a:rPr sz="1700" spc="10" dirty="0">
                <a:solidFill>
                  <a:srgbClr val="191B0E">
                    <a:alpha val="100000"/>
                  </a:srgbClr>
                </a:solidFill>
                <a:latin typeface="Microsoft YaHei"/>
                <a:ea typeface="Microsoft YaHei"/>
                <a:cs typeface="Microsoft YaHei"/>
              </a:rPr>
              <a:t>    </a:t>
            </a:r>
            <a:r>
              <a:rPr sz="1700" i="1" spc="20" dirty="0">
                <a:solidFill>
                  <a:srgbClr val="191B0E">
                    <a:alpha val="100000"/>
                  </a:srgbClr>
                </a:solidFill>
                <a:latin typeface="KaiTi"/>
                <a:ea typeface="KaiTi"/>
                <a:cs typeface="KaiTi"/>
              </a:rPr>
              <a:t>表达式</a:t>
            </a:r>
            <a:r>
              <a:rPr sz="1700" i="1" spc="10" dirty="0">
                <a:solidFill>
                  <a:srgbClr val="191B0E">
                    <a:alpha val="100000"/>
                  </a:srgbClr>
                </a:solidFill>
                <a:latin typeface="Times New Roman"/>
                <a:ea typeface="Times New Roman"/>
                <a:cs typeface="Times New Roman"/>
              </a:rPr>
              <a:t>a</a:t>
            </a:r>
            <a:r>
              <a:rPr sz="1700" i="1" spc="20" dirty="0">
                <a:solidFill>
                  <a:srgbClr val="191B0E">
                    <a:alpha val="100000"/>
                  </a:srgbClr>
                </a:solidFill>
                <a:latin typeface="Times New Roman"/>
                <a:ea typeface="Times New Roman"/>
                <a:cs typeface="Times New Roman"/>
              </a:rPr>
              <a:t>&lt;</a:t>
            </a:r>
            <a:r>
              <a:rPr sz="1700" i="1" spc="10" dirty="0">
                <a:solidFill>
                  <a:srgbClr val="191B0E">
                    <a:alpha val="100000"/>
                  </a:srgbClr>
                </a:solidFill>
                <a:latin typeface="Times New Roman"/>
                <a:ea typeface="Times New Roman"/>
                <a:cs typeface="Times New Roman"/>
              </a:rPr>
              <a:t>b</a:t>
            </a:r>
            <a:r>
              <a:rPr sz="1700" spc="10" dirty="0">
                <a:solidFill>
                  <a:srgbClr val="191B0E">
                    <a:alpha val="100000"/>
                  </a:srgbClr>
                </a:solidFill>
                <a:latin typeface="Times New Roman"/>
                <a:ea typeface="Times New Roman"/>
                <a:cs typeface="Times New Roman"/>
              </a:rPr>
              <a:t> </a:t>
            </a:r>
            <a:r>
              <a:rPr sz="1700" i="1" spc="20" dirty="0">
                <a:solidFill>
                  <a:srgbClr val="191B0E">
                    <a:alpha val="100000"/>
                  </a:srgbClr>
                </a:solidFill>
                <a:latin typeface="Microsoft YaHei"/>
                <a:ea typeface="Microsoft YaHei"/>
                <a:cs typeface="Microsoft YaHei"/>
              </a:rPr>
              <a:t>→</a:t>
            </a:r>
            <a:r>
              <a:rPr sz="1700" i="1" spc="10" dirty="0">
                <a:solidFill>
                  <a:srgbClr val="191B0E">
                    <a:alpha val="100000"/>
                  </a:srgbClr>
                </a:solidFill>
                <a:latin typeface="Times New Roman"/>
                <a:ea typeface="Times New Roman"/>
                <a:cs typeface="Times New Roman"/>
              </a:rPr>
              <a:t>a</a:t>
            </a:r>
            <a:r>
              <a:rPr sz="1700" i="1" spc="20" dirty="0">
                <a:solidFill>
                  <a:srgbClr val="191B0E">
                    <a:alpha val="100000"/>
                  </a:srgbClr>
                </a:solidFill>
                <a:latin typeface="Times New Roman"/>
                <a:ea typeface="Times New Roman"/>
                <a:cs typeface="Times New Roman"/>
              </a:rPr>
              <a:t>&gt;</a:t>
            </a:r>
            <a:r>
              <a:rPr sz="1700" i="1" spc="10" dirty="0">
                <a:solidFill>
                  <a:srgbClr val="191B0E">
                    <a:alpha val="100000"/>
                  </a:srgbClr>
                </a:solidFill>
                <a:latin typeface="Times New Roman"/>
                <a:ea typeface="Times New Roman"/>
                <a:cs typeface="Times New Roman"/>
              </a:rPr>
              <a:t>b</a:t>
            </a:r>
            <a:r>
              <a:rPr sz="1700" i="1" spc="20" dirty="0">
                <a:solidFill>
                  <a:srgbClr val="191B0E">
                    <a:alpha val="100000"/>
                  </a:srgbClr>
                </a:solidFill>
                <a:latin typeface="KaiTi"/>
                <a:ea typeface="KaiTi"/>
                <a:cs typeface="KaiTi"/>
              </a:rPr>
              <a:t>，</a:t>
            </a:r>
            <a:r>
              <a:rPr sz="1700" i="1" spc="10" dirty="0">
                <a:solidFill>
                  <a:srgbClr val="191B0E">
                    <a:alpha val="100000"/>
                  </a:srgbClr>
                </a:solidFill>
                <a:latin typeface="Times New Roman"/>
                <a:ea typeface="Times New Roman"/>
                <a:cs typeface="Times New Roman"/>
              </a:rPr>
              <a:t>a</a:t>
            </a:r>
            <a:r>
              <a:rPr sz="1700" i="1" spc="20" dirty="0">
                <a:solidFill>
                  <a:srgbClr val="191B0E">
                    <a:alpha val="100000"/>
                  </a:srgbClr>
                </a:solidFill>
                <a:latin typeface="Times New Roman"/>
                <a:ea typeface="Times New Roman"/>
                <a:cs typeface="Times New Roman"/>
              </a:rPr>
              <a:t>==</a:t>
            </a:r>
            <a:r>
              <a:rPr sz="1700" i="1" spc="10" dirty="0">
                <a:solidFill>
                  <a:srgbClr val="191B0E">
                    <a:alpha val="100000"/>
                  </a:srgbClr>
                </a:solidFill>
                <a:latin typeface="Times New Roman"/>
                <a:ea typeface="Times New Roman"/>
                <a:cs typeface="Times New Roman"/>
              </a:rPr>
              <a:t>b</a:t>
            </a:r>
            <a:r>
              <a:rPr sz="1700" i="1" spc="20" dirty="0">
                <a:solidFill>
                  <a:srgbClr val="191B0E">
                    <a:alpha val="100000"/>
                  </a:srgbClr>
                </a:solidFill>
                <a:latin typeface="KaiTi"/>
                <a:ea typeface="KaiTi"/>
                <a:cs typeface="KaiTi"/>
              </a:rPr>
              <a:t>，</a:t>
            </a:r>
            <a:r>
              <a:rPr sz="1700" i="1" spc="10" dirty="0">
                <a:solidFill>
                  <a:srgbClr val="191B0E">
                    <a:alpha val="100000"/>
                  </a:srgbClr>
                </a:solidFill>
                <a:latin typeface="Times New Roman"/>
                <a:ea typeface="Times New Roman"/>
                <a:cs typeface="Times New Roman"/>
              </a:rPr>
              <a:t>a≠b</a:t>
            </a:r>
            <a:r>
              <a:rPr sz="1700" i="1" spc="20" dirty="0">
                <a:solidFill>
                  <a:srgbClr val="191B0E">
                    <a:alpha val="100000"/>
                  </a:srgbClr>
                </a:solidFill>
                <a:latin typeface="KaiTi"/>
                <a:ea typeface="KaiTi"/>
                <a:cs typeface="KaiTi"/>
              </a:rPr>
              <a:t>，</a:t>
            </a:r>
            <a:r>
              <a:rPr sz="1700" i="1" spc="10" dirty="0">
                <a:solidFill>
                  <a:srgbClr val="191B0E">
                    <a:alpha val="100000"/>
                  </a:srgbClr>
                </a:solidFill>
                <a:latin typeface="Times New Roman"/>
                <a:ea typeface="Times New Roman"/>
                <a:cs typeface="Times New Roman"/>
              </a:rPr>
              <a:t>a≥b</a:t>
            </a:r>
            <a:r>
              <a:rPr sz="1700" i="1" spc="20" dirty="0">
                <a:solidFill>
                  <a:srgbClr val="191B0E">
                    <a:alpha val="100000"/>
                  </a:srgbClr>
                </a:solidFill>
                <a:latin typeface="KaiTi"/>
                <a:ea typeface="KaiTi"/>
                <a:cs typeface="KaiTi"/>
              </a:rPr>
              <a:t>，</a:t>
            </a:r>
            <a:r>
              <a:rPr sz="1700" i="1" spc="10" dirty="0">
                <a:solidFill>
                  <a:srgbClr val="191B0E">
                    <a:alpha val="100000"/>
                  </a:srgbClr>
                </a:solidFill>
                <a:latin typeface="Times New Roman"/>
                <a:ea typeface="Times New Roman"/>
                <a:cs typeface="Times New Roman"/>
              </a:rPr>
              <a:t>a≤b</a:t>
            </a:r>
            <a:endParaRPr lang="Times New Roman" altLang="Times New Roman" sz="1700" dirty="0"/>
          </a:p>
          <a:p>
            <a:pPr indent="549111" algn="l" rtl="0" eaLnBrk="0">
              <a:lnSpc>
                <a:spcPct val="93000"/>
              </a:lnSpc>
              <a:spcBef>
                <a:spcPts val="522"/>
              </a:spcBef>
              <a:tabLst/>
            </a:pPr>
            <a:r>
              <a:rPr sz="1700" spc="50" dirty="0">
                <a:solidFill>
                  <a:srgbClr val="191B0E">
                    <a:alpha val="100000"/>
                  </a:srgbClr>
                </a:solidFill>
                <a:latin typeface="Microsoft YaHei"/>
                <a:ea typeface="Microsoft YaHei"/>
                <a:cs typeface="Microsoft YaHei"/>
              </a:rPr>
              <a:t>–</a:t>
            </a:r>
            <a:r>
              <a:rPr sz="1700" spc="30" dirty="0">
                <a:solidFill>
                  <a:srgbClr val="191B0E">
                    <a:alpha val="100000"/>
                  </a:srgbClr>
                </a:solidFill>
                <a:latin typeface="Microsoft YaHei"/>
                <a:ea typeface="Microsoft YaHei"/>
                <a:cs typeface="Microsoft YaHei"/>
              </a:rPr>
              <a:t>   </a:t>
            </a:r>
            <a:r>
              <a:rPr sz="1700" i="1" spc="90" dirty="0">
                <a:solidFill>
                  <a:srgbClr val="191B0E">
                    <a:alpha val="100000"/>
                  </a:srgbClr>
                </a:solidFill>
                <a:latin typeface="KaiTi"/>
                <a:ea typeface="KaiTi"/>
                <a:cs typeface="KaiTi"/>
              </a:rPr>
              <a:t>把变量设成某常量</a:t>
            </a:r>
            <a:r>
              <a:rPr sz="1700" i="1" spc="50" dirty="0">
                <a:solidFill>
                  <a:srgbClr val="191B0E">
                    <a:alpha val="100000"/>
                  </a:srgbClr>
                </a:solidFill>
                <a:latin typeface="Times New Roman"/>
                <a:ea typeface="Times New Roman"/>
                <a:cs typeface="Times New Roman"/>
              </a:rPr>
              <a:t>C</a:t>
            </a:r>
            <a:endParaRPr lang="Times New Roman" altLang="Times New Roman" sz="1700" dirty="0"/>
          </a:p>
          <a:p>
            <a:pPr indent="549111" algn="l" rtl="0" eaLnBrk="0">
              <a:lnSpc>
                <a:spcPct val="98000"/>
              </a:lnSpc>
              <a:spcBef>
                <a:spcPts val="525"/>
              </a:spcBef>
              <a:tabLst/>
            </a:pPr>
            <a:r>
              <a:rPr sz="1700" spc="40" dirty="0">
                <a:solidFill>
                  <a:srgbClr val="191B0E">
                    <a:alpha val="100000"/>
                  </a:srgbClr>
                </a:solidFill>
                <a:latin typeface="Microsoft YaHei"/>
                <a:ea typeface="Microsoft YaHei"/>
                <a:cs typeface="Microsoft YaHei"/>
              </a:rPr>
              <a:t>–</a:t>
            </a:r>
            <a:r>
              <a:rPr sz="1700" spc="40" dirty="0">
                <a:solidFill>
                  <a:srgbClr val="191B0E">
                    <a:alpha val="100000"/>
                  </a:srgbClr>
                </a:solidFill>
                <a:latin typeface="Microsoft YaHei"/>
                <a:ea typeface="Microsoft YaHei"/>
                <a:cs typeface="Microsoft YaHei"/>
              </a:rPr>
              <a:t>   </a:t>
            </a:r>
            <a:r>
              <a:rPr sz="1700" i="1" spc="60" dirty="0">
                <a:solidFill>
                  <a:srgbClr val="191B0E">
                    <a:alpha val="100000"/>
                  </a:srgbClr>
                </a:solidFill>
                <a:latin typeface="KaiTi"/>
                <a:ea typeface="KaiTi"/>
                <a:cs typeface="KaiTi"/>
              </a:rPr>
              <a:t>把常量</a:t>
            </a:r>
            <a:r>
              <a:rPr sz="1700" i="1" spc="40" dirty="0">
                <a:solidFill>
                  <a:srgbClr val="191B0E">
                    <a:alpha val="100000"/>
                  </a:srgbClr>
                </a:solidFill>
                <a:latin typeface="Times New Roman"/>
                <a:ea typeface="Times New Roman"/>
                <a:cs typeface="Times New Roman"/>
              </a:rPr>
              <a:t>C</a:t>
            </a:r>
            <a:r>
              <a:rPr sz="1700" i="1" spc="20" dirty="0" baseline="-21448">
                <a:solidFill>
                  <a:srgbClr val="191B0E">
                    <a:alpha val="100000"/>
                  </a:srgbClr>
                </a:solidFill>
                <a:latin typeface="Times New Roman"/>
                <a:ea typeface="Times New Roman"/>
                <a:cs typeface="Times New Roman"/>
              </a:rPr>
              <a:t>1</a:t>
            </a:r>
            <a:r>
              <a:rPr sz="1700" i="1" spc="60" dirty="0">
                <a:solidFill>
                  <a:srgbClr val="191B0E">
                    <a:alpha val="100000"/>
                  </a:srgbClr>
                </a:solidFill>
                <a:latin typeface="KaiTi"/>
                <a:ea typeface="KaiTi"/>
                <a:cs typeface="KaiTi"/>
              </a:rPr>
              <a:t>换成</a:t>
            </a:r>
            <a:r>
              <a:rPr sz="1700" i="1" spc="40" dirty="0">
                <a:solidFill>
                  <a:srgbClr val="191B0E">
                    <a:alpha val="100000"/>
                  </a:srgbClr>
                </a:solidFill>
                <a:latin typeface="Times New Roman"/>
                <a:ea typeface="Times New Roman"/>
                <a:cs typeface="Times New Roman"/>
              </a:rPr>
              <a:t>C</a:t>
            </a:r>
            <a:r>
              <a:rPr sz="1700" i="1" spc="20" dirty="0" baseline="-21448">
                <a:solidFill>
                  <a:srgbClr val="191B0E">
                    <a:alpha val="100000"/>
                  </a:srgbClr>
                </a:solidFill>
                <a:latin typeface="Times New Roman"/>
                <a:ea typeface="Times New Roman"/>
                <a:cs typeface="Times New Roman"/>
              </a:rPr>
              <a:t>2</a:t>
            </a:r>
            <a:endParaRPr lang="Times New Roman" altLang="Times New Roman" sz="1104" dirty="0"/>
          </a:p>
          <a:p>
            <a:pPr indent="12700" algn="l" rtl="0" eaLnBrk="0">
              <a:lnSpc>
                <a:spcPct val="94000"/>
              </a:lnSpc>
              <a:spcBef>
                <a:spcPts val="1289"/>
              </a:spcBef>
              <a:tabLst/>
            </a:pPr>
            <a:r>
              <a:rPr sz="1700" spc="0" dirty="0">
                <a:solidFill>
                  <a:srgbClr val="191B0E">
                    <a:alpha val="100000"/>
                  </a:srgbClr>
                </a:solidFill>
                <a:latin typeface="Microsoft YaHei"/>
                <a:ea typeface="Microsoft YaHei"/>
                <a:cs typeface="Microsoft YaHei"/>
              </a:rPr>
              <a:t>■</a:t>
            </a:r>
            <a:r>
              <a:rPr sz="1700" spc="-30" dirty="0">
                <a:solidFill>
                  <a:srgbClr val="191B0E">
                    <a:alpha val="100000"/>
                  </a:srgbClr>
                </a:solidFill>
                <a:latin typeface="Microsoft YaHei"/>
                <a:ea typeface="Microsoft YaHei"/>
                <a:cs typeface="Microsoft YaHei"/>
              </a:rPr>
              <a:t>  </a:t>
            </a:r>
            <a:r>
              <a:rPr sz="1700" spc="-20" dirty="0">
                <a:solidFill>
                  <a:srgbClr val="191B0E">
                    <a:alpha val="100000"/>
                  </a:srgbClr>
                </a:solidFill>
                <a:latin typeface="Microsoft YaHei"/>
                <a:ea typeface="Microsoft YaHei"/>
                <a:cs typeface="Microsoft YaHei"/>
              </a:rPr>
              <a:t>  </a:t>
            </a:r>
            <a:r>
              <a:rPr sz="1700" spc="0" dirty="0">
                <a:solidFill>
                  <a:srgbClr val="191B0E">
                    <a:alpha val="100000"/>
                  </a:srgbClr>
                </a:solidFill>
                <a:latin typeface="KaiTi"/>
                <a:ea typeface="KaiTi"/>
                <a:cs typeface="KaiTi"/>
              </a:rPr>
              <a:t>程序强变异测试</a:t>
            </a:r>
            <a:endParaRPr lang="KaiTi" altLang="KaiTi" sz="1700" dirty="0"/>
          </a:p>
          <a:p>
            <a:pPr marL="918084" indent="-368973" algn="l" rtl="0" eaLnBrk="0">
              <a:lnSpc>
                <a:spcPct val="101000"/>
              </a:lnSpc>
              <a:spcBef>
                <a:spcPts val="1039"/>
              </a:spcBef>
              <a:tabLst/>
            </a:pPr>
            <a:r>
              <a:rPr sz="1700" spc="10" dirty="0">
                <a:solidFill>
                  <a:srgbClr val="191B0E">
                    <a:alpha val="100000"/>
                  </a:srgbClr>
                </a:solidFill>
                <a:latin typeface="Microsoft YaHei"/>
                <a:ea typeface="Microsoft YaHei"/>
                <a:cs typeface="Microsoft YaHei"/>
              </a:rPr>
              <a:t>–</a:t>
            </a:r>
            <a:r>
              <a:rPr sz="1700" spc="10" dirty="0">
                <a:solidFill>
                  <a:srgbClr val="191B0E">
                    <a:alpha val="100000"/>
                  </a:srgbClr>
                </a:solidFill>
                <a:latin typeface="Microsoft YaHei"/>
                <a:ea typeface="Microsoft YaHei"/>
                <a:cs typeface="Microsoft YaHei"/>
              </a:rPr>
              <a:t>    </a:t>
            </a:r>
            <a:r>
              <a:rPr sz="1700" i="1" spc="10" dirty="0">
                <a:solidFill>
                  <a:srgbClr val="191B0E">
                    <a:alpha val="100000"/>
                  </a:srgbClr>
                </a:solidFill>
                <a:latin typeface="KaiTi"/>
                <a:ea typeface="KaiTi"/>
                <a:cs typeface="KaiTi"/>
              </a:rPr>
              <a:t>变异测试的缺点是它需要大量的计算机资源来完成测试充分性分析。对于一个中等</a:t>
            </a:r>
            <a:r>
              <a:rPr sz="1700" i="1" spc="5" dirty="0">
                <a:solidFill>
                  <a:srgbClr val="191B0E">
                    <a:alpha val="100000"/>
                  </a:srgbClr>
                </a:solidFill>
                <a:latin typeface="KaiTi"/>
                <a:ea typeface="KaiTi"/>
                <a:cs typeface="KaiTi"/>
              </a:rPr>
              <a:t>规</a:t>
            </a:r>
            <a:r>
              <a:rPr sz="1700" i="1" spc="0" dirty="0">
                <a:solidFill>
                  <a:srgbClr val="191B0E">
                    <a:alpha val="100000"/>
                  </a:srgbClr>
                </a:solidFill>
                <a:latin typeface="KaiTi"/>
                <a:ea typeface="KaiTi"/>
                <a:cs typeface="KaiTi"/>
              </a:rPr>
              <a:t>模的</a:t>
            </a:r>
            <a:r>
              <a:rPr sz="1700" spc="0" dirty="0">
                <a:solidFill>
                  <a:srgbClr val="191B0E">
                    <a:alpha val="100000"/>
                  </a:srgbClr>
                </a:solidFill>
                <a:latin typeface="KaiTi"/>
                <a:ea typeface="KaiTi"/>
                <a:cs typeface="KaiTi"/>
              </a:rPr>
              <a:t> </a:t>
            </a:r>
            <a:r>
              <a:rPr sz="1700" i="1" spc="10" dirty="0">
                <a:solidFill>
                  <a:srgbClr val="191B0E">
                    <a:alpha val="100000"/>
                  </a:srgbClr>
                </a:solidFill>
                <a:latin typeface="KaiTi"/>
                <a:ea typeface="KaiTi"/>
                <a:cs typeface="KaiTi"/>
              </a:rPr>
              <a:t>软件，所需的存储空间也是巨大的，运行大量变异因子也导致了时间上巨</a:t>
            </a:r>
            <a:r>
              <a:rPr sz="1700" i="1" spc="0" dirty="0">
                <a:solidFill>
                  <a:srgbClr val="191B0E">
                    <a:alpha val="100000"/>
                  </a:srgbClr>
                </a:solidFill>
                <a:latin typeface="KaiTi"/>
                <a:ea typeface="KaiTi"/>
                <a:cs typeface="KaiTi"/>
              </a:rPr>
              <a:t>大的开销</a:t>
            </a:r>
            <a:r>
              <a:rPr sz="1700" i="1" spc="10" dirty="0">
                <a:solidFill>
                  <a:srgbClr val="191B0E">
                    <a:alpha val="100000"/>
                  </a:srgbClr>
                </a:solidFill>
                <a:latin typeface="KaiTi"/>
                <a:ea typeface="KaiTi"/>
                <a:cs typeface="KaiTi"/>
              </a:rPr>
              <a:t>。</a:t>
            </a:r>
            <a:endParaRPr lang="KaiTi" altLang="KaiTi" sz="1700" dirty="0"/>
          </a:p>
          <a:p>
            <a:pPr indent="12700" algn="l" rtl="0" eaLnBrk="0">
              <a:lnSpc>
                <a:spcPct val="94000"/>
              </a:lnSpc>
              <a:spcBef>
                <a:spcPts val="1566"/>
              </a:spcBef>
              <a:tabLst/>
            </a:pPr>
            <a:r>
              <a:rPr sz="1700" spc="0" dirty="0">
                <a:solidFill>
                  <a:srgbClr val="191B0E">
                    <a:alpha val="100000"/>
                  </a:srgbClr>
                </a:solidFill>
                <a:latin typeface="Microsoft YaHei"/>
                <a:ea typeface="Microsoft YaHei"/>
                <a:cs typeface="Microsoft YaHei"/>
              </a:rPr>
              <a:t>■</a:t>
            </a:r>
            <a:r>
              <a:rPr sz="1700" spc="-30" dirty="0">
                <a:solidFill>
                  <a:srgbClr val="191B0E">
                    <a:alpha val="100000"/>
                  </a:srgbClr>
                </a:solidFill>
                <a:latin typeface="Microsoft YaHei"/>
                <a:ea typeface="Microsoft YaHei"/>
                <a:cs typeface="Microsoft YaHei"/>
              </a:rPr>
              <a:t>  </a:t>
            </a:r>
            <a:r>
              <a:rPr sz="1700" spc="-20" dirty="0">
                <a:solidFill>
                  <a:srgbClr val="191B0E">
                    <a:alpha val="100000"/>
                  </a:srgbClr>
                </a:solidFill>
                <a:latin typeface="Microsoft YaHei"/>
                <a:ea typeface="Microsoft YaHei"/>
                <a:cs typeface="Microsoft YaHei"/>
              </a:rPr>
              <a:t>  </a:t>
            </a:r>
            <a:r>
              <a:rPr sz="1700" spc="0" dirty="0">
                <a:solidFill>
                  <a:srgbClr val="191B0E">
                    <a:alpha val="100000"/>
                  </a:srgbClr>
                </a:solidFill>
                <a:latin typeface="KaiTi"/>
                <a:ea typeface="KaiTi"/>
                <a:cs typeface="KaiTi"/>
              </a:rPr>
              <a:t>程序弱变异测试</a:t>
            </a:r>
            <a:endParaRPr lang="KaiTi" altLang="KaiTi" sz="1700" dirty="0"/>
          </a:p>
          <a:p>
            <a:pPr indent="549141" algn="l" rtl="0" eaLnBrk="0">
              <a:lnSpc>
                <a:spcPct val="94000"/>
              </a:lnSpc>
              <a:spcBef>
                <a:spcPts val="1023"/>
              </a:spcBef>
              <a:tabLst/>
            </a:pPr>
            <a:r>
              <a:rPr sz="1700" spc="20" dirty="0">
                <a:solidFill>
                  <a:srgbClr val="191B0E">
                    <a:alpha val="100000"/>
                  </a:srgbClr>
                </a:solidFill>
                <a:latin typeface="Microsoft YaHei"/>
                <a:ea typeface="Microsoft YaHei"/>
                <a:cs typeface="Microsoft YaHei"/>
              </a:rPr>
              <a:t>–</a:t>
            </a:r>
            <a:r>
              <a:rPr sz="1700" spc="10" dirty="0">
                <a:solidFill>
                  <a:srgbClr val="191B0E">
                    <a:alpha val="100000"/>
                  </a:srgbClr>
                </a:solidFill>
                <a:latin typeface="Microsoft YaHei"/>
                <a:ea typeface="Microsoft YaHei"/>
                <a:cs typeface="Microsoft YaHei"/>
              </a:rPr>
              <a:t>    </a:t>
            </a:r>
            <a:r>
              <a:rPr sz="1700" i="1" spc="30" dirty="0">
                <a:solidFill>
                  <a:srgbClr val="191B0E">
                    <a:alpha val="100000"/>
                  </a:srgbClr>
                </a:solidFill>
                <a:latin typeface="KaiTi"/>
                <a:ea typeface="KaiTi"/>
                <a:cs typeface="KaiTi"/>
              </a:rPr>
              <a:t>弱变异和强变异有很多相</a:t>
            </a:r>
            <a:r>
              <a:rPr sz="1700" i="1" spc="5" dirty="0">
                <a:solidFill>
                  <a:srgbClr val="191B0E">
                    <a:alpha val="100000"/>
                  </a:srgbClr>
                </a:solidFill>
                <a:latin typeface="KaiTi"/>
                <a:ea typeface="KaiTi"/>
                <a:cs typeface="KaiTi"/>
              </a:rPr>
              <a:t>似</a:t>
            </a:r>
            <a:r>
              <a:rPr sz="1700" i="1" spc="0" dirty="0">
                <a:solidFill>
                  <a:srgbClr val="191B0E">
                    <a:alpha val="100000"/>
                  </a:srgbClr>
                </a:solidFill>
                <a:latin typeface="KaiTi"/>
                <a:ea typeface="KaiTi"/>
                <a:cs typeface="KaiTi"/>
              </a:rPr>
              <a:t>之处</a:t>
            </a:r>
            <a:r>
              <a:rPr sz="1700" i="1" spc="30" dirty="0">
                <a:solidFill>
                  <a:srgbClr val="191B0E">
                    <a:alpha val="100000"/>
                  </a:srgbClr>
                </a:solidFill>
                <a:latin typeface="KaiTi"/>
                <a:ea typeface="KaiTi"/>
                <a:cs typeface="KaiTi"/>
              </a:rPr>
              <a:t>。</a:t>
            </a:r>
            <a:endParaRPr lang="KaiTi" altLang="KaiTi" sz="1700" dirty="0"/>
          </a:p>
          <a:p>
            <a:pPr marL="921330" indent="-372219" algn="l" rtl="0" eaLnBrk="0">
              <a:lnSpc>
                <a:spcPct val="105000"/>
              </a:lnSpc>
              <a:spcBef>
                <a:spcPts val="1004"/>
              </a:spcBef>
              <a:tabLst/>
            </a:pPr>
            <a:r>
              <a:rPr sz="1700" spc="0" dirty="0">
                <a:solidFill>
                  <a:srgbClr val="191B0E">
                    <a:alpha val="100000"/>
                  </a:srgbClr>
                </a:solidFill>
                <a:latin typeface="Microsoft YaHei"/>
                <a:ea typeface="Microsoft YaHei"/>
                <a:cs typeface="Microsoft YaHei"/>
              </a:rPr>
              <a:t>–</a:t>
            </a:r>
            <a:r>
              <a:rPr sz="1700" spc="0" dirty="0">
                <a:solidFill>
                  <a:srgbClr val="191B0E">
                    <a:alpha val="100000"/>
                  </a:srgbClr>
                </a:solidFill>
                <a:latin typeface="Microsoft YaHei"/>
                <a:ea typeface="Microsoft YaHei"/>
                <a:cs typeface="Microsoft YaHei"/>
              </a:rPr>
              <a:t>    </a:t>
            </a:r>
            <a:r>
              <a:rPr sz="1700" i="1" spc="0" dirty="0">
                <a:solidFill>
                  <a:srgbClr val="191B0E">
                    <a:alpha val="100000"/>
                  </a:srgbClr>
                </a:solidFill>
                <a:latin typeface="KaiTi"/>
                <a:ea typeface="KaiTi"/>
                <a:cs typeface="KaiTi"/>
              </a:rPr>
              <a:t>主要差别</a:t>
            </a:r>
            <a:r>
              <a:rPr sz="1700" i="1" spc="-20" dirty="0">
                <a:solidFill>
                  <a:srgbClr val="191B0E">
                    <a:alpha val="100000"/>
                  </a:srgbClr>
                </a:solidFill>
                <a:latin typeface="KaiTi"/>
                <a:ea typeface="KaiTi"/>
                <a:cs typeface="KaiTi"/>
              </a:rPr>
              <a:t>：</a:t>
            </a:r>
            <a:r>
              <a:rPr sz="1700" i="1" spc="0" dirty="0">
                <a:solidFill>
                  <a:srgbClr val="191B0E">
                    <a:alpha val="100000"/>
                  </a:srgbClr>
                </a:solidFill>
                <a:latin typeface="KaiTi"/>
                <a:ea typeface="KaiTi"/>
                <a:cs typeface="KaiTi"/>
              </a:rPr>
              <a:t>弱变异强调的是变动程序的组成部分</a:t>
            </a:r>
            <a:r>
              <a:rPr sz="1700" i="1" spc="-15" dirty="0">
                <a:solidFill>
                  <a:srgbClr val="191B0E">
                    <a:alpha val="100000"/>
                  </a:srgbClr>
                </a:solidFill>
                <a:latin typeface="KaiTi"/>
                <a:ea typeface="KaiTi"/>
                <a:cs typeface="KaiTi"/>
              </a:rPr>
              <a:t>，</a:t>
            </a:r>
            <a:r>
              <a:rPr sz="1700" i="1" spc="0" dirty="0">
                <a:solidFill>
                  <a:srgbClr val="191B0E">
                    <a:alpha val="100000"/>
                  </a:srgbClr>
                </a:solidFill>
                <a:latin typeface="KaiTi"/>
                <a:ea typeface="KaiTi"/>
                <a:cs typeface="KaiTi"/>
              </a:rPr>
              <a:t>根据弱变异准则，只要事先确定导致</a:t>
            </a:r>
            <a:r>
              <a:rPr sz="1700" i="1" spc="0" dirty="0">
                <a:solidFill>
                  <a:srgbClr val="191B0E">
                    <a:alpha val="100000"/>
                  </a:srgbClr>
                </a:solidFill>
                <a:latin typeface="Times New Roman"/>
                <a:ea typeface="Times New Roman"/>
                <a:cs typeface="Times New Roman"/>
              </a:rPr>
              <a:t>P</a:t>
            </a:r>
            <a:r>
              <a:rPr sz="1700" spc="0" dirty="0">
                <a:solidFill>
                  <a:srgbClr val="191B0E">
                    <a:alpha val="100000"/>
                  </a:srgbClr>
                </a:solidFill>
                <a:latin typeface="Times New Roman"/>
                <a:ea typeface="Times New Roman"/>
                <a:cs typeface="Times New Roman"/>
              </a:rPr>
              <a:t>   </a:t>
            </a:r>
            <a:r>
              <a:rPr sz="1700" i="1" spc="0" dirty="0">
                <a:solidFill>
                  <a:srgbClr val="191B0E">
                    <a:alpha val="100000"/>
                  </a:srgbClr>
                </a:solidFill>
                <a:latin typeface="KaiTi"/>
                <a:ea typeface="KaiTi"/>
                <a:cs typeface="KaiTi"/>
              </a:rPr>
              <a:t>与</a:t>
            </a:r>
            <a:r>
              <a:rPr sz="1700" i="1" spc="0" dirty="0">
                <a:solidFill>
                  <a:srgbClr val="191B0E">
                    <a:alpha val="100000"/>
                  </a:srgbClr>
                </a:solidFill>
                <a:latin typeface="Times New Roman"/>
                <a:ea typeface="Times New Roman"/>
                <a:cs typeface="Times New Roman"/>
              </a:rPr>
              <a:t>P′</a:t>
            </a:r>
            <a:r>
              <a:rPr sz="1700" i="1" spc="0" dirty="0">
                <a:solidFill>
                  <a:srgbClr val="191B0E">
                    <a:alpha val="100000"/>
                  </a:srgbClr>
                </a:solidFill>
                <a:latin typeface="KaiTi"/>
                <a:ea typeface="KaiTi"/>
                <a:cs typeface="KaiTi"/>
              </a:rPr>
              <a:t>产生不同值的测试数据组，</a:t>
            </a:r>
            <a:r>
              <a:rPr sz="1700" spc="-435" dirty="0">
                <a:solidFill>
                  <a:srgbClr val="191B0E">
                    <a:alpha val="100000"/>
                  </a:srgbClr>
                </a:solidFill>
                <a:latin typeface="KaiTi"/>
                <a:ea typeface="KaiTi"/>
                <a:cs typeface="KaiTi"/>
              </a:rPr>
              <a:t> </a:t>
            </a:r>
            <a:r>
              <a:rPr sz="1700" i="1" spc="0" dirty="0">
                <a:solidFill>
                  <a:srgbClr val="191B0E">
                    <a:alpha val="100000"/>
                  </a:srgbClr>
                </a:solidFill>
                <a:latin typeface="KaiTi"/>
                <a:ea typeface="KaiTi"/>
                <a:cs typeface="KaiTi"/>
              </a:rPr>
              <a:t>则可将程序在此测试数据组上运行，而并不实际产生其变</a:t>
            </a:r>
            <a:r>
              <a:rPr sz="1700" spc="0" dirty="0">
                <a:solidFill>
                  <a:srgbClr val="191B0E">
                    <a:alpha val="100000"/>
                  </a:srgbClr>
                </a:solidFill>
                <a:latin typeface="KaiTi"/>
                <a:ea typeface="KaiTi"/>
                <a:cs typeface="KaiTi"/>
              </a:rPr>
              <a:t> </a:t>
            </a:r>
            <a:r>
              <a:rPr sz="1700" i="1" spc="40" dirty="0">
                <a:solidFill>
                  <a:srgbClr val="191B0E">
                    <a:alpha val="100000"/>
                  </a:srgbClr>
                </a:solidFill>
                <a:latin typeface="KaiTi"/>
                <a:ea typeface="KaiTi"/>
                <a:cs typeface="KaiTi"/>
              </a:rPr>
              <a:t>异</a:t>
            </a:r>
            <a:r>
              <a:rPr sz="1700" i="1" spc="35" dirty="0">
                <a:solidFill>
                  <a:srgbClr val="191B0E">
                    <a:alpha val="100000"/>
                  </a:srgbClr>
                </a:solidFill>
                <a:latin typeface="KaiTi"/>
                <a:ea typeface="KaiTi"/>
                <a:cs typeface="KaiTi"/>
              </a:rPr>
              <a:t>因</a:t>
            </a:r>
            <a:r>
              <a:rPr sz="1700" i="1" spc="30" dirty="0">
                <a:solidFill>
                  <a:srgbClr val="191B0E">
                    <a:alpha val="100000"/>
                  </a:srgbClr>
                </a:solidFill>
                <a:latin typeface="KaiTi"/>
                <a:ea typeface="KaiTi"/>
                <a:cs typeface="KaiTi"/>
              </a:rPr>
              <a:t>子</a:t>
            </a:r>
            <a:r>
              <a:rPr sz="1700" i="1" spc="60" dirty="0">
                <a:solidFill>
                  <a:srgbClr val="191B0E">
                    <a:alpha val="100000"/>
                  </a:srgbClr>
                </a:solidFill>
                <a:latin typeface="KaiTi"/>
                <a:ea typeface="KaiTi"/>
                <a:cs typeface="KaiTi"/>
              </a:rPr>
              <a:t>。</a:t>
            </a:r>
            <a:endParaRPr lang="KaiTi" altLang="KaiTi" sz="1700" dirty="0"/>
          </a:p>
          <a:p>
            <a:pPr algn="l" rtl="0" eaLnBrk="0">
              <a:lnSpc>
                <a:spcPct val="107000"/>
              </a:lnSpc>
              <a:tabLst/>
            </a:pPr>
            <a:endParaRPr lang="Arial" altLang="Arial" sz="800" dirty="0"/>
          </a:p>
          <a:p>
            <a:pPr algn="l" rtl="0" eaLnBrk="0">
              <a:lnSpc>
                <a:spcPct val="7427"/>
              </a:lnSpc>
              <a:tabLst/>
            </a:pPr>
            <a:endParaRPr lang="Arial" altLang="Arial" sz="100" dirty="0"/>
          </a:p>
          <a:p>
            <a:pPr indent="549141" algn="l" rtl="0" eaLnBrk="0">
              <a:lnSpc>
                <a:spcPct val="92000"/>
              </a:lnSpc>
              <a:tabLst/>
            </a:pPr>
            <a:r>
              <a:rPr sz="1700" spc="20" dirty="0">
                <a:solidFill>
                  <a:srgbClr val="191B0E">
                    <a:alpha val="100000"/>
                  </a:srgbClr>
                </a:solidFill>
                <a:latin typeface="Microsoft YaHei"/>
                <a:ea typeface="Microsoft YaHei"/>
                <a:cs typeface="Microsoft YaHei"/>
              </a:rPr>
              <a:t>–</a:t>
            </a:r>
            <a:r>
              <a:rPr sz="1700" spc="20" dirty="0">
                <a:solidFill>
                  <a:srgbClr val="191B0E">
                    <a:alpha val="100000"/>
                  </a:srgbClr>
                </a:solidFill>
                <a:latin typeface="Microsoft YaHei"/>
                <a:ea typeface="Microsoft YaHei"/>
                <a:cs typeface="Microsoft YaHei"/>
              </a:rPr>
              <a:t>    </a:t>
            </a:r>
            <a:r>
              <a:rPr sz="1700" i="1" spc="20" dirty="0">
                <a:solidFill>
                  <a:srgbClr val="191B0E">
                    <a:alpha val="100000"/>
                  </a:srgbClr>
                </a:solidFill>
                <a:latin typeface="KaiTi"/>
                <a:ea typeface="KaiTi"/>
                <a:cs typeface="KaiTi"/>
              </a:rPr>
              <a:t>主要优点是开销较小</a:t>
            </a:r>
            <a:r>
              <a:rPr sz="1700" i="1" spc="35" dirty="0">
                <a:solidFill>
                  <a:srgbClr val="191B0E">
                    <a:alpha val="100000"/>
                  </a:srgbClr>
                </a:solidFill>
                <a:latin typeface="KaiTi"/>
                <a:ea typeface="KaiTi"/>
                <a:cs typeface="KaiTi"/>
              </a:rPr>
              <a:t>，</a:t>
            </a:r>
            <a:r>
              <a:rPr sz="1700" i="1" spc="20" dirty="0">
                <a:solidFill>
                  <a:srgbClr val="191B0E">
                    <a:alpha val="100000"/>
                  </a:srgbClr>
                </a:solidFill>
                <a:latin typeface="KaiTi"/>
                <a:ea typeface="KaiTi"/>
                <a:cs typeface="KaiTi"/>
              </a:rPr>
              <a:t>效率较高</a:t>
            </a:r>
            <a:r>
              <a:rPr sz="1700" i="1" spc="30" dirty="0">
                <a:solidFill>
                  <a:srgbClr val="191B0E">
                    <a:alpha val="100000"/>
                  </a:srgbClr>
                </a:solidFill>
                <a:latin typeface="KaiTi"/>
                <a:ea typeface="KaiTi"/>
                <a:cs typeface="KaiTi"/>
              </a:rPr>
              <a:t>。</a:t>
            </a:r>
            <a:endParaRPr lang="KaiTi" altLang="KaiTi" sz="1700" dirty="0"/>
          </a:p>
        </p:txBody>
      </p:sp>
      <p:sp>
        <p:nvSpPr>
          <p:cNvPr id="675"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676" name="picture 676"/>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678" name="textbox 678"/>
          <p:cNvSpPr/>
          <p:nvPr/>
        </p:nvSpPr>
        <p:spPr>
          <a:xfrm>
            <a:off x="1468664" y="719988"/>
            <a:ext cx="9436100" cy="3605529"/>
          </a:xfrm>
          <a:prstGeom prst="rect">
            <a:avLst/>
          </a:prstGeom>
        </p:spPr>
        <p:txBody>
          <a:bodyPr vert="horz" wrap="square" lIns="0" tIns="0" rIns="0" bIns="0"/>
          <a:lstStyle/>
          <a:p>
            <a:pPr algn="l" rtl="0" eaLnBrk="0">
              <a:lnSpc>
                <a:spcPct val="66032"/>
              </a:lnSpc>
              <a:tabLst/>
            </a:pPr>
            <a:endParaRPr lang="Arial" altLang="Arial" sz="100" dirty="0"/>
          </a:p>
          <a:p>
            <a:pPr indent="82425" algn="l" rtl="0" eaLnBrk="0">
              <a:lnSpc>
                <a:spcPct val="99000"/>
              </a:lnSpc>
              <a:tabLst/>
            </a:pPr>
            <a:r>
              <a:rPr sz="3900" spc="-150" dirty="0">
                <a:solidFill>
                  <a:srgbClr val="191B0E">
                    <a:alpha val="100000"/>
                  </a:srgbClr>
                </a:solidFill>
                <a:latin typeface="KaiTi"/>
                <a:ea typeface="KaiTi"/>
                <a:cs typeface="KaiTi"/>
              </a:rPr>
              <a:t>白盒测试工具</a:t>
            </a:r>
            <a:r>
              <a:rPr sz="3900" spc="-70" dirty="0">
                <a:solidFill>
                  <a:srgbClr val="191B0E">
                    <a:alpha val="100000"/>
                  </a:srgbClr>
                </a:solidFill>
                <a:latin typeface="Microsoft YaHei"/>
                <a:ea typeface="Microsoft YaHei"/>
                <a:cs typeface="Microsoft YaHei"/>
              </a:rPr>
              <a:t>-</a:t>
            </a:r>
            <a:r>
              <a:rPr sz="3900" spc="-90" dirty="0">
                <a:solidFill>
                  <a:srgbClr val="191B0E">
                    <a:alpha val="100000"/>
                  </a:srgbClr>
                </a:solidFill>
                <a:latin typeface="Microsoft YaHei"/>
                <a:ea typeface="Microsoft YaHei"/>
                <a:cs typeface="Microsoft YaHei"/>
              </a:rPr>
              <a:t>E</a:t>
            </a:r>
            <a:r>
              <a:rPr sz="3900" spc="-140" dirty="0">
                <a:solidFill>
                  <a:srgbClr val="191B0E">
                    <a:alpha val="100000"/>
                  </a:srgbClr>
                </a:solidFill>
                <a:latin typeface="Microsoft YaHei"/>
                <a:ea typeface="Microsoft YaHei"/>
                <a:cs typeface="Microsoft YaHei"/>
              </a:rPr>
              <a:t>mm</a:t>
            </a:r>
            <a:r>
              <a:rPr sz="3900" spc="-55" dirty="0">
                <a:solidFill>
                  <a:srgbClr val="191B0E">
                    <a:alpha val="100000"/>
                  </a:srgbClr>
                </a:solidFill>
                <a:latin typeface="Microsoft YaHei"/>
                <a:ea typeface="Microsoft YaHei"/>
                <a:cs typeface="Microsoft YaHei"/>
              </a:rPr>
              <a:t>a</a:t>
            </a:r>
            <a:endParaRPr lang="Microsoft YaHei" altLang="Microsoft YaHei" sz="3900" dirty="0"/>
          </a:p>
          <a:p>
            <a:pPr indent="12700" algn="l" rtl="0" eaLnBrk="0">
              <a:lnSpc>
                <a:spcPct val="94000"/>
              </a:lnSpc>
              <a:spcBef>
                <a:spcPts val="626"/>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Times New Roman"/>
                <a:ea typeface="Times New Roman"/>
                <a:cs typeface="Times New Roman"/>
              </a:rPr>
              <a:t>Emma</a:t>
            </a:r>
            <a:r>
              <a:rPr sz="2000" spc="0" dirty="0">
                <a:solidFill>
                  <a:srgbClr val="191B0E">
                    <a:alpha val="100000"/>
                  </a:srgbClr>
                </a:solidFill>
                <a:latin typeface="KaiTi"/>
                <a:ea typeface="KaiTi"/>
                <a:cs typeface="KaiTi"/>
              </a:rPr>
              <a:t>是一个开源的</a:t>
            </a:r>
            <a:r>
              <a:rPr sz="2000" spc="-7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面向</a:t>
            </a:r>
            <a:r>
              <a:rPr sz="2000" spc="0" dirty="0">
                <a:solidFill>
                  <a:srgbClr val="191B0E">
                    <a:alpha val="100000"/>
                  </a:srgbClr>
                </a:solidFill>
                <a:latin typeface="Times New Roman"/>
                <a:ea typeface="Times New Roman"/>
                <a:cs typeface="Times New Roman"/>
              </a:rPr>
              <a:t>Java</a:t>
            </a:r>
            <a:r>
              <a:rPr sz="2000" spc="0" dirty="0">
                <a:solidFill>
                  <a:srgbClr val="191B0E">
                    <a:alpha val="100000"/>
                  </a:srgbClr>
                </a:solidFill>
                <a:latin typeface="KaiTi"/>
                <a:ea typeface="KaiTi"/>
                <a:cs typeface="KaiTi"/>
              </a:rPr>
              <a:t>程序的测试工具</a:t>
            </a:r>
            <a:endParaRPr lang="KaiTi" altLang="KaiTi" sz="2000" dirty="0"/>
          </a:p>
          <a:p>
            <a:pPr marL="405146" indent="-392446" algn="l" rtl="0" eaLnBrk="0">
              <a:lnSpc>
                <a:spcPct val="93000"/>
              </a:lnSpc>
              <a:spcBef>
                <a:spcPts val="1227"/>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它通过对编译后的</a:t>
            </a:r>
            <a:r>
              <a:rPr sz="2000" spc="0" dirty="0">
                <a:solidFill>
                  <a:srgbClr val="191B0E">
                    <a:alpha val="100000"/>
                  </a:srgbClr>
                </a:solidFill>
                <a:latin typeface="Times New Roman"/>
                <a:ea typeface="Times New Roman"/>
                <a:cs typeface="Times New Roman"/>
              </a:rPr>
              <a:t>Java</a:t>
            </a:r>
            <a:r>
              <a:rPr sz="2000" spc="0" dirty="0">
                <a:solidFill>
                  <a:srgbClr val="191B0E">
                    <a:alpha val="100000"/>
                  </a:srgbClr>
                </a:solidFill>
                <a:latin typeface="KaiTi"/>
                <a:ea typeface="KaiTi"/>
                <a:cs typeface="KaiTi"/>
              </a:rPr>
              <a:t>字节码文件进行插装</a:t>
            </a:r>
            <a:r>
              <a:rPr sz="2000" spc="-39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在测试执行过程中收集覆盖率信息</a:t>
            </a:r>
            <a:r>
              <a:rPr sz="2000" spc="-38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并支持通过多种报表格式对覆盖率结果进行展示</a:t>
            </a:r>
            <a:r>
              <a:rPr sz="2000" spc="-160" dirty="0">
                <a:solidFill>
                  <a:srgbClr val="191B0E">
                    <a:alpha val="100000"/>
                  </a:srgbClr>
                </a:solidFill>
                <a:latin typeface="KaiTi"/>
                <a:ea typeface="KaiTi"/>
                <a:cs typeface="KaiTi"/>
              </a:rPr>
              <a:t>。</a:t>
            </a:r>
            <a:endParaRPr lang="KaiTi" altLang="KaiTi" sz="2000" dirty="0"/>
          </a:p>
          <a:p>
            <a:pPr marL="410784" indent="-398084" algn="l" rtl="0" eaLnBrk="0">
              <a:lnSpc>
                <a:spcPct val="96000"/>
              </a:lnSpc>
              <a:spcBef>
                <a:spcPts val="1238"/>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Times New Roman"/>
                <a:ea typeface="Times New Roman"/>
                <a:cs typeface="Times New Roman"/>
              </a:rPr>
              <a:t>EclEmma</a:t>
            </a:r>
            <a:r>
              <a:rPr sz="2000" spc="0" dirty="0">
                <a:solidFill>
                  <a:srgbClr val="191B0E">
                    <a:alpha val="100000"/>
                  </a:srgbClr>
                </a:solidFill>
                <a:latin typeface="KaiTi"/>
                <a:ea typeface="KaiTi"/>
                <a:cs typeface="KaiTi"/>
              </a:rPr>
              <a:t>可以看作是</a:t>
            </a:r>
            <a:r>
              <a:rPr sz="2000" spc="0" dirty="0">
                <a:solidFill>
                  <a:srgbClr val="191B0E">
                    <a:alpha val="100000"/>
                  </a:srgbClr>
                </a:solidFill>
                <a:latin typeface="Times New Roman"/>
                <a:ea typeface="Times New Roman"/>
                <a:cs typeface="Times New Roman"/>
              </a:rPr>
              <a:t>Emma</a:t>
            </a:r>
            <a:r>
              <a:rPr sz="2000" spc="0" dirty="0">
                <a:solidFill>
                  <a:srgbClr val="191B0E">
                    <a:alpha val="100000"/>
                  </a:srgbClr>
                </a:solidFill>
                <a:latin typeface="KaiTi"/>
                <a:ea typeface="KaiTi"/>
                <a:cs typeface="KaiTi"/>
              </a:rPr>
              <a:t>的一个图形界面</a:t>
            </a:r>
            <a:r>
              <a:rPr sz="2000" spc="-6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其具有</a:t>
            </a:r>
            <a:r>
              <a:rPr sz="2000" spc="0" dirty="0">
                <a:solidFill>
                  <a:srgbClr val="191B0E">
                    <a:alpha val="100000"/>
                  </a:srgbClr>
                </a:solidFill>
                <a:latin typeface="Times New Roman"/>
                <a:ea typeface="Times New Roman"/>
                <a:cs typeface="Times New Roman"/>
              </a:rPr>
              <a:t>Emma</a:t>
            </a:r>
            <a:r>
              <a:rPr sz="2000" spc="0" dirty="0">
                <a:solidFill>
                  <a:srgbClr val="191B0E">
                    <a:alpha val="100000"/>
                  </a:srgbClr>
                </a:solidFill>
                <a:latin typeface="KaiTi"/>
                <a:ea typeface="KaiTi"/>
                <a:cs typeface="KaiTi"/>
              </a:rPr>
              <a:t>的基本功能</a:t>
            </a:r>
            <a:r>
              <a:rPr sz="2000" spc="-45"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使用方式</a:t>
            </a:r>
            <a:r>
              <a:rPr sz="2000" spc="0" dirty="0">
                <a:solidFill>
                  <a:srgbClr val="191B0E">
                    <a:alpha val="100000"/>
                  </a:srgbClr>
                </a:solidFill>
                <a:latin typeface="KaiTi"/>
                <a:ea typeface="KaiTi"/>
                <a:cs typeface="KaiTi"/>
              </a:rPr>
              <a:t> </a:t>
            </a:r>
            <a:r>
              <a:rPr sz="2000" spc="-50" dirty="0">
                <a:solidFill>
                  <a:srgbClr val="191B0E">
                    <a:alpha val="100000"/>
                  </a:srgbClr>
                </a:solidFill>
                <a:latin typeface="KaiTi"/>
                <a:ea typeface="KaiTi"/>
                <a:cs typeface="KaiTi"/>
              </a:rPr>
              <a:t>更加友</a:t>
            </a:r>
            <a:r>
              <a:rPr sz="2000" spc="-30" dirty="0">
                <a:solidFill>
                  <a:srgbClr val="191B0E">
                    <a:alpha val="100000"/>
                  </a:srgbClr>
                </a:solidFill>
                <a:latin typeface="KaiTi"/>
                <a:ea typeface="KaiTi"/>
                <a:cs typeface="KaiTi"/>
              </a:rPr>
              <a:t>好</a:t>
            </a:r>
            <a:endParaRPr lang="KaiTi" altLang="KaiTi" sz="2000" dirty="0"/>
          </a:p>
          <a:p>
            <a:pPr indent="12700" algn="l" rtl="0" eaLnBrk="0">
              <a:lnSpc>
                <a:spcPct val="96000"/>
              </a:lnSpc>
              <a:spcBef>
                <a:spcPts val="1100"/>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测试过程</a:t>
            </a:r>
            <a:endParaRPr lang="KaiTi" altLang="KaiTi" sz="2000" dirty="0"/>
          </a:p>
          <a:p>
            <a:pPr indent="550178" algn="l" rtl="0" eaLnBrk="0">
              <a:lnSpc>
                <a:spcPct val="85000"/>
              </a:lnSpc>
              <a:spcBef>
                <a:spcPts val="658"/>
              </a:spcBef>
              <a:tabLst/>
            </a:pPr>
            <a:r>
              <a:rPr sz="2000" spc="-10" dirty="0">
                <a:solidFill>
                  <a:srgbClr val="191B0E">
                    <a:alpha val="100000"/>
                  </a:srgbClr>
                </a:solidFill>
                <a:latin typeface="Microsoft YaHei"/>
                <a:ea typeface="Microsoft YaHei"/>
                <a:cs typeface="Microsoft YaHei"/>
              </a:rPr>
              <a:t>–</a:t>
            </a:r>
            <a:r>
              <a:rPr sz="2000" spc="-250" dirty="0">
                <a:solidFill>
                  <a:srgbClr val="191B0E">
                    <a:alpha val="100000"/>
                  </a:srgbClr>
                </a:solidFill>
                <a:latin typeface="Microsoft YaHei"/>
                <a:ea typeface="Microsoft YaHei"/>
                <a:cs typeface="Microsoft YaHei"/>
              </a:rPr>
              <a:t>   </a:t>
            </a:r>
            <a:r>
              <a:rPr sz="2100" i="1" spc="-20" dirty="0">
                <a:solidFill>
                  <a:srgbClr val="191B0E">
                    <a:alpha val="100000"/>
                  </a:srgbClr>
                </a:solidFill>
                <a:latin typeface="KaiTi"/>
                <a:ea typeface="KaiTi"/>
                <a:cs typeface="KaiTi"/>
              </a:rPr>
              <a:t>选择被测程序</a:t>
            </a:r>
            <a:r>
              <a:rPr sz="2000" i="1" spc="-10" dirty="0">
                <a:solidFill>
                  <a:srgbClr val="191B0E">
                    <a:alpha val="100000"/>
                  </a:srgbClr>
                </a:solidFill>
                <a:latin typeface="Times New Roman"/>
                <a:ea typeface="Times New Roman"/>
                <a:cs typeface="Times New Roman"/>
              </a:rPr>
              <a:t>(practice/src/EclEm</a:t>
            </a:r>
            <a:r>
              <a:rPr sz="2000" i="1" spc="-5" dirty="0">
                <a:solidFill>
                  <a:srgbClr val="191B0E">
                    <a:alpha val="100000"/>
                  </a:srgbClr>
                </a:solidFill>
                <a:latin typeface="Times New Roman"/>
                <a:ea typeface="Times New Roman"/>
                <a:cs typeface="Times New Roman"/>
              </a:rPr>
              <a:t>m</a:t>
            </a:r>
            <a:r>
              <a:rPr sz="2000" i="1" spc="0" dirty="0">
                <a:solidFill>
                  <a:srgbClr val="191B0E">
                    <a:alpha val="100000"/>
                  </a:srgbClr>
                </a:solidFill>
                <a:latin typeface="Times New Roman"/>
                <a:ea typeface="Times New Roman"/>
                <a:cs typeface="Times New Roman"/>
              </a:rPr>
              <a:t>aTest/HelloWorld.java)</a:t>
            </a:r>
            <a:endParaRPr lang="Times New Roman" altLang="Times New Roman" sz="2000" dirty="0"/>
          </a:p>
          <a:p>
            <a:pPr algn="l" rtl="0" eaLnBrk="0">
              <a:lnSpc>
                <a:spcPct val="113000"/>
              </a:lnSpc>
              <a:tabLst/>
            </a:pPr>
            <a:endParaRPr lang="Arial" altLang="Arial" sz="600" dirty="0"/>
          </a:p>
          <a:p>
            <a:pPr indent="550208" algn="l" rtl="0" eaLnBrk="0">
              <a:lnSpc>
                <a:spcPct val="84000"/>
              </a:lnSpc>
              <a:spcBef>
                <a:spcPts val="2"/>
              </a:spcBef>
              <a:tabLst/>
            </a:pPr>
            <a:r>
              <a:rPr sz="2000" spc="-10" dirty="0">
                <a:solidFill>
                  <a:srgbClr val="191B0E">
                    <a:alpha val="100000"/>
                  </a:srgbClr>
                </a:solidFill>
                <a:latin typeface="Microsoft YaHei"/>
                <a:ea typeface="Microsoft YaHei"/>
                <a:cs typeface="Microsoft YaHei"/>
              </a:rPr>
              <a:t>–</a:t>
            </a:r>
            <a:r>
              <a:rPr sz="2000" spc="-6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选择</a:t>
            </a:r>
            <a:r>
              <a:rPr sz="2000" i="1" spc="-10" dirty="0">
                <a:solidFill>
                  <a:srgbClr val="191B0E">
                    <a:alpha val="100000"/>
                  </a:srgbClr>
                </a:solidFill>
                <a:latin typeface="Times New Roman"/>
                <a:ea typeface="Times New Roman"/>
                <a:cs typeface="Times New Roman"/>
              </a:rPr>
              <a:t>Co</a:t>
            </a:r>
            <a:r>
              <a:rPr sz="2000" i="1" spc="0" dirty="0">
                <a:solidFill>
                  <a:srgbClr val="191B0E">
                    <a:alpha val="100000"/>
                  </a:srgbClr>
                </a:solidFill>
                <a:latin typeface="Times New Roman"/>
                <a:ea typeface="Times New Roman"/>
                <a:cs typeface="Times New Roman"/>
              </a:rPr>
              <a:t>verage</a:t>
            </a:r>
            <a:r>
              <a:rPr sz="2000" spc="-60" dirty="0">
                <a:solidFill>
                  <a:srgbClr val="191B0E">
                    <a:alpha val="100000"/>
                  </a:srgbClr>
                </a:solidFill>
                <a:latin typeface="Times New Roman"/>
                <a:ea typeface="Times New Roman"/>
                <a:cs typeface="Times New Roman"/>
              </a:rPr>
              <a:t> </a:t>
            </a:r>
            <a:r>
              <a:rPr sz="2000" i="1" spc="0" dirty="0">
                <a:solidFill>
                  <a:srgbClr val="191B0E">
                    <a:alpha val="100000"/>
                  </a:srgbClr>
                </a:solidFill>
                <a:latin typeface="Times New Roman"/>
                <a:ea typeface="Times New Roman"/>
                <a:cs typeface="Times New Roman"/>
              </a:rPr>
              <a:t>as</a:t>
            </a:r>
            <a:r>
              <a:rPr sz="2100" i="1" spc="0" dirty="0">
                <a:solidFill>
                  <a:srgbClr val="191B0E">
                    <a:alpha val="100000"/>
                  </a:srgbClr>
                </a:solidFill>
                <a:latin typeface="Microsoft YaHei"/>
                <a:ea typeface="Microsoft YaHei"/>
                <a:cs typeface="Microsoft YaHei"/>
              </a:rPr>
              <a:t>→</a:t>
            </a:r>
            <a:r>
              <a:rPr sz="2000" i="1" spc="0" dirty="0">
                <a:solidFill>
                  <a:srgbClr val="191B0E">
                    <a:alpha val="100000"/>
                  </a:srgbClr>
                </a:solidFill>
                <a:latin typeface="Times New Roman"/>
                <a:ea typeface="Times New Roman"/>
                <a:cs typeface="Times New Roman"/>
              </a:rPr>
              <a:t>Java</a:t>
            </a:r>
            <a:r>
              <a:rPr sz="2000" spc="-60" dirty="0">
                <a:solidFill>
                  <a:srgbClr val="191B0E">
                    <a:alpha val="100000"/>
                  </a:srgbClr>
                </a:solidFill>
                <a:latin typeface="Times New Roman"/>
                <a:ea typeface="Times New Roman"/>
                <a:cs typeface="Times New Roman"/>
              </a:rPr>
              <a:t> </a:t>
            </a:r>
            <a:r>
              <a:rPr sz="2000" i="1" spc="0" dirty="0">
                <a:solidFill>
                  <a:srgbClr val="191B0E">
                    <a:alpha val="100000"/>
                  </a:srgbClr>
                </a:solidFill>
                <a:latin typeface="Times New Roman"/>
                <a:ea typeface="Times New Roman"/>
                <a:cs typeface="Times New Roman"/>
              </a:rPr>
              <a:t>Application</a:t>
            </a:r>
            <a:endParaRPr lang="Times New Roman" altLang="Times New Roman" sz="2000" dirty="0"/>
          </a:p>
        </p:txBody>
      </p:sp>
      <p:pic>
        <p:nvPicPr>
          <p:cNvPr id="679" name="picture 679"/>
          <p:cNvPicPr>
            <a:picLocks noChangeAspect="1"/>
          </p:cNvPicPr>
          <p:nvPr/>
        </p:nvPicPr>
        <p:blipFill>
          <a:blip r:embed="rId2"/>
          <a:stretch>
            <a:fillRect/>
          </a:stretch>
        </p:blipFill>
        <p:spPr>
          <a:xfrm rot="21600000">
            <a:off x="5702808" y="4302250"/>
            <a:ext cx="5346191" cy="2450590"/>
          </a:xfrm>
          <a:prstGeom prst="rect">
            <a:avLst/>
          </a:prstGeom>
        </p:spPr>
      </p:pic>
      <p:sp>
        <p:nvSpPr>
          <p:cNvPr id="680"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681" name="picture 681"/>
          <p:cNvPicPr>
            <a:picLocks noChangeAspect="1"/>
          </p:cNvPicPr>
          <p:nvPr/>
        </p:nvPicPr>
        <p:blipFill>
          <a:blip r:embed="rId3"/>
          <a:stretch>
            <a:fillRect/>
          </a:stretch>
        </p:blipFill>
        <p:spPr>
          <a:xfrm rot="21600000">
            <a:off x="10283952" y="83819"/>
            <a:ext cx="1812035" cy="5715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pic>
        <p:nvPicPr>
          <p:cNvPr id="683" name="picture 683"/>
          <p:cNvPicPr>
            <a:picLocks noChangeAspect="1"/>
          </p:cNvPicPr>
          <p:nvPr/>
        </p:nvPicPr>
        <p:blipFill>
          <a:blip r:embed="rId2"/>
          <a:stretch>
            <a:fillRect/>
          </a:stretch>
        </p:blipFill>
        <p:spPr>
          <a:xfrm rot="21600000">
            <a:off x="4745735" y="1338071"/>
            <a:ext cx="6772656" cy="2677668"/>
          </a:xfrm>
          <a:prstGeom prst="rect">
            <a:avLst/>
          </a:prstGeom>
        </p:spPr>
      </p:pic>
      <p:pic>
        <p:nvPicPr>
          <p:cNvPr id="684" name="picture 684"/>
          <p:cNvPicPr>
            <a:picLocks noChangeAspect="1"/>
          </p:cNvPicPr>
          <p:nvPr/>
        </p:nvPicPr>
        <p:blipFill>
          <a:blip r:embed="rId3"/>
          <a:stretch>
            <a:fillRect/>
          </a:stretch>
        </p:blipFill>
        <p:spPr>
          <a:xfrm rot="21600000">
            <a:off x="4416552" y="4760976"/>
            <a:ext cx="7411211" cy="1912620"/>
          </a:xfrm>
          <a:prstGeom prst="rect">
            <a:avLst/>
          </a:prstGeom>
        </p:spPr>
      </p:pic>
      <p:sp>
        <p:nvSpPr>
          <p:cNvPr id="685" name="textbox 685"/>
          <p:cNvSpPr/>
          <p:nvPr/>
        </p:nvSpPr>
        <p:spPr>
          <a:xfrm>
            <a:off x="1468664" y="719988"/>
            <a:ext cx="5994400" cy="1355725"/>
          </a:xfrm>
          <a:prstGeom prst="rect">
            <a:avLst/>
          </a:prstGeom>
        </p:spPr>
        <p:txBody>
          <a:bodyPr vert="horz" wrap="square" lIns="0" tIns="0" rIns="0" bIns="0"/>
          <a:lstStyle/>
          <a:p>
            <a:pPr algn="l" rtl="0" eaLnBrk="0">
              <a:lnSpc>
                <a:spcPct val="66032"/>
              </a:lnSpc>
              <a:tabLst/>
            </a:pPr>
            <a:endParaRPr lang="Arial" altLang="Arial" sz="100" dirty="0"/>
          </a:p>
          <a:p>
            <a:pPr indent="82425" algn="l" rtl="0" eaLnBrk="0">
              <a:lnSpc>
                <a:spcPct val="99000"/>
              </a:lnSpc>
              <a:tabLst/>
            </a:pPr>
            <a:r>
              <a:rPr sz="3900" spc="-70" dirty="0">
                <a:solidFill>
                  <a:srgbClr val="191B0E">
                    <a:alpha val="100000"/>
                  </a:srgbClr>
                </a:solidFill>
                <a:latin typeface="KaiTi"/>
                <a:ea typeface="KaiTi"/>
                <a:cs typeface="KaiTi"/>
              </a:rPr>
              <a:t>白盒</a:t>
            </a:r>
            <a:r>
              <a:rPr sz="3900" spc="-65" dirty="0">
                <a:solidFill>
                  <a:srgbClr val="191B0E">
                    <a:alpha val="100000"/>
                  </a:srgbClr>
                </a:solidFill>
                <a:latin typeface="KaiTi"/>
                <a:ea typeface="KaiTi"/>
                <a:cs typeface="KaiTi"/>
              </a:rPr>
              <a:t>测</a:t>
            </a:r>
            <a:r>
              <a:rPr sz="3900" spc="-60" dirty="0">
                <a:solidFill>
                  <a:srgbClr val="191B0E">
                    <a:alpha val="100000"/>
                  </a:srgbClr>
                </a:solidFill>
                <a:latin typeface="KaiTi"/>
                <a:ea typeface="KaiTi"/>
                <a:cs typeface="KaiTi"/>
              </a:rPr>
              <a:t>试工具</a:t>
            </a:r>
            <a:r>
              <a:rPr sz="3900" spc="-30" dirty="0">
                <a:solidFill>
                  <a:srgbClr val="191B0E">
                    <a:alpha val="100000"/>
                  </a:srgbClr>
                </a:solidFill>
                <a:latin typeface="Microsoft YaHei"/>
                <a:ea typeface="Microsoft YaHei"/>
                <a:cs typeface="Microsoft YaHei"/>
              </a:rPr>
              <a:t>-</a:t>
            </a:r>
            <a:r>
              <a:rPr sz="3900" spc="-40" dirty="0">
                <a:solidFill>
                  <a:srgbClr val="191B0E">
                    <a:alpha val="100000"/>
                  </a:srgbClr>
                </a:solidFill>
                <a:latin typeface="Microsoft YaHei"/>
                <a:ea typeface="Microsoft YaHei"/>
                <a:cs typeface="Microsoft YaHei"/>
              </a:rPr>
              <a:t>E</a:t>
            </a:r>
            <a:r>
              <a:rPr sz="3900" spc="-60" dirty="0">
                <a:solidFill>
                  <a:srgbClr val="191B0E">
                    <a:alpha val="100000"/>
                  </a:srgbClr>
                </a:solidFill>
                <a:latin typeface="Microsoft YaHei"/>
                <a:ea typeface="Microsoft YaHei"/>
                <a:cs typeface="Microsoft YaHei"/>
              </a:rPr>
              <a:t>mm</a:t>
            </a:r>
            <a:r>
              <a:rPr sz="3900" spc="-40" dirty="0">
                <a:solidFill>
                  <a:srgbClr val="191B0E">
                    <a:alpha val="100000"/>
                  </a:srgbClr>
                </a:solidFill>
                <a:latin typeface="Microsoft YaHei"/>
                <a:ea typeface="Microsoft YaHei"/>
                <a:cs typeface="Microsoft YaHei"/>
              </a:rPr>
              <a:t>a</a:t>
            </a:r>
            <a:r>
              <a:rPr sz="3900" spc="-935" dirty="0">
                <a:solidFill>
                  <a:srgbClr val="191B0E">
                    <a:alpha val="100000"/>
                  </a:srgbClr>
                </a:solidFill>
                <a:latin typeface="Microsoft YaHei"/>
                <a:ea typeface="Microsoft YaHei"/>
                <a:cs typeface="Microsoft YaHei"/>
              </a:rPr>
              <a:t>  </a:t>
            </a:r>
            <a:r>
              <a:rPr sz="3900" spc="-60" dirty="0">
                <a:solidFill>
                  <a:srgbClr val="191B0E">
                    <a:alpha val="100000"/>
                  </a:srgbClr>
                </a:solidFill>
                <a:latin typeface="KaiTi"/>
                <a:ea typeface="KaiTi"/>
                <a:cs typeface="KaiTi"/>
              </a:rPr>
              <a:t>（续</a:t>
            </a:r>
            <a:r>
              <a:rPr sz="3900" spc="-2030" dirty="0">
                <a:solidFill>
                  <a:srgbClr val="191B0E">
                    <a:alpha val="100000"/>
                  </a:srgbClr>
                </a:solidFill>
                <a:latin typeface="KaiTi"/>
                <a:ea typeface="KaiTi"/>
                <a:cs typeface="KaiTi"/>
              </a:rPr>
              <a:t>）</a:t>
            </a:r>
            <a:endParaRPr lang="KaiTi" altLang="KaiTi" sz="3900" dirty="0"/>
          </a:p>
          <a:p>
            <a:pPr indent="12700" algn="l" rtl="0" eaLnBrk="0">
              <a:lnSpc>
                <a:spcPct val="96000"/>
              </a:lnSpc>
              <a:spcBef>
                <a:spcPts val="633"/>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测试过程</a:t>
            </a:r>
            <a:endParaRPr lang="KaiTi" altLang="KaiTi" sz="2000" dirty="0"/>
          </a:p>
          <a:p>
            <a:pPr algn="l" rtl="0" eaLnBrk="0">
              <a:lnSpc>
                <a:spcPct val="109000"/>
              </a:lnSpc>
              <a:tabLst/>
            </a:pPr>
            <a:endParaRPr lang="Arial" altLang="Arial" sz="500" dirty="0"/>
          </a:p>
          <a:p>
            <a:pPr indent="550178" algn="l" rtl="0" eaLnBrk="0">
              <a:lnSpc>
                <a:spcPct val="90000"/>
              </a:lnSpc>
              <a:spcBef>
                <a:spcPts val="2"/>
              </a:spcBef>
              <a:tabLst/>
            </a:pPr>
            <a:r>
              <a:rPr sz="2000" spc="-10" dirty="0">
                <a:solidFill>
                  <a:srgbClr val="191B0E">
                    <a:alpha val="100000"/>
                  </a:srgbClr>
                </a:solidFill>
                <a:latin typeface="Microsoft YaHei"/>
                <a:ea typeface="Microsoft YaHei"/>
                <a:cs typeface="Microsoft YaHei"/>
              </a:rPr>
              <a:t>–</a:t>
            </a:r>
            <a:r>
              <a:rPr sz="2000" spc="-6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得到覆</a:t>
            </a:r>
            <a:r>
              <a:rPr sz="2100" i="1" spc="0" dirty="0">
                <a:solidFill>
                  <a:srgbClr val="191B0E">
                    <a:alpha val="100000"/>
                  </a:srgbClr>
                </a:solidFill>
                <a:latin typeface="KaiTi"/>
                <a:ea typeface="KaiTi"/>
                <a:cs typeface="KaiTi"/>
              </a:rPr>
              <a:t>盖测试结果</a:t>
            </a:r>
            <a:endParaRPr lang="KaiTi" altLang="KaiTi" sz="2100" dirty="0"/>
          </a:p>
        </p:txBody>
      </p:sp>
      <p:sp>
        <p:nvSpPr>
          <p:cNvPr id="686" name="textbox 686"/>
          <p:cNvSpPr/>
          <p:nvPr/>
        </p:nvSpPr>
        <p:spPr>
          <a:xfrm>
            <a:off x="1468664" y="3957675"/>
            <a:ext cx="7064375" cy="692150"/>
          </a:xfrm>
          <a:prstGeom prst="rect">
            <a:avLst/>
          </a:prstGeom>
        </p:spPr>
        <p:txBody>
          <a:bodyPr vert="horz" wrap="square" lIns="0" tIns="0" rIns="0" bIns="0"/>
          <a:lstStyle/>
          <a:p>
            <a:pPr algn="l" rtl="0" eaLnBrk="0">
              <a:lnSpc>
                <a:spcPct val="80488"/>
              </a:lnSpc>
              <a:tabLst/>
            </a:pPr>
            <a:endParaRPr lang="Arial" altLang="Arial" sz="100" dirty="0"/>
          </a:p>
          <a:p>
            <a:pPr indent="12700" algn="l" rtl="0" eaLnBrk="0">
              <a:lnSpc>
                <a:spcPct val="87000"/>
              </a:lnSpc>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Times New Roman"/>
                <a:ea typeface="Times New Roman"/>
                <a:cs typeface="Times New Roman"/>
              </a:rPr>
              <a:t>Coverage</a:t>
            </a:r>
            <a:r>
              <a:rPr sz="2000" spc="0" dirty="0">
                <a:solidFill>
                  <a:srgbClr val="191B0E">
                    <a:alpha val="100000"/>
                  </a:srgbClr>
                </a:solidFill>
                <a:latin typeface="KaiTi"/>
                <a:ea typeface="KaiTi"/>
                <a:cs typeface="KaiTi"/>
              </a:rPr>
              <a:t>单独视图</a:t>
            </a:r>
            <a:endParaRPr lang="KaiTi" altLang="KaiTi" sz="2000" dirty="0"/>
          </a:p>
          <a:p>
            <a:pPr algn="l" rtl="0" eaLnBrk="0">
              <a:lnSpc>
                <a:spcPct val="102000"/>
              </a:lnSpc>
              <a:tabLst/>
            </a:pPr>
            <a:endParaRPr lang="Arial" altLang="Arial" sz="700" dirty="0"/>
          </a:p>
          <a:p>
            <a:pPr indent="550178" algn="l" rtl="0" eaLnBrk="0">
              <a:lnSpc>
                <a:spcPct val="90000"/>
              </a:lnSpc>
              <a:spcBef>
                <a:spcPts val="7"/>
              </a:spcBef>
              <a:tabLst/>
            </a:pPr>
            <a:r>
              <a:rPr sz="2000" spc="-10" dirty="0">
                <a:solidFill>
                  <a:srgbClr val="191B0E">
                    <a:alpha val="100000"/>
                  </a:srgbClr>
                </a:solidFill>
                <a:latin typeface="Microsoft YaHei"/>
                <a:ea typeface="Microsoft YaHei"/>
                <a:cs typeface="Microsoft YaHei"/>
              </a:rPr>
              <a:t>–</a:t>
            </a:r>
            <a:r>
              <a:rPr sz="2000" spc="-330" dirty="0">
                <a:solidFill>
                  <a:srgbClr val="191B0E">
                    <a:alpha val="100000"/>
                  </a:srgbClr>
                </a:solidFill>
                <a:latin typeface="Microsoft YaHei"/>
                <a:ea typeface="Microsoft YaHei"/>
                <a:cs typeface="Microsoft YaHei"/>
              </a:rPr>
              <a:t>   </a:t>
            </a:r>
            <a:r>
              <a:rPr sz="2000" i="1" spc="-20" dirty="0">
                <a:solidFill>
                  <a:srgbClr val="191B0E">
                    <a:alpha val="100000"/>
                  </a:srgbClr>
                </a:solidFill>
                <a:latin typeface="Times New Roman"/>
                <a:ea typeface="Times New Roman"/>
                <a:cs typeface="Times New Roman"/>
              </a:rPr>
              <a:t>E</a:t>
            </a:r>
            <a:r>
              <a:rPr sz="2000" i="1" spc="-10" dirty="0">
                <a:solidFill>
                  <a:srgbClr val="191B0E">
                    <a:alpha val="100000"/>
                  </a:srgbClr>
                </a:solidFill>
                <a:latin typeface="Times New Roman"/>
                <a:ea typeface="Times New Roman"/>
                <a:cs typeface="Times New Roman"/>
              </a:rPr>
              <a:t>cl</a:t>
            </a:r>
            <a:r>
              <a:rPr sz="2000" i="1" spc="-20" dirty="0">
                <a:solidFill>
                  <a:srgbClr val="191B0E">
                    <a:alpha val="100000"/>
                  </a:srgbClr>
                </a:solidFill>
                <a:latin typeface="Times New Roman"/>
                <a:ea typeface="Times New Roman"/>
                <a:cs typeface="Times New Roman"/>
              </a:rPr>
              <a:t>Emm</a:t>
            </a:r>
            <a:r>
              <a:rPr sz="2000" i="1" spc="-10" dirty="0">
                <a:solidFill>
                  <a:srgbClr val="191B0E">
                    <a:alpha val="100000"/>
                  </a:srgbClr>
                </a:solidFill>
                <a:latin typeface="Times New Roman"/>
                <a:ea typeface="Times New Roman"/>
                <a:cs typeface="Times New Roman"/>
              </a:rPr>
              <a:t>a</a:t>
            </a:r>
            <a:r>
              <a:rPr sz="2100" i="1" spc="-20" dirty="0">
                <a:solidFill>
                  <a:srgbClr val="191B0E">
                    <a:alpha val="100000"/>
                  </a:srgbClr>
                </a:solidFill>
                <a:latin typeface="KaiTi"/>
                <a:ea typeface="KaiTi"/>
                <a:cs typeface="KaiTi"/>
              </a:rPr>
              <a:t>还设计了单独的视图来统计对代码的</a:t>
            </a:r>
            <a:r>
              <a:rPr sz="2100" i="1" spc="-10" dirty="0">
                <a:solidFill>
                  <a:srgbClr val="191B0E">
                    <a:alpha val="100000"/>
                  </a:srgbClr>
                </a:solidFill>
                <a:latin typeface="KaiTi"/>
                <a:ea typeface="KaiTi"/>
                <a:cs typeface="KaiTi"/>
              </a:rPr>
              <a:t>覆</a:t>
            </a:r>
            <a:r>
              <a:rPr sz="2100" i="1" spc="0" dirty="0">
                <a:solidFill>
                  <a:srgbClr val="191B0E">
                    <a:alpha val="100000"/>
                  </a:srgbClr>
                </a:solidFill>
                <a:latin typeface="KaiTi"/>
                <a:ea typeface="KaiTi"/>
                <a:cs typeface="KaiTi"/>
              </a:rPr>
              <a:t>盖情况</a:t>
            </a:r>
            <a:endParaRPr lang="KaiTi" altLang="KaiTi" sz="2100" dirty="0"/>
          </a:p>
        </p:txBody>
      </p:sp>
      <p:sp>
        <p:nvSpPr>
          <p:cNvPr id="687"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688" name="picture 688"/>
          <p:cNvPicPr>
            <a:picLocks noChangeAspect="1"/>
          </p:cNvPicPr>
          <p:nvPr/>
        </p:nvPicPr>
        <p:blipFill>
          <a:blip r:embed="rId4"/>
          <a:stretch>
            <a:fillRect/>
          </a:stretch>
        </p:blipFill>
        <p:spPr>
          <a:xfrm rot="21600000">
            <a:off x="10283952" y="83819"/>
            <a:ext cx="1812035" cy="5715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pic>
        <p:nvPicPr>
          <p:cNvPr id="690" name="picture 690"/>
          <p:cNvPicPr>
            <a:picLocks noChangeAspect="1"/>
          </p:cNvPicPr>
          <p:nvPr/>
        </p:nvPicPr>
        <p:blipFill>
          <a:blip r:embed="rId2"/>
          <a:stretch>
            <a:fillRect/>
          </a:stretch>
        </p:blipFill>
        <p:spPr>
          <a:xfrm rot="21600000">
            <a:off x="6096000" y="3133344"/>
            <a:ext cx="5986271" cy="3564635"/>
          </a:xfrm>
          <a:prstGeom prst="rect">
            <a:avLst/>
          </a:prstGeom>
        </p:spPr>
      </p:pic>
      <p:sp>
        <p:nvSpPr>
          <p:cNvPr id="691" name="textbox 691"/>
          <p:cNvSpPr/>
          <p:nvPr/>
        </p:nvSpPr>
        <p:spPr>
          <a:xfrm>
            <a:off x="1468664" y="719988"/>
            <a:ext cx="8402319" cy="2295525"/>
          </a:xfrm>
          <a:prstGeom prst="rect">
            <a:avLst/>
          </a:prstGeom>
        </p:spPr>
        <p:txBody>
          <a:bodyPr vert="horz" wrap="square" lIns="0" tIns="0" rIns="0" bIns="0"/>
          <a:lstStyle/>
          <a:p>
            <a:pPr algn="l" rtl="0" eaLnBrk="0">
              <a:lnSpc>
                <a:spcPct val="66032"/>
              </a:lnSpc>
              <a:tabLst/>
            </a:pPr>
            <a:endParaRPr lang="Arial" altLang="Arial" sz="100" dirty="0"/>
          </a:p>
          <a:p>
            <a:pPr indent="82425" algn="l" rtl="0" eaLnBrk="0">
              <a:lnSpc>
                <a:spcPct val="99000"/>
              </a:lnSpc>
              <a:tabLst/>
            </a:pPr>
            <a:r>
              <a:rPr sz="3900" spc="-250" dirty="0">
                <a:solidFill>
                  <a:srgbClr val="191B0E">
                    <a:alpha val="100000"/>
                  </a:srgbClr>
                </a:solidFill>
                <a:latin typeface="KaiTi"/>
                <a:ea typeface="KaiTi"/>
                <a:cs typeface="KaiTi"/>
              </a:rPr>
              <a:t>白盒测试工具</a:t>
            </a:r>
            <a:r>
              <a:rPr sz="3900" spc="-110" dirty="0">
                <a:solidFill>
                  <a:srgbClr val="191B0E">
                    <a:alpha val="100000"/>
                  </a:srgbClr>
                </a:solidFill>
                <a:latin typeface="Microsoft YaHei"/>
                <a:ea typeface="Microsoft YaHei"/>
                <a:cs typeface="Microsoft YaHei"/>
              </a:rPr>
              <a:t>-</a:t>
            </a:r>
            <a:r>
              <a:rPr sz="3900" spc="-170" dirty="0">
                <a:solidFill>
                  <a:srgbClr val="191B0E">
                    <a:alpha val="100000"/>
                  </a:srgbClr>
                </a:solidFill>
                <a:latin typeface="Microsoft YaHei"/>
                <a:ea typeface="Microsoft YaHei"/>
                <a:cs typeface="Microsoft YaHei"/>
              </a:rPr>
              <a:t>C</a:t>
            </a:r>
            <a:r>
              <a:rPr sz="3900" spc="-190" dirty="0">
                <a:solidFill>
                  <a:srgbClr val="191B0E">
                    <a:alpha val="100000"/>
                  </a:srgbClr>
                </a:solidFill>
                <a:latin typeface="Microsoft YaHei"/>
                <a:ea typeface="Microsoft YaHei"/>
                <a:cs typeface="Microsoft YaHei"/>
              </a:rPr>
              <a:t>++</a:t>
            </a:r>
            <a:r>
              <a:rPr sz="3900" spc="-100" dirty="0">
                <a:solidFill>
                  <a:srgbClr val="191B0E">
                    <a:alpha val="100000"/>
                  </a:srgbClr>
                </a:solidFill>
                <a:latin typeface="Microsoft YaHei"/>
                <a:ea typeface="Microsoft YaHei"/>
                <a:cs typeface="Microsoft YaHei"/>
              </a:rPr>
              <a:t>t</a:t>
            </a:r>
            <a:r>
              <a:rPr sz="3900" spc="-150" dirty="0">
                <a:solidFill>
                  <a:srgbClr val="191B0E">
                    <a:alpha val="100000"/>
                  </a:srgbClr>
                </a:solidFill>
                <a:latin typeface="Microsoft YaHei"/>
                <a:ea typeface="Microsoft YaHei"/>
                <a:cs typeface="Microsoft YaHei"/>
              </a:rPr>
              <a:t>e</a:t>
            </a:r>
            <a:r>
              <a:rPr sz="3900" spc="-120" dirty="0">
                <a:solidFill>
                  <a:srgbClr val="191B0E">
                    <a:alpha val="100000"/>
                  </a:srgbClr>
                </a:solidFill>
                <a:latin typeface="Microsoft YaHei"/>
                <a:ea typeface="Microsoft YaHei"/>
                <a:cs typeface="Microsoft YaHei"/>
              </a:rPr>
              <a:t>s</a:t>
            </a:r>
            <a:r>
              <a:rPr sz="3900" spc="-55" dirty="0">
                <a:solidFill>
                  <a:srgbClr val="191B0E">
                    <a:alpha val="100000"/>
                  </a:srgbClr>
                </a:solidFill>
                <a:latin typeface="Microsoft YaHei"/>
                <a:ea typeface="Microsoft YaHei"/>
                <a:cs typeface="Microsoft YaHei"/>
              </a:rPr>
              <a:t>t</a:t>
            </a:r>
            <a:endParaRPr lang="Microsoft YaHei" altLang="Microsoft YaHei" sz="3900" dirty="0"/>
          </a:p>
          <a:p>
            <a:pPr indent="12700" algn="l" rtl="0" eaLnBrk="0">
              <a:lnSpc>
                <a:spcPct val="93000"/>
              </a:lnSpc>
              <a:spcBef>
                <a:spcPts val="636"/>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Times New Roman"/>
                <a:ea typeface="Times New Roman"/>
                <a:cs typeface="Times New Roman"/>
              </a:rPr>
              <a:t>C++test</a:t>
            </a:r>
            <a:r>
              <a:rPr sz="2000" spc="0" dirty="0">
                <a:solidFill>
                  <a:srgbClr val="191B0E">
                    <a:alpha val="100000"/>
                  </a:srgbClr>
                </a:solidFill>
                <a:latin typeface="KaiTi"/>
                <a:ea typeface="KaiTi"/>
                <a:cs typeface="KaiTi"/>
              </a:rPr>
              <a:t>是一个</a:t>
            </a:r>
            <a:r>
              <a:rPr sz="2000" spc="0" dirty="0">
                <a:solidFill>
                  <a:srgbClr val="191B0E">
                    <a:alpha val="100000"/>
                  </a:srgbClr>
                </a:solidFill>
                <a:latin typeface="Times New Roman"/>
                <a:ea typeface="Times New Roman"/>
                <a:cs typeface="Times New Roman"/>
              </a:rPr>
              <a:t>C/C++</a:t>
            </a:r>
            <a:r>
              <a:rPr sz="2000" spc="0" dirty="0">
                <a:solidFill>
                  <a:srgbClr val="191B0E">
                    <a:alpha val="100000"/>
                  </a:srgbClr>
                </a:solidFill>
                <a:latin typeface="KaiTi"/>
                <a:ea typeface="KaiTi"/>
                <a:cs typeface="KaiTi"/>
              </a:rPr>
              <a:t>单元级测试工具</a:t>
            </a:r>
            <a:r>
              <a:rPr sz="2000" spc="-46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自动测试</a:t>
            </a:r>
            <a:r>
              <a:rPr sz="2000" spc="0" dirty="0">
                <a:solidFill>
                  <a:srgbClr val="191B0E">
                    <a:alpha val="100000"/>
                  </a:srgbClr>
                </a:solidFill>
                <a:latin typeface="Times New Roman"/>
                <a:ea typeface="Times New Roman"/>
                <a:cs typeface="Times New Roman"/>
              </a:rPr>
              <a:t>C/C++</a:t>
            </a:r>
            <a:r>
              <a:rPr sz="2000" spc="0" dirty="0">
                <a:solidFill>
                  <a:srgbClr val="191B0E">
                    <a:alpha val="100000"/>
                  </a:srgbClr>
                </a:solidFill>
                <a:latin typeface="KaiTi"/>
                <a:ea typeface="KaiTi"/>
                <a:cs typeface="KaiTi"/>
              </a:rPr>
              <a:t>类</a:t>
            </a:r>
            <a:r>
              <a:rPr sz="2000" spc="-46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函数或部件</a:t>
            </a:r>
            <a:r>
              <a:rPr sz="2000" spc="-435" dirty="0">
                <a:solidFill>
                  <a:srgbClr val="191B0E">
                    <a:alpha val="100000"/>
                  </a:srgbClr>
                </a:solidFill>
                <a:latin typeface="KaiTi"/>
                <a:ea typeface="KaiTi"/>
                <a:cs typeface="KaiTi"/>
              </a:rPr>
              <a:t>。</a:t>
            </a:r>
            <a:endParaRPr lang="KaiTi" altLang="KaiTi" sz="2000" dirty="0"/>
          </a:p>
          <a:p>
            <a:pPr indent="12700" algn="l" rtl="0" eaLnBrk="0">
              <a:lnSpc>
                <a:spcPct val="93000"/>
              </a:lnSpc>
              <a:spcBef>
                <a:spcPts val="1233"/>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不需要编写测试用例</a:t>
            </a:r>
            <a:r>
              <a:rPr sz="2000" spc="-3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驱动程序或桩函数</a:t>
            </a:r>
            <a:r>
              <a:rPr sz="2000" spc="-25" dirty="0">
                <a:solidFill>
                  <a:srgbClr val="191B0E">
                    <a:alpha val="100000"/>
                  </a:srgbClr>
                </a:solidFill>
                <a:latin typeface="KaiTi"/>
                <a:ea typeface="KaiTi"/>
                <a:cs typeface="KaiTi"/>
              </a:rPr>
              <a:t>。</a:t>
            </a:r>
            <a:endParaRPr lang="KaiTi" altLang="KaiTi" sz="2000" dirty="0"/>
          </a:p>
          <a:p>
            <a:pPr indent="12700" algn="l" rtl="0" eaLnBrk="0">
              <a:lnSpc>
                <a:spcPct val="96000"/>
              </a:lnSpc>
              <a:spcBef>
                <a:spcPts val="1207"/>
              </a:spcBef>
              <a:tabLst/>
            </a:pPr>
            <a:r>
              <a:rPr sz="2000" spc="0" dirty="0">
                <a:solidFill>
                  <a:srgbClr val="191B0E">
                    <a:alpha val="100000"/>
                  </a:srgbClr>
                </a:solidFill>
                <a:latin typeface="Microsoft YaHei"/>
                <a:ea typeface="Microsoft YaHei"/>
                <a:cs typeface="Microsoft YaHei"/>
              </a:rPr>
              <a:t>■</a:t>
            </a:r>
            <a:r>
              <a:rPr sz="2000" spc="-30" dirty="0">
                <a:solidFill>
                  <a:srgbClr val="191B0E">
                    <a:alpha val="100000"/>
                  </a:srgbClr>
                </a:solidFill>
                <a:latin typeface="Microsoft YaHei"/>
                <a:ea typeface="Microsoft YaHei"/>
                <a:cs typeface="Microsoft YaHei"/>
              </a:rPr>
              <a:t> </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静态代码检测</a:t>
            </a:r>
            <a:endParaRPr lang="KaiTi" altLang="KaiTi" sz="2000" dirty="0"/>
          </a:p>
          <a:p>
            <a:pPr algn="l" rtl="0" eaLnBrk="0">
              <a:lnSpc>
                <a:spcPct val="107000"/>
              </a:lnSpc>
              <a:tabLst/>
            </a:pPr>
            <a:endParaRPr lang="Arial" altLang="Arial" sz="900" dirty="0"/>
          </a:p>
          <a:p>
            <a:pPr indent="12700" algn="l" rtl="0" eaLnBrk="0">
              <a:lnSpc>
                <a:spcPct val="94000"/>
              </a:lnSpc>
              <a:spcBef>
                <a:spcPts val="6"/>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5"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单元测试</a:t>
            </a:r>
            <a:endParaRPr lang="KaiTi" altLang="KaiTi" sz="2000" dirty="0"/>
          </a:p>
        </p:txBody>
      </p:sp>
      <p:pic>
        <p:nvPicPr>
          <p:cNvPr id="692" name="picture 692"/>
          <p:cNvPicPr>
            <a:picLocks noChangeAspect="1"/>
          </p:cNvPicPr>
          <p:nvPr/>
        </p:nvPicPr>
        <p:blipFill>
          <a:blip r:embed="rId3"/>
          <a:stretch>
            <a:fillRect/>
          </a:stretch>
        </p:blipFill>
        <p:spPr>
          <a:xfrm rot="21600000">
            <a:off x="1016508" y="3195828"/>
            <a:ext cx="4821935" cy="3375659"/>
          </a:xfrm>
          <a:prstGeom prst="rect">
            <a:avLst/>
          </a:prstGeom>
        </p:spPr>
      </p:pic>
      <p:sp>
        <p:nvSpPr>
          <p:cNvPr id="693"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694" name="picture 694"/>
          <p:cNvPicPr>
            <a:picLocks noChangeAspect="1"/>
          </p:cNvPicPr>
          <p:nvPr/>
        </p:nvPicPr>
        <p:blipFill>
          <a:blip r:embed="rId4"/>
          <a:stretch>
            <a:fillRect/>
          </a:stretch>
        </p:blipFill>
        <p:spPr>
          <a:xfrm rot="21600000">
            <a:off x="10283952" y="83819"/>
            <a:ext cx="1812035" cy="571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22" name="textbox 22"/>
          <p:cNvSpPr/>
          <p:nvPr/>
        </p:nvSpPr>
        <p:spPr>
          <a:xfrm>
            <a:off x="1468664" y="719988"/>
            <a:ext cx="3559809" cy="3609975"/>
          </a:xfrm>
          <a:prstGeom prst="rect">
            <a:avLst/>
          </a:prstGeom>
        </p:spPr>
        <p:txBody>
          <a:bodyPr vert="horz" wrap="square" lIns="0" tIns="0" rIns="0" bIns="0"/>
          <a:lstStyle/>
          <a:p>
            <a:pPr algn="l" rtl="0" eaLnBrk="0">
              <a:lnSpc>
                <a:spcPct val="91425"/>
              </a:lnSpc>
              <a:tabLst/>
            </a:pPr>
            <a:endParaRPr lang="Arial" altLang="Arial" sz="100" dirty="0"/>
          </a:p>
          <a:p>
            <a:pPr indent="82425" algn="l" rtl="0" eaLnBrk="0">
              <a:lnSpc>
                <a:spcPct val="99000"/>
              </a:lnSpc>
              <a:tabLst/>
            </a:pPr>
            <a:r>
              <a:rPr sz="3900" spc="-10" dirty="0">
                <a:solidFill>
                  <a:srgbClr val="191B0E">
                    <a:alpha val="100000"/>
                  </a:srgbClr>
                </a:solidFill>
                <a:latin typeface="KaiTi"/>
                <a:ea typeface="KaiTi"/>
                <a:cs typeface="KaiTi"/>
              </a:rPr>
              <a:t>白盒</a:t>
            </a:r>
            <a:r>
              <a:rPr sz="3900" spc="0" dirty="0">
                <a:solidFill>
                  <a:srgbClr val="191B0E">
                    <a:alpha val="100000"/>
                  </a:srgbClr>
                </a:solidFill>
                <a:latin typeface="KaiTi"/>
                <a:ea typeface="KaiTi"/>
                <a:cs typeface="KaiTi"/>
              </a:rPr>
              <a:t>测试的类别</a:t>
            </a:r>
            <a:endParaRPr lang="KaiTi" altLang="KaiTi" sz="3900" dirty="0"/>
          </a:p>
          <a:p>
            <a:pPr indent="12700" algn="l" rtl="0" eaLnBrk="0">
              <a:lnSpc>
                <a:spcPct val="95000"/>
              </a:lnSpc>
              <a:spcBef>
                <a:spcPts val="603"/>
              </a:spcBef>
              <a:tabLst/>
            </a:pPr>
            <a:r>
              <a:rPr sz="2000" spc="-10" dirty="0">
                <a:solidFill>
                  <a:srgbClr val="191B0E">
                    <a:alpha val="100000"/>
                  </a:srgbClr>
                </a:solidFill>
                <a:latin typeface="Microsoft YaHei"/>
                <a:ea typeface="Microsoft YaHei"/>
                <a:cs typeface="Microsoft YaHei"/>
              </a:rPr>
              <a:t>■</a:t>
            </a:r>
            <a:r>
              <a:rPr sz="2000" spc="-7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KaiTi"/>
                <a:ea typeface="KaiTi"/>
                <a:cs typeface="KaiTi"/>
              </a:rPr>
              <a:t>软件</a:t>
            </a:r>
            <a:r>
              <a:rPr sz="2000" spc="-5" dirty="0">
                <a:solidFill>
                  <a:srgbClr val="191B0E">
                    <a:alpha val="100000"/>
                  </a:srgbClr>
                </a:solidFill>
                <a:latin typeface="KaiTi"/>
                <a:ea typeface="KaiTi"/>
                <a:cs typeface="KaiTi"/>
              </a:rPr>
              <a:t>公</a:t>
            </a:r>
            <a:r>
              <a:rPr sz="2000" spc="0" dirty="0">
                <a:solidFill>
                  <a:srgbClr val="191B0E">
                    <a:alpha val="100000"/>
                  </a:srgbClr>
                </a:solidFill>
                <a:latin typeface="KaiTi"/>
                <a:ea typeface="KaiTi"/>
                <a:cs typeface="KaiTi"/>
              </a:rPr>
              <a:t>用问题的测试</a:t>
            </a:r>
            <a:r>
              <a:rPr sz="2000" spc="-1010" dirty="0">
                <a:solidFill>
                  <a:srgbClr val="191B0E">
                    <a:alpha val="100000"/>
                  </a:srgbClr>
                </a:solidFill>
                <a:latin typeface="KaiTi"/>
                <a:ea typeface="KaiTi"/>
                <a:cs typeface="KaiTi"/>
              </a:rPr>
              <a:t>；</a:t>
            </a:r>
            <a:endParaRPr lang="KaiTi" altLang="KaiTi" sz="2000" dirty="0"/>
          </a:p>
          <a:p>
            <a:pPr indent="12700" algn="l" rtl="0" eaLnBrk="0">
              <a:lnSpc>
                <a:spcPct val="100000"/>
              </a:lnSpc>
              <a:spcBef>
                <a:spcPts val="1179"/>
              </a:spcBef>
              <a:tabLst/>
            </a:pPr>
            <a:r>
              <a:rPr sz="1900" spc="0" dirty="0">
                <a:solidFill>
                  <a:srgbClr val="191B0E">
                    <a:alpha val="100000"/>
                  </a:srgbClr>
                </a:solidFill>
                <a:latin typeface="Microsoft YaHei"/>
                <a:ea typeface="Microsoft YaHei"/>
                <a:cs typeface="Microsoft YaHei"/>
              </a:rPr>
              <a:t>■</a:t>
            </a:r>
            <a:r>
              <a:rPr sz="1900" spc="0" dirty="0">
                <a:solidFill>
                  <a:srgbClr val="191B0E">
                    <a:alpha val="100000"/>
                  </a:srgbClr>
                </a:solidFill>
                <a:latin typeface="Microsoft YaHei"/>
                <a:ea typeface="Microsoft YaHei"/>
                <a:cs typeface="Microsoft YaHei"/>
              </a:rPr>
              <a:t>   </a:t>
            </a:r>
            <a:r>
              <a:rPr sz="1900" spc="0" dirty="0">
                <a:solidFill>
                  <a:srgbClr val="191B0E">
                    <a:alpha val="100000"/>
                  </a:srgbClr>
                </a:solidFill>
                <a:latin typeface="KaiTi"/>
                <a:ea typeface="KaiTi"/>
                <a:cs typeface="KaiTi"/>
              </a:rPr>
              <a:t>语言测试</a:t>
            </a:r>
            <a:r>
              <a:rPr sz="1900" spc="-490" dirty="0">
                <a:solidFill>
                  <a:srgbClr val="191B0E">
                    <a:alpha val="100000"/>
                  </a:srgbClr>
                </a:solidFill>
                <a:latin typeface="KaiTi"/>
                <a:ea typeface="KaiTi"/>
                <a:cs typeface="KaiTi"/>
              </a:rPr>
              <a:t>；</a:t>
            </a:r>
            <a:endParaRPr lang="KaiTi" altLang="KaiTi" sz="1900" dirty="0"/>
          </a:p>
          <a:p>
            <a:pPr indent="12700" algn="l" rtl="0" eaLnBrk="0">
              <a:lnSpc>
                <a:spcPct val="98000"/>
              </a:lnSpc>
              <a:spcBef>
                <a:spcPts val="1185"/>
              </a:spcBef>
              <a:tabLst/>
            </a:pPr>
            <a:r>
              <a:rPr sz="1900" spc="0" dirty="0">
                <a:solidFill>
                  <a:srgbClr val="191B0E">
                    <a:alpha val="100000"/>
                  </a:srgbClr>
                </a:solidFill>
                <a:latin typeface="Microsoft YaHei"/>
                <a:ea typeface="Microsoft YaHei"/>
                <a:cs typeface="Microsoft YaHei"/>
              </a:rPr>
              <a:t>■</a:t>
            </a:r>
            <a:r>
              <a:rPr sz="1900" spc="0" dirty="0">
                <a:solidFill>
                  <a:srgbClr val="191B0E">
                    <a:alpha val="100000"/>
                  </a:srgbClr>
                </a:solidFill>
                <a:latin typeface="Microsoft YaHei"/>
                <a:ea typeface="Microsoft YaHei"/>
                <a:cs typeface="Microsoft YaHei"/>
              </a:rPr>
              <a:t>   </a:t>
            </a:r>
            <a:r>
              <a:rPr sz="1900" spc="0" dirty="0">
                <a:solidFill>
                  <a:srgbClr val="191B0E">
                    <a:alpha val="100000"/>
                  </a:srgbClr>
                </a:solidFill>
                <a:latin typeface="KaiTi"/>
                <a:ea typeface="KaiTi"/>
                <a:cs typeface="KaiTi"/>
              </a:rPr>
              <a:t>业务对象测试</a:t>
            </a:r>
            <a:r>
              <a:rPr sz="1900" spc="-355" dirty="0">
                <a:solidFill>
                  <a:srgbClr val="191B0E">
                    <a:alpha val="100000"/>
                  </a:srgbClr>
                </a:solidFill>
                <a:latin typeface="KaiTi"/>
                <a:ea typeface="KaiTi"/>
                <a:cs typeface="KaiTi"/>
              </a:rPr>
              <a:t>；</a:t>
            </a:r>
            <a:endParaRPr lang="KaiTi" altLang="KaiTi" sz="1900" dirty="0"/>
          </a:p>
          <a:p>
            <a:pPr indent="12700" algn="l" rtl="0" eaLnBrk="0">
              <a:lnSpc>
                <a:spcPct val="100000"/>
              </a:lnSpc>
              <a:spcBef>
                <a:spcPts val="1213"/>
              </a:spcBef>
              <a:tabLst/>
            </a:pPr>
            <a:r>
              <a:rPr sz="1900" spc="0" dirty="0">
                <a:solidFill>
                  <a:srgbClr val="191B0E">
                    <a:alpha val="100000"/>
                  </a:srgbClr>
                </a:solidFill>
                <a:latin typeface="Microsoft YaHei"/>
                <a:ea typeface="Microsoft YaHei"/>
                <a:cs typeface="Microsoft YaHei"/>
              </a:rPr>
              <a:t>■</a:t>
            </a:r>
            <a:r>
              <a:rPr sz="1900" spc="0" dirty="0">
                <a:solidFill>
                  <a:srgbClr val="191B0E">
                    <a:alpha val="100000"/>
                  </a:srgbClr>
                </a:solidFill>
                <a:latin typeface="Microsoft YaHei"/>
                <a:ea typeface="Microsoft YaHei"/>
                <a:cs typeface="Microsoft YaHei"/>
              </a:rPr>
              <a:t>   </a:t>
            </a:r>
            <a:r>
              <a:rPr sz="1900" spc="0" dirty="0">
                <a:solidFill>
                  <a:srgbClr val="191B0E">
                    <a:alpha val="100000"/>
                  </a:srgbClr>
                </a:solidFill>
                <a:latin typeface="KaiTi"/>
                <a:ea typeface="KaiTi"/>
                <a:cs typeface="KaiTi"/>
              </a:rPr>
              <a:t>数据类型测试</a:t>
            </a:r>
            <a:r>
              <a:rPr sz="1900" spc="-355" dirty="0">
                <a:solidFill>
                  <a:srgbClr val="191B0E">
                    <a:alpha val="100000"/>
                  </a:srgbClr>
                </a:solidFill>
                <a:latin typeface="KaiTi"/>
                <a:ea typeface="KaiTi"/>
                <a:cs typeface="KaiTi"/>
              </a:rPr>
              <a:t>；</a:t>
            </a:r>
            <a:endParaRPr lang="KaiTi" altLang="KaiTi" sz="1900" dirty="0"/>
          </a:p>
          <a:p>
            <a:pPr indent="12700" algn="l" rtl="0" eaLnBrk="0">
              <a:lnSpc>
                <a:spcPct val="97000"/>
              </a:lnSpc>
              <a:spcBef>
                <a:spcPts val="1188"/>
              </a:spcBef>
              <a:tabLst/>
            </a:pPr>
            <a:r>
              <a:rPr sz="1900" spc="0" dirty="0">
                <a:solidFill>
                  <a:srgbClr val="191B0E">
                    <a:alpha val="100000"/>
                  </a:srgbClr>
                </a:solidFill>
                <a:latin typeface="Microsoft YaHei"/>
                <a:ea typeface="Microsoft YaHei"/>
                <a:cs typeface="Microsoft YaHei"/>
              </a:rPr>
              <a:t>■</a:t>
            </a:r>
            <a:r>
              <a:rPr sz="1900" spc="0" dirty="0">
                <a:solidFill>
                  <a:srgbClr val="191B0E">
                    <a:alpha val="100000"/>
                  </a:srgbClr>
                </a:solidFill>
                <a:latin typeface="Microsoft YaHei"/>
                <a:ea typeface="Microsoft YaHei"/>
                <a:cs typeface="Microsoft YaHei"/>
              </a:rPr>
              <a:t>   </a:t>
            </a:r>
            <a:r>
              <a:rPr sz="1900" spc="0" dirty="0">
                <a:solidFill>
                  <a:srgbClr val="191B0E">
                    <a:alpha val="100000"/>
                  </a:srgbClr>
                </a:solidFill>
                <a:latin typeface="KaiTi"/>
                <a:ea typeface="KaiTi"/>
                <a:cs typeface="KaiTi"/>
              </a:rPr>
              <a:t>界面测试</a:t>
            </a:r>
            <a:r>
              <a:rPr sz="1900" spc="-475" dirty="0">
                <a:solidFill>
                  <a:srgbClr val="191B0E">
                    <a:alpha val="100000"/>
                  </a:srgbClr>
                </a:solidFill>
                <a:latin typeface="KaiTi"/>
                <a:ea typeface="KaiTi"/>
                <a:cs typeface="KaiTi"/>
              </a:rPr>
              <a:t>；</a:t>
            </a:r>
            <a:endParaRPr lang="KaiTi" altLang="KaiTi" sz="1900" dirty="0"/>
          </a:p>
          <a:p>
            <a:pPr indent="12700" algn="l" rtl="0" eaLnBrk="0">
              <a:lnSpc>
                <a:spcPct val="98000"/>
              </a:lnSpc>
              <a:spcBef>
                <a:spcPts val="1244"/>
              </a:spcBef>
              <a:tabLst/>
            </a:pPr>
            <a:r>
              <a:rPr sz="1900" spc="0" dirty="0">
                <a:solidFill>
                  <a:srgbClr val="191B0E">
                    <a:alpha val="100000"/>
                  </a:srgbClr>
                </a:solidFill>
                <a:latin typeface="Microsoft YaHei"/>
                <a:ea typeface="Microsoft YaHei"/>
                <a:cs typeface="Microsoft YaHei"/>
              </a:rPr>
              <a:t>■</a:t>
            </a:r>
            <a:r>
              <a:rPr sz="1900" spc="0" dirty="0">
                <a:solidFill>
                  <a:srgbClr val="191B0E">
                    <a:alpha val="100000"/>
                  </a:srgbClr>
                </a:solidFill>
                <a:latin typeface="Microsoft YaHei"/>
                <a:ea typeface="Microsoft YaHei"/>
                <a:cs typeface="Microsoft YaHei"/>
              </a:rPr>
              <a:t>   </a:t>
            </a:r>
            <a:r>
              <a:rPr sz="1900" spc="0" dirty="0">
                <a:solidFill>
                  <a:srgbClr val="191B0E">
                    <a:alpha val="100000"/>
                  </a:srgbClr>
                </a:solidFill>
                <a:latin typeface="KaiTi"/>
                <a:ea typeface="KaiTi"/>
                <a:cs typeface="KaiTi"/>
              </a:rPr>
              <a:t>数值对象测试</a:t>
            </a:r>
            <a:r>
              <a:rPr sz="1900" spc="-355" dirty="0">
                <a:solidFill>
                  <a:srgbClr val="191B0E">
                    <a:alpha val="100000"/>
                  </a:srgbClr>
                </a:solidFill>
                <a:latin typeface="KaiTi"/>
                <a:ea typeface="KaiTi"/>
                <a:cs typeface="KaiTi"/>
              </a:rPr>
              <a:t>；</a:t>
            </a:r>
            <a:endParaRPr lang="KaiTi" altLang="KaiTi" sz="1900" dirty="0"/>
          </a:p>
          <a:p>
            <a:pPr algn="l" rtl="0" eaLnBrk="0">
              <a:lnSpc>
                <a:spcPct val="101000"/>
              </a:lnSpc>
              <a:tabLst/>
            </a:pPr>
            <a:endParaRPr lang="Arial" altLang="Arial" sz="1000" dirty="0"/>
          </a:p>
          <a:p>
            <a:pPr indent="12721" algn="l" rtl="0" eaLnBrk="0">
              <a:lnSpc>
                <a:spcPct val="93000"/>
              </a:lnSpc>
              <a:spcBef>
                <a:spcPts val="2"/>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数据管理对象测试</a:t>
            </a:r>
            <a:endParaRPr lang="KaiTi" altLang="KaiTi" sz="2000" dirty="0"/>
          </a:p>
        </p:txBody>
      </p:sp>
      <p:sp>
        <p:nvSpPr>
          <p:cNvPr id="23"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24" name="picture 24"/>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696" name="textbox 696"/>
          <p:cNvSpPr/>
          <p:nvPr/>
        </p:nvSpPr>
        <p:spPr>
          <a:xfrm>
            <a:off x="1468664" y="719988"/>
            <a:ext cx="9242425" cy="3270250"/>
          </a:xfrm>
          <a:prstGeom prst="rect">
            <a:avLst/>
          </a:prstGeom>
        </p:spPr>
        <p:txBody>
          <a:bodyPr vert="horz" wrap="square" lIns="0" tIns="0" rIns="0" bIns="0"/>
          <a:lstStyle/>
          <a:p>
            <a:pPr algn="l" rtl="0" eaLnBrk="0">
              <a:lnSpc>
                <a:spcPct val="66032"/>
              </a:lnSpc>
              <a:tabLst/>
            </a:pPr>
            <a:endParaRPr lang="Arial" altLang="Arial" sz="100" dirty="0"/>
          </a:p>
          <a:p>
            <a:pPr indent="82425" algn="l" rtl="0" eaLnBrk="0">
              <a:lnSpc>
                <a:spcPct val="99000"/>
              </a:lnSpc>
              <a:tabLst/>
            </a:pPr>
            <a:r>
              <a:rPr sz="3900" spc="-210" dirty="0">
                <a:solidFill>
                  <a:srgbClr val="191B0E">
                    <a:alpha val="100000"/>
                  </a:srgbClr>
                </a:solidFill>
                <a:latin typeface="KaiTi"/>
                <a:ea typeface="KaiTi"/>
                <a:cs typeface="KaiTi"/>
              </a:rPr>
              <a:t>白盒测试工具</a:t>
            </a:r>
            <a:r>
              <a:rPr sz="3900" spc="-90" dirty="0">
                <a:solidFill>
                  <a:srgbClr val="191B0E">
                    <a:alpha val="100000"/>
                  </a:srgbClr>
                </a:solidFill>
                <a:latin typeface="Microsoft YaHei"/>
                <a:ea typeface="Microsoft YaHei"/>
                <a:cs typeface="Microsoft YaHei"/>
              </a:rPr>
              <a:t>-</a:t>
            </a:r>
            <a:r>
              <a:rPr sz="3900" spc="-80" dirty="0">
                <a:solidFill>
                  <a:srgbClr val="191B0E">
                    <a:alpha val="100000"/>
                  </a:srgbClr>
                </a:solidFill>
                <a:latin typeface="Microsoft YaHei"/>
                <a:ea typeface="Microsoft YaHei"/>
                <a:cs typeface="Microsoft YaHei"/>
              </a:rPr>
              <a:t>J</a:t>
            </a:r>
            <a:r>
              <a:rPr sz="3900" spc="-150" dirty="0">
                <a:solidFill>
                  <a:srgbClr val="191B0E">
                    <a:alpha val="100000"/>
                  </a:srgbClr>
                </a:solidFill>
                <a:latin typeface="Microsoft YaHei"/>
                <a:ea typeface="Microsoft YaHei"/>
                <a:cs typeface="Microsoft YaHei"/>
              </a:rPr>
              <a:t>U</a:t>
            </a:r>
            <a:r>
              <a:rPr sz="3900" spc="-130" dirty="0">
                <a:solidFill>
                  <a:srgbClr val="191B0E">
                    <a:alpha val="100000"/>
                  </a:srgbClr>
                </a:solidFill>
                <a:latin typeface="Microsoft YaHei"/>
                <a:ea typeface="Microsoft YaHei"/>
                <a:cs typeface="Microsoft YaHei"/>
              </a:rPr>
              <a:t>n</a:t>
            </a:r>
            <a:r>
              <a:rPr sz="3900" spc="-60" dirty="0">
                <a:solidFill>
                  <a:srgbClr val="191B0E">
                    <a:alpha val="100000"/>
                  </a:srgbClr>
                </a:solidFill>
                <a:latin typeface="Microsoft YaHei"/>
                <a:ea typeface="Microsoft YaHei"/>
                <a:cs typeface="Microsoft YaHei"/>
              </a:rPr>
              <a:t>i</a:t>
            </a:r>
            <a:r>
              <a:rPr sz="3900" spc="-5" dirty="0">
                <a:solidFill>
                  <a:srgbClr val="191B0E">
                    <a:alpha val="100000"/>
                  </a:srgbClr>
                </a:solidFill>
                <a:latin typeface="Microsoft YaHei"/>
                <a:ea typeface="Microsoft YaHei"/>
                <a:cs typeface="Microsoft YaHei"/>
              </a:rPr>
              <a:t>t</a:t>
            </a:r>
            <a:endParaRPr lang="Microsoft YaHei" altLang="Microsoft YaHei" sz="3900" dirty="0"/>
          </a:p>
          <a:p>
            <a:pPr marL="412058" indent="-399358" algn="l" rtl="0" eaLnBrk="0">
              <a:lnSpc>
                <a:spcPct val="94000"/>
              </a:lnSpc>
              <a:spcBef>
                <a:spcPts val="635"/>
              </a:spcBef>
              <a:tabLst/>
            </a:pPr>
            <a:r>
              <a:rPr sz="2000" spc="-10" dirty="0">
                <a:solidFill>
                  <a:srgbClr val="191B0E">
                    <a:alpha val="100000"/>
                  </a:srgbClr>
                </a:solidFill>
                <a:latin typeface="Microsoft YaHei"/>
                <a:ea typeface="Microsoft YaHei"/>
                <a:cs typeface="Microsoft YaHei"/>
              </a:rPr>
              <a:t>■</a:t>
            </a:r>
            <a:r>
              <a:rPr sz="2000" spc="-26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JUnit</a:t>
            </a:r>
            <a:r>
              <a:rPr sz="2000" spc="-10" dirty="0">
                <a:solidFill>
                  <a:srgbClr val="191B0E">
                    <a:alpha val="100000"/>
                  </a:srgbClr>
                </a:solidFill>
                <a:latin typeface="KaiTi"/>
                <a:ea typeface="KaiTi"/>
                <a:cs typeface="KaiTi"/>
              </a:rPr>
              <a:t>是一个</a:t>
            </a:r>
            <a:r>
              <a:rPr sz="2000" spc="-10" dirty="0">
                <a:solidFill>
                  <a:srgbClr val="191B0E">
                    <a:alpha val="100000"/>
                  </a:srgbClr>
                </a:solidFill>
                <a:latin typeface="Microsoft YaHei"/>
                <a:ea typeface="Microsoft YaHei"/>
                <a:cs typeface="Microsoft YaHei"/>
              </a:rPr>
              <a:t>Java</a:t>
            </a:r>
            <a:r>
              <a:rPr sz="2000" spc="-10" dirty="0">
                <a:solidFill>
                  <a:srgbClr val="191B0E">
                    <a:alpha val="100000"/>
                  </a:srgbClr>
                </a:solidFill>
                <a:latin typeface="KaiTi"/>
                <a:ea typeface="KaiTi"/>
                <a:cs typeface="KaiTi"/>
              </a:rPr>
              <a:t>语言的单元测试框架</a:t>
            </a:r>
            <a:r>
              <a:rPr sz="2000" spc="-1010" dirty="0">
                <a:solidFill>
                  <a:srgbClr val="191B0E">
                    <a:alpha val="100000"/>
                  </a:srgbClr>
                </a:solidFill>
                <a:latin typeface="KaiTi"/>
                <a:ea typeface="KaiTi"/>
                <a:cs typeface="KaiTi"/>
              </a:rPr>
              <a:t>，</a:t>
            </a:r>
            <a:r>
              <a:rPr sz="2000" spc="-10" dirty="0">
                <a:solidFill>
                  <a:srgbClr val="191B0E">
                    <a:alpha val="100000"/>
                  </a:srgbClr>
                </a:solidFill>
                <a:latin typeface="KaiTi"/>
                <a:ea typeface="KaiTi"/>
                <a:cs typeface="KaiTi"/>
              </a:rPr>
              <a:t>多数</a:t>
            </a:r>
            <a:r>
              <a:rPr sz="2000" spc="-10" dirty="0">
                <a:solidFill>
                  <a:srgbClr val="191B0E">
                    <a:alpha val="100000"/>
                  </a:srgbClr>
                </a:solidFill>
                <a:latin typeface="Microsoft YaHei"/>
                <a:ea typeface="Microsoft YaHei"/>
                <a:cs typeface="Microsoft YaHei"/>
              </a:rPr>
              <a:t>Java</a:t>
            </a:r>
            <a:r>
              <a:rPr sz="2000" spc="-10" dirty="0">
                <a:solidFill>
                  <a:srgbClr val="191B0E">
                    <a:alpha val="100000"/>
                  </a:srgbClr>
                </a:solidFill>
                <a:latin typeface="KaiTi"/>
                <a:ea typeface="KaiTi"/>
                <a:cs typeface="KaiTi"/>
              </a:rPr>
              <a:t>的开发</a:t>
            </a:r>
            <a:r>
              <a:rPr sz="2000" spc="-5" dirty="0">
                <a:solidFill>
                  <a:srgbClr val="191B0E">
                    <a:alpha val="100000"/>
                  </a:srgbClr>
                </a:solidFill>
                <a:latin typeface="KaiTi"/>
                <a:ea typeface="KaiTi"/>
                <a:cs typeface="KaiTi"/>
              </a:rPr>
              <a:t>环</a:t>
            </a:r>
            <a:r>
              <a:rPr sz="2000" spc="0" dirty="0">
                <a:solidFill>
                  <a:srgbClr val="191B0E">
                    <a:alpha val="100000"/>
                  </a:srgbClr>
                </a:solidFill>
                <a:latin typeface="KaiTi"/>
                <a:ea typeface="KaiTi"/>
                <a:cs typeface="KaiTi"/>
              </a:rPr>
              <a:t>境都已经集成了</a:t>
            </a:r>
            <a:r>
              <a:rPr sz="2000" spc="0" dirty="0">
                <a:solidFill>
                  <a:srgbClr val="191B0E">
                    <a:alpha val="100000"/>
                  </a:srgbClr>
                </a:solidFill>
                <a:latin typeface="Microsoft YaHei"/>
                <a:ea typeface="Microsoft YaHei"/>
                <a:cs typeface="Microsoft YaHei"/>
              </a:rPr>
              <a:t>JUnit</a:t>
            </a:r>
            <a:r>
              <a:rPr sz="2000" spc="0" dirty="0">
                <a:solidFill>
                  <a:srgbClr val="191B0E">
                    <a:alpha val="100000"/>
                  </a:srgbClr>
                </a:solidFill>
                <a:latin typeface="KaiTi"/>
                <a:ea typeface="KaiTi"/>
                <a:cs typeface="KaiTi"/>
              </a:rPr>
              <a:t>作</a:t>
            </a:r>
            <a:r>
              <a:rPr sz="2000" spc="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为单元测试的工具</a:t>
            </a:r>
            <a:r>
              <a:rPr sz="2000" spc="-225" dirty="0">
                <a:solidFill>
                  <a:srgbClr val="191B0E">
                    <a:alpha val="100000"/>
                  </a:srgbClr>
                </a:solidFill>
                <a:latin typeface="KaiTi"/>
                <a:ea typeface="KaiTi"/>
                <a:cs typeface="KaiTi"/>
              </a:rPr>
              <a:t>。</a:t>
            </a:r>
            <a:endParaRPr lang="KaiTi" altLang="KaiTi" sz="2000" dirty="0"/>
          </a:p>
          <a:p>
            <a:pPr indent="12700" algn="l" rtl="0" eaLnBrk="0">
              <a:lnSpc>
                <a:spcPct val="94000"/>
              </a:lnSpc>
              <a:spcBef>
                <a:spcPts val="1194"/>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Microsoft YaHei"/>
                <a:ea typeface="Microsoft YaHei"/>
                <a:cs typeface="Microsoft YaHei"/>
              </a:rPr>
              <a:t>JUnit</a:t>
            </a:r>
            <a:r>
              <a:rPr sz="2000" spc="0" dirty="0">
                <a:solidFill>
                  <a:srgbClr val="191B0E">
                    <a:alpha val="100000"/>
                  </a:srgbClr>
                </a:solidFill>
                <a:latin typeface="KaiTi"/>
                <a:ea typeface="KaiTi"/>
                <a:cs typeface="KaiTi"/>
              </a:rPr>
              <a:t>支持两种运行单个测试的方法</a:t>
            </a:r>
            <a:r>
              <a:rPr sz="2000" spc="-740" dirty="0">
                <a:solidFill>
                  <a:srgbClr val="191B0E">
                    <a:alpha val="100000"/>
                  </a:srgbClr>
                </a:solidFill>
                <a:latin typeface="KaiTi"/>
                <a:ea typeface="KaiTi"/>
                <a:cs typeface="KaiTi"/>
              </a:rPr>
              <a:t>：</a:t>
            </a:r>
            <a:r>
              <a:rPr sz="2000" spc="-1000" dirty="0">
                <a:solidFill>
                  <a:srgbClr val="191B0E">
                    <a:alpha val="100000"/>
                  </a:srgbClr>
                </a:solidFill>
                <a:latin typeface="KaiTi"/>
                <a:ea typeface="KaiTi"/>
                <a:cs typeface="KaiTi"/>
              </a:rPr>
              <a:t> </a:t>
            </a:r>
            <a:r>
              <a:rPr sz="2000" spc="0" dirty="0">
                <a:solidFill>
                  <a:srgbClr val="191B0E">
                    <a:alpha val="100000"/>
                  </a:srgbClr>
                </a:solidFill>
                <a:latin typeface="KaiTi"/>
                <a:ea typeface="KaiTi"/>
                <a:cs typeface="KaiTi"/>
              </a:rPr>
              <a:t>静态和动态方法</a:t>
            </a:r>
            <a:endParaRPr lang="KaiTi" altLang="KaiTi" sz="2000" dirty="0"/>
          </a:p>
          <a:p>
            <a:pPr indent="12700" algn="l" rtl="0" eaLnBrk="0">
              <a:lnSpc>
                <a:spcPct val="95000"/>
              </a:lnSpc>
              <a:spcBef>
                <a:spcPts val="1207"/>
              </a:spcBef>
              <a:tabLst/>
            </a:pPr>
            <a:r>
              <a:rPr sz="2000" spc="-20" dirty="0">
                <a:solidFill>
                  <a:srgbClr val="191B0E">
                    <a:alpha val="100000"/>
                  </a:srgbClr>
                </a:solidFill>
                <a:latin typeface="Microsoft YaHei"/>
                <a:ea typeface="Microsoft YaHei"/>
                <a:cs typeface="Microsoft YaHei"/>
              </a:rPr>
              <a:t>■</a:t>
            </a:r>
            <a:r>
              <a:rPr sz="2000" spc="-200" dirty="0">
                <a:solidFill>
                  <a:srgbClr val="191B0E">
                    <a:alpha val="100000"/>
                  </a:srgbClr>
                </a:solidFill>
                <a:latin typeface="Microsoft YaHei"/>
                <a:ea typeface="Microsoft YaHei"/>
                <a:cs typeface="Microsoft YaHei"/>
              </a:rPr>
              <a:t>   </a:t>
            </a:r>
            <a:r>
              <a:rPr sz="2000" spc="-20" dirty="0">
                <a:solidFill>
                  <a:srgbClr val="191B0E">
                    <a:alpha val="100000"/>
                  </a:srgbClr>
                </a:solidFill>
                <a:latin typeface="Microsoft YaHei"/>
                <a:ea typeface="Microsoft YaHei"/>
                <a:cs typeface="Microsoft YaHei"/>
              </a:rPr>
              <a:t>JUn</a:t>
            </a:r>
            <a:r>
              <a:rPr sz="2000" spc="-10" dirty="0">
                <a:solidFill>
                  <a:srgbClr val="191B0E">
                    <a:alpha val="100000"/>
                  </a:srgbClr>
                </a:solidFill>
                <a:latin typeface="Microsoft YaHei"/>
                <a:ea typeface="Microsoft YaHei"/>
                <a:cs typeface="Microsoft YaHei"/>
              </a:rPr>
              <a:t>it</a:t>
            </a:r>
            <a:r>
              <a:rPr sz="2000" spc="-30" dirty="0">
                <a:solidFill>
                  <a:srgbClr val="191B0E">
                    <a:alpha val="100000"/>
                  </a:srgbClr>
                </a:solidFill>
                <a:latin typeface="KaiTi"/>
                <a:ea typeface="KaiTi"/>
                <a:cs typeface="KaiTi"/>
              </a:rPr>
              <a:t>的优</a:t>
            </a:r>
            <a:r>
              <a:rPr sz="2000" spc="-25" dirty="0">
                <a:solidFill>
                  <a:srgbClr val="191B0E">
                    <a:alpha val="100000"/>
                  </a:srgbClr>
                </a:solidFill>
                <a:latin typeface="KaiTi"/>
                <a:ea typeface="KaiTi"/>
                <a:cs typeface="KaiTi"/>
              </a:rPr>
              <a:t>势</a:t>
            </a:r>
            <a:endParaRPr lang="KaiTi" altLang="KaiTi" sz="2000" dirty="0"/>
          </a:p>
          <a:p>
            <a:pPr indent="550208" algn="l" rtl="0" eaLnBrk="0">
              <a:lnSpc>
                <a:spcPct val="90000"/>
              </a:lnSpc>
              <a:spcBef>
                <a:spcPts val="686"/>
              </a:spcBef>
              <a:tabLst/>
            </a:pPr>
            <a:r>
              <a:rPr sz="2000" spc="-10" dirty="0">
                <a:solidFill>
                  <a:srgbClr val="191B0E">
                    <a:alpha val="100000"/>
                  </a:srgbClr>
                </a:solidFill>
                <a:latin typeface="Microsoft YaHei"/>
                <a:ea typeface="Microsoft YaHei"/>
                <a:cs typeface="Microsoft YaHei"/>
              </a:rPr>
              <a:t>–</a:t>
            </a:r>
            <a:r>
              <a:rPr sz="2000" spc="-230" dirty="0">
                <a:solidFill>
                  <a:srgbClr val="191B0E">
                    <a:alpha val="100000"/>
                  </a:srgbClr>
                </a:solidFill>
                <a:latin typeface="Microsoft YaHei"/>
                <a:ea typeface="Microsoft YaHei"/>
                <a:cs typeface="Microsoft YaHei"/>
              </a:rPr>
              <a:t>   </a:t>
            </a:r>
            <a:r>
              <a:rPr sz="2100" i="1" spc="-20" dirty="0">
                <a:solidFill>
                  <a:srgbClr val="191B0E">
                    <a:alpha val="100000"/>
                  </a:srgbClr>
                </a:solidFill>
                <a:latin typeface="KaiTi"/>
                <a:ea typeface="KaiTi"/>
                <a:cs typeface="KaiTi"/>
              </a:rPr>
              <a:t>不用为单元测试编写重复的</a:t>
            </a:r>
            <a:r>
              <a:rPr sz="2100" i="1" spc="-15" dirty="0">
                <a:solidFill>
                  <a:srgbClr val="191B0E">
                    <a:alpha val="100000"/>
                  </a:srgbClr>
                </a:solidFill>
                <a:latin typeface="KaiTi"/>
                <a:ea typeface="KaiTi"/>
                <a:cs typeface="KaiTi"/>
              </a:rPr>
              <a:t>程</a:t>
            </a:r>
            <a:r>
              <a:rPr sz="2100" i="1" spc="0" dirty="0">
                <a:solidFill>
                  <a:srgbClr val="191B0E">
                    <a:alpha val="100000"/>
                  </a:srgbClr>
                </a:solidFill>
                <a:latin typeface="KaiTi"/>
                <a:ea typeface="KaiTi"/>
                <a:cs typeface="KaiTi"/>
              </a:rPr>
              <a:t>序代码</a:t>
            </a:r>
            <a:endParaRPr lang="KaiTi" altLang="KaiTi" sz="2100" dirty="0"/>
          </a:p>
          <a:p>
            <a:pPr indent="550178" algn="l" rtl="0" eaLnBrk="0">
              <a:lnSpc>
                <a:spcPct val="91000"/>
              </a:lnSpc>
              <a:spcBef>
                <a:spcPts val="694"/>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i="1" spc="0" dirty="0">
                <a:solidFill>
                  <a:srgbClr val="191B0E">
                    <a:alpha val="100000"/>
                  </a:srgbClr>
                </a:solidFill>
                <a:latin typeface="Corbel"/>
                <a:ea typeface="Corbel"/>
                <a:cs typeface="Corbel"/>
              </a:rPr>
              <a:t>JUnit</a:t>
            </a:r>
            <a:r>
              <a:rPr sz="2100" i="1" spc="0" dirty="0">
                <a:solidFill>
                  <a:srgbClr val="191B0E">
                    <a:alpha val="100000"/>
                  </a:srgbClr>
                </a:solidFill>
                <a:latin typeface="KaiTi"/>
                <a:ea typeface="KaiTi"/>
                <a:cs typeface="KaiTi"/>
              </a:rPr>
              <a:t>的测试用例可以被组织成测试组合（</a:t>
            </a:r>
            <a:r>
              <a:rPr sz="2000" i="1" spc="0" dirty="0">
                <a:solidFill>
                  <a:srgbClr val="191B0E">
                    <a:alpha val="100000"/>
                  </a:srgbClr>
                </a:solidFill>
                <a:latin typeface="Corbel"/>
                <a:ea typeface="Corbel"/>
                <a:cs typeface="Corbel"/>
              </a:rPr>
              <a:t>TestSuite</a:t>
            </a:r>
            <a:r>
              <a:rPr sz="2100" i="1" spc="-885" dirty="0">
                <a:solidFill>
                  <a:srgbClr val="191B0E">
                    <a:alpha val="100000"/>
                  </a:srgbClr>
                </a:solidFill>
                <a:latin typeface="KaiTi"/>
                <a:ea typeface="KaiTi"/>
                <a:cs typeface="KaiTi"/>
              </a:rPr>
              <a:t>）</a:t>
            </a:r>
            <a:endParaRPr lang="KaiTi" altLang="KaiTi" sz="2100" dirty="0"/>
          </a:p>
          <a:p>
            <a:pPr algn="l" rtl="0" eaLnBrk="0">
              <a:lnSpc>
                <a:spcPct val="107000"/>
              </a:lnSpc>
              <a:tabLst/>
            </a:pPr>
            <a:endParaRPr lang="Arial" altLang="Arial" sz="500" dirty="0"/>
          </a:p>
          <a:p>
            <a:pPr indent="550178" algn="l" rtl="0" eaLnBrk="0">
              <a:lnSpc>
                <a:spcPct val="90000"/>
              </a:lnSpc>
              <a:spcBef>
                <a:spcPts val="1"/>
              </a:spcBef>
              <a:tabLst/>
            </a:pPr>
            <a:r>
              <a:rPr sz="2000" spc="10" dirty="0">
                <a:solidFill>
                  <a:srgbClr val="191B0E">
                    <a:alpha val="100000"/>
                  </a:srgbClr>
                </a:solidFill>
                <a:latin typeface="Microsoft YaHei"/>
                <a:ea typeface="Microsoft YaHei"/>
                <a:cs typeface="Microsoft YaHei"/>
              </a:rPr>
              <a:t>–</a:t>
            </a:r>
            <a:r>
              <a:rPr sz="2000" spc="10" dirty="0">
                <a:solidFill>
                  <a:srgbClr val="191B0E">
                    <a:alpha val="100000"/>
                  </a:srgbClr>
                </a:solidFill>
                <a:latin typeface="Microsoft YaHei"/>
                <a:ea typeface="Microsoft YaHei"/>
                <a:cs typeface="Microsoft YaHei"/>
              </a:rPr>
              <a:t>  </a:t>
            </a:r>
            <a:r>
              <a:rPr sz="2000" i="1" spc="10" dirty="0">
                <a:solidFill>
                  <a:srgbClr val="191B0E">
                    <a:alpha val="100000"/>
                  </a:srgbClr>
                </a:solidFill>
                <a:latin typeface="Corbel"/>
                <a:ea typeface="Corbel"/>
                <a:cs typeface="Corbel"/>
              </a:rPr>
              <a:t>J</a:t>
            </a:r>
            <a:r>
              <a:rPr sz="2000" i="1" spc="20" dirty="0">
                <a:solidFill>
                  <a:srgbClr val="191B0E">
                    <a:alpha val="100000"/>
                  </a:srgbClr>
                </a:solidFill>
                <a:latin typeface="Corbel"/>
                <a:ea typeface="Corbel"/>
                <a:cs typeface="Corbel"/>
              </a:rPr>
              <a:t>U</a:t>
            </a:r>
            <a:r>
              <a:rPr sz="2000" i="1" spc="10" dirty="0">
                <a:solidFill>
                  <a:srgbClr val="191B0E">
                    <a:alpha val="100000"/>
                  </a:srgbClr>
                </a:solidFill>
                <a:latin typeface="Corbel"/>
                <a:ea typeface="Corbel"/>
                <a:cs typeface="Corbel"/>
              </a:rPr>
              <a:t>nit</a:t>
            </a:r>
            <a:r>
              <a:rPr sz="2100" i="1" spc="20" dirty="0">
                <a:solidFill>
                  <a:srgbClr val="191B0E">
                    <a:alpha val="100000"/>
                  </a:srgbClr>
                </a:solidFill>
                <a:latin typeface="KaiTi"/>
                <a:ea typeface="KaiTi"/>
                <a:cs typeface="KaiTi"/>
              </a:rPr>
              <a:t>的测试结果容易</a:t>
            </a:r>
            <a:r>
              <a:rPr sz="2100" i="1" spc="5" dirty="0">
                <a:solidFill>
                  <a:srgbClr val="191B0E">
                    <a:alpha val="100000"/>
                  </a:srgbClr>
                </a:solidFill>
                <a:latin typeface="KaiTi"/>
                <a:ea typeface="KaiTi"/>
                <a:cs typeface="KaiTi"/>
              </a:rPr>
              <a:t>收</a:t>
            </a:r>
            <a:r>
              <a:rPr sz="2100" i="1" spc="0" dirty="0">
                <a:solidFill>
                  <a:srgbClr val="191B0E">
                    <a:alpha val="100000"/>
                  </a:srgbClr>
                </a:solidFill>
                <a:latin typeface="KaiTi"/>
                <a:ea typeface="KaiTi"/>
                <a:cs typeface="KaiTi"/>
              </a:rPr>
              <a:t>集</a:t>
            </a:r>
            <a:endParaRPr lang="KaiTi" altLang="KaiTi" sz="2100" dirty="0"/>
          </a:p>
        </p:txBody>
      </p:sp>
      <p:sp>
        <p:nvSpPr>
          <p:cNvPr id="697"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698" name="picture 698"/>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700" name="textbox 700"/>
          <p:cNvSpPr/>
          <p:nvPr/>
        </p:nvSpPr>
        <p:spPr>
          <a:xfrm>
            <a:off x="1452111" y="719988"/>
            <a:ext cx="3703320" cy="2111375"/>
          </a:xfrm>
          <a:prstGeom prst="rect">
            <a:avLst/>
          </a:prstGeom>
        </p:spPr>
        <p:txBody>
          <a:bodyPr vert="horz" wrap="square" lIns="0" tIns="0" rIns="0" bIns="0"/>
          <a:lstStyle/>
          <a:p>
            <a:pPr algn="l" rtl="0" eaLnBrk="0">
              <a:lnSpc>
                <a:spcPct val="68763"/>
              </a:lnSpc>
              <a:tabLst/>
            </a:pPr>
            <a:endParaRPr lang="Arial" altLang="Arial" sz="100" dirty="0"/>
          </a:p>
          <a:p>
            <a:pPr indent="65483" algn="l" rtl="0" eaLnBrk="0">
              <a:lnSpc>
                <a:spcPct val="96000"/>
              </a:lnSpc>
              <a:tabLst/>
            </a:pPr>
            <a:r>
              <a:rPr sz="3900" spc="-70" dirty="0">
                <a:solidFill>
                  <a:srgbClr val="191B0E">
                    <a:alpha val="100000"/>
                  </a:srgbClr>
                </a:solidFill>
                <a:latin typeface="KaiTi"/>
                <a:ea typeface="KaiTi"/>
                <a:cs typeface="KaiTi"/>
              </a:rPr>
              <a:t>练习</a:t>
            </a:r>
            <a:r>
              <a:rPr sz="3900" spc="-30" dirty="0">
                <a:solidFill>
                  <a:srgbClr val="191B0E">
                    <a:alpha val="100000"/>
                  </a:srgbClr>
                </a:solidFill>
                <a:latin typeface="Microsoft YaHei"/>
                <a:ea typeface="Microsoft YaHei"/>
                <a:cs typeface="Microsoft YaHei"/>
              </a:rPr>
              <a:t>-</a:t>
            </a:r>
            <a:r>
              <a:rPr sz="3900" spc="-70" dirty="0">
                <a:solidFill>
                  <a:srgbClr val="191B0E">
                    <a:alpha val="100000"/>
                  </a:srgbClr>
                </a:solidFill>
                <a:latin typeface="KaiTi"/>
                <a:ea typeface="KaiTi"/>
                <a:cs typeface="KaiTi"/>
              </a:rPr>
              <a:t>逻辑覆盖</a:t>
            </a:r>
            <a:r>
              <a:rPr sz="3900" spc="0" dirty="0">
                <a:solidFill>
                  <a:srgbClr val="191B0E">
                    <a:alpha val="100000"/>
                  </a:srgbClr>
                </a:solidFill>
                <a:latin typeface="KaiTi"/>
                <a:ea typeface="KaiTi"/>
                <a:cs typeface="KaiTi"/>
              </a:rPr>
              <a:t>法</a:t>
            </a:r>
            <a:endParaRPr lang="KaiTi" altLang="KaiTi" sz="3900" dirty="0"/>
          </a:p>
          <a:p>
            <a:pPr indent="12700" algn="l" rtl="0" eaLnBrk="0">
              <a:lnSpc>
                <a:spcPct val="81000"/>
              </a:lnSpc>
              <a:spcBef>
                <a:spcPts val="630"/>
              </a:spcBef>
              <a:tabLst/>
            </a:pPr>
            <a:r>
              <a:rPr sz="900" spc="-10" dirty="0">
                <a:solidFill>
                  <a:srgbClr val="191B0E">
                    <a:alpha val="100000"/>
                  </a:srgbClr>
                </a:solidFill>
                <a:latin typeface="Microsoft YaHei"/>
                <a:ea typeface="Microsoft YaHei"/>
                <a:cs typeface="Microsoft YaHei"/>
              </a:rPr>
              <a:t>void</a:t>
            </a:r>
            <a:r>
              <a:rPr sz="900" spc="-90" dirty="0">
                <a:solidFill>
                  <a:srgbClr val="191B0E">
                    <a:alpha val="100000"/>
                  </a:srgbClr>
                </a:solidFill>
                <a:latin typeface="Microsoft YaHei"/>
                <a:ea typeface="Microsoft YaHei"/>
                <a:cs typeface="Microsoft YaHei"/>
              </a:rPr>
              <a:t>  </a:t>
            </a:r>
            <a:r>
              <a:rPr sz="900" spc="-10" dirty="0">
                <a:solidFill>
                  <a:srgbClr val="191B0E">
                    <a:alpha val="100000"/>
                  </a:srgbClr>
                </a:solidFill>
                <a:latin typeface="Microsoft YaHei"/>
                <a:ea typeface="Microsoft YaHei"/>
                <a:cs typeface="Microsoft YaHei"/>
              </a:rPr>
              <a:t>Do</a:t>
            </a:r>
            <a:r>
              <a:rPr sz="900" spc="-20" dirty="0">
                <a:solidFill>
                  <a:srgbClr val="191B0E">
                    <a:alpha val="100000"/>
                  </a:srgbClr>
                </a:solidFill>
                <a:latin typeface="Microsoft YaHei"/>
                <a:ea typeface="Microsoft YaHei"/>
                <a:cs typeface="Microsoft YaHei"/>
              </a:rPr>
              <a:t>W</a:t>
            </a:r>
            <a:r>
              <a:rPr sz="900" spc="-10" dirty="0">
                <a:solidFill>
                  <a:srgbClr val="191B0E">
                    <a:alpha val="100000"/>
                  </a:srgbClr>
                </a:solidFill>
                <a:latin typeface="Microsoft YaHei"/>
                <a:ea typeface="Microsoft YaHei"/>
                <a:cs typeface="Microsoft YaHei"/>
              </a:rPr>
              <a:t>ork</a:t>
            </a:r>
            <a:r>
              <a:rPr sz="900" spc="-90" dirty="0">
                <a:solidFill>
                  <a:srgbClr val="191B0E">
                    <a:alpha val="100000"/>
                  </a:srgbClr>
                </a:solidFill>
                <a:latin typeface="Microsoft YaHei"/>
                <a:ea typeface="Microsoft YaHei"/>
                <a:cs typeface="Microsoft YaHei"/>
              </a:rPr>
              <a:t> </a:t>
            </a:r>
            <a:r>
              <a:rPr sz="900" spc="-10" dirty="0">
                <a:solidFill>
                  <a:srgbClr val="191B0E">
                    <a:alpha val="100000"/>
                  </a:srgbClr>
                </a:solidFill>
                <a:latin typeface="Microsoft YaHei"/>
                <a:ea typeface="Microsoft YaHei"/>
                <a:cs typeface="Microsoft YaHei"/>
              </a:rPr>
              <a:t>(in</a:t>
            </a:r>
            <a:r>
              <a:rPr sz="900" spc="-5" dirty="0">
                <a:solidFill>
                  <a:srgbClr val="191B0E">
                    <a:alpha val="100000"/>
                  </a:srgbClr>
                </a:solidFill>
                <a:latin typeface="Microsoft YaHei"/>
                <a:ea typeface="Microsoft YaHei"/>
                <a:cs typeface="Microsoft YaHei"/>
              </a:rPr>
              <a:t>t</a:t>
            </a:r>
            <a:r>
              <a:rPr sz="900" spc="-90" dirty="0">
                <a:solidFill>
                  <a:srgbClr val="191B0E">
                    <a:alpha val="100000"/>
                  </a:srgbClr>
                </a:solidFill>
                <a:latin typeface="Microsoft YaHei"/>
                <a:ea typeface="Microsoft YaHei"/>
                <a:cs typeface="Microsoft YaHei"/>
              </a:rPr>
              <a:t> </a:t>
            </a:r>
            <a:r>
              <a:rPr sz="900" spc="0" dirty="0">
                <a:solidFill>
                  <a:srgbClr val="191B0E">
                    <a:alpha val="100000"/>
                  </a:srgbClr>
                </a:solidFill>
                <a:latin typeface="Microsoft YaHei"/>
                <a:ea typeface="Microsoft YaHei"/>
                <a:cs typeface="Microsoft YaHei"/>
              </a:rPr>
              <a:t>x,int</a:t>
            </a:r>
            <a:r>
              <a:rPr sz="900" spc="-90" dirty="0">
                <a:solidFill>
                  <a:srgbClr val="191B0E">
                    <a:alpha val="100000"/>
                  </a:srgbClr>
                </a:solidFill>
                <a:latin typeface="Microsoft YaHei"/>
                <a:ea typeface="Microsoft YaHei"/>
                <a:cs typeface="Microsoft YaHei"/>
              </a:rPr>
              <a:t> </a:t>
            </a:r>
            <a:r>
              <a:rPr sz="900" spc="0" dirty="0">
                <a:solidFill>
                  <a:srgbClr val="191B0E">
                    <a:alpha val="100000"/>
                  </a:srgbClr>
                </a:solidFill>
                <a:latin typeface="Microsoft YaHei"/>
                <a:ea typeface="Microsoft YaHei"/>
                <a:cs typeface="Microsoft YaHei"/>
              </a:rPr>
              <a:t>y,int</a:t>
            </a:r>
            <a:r>
              <a:rPr sz="900" spc="-90" dirty="0">
                <a:solidFill>
                  <a:srgbClr val="191B0E">
                    <a:alpha val="100000"/>
                  </a:srgbClr>
                </a:solidFill>
                <a:latin typeface="Microsoft YaHei"/>
                <a:ea typeface="Microsoft YaHei"/>
                <a:cs typeface="Microsoft YaHei"/>
              </a:rPr>
              <a:t> </a:t>
            </a:r>
            <a:r>
              <a:rPr sz="900" spc="0" dirty="0">
                <a:solidFill>
                  <a:srgbClr val="191B0E">
                    <a:alpha val="100000"/>
                  </a:srgbClr>
                </a:solidFill>
                <a:latin typeface="Microsoft YaHei"/>
                <a:ea typeface="Microsoft YaHei"/>
                <a:cs typeface="Microsoft YaHei"/>
              </a:rPr>
              <a:t>z)</a:t>
            </a:r>
            <a:endParaRPr lang="Microsoft YaHei" altLang="Microsoft YaHei" sz="900" dirty="0"/>
          </a:p>
          <a:p>
            <a:pPr indent="18518" algn="l" rtl="0" eaLnBrk="0">
              <a:lnSpc>
                <a:spcPts val="2088"/>
              </a:lnSpc>
              <a:spcBef>
                <a:spcPts val="13"/>
              </a:spcBef>
              <a:tabLst/>
            </a:pPr>
            <a:r>
              <a:rPr sz="900" spc="0" dirty="0">
                <a:solidFill>
                  <a:srgbClr val="191B0E">
                    <a:alpha val="100000"/>
                  </a:srgbClr>
                </a:solidFill>
                <a:latin typeface="Microsoft YaHei"/>
                <a:ea typeface="Microsoft YaHei"/>
                <a:cs typeface="Microsoft YaHei"/>
              </a:rPr>
              <a:t>{</a:t>
            </a:r>
            <a:endParaRPr lang="Microsoft YaHei" altLang="Microsoft YaHei" sz="900" dirty="0"/>
          </a:p>
          <a:p>
            <a:pPr indent="114904" algn="l" rtl="0" eaLnBrk="0">
              <a:lnSpc>
                <a:spcPct val="81000"/>
              </a:lnSpc>
              <a:spcBef>
                <a:spcPts val="1202"/>
              </a:spcBef>
              <a:tabLst/>
            </a:pPr>
            <a:r>
              <a:rPr sz="900" spc="-10" dirty="0">
                <a:solidFill>
                  <a:srgbClr val="191B0E">
                    <a:alpha val="100000"/>
                  </a:srgbClr>
                </a:solidFill>
                <a:latin typeface="Microsoft YaHei"/>
                <a:ea typeface="Microsoft YaHei"/>
                <a:cs typeface="Microsoft YaHei"/>
              </a:rPr>
              <a:t>i</a:t>
            </a:r>
            <a:r>
              <a:rPr sz="900" spc="-5" dirty="0">
                <a:solidFill>
                  <a:srgbClr val="191B0E">
                    <a:alpha val="100000"/>
                  </a:srgbClr>
                </a:solidFill>
                <a:latin typeface="Microsoft YaHei"/>
                <a:ea typeface="Microsoft YaHei"/>
                <a:cs typeface="Microsoft YaHei"/>
              </a:rPr>
              <a:t>n</a:t>
            </a:r>
            <a:r>
              <a:rPr sz="900" spc="0" dirty="0">
                <a:solidFill>
                  <a:srgbClr val="191B0E">
                    <a:alpha val="100000"/>
                  </a:srgbClr>
                </a:solidFill>
                <a:latin typeface="Microsoft YaHei"/>
                <a:ea typeface="Microsoft YaHei"/>
                <a:cs typeface="Microsoft YaHei"/>
              </a:rPr>
              <a:t>t</a:t>
            </a:r>
            <a:r>
              <a:rPr sz="900" spc="-60" dirty="0">
                <a:solidFill>
                  <a:srgbClr val="191B0E">
                    <a:alpha val="100000"/>
                  </a:srgbClr>
                </a:solidFill>
                <a:latin typeface="Microsoft YaHei"/>
                <a:ea typeface="Microsoft YaHei"/>
                <a:cs typeface="Microsoft YaHei"/>
              </a:rPr>
              <a:t>  </a:t>
            </a:r>
            <a:r>
              <a:rPr sz="900" spc="0" dirty="0">
                <a:solidFill>
                  <a:srgbClr val="191B0E">
                    <a:alpha val="100000"/>
                  </a:srgbClr>
                </a:solidFill>
                <a:latin typeface="Microsoft YaHei"/>
                <a:ea typeface="Microsoft YaHei"/>
                <a:cs typeface="Microsoft YaHei"/>
              </a:rPr>
              <a:t>k=0,j=0;</a:t>
            </a:r>
            <a:endParaRPr lang="Microsoft YaHei" altLang="Microsoft YaHei" sz="900" dirty="0"/>
          </a:p>
          <a:p>
            <a:pPr indent="114904" algn="l" rtl="0" eaLnBrk="0">
              <a:lnSpc>
                <a:spcPct val="82000"/>
              </a:lnSpc>
              <a:spcBef>
                <a:spcPts val="1215"/>
              </a:spcBef>
              <a:tabLst/>
            </a:pPr>
            <a:r>
              <a:rPr sz="900" spc="0" dirty="0">
                <a:solidFill>
                  <a:srgbClr val="191B0E">
                    <a:alpha val="100000"/>
                  </a:srgbClr>
                </a:solidFill>
                <a:latin typeface="Microsoft YaHei"/>
                <a:ea typeface="Microsoft YaHei"/>
                <a:cs typeface="Microsoft YaHei"/>
              </a:rPr>
              <a:t>if</a:t>
            </a:r>
            <a:r>
              <a:rPr sz="900" spc="0" dirty="0">
                <a:solidFill>
                  <a:srgbClr val="191B0E">
                    <a:alpha val="100000"/>
                  </a:srgbClr>
                </a:solidFill>
                <a:latin typeface="Microsoft YaHei"/>
                <a:ea typeface="Microsoft YaHei"/>
                <a:cs typeface="Microsoft YaHei"/>
              </a:rPr>
              <a:t> </a:t>
            </a:r>
            <a:r>
              <a:rPr sz="900" spc="0" dirty="0">
                <a:solidFill>
                  <a:srgbClr val="191B0E">
                    <a:alpha val="100000"/>
                  </a:srgbClr>
                </a:solidFill>
                <a:latin typeface="Microsoft YaHei"/>
                <a:ea typeface="Microsoft YaHei"/>
                <a:cs typeface="Microsoft YaHei"/>
              </a:rPr>
              <a:t>(</a:t>
            </a:r>
            <a:r>
              <a:rPr sz="900" spc="-220" dirty="0">
                <a:solidFill>
                  <a:srgbClr val="191B0E">
                    <a:alpha val="100000"/>
                  </a:srgbClr>
                </a:solidFill>
                <a:latin typeface="Microsoft YaHei"/>
                <a:ea typeface="Microsoft YaHei"/>
                <a:cs typeface="Microsoft YaHei"/>
              </a:rPr>
              <a:t> </a:t>
            </a:r>
            <a:r>
              <a:rPr sz="900" spc="0" dirty="0">
                <a:solidFill>
                  <a:srgbClr val="191B0E">
                    <a:alpha val="100000"/>
                  </a:srgbClr>
                </a:solidFill>
                <a:latin typeface="Microsoft YaHei"/>
                <a:ea typeface="Microsoft YaHei"/>
                <a:cs typeface="Microsoft YaHei"/>
              </a:rPr>
              <a:t>(x&gt;3)&amp;&amp;(z&lt;10)</a:t>
            </a:r>
            <a:r>
              <a:rPr sz="900" spc="-220" dirty="0">
                <a:solidFill>
                  <a:srgbClr val="191B0E">
                    <a:alpha val="100000"/>
                  </a:srgbClr>
                </a:solidFill>
                <a:latin typeface="Microsoft YaHei"/>
                <a:ea typeface="Microsoft YaHei"/>
                <a:cs typeface="Microsoft YaHei"/>
              </a:rPr>
              <a:t> </a:t>
            </a:r>
            <a:r>
              <a:rPr sz="900" spc="0" dirty="0">
                <a:solidFill>
                  <a:srgbClr val="191B0E">
                    <a:alpha val="100000"/>
                  </a:srgbClr>
                </a:solidFill>
                <a:latin typeface="Microsoft YaHei"/>
                <a:ea typeface="Microsoft YaHei"/>
                <a:cs typeface="Microsoft YaHei"/>
              </a:rPr>
              <a:t>)</a:t>
            </a:r>
            <a:endParaRPr lang="Microsoft YaHei" altLang="Microsoft YaHei" sz="900" dirty="0"/>
          </a:p>
          <a:p>
            <a:pPr indent="113006" algn="l" rtl="0" eaLnBrk="0">
              <a:lnSpc>
                <a:spcPts val="2088"/>
              </a:lnSpc>
              <a:tabLst/>
            </a:pPr>
            <a:r>
              <a:rPr sz="900" spc="-5" dirty="0">
                <a:solidFill>
                  <a:srgbClr val="191B0E">
                    <a:alpha val="100000"/>
                  </a:srgbClr>
                </a:solidFill>
                <a:latin typeface="Microsoft YaHei"/>
                <a:ea typeface="Microsoft YaHei"/>
                <a:cs typeface="Microsoft YaHei"/>
              </a:rPr>
              <a:t>{</a:t>
            </a:r>
            <a:r>
              <a:rPr sz="900" spc="-50" dirty="0">
                <a:solidFill>
                  <a:srgbClr val="191B0E">
                    <a:alpha val="100000"/>
                  </a:srgbClr>
                </a:solidFill>
                <a:latin typeface="Microsoft YaHei"/>
                <a:ea typeface="Microsoft YaHei"/>
                <a:cs typeface="Microsoft YaHei"/>
              </a:rPr>
              <a:t>   </a:t>
            </a:r>
            <a:r>
              <a:rPr sz="900" spc="0" dirty="0">
                <a:solidFill>
                  <a:srgbClr val="191B0E">
                    <a:alpha val="100000"/>
                  </a:srgbClr>
                </a:solidFill>
                <a:latin typeface="Microsoft YaHei"/>
                <a:ea typeface="Microsoft YaHei"/>
                <a:cs typeface="Microsoft YaHei"/>
              </a:rPr>
              <a:t>k=x*y-1;</a:t>
            </a:r>
            <a:endParaRPr lang="Microsoft YaHei" altLang="Microsoft YaHei" sz="900" dirty="0"/>
          </a:p>
          <a:p>
            <a:pPr algn="l" rtl="0" eaLnBrk="0">
              <a:lnSpc>
                <a:spcPct val="100000"/>
              </a:lnSpc>
              <a:tabLst/>
            </a:pPr>
            <a:endParaRPr lang="Arial" altLang="Arial" sz="1000" dirty="0"/>
          </a:p>
          <a:p>
            <a:pPr indent="226096" algn="l" rtl="0" eaLnBrk="0">
              <a:lnSpc>
                <a:spcPct val="81000"/>
              </a:lnSpc>
              <a:tabLst/>
            </a:pPr>
            <a:r>
              <a:rPr sz="900" spc="-10" dirty="0">
                <a:solidFill>
                  <a:srgbClr val="191B0E">
                    <a:alpha val="100000"/>
                  </a:srgbClr>
                </a:solidFill>
                <a:latin typeface="Microsoft YaHei"/>
                <a:ea typeface="Microsoft YaHei"/>
                <a:cs typeface="Microsoft YaHei"/>
              </a:rPr>
              <a:t>j=sqrt</a:t>
            </a:r>
            <a:r>
              <a:rPr sz="900" spc="0" dirty="0">
                <a:solidFill>
                  <a:srgbClr val="191B0E">
                    <a:alpha val="100000"/>
                  </a:srgbClr>
                </a:solidFill>
                <a:latin typeface="Microsoft YaHei"/>
                <a:ea typeface="Microsoft YaHei"/>
                <a:cs typeface="Microsoft YaHei"/>
              </a:rPr>
              <a:t>(k);</a:t>
            </a:r>
            <a:endParaRPr lang="Microsoft YaHei" altLang="Microsoft YaHei" sz="900" dirty="0"/>
          </a:p>
        </p:txBody>
      </p:sp>
      <p:graphicFrame>
        <p:nvGraphicFramePr>
          <p:cNvPr id="701" name="table 701"/>
          <p:cNvGraphicFramePr>
            <a:graphicFrameLocks noGrp="1"/>
          </p:cNvGraphicFramePr>
          <p:nvPr/>
        </p:nvGraphicFramePr>
        <p:xfrm>
          <a:off x="1550192" y="2959643"/>
          <a:ext cx="1889124" cy="922020"/>
        </p:xfrm>
        <a:graphic>
          <a:graphicData uri="http://schemas.openxmlformats.org/drawingml/2006/table">
            <a:tbl>
              <a:tblPr/>
              <a:tblGrid>
                <a:gridCol w="1134744"/>
                <a:gridCol w="754379"/>
              </a:tblGrid>
              <a:tr h="922019">
                <a:tc>
                  <a:txBody>
                    <a:bodyPr/>
                    <a:lstStyle/>
                    <a:p>
                      <a:pPr algn="l" rtl="0" eaLnBrk="0">
                        <a:lnSpc>
                          <a:spcPct val="82842"/>
                        </a:lnSpc>
                        <a:tabLst/>
                      </a:pPr>
                      <a:endParaRPr lang="Arial" altLang="Arial" sz="100" dirty="0"/>
                    </a:p>
                    <a:p>
                      <a:pPr indent="10125" algn="l" rtl="0" eaLnBrk="0">
                        <a:lnSpc>
                          <a:spcPct val="88000"/>
                        </a:lnSpc>
                        <a:tabLst/>
                      </a:pPr>
                      <a:r>
                        <a:rPr sz="900" spc="0" dirty="0">
                          <a:solidFill>
                            <a:srgbClr val="191B0E">
                              <a:alpha val="100000"/>
                            </a:srgbClr>
                          </a:solidFill>
                          <a:latin typeface="Microsoft YaHei"/>
                          <a:ea typeface="Microsoft YaHei"/>
                          <a:cs typeface="Microsoft YaHei"/>
                        </a:rPr>
                        <a:t>}</a:t>
                      </a:r>
                      <a:endParaRPr lang="Microsoft YaHei" altLang="Microsoft YaHei" sz="900" dirty="0"/>
                    </a:p>
                    <a:p>
                      <a:pPr indent="16823" algn="l" rtl="0" eaLnBrk="0">
                        <a:lnSpc>
                          <a:spcPct val="189000"/>
                        </a:lnSpc>
                        <a:spcBef>
                          <a:spcPts val="69"/>
                        </a:spcBef>
                        <a:tabLst/>
                      </a:pPr>
                      <a:r>
                        <a:rPr sz="900" spc="10" dirty="0">
                          <a:solidFill>
                            <a:srgbClr val="191B0E">
                              <a:alpha val="100000"/>
                            </a:srgbClr>
                          </a:solidFill>
                          <a:latin typeface="Microsoft YaHei"/>
                          <a:ea typeface="Microsoft YaHei"/>
                          <a:cs typeface="Microsoft YaHei"/>
                        </a:rPr>
                        <a:t>if</a:t>
                      </a:r>
                      <a:r>
                        <a:rPr sz="900" spc="10" dirty="0">
                          <a:solidFill>
                            <a:srgbClr val="191B0E">
                              <a:alpha val="100000"/>
                            </a:srgbClr>
                          </a:solidFill>
                          <a:latin typeface="Microsoft YaHei"/>
                          <a:ea typeface="Microsoft YaHei"/>
                          <a:cs typeface="Microsoft YaHei"/>
                        </a:rPr>
                        <a:t> </a:t>
                      </a:r>
                      <a:r>
                        <a:rPr sz="900" spc="10" dirty="0">
                          <a:solidFill>
                            <a:srgbClr val="191B0E">
                              <a:alpha val="100000"/>
                            </a:srgbClr>
                          </a:solidFill>
                          <a:latin typeface="Microsoft YaHei"/>
                          <a:ea typeface="Microsoft YaHei"/>
                          <a:cs typeface="Microsoft YaHei"/>
                        </a:rPr>
                        <a:t>(</a:t>
                      </a:r>
                      <a:r>
                        <a:rPr sz="900" spc="0" dirty="0">
                          <a:solidFill>
                            <a:srgbClr val="191B0E">
                              <a:alpha val="100000"/>
                            </a:srgbClr>
                          </a:solidFill>
                          <a:latin typeface="Microsoft YaHei"/>
                          <a:ea typeface="Microsoft YaHei"/>
                          <a:cs typeface="Microsoft YaHei"/>
                        </a:rPr>
                        <a:t> </a:t>
                      </a:r>
                      <a:r>
                        <a:rPr sz="900" spc="10" dirty="0">
                          <a:solidFill>
                            <a:srgbClr val="191B0E">
                              <a:alpha val="100000"/>
                            </a:srgbClr>
                          </a:solidFill>
                          <a:latin typeface="Microsoft YaHei"/>
                          <a:ea typeface="Microsoft YaHei"/>
                          <a:cs typeface="Microsoft YaHei"/>
                        </a:rPr>
                        <a:t>(x</a:t>
                      </a:r>
                      <a:r>
                        <a:rPr sz="900" spc="5" dirty="0">
                          <a:solidFill>
                            <a:srgbClr val="191B0E">
                              <a:alpha val="100000"/>
                            </a:srgbClr>
                          </a:solidFill>
                          <a:latin typeface="Microsoft YaHei"/>
                          <a:ea typeface="Microsoft YaHei"/>
                          <a:cs typeface="Microsoft YaHei"/>
                        </a:rPr>
                        <a:t>=</a:t>
                      </a:r>
                      <a:r>
                        <a:rPr sz="900" spc="0" dirty="0">
                          <a:solidFill>
                            <a:srgbClr val="191B0E">
                              <a:alpha val="100000"/>
                            </a:srgbClr>
                          </a:solidFill>
                          <a:latin typeface="Microsoft YaHei"/>
                          <a:ea typeface="Microsoft YaHei"/>
                          <a:cs typeface="Microsoft YaHei"/>
                        </a:rPr>
                        <a:t>=4)||(y&gt;5)</a:t>
                      </a:r>
                      <a:r>
                        <a:rPr sz="900" spc="0" dirty="0">
                          <a:solidFill>
                            <a:srgbClr val="191B0E">
                              <a:alpha val="100000"/>
                            </a:srgbClr>
                          </a:solidFill>
                          <a:latin typeface="Microsoft YaHei"/>
                          <a:ea typeface="Microsoft YaHei"/>
                          <a:cs typeface="Microsoft YaHei"/>
                        </a:rPr>
                        <a:t> </a:t>
                      </a:r>
                      <a:r>
                        <a:rPr sz="900" spc="0" dirty="0">
                          <a:solidFill>
                            <a:srgbClr val="191B0E">
                              <a:alpha val="100000"/>
                            </a:srgbClr>
                          </a:solidFill>
                          <a:latin typeface="Microsoft YaHei"/>
                          <a:ea typeface="Microsoft YaHei"/>
                          <a:cs typeface="Microsoft YaHei"/>
                        </a:rPr>
                        <a:t>)</a:t>
                      </a:r>
                      <a:r>
                        <a:rPr sz="900" spc="0" dirty="0">
                          <a:solidFill>
                            <a:srgbClr val="191B0E">
                              <a:alpha val="100000"/>
                            </a:srgbClr>
                          </a:solidFill>
                          <a:latin typeface="Microsoft YaHei"/>
                          <a:ea typeface="Microsoft YaHei"/>
                          <a:cs typeface="Microsoft YaHei"/>
                        </a:rPr>
                        <a:t>    </a:t>
                      </a:r>
                      <a:r>
                        <a:rPr sz="900" spc="40" dirty="0">
                          <a:solidFill>
                            <a:srgbClr val="191B0E">
                              <a:alpha val="100000"/>
                            </a:srgbClr>
                          </a:solidFill>
                          <a:latin typeface="Microsoft YaHei"/>
                          <a:ea typeface="Microsoft YaHei"/>
                          <a:cs typeface="Microsoft YaHei"/>
                        </a:rPr>
                        <a:t>{</a:t>
                      </a:r>
                      <a:r>
                        <a:rPr sz="900" spc="30" dirty="0">
                          <a:solidFill>
                            <a:srgbClr val="191B0E">
                              <a:alpha val="100000"/>
                            </a:srgbClr>
                          </a:solidFill>
                          <a:latin typeface="Microsoft YaHei"/>
                          <a:ea typeface="Microsoft YaHei"/>
                          <a:cs typeface="Microsoft YaHei"/>
                        </a:rPr>
                        <a:t> </a:t>
                      </a:r>
                      <a:r>
                        <a:rPr sz="900" spc="30" dirty="0">
                          <a:solidFill>
                            <a:srgbClr val="191B0E">
                              <a:alpha val="100000"/>
                            </a:srgbClr>
                          </a:solidFill>
                          <a:latin typeface="Microsoft YaHei"/>
                          <a:ea typeface="Microsoft YaHei"/>
                          <a:cs typeface="Microsoft YaHei"/>
                        </a:rPr>
                        <a:t>j</a:t>
                      </a:r>
                      <a:r>
                        <a:rPr sz="900" spc="70" dirty="0">
                          <a:solidFill>
                            <a:srgbClr val="191B0E">
                              <a:alpha val="100000"/>
                            </a:srgbClr>
                          </a:solidFill>
                          <a:latin typeface="Microsoft YaHei"/>
                          <a:ea typeface="Microsoft YaHei"/>
                          <a:cs typeface="Microsoft YaHei"/>
                        </a:rPr>
                        <a:t>=</a:t>
                      </a:r>
                      <a:r>
                        <a:rPr sz="900" spc="50" dirty="0">
                          <a:solidFill>
                            <a:srgbClr val="191B0E">
                              <a:alpha val="100000"/>
                            </a:srgbClr>
                          </a:solidFill>
                          <a:latin typeface="Microsoft YaHei"/>
                          <a:ea typeface="Microsoft YaHei"/>
                          <a:cs typeface="Microsoft YaHei"/>
                        </a:rPr>
                        <a:t>x*y</a:t>
                      </a:r>
                      <a:r>
                        <a:rPr sz="900" spc="70" dirty="0">
                          <a:solidFill>
                            <a:srgbClr val="191B0E">
                              <a:alpha val="100000"/>
                            </a:srgbClr>
                          </a:solidFill>
                          <a:latin typeface="Microsoft YaHei"/>
                          <a:ea typeface="Microsoft YaHei"/>
                          <a:cs typeface="Microsoft YaHei"/>
                        </a:rPr>
                        <a:t>+</a:t>
                      </a:r>
                      <a:r>
                        <a:rPr sz="900" spc="60" dirty="0">
                          <a:solidFill>
                            <a:srgbClr val="191B0E">
                              <a:alpha val="100000"/>
                            </a:srgbClr>
                          </a:solidFill>
                          <a:latin typeface="Microsoft YaHei"/>
                          <a:ea typeface="Microsoft YaHei"/>
                          <a:cs typeface="Microsoft YaHei"/>
                        </a:rPr>
                        <a:t>10</a:t>
                      </a:r>
                      <a:r>
                        <a:rPr sz="900" spc="30" dirty="0">
                          <a:solidFill>
                            <a:srgbClr val="191B0E">
                              <a:alpha val="100000"/>
                            </a:srgbClr>
                          </a:solidFill>
                          <a:latin typeface="Microsoft YaHei"/>
                          <a:ea typeface="Microsoft YaHei"/>
                          <a:cs typeface="Microsoft YaHei"/>
                        </a:rPr>
                        <a:t>;</a:t>
                      </a:r>
                      <a:r>
                        <a:rPr sz="900" spc="0" dirty="0">
                          <a:solidFill>
                            <a:srgbClr val="191B0E">
                              <a:alpha val="100000"/>
                            </a:srgbClr>
                          </a:solidFill>
                          <a:latin typeface="Microsoft YaHei"/>
                          <a:ea typeface="Microsoft YaHei"/>
                          <a:cs typeface="Microsoft YaHei"/>
                        </a:rPr>
                        <a:t>  </a:t>
                      </a:r>
                      <a:r>
                        <a:rPr sz="900" spc="5" dirty="0">
                          <a:solidFill>
                            <a:srgbClr val="191B0E">
                              <a:alpha val="100000"/>
                            </a:srgbClr>
                          </a:solidFill>
                          <a:latin typeface="Microsoft YaHei"/>
                          <a:ea typeface="Microsoft YaHei"/>
                          <a:cs typeface="Microsoft YaHei"/>
                        </a:rPr>
                        <a:t>}</a:t>
                      </a:r>
                      <a:r>
                        <a:rPr sz="900" spc="0" dirty="0">
                          <a:solidFill>
                            <a:srgbClr val="191B0E">
                              <a:alpha val="100000"/>
                            </a:srgbClr>
                          </a:solidFill>
                          <a:latin typeface="Microsoft YaHei"/>
                          <a:ea typeface="Microsoft YaHei"/>
                          <a:cs typeface="Microsoft YaHei"/>
                        </a:rPr>
                        <a:t>          </a:t>
                      </a:r>
                      <a:r>
                        <a:rPr sz="900" spc="-10" dirty="0">
                          <a:solidFill>
                            <a:srgbClr val="191B0E">
                              <a:alpha val="100000"/>
                            </a:srgbClr>
                          </a:solidFill>
                          <a:latin typeface="Microsoft YaHei"/>
                          <a:ea typeface="Microsoft YaHei"/>
                          <a:cs typeface="Microsoft YaHei"/>
                        </a:rPr>
                        <a:t>j=j%</a:t>
                      </a:r>
                      <a:r>
                        <a:rPr sz="900" spc="0" dirty="0">
                          <a:solidFill>
                            <a:srgbClr val="191B0E">
                              <a:alpha val="100000"/>
                            </a:srgbClr>
                          </a:solidFill>
                          <a:latin typeface="Microsoft YaHei"/>
                          <a:ea typeface="Microsoft YaHei"/>
                          <a:cs typeface="Microsoft YaHei"/>
                        </a:rPr>
                        <a:t>3;</a:t>
                      </a:r>
                      <a:endParaRPr lang="Microsoft YaHei" altLang="Microsoft YaHei" sz="900" dirty="0"/>
                    </a:p>
                  </a:txBody>
                  <a:tcPr marL="0" marR="0" marT="0" marB="0" vert="horz">
                    <a:lnL>
                      <a:noFill/>
                    </a:lnL>
                    <a:lnR>
                      <a:noFill/>
                    </a:lnR>
                    <a:lnT>
                      <a:noFill/>
                    </a:lnT>
                    <a:lnB>
                      <a:noFill/>
                    </a:lnB>
                  </a:tcPr>
                </a:tc>
                <a:tc>
                  <a:txBody>
                    <a:bodyPr/>
                    <a:lstStyle/>
                    <a:p>
                      <a:pPr indent="141066" algn="l" rtl="0" eaLnBrk="0">
                        <a:lnSpc>
                          <a:spcPts val="1101"/>
                        </a:lnSpc>
                        <a:tabLst/>
                      </a:pPr>
                      <a:r>
                        <a:rPr sz="900" spc="60" dirty="0">
                          <a:solidFill>
                            <a:srgbClr val="191B0E">
                              <a:alpha val="100000"/>
                            </a:srgbClr>
                          </a:solidFill>
                          <a:latin typeface="Microsoft YaHei"/>
                          <a:ea typeface="Microsoft YaHei"/>
                          <a:cs typeface="Microsoft YaHei"/>
                        </a:rPr>
                        <a:t>//</a:t>
                      </a:r>
                      <a:r>
                        <a:rPr sz="900" spc="130" dirty="0">
                          <a:solidFill>
                            <a:srgbClr val="191B0E">
                              <a:alpha val="100000"/>
                            </a:srgbClr>
                          </a:solidFill>
                          <a:latin typeface="KaiTi"/>
                          <a:ea typeface="KaiTi"/>
                          <a:cs typeface="KaiTi"/>
                        </a:rPr>
                        <a:t>语句块</a:t>
                      </a:r>
                      <a:r>
                        <a:rPr sz="900" spc="35" dirty="0">
                          <a:solidFill>
                            <a:srgbClr val="191B0E">
                              <a:alpha val="100000"/>
                            </a:srgbClr>
                          </a:solidFill>
                          <a:latin typeface="Microsoft YaHei"/>
                          <a:ea typeface="Microsoft YaHei"/>
                          <a:cs typeface="Microsoft YaHei"/>
                        </a:rPr>
                        <a:t>1</a:t>
                      </a:r>
                      <a:endParaRPr lang="Microsoft YaHei" altLang="Microsoft YaHei" sz="900" dirty="0"/>
                    </a:p>
                    <a:p>
                      <a:pPr algn="l" rtl="0" eaLnBrk="0">
                        <a:lnSpc>
                          <a:spcPct val="152000"/>
                        </a:lnSpc>
                        <a:tabLst/>
                      </a:pPr>
                      <a:endParaRPr lang="Arial" altLang="Arial" sz="1000" dirty="0"/>
                    </a:p>
                    <a:p>
                      <a:pPr algn="l" rtl="0" eaLnBrk="0">
                        <a:lnSpc>
                          <a:spcPct val="114000"/>
                        </a:lnSpc>
                        <a:tabLst/>
                      </a:pPr>
                      <a:endParaRPr lang="Arial" altLang="Arial" sz="200" dirty="0"/>
                    </a:p>
                    <a:p>
                      <a:pPr marL="146619" indent="29343" algn="l" rtl="0" eaLnBrk="0">
                        <a:lnSpc>
                          <a:spcPct val="188000"/>
                        </a:lnSpc>
                        <a:spcBef>
                          <a:spcPts val="1"/>
                        </a:spcBef>
                        <a:tabLst/>
                      </a:pPr>
                      <a:r>
                        <a:rPr sz="900" spc="60" dirty="0">
                          <a:solidFill>
                            <a:srgbClr val="191B0E">
                              <a:alpha val="100000"/>
                            </a:srgbClr>
                          </a:solidFill>
                          <a:latin typeface="Microsoft YaHei"/>
                          <a:ea typeface="Microsoft YaHei"/>
                          <a:cs typeface="Microsoft YaHei"/>
                        </a:rPr>
                        <a:t>//</a:t>
                      </a:r>
                      <a:r>
                        <a:rPr sz="900" spc="130" dirty="0">
                          <a:solidFill>
                            <a:srgbClr val="191B0E">
                              <a:alpha val="100000"/>
                            </a:srgbClr>
                          </a:solidFill>
                          <a:latin typeface="KaiTi"/>
                          <a:ea typeface="KaiTi"/>
                          <a:cs typeface="KaiTi"/>
                        </a:rPr>
                        <a:t>语句块</a:t>
                      </a:r>
                      <a:r>
                        <a:rPr sz="900" spc="45" dirty="0">
                          <a:solidFill>
                            <a:srgbClr val="191B0E">
                              <a:alpha val="100000"/>
                            </a:srgbClr>
                          </a:solidFill>
                          <a:latin typeface="Microsoft YaHei"/>
                          <a:ea typeface="Microsoft YaHei"/>
                          <a:cs typeface="Microsoft YaHei"/>
                        </a:rPr>
                        <a:t>2</a:t>
                      </a:r>
                      <a:r>
                        <a:rPr sz="900" spc="0" dirty="0">
                          <a:solidFill>
                            <a:srgbClr val="191B0E">
                              <a:alpha val="100000"/>
                            </a:srgbClr>
                          </a:solidFill>
                          <a:latin typeface="Microsoft YaHei"/>
                          <a:ea typeface="Microsoft YaHei"/>
                          <a:cs typeface="Microsoft YaHei"/>
                        </a:rPr>
                        <a:t> </a:t>
                      </a:r>
                      <a:r>
                        <a:rPr sz="900" spc="60" dirty="0">
                          <a:solidFill>
                            <a:srgbClr val="191B0E">
                              <a:alpha val="100000"/>
                            </a:srgbClr>
                          </a:solidFill>
                          <a:latin typeface="Microsoft YaHei"/>
                          <a:ea typeface="Microsoft YaHei"/>
                          <a:cs typeface="Microsoft YaHei"/>
                        </a:rPr>
                        <a:t>//</a:t>
                      </a:r>
                      <a:r>
                        <a:rPr sz="900" spc="130" dirty="0">
                          <a:solidFill>
                            <a:srgbClr val="191B0E">
                              <a:alpha val="100000"/>
                            </a:srgbClr>
                          </a:solidFill>
                          <a:latin typeface="KaiTi"/>
                          <a:ea typeface="KaiTi"/>
                          <a:cs typeface="KaiTi"/>
                        </a:rPr>
                        <a:t>语句块</a:t>
                      </a:r>
                      <a:r>
                        <a:rPr sz="900" spc="50" dirty="0">
                          <a:solidFill>
                            <a:srgbClr val="191B0E">
                              <a:alpha val="100000"/>
                            </a:srgbClr>
                          </a:solidFill>
                          <a:latin typeface="Microsoft YaHei"/>
                          <a:ea typeface="Microsoft YaHei"/>
                          <a:cs typeface="Microsoft YaHei"/>
                        </a:rPr>
                        <a:t>3</a:t>
                      </a:r>
                      <a:endParaRPr lang="Microsoft YaHei" altLang="Microsoft YaHei" sz="900" dirty="0"/>
                    </a:p>
                  </a:txBody>
                  <a:tcPr marL="0" marR="0" marT="0" marB="0" vert="horz">
                    <a:lnL>
                      <a:noFill/>
                    </a:lnL>
                    <a:lnR>
                      <a:noFill/>
                    </a:lnR>
                    <a:lnT>
                      <a:noFill/>
                    </a:lnT>
                    <a:lnB>
                      <a:noFill/>
                    </a:lnB>
                  </a:tcPr>
                </a:tc>
              </a:tr>
            </a:tbl>
          </a:graphicData>
        </a:graphic>
      </p:graphicFrame>
      <p:sp>
        <p:nvSpPr>
          <p:cNvPr id="702"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703" name="picture 703"/>
          <p:cNvPicPr>
            <a:picLocks noChangeAspect="1"/>
          </p:cNvPicPr>
          <p:nvPr/>
        </p:nvPicPr>
        <p:blipFill>
          <a:blip r:embed="rId2"/>
          <a:stretch>
            <a:fillRect/>
          </a:stretch>
        </p:blipFill>
        <p:spPr>
          <a:xfrm rot="21600000">
            <a:off x="10283952" y="83819"/>
            <a:ext cx="1812035" cy="571500"/>
          </a:xfrm>
          <a:prstGeom prst="rect">
            <a:avLst/>
          </a:prstGeom>
        </p:spPr>
      </p:pic>
      <p:sp>
        <p:nvSpPr>
          <p:cNvPr id="704" name="textbox 704"/>
          <p:cNvSpPr/>
          <p:nvPr/>
        </p:nvSpPr>
        <p:spPr>
          <a:xfrm>
            <a:off x="7526373" y="5718759"/>
            <a:ext cx="1168400" cy="809625"/>
          </a:xfrm>
          <a:prstGeom prst="rect">
            <a:avLst/>
          </a:prstGeom>
        </p:spPr>
        <p:txBody>
          <a:bodyPr vert="horz" wrap="square" lIns="0" tIns="0" rIns="0" bIns="0"/>
          <a:lstStyle/>
          <a:p>
            <a:pPr algn="l" rtl="0" eaLnBrk="0">
              <a:lnSpc>
                <a:spcPct val="83420"/>
              </a:lnSpc>
              <a:tabLst/>
            </a:pPr>
            <a:endParaRPr lang="Arial" altLang="Arial" sz="100" dirty="0"/>
          </a:p>
          <a:p>
            <a:pPr indent="12700" algn="l" rtl="0" eaLnBrk="0">
              <a:lnSpc>
                <a:spcPct val="83000"/>
              </a:lnSpc>
              <a:tabLst/>
            </a:pPr>
            <a:r>
              <a:rPr sz="900" i="1" spc="20" dirty="0">
                <a:solidFill>
                  <a:srgbClr val="191B0E">
                    <a:alpha val="100000"/>
                  </a:srgbClr>
                </a:solidFill>
                <a:latin typeface="Corbel"/>
                <a:ea typeface="Corbel"/>
                <a:cs typeface="Corbel"/>
              </a:rPr>
              <a:t>{x=4</a:t>
            </a:r>
            <a:r>
              <a:rPr sz="900" spc="30" dirty="0">
                <a:solidFill>
                  <a:srgbClr val="191B0E">
                    <a:alpha val="100000"/>
                  </a:srgbClr>
                </a:solidFill>
                <a:latin typeface="Corbel"/>
                <a:ea typeface="Corbel"/>
                <a:cs typeface="Corbel"/>
              </a:rPr>
              <a:t> </a:t>
            </a:r>
            <a:r>
              <a:rPr sz="1000" i="1" spc="70" dirty="0">
                <a:solidFill>
                  <a:srgbClr val="191B0E">
                    <a:alpha val="100000"/>
                  </a:srgbClr>
                </a:solidFill>
                <a:latin typeface="KaiTi"/>
                <a:ea typeface="KaiTi"/>
                <a:cs typeface="KaiTi"/>
              </a:rPr>
              <a:t>、</a:t>
            </a:r>
            <a:r>
              <a:rPr sz="900" i="1" spc="20" dirty="0">
                <a:solidFill>
                  <a:srgbClr val="191B0E">
                    <a:alpha val="100000"/>
                  </a:srgbClr>
                </a:solidFill>
                <a:latin typeface="Corbel"/>
                <a:ea typeface="Corbel"/>
                <a:cs typeface="Corbel"/>
              </a:rPr>
              <a:t>y=6</a:t>
            </a:r>
            <a:r>
              <a:rPr sz="900" spc="30" dirty="0">
                <a:solidFill>
                  <a:srgbClr val="191B0E">
                    <a:alpha val="100000"/>
                  </a:srgbClr>
                </a:solidFill>
                <a:latin typeface="Corbel"/>
                <a:ea typeface="Corbel"/>
                <a:cs typeface="Corbel"/>
              </a:rPr>
              <a:t> </a:t>
            </a:r>
            <a:r>
              <a:rPr sz="1000" i="1" spc="70" dirty="0">
                <a:solidFill>
                  <a:srgbClr val="191B0E">
                    <a:alpha val="100000"/>
                  </a:srgbClr>
                </a:solidFill>
                <a:latin typeface="KaiTi"/>
                <a:ea typeface="KaiTi"/>
                <a:cs typeface="KaiTi"/>
              </a:rPr>
              <a:t>、</a:t>
            </a:r>
            <a:r>
              <a:rPr sz="900" i="1" spc="20" dirty="0">
                <a:solidFill>
                  <a:srgbClr val="191B0E">
                    <a:alpha val="100000"/>
                  </a:srgbClr>
                </a:solidFill>
                <a:latin typeface="Corbel"/>
                <a:ea typeface="Corbel"/>
                <a:cs typeface="Corbel"/>
              </a:rPr>
              <a:t>z=5</a:t>
            </a:r>
            <a:r>
              <a:rPr sz="900" i="1" spc="10" dirty="0">
                <a:solidFill>
                  <a:srgbClr val="191B0E">
                    <a:alpha val="100000"/>
                  </a:srgbClr>
                </a:solidFill>
                <a:latin typeface="Corbel"/>
                <a:ea typeface="Corbel"/>
                <a:cs typeface="Corbel"/>
              </a:rPr>
              <a:t>}</a:t>
            </a:r>
            <a:r>
              <a:rPr sz="1000" i="1" spc="70" dirty="0">
                <a:solidFill>
                  <a:srgbClr val="191B0E">
                    <a:alpha val="100000"/>
                  </a:srgbClr>
                </a:solidFill>
                <a:latin typeface="KaiTi"/>
                <a:ea typeface="KaiTi"/>
                <a:cs typeface="KaiTi"/>
              </a:rPr>
              <a:t>；</a:t>
            </a:r>
            <a:endParaRPr lang="KaiTi" altLang="KaiTi" sz="1000" dirty="0"/>
          </a:p>
          <a:p>
            <a:pPr marL="12700" algn="l" rtl="0" eaLnBrk="0">
              <a:lnSpc>
                <a:spcPct val="143000"/>
              </a:lnSpc>
              <a:spcBef>
                <a:spcPts val="27"/>
              </a:spcBef>
              <a:tabLst/>
            </a:pPr>
            <a:r>
              <a:rPr sz="900" i="1" spc="30" dirty="0">
                <a:solidFill>
                  <a:srgbClr val="191B0E">
                    <a:alpha val="100000"/>
                  </a:srgbClr>
                </a:solidFill>
                <a:latin typeface="Corbel"/>
                <a:ea typeface="Corbel"/>
                <a:cs typeface="Corbel"/>
              </a:rPr>
              <a:t>{</a:t>
            </a:r>
            <a:r>
              <a:rPr sz="900" i="1" spc="40" dirty="0">
                <a:solidFill>
                  <a:srgbClr val="191B0E">
                    <a:alpha val="100000"/>
                  </a:srgbClr>
                </a:solidFill>
                <a:latin typeface="Corbel"/>
                <a:ea typeface="Corbel"/>
                <a:cs typeface="Corbel"/>
              </a:rPr>
              <a:t>x=4</a:t>
            </a:r>
            <a:r>
              <a:rPr sz="900" spc="30" dirty="0">
                <a:solidFill>
                  <a:srgbClr val="191B0E">
                    <a:alpha val="100000"/>
                  </a:srgbClr>
                </a:solidFill>
                <a:latin typeface="Corbel"/>
                <a:ea typeface="Corbel"/>
                <a:cs typeface="Corbel"/>
              </a:rPr>
              <a:t> </a:t>
            </a:r>
            <a:r>
              <a:rPr sz="1000" i="1" spc="110" dirty="0">
                <a:solidFill>
                  <a:srgbClr val="191B0E">
                    <a:alpha val="100000"/>
                  </a:srgbClr>
                </a:solidFill>
                <a:latin typeface="KaiTi"/>
                <a:ea typeface="KaiTi"/>
                <a:cs typeface="KaiTi"/>
              </a:rPr>
              <a:t>、</a:t>
            </a:r>
            <a:r>
              <a:rPr sz="900" i="1" spc="40" dirty="0">
                <a:solidFill>
                  <a:srgbClr val="191B0E">
                    <a:alpha val="100000"/>
                  </a:srgbClr>
                </a:solidFill>
                <a:latin typeface="Corbel"/>
                <a:ea typeface="Corbel"/>
                <a:cs typeface="Corbel"/>
              </a:rPr>
              <a:t>y</a:t>
            </a:r>
            <a:r>
              <a:rPr sz="900" i="1" spc="35" dirty="0">
                <a:solidFill>
                  <a:srgbClr val="191B0E">
                    <a:alpha val="100000"/>
                  </a:srgbClr>
                </a:solidFill>
                <a:latin typeface="Corbel"/>
                <a:ea typeface="Corbel"/>
                <a:cs typeface="Corbel"/>
              </a:rPr>
              <a:t>=</a:t>
            </a:r>
            <a:r>
              <a:rPr sz="900" i="1" spc="30" dirty="0">
                <a:solidFill>
                  <a:srgbClr val="191B0E">
                    <a:alpha val="100000"/>
                  </a:srgbClr>
                </a:solidFill>
                <a:latin typeface="Corbel"/>
                <a:ea typeface="Corbel"/>
                <a:cs typeface="Corbel"/>
              </a:rPr>
              <a:t>5</a:t>
            </a:r>
            <a:r>
              <a:rPr sz="900" spc="30" dirty="0">
                <a:solidFill>
                  <a:srgbClr val="191B0E">
                    <a:alpha val="100000"/>
                  </a:srgbClr>
                </a:solidFill>
                <a:latin typeface="Corbel"/>
                <a:ea typeface="Corbel"/>
                <a:cs typeface="Corbel"/>
              </a:rPr>
              <a:t> </a:t>
            </a:r>
            <a:r>
              <a:rPr sz="1000" i="1" spc="110" dirty="0">
                <a:solidFill>
                  <a:srgbClr val="191B0E">
                    <a:alpha val="100000"/>
                  </a:srgbClr>
                </a:solidFill>
                <a:latin typeface="KaiTi"/>
                <a:ea typeface="KaiTi"/>
                <a:cs typeface="KaiTi"/>
              </a:rPr>
              <a:t>、</a:t>
            </a:r>
            <a:r>
              <a:rPr sz="900" i="1" spc="30" dirty="0">
                <a:solidFill>
                  <a:srgbClr val="191B0E">
                    <a:alpha val="100000"/>
                  </a:srgbClr>
                </a:solidFill>
                <a:latin typeface="Corbel"/>
                <a:ea typeface="Corbel"/>
                <a:cs typeface="Corbel"/>
              </a:rPr>
              <a:t>z=15</a:t>
            </a:r>
            <a:r>
              <a:rPr sz="900" i="1" spc="20" dirty="0">
                <a:solidFill>
                  <a:srgbClr val="191B0E">
                    <a:alpha val="100000"/>
                  </a:srgbClr>
                </a:solidFill>
                <a:latin typeface="Corbel"/>
                <a:ea typeface="Corbel"/>
                <a:cs typeface="Corbel"/>
              </a:rPr>
              <a:t>}</a:t>
            </a:r>
            <a:r>
              <a:rPr sz="900" spc="0" dirty="0">
                <a:solidFill>
                  <a:srgbClr val="191B0E">
                    <a:alpha val="100000"/>
                  </a:srgbClr>
                </a:solidFill>
                <a:latin typeface="Corbel"/>
                <a:ea typeface="Corbel"/>
                <a:cs typeface="Corbel"/>
              </a:rPr>
              <a:t>       </a:t>
            </a:r>
            <a:r>
              <a:rPr sz="900" i="1" spc="30" dirty="0">
                <a:solidFill>
                  <a:srgbClr val="191B0E">
                    <a:alpha val="100000"/>
                  </a:srgbClr>
                </a:solidFill>
                <a:latin typeface="Corbel"/>
                <a:ea typeface="Corbel"/>
                <a:cs typeface="Corbel"/>
              </a:rPr>
              <a:t>{x</a:t>
            </a:r>
            <a:r>
              <a:rPr sz="900" i="1" spc="40" dirty="0">
                <a:solidFill>
                  <a:srgbClr val="191B0E">
                    <a:alpha val="100000"/>
                  </a:srgbClr>
                </a:solidFill>
                <a:latin typeface="Corbel"/>
                <a:ea typeface="Corbel"/>
                <a:cs typeface="Corbel"/>
              </a:rPr>
              <a:t>=</a:t>
            </a:r>
            <a:r>
              <a:rPr sz="900" i="1" spc="35" dirty="0">
                <a:solidFill>
                  <a:srgbClr val="191B0E">
                    <a:alpha val="100000"/>
                  </a:srgbClr>
                </a:solidFill>
                <a:latin typeface="Corbel"/>
                <a:ea typeface="Corbel"/>
                <a:cs typeface="Corbel"/>
              </a:rPr>
              <a:t>2</a:t>
            </a:r>
            <a:r>
              <a:rPr sz="900" spc="30" dirty="0">
                <a:solidFill>
                  <a:srgbClr val="191B0E">
                    <a:alpha val="100000"/>
                  </a:srgbClr>
                </a:solidFill>
                <a:latin typeface="Corbel"/>
                <a:ea typeface="Corbel"/>
                <a:cs typeface="Corbel"/>
              </a:rPr>
              <a:t> </a:t>
            </a:r>
            <a:r>
              <a:rPr sz="1000" i="1" spc="90" dirty="0">
                <a:solidFill>
                  <a:srgbClr val="191B0E">
                    <a:alpha val="100000"/>
                  </a:srgbClr>
                </a:solidFill>
                <a:latin typeface="KaiTi"/>
                <a:ea typeface="KaiTi"/>
                <a:cs typeface="KaiTi"/>
              </a:rPr>
              <a:t>、</a:t>
            </a:r>
            <a:r>
              <a:rPr sz="900" i="1" spc="30" dirty="0">
                <a:solidFill>
                  <a:srgbClr val="191B0E">
                    <a:alpha val="100000"/>
                  </a:srgbClr>
                </a:solidFill>
                <a:latin typeface="Corbel"/>
                <a:ea typeface="Corbel"/>
                <a:cs typeface="Corbel"/>
              </a:rPr>
              <a:t>y=5</a:t>
            </a:r>
            <a:r>
              <a:rPr sz="900" spc="30" dirty="0">
                <a:solidFill>
                  <a:srgbClr val="191B0E">
                    <a:alpha val="100000"/>
                  </a:srgbClr>
                </a:solidFill>
                <a:latin typeface="Corbel"/>
                <a:ea typeface="Corbel"/>
                <a:cs typeface="Corbel"/>
              </a:rPr>
              <a:t> </a:t>
            </a:r>
            <a:r>
              <a:rPr sz="1000" i="1" spc="90" dirty="0">
                <a:solidFill>
                  <a:srgbClr val="191B0E">
                    <a:alpha val="100000"/>
                  </a:srgbClr>
                </a:solidFill>
                <a:latin typeface="KaiTi"/>
                <a:ea typeface="KaiTi"/>
                <a:cs typeface="KaiTi"/>
              </a:rPr>
              <a:t>、</a:t>
            </a:r>
            <a:r>
              <a:rPr sz="900" i="1" spc="20" dirty="0">
                <a:solidFill>
                  <a:srgbClr val="191B0E">
                    <a:alpha val="100000"/>
                  </a:srgbClr>
                </a:solidFill>
                <a:latin typeface="Corbel"/>
                <a:ea typeface="Corbel"/>
                <a:cs typeface="Corbel"/>
              </a:rPr>
              <a:t>z</a:t>
            </a:r>
            <a:r>
              <a:rPr sz="900" i="1" spc="30" dirty="0">
                <a:solidFill>
                  <a:srgbClr val="191B0E">
                    <a:alpha val="100000"/>
                  </a:srgbClr>
                </a:solidFill>
                <a:latin typeface="Corbel"/>
                <a:ea typeface="Corbel"/>
                <a:cs typeface="Corbel"/>
              </a:rPr>
              <a:t>=</a:t>
            </a:r>
            <a:r>
              <a:rPr sz="900" i="1" spc="20" dirty="0">
                <a:solidFill>
                  <a:srgbClr val="191B0E">
                    <a:alpha val="100000"/>
                  </a:srgbClr>
                </a:solidFill>
                <a:latin typeface="Corbel"/>
                <a:ea typeface="Corbel"/>
                <a:cs typeface="Corbel"/>
              </a:rPr>
              <a:t>1</a:t>
            </a:r>
            <a:r>
              <a:rPr sz="900" i="1" spc="30" dirty="0">
                <a:solidFill>
                  <a:srgbClr val="191B0E">
                    <a:alpha val="100000"/>
                  </a:srgbClr>
                </a:solidFill>
                <a:latin typeface="Corbel"/>
                <a:ea typeface="Corbel"/>
                <a:cs typeface="Corbel"/>
              </a:rPr>
              <a:t>5</a:t>
            </a:r>
            <a:r>
              <a:rPr sz="900" i="1" spc="20" dirty="0">
                <a:solidFill>
                  <a:srgbClr val="191B0E">
                    <a:alpha val="100000"/>
                  </a:srgbClr>
                </a:solidFill>
                <a:latin typeface="Corbel"/>
                <a:ea typeface="Corbel"/>
                <a:cs typeface="Corbel"/>
              </a:rPr>
              <a:t>}</a:t>
            </a:r>
            <a:r>
              <a:rPr sz="1000" i="1" spc="90" dirty="0">
                <a:solidFill>
                  <a:srgbClr val="191B0E">
                    <a:alpha val="100000"/>
                  </a:srgbClr>
                </a:solidFill>
                <a:latin typeface="KaiTi"/>
                <a:ea typeface="KaiTi"/>
                <a:cs typeface="KaiTi"/>
              </a:rPr>
              <a:t>；</a:t>
            </a:r>
            <a:r>
              <a:rPr sz="1000" spc="0" dirty="0">
                <a:solidFill>
                  <a:srgbClr val="191B0E">
                    <a:alpha val="100000"/>
                  </a:srgbClr>
                </a:solidFill>
                <a:latin typeface="KaiTi"/>
                <a:ea typeface="KaiTi"/>
                <a:cs typeface="KaiTi"/>
              </a:rPr>
              <a:t> </a:t>
            </a:r>
            <a:r>
              <a:rPr sz="900" i="1" spc="20" dirty="0">
                <a:solidFill>
                  <a:srgbClr val="191B0E">
                    <a:alpha val="100000"/>
                  </a:srgbClr>
                </a:solidFill>
                <a:latin typeface="Corbel"/>
                <a:ea typeface="Corbel"/>
                <a:cs typeface="Corbel"/>
              </a:rPr>
              <a:t>{</a:t>
            </a:r>
            <a:r>
              <a:rPr sz="900" i="1" spc="30" dirty="0">
                <a:solidFill>
                  <a:srgbClr val="191B0E">
                    <a:alpha val="100000"/>
                  </a:srgbClr>
                </a:solidFill>
                <a:latin typeface="Corbel"/>
                <a:ea typeface="Corbel"/>
                <a:cs typeface="Corbel"/>
              </a:rPr>
              <a:t>x=5</a:t>
            </a:r>
            <a:r>
              <a:rPr sz="900" spc="30" dirty="0">
                <a:solidFill>
                  <a:srgbClr val="191B0E">
                    <a:alpha val="100000"/>
                  </a:srgbClr>
                </a:solidFill>
                <a:latin typeface="Corbel"/>
                <a:ea typeface="Corbel"/>
                <a:cs typeface="Corbel"/>
              </a:rPr>
              <a:t> </a:t>
            </a:r>
            <a:r>
              <a:rPr sz="1000" i="1" spc="80" dirty="0">
                <a:solidFill>
                  <a:srgbClr val="191B0E">
                    <a:alpha val="100000"/>
                  </a:srgbClr>
                </a:solidFill>
                <a:latin typeface="KaiTi"/>
                <a:ea typeface="KaiTi"/>
                <a:cs typeface="KaiTi"/>
              </a:rPr>
              <a:t>、</a:t>
            </a:r>
            <a:r>
              <a:rPr sz="900" i="1" spc="30" dirty="0">
                <a:solidFill>
                  <a:srgbClr val="191B0E">
                    <a:alpha val="100000"/>
                  </a:srgbClr>
                </a:solidFill>
                <a:latin typeface="Corbel"/>
                <a:ea typeface="Corbel"/>
                <a:cs typeface="Corbel"/>
              </a:rPr>
              <a:t>y=5</a:t>
            </a:r>
            <a:r>
              <a:rPr sz="900" spc="30" dirty="0">
                <a:solidFill>
                  <a:srgbClr val="191B0E">
                    <a:alpha val="100000"/>
                  </a:srgbClr>
                </a:solidFill>
                <a:latin typeface="Corbel"/>
                <a:ea typeface="Corbel"/>
                <a:cs typeface="Corbel"/>
              </a:rPr>
              <a:t> </a:t>
            </a:r>
            <a:r>
              <a:rPr sz="1000" i="1" spc="70" dirty="0">
                <a:solidFill>
                  <a:srgbClr val="191B0E">
                    <a:alpha val="100000"/>
                  </a:srgbClr>
                </a:solidFill>
                <a:latin typeface="KaiTi"/>
                <a:ea typeface="KaiTi"/>
                <a:cs typeface="KaiTi"/>
              </a:rPr>
              <a:t>、</a:t>
            </a:r>
            <a:r>
              <a:rPr sz="900" i="1" spc="20" dirty="0">
                <a:solidFill>
                  <a:srgbClr val="191B0E">
                    <a:alpha val="100000"/>
                  </a:srgbClr>
                </a:solidFill>
                <a:latin typeface="Corbel"/>
                <a:ea typeface="Corbel"/>
                <a:cs typeface="Corbel"/>
              </a:rPr>
              <a:t>z</a:t>
            </a:r>
            <a:r>
              <a:rPr sz="900" i="1" spc="30" dirty="0">
                <a:solidFill>
                  <a:srgbClr val="191B0E">
                    <a:alpha val="100000"/>
                  </a:srgbClr>
                </a:solidFill>
                <a:latin typeface="Corbel"/>
                <a:ea typeface="Corbel"/>
                <a:cs typeface="Corbel"/>
              </a:rPr>
              <a:t>=5</a:t>
            </a:r>
            <a:r>
              <a:rPr sz="900" i="1" spc="20" dirty="0">
                <a:solidFill>
                  <a:srgbClr val="191B0E">
                    <a:alpha val="100000"/>
                  </a:srgbClr>
                </a:solidFill>
                <a:latin typeface="Corbel"/>
                <a:ea typeface="Corbel"/>
                <a:cs typeface="Corbel"/>
              </a:rPr>
              <a:t>}</a:t>
            </a:r>
            <a:endParaRPr lang="Corbel" altLang="Corbel" sz="900" dirty="0"/>
          </a:p>
        </p:txBody>
      </p:sp>
      <p:sp>
        <p:nvSpPr>
          <p:cNvPr id="705" name="textbox 705"/>
          <p:cNvSpPr/>
          <p:nvPr/>
        </p:nvSpPr>
        <p:spPr>
          <a:xfrm>
            <a:off x="1453123" y="4020921"/>
            <a:ext cx="2301875" cy="419100"/>
          </a:xfrm>
          <a:prstGeom prst="rect">
            <a:avLst/>
          </a:prstGeom>
        </p:spPr>
        <p:txBody>
          <a:bodyPr vert="horz" wrap="square" lIns="0" tIns="0" rIns="0" bIns="0"/>
          <a:lstStyle/>
          <a:p>
            <a:pPr algn="l" rtl="0" eaLnBrk="0">
              <a:lnSpc>
                <a:spcPct val="81192"/>
              </a:lnSpc>
              <a:tabLst/>
            </a:pPr>
            <a:endParaRPr lang="Arial" altLang="Arial" sz="100" dirty="0"/>
          </a:p>
          <a:p>
            <a:pPr indent="12700" algn="l" rtl="0" eaLnBrk="0">
              <a:lnSpc>
                <a:spcPct val="88000"/>
              </a:lnSpc>
              <a:tabLst/>
            </a:pPr>
            <a:r>
              <a:rPr sz="900" spc="0" dirty="0">
                <a:solidFill>
                  <a:srgbClr val="191B0E">
                    <a:alpha val="100000"/>
                  </a:srgbClr>
                </a:solidFill>
                <a:latin typeface="Microsoft YaHei"/>
                <a:ea typeface="Microsoft YaHei"/>
                <a:cs typeface="Microsoft YaHei"/>
              </a:rPr>
              <a:t>}</a:t>
            </a:r>
            <a:endParaRPr lang="Microsoft YaHei" altLang="Microsoft YaHei" sz="900" dirty="0"/>
          </a:p>
          <a:p>
            <a:pPr algn="l" rtl="0" eaLnBrk="0">
              <a:lnSpc>
                <a:spcPct val="108000"/>
              </a:lnSpc>
              <a:tabLst/>
            </a:pPr>
            <a:endParaRPr lang="Arial" altLang="Arial" sz="800" dirty="0"/>
          </a:p>
          <a:p>
            <a:pPr indent="20060" algn="l" rtl="0" eaLnBrk="0">
              <a:lnSpc>
                <a:spcPts val="1108"/>
              </a:lnSpc>
              <a:spcBef>
                <a:spcPts val="2"/>
              </a:spcBef>
              <a:tabLst/>
            </a:pPr>
            <a:r>
              <a:rPr sz="900" spc="100" dirty="0">
                <a:solidFill>
                  <a:srgbClr val="191B0E">
                    <a:alpha val="100000"/>
                  </a:srgbClr>
                </a:solidFill>
                <a:latin typeface="KaiTi"/>
                <a:ea typeface="KaiTi"/>
                <a:cs typeface="KaiTi"/>
              </a:rPr>
              <a:t>对上述程序试用逻辑覆盖法设计测试</a:t>
            </a:r>
            <a:r>
              <a:rPr sz="900" spc="60" dirty="0">
                <a:solidFill>
                  <a:srgbClr val="191B0E">
                    <a:alpha val="100000"/>
                  </a:srgbClr>
                </a:solidFill>
                <a:latin typeface="KaiTi"/>
                <a:ea typeface="KaiTi"/>
                <a:cs typeface="KaiTi"/>
              </a:rPr>
              <a:t>用</a:t>
            </a:r>
            <a:r>
              <a:rPr sz="900" spc="0" dirty="0">
                <a:solidFill>
                  <a:srgbClr val="191B0E">
                    <a:alpha val="100000"/>
                  </a:srgbClr>
                </a:solidFill>
                <a:latin typeface="KaiTi"/>
                <a:ea typeface="KaiTi"/>
                <a:cs typeface="KaiTi"/>
              </a:rPr>
              <a:t>例</a:t>
            </a:r>
            <a:endParaRPr lang="KaiTi" altLang="KaiTi" sz="900" dirty="0"/>
          </a:p>
        </p:txBody>
      </p:sp>
      <p:sp>
        <p:nvSpPr>
          <p:cNvPr id="706" name="textbox 706"/>
          <p:cNvSpPr/>
          <p:nvPr/>
        </p:nvSpPr>
        <p:spPr>
          <a:xfrm>
            <a:off x="7526373" y="2738399"/>
            <a:ext cx="1093469" cy="809625"/>
          </a:xfrm>
          <a:prstGeom prst="rect">
            <a:avLst/>
          </a:prstGeom>
        </p:spPr>
        <p:txBody>
          <a:bodyPr vert="horz" wrap="square" lIns="0" tIns="0" rIns="0" bIns="0"/>
          <a:lstStyle/>
          <a:p>
            <a:pPr algn="l" rtl="0" eaLnBrk="0">
              <a:lnSpc>
                <a:spcPct val="83419"/>
              </a:lnSpc>
              <a:tabLst/>
            </a:pPr>
            <a:endParaRPr lang="Arial" altLang="Arial" sz="100" dirty="0"/>
          </a:p>
          <a:p>
            <a:pPr indent="12700" algn="l" rtl="0" eaLnBrk="0">
              <a:lnSpc>
                <a:spcPct val="83000"/>
              </a:lnSpc>
              <a:tabLst/>
            </a:pPr>
            <a:r>
              <a:rPr sz="900" i="1" spc="20" dirty="0">
                <a:solidFill>
                  <a:srgbClr val="191B0E">
                    <a:alpha val="100000"/>
                  </a:srgbClr>
                </a:solidFill>
                <a:latin typeface="Corbel"/>
                <a:ea typeface="Corbel"/>
                <a:cs typeface="Corbel"/>
              </a:rPr>
              <a:t>{x=4</a:t>
            </a:r>
            <a:r>
              <a:rPr sz="900" spc="30" dirty="0">
                <a:solidFill>
                  <a:srgbClr val="191B0E">
                    <a:alpha val="100000"/>
                  </a:srgbClr>
                </a:solidFill>
                <a:latin typeface="Corbel"/>
                <a:ea typeface="Corbel"/>
                <a:cs typeface="Corbel"/>
              </a:rPr>
              <a:t> </a:t>
            </a:r>
            <a:r>
              <a:rPr sz="1000" i="1" spc="70" dirty="0">
                <a:solidFill>
                  <a:srgbClr val="191B0E">
                    <a:alpha val="100000"/>
                  </a:srgbClr>
                </a:solidFill>
                <a:latin typeface="KaiTi"/>
                <a:ea typeface="KaiTi"/>
                <a:cs typeface="KaiTi"/>
              </a:rPr>
              <a:t>、</a:t>
            </a:r>
            <a:r>
              <a:rPr sz="900" i="1" spc="20" dirty="0">
                <a:solidFill>
                  <a:srgbClr val="191B0E">
                    <a:alpha val="100000"/>
                  </a:srgbClr>
                </a:solidFill>
                <a:latin typeface="Corbel"/>
                <a:ea typeface="Corbel"/>
                <a:cs typeface="Corbel"/>
              </a:rPr>
              <a:t>y=6</a:t>
            </a:r>
            <a:r>
              <a:rPr sz="900" spc="30" dirty="0">
                <a:solidFill>
                  <a:srgbClr val="191B0E">
                    <a:alpha val="100000"/>
                  </a:srgbClr>
                </a:solidFill>
                <a:latin typeface="Corbel"/>
                <a:ea typeface="Corbel"/>
                <a:cs typeface="Corbel"/>
              </a:rPr>
              <a:t> </a:t>
            </a:r>
            <a:r>
              <a:rPr sz="1000" i="1" spc="70" dirty="0">
                <a:solidFill>
                  <a:srgbClr val="191B0E">
                    <a:alpha val="100000"/>
                  </a:srgbClr>
                </a:solidFill>
                <a:latin typeface="KaiTi"/>
                <a:ea typeface="KaiTi"/>
                <a:cs typeface="KaiTi"/>
              </a:rPr>
              <a:t>、</a:t>
            </a:r>
            <a:r>
              <a:rPr sz="900" i="1" spc="20" dirty="0">
                <a:solidFill>
                  <a:srgbClr val="191B0E">
                    <a:alpha val="100000"/>
                  </a:srgbClr>
                </a:solidFill>
                <a:latin typeface="Corbel"/>
                <a:ea typeface="Corbel"/>
                <a:cs typeface="Corbel"/>
              </a:rPr>
              <a:t>z=5</a:t>
            </a:r>
            <a:r>
              <a:rPr sz="900" i="1" spc="10" dirty="0">
                <a:solidFill>
                  <a:srgbClr val="191B0E">
                    <a:alpha val="100000"/>
                  </a:srgbClr>
                </a:solidFill>
                <a:latin typeface="Corbel"/>
                <a:ea typeface="Corbel"/>
                <a:cs typeface="Corbel"/>
              </a:rPr>
              <a:t>}</a:t>
            </a:r>
            <a:r>
              <a:rPr sz="1000" i="1" spc="70" dirty="0">
                <a:solidFill>
                  <a:srgbClr val="191B0E">
                    <a:alpha val="100000"/>
                  </a:srgbClr>
                </a:solidFill>
                <a:latin typeface="KaiTi"/>
                <a:ea typeface="KaiTi"/>
                <a:cs typeface="KaiTi"/>
              </a:rPr>
              <a:t>；</a:t>
            </a:r>
            <a:endParaRPr lang="KaiTi" altLang="KaiTi" sz="1000" dirty="0"/>
          </a:p>
          <a:p>
            <a:pPr marL="12700" indent="16" algn="l" rtl="0" eaLnBrk="0">
              <a:lnSpc>
                <a:spcPct val="143000"/>
              </a:lnSpc>
              <a:spcBef>
                <a:spcPts val="30"/>
              </a:spcBef>
              <a:tabLst/>
            </a:pPr>
            <a:r>
              <a:rPr sz="900" i="1" spc="30" dirty="0">
                <a:solidFill>
                  <a:srgbClr val="191B0E">
                    <a:alpha val="100000"/>
                  </a:srgbClr>
                </a:solidFill>
                <a:latin typeface="Corbel"/>
                <a:ea typeface="Corbel"/>
                <a:cs typeface="Corbel"/>
              </a:rPr>
              <a:t>{</a:t>
            </a:r>
            <a:r>
              <a:rPr sz="900" i="1" spc="40" dirty="0">
                <a:solidFill>
                  <a:srgbClr val="191B0E">
                    <a:alpha val="100000"/>
                  </a:srgbClr>
                </a:solidFill>
                <a:latin typeface="Corbel"/>
                <a:ea typeface="Corbel"/>
                <a:cs typeface="Corbel"/>
              </a:rPr>
              <a:t>x=2</a:t>
            </a:r>
            <a:r>
              <a:rPr sz="900" spc="30" dirty="0">
                <a:solidFill>
                  <a:srgbClr val="191B0E">
                    <a:alpha val="100000"/>
                  </a:srgbClr>
                </a:solidFill>
                <a:latin typeface="Corbel"/>
                <a:ea typeface="Corbel"/>
                <a:cs typeface="Corbel"/>
              </a:rPr>
              <a:t> </a:t>
            </a:r>
            <a:r>
              <a:rPr sz="1000" i="1" spc="110" dirty="0">
                <a:solidFill>
                  <a:srgbClr val="191B0E">
                    <a:alpha val="100000"/>
                  </a:srgbClr>
                </a:solidFill>
                <a:latin typeface="KaiTi"/>
                <a:ea typeface="KaiTi"/>
                <a:cs typeface="KaiTi"/>
              </a:rPr>
              <a:t>、</a:t>
            </a:r>
            <a:r>
              <a:rPr sz="900" i="1" spc="40" dirty="0">
                <a:solidFill>
                  <a:srgbClr val="191B0E">
                    <a:alpha val="100000"/>
                  </a:srgbClr>
                </a:solidFill>
                <a:latin typeface="Corbel"/>
                <a:ea typeface="Corbel"/>
                <a:cs typeface="Corbel"/>
              </a:rPr>
              <a:t>y</a:t>
            </a:r>
            <a:r>
              <a:rPr sz="900" i="1" spc="35" dirty="0">
                <a:solidFill>
                  <a:srgbClr val="191B0E">
                    <a:alpha val="100000"/>
                  </a:srgbClr>
                </a:solidFill>
                <a:latin typeface="Corbel"/>
                <a:ea typeface="Corbel"/>
                <a:cs typeface="Corbel"/>
              </a:rPr>
              <a:t>=</a:t>
            </a:r>
            <a:r>
              <a:rPr sz="900" i="1" spc="30" dirty="0">
                <a:solidFill>
                  <a:srgbClr val="191B0E">
                    <a:alpha val="100000"/>
                  </a:srgbClr>
                </a:solidFill>
                <a:latin typeface="Corbel"/>
                <a:ea typeface="Corbel"/>
                <a:cs typeface="Corbel"/>
              </a:rPr>
              <a:t>5</a:t>
            </a:r>
            <a:r>
              <a:rPr sz="900" spc="30" dirty="0">
                <a:solidFill>
                  <a:srgbClr val="191B0E">
                    <a:alpha val="100000"/>
                  </a:srgbClr>
                </a:solidFill>
                <a:latin typeface="Corbel"/>
                <a:ea typeface="Corbel"/>
                <a:cs typeface="Corbel"/>
              </a:rPr>
              <a:t> </a:t>
            </a:r>
            <a:r>
              <a:rPr sz="1000" i="1" spc="110" dirty="0">
                <a:solidFill>
                  <a:srgbClr val="191B0E">
                    <a:alpha val="100000"/>
                  </a:srgbClr>
                </a:solidFill>
                <a:latin typeface="KaiTi"/>
                <a:ea typeface="KaiTi"/>
                <a:cs typeface="KaiTi"/>
              </a:rPr>
              <a:t>、</a:t>
            </a:r>
            <a:r>
              <a:rPr sz="900" i="1" spc="30" dirty="0">
                <a:solidFill>
                  <a:srgbClr val="191B0E">
                    <a:alpha val="100000"/>
                  </a:srgbClr>
                </a:solidFill>
                <a:latin typeface="Corbel"/>
                <a:ea typeface="Corbel"/>
                <a:cs typeface="Corbel"/>
              </a:rPr>
              <a:t>z=15</a:t>
            </a:r>
            <a:r>
              <a:rPr sz="900" i="1" spc="20" dirty="0">
                <a:solidFill>
                  <a:srgbClr val="191B0E">
                    <a:alpha val="100000"/>
                  </a:srgbClr>
                </a:solidFill>
                <a:latin typeface="Corbel"/>
                <a:ea typeface="Corbel"/>
                <a:cs typeface="Corbel"/>
              </a:rPr>
              <a:t>}</a:t>
            </a:r>
            <a:r>
              <a:rPr sz="900" spc="0" dirty="0">
                <a:solidFill>
                  <a:srgbClr val="191B0E">
                    <a:alpha val="100000"/>
                  </a:srgbClr>
                </a:solidFill>
                <a:latin typeface="Corbel"/>
                <a:ea typeface="Corbel"/>
                <a:cs typeface="Corbel"/>
              </a:rPr>
              <a:t>   </a:t>
            </a:r>
            <a:r>
              <a:rPr sz="900" i="1" spc="15" dirty="0">
                <a:solidFill>
                  <a:srgbClr val="191B0E">
                    <a:alpha val="100000"/>
                  </a:srgbClr>
                </a:solidFill>
                <a:latin typeface="Corbel"/>
                <a:ea typeface="Corbel"/>
                <a:cs typeface="Corbel"/>
              </a:rPr>
              <a:t>{</a:t>
            </a:r>
            <a:r>
              <a:rPr sz="900" i="1" spc="20" dirty="0">
                <a:solidFill>
                  <a:srgbClr val="191B0E">
                    <a:alpha val="100000"/>
                  </a:srgbClr>
                </a:solidFill>
                <a:latin typeface="Corbel"/>
                <a:ea typeface="Corbel"/>
                <a:cs typeface="Corbel"/>
              </a:rPr>
              <a:t>x=2</a:t>
            </a:r>
            <a:r>
              <a:rPr sz="900" spc="30" dirty="0">
                <a:solidFill>
                  <a:srgbClr val="191B0E">
                    <a:alpha val="100000"/>
                  </a:srgbClr>
                </a:solidFill>
                <a:latin typeface="Corbel"/>
                <a:ea typeface="Corbel"/>
                <a:cs typeface="Corbel"/>
              </a:rPr>
              <a:t> </a:t>
            </a:r>
            <a:r>
              <a:rPr sz="1000" i="1" spc="70" dirty="0">
                <a:solidFill>
                  <a:srgbClr val="191B0E">
                    <a:alpha val="100000"/>
                  </a:srgbClr>
                </a:solidFill>
                <a:latin typeface="KaiTi"/>
                <a:ea typeface="KaiTi"/>
                <a:cs typeface="KaiTi"/>
              </a:rPr>
              <a:t>、</a:t>
            </a:r>
            <a:r>
              <a:rPr sz="900" i="1" spc="20" dirty="0">
                <a:solidFill>
                  <a:srgbClr val="191B0E">
                    <a:alpha val="100000"/>
                  </a:srgbClr>
                </a:solidFill>
                <a:latin typeface="Corbel"/>
                <a:ea typeface="Corbel"/>
                <a:cs typeface="Corbel"/>
              </a:rPr>
              <a:t>y=6</a:t>
            </a:r>
            <a:r>
              <a:rPr sz="900" spc="30" dirty="0">
                <a:solidFill>
                  <a:srgbClr val="191B0E">
                    <a:alpha val="100000"/>
                  </a:srgbClr>
                </a:solidFill>
                <a:latin typeface="Corbel"/>
                <a:ea typeface="Corbel"/>
                <a:cs typeface="Corbel"/>
              </a:rPr>
              <a:t> </a:t>
            </a:r>
            <a:r>
              <a:rPr sz="1000" i="1" spc="70" dirty="0">
                <a:solidFill>
                  <a:srgbClr val="191B0E">
                    <a:alpha val="100000"/>
                  </a:srgbClr>
                </a:solidFill>
                <a:latin typeface="KaiTi"/>
                <a:ea typeface="KaiTi"/>
                <a:cs typeface="KaiTi"/>
              </a:rPr>
              <a:t>、</a:t>
            </a:r>
            <a:r>
              <a:rPr sz="900" i="1" spc="20" dirty="0">
                <a:solidFill>
                  <a:srgbClr val="191B0E">
                    <a:alpha val="100000"/>
                  </a:srgbClr>
                </a:solidFill>
                <a:latin typeface="Corbel"/>
                <a:ea typeface="Corbel"/>
                <a:cs typeface="Corbel"/>
              </a:rPr>
              <a:t>z=5</a:t>
            </a:r>
            <a:r>
              <a:rPr sz="900" i="1" spc="10" dirty="0">
                <a:solidFill>
                  <a:srgbClr val="191B0E">
                    <a:alpha val="100000"/>
                  </a:srgbClr>
                </a:solidFill>
                <a:latin typeface="Corbel"/>
                <a:ea typeface="Corbel"/>
                <a:cs typeface="Corbel"/>
              </a:rPr>
              <a:t>}</a:t>
            </a:r>
            <a:r>
              <a:rPr sz="1000" i="1" spc="70" dirty="0">
                <a:solidFill>
                  <a:srgbClr val="191B0E">
                    <a:alpha val="100000"/>
                  </a:srgbClr>
                </a:solidFill>
                <a:latin typeface="KaiTi"/>
                <a:ea typeface="KaiTi"/>
                <a:cs typeface="KaiTi"/>
              </a:rPr>
              <a:t>；</a:t>
            </a:r>
            <a:r>
              <a:rPr sz="1000" spc="0" dirty="0">
                <a:solidFill>
                  <a:srgbClr val="191B0E">
                    <a:alpha val="100000"/>
                  </a:srgbClr>
                </a:solidFill>
                <a:latin typeface="KaiTi"/>
                <a:ea typeface="KaiTi"/>
                <a:cs typeface="KaiTi"/>
              </a:rPr>
              <a:t> </a:t>
            </a:r>
            <a:r>
              <a:rPr sz="900" i="1" spc="30" dirty="0">
                <a:solidFill>
                  <a:srgbClr val="191B0E">
                    <a:alpha val="100000"/>
                  </a:srgbClr>
                </a:solidFill>
                <a:latin typeface="Corbel"/>
                <a:ea typeface="Corbel"/>
                <a:cs typeface="Corbel"/>
              </a:rPr>
              <a:t>{</a:t>
            </a:r>
            <a:r>
              <a:rPr sz="900" i="1" spc="40" dirty="0">
                <a:solidFill>
                  <a:srgbClr val="191B0E">
                    <a:alpha val="100000"/>
                  </a:srgbClr>
                </a:solidFill>
                <a:latin typeface="Corbel"/>
                <a:ea typeface="Corbel"/>
                <a:cs typeface="Corbel"/>
              </a:rPr>
              <a:t>x=4</a:t>
            </a:r>
            <a:r>
              <a:rPr sz="900" spc="30" dirty="0">
                <a:solidFill>
                  <a:srgbClr val="191B0E">
                    <a:alpha val="100000"/>
                  </a:srgbClr>
                </a:solidFill>
                <a:latin typeface="Corbel"/>
                <a:ea typeface="Corbel"/>
                <a:cs typeface="Corbel"/>
              </a:rPr>
              <a:t> </a:t>
            </a:r>
            <a:r>
              <a:rPr sz="1000" i="1" spc="110" dirty="0">
                <a:solidFill>
                  <a:srgbClr val="191B0E">
                    <a:alpha val="100000"/>
                  </a:srgbClr>
                </a:solidFill>
                <a:latin typeface="KaiTi"/>
                <a:ea typeface="KaiTi"/>
                <a:cs typeface="KaiTi"/>
              </a:rPr>
              <a:t>、</a:t>
            </a:r>
            <a:r>
              <a:rPr sz="900" i="1" spc="40" dirty="0">
                <a:solidFill>
                  <a:srgbClr val="191B0E">
                    <a:alpha val="100000"/>
                  </a:srgbClr>
                </a:solidFill>
                <a:latin typeface="Corbel"/>
                <a:ea typeface="Corbel"/>
                <a:cs typeface="Corbel"/>
              </a:rPr>
              <a:t>y</a:t>
            </a:r>
            <a:r>
              <a:rPr sz="900" i="1" spc="35" dirty="0">
                <a:solidFill>
                  <a:srgbClr val="191B0E">
                    <a:alpha val="100000"/>
                  </a:srgbClr>
                </a:solidFill>
                <a:latin typeface="Corbel"/>
                <a:ea typeface="Corbel"/>
                <a:cs typeface="Corbel"/>
              </a:rPr>
              <a:t>=</a:t>
            </a:r>
            <a:r>
              <a:rPr sz="900" i="1" spc="30" dirty="0">
                <a:solidFill>
                  <a:srgbClr val="191B0E">
                    <a:alpha val="100000"/>
                  </a:srgbClr>
                </a:solidFill>
                <a:latin typeface="Corbel"/>
                <a:ea typeface="Corbel"/>
                <a:cs typeface="Corbel"/>
              </a:rPr>
              <a:t>5</a:t>
            </a:r>
            <a:r>
              <a:rPr sz="900" spc="30" dirty="0">
                <a:solidFill>
                  <a:srgbClr val="191B0E">
                    <a:alpha val="100000"/>
                  </a:srgbClr>
                </a:solidFill>
                <a:latin typeface="Corbel"/>
                <a:ea typeface="Corbel"/>
                <a:cs typeface="Corbel"/>
              </a:rPr>
              <a:t> </a:t>
            </a:r>
            <a:r>
              <a:rPr sz="1000" i="1" spc="110" dirty="0">
                <a:solidFill>
                  <a:srgbClr val="191B0E">
                    <a:alpha val="100000"/>
                  </a:srgbClr>
                </a:solidFill>
                <a:latin typeface="KaiTi"/>
                <a:ea typeface="KaiTi"/>
                <a:cs typeface="KaiTi"/>
              </a:rPr>
              <a:t>、</a:t>
            </a:r>
            <a:r>
              <a:rPr sz="900" i="1" spc="30" dirty="0">
                <a:solidFill>
                  <a:srgbClr val="191B0E">
                    <a:alpha val="100000"/>
                  </a:srgbClr>
                </a:solidFill>
                <a:latin typeface="Corbel"/>
                <a:ea typeface="Corbel"/>
                <a:cs typeface="Corbel"/>
              </a:rPr>
              <a:t>z=15</a:t>
            </a:r>
            <a:r>
              <a:rPr sz="900" i="1" spc="20" dirty="0">
                <a:solidFill>
                  <a:srgbClr val="191B0E">
                    <a:alpha val="100000"/>
                  </a:srgbClr>
                </a:solidFill>
                <a:latin typeface="Corbel"/>
                <a:ea typeface="Corbel"/>
                <a:cs typeface="Corbel"/>
              </a:rPr>
              <a:t>}</a:t>
            </a:r>
            <a:endParaRPr lang="Corbel" altLang="Corbel" sz="900" dirty="0"/>
          </a:p>
        </p:txBody>
      </p:sp>
      <p:sp>
        <p:nvSpPr>
          <p:cNvPr id="707" name="textbox 707"/>
          <p:cNvSpPr/>
          <p:nvPr/>
        </p:nvSpPr>
        <p:spPr>
          <a:xfrm>
            <a:off x="7526373" y="4580026"/>
            <a:ext cx="1093469" cy="809625"/>
          </a:xfrm>
          <a:prstGeom prst="rect">
            <a:avLst/>
          </a:prstGeom>
        </p:spPr>
        <p:txBody>
          <a:bodyPr vert="horz" wrap="square" lIns="0" tIns="0" rIns="0" bIns="0"/>
          <a:lstStyle/>
          <a:p>
            <a:pPr algn="l" rtl="0" eaLnBrk="0">
              <a:lnSpc>
                <a:spcPct val="83421"/>
              </a:lnSpc>
              <a:tabLst/>
            </a:pPr>
            <a:endParaRPr lang="Arial" altLang="Arial" sz="100" dirty="0"/>
          </a:p>
          <a:p>
            <a:pPr indent="12700" algn="l" rtl="0" eaLnBrk="0">
              <a:lnSpc>
                <a:spcPct val="83000"/>
              </a:lnSpc>
              <a:tabLst/>
            </a:pPr>
            <a:r>
              <a:rPr sz="900" i="1" spc="20" dirty="0">
                <a:solidFill>
                  <a:srgbClr val="191B0E">
                    <a:alpha val="100000"/>
                  </a:srgbClr>
                </a:solidFill>
                <a:latin typeface="Corbel"/>
                <a:ea typeface="Corbel"/>
                <a:cs typeface="Corbel"/>
              </a:rPr>
              <a:t>{x=4</a:t>
            </a:r>
            <a:r>
              <a:rPr sz="900" spc="30" dirty="0">
                <a:solidFill>
                  <a:srgbClr val="191B0E">
                    <a:alpha val="100000"/>
                  </a:srgbClr>
                </a:solidFill>
                <a:latin typeface="Corbel"/>
                <a:ea typeface="Corbel"/>
                <a:cs typeface="Corbel"/>
              </a:rPr>
              <a:t> </a:t>
            </a:r>
            <a:r>
              <a:rPr sz="1000" i="1" spc="70" dirty="0">
                <a:solidFill>
                  <a:srgbClr val="191B0E">
                    <a:alpha val="100000"/>
                  </a:srgbClr>
                </a:solidFill>
                <a:latin typeface="KaiTi"/>
                <a:ea typeface="KaiTi"/>
                <a:cs typeface="KaiTi"/>
              </a:rPr>
              <a:t>、</a:t>
            </a:r>
            <a:r>
              <a:rPr sz="900" i="1" spc="20" dirty="0">
                <a:solidFill>
                  <a:srgbClr val="191B0E">
                    <a:alpha val="100000"/>
                  </a:srgbClr>
                </a:solidFill>
                <a:latin typeface="Corbel"/>
                <a:ea typeface="Corbel"/>
                <a:cs typeface="Corbel"/>
              </a:rPr>
              <a:t>y=6</a:t>
            </a:r>
            <a:r>
              <a:rPr sz="900" spc="30" dirty="0">
                <a:solidFill>
                  <a:srgbClr val="191B0E">
                    <a:alpha val="100000"/>
                  </a:srgbClr>
                </a:solidFill>
                <a:latin typeface="Corbel"/>
                <a:ea typeface="Corbel"/>
                <a:cs typeface="Corbel"/>
              </a:rPr>
              <a:t> </a:t>
            </a:r>
            <a:r>
              <a:rPr sz="1000" i="1" spc="70" dirty="0">
                <a:solidFill>
                  <a:srgbClr val="191B0E">
                    <a:alpha val="100000"/>
                  </a:srgbClr>
                </a:solidFill>
                <a:latin typeface="KaiTi"/>
                <a:ea typeface="KaiTi"/>
                <a:cs typeface="KaiTi"/>
              </a:rPr>
              <a:t>、</a:t>
            </a:r>
            <a:r>
              <a:rPr sz="900" i="1" spc="20" dirty="0">
                <a:solidFill>
                  <a:srgbClr val="191B0E">
                    <a:alpha val="100000"/>
                  </a:srgbClr>
                </a:solidFill>
                <a:latin typeface="Corbel"/>
                <a:ea typeface="Corbel"/>
                <a:cs typeface="Corbel"/>
              </a:rPr>
              <a:t>z=5</a:t>
            </a:r>
            <a:r>
              <a:rPr sz="900" i="1" spc="10" dirty="0">
                <a:solidFill>
                  <a:srgbClr val="191B0E">
                    <a:alpha val="100000"/>
                  </a:srgbClr>
                </a:solidFill>
                <a:latin typeface="Corbel"/>
                <a:ea typeface="Corbel"/>
                <a:cs typeface="Corbel"/>
              </a:rPr>
              <a:t>}</a:t>
            </a:r>
            <a:r>
              <a:rPr sz="1000" i="1" spc="70" dirty="0">
                <a:solidFill>
                  <a:srgbClr val="191B0E">
                    <a:alpha val="100000"/>
                  </a:srgbClr>
                </a:solidFill>
                <a:latin typeface="KaiTi"/>
                <a:ea typeface="KaiTi"/>
                <a:cs typeface="KaiTi"/>
              </a:rPr>
              <a:t>；</a:t>
            </a:r>
            <a:endParaRPr lang="KaiTi" altLang="KaiTi" sz="1000" dirty="0"/>
          </a:p>
          <a:p>
            <a:pPr marL="12700" algn="l" rtl="0" eaLnBrk="0">
              <a:lnSpc>
                <a:spcPct val="143000"/>
              </a:lnSpc>
              <a:spcBef>
                <a:spcPts val="27"/>
              </a:spcBef>
              <a:tabLst/>
            </a:pPr>
            <a:r>
              <a:rPr sz="900" i="1" spc="30" dirty="0">
                <a:solidFill>
                  <a:srgbClr val="191B0E">
                    <a:alpha val="100000"/>
                  </a:srgbClr>
                </a:solidFill>
                <a:latin typeface="Corbel"/>
                <a:ea typeface="Corbel"/>
                <a:cs typeface="Corbel"/>
              </a:rPr>
              <a:t>{</a:t>
            </a:r>
            <a:r>
              <a:rPr sz="900" i="1" spc="40" dirty="0">
                <a:solidFill>
                  <a:srgbClr val="191B0E">
                    <a:alpha val="100000"/>
                  </a:srgbClr>
                </a:solidFill>
                <a:latin typeface="Corbel"/>
                <a:ea typeface="Corbel"/>
                <a:cs typeface="Corbel"/>
              </a:rPr>
              <a:t>x=4</a:t>
            </a:r>
            <a:r>
              <a:rPr sz="900" spc="30" dirty="0">
                <a:solidFill>
                  <a:srgbClr val="191B0E">
                    <a:alpha val="100000"/>
                  </a:srgbClr>
                </a:solidFill>
                <a:latin typeface="Corbel"/>
                <a:ea typeface="Corbel"/>
                <a:cs typeface="Corbel"/>
              </a:rPr>
              <a:t> </a:t>
            </a:r>
            <a:r>
              <a:rPr sz="1000" i="1" spc="110" dirty="0">
                <a:solidFill>
                  <a:srgbClr val="191B0E">
                    <a:alpha val="100000"/>
                  </a:srgbClr>
                </a:solidFill>
                <a:latin typeface="KaiTi"/>
                <a:ea typeface="KaiTi"/>
                <a:cs typeface="KaiTi"/>
              </a:rPr>
              <a:t>、</a:t>
            </a:r>
            <a:r>
              <a:rPr sz="900" i="1" spc="40" dirty="0">
                <a:solidFill>
                  <a:srgbClr val="191B0E">
                    <a:alpha val="100000"/>
                  </a:srgbClr>
                </a:solidFill>
                <a:latin typeface="Corbel"/>
                <a:ea typeface="Corbel"/>
                <a:cs typeface="Corbel"/>
              </a:rPr>
              <a:t>y</a:t>
            </a:r>
            <a:r>
              <a:rPr sz="900" i="1" spc="35" dirty="0">
                <a:solidFill>
                  <a:srgbClr val="191B0E">
                    <a:alpha val="100000"/>
                  </a:srgbClr>
                </a:solidFill>
                <a:latin typeface="Corbel"/>
                <a:ea typeface="Corbel"/>
                <a:cs typeface="Corbel"/>
              </a:rPr>
              <a:t>=</a:t>
            </a:r>
            <a:r>
              <a:rPr sz="900" i="1" spc="30" dirty="0">
                <a:solidFill>
                  <a:srgbClr val="191B0E">
                    <a:alpha val="100000"/>
                  </a:srgbClr>
                </a:solidFill>
                <a:latin typeface="Corbel"/>
                <a:ea typeface="Corbel"/>
                <a:cs typeface="Corbel"/>
              </a:rPr>
              <a:t>5</a:t>
            </a:r>
            <a:r>
              <a:rPr sz="900" spc="30" dirty="0">
                <a:solidFill>
                  <a:srgbClr val="191B0E">
                    <a:alpha val="100000"/>
                  </a:srgbClr>
                </a:solidFill>
                <a:latin typeface="Corbel"/>
                <a:ea typeface="Corbel"/>
                <a:cs typeface="Corbel"/>
              </a:rPr>
              <a:t> </a:t>
            </a:r>
            <a:r>
              <a:rPr sz="1000" i="1" spc="110" dirty="0">
                <a:solidFill>
                  <a:srgbClr val="191B0E">
                    <a:alpha val="100000"/>
                  </a:srgbClr>
                </a:solidFill>
                <a:latin typeface="KaiTi"/>
                <a:ea typeface="KaiTi"/>
                <a:cs typeface="KaiTi"/>
              </a:rPr>
              <a:t>、</a:t>
            </a:r>
            <a:r>
              <a:rPr sz="900" i="1" spc="30" dirty="0">
                <a:solidFill>
                  <a:srgbClr val="191B0E">
                    <a:alpha val="100000"/>
                  </a:srgbClr>
                </a:solidFill>
                <a:latin typeface="Corbel"/>
                <a:ea typeface="Corbel"/>
                <a:cs typeface="Corbel"/>
              </a:rPr>
              <a:t>z=15</a:t>
            </a:r>
            <a:r>
              <a:rPr sz="900" i="1" spc="20" dirty="0">
                <a:solidFill>
                  <a:srgbClr val="191B0E">
                    <a:alpha val="100000"/>
                  </a:srgbClr>
                </a:solidFill>
                <a:latin typeface="Corbel"/>
                <a:ea typeface="Corbel"/>
                <a:cs typeface="Corbel"/>
              </a:rPr>
              <a:t>}</a:t>
            </a:r>
            <a:r>
              <a:rPr sz="900" spc="0" dirty="0">
                <a:solidFill>
                  <a:srgbClr val="191B0E">
                    <a:alpha val="100000"/>
                  </a:srgbClr>
                </a:solidFill>
                <a:latin typeface="Corbel"/>
                <a:ea typeface="Corbel"/>
                <a:cs typeface="Corbel"/>
              </a:rPr>
              <a:t>   </a:t>
            </a:r>
            <a:r>
              <a:rPr sz="900" i="1" spc="15" dirty="0">
                <a:solidFill>
                  <a:srgbClr val="191B0E">
                    <a:alpha val="100000"/>
                  </a:srgbClr>
                </a:solidFill>
                <a:latin typeface="Corbel"/>
                <a:ea typeface="Corbel"/>
                <a:cs typeface="Corbel"/>
              </a:rPr>
              <a:t>{</a:t>
            </a:r>
            <a:r>
              <a:rPr sz="900" i="1" spc="20" dirty="0">
                <a:solidFill>
                  <a:srgbClr val="191B0E">
                    <a:alpha val="100000"/>
                  </a:srgbClr>
                </a:solidFill>
                <a:latin typeface="Corbel"/>
                <a:ea typeface="Corbel"/>
                <a:cs typeface="Corbel"/>
              </a:rPr>
              <a:t>x=2</a:t>
            </a:r>
            <a:r>
              <a:rPr sz="900" spc="30" dirty="0">
                <a:solidFill>
                  <a:srgbClr val="191B0E">
                    <a:alpha val="100000"/>
                  </a:srgbClr>
                </a:solidFill>
                <a:latin typeface="Corbel"/>
                <a:ea typeface="Corbel"/>
                <a:cs typeface="Corbel"/>
              </a:rPr>
              <a:t> </a:t>
            </a:r>
            <a:r>
              <a:rPr sz="1000" i="1" spc="70" dirty="0">
                <a:solidFill>
                  <a:srgbClr val="191B0E">
                    <a:alpha val="100000"/>
                  </a:srgbClr>
                </a:solidFill>
                <a:latin typeface="KaiTi"/>
                <a:ea typeface="KaiTi"/>
                <a:cs typeface="KaiTi"/>
              </a:rPr>
              <a:t>、</a:t>
            </a:r>
            <a:r>
              <a:rPr sz="900" i="1" spc="20" dirty="0">
                <a:solidFill>
                  <a:srgbClr val="191B0E">
                    <a:alpha val="100000"/>
                  </a:srgbClr>
                </a:solidFill>
                <a:latin typeface="Corbel"/>
                <a:ea typeface="Corbel"/>
                <a:cs typeface="Corbel"/>
              </a:rPr>
              <a:t>y=6</a:t>
            </a:r>
            <a:r>
              <a:rPr sz="900" spc="30" dirty="0">
                <a:solidFill>
                  <a:srgbClr val="191B0E">
                    <a:alpha val="100000"/>
                  </a:srgbClr>
                </a:solidFill>
                <a:latin typeface="Corbel"/>
                <a:ea typeface="Corbel"/>
                <a:cs typeface="Corbel"/>
              </a:rPr>
              <a:t> </a:t>
            </a:r>
            <a:r>
              <a:rPr sz="1000" i="1" spc="70" dirty="0">
                <a:solidFill>
                  <a:srgbClr val="191B0E">
                    <a:alpha val="100000"/>
                  </a:srgbClr>
                </a:solidFill>
                <a:latin typeface="KaiTi"/>
                <a:ea typeface="KaiTi"/>
                <a:cs typeface="KaiTi"/>
              </a:rPr>
              <a:t>、</a:t>
            </a:r>
            <a:r>
              <a:rPr sz="900" i="1" spc="20" dirty="0">
                <a:solidFill>
                  <a:srgbClr val="191B0E">
                    <a:alpha val="100000"/>
                  </a:srgbClr>
                </a:solidFill>
                <a:latin typeface="Corbel"/>
                <a:ea typeface="Corbel"/>
                <a:cs typeface="Corbel"/>
              </a:rPr>
              <a:t>z=5</a:t>
            </a:r>
            <a:r>
              <a:rPr sz="900" i="1" spc="10" dirty="0">
                <a:solidFill>
                  <a:srgbClr val="191B0E">
                    <a:alpha val="100000"/>
                  </a:srgbClr>
                </a:solidFill>
                <a:latin typeface="Corbel"/>
                <a:ea typeface="Corbel"/>
                <a:cs typeface="Corbel"/>
              </a:rPr>
              <a:t>}</a:t>
            </a:r>
            <a:r>
              <a:rPr sz="1000" i="1" spc="70" dirty="0">
                <a:solidFill>
                  <a:srgbClr val="191B0E">
                    <a:alpha val="100000"/>
                  </a:srgbClr>
                </a:solidFill>
                <a:latin typeface="KaiTi"/>
                <a:ea typeface="KaiTi"/>
                <a:cs typeface="KaiTi"/>
              </a:rPr>
              <a:t>；</a:t>
            </a:r>
            <a:r>
              <a:rPr sz="1000" spc="0" dirty="0">
                <a:solidFill>
                  <a:srgbClr val="191B0E">
                    <a:alpha val="100000"/>
                  </a:srgbClr>
                </a:solidFill>
                <a:latin typeface="KaiTi"/>
                <a:ea typeface="KaiTi"/>
                <a:cs typeface="KaiTi"/>
              </a:rPr>
              <a:t> </a:t>
            </a:r>
            <a:r>
              <a:rPr sz="900" i="1" spc="30" dirty="0">
                <a:solidFill>
                  <a:srgbClr val="191B0E">
                    <a:alpha val="100000"/>
                  </a:srgbClr>
                </a:solidFill>
                <a:latin typeface="Corbel"/>
                <a:ea typeface="Corbel"/>
                <a:cs typeface="Corbel"/>
              </a:rPr>
              <a:t>{</a:t>
            </a:r>
            <a:r>
              <a:rPr sz="900" i="1" spc="40" dirty="0">
                <a:solidFill>
                  <a:srgbClr val="191B0E">
                    <a:alpha val="100000"/>
                  </a:srgbClr>
                </a:solidFill>
                <a:latin typeface="Corbel"/>
                <a:ea typeface="Corbel"/>
                <a:cs typeface="Corbel"/>
              </a:rPr>
              <a:t>x=2</a:t>
            </a:r>
            <a:r>
              <a:rPr sz="900" spc="30" dirty="0">
                <a:solidFill>
                  <a:srgbClr val="191B0E">
                    <a:alpha val="100000"/>
                  </a:srgbClr>
                </a:solidFill>
                <a:latin typeface="Corbel"/>
                <a:ea typeface="Corbel"/>
                <a:cs typeface="Corbel"/>
              </a:rPr>
              <a:t> </a:t>
            </a:r>
            <a:r>
              <a:rPr sz="1000" i="1" spc="110" dirty="0">
                <a:solidFill>
                  <a:srgbClr val="191B0E">
                    <a:alpha val="100000"/>
                  </a:srgbClr>
                </a:solidFill>
                <a:latin typeface="KaiTi"/>
                <a:ea typeface="KaiTi"/>
                <a:cs typeface="KaiTi"/>
              </a:rPr>
              <a:t>、</a:t>
            </a:r>
            <a:r>
              <a:rPr sz="900" i="1" spc="40" dirty="0">
                <a:solidFill>
                  <a:srgbClr val="191B0E">
                    <a:alpha val="100000"/>
                  </a:srgbClr>
                </a:solidFill>
                <a:latin typeface="Corbel"/>
                <a:ea typeface="Corbel"/>
                <a:cs typeface="Corbel"/>
              </a:rPr>
              <a:t>y</a:t>
            </a:r>
            <a:r>
              <a:rPr sz="900" i="1" spc="35" dirty="0">
                <a:solidFill>
                  <a:srgbClr val="191B0E">
                    <a:alpha val="100000"/>
                  </a:srgbClr>
                </a:solidFill>
                <a:latin typeface="Corbel"/>
                <a:ea typeface="Corbel"/>
                <a:cs typeface="Corbel"/>
              </a:rPr>
              <a:t>=</a:t>
            </a:r>
            <a:r>
              <a:rPr sz="900" i="1" spc="30" dirty="0">
                <a:solidFill>
                  <a:srgbClr val="191B0E">
                    <a:alpha val="100000"/>
                  </a:srgbClr>
                </a:solidFill>
                <a:latin typeface="Corbel"/>
                <a:ea typeface="Corbel"/>
                <a:cs typeface="Corbel"/>
              </a:rPr>
              <a:t>5</a:t>
            </a:r>
            <a:r>
              <a:rPr sz="900" spc="30" dirty="0">
                <a:solidFill>
                  <a:srgbClr val="191B0E">
                    <a:alpha val="100000"/>
                  </a:srgbClr>
                </a:solidFill>
                <a:latin typeface="Corbel"/>
                <a:ea typeface="Corbel"/>
                <a:cs typeface="Corbel"/>
              </a:rPr>
              <a:t> </a:t>
            </a:r>
            <a:r>
              <a:rPr sz="1000" i="1" spc="110" dirty="0">
                <a:solidFill>
                  <a:srgbClr val="191B0E">
                    <a:alpha val="100000"/>
                  </a:srgbClr>
                </a:solidFill>
                <a:latin typeface="KaiTi"/>
                <a:ea typeface="KaiTi"/>
                <a:cs typeface="KaiTi"/>
              </a:rPr>
              <a:t>、</a:t>
            </a:r>
            <a:r>
              <a:rPr sz="900" i="1" spc="30" dirty="0">
                <a:solidFill>
                  <a:srgbClr val="191B0E">
                    <a:alpha val="100000"/>
                  </a:srgbClr>
                </a:solidFill>
                <a:latin typeface="Corbel"/>
                <a:ea typeface="Corbel"/>
                <a:cs typeface="Corbel"/>
              </a:rPr>
              <a:t>z=15</a:t>
            </a:r>
            <a:r>
              <a:rPr sz="900" i="1" spc="20" dirty="0">
                <a:solidFill>
                  <a:srgbClr val="191B0E">
                    <a:alpha val="100000"/>
                  </a:srgbClr>
                </a:solidFill>
                <a:latin typeface="Corbel"/>
                <a:ea typeface="Corbel"/>
                <a:cs typeface="Corbel"/>
              </a:rPr>
              <a:t>}</a:t>
            </a:r>
            <a:endParaRPr lang="Corbel" altLang="Corbel" sz="900" dirty="0"/>
          </a:p>
        </p:txBody>
      </p:sp>
      <p:sp>
        <p:nvSpPr>
          <p:cNvPr id="708" name="textbox 708"/>
          <p:cNvSpPr/>
          <p:nvPr/>
        </p:nvSpPr>
        <p:spPr>
          <a:xfrm>
            <a:off x="6996652" y="1355877"/>
            <a:ext cx="1410335" cy="618490"/>
          </a:xfrm>
          <a:prstGeom prst="rect">
            <a:avLst/>
          </a:prstGeom>
        </p:spPr>
        <p:txBody>
          <a:bodyPr vert="horz" wrap="square" lIns="0" tIns="0" rIns="0" bIns="0"/>
          <a:lstStyle/>
          <a:p>
            <a:pPr algn="l" rtl="0" eaLnBrk="0">
              <a:lnSpc>
                <a:spcPct val="83341"/>
              </a:lnSpc>
              <a:tabLst/>
            </a:pPr>
            <a:endParaRPr lang="Arial" altLang="Arial" sz="100" dirty="0"/>
          </a:p>
          <a:p>
            <a:pPr indent="12700" algn="l" rtl="0" eaLnBrk="0">
              <a:lnSpc>
                <a:spcPts val="1120"/>
              </a:lnSpc>
              <a:tabLst/>
            </a:pPr>
            <a:r>
              <a:rPr sz="900" spc="90" dirty="0">
                <a:solidFill>
                  <a:srgbClr val="191B0E">
                    <a:alpha val="100000"/>
                  </a:srgbClr>
                </a:solidFill>
                <a:latin typeface="KaiTi"/>
                <a:ea typeface="KaiTi"/>
                <a:cs typeface="KaiTi"/>
              </a:rPr>
              <a:t>语句覆</a:t>
            </a:r>
            <a:r>
              <a:rPr sz="900" spc="50" dirty="0">
                <a:solidFill>
                  <a:srgbClr val="191B0E">
                    <a:alpha val="100000"/>
                  </a:srgbClr>
                </a:solidFill>
                <a:latin typeface="KaiTi"/>
                <a:ea typeface="KaiTi"/>
                <a:cs typeface="KaiTi"/>
              </a:rPr>
              <a:t>盖</a:t>
            </a:r>
            <a:endParaRPr lang="KaiTi" altLang="KaiTi" sz="900" dirty="0"/>
          </a:p>
          <a:p>
            <a:pPr indent="163684" algn="l" rtl="0" eaLnBrk="0">
              <a:lnSpc>
                <a:spcPct val="74000"/>
              </a:lnSpc>
              <a:spcBef>
                <a:spcPts val="562"/>
              </a:spcBef>
              <a:tabLst/>
            </a:pPr>
            <a:r>
              <a:rPr sz="900" spc="20" dirty="0">
                <a:solidFill>
                  <a:srgbClr val="191B0E">
                    <a:alpha val="100000"/>
                  </a:srgbClr>
                </a:solidFill>
                <a:latin typeface="Microsoft YaHei"/>
                <a:ea typeface="Microsoft YaHei"/>
                <a:cs typeface="Microsoft YaHei"/>
              </a:rPr>
              <a:t>–</a:t>
            </a:r>
            <a:r>
              <a:rPr sz="900" spc="30" dirty="0">
                <a:solidFill>
                  <a:srgbClr val="191B0E">
                    <a:alpha val="100000"/>
                  </a:srgbClr>
                </a:solidFill>
                <a:latin typeface="Microsoft YaHei"/>
                <a:ea typeface="Microsoft YaHei"/>
                <a:cs typeface="Microsoft YaHei"/>
              </a:rPr>
              <a:t>    </a:t>
            </a:r>
            <a:r>
              <a:rPr sz="900" spc="20" dirty="0">
                <a:solidFill>
                  <a:srgbClr val="191B0E">
                    <a:alpha val="100000"/>
                  </a:srgbClr>
                </a:solidFill>
                <a:latin typeface="Microsoft YaHei"/>
                <a:ea typeface="Microsoft YaHei"/>
                <a:cs typeface="Microsoft YaHei"/>
              </a:rPr>
              <a:t>     </a:t>
            </a:r>
            <a:r>
              <a:rPr sz="900" i="1" spc="20" dirty="0">
                <a:solidFill>
                  <a:srgbClr val="191B0E">
                    <a:alpha val="100000"/>
                  </a:srgbClr>
                </a:solidFill>
                <a:latin typeface="Corbel"/>
                <a:ea typeface="Corbel"/>
                <a:cs typeface="Corbel"/>
              </a:rPr>
              <a:t>x=4</a:t>
            </a:r>
            <a:r>
              <a:rPr sz="900" spc="20" dirty="0">
                <a:solidFill>
                  <a:srgbClr val="191B0E">
                    <a:alpha val="100000"/>
                  </a:srgbClr>
                </a:solidFill>
                <a:latin typeface="Corbel"/>
                <a:ea typeface="Corbel"/>
                <a:cs typeface="Corbel"/>
              </a:rPr>
              <a:t> </a:t>
            </a:r>
            <a:r>
              <a:rPr sz="1000" i="1" spc="40" dirty="0">
                <a:solidFill>
                  <a:srgbClr val="191B0E">
                    <a:alpha val="100000"/>
                  </a:srgbClr>
                </a:solidFill>
                <a:latin typeface="KaiTi"/>
                <a:ea typeface="KaiTi"/>
                <a:cs typeface="KaiTi"/>
              </a:rPr>
              <a:t>、</a:t>
            </a:r>
            <a:r>
              <a:rPr sz="900" i="1" spc="20" dirty="0">
                <a:solidFill>
                  <a:srgbClr val="191B0E">
                    <a:alpha val="100000"/>
                  </a:srgbClr>
                </a:solidFill>
                <a:latin typeface="Corbel"/>
                <a:ea typeface="Corbel"/>
                <a:cs typeface="Corbel"/>
              </a:rPr>
              <a:t>y=5</a:t>
            </a:r>
            <a:r>
              <a:rPr sz="900" spc="20" dirty="0">
                <a:solidFill>
                  <a:srgbClr val="191B0E">
                    <a:alpha val="100000"/>
                  </a:srgbClr>
                </a:solidFill>
                <a:latin typeface="Corbel"/>
                <a:ea typeface="Corbel"/>
                <a:cs typeface="Corbel"/>
              </a:rPr>
              <a:t> </a:t>
            </a:r>
            <a:r>
              <a:rPr sz="1000" i="1" spc="40" dirty="0">
                <a:solidFill>
                  <a:srgbClr val="191B0E">
                    <a:alpha val="100000"/>
                  </a:srgbClr>
                </a:solidFill>
                <a:latin typeface="KaiTi"/>
                <a:ea typeface="KaiTi"/>
                <a:cs typeface="KaiTi"/>
              </a:rPr>
              <a:t>、</a:t>
            </a:r>
            <a:r>
              <a:rPr sz="900" i="1" spc="20" dirty="0">
                <a:solidFill>
                  <a:srgbClr val="191B0E">
                    <a:alpha val="100000"/>
                  </a:srgbClr>
                </a:solidFill>
                <a:latin typeface="Corbel"/>
                <a:ea typeface="Corbel"/>
                <a:cs typeface="Corbel"/>
              </a:rPr>
              <a:t>z=5</a:t>
            </a:r>
            <a:endParaRPr lang="Corbel" altLang="Corbel" sz="900" dirty="0"/>
          </a:p>
          <a:p>
            <a:pPr indent="13479" algn="l" rtl="0" eaLnBrk="0">
              <a:lnSpc>
                <a:spcPts val="2098"/>
              </a:lnSpc>
              <a:tabLst/>
            </a:pPr>
            <a:r>
              <a:rPr sz="900" spc="80" dirty="0">
                <a:solidFill>
                  <a:srgbClr val="191B0E">
                    <a:alpha val="100000"/>
                  </a:srgbClr>
                </a:solidFill>
                <a:latin typeface="KaiTi"/>
                <a:ea typeface="KaiTi"/>
                <a:cs typeface="KaiTi"/>
              </a:rPr>
              <a:t>判定覆</a:t>
            </a:r>
            <a:r>
              <a:rPr sz="900" spc="75" dirty="0">
                <a:solidFill>
                  <a:srgbClr val="191B0E">
                    <a:alpha val="100000"/>
                  </a:srgbClr>
                </a:solidFill>
                <a:latin typeface="KaiTi"/>
                <a:ea typeface="KaiTi"/>
                <a:cs typeface="KaiTi"/>
              </a:rPr>
              <a:t>盖</a:t>
            </a:r>
            <a:endParaRPr lang="KaiTi" altLang="KaiTi" sz="900" dirty="0"/>
          </a:p>
        </p:txBody>
      </p:sp>
      <p:sp>
        <p:nvSpPr>
          <p:cNvPr id="709" name="textbox 709"/>
          <p:cNvSpPr/>
          <p:nvPr/>
        </p:nvSpPr>
        <p:spPr>
          <a:xfrm>
            <a:off x="7526373" y="2035835"/>
            <a:ext cx="1093469" cy="370204"/>
          </a:xfrm>
          <a:prstGeom prst="rect">
            <a:avLst/>
          </a:prstGeom>
        </p:spPr>
        <p:txBody>
          <a:bodyPr vert="horz" wrap="square" lIns="0" tIns="0" rIns="0" bIns="0"/>
          <a:lstStyle/>
          <a:p>
            <a:pPr algn="l" rtl="0" eaLnBrk="0">
              <a:lnSpc>
                <a:spcPct val="83419"/>
              </a:lnSpc>
              <a:tabLst/>
            </a:pPr>
            <a:endParaRPr lang="Arial" altLang="Arial" sz="100" dirty="0"/>
          </a:p>
          <a:p>
            <a:pPr indent="12700" algn="l" rtl="0" eaLnBrk="0">
              <a:lnSpc>
                <a:spcPct val="83000"/>
              </a:lnSpc>
              <a:tabLst/>
            </a:pPr>
            <a:r>
              <a:rPr sz="900" i="1" spc="20" dirty="0">
                <a:solidFill>
                  <a:srgbClr val="191B0E">
                    <a:alpha val="100000"/>
                  </a:srgbClr>
                </a:solidFill>
                <a:latin typeface="Corbel"/>
                <a:ea typeface="Corbel"/>
                <a:cs typeface="Corbel"/>
              </a:rPr>
              <a:t>{</a:t>
            </a:r>
            <a:r>
              <a:rPr sz="900" i="1" spc="30" dirty="0">
                <a:solidFill>
                  <a:srgbClr val="191B0E">
                    <a:alpha val="100000"/>
                  </a:srgbClr>
                </a:solidFill>
                <a:latin typeface="Corbel"/>
                <a:ea typeface="Corbel"/>
                <a:cs typeface="Corbel"/>
              </a:rPr>
              <a:t>x</a:t>
            </a:r>
            <a:r>
              <a:rPr sz="900" i="1" spc="25" dirty="0">
                <a:solidFill>
                  <a:srgbClr val="191B0E">
                    <a:alpha val="100000"/>
                  </a:srgbClr>
                </a:solidFill>
                <a:latin typeface="Corbel"/>
                <a:ea typeface="Corbel"/>
                <a:cs typeface="Corbel"/>
              </a:rPr>
              <a:t>=</a:t>
            </a:r>
            <a:r>
              <a:rPr sz="900" i="1" spc="20" dirty="0">
                <a:solidFill>
                  <a:srgbClr val="191B0E">
                    <a:alpha val="100000"/>
                  </a:srgbClr>
                </a:solidFill>
                <a:latin typeface="Corbel"/>
                <a:ea typeface="Corbel"/>
                <a:cs typeface="Corbel"/>
              </a:rPr>
              <a:t>4</a:t>
            </a:r>
            <a:r>
              <a:rPr sz="900" spc="30" dirty="0">
                <a:solidFill>
                  <a:srgbClr val="191B0E">
                    <a:alpha val="100000"/>
                  </a:srgbClr>
                </a:solidFill>
                <a:latin typeface="Corbel"/>
                <a:ea typeface="Corbel"/>
                <a:cs typeface="Corbel"/>
              </a:rPr>
              <a:t> </a:t>
            </a:r>
            <a:r>
              <a:rPr sz="1000" i="1" spc="70" dirty="0">
                <a:solidFill>
                  <a:srgbClr val="191B0E">
                    <a:alpha val="100000"/>
                  </a:srgbClr>
                </a:solidFill>
                <a:latin typeface="KaiTi"/>
                <a:ea typeface="KaiTi"/>
                <a:cs typeface="KaiTi"/>
              </a:rPr>
              <a:t>、</a:t>
            </a:r>
            <a:r>
              <a:rPr sz="900" i="1" spc="20" dirty="0">
                <a:solidFill>
                  <a:srgbClr val="191B0E">
                    <a:alpha val="100000"/>
                  </a:srgbClr>
                </a:solidFill>
                <a:latin typeface="Corbel"/>
                <a:ea typeface="Corbel"/>
                <a:cs typeface="Corbel"/>
              </a:rPr>
              <a:t>y=5</a:t>
            </a:r>
            <a:r>
              <a:rPr sz="900" spc="30" dirty="0">
                <a:solidFill>
                  <a:srgbClr val="191B0E">
                    <a:alpha val="100000"/>
                  </a:srgbClr>
                </a:solidFill>
                <a:latin typeface="Corbel"/>
                <a:ea typeface="Corbel"/>
                <a:cs typeface="Corbel"/>
              </a:rPr>
              <a:t> </a:t>
            </a:r>
            <a:r>
              <a:rPr sz="1000" i="1" spc="70" dirty="0">
                <a:solidFill>
                  <a:srgbClr val="191B0E">
                    <a:alpha val="100000"/>
                  </a:srgbClr>
                </a:solidFill>
                <a:latin typeface="KaiTi"/>
                <a:ea typeface="KaiTi"/>
                <a:cs typeface="KaiTi"/>
              </a:rPr>
              <a:t>、</a:t>
            </a:r>
            <a:r>
              <a:rPr sz="900" i="1" spc="20" dirty="0">
                <a:solidFill>
                  <a:srgbClr val="191B0E">
                    <a:alpha val="100000"/>
                  </a:srgbClr>
                </a:solidFill>
                <a:latin typeface="Corbel"/>
                <a:ea typeface="Corbel"/>
                <a:cs typeface="Corbel"/>
              </a:rPr>
              <a:t>z=5</a:t>
            </a:r>
            <a:r>
              <a:rPr sz="900" i="1" spc="10" dirty="0">
                <a:solidFill>
                  <a:srgbClr val="191B0E">
                    <a:alpha val="100000"/>
                  </a:srgbClr>
                </a:solidFill>
                <a:latin typeface="Corbel"/>
                <a:ea typeface="Corbel"/>
                <a:cs typeface="Corbel"/>
              </a:rPr>
              <a:t>}</a:t>
            </a:r>
            <a:r>
              <a:rPr sz="1000" i="1" spc="70" dirty="0">
                <a:solidFill>
                  <a:srgbClr val="191B0E">
                    <a:alpha val="100000"/>
                  </a:srgbClr>
                </a:solidFill>
                <a:latin typeface="KaiTi"/>
                <a:ea typeface="KaiTi"/>
                <a:cs typeface="KaiTi"/>
              </a:rPr>
              <a:t>；</a:t>
            </a:r>
            <a:endParaRPr lang="KaiTi" altLang="KaiTi" sz="1000" dirty="0"/>
          </a:p>
          <a:p>
            <a:pPr indent="12700" algn="l" rtl="0" eaLnBrk="0">
              <a:lnSpc>
                <a:spcPts val="1718"/>
              </a:lnSpc>
              <a:tabLst/>
            </a:pPr>
            <a:r>
              <a:rPr sz="900" i="1" spc="20" dirty="0">
                <a:solidFill>
                  <a:srgbClr val="191B0E">
                    <a:alpha val="100000"/>
                  </a:srgbClr>
                </a:solidFill>
                <a:latin typeface="Corbel"/>
                <a:ea typeface="Corbel"/>
                <a:cs typeface="Corbel"/>
              </a:rPr>
              <a:t>{x</a:t>
            </a:r>
            <a:r>
              <a:rPr sz="900" i="1" spc="30" dirty="0">
                <a:solidFill>
                  <a:srgbClr val="191B0E">
                    <a:alpha val="100000"/>
                  </a:srgbClr>
                </a:solidFill>
                <a:latin typeface="Corbel"/>
                <a:ea typeface="Corbel"/>
                <a:cs typeface="Corbel"/>
              </a:rPr>
              <a:t>=2</a:t>
            </a:r>
            <a:r>
              <a:rPr sz="900" spc="30" dirty="0">
                <a:solidFill>
                  <a:srgbClr val="191B0E">
                    <a:alpha val="100000"/>
                  </a:srgbClr>
                </a:solidFill>
                <a:latin typeface="Corbel"/>
                <a:ea typeface="Corbel"/>
                <a:cs typeface="Corbel"/>
              </a:rPr>
              <a:t> </a:t>
            </a:r>
            <a:r>
              <a:rPr sz="1000" i="1" spc="80" dirty="0">
                <a:solidFill>
                  <a:srgbClr val="191B0E">
                    <a:alpha val="100000"/>
                  </a:srgbClr>
                </a:solidFill>
                <a:latin typeface="KaiTi"/>
                <a:ea typeface="KaiTi"/>
                <a:cs typeface="KaiTi"/>
              </a:rPr>
              <a:t>、</a:t>
            </a:r>
            <a:r>
              <a:rPr sz="900" i="1" spc="20" dirty="0">
                <a:solidFill>
                  <a:srgbClr val="191B0E">
                    <a:alpha val="100000"/>
                  </a:srgbClr>
                </a:solidFill>
                <a:latin typeface="Corbel"/>
                <a:ea typeface="Corbel"/>
                <a:cs typeface="Corbel"/>
              </a:rPr>
              <a:t>y</a:t>
            </a:r>
            <a:r>
              <a:rPr sz="900" i="1" spc="30" dirty="0">
                <a:solidFill>
                  <a:srgbClr val="191B0E">
                    <a:alpha val="100000"/>
                  </a:srgbClr>
                </a:solidFill>
                <a:latin typeface="Corbel"/>
                <a:ea typeface="Corbel"/>
                <a:cs typeface="Corbel"/>
              </a:rPr>
              <a:t>=5</a:t>
            </a:r>
            <a:r>
              <a:rPr sz="900" spc="30" dirty="0">
                <a:solidFill>
                  <a:srgbClr val="191B0E">
                    <a:alpha val="100000"/>
                  </a:srgbClr>
                </a:solidFill>
                <a:latin typeface="Corbel"/>
                <a:ea typeface="Corbel"/>
                <a:cs typeface="Corbel"/>
              </a:rPr>
              <a:t> </a:t>
            </a:r>
            <a:r>
              <a:rPr sz="1000" i="1" spc="75" dirty="0">
                <a:solidFill>
                  <a:srgbClr val="191B0E">
                    <a:alpha val="100000"/>
                  </a:srgbClr>
                </a:solidFill>
                <a:latin typeface="KaiTi"/>
                <a:ea typeface="KaiTi"/>
                <a:cs typeface="KaiTi"/>
              </a:rPr>
              <a:t>、</a:t>
            </a:r>
            <a:r>
              <a:rPr sz="900" i="1" spc="20" dirty="0">
                <a:solidFill>
                  <a:srgbClr val="191B0E">
                    <a:alpha val="100000"/>
                  </a:srgbClr>
                </a:solidFill>
                <a:latin typeface="Corbel"/>
                <a:ea typeface="Corbel"/>
                <a:cs typeface="Corbel"/>
              </a:rPr>
              <a:t>z</a:t>
            </a:r>
            <a:r>
              <a:rPr sz="900" i="1" spc="30" dirty="0">
                <a:solidFill>
                  <a:srgbClr val="191B0E">
                    <a:alpha val="100000"/>
                  </a:srgbClr>
                </a:solidFill>
                <a:latin typeface="Corbel"/>
                <a:ea typeface="Corbel"/>
                <a:cs typeface="Corbel"/>
              </a:rPr>
              <a:t>=5</a:t>
            </a:r>
            <a:r>
              <a:rPr sz="900" i="1" spc="20" dirty="0">
                <a:solidFill>
                  <a:srgbClr val="191B0E">
                    <a:alpha val="100000"/>
                  </a:srgbClr>
                </a:solidFill>
                <a:latin typeface="Corbel"/>
                <a:ea typeface="Corbel"/>
                <a:cs typeface="Corbel"/>
              </a:rPr>
              <a:t>}</a:t>
            </a:r>
            <a:endParaRPr lang="Corbel" altLang="Corbel" sz="900" dirty="0"/>
          </a:p>
        </p:txBody>
      </p:sp>
      <p:sp>
        <p:nvSpPr>
          <p:cNvPr id="710" name="textbox 710"/>
          <p:cNvSpPr/>
          <p:nvPr/>
        </p:nvSpPr>
        <p:spPr>
          <a:xfrm>
            <a:off x="7526373" y="3877208"/>
            <a:ext cx="1093469" cy="370204"/>
          </a:xfrm>
          <a:prstGeom prst="rect">
            <a:avLst/>
          </a:prstGeom>
        </p:spPr>
        <p:txBody>
          <a:bodyPr vert="horz" wrap="square" lIns="0" tIns="0" rIns="0" bIns="0"/>
          <a:lstStyle/>
          <a:p>
            <a:pPr algn="l" rtl="0" eaLnBrk="0">
              <a:lnSpc>
                <a:spcPct val="83421"/>
              </a:lnSpc>
              <a:tabLst/>
            </a:pPr>
            <a:endParaRPr lang="Arial" altLang="Arial" sz="100" dirty="0"/>
          </a:p>
          <a:p>
            <a:pPr indent="12700" algn="l" rtl="0" eaLnBrk="0">
              <a:lnSpc>
                <a:spcPct val="83000"/>
              </a:lnSpc>
              <a:tabLst/>
            </a:pPr>
            <a:r>
              <a:rPr sz="900" i="1" spc="20" dirty="0">
                <a:solidFill>
                  <a:srgbClr val="191B0E">
                    <a:alpha val="100000"/>
                  </a:srgbClr>
                </a:solidFill>
                <a:latin typeface="Corbel"/>
                <a:ea typeface="Corbel"/>
                <a:cs typeface="Corbel"/>
              </a:rPr>
              <a:t>{x=4</a:t>
            </a:r>
            <a:r>
              <a:rPr sz="900" spc="30" dirty="0">
                <a:solidFill>
                  <a:srgbClr val="191B0E">
                    <a:alpha val="100000"/>
                  </a:srgbClr>
                </a:solidFill>
                <a:latin typeface="Corbel"/>
                <a:ea typeface="Corbel"/>
                <a:cs typeface="Corbel"/>
              </a:rPr>
              <a:t> </a:t>
            </a:r>
            <a:r>
              <a:rPr sz="1000" i="1" spc="70" dirty="0">
                <a:solidFill>
                  <a:srgbClr val="191B0E">
                    <a:alpha val="100000"/>
                  </a:srgbClr>
                </a:solidFill>
                <a:latin typeface="KaiTi"/>
                <a:ea typeface="KaiTi"/>
                <a:cs typeface="KaiTi"/>
              </a:rPr>
              <a:t>、</a:t>
            </a:r>
            <a:r>
              <a:rPr sz="900" i="1" spc="20" dirty="0">
                <a:solidFill>
                  <a:srgbClr val="191B0E">
                    <a:alpha val="100000"/>
                  </a:srgbClr>
                </a:solidFill>
                <a:latin typeface="Corbel"/>
                <a:ea typeface="Corbel"/>
                <a:cs typeface="Corbel"/>
              </a:rPr>
              <a:t>y=6</a:t>
            </a:r>
            <a:r>
              <a:rPr sz="900" spc="30" dirty="0">
                <a:solidFill>
                  <a:srgbClr val="191B0E">
                    <a:alpha val="100000"/>
                  </a:srgbClr>
                </a:solidFill>
                <a:latin typeface="Corbel"/>
                <a:ea typeface="Corbel"/>
                <a:cs typeface="Corbel"/>
              </a:rPr>
              <a:t> </a:t>
            </a:r>
            <a:r>
              <a:rPr sz="1000" i="1" spc="70" dirty="0">
                <a:solidFill>
                  <a:srgbClr val="191B0E">
                    <a:alpha val="100000"/>
                  </a:srgbClr>
                </a:solidFill>
                <a:latin typeface="KaiTi"/>
                <a:ea typeface="KaiTi"/>
                <a:cs typeface="KaiTi"/>
              </a:rPr>
              <a:t>、</a:t>
            </a:r>
            <a:r>
              <a:rPr sz="900" i="1" spc="20" dirty="0">
                <a:solidFill>
                  <a:srgbClr val="191B0E">
                    <a:alpha val="100000"/>
                  </a:srgbClr>
                </a:solidFill>
                <a:latin typeface="Corbel"/>
                <a:ea typeface="Corbel"/>
                <a:cs typeface="Corbel"/>
              </a:rPr>
              <a:t>z=5</a:t>
            </a:r>
            <a:r>
              <a:rPr sz="900" i="1" spc="10" dirty="0">
                <a:solidFill>
                  <a:srgbClr val="191B0E">
                    <a:alpha val="100000"/>
                  </a:srgbClr>
                </a:solidFill>
                <a:latin typeface="Corbel"/>
                <a:ea typeface="Corbel"/>
                <a:cs typeface="Corbel"/>
              </a:rPr>
              <a:t>}</a:t>
            </a:r>
            <a:r>
              <a:rPr sz="1000" i="1" spc="70" dirty="0">
                <a:solidFill>
                  <a:srgbClr val="191B0E">
                    <a:alpha val="100000"/>
                  </a:srgbClr>
                </a:solidFill>
                <a:latin typeface="KaiTi"/>
                <a:ea typeface="KaiTi"/>
                <a:cs typeface="KaiTi"/>
              </a:rPr>
              <a:t>；</a:t>
            </a:r>
            <a:endParaRPr lang="KaiTi" altLang="KaiTi" sz="1000" dirty="0"/>
          </a:p>
          <a:p>
            <a:pPr indent="12700" algn="l" rtl="0" eaLnBrk="0">
              <a:lnSpc>
                <a:spcPts val="1718"/>
              </a:lnSpc>
              <a:tabLst/>
            </a:pPr>
            <a:r>
              <a:rPr sz="900" i="1" spc="30" dirty="0">
                <a:solidFill>
                  <a:srgbClr val="191B0E">
                    <a:alpha val="100000"/>
                  </a:srgbClr>
                </a:solidFill>
                <a:latin typeface="Corbel"/>
                <a:ea typeface="Corbel"/>
                <a:cs typeface="Corbel"/>
              </a:rPr>
              <a:t>{</a:t>
            </a:r>
            <a:r>
              <a:rPr sz="900" i="1" spc="40" dirty="0">
                <a:solidFill>
                  <a:srgbClr val="191B0E">
                    <a:alpha val="100000"/>
                  </a:srgbClr>
                </a:solidFill>
                <a:latin typeface="Corbel"/>
                <a:ea typeface="Corbel"/>
                <a:cs typeface="Corbel"/>
              </a:rPr>
              <a:t>x=2</a:t>
            </a:r>
            <a:r>
              <a:rPr sz="900" spc="30" dirty="0">
                <a:solidFill>
                  <a:srgbClr val="191B0E">
                    <a:alpha val="100000"/>
                  </a:srgbClr>
                </a:solidFill>
                <a:latin typeface="Corbel"/>
                <a:ea typeface="Corbel"/>
                <a:cs typeface="Corbel"/>
              </a:rPr>
              <a:t> </a:t>
            </a:r>
            <a:r>
              <a:rPr sz="1000" i="1" spc="110" dirty="0">
                <a:solidFill>
                  <a:srgbClr val="191B0E">
                    <a:alpha val="100000"/>
                  </a:srgbClr>
                </a:solidFill>
                <a:latin typeface="KaiTi"/>
                <a:ea typeface="KaiTi"/>
                <a:cs typeface="KaiTi"/>
              </a:rPr>
              <a:t>、</a:t>
            </a:r>
            <a:r>
              <a:rPr sz="900" i="1" spc="40" dirty="0">
                <a:solidFill>
                  <a:srgbClr val="191B0E">
                    <a:alpha val="100000"/>
                  </a:srgbClr>
                </a:solidFill>
                <a:latin typeface="Corbel"/>
                <a:ea typeface="Corbel"/>
                <a:cs typeface="Corbel"/>
              </a:rPr>
              <a:t>y</a:t>
            </a:r>
            <a:r>
              <a:rPr sz="900" i="1" spc="35" dirty="0">
                <a:solidFill>
                  <a:srgbClr val="191B0E">
                    <a:alpha val="100000"/>
                  </a:srgbClr>
                </a:solidFill>
                <a:latin typeface="Corbel"/>
                <a:ea typeface="Corbel"/>
                <a:cs typeface="Corbel"/>
              </a:rPr>
              <a:t>=</a:t>
            </a:r>
            <a:r>
              <a:rPr sz="900" i="1" spc="30" dirty="0">
                <a:solidFill>
                  <a:srgbClr val="191B0E">
                    <a:alpha val="100000"/>
                  </a:srgbClr>
                </a:solidFill>
                <a:latin typeface="Corbel"/>
                <a:ea typeface="Corbel"/>
                <a:cs typeface="Corbel"/>
              </a:rPr>
              <a:t>5</a:t>
            </a:r>
            <a:r>
              <a:rPr sz="900" spc="30" dirty="0">
                <a:solidFill>
                  <a:srgbClr val="191B0E">
                    <a:alpha val="100000"/>
                  </a:srgbClr>
                </a:solidFill>
                <a:latin typeface="Corbel"/>
                <a:ea typeface="Corbel"/>
                <a:cs typeface="Corbel"/>
              </a:rPr>
              <a:t> </a:t>
            </a:r>
            <a:r>
              <a:rPr sz="1000" i="1" spc="110" dirty="0">
                <a:solidFill>
                  <a:srgbClr val="191B0E">
                    <a:alpha val="100000"/>
                  </a:srgbClr>
                </a:solidFill>
                <a:latin typeface="KaiTi"/>
                <a:ea typeface="KaiTi"/>
                <a:cs typeface="KaiTi"/>
              </a:rPr>
              <a:t>、</a:t>
            </a:r>
            <a:r>
              <a:rPr sz="900" i="1" spc="30" dirty="0">
                <a:solidFill>
                  <a:srgbClr val="191B0E">
                    <a:alpha val="100000"/>
                  </a:srgbClr>
                </a:solidFill>
                <a:latin typeface="Corbel"/>
                <a:ea typeface="Corbel"/>
                <a:cs typeface="Corbel"/>
              </a:rPr>
              <a:t>z=15</a:t>
            </a:r>
            <a:r>
              <a:rPr sz="900" i="1" spc="20" dirty="0">
                <a:solidFill>
                  <a:srgbClr val="191B0E">
                    <a:alpha val="100000"/>
                  </a:srgbClr>
                </a:solidFill>
                <a:latin typeface="Corbel"/>
                <a:ea typeface="Corbel"/>
                <a:cs typeface="Corbel"/>
              </a:rPr>
              <a:t>}</a:t>
            </a:r>
            <a:endParaRPr lang="Corbel" altLang="Corbel" sz="900" dirty="0"/>
          </a:p>
        </p:txBody>
      </p:sp>
      <p:sp>
        <p:nvSpPr>
          <p:cNvPr id="711" name="textbox 711"/>
          <p:cNvSpPr/>
          <p:nvPr/>
        </p:nvSpPr>
        <p:spPr>
          <a:xfrm>
            <a:off x="6613742" y="1368526"/>
            <a:ext cx="93344" cy="4314825"/>
          </a:xfrm>
          <a:prstGeom prst="rect">
            <a:avLst/>
          </a:prstGeom>
        </p:spPr>
        <p:txBody>
          <a:bodyPr vert="horz" wrap="square" lIns="0" tIns="0" rIns="0" bIns="0"/>
          <a:lstStyle/>
          <a:p>
            <a:pPr algn="l" rtl="0" eaLnBrk="0">
              <a:lnSpc>
                <a:spcPct val="83341"/>
              </a:lnSpc>
              <a:tabLst/>
            </a:pPr>
            <a:endParaRPr lang="Arial" altLang="Arial" sz="100" dirty="0"/>
          </a:p>
          <a:p>
            <a:pPr indent="12700" algn="l" rtl="0" eaLnBrk="0">
              <a:lnSpc>
                <a:spcPts val="1102"/>
              </a:lnSpc>
              <a:tabLst/>
            </a:pPr>
            <a:r>
              <a:rPr sz="900" spc="0" dirty="0">
                <a:solidFill>
                  <a:srgbClr val="191B0E">
                    <a:alpha val="100000"/>
                  </a:srgbClr>
                </a:solidFill>
                <a:latin typeface="Microsoft YaHei"/>
                <a:ea typeface="Microsoft YaHei"/>
                <a:cs typeface="Microsoft YaHei"/>
              </a:rPr>
              <a:t>■</a:t>
            </a:r>
            <a:endParaRPr lang="Microsoft YaHei" altLang="Microsoft YaHei" sz="900" dirty="0"/>
          </a:p>
          <a:p>
            <a:pPr algn="l" rtl="0" eaLnBrk="0">
              <a:lnSpc>
                <a:spcPct val="191000"/>
              </a:lnSpc>
              <a:tabLst/>
            </a:pPr>
            <a:endParaRPr lang="Arial" altLang="Arial" sz="1000" dirty="0"/>
          </a:p>
          <a:p>
            <a:pPr indent="12721" algn="l" rtl="0" eaLnBrk="0">
              <a:lnSpc>
                <a:spcPts val="1104"/>
              </a:lnSpc>
              <a:spcBef>
                <a:spcPts val="276"/>
              </a:spcBef>
              <a:tabLst/>
            </a:pPr>
            <a:r>
              <a:rPr sz="900" spc="0" dirty="0">
                <a:solidFill>
                  <a:srgbClr val="191B0E">
                    <a:alpha val="100000"/>
                  </a:srgbClr>
                </a:solidFill>
                <a:latin typeface="Microsoft YaHei"/>
                <a:ea typeface="Microsoft YaHei"/>
                <a:cs typeface="Microsoft YaHei"/>
              </a:rPr>
              <a:t>■</a:t>
            </a:r>
            <a:endParaRPr lang="Microsoft YaHei" altLang="Microsoft YaHei" sz="900" dirty="0"/>
          </a:p>
          <a:p>
            <a:pPr algn="l" rtl="0" eaLnBrk="0">
              <a:lnSpc>
                <a:spcPct val="115000"/>
              </a:lnSpc>
              <a:tabLst/>
            </a:pPr>
            <a:endParaRPr lang="Arial" altLang="Arial" sz="1000" dirty="0"/>
          </a:p>
          <a:p>
            <a:pPr algn="l" rtl="0" eaLnBrk="0">
              <a:lnSpc>
                <a:spcPct val="115000"/>
              </a:lnSpc>
              <a:tabLst/>
            </a:pPr>
            <a:endParaRPr lang="Arial" altLang="Arial" sz="1000" dirty="0"/>
          </a:p>
          <a:p>
            <a:pPr algn="l" rtl="0" eaLnBrk="0">
              <a:lnSpc>
                <a:spcPct val="116000"/>
              </a:lnSpc>
              <a:tabLst/>
            </a:pPr>
            <a:endParaRPr lang="Arial" altLang="Arial" sz="1000" dirty="0"/>
          </a:p>
          <a:p>
            <a:pPr indent="12700" algn="l" rtl="0" eaLnBrk="0">
              <a:lnSpc>
                <a:spcPts val="1102"/>
              </a:lnSpc>
              <a:spcBef>
                <a:spcPts val="280"/>
              </a:spcBef>
              <a:tabLst/>
            </a:pPr>
            <a:r>
              <a:rPr sz="900" spc="0" dirty="0">
                <a:solidFill>
                  <a:srgbClr val="191B0E">
                    <a:alpha val="100000"/>
                  </a:srgbClr>
                </a:solidFill>
                <a:latin typeface="Microsoft YaHei"/>
                <a:ea typeface="Microsoft YaHei"/>
                <a:cs typeface="Microsoft YaHei"/>
              </a:rPr>
              <a:t>■</a:t>
            </a:r>
            <a:endParaRPr lang="Microsoft YaHei" altLang="Microsoft YaHei" sz="900" dirty="0"/>
          </a:p>
          <a:p>
            <a:pPr algn="l" rtl="0" eaLnBrk="0">
              <a:lnSpc>
                <a:spcPct val="105000"/>
              </a:lnSpc>
              <a:tabLst/>
            </a:pPr>
            <a:endParaRPr lang="Arial" altLang="Arial" sz="1000" dirty="0"/>
          </a:p>
          <a:p>
            <a:pPr algn="l" rtl="0" eaLnBrk="0">
              <a:lnSpc>
                <a:spcPct val="105000"/>
              </a:lnSpc>
              <a:tabLst/>
            </a:pPr>
            <a:endParaRPr lang="Arial" altLang="Arial" sz="1000" dirty="0"/>
          </a:p>
          <a:p>
            <a:pPr algn="l" rtl="0" eaLnBrk="0">
              <a:lnSpc>
                <a:spcPct val="105000"/>
              </a:lnSpc>
              <a:tabLst/>
            </a:pPr>
            <a:endParaRPr lang="Arial" altLang="Arial" sz="1000" dirty="0"/>
          </a:p>
          <a:p>
            <a:pPr algn="l" rtl="0" eaLnBrk="0">
              <a:lnSpc>
                <a:spcPct val="105000"/>
              </a:lnSpc>
              <a:tabLst/>
            </a:pPr>
            <a:endParaRPr lang="Arial" altLang="Arial" sz="1000" dirty="0"/>
          </a:p>
          <a:p>
            <a:pPr algn="l" rtl="0" eaLnBrk="0">
              <a:lnSpc>
                <a:spcPct val="106000"/>
              </a:lnSpc>
              <a:tabLst/>
            </a:pPr>
            <a:endParaRPr lang="Arial" altLang="Arial" sz="1000" dirty="0"/>
          </a:p>
          <a:p>
            <a:pPr algn="l" rtl="0" eaLnBrk="0">
              <a:lnSpc>
                <a:spcPct val="106000"/>
              </a:lnSpc>
              <a:tabLst/>
            </a:pPr>
            <a:endParaRPr lang="Arial" altLang="Arial" sz="1000" dirty="0"/>
          </a:p>
          <a:p>
            <a:pPr indent="12700" algn="l" rtl="0" eaLnBrk="0">
              <a:lnSpc>
                <a:spcPts val="1102"/>
              </a:lnSpc>
              <a:spcBef>
                <a:spcPts val="281"/>
              </a:spcBef>
              <a:tabLst/>
            </a:pPr>
            <a:r>
              <a:rPr sz="900" spc="0" dirty="0">
                <a:solidFill>
                  <a:srgbClr val="191B0E">
                    <a:alpha val="100000"/>
                  </a:srgbClr>
                </a:solidFill>
                <a:latin typeface="Microsoft YaHei"/>
                <a:ea typeface="Microsoft YaHei"/>
                <a:cs typeface="Microsoft YaHei"/>
              </a:rPr>
              <a:t>■</a:t>
            </a:r>
            <a:endParaRPr lang="Microsoft YaHei" altLang="Microsoft YaHei" sz="900" dirty="0"/>
          </a:p>
          <a:p>
            <a:pPr algn="l" rtl="0" eaLnBrk="0">
              <a:lnSpc>
                <a:spcPct val="115000"/>
              </a:lnSpc>
              <a:tabLst/>
            </a:pPr>
            <a:endParaRPr lang="Arial" altLang="Arial" sz="1000" dirty="0"/>
          </a:p>
          <a:p>
            <a:pPr algn="l" rtl="0" eaLnBrk="0">
              <a:lnSpc>
                <a:spcPct val="115000"/>
              </a:lnSpc>
              <a:tabLst/>
            </a:pPr>
            <a:endParaRPr lang="Arial" altLang="Arial" sz="1000" dirty="0"/>
          </a:p>
          <a:p>
            <a:pPr algn="l" rtl="0" eaLnBrk="0">
              <a:lnSpc>
                <a:spcPct val="116000"/>
              </a:lnSpc>
              <a:tabLst/>
            </a:pPr>
            <a:endParaRPr lang="Arial" altLang="Arial" sz="1000" dirty="0"/>
          </a:p>
          <a:p>
            <a:pPr indent="12700" algn="l" rtl="0" eaLnBrk="0">
              <a:lnSpc>
                <a:spcPts val="1102"/>
              </a:lnSpc>
              <a:spcBef>
                <a:spcPts val="280"/>
              </a:spcBef>
              <a:tabLst/>
            </a:pPr>
            <a:r>
              <a:rPr sz="900" spc="0" dirty="0">
                <a:solidFill>
                  <a:srgbClr val="191B0E">
                    <a:alpha val="100000"/>
                  </a:srgbClr>
                </a:solidFill>
                <a:latin typeface="Microsoft YaHei"/>
                <a:ea typeface="Microsoft YaHei"/>
                <a:cs typeface="Microsoft YaHei"/>
              </a:rPr>
              <a:t>■</a:t>
            </a:r>
            <a:endParaRPr lang="Microsoft YaHei" altLang="Microsoft YaHei" sz="900" dirty="0"/>
          </a:p>
          <a:p>
            <a:pPr algn="l" rtl="0" eaLnBrk="0">
              <a:lnSpc>
                <a:spcPct val="105000"/>
              </a:lnSpc>
              <a:tabLst/>
            </a:pPr>
            <a:endParaRPr lang="Arial" altLang="Arial" sz="1000" dirty="0"/>
          </a:p>
          <a:p>
            <a:pPr algn="l" rtl="0" eaLnBrk="0">
              <a:lnSpc>
                <a:spcPct val="105000"/>
              </a:lnSpc>
              <a:tabLst/>
            </a:pPr>
            <a:endParaRPr lang="Arial" altLang="Arial" sz="1000" dirty="0"/>
          </a:p>
          <a:p>
            <a:pPr algn="l" rtl="0" eaLnBrk="0">
              <a:lnSpc>
                <a:spcPct val="105000"/>
              </a:lnSpc>
              <a:tabLst/>
            </a:pPr>
            <a:endParaRPr lang="Arial" altLang="Arial" sz="1000" dirty="0"/>
          </a:p>
          <a:p>
            <a:pPr algn="l" rtl="0" eaLnBrk="0">
              <a:lnSpc>
                <a:spcPct val="105000"/>
              </a:lnSpc>
              <a:tabLst/>
            </a:pPr>
            <a:endParaRPr lang="Arial" altLang="Arial" sz="1000" dirty="0"/>
          </a:p>
          <a:p>
            <a:pPr algn="l" rtl="0" eaLnBrk="0">
              <a:lnSpc>
                <a:spcPct val="106000"/>
              </a:lnSpc>
              <a:tabLst/>
            </a:pPr>
            <a:endParaRPr lang="Arial" altLang="Arial" sz="1000" dirty="0"/>
          </a:p>
          <a:p>
            <a:pPr algn="l" rtl="0" eaLnBrk="0">
              <a:lnSpc>
                <a:spcPct val="106000"/>
              </a:lnSpc>
              <a:tabLst/>
            </a:pPr>
            <a:endParaRPr lang="Arial" altLang="Arial" sz="1000" dirty="0"/>
          </a:p>
          <a:p>
            <a:pPr algn="l" rtl="0" eaLnBrk="0">
              <a:lnSpc>
                <a:spcPct val="115000"/>
              </a:lnSpc>
              <a:tabLst/>
            </a:pPr>
            <a:endParaRPr lang="Arial" altLang="Arial" sz="200" dirty="0"/>
          </a:p>
          <a:p>
            <a:pPr indent="12721" algn="l" rtl="0" eaLnBrk="0">
              <a:lnSpc>
                <a:spcPts val="1104"/>
              </a:lnSpc>
              <a:spcBef>
                <a:spcPts val="1"/>
              </a:spcBef>
              <a:tabLst/>
            </a:pPr>
            <a:r>
              <a:rPr sz="900" spc="0" dirty="0">
                <a:solidFill>
                  <a:srgbClr val="191B0E">
                    <a:alpha val="100000"/>
                  </a:srgbClr>
                </a:solidFill>
                <a:latin typeface="Microsoft YaHei"/>
                <a:ea typeface="Microsoft YaHei"/>
                <a:cs typeface="Microsoft YaHei"/>
              </a:rPr>
              <a:t>■</a:t>
            </a:r>
            <a:endParaRPr lang="Microsoft YaHei" altLang="Microsoft YaHei" sz="900" dirty="0"/>
          </a:p>
        </p:txBody>
      </p:sp>
      <p:sp>
        <p:nvSpPr>
          <p:cNvPr id="712" name="textbox 712"/>
          <p:cNvSpPr/>
          <p:nvPr/>
        </p:nvSpPr>
        <p:spPr>
          <a:xfrm>
            <a:off x="6997411" y="3663848"/>
            <a:ext cx="835025" cy="165100"/>
          </a:xfrm>
          <a:prstGeom prst="rect">
            <a:avLst/>
          </a:prstGeom>
        </p:spPr>
        <p:txBody>
          <a:bodyPr vert="horz" wrap="square" lIns="0" tIns="0" rIns="0" bIns="0"/>
          <a:lstStyle/>
          <a:p>
            <a:pPr algn="l" rtl="0" eaLnBrk="0">
              <a:lnSpc>
                <a:spcPct val="83341"/>
              </a:lnSpc>
              <a:tabLst/>
            </a:pPr>
            <a:endParaRPr lang="Arial" altLang="Arial" sz="100" dirty="0"/>
          </a:p>
          <a:p>
            <a:pPr indent="12700" algn="l" rtl="0" eaLnBrk="0">
              <a:lnSpc>
                <a:spcPts val="1099"/>
              </a:lnSpc>
              <a:tabLst/>
            </a:pPr>
            <a:r>
              <a:rPr sz="900" spc="100" dirty="0">
                <a:solidFill>
                  <a:srgbClr val="191B0E">
                    <a:alpha val="100000"/>
                  </a:srgbClr>
                </a:solidFill>
                <a:latin typeface="KaiTi"/>
                <a:ea typeface="KaiTi"/>
                <a:cs typeface="KaiTi"/>
              </a:rPr>
              <a:t>判定</a:t>
            </a:r>
            <a:r>
              <a:rPr sz="900" spc="40" dirty="0">
                <a:solidFill>
                  <a:srgbClr val="191B0E">
                    <a:alpha val="100000"/>
                  </a:srgbClr>
                </a:solidFill>
                <a:latin typeface="Microsoft YaHei"/>
                <a:ea typeface="Microsoft YaHei"/>
                <a:cs typeface="Microsoft YaHei"/>
              </a:rPr>
              <a:t>/</a:t>
            </a:r>
            <a:r>
              <a:rPr sz="900" spc="100" dirty="0">
                <a:solidFill>
                  <a:srgbClr val="191B0E">
                    <a:alpha val="100000"/>
                  </a:srgbClr>
                </a:solidFill>
                <a:latin typeface="KaiTi"/>
                <a:ea typeface="KaiTi"/>
                <a:cs typeface="KaiTi"/>
              </a:rPr>
              <a:t>条件覆</a:t>
            </a:r>
            <a:r>
              <a:rPr sz="900" spc="45" dirty="0">
                <a:solidFill>
                  <a:srgbClr val="191B0E">
                    <a:alpha val="100000"/>
                  </a:srgbClr>
                </a:solidFill>
                <a:latin typeface="KaiTi"/>
                <a:ea typeface="KaiTi"/>
                <a:cs typeface="KaiTi"/>
              </a:rPr>
              <a:t>盖</a:t>
            </a:r>
            <a:endParaRPr lang="KaiTi" altLang="KaiTi" sz="900" dirty="0"/>
          </a:p>
        </p:txBody>
      </p:sp>
      <p:sp>
        <p:nvSpPr>
          <p:cNvPr id="713" name="textbox 713"/>
          <p:cNvSpPr/>
          <p:nvPr/>
        </p:nvSpPr>
        <p:spPr>
          <a:xfrm>
            <a:off x="6995910" y="5504850"/>
            <a:ext cx="525144" cy="168275"/>
          </a:xfrm>
          <a:prstGeom prst="rect">
            <a:avLst/>
          </a:prstGeom>
        </p:spPr>
        <p:txBody>
          <a:bodyPr vert="horz" wrap="square" lIns="0" tIns="0" rIns="0" bIns="0"/>
          <a:lstStyle/>
          <a:p>
            <a:pPr algn="l" rtl="0" eaLnBrk="0">
              <a:lnSpc>
                <a:spcPct val="83341"/>
              </a:lnSpc>
              <a:tabLst/>
            </a:pPr>
            <a:endParaRPr lang="Arial" altLang="Arial" sz="100" dirty="0"/>
          </a:p>
          <a:p>
            <a:pPr indent="12700" algn="l" rtl="0" eaLnBrk="0">
              <a:lnSpc>
                <a:spcPts val="1122"/>
              </a:lnSpc>
              <a:tabLst/>
            </a:pPr>
            <a:r>
              <a:rPr sz="900" spc="90" dirty="0">
                <a:solidFill>
                  <a:srgbClr val="191B0E">
                    <a:alpha val="100000"/>
                  </a:srgbClr>
                </a:solidFill>
                <a:latin typeface="KaiTi"/>
                <a:ea typeface="KaiTi"/>
                <a:cs typeface="KaiTi"/>
              </a:rPr>
              <a:t>路径覆</a:t>
            </a:r>
            <a:r>
              <a:rPr sz="900" spc="60" dirty="0">
                <a:solidFill>
                  <a:srgbClr val="191B0E">
                    <a:alpha val="100000"/>
                  </a:srgbClr>
                </a:solidFill>
                <a:latin typeface="KaiTi"/>
                <a:ea typeface="KaiTi"/>
                <a:cs typeface="KaiTi"/>
              </a:rPr>
              <a:t>盖</a:t>
            </a:r>
            <a:endParaRPr lang="KaiTi" altLang="KaiTi" sz="900" dirty="0"/>
          </a:p>
        </p:txBody>
      </p:sp>
      <p:sp>
        <p:nvSpPr>
          <p:cNvPr id="714" name="textbox 714"/>
          <p:cNvSpPr/>
          <p:nvPr/>
        </p:nvSpPr>
        <p:spPr>
          <a:xfrm>
            <a:off x="7002471" y="4366666"/>
            <a:ext cx="518159" cy="166370"/>
          </a:xfrm>
          <a:prstGeom prst="rect">
            <a:avLst/>
          </a:prstGeom>
        </p:spPr>
        <p:txBody>
          <a:bodyPr vert="horz" wrap="square" lIns="0" tIns="0" rIns="0" bIns="0"/>
          <a:lstStyle/>
          <a:p>
            <a:pPr algn="l" rtl="0" eaLnBrk="0">
              <a:lnSpc>
                <a:spcPct val="83341"/>
              </a:lnSpc>
              <a:tabLst/>
            </a:pPr>
            <a:endParaRPr lang="Arial" altLang="Arial" sz="100" dirty="0"/>
          </a:p>
          <a:p>
            <a:pPr indent="12700" algn="l" rtl="0" eaLnBrk="0">
              <a:lnSpc>
                <a:spcPts val="1106"/>
              </a:lnSpc>
              <a:tabLst/>
            </a:pPr>
            <a:r>
              <a:rPr sz="900" spc="70" dirty="0">
                <a:solidFill>
                  <a:srgbClr val="191B0E">
                    <a:alpha val="100000"/>
                  </a:srgbClr>
                </a:solidFill>
                <a:latin typeface="KaiTi"/>
                <a:ea typeface="KaiTi"/>
                <a:cs typeface="KaiTi"/>
              </a:rPr>
              <a:t>条件组</a:t>
            </a:r>
            <a:r>
              <a:rPr sz="900" spc="65" dirty="0">
                <a:solidFill>
                  <a:srgbClr val="191B0E">
                    <a:alpha val="100000"/>
                  </a:srgbClr>
                </a:solidFill>
                <a:latin typeface="KaiTi"/>
                <a:ea typeface="KaiTi"/>
                <a:cs typeface="KaiTi"/>
              </a:rPr>
              <a:t>合</a:t>
            </a:r>
            <a:endParaRPr lang="KaiTi" altLang="KaiTi" sz="900" dirty="0"/>
          </a:p>
        </p:txBody>
      </p:sp>
      <p:sp>
        <p:nvSpPr>
          <p:cNvPr id="715" name="textbox 715"/>
          <p:cNvSpPr/>
          <p:nvPr/>
        </p:nvSpPr>
        <p:spPr>
          <a:xfrm>
            <a:off x="7002471" y="2525039"/>
            <a:ext cx="518159" cy="166370"/>
          </a:xfrm>
          <a:prstGeom prst="rect">
            <a:avLst/>
          </a:prstGeom>
        </p:spPr>
        <p:txBody>
          <a:bodyPr vert="horz" wrap="square" lIns="0" tIns="0" rIns="0" bIns="0"/>
          <a:lstStyle/>
          <a:p>
            <a:pPr algn="l" rtl="0" eaLnBrk="0">
              <a:lnSpc>
                <a:spcPct val="83341"/>
              </a:lnSpc>
              <a:tabLst/>
            </a:pPr>
            <a:endParaRPr lang="Arial" altLang="Arial" sz="100" dirty="0"/>
          </a:p>
          <a:p>
            <a:pPr indent="12700" algn="l" rtl="0" eaLnBrk="0">
              <a:lnSpc>
                <a:spcPts val="1106"/>
              </a:lnSpc>
              <a:tabLst/>
            </a:pPr>
            <a:r>
              <a:rPr sz="900" spc="70" dirty="0">
                <a:solidFill>
                  <a:srgbClr val="191B0E">
                    <a:alpha val="100000"/>
                  </a:srgbClr>
                </a:solidFill>
                <a:latin typeface="KaiTi"/>
                <a:ea typeface="KaiTi"/>
                <a:cs typeface="KaiTi"/>
              </a:rPr>
              <a:t>条件覆</a:t>
            </a:r>
            <a:r>
              <a:rPr sz="900" spc="65" dirty="0">
                <a:solidFill>
                  <a:srgbClr val="191B0E">
                    <a:alpha val="100000"/>
                  </a:srgbClr>
                </a:solidFill>
                <a:latin typeface="KaiTi"/>
                <a:ea typeface="KaiTi"/>
                <a:cs typeface="KaiTi"/>
              </a:rPr>
              <a:t>盖</a:t>
            </a:r>
            <a:endParaRPr lang="KaiTi" altLang="KaiTi" sz="900" dirty="0"/>
          </a:p>
        </p:txBody>
      </p:sp>
      <p:sp>
        <p:nvSpPr>
          <p:cNvPr id="716" name="textbox 716"/>
          <p:cNvSpPr/>
          <p:nvPr/>
        </p:nvSpPr>
        <p:spPr>
          <a:xfrm>
            <a:off x="7147636" y="2803669"/>
            <a:ext cx="87630" cy="774700"/>
          </a:xfrm>
          <a:prstGeom prst="rect">
            <a:avLst/>
          </a:prstGeom>
        </p:spPr>
        <p:txBody>
          <a:bodyPr vert="horz" wrap="square" lIns="0" tIns="0" rIns="0" bIns="0"/>
          <a:lstStyle/>
          <a:p>
            <a:pPr algn="l" rtl="0" eaLnBrk="0">
              <a:lnSpc>
                <a:spcPct val="84124"/>
              </a:lnSpc>
              <a:tabLst/>
            </a:pPr>
            <a:endParaRPr lang="Arial" altLang="Arial" sz="100" dirty="0"/>
          </a:p>
          <a:p>
            <a:pPr indent="12700" algn="l" rtl="0" eaLnBrk="0">
              <a:lnSpc>
                <a:spcPct val="68000"/>
              </a:lnSpc>
              <a:tabLst/>
            </a:pPr>
            <a:r>
              <a:rPr sz="900" spc="0" dirty="0">
                <a:solidFill>
                  <a:srgbClr val="191B0E">
                    <a:alpha val="100000"/>
                  </a:srgbClr>
                </a:solidFill>
                <a:latin typeface="Microsoft YaHei"/>
                <a:ea typeface="Microsoft YaHei"/>
                <a:cs typeface="Microsoft YaHei"/>
              </a:rPr>
              <a:t>–</a:t>
            </a:r>
            <a:endParaRPr lang="Microsoft YaHei" altLang="Microsoft YaHei" sz="900" dirty="0"/>
          </a:p>
          <a:p>
            <a:pPr indent="12730" algn="l" rtl="0" eaLnBrk="0">
              <a:lnSpc>
                <a:spcPct val="68000"/>
              </a:lnSpc>
              <a:spcBef>
                <a:spcPts val="982"/>
              </a:spcBef>
              <a:tabLst/>
            </a:pPr>
            <a:r>
              <a:rPr sz="900" spc="0" dirty="0">
                <a:solidFill>
                  <a:srgbClr val="191B0E">
                    <a:alpha val="100000"/>
                  </a:srgbClr>
                </a:solidFill>
                <a:latin typeface="Microsoft YaHei"/>
                <a:ea typeface="Microsoft YaHei"/>
                <a:cs typeface="Microsoft YaHei"/>
              </a:rPr>
              <a:t>–</a:t>
            </a:r>
            <a:endParaRPr lang="Microsoft YaHei" altLang="Microsoft YaHei" sz="900" dirty="0"/>
          </a:p>
          <a:p>
            <a:pPr indent="12700" algn="l" rtl="0" eaLnBrk="0">
              <a:lnSpc>
                <a:spcPct val="68000"/>
              </a:lnSpc>
              <a:spcBef>
                <a:spcPts val="997"/>
              </a:spcBef>
              <a:tabLst/>
            </a:pPr>
            <a:r>
              <a:rPr sz="900" spc="0" dirty="0">
                <a:solidFill>
                  <a:srgbClr val="191B0E">
                    <a:alpha val="100000"/>
                  </a:srgbClr>
                </a:solidFill>
                <a:latin typeface="Microsoft YaHei"/>
                <a:ea typeface="Microsoft YaHei"/>
                <a:cs typeface="Microsoft YaHei"/>
              </a:rPr>
              <a:t>–</a:t>
            </a:r>
            <a:endParaRPr lang="Microsoft YaHei" altLang="Microsoft YaHei" sz="900" dirty="0"/>
          </a:p>
          <a:p>
            <a:pPr algn="l" rtl="0" eaLnBrk="0">
              <a:lnSpc>
                <a:spcPct val="102000"/>
              </a:lnSpc>
              <a:tabLst/>
            </a:pPr>
            <a:endParaRPr lang="Arial" altLang="Arial" sz="800" dirty="0"/>
          </a:p>
          <a:p>
            <a:pPr indent="12700" algn="l" rtl="0" eaLnBrk="0">
              <a:lnSpc>
                <a:spcPct val="68000"/>
              </a:lnSpc>
              <a:spcBef>
                <a:spcPts val="3"/>
              </a:spcBef>
              <a:tabLst/>
            </a:pPr>
            <a:r>
              <a:rPr sz="900" spc="0" dirty="0">
                <a:solidFill>
                  <a:srgbClr val="191B0E">
                    <a:alpha val="100000"/>
                  </a:srgbClr>
                </a:solidFill>
                <a:latin typeface="Microsoft YaHei"/>
                <a:ea typeface="Microsoft YaHei"/>
                <a:cs typeface="Microsoft YaHei"/>
              </a:rPr>
              <a:t>–</a:t>
            </a:r>
            <a:endParaRPr lang="Microsoft YaHei" altLang="Microsoft YaHei" sz="900" dirty="0"/>
          </a:p>
        </p:txBody>
      </p:sp>
      <p:sp>
        <p:nvSpPr>
          <p:cNvPr id="717" name="textbox 717"/>
          <p:cNvSpPr/>
          <p:nvPr/>
        </p:nvSpPr>
        <p:spPr>
          <a:xfrm>
            <a:off x="7147636" y="4645296"/>
            <a:ext cx="87630" cy="774700"/>
          </a:xfrm>
          <a:prstGeom prst="rect">
            <a:avLst/>
          </a:prstGeom>
        </p:spPr>
        <p:txBody>
          <a:bodyPr vert="horz" wrap="square" lIns="0" tIns="0" rIns="0" bIns="0"/>
          <a:lstStyle/>
          <a:p>
            <a:pPr algn="l" rtl="0" eaLnBrk="0">
              <a:lnSpc>
                <a:spcPct val="84124"/>
              </a:lnSpc>
              <a:tabLst/>
            </a:pPr>
            <a:endParaRPr lang="Arial" altLang="Arial" sz="100" dirty="0"/>
          </a:p>
          <a:p>
            <a:pPr indent="12700" algn="l" rtl="0" eaLnBrk="0">
              <a:lnSpc>
                <a:spcPct val="68000"/>
              </a:lnSpc>
              <a:tabLst/>
            </a:pPr>
            <a:r>
              <a:rPr sz="900" spc="0" dirty="0">
                <a:solidFill>
                  <a:srgbClr val="191B0E">
                    <a:alpha val="100000"/>
                  </a:srgbClr>
                </a:solidFill>
                <a:latin typeface="Microsoft YaHei"/>
                <a:ea typeface="Microsoft YaHei"/>
                <a:cs typeface="Microsoft YaHei"/>
              </a:rPr>
              <a:t>–</a:t>
            </a:r>
            <a:endParaRPr lang="Microsoft YaHei" altLang="Microsoft YaHei" sz="900" dirty="0"/>
          </a:p>
          <a:p>
            <a:pPr indent="12700" algn="l" rtl="0" eaLnBrk="0">
              <a:lnSpc>
                <a:spcPct val="68000"/>
              </a:lnSpc>
              <a:spcBef>
                <a:spcPts val="982"/>
              </a:spcBef>
              <a:tabLst/>
            </a:pPr>
            <a:r>
              <a:rPr sz="900" spc="0" dirty="0">
                <a:solidFill>
                  <a:srgbClr val="191B0E">
                    <a:alpha val="100000"/>
                  </a:srgbClr>
                </a:solidFill>
                <a:latin typeface="Microsoft YaHei"/>
                <a:ea typeface="Microsoft YaHei"/>
                <a:cs typeface="Microsoft YaHei"/>
              </a:rPr>
              <a:t>–</a:t>
            </a:r>
            <a:endParaRPr lang="Microsoft YaHei" altLang="Microsoft YaHei" sz="900" dirty="0"/>
          </a:p>
          <a:p>
            <a:pPr indent="12700" algn="l" rtl="0" eaLnBrk="0">
              <a:lnSpc>
                <a:spcPct val="68000"/>
              </a:lnSpc>
              <a:spcBef>
                <a:spcPts val="994"/>
              </a:spcBef>
              <a:tabLst/>
            </a:pPr>
            <a:r>
              <a:rPr sz="900" spc="0" dirty="0">
                <a:solidFill>
                  <a:srgbClr val="191B0E">
                    <a:alpha val="100000"/>
                  </a:srgbClr>
                </a:solidFill>
                <a:latin typeface="Microsoft YaHei"/>
                <a:ea typeface="Microsoft YaHei"/>
                <a:cs typeface="Microsoft YaHei"/>
              </a:rPr>
              <a:t>–</a:t>
            </a:r>
            <a:endParaRPr lang="Microsoft YaHei" altLang="Microsoft YaHei" sz="900" dirty="0"/>
          </a:p>
          <a:p>
            <a:pPr algn="l" rtl="0" eaLnBrk="0">
              <a:lnSpc>
                <a:spcPct val="102000"/>
              </a:lnSpc>
              <a:tabLst/>
            </a:pPr>
            <a:endParaRPr lang="Arial" altLang="Arial" sz="800" dirty="0"/>
          </a:p>
          <a:p>
            <a:pPr indent="12700" algn="l" rtl="0" eaLnBrk="0">
              <a:lnSpc>
                <a:spcPct val="68000"/>
              </a:lnSpc>
              <a:spcBef>
                <a:spcPts val="3"/>
              </a:spcBef>
              <a:tabLst/>
            </a:pPr>
            <a:r>
              <a:rPr sz="900" spc="0" dirty="0">
                <a:solidFill>
                  <a:srgbClr val="191B0E">
                    <a:alpha val="100000"/>
                  </a:srgbClr>
                </a:solidFill>
                <a:latin typeface="Microsoft YaHei"/>
                <a:ea typeface="Microsoft YaHei"/>
                <a:cs typeface="Microsoft YaHei"/>
              </a:rPr>
              <a:t>–</a:t>
            </a:r>
            <a:endParaRPr lang="Microsoft YaHei" altLang="Microsoft YaHei" sz="900" dirty="0"/>
          </a:p>
        </p:txBody>
      </p:sp>
      <p:sp>
        <p:nvSpPr>
          <p:cNvPr id="718" name="textbox 718"/>
          <p:cNvSpPr/>
          <p:nvPr/>
        </p:nvSpPr>
        <p:spPr>
          <a:xfrm>
            <a:off x="7147636" y="5784029"/>
            <a:ext cx="87630" cy="774700"/>
          </a:xfrm>
          <a:prstGeom prst="rect">
            <a:avLst/>
          </a:prstGeom>
        </p:spPr>
        <p:txBody>
          <a:bodyPr vert="horz" wrap="square" lIns="0" tIns="0" rIns="0" bIns="0"/>
          <a:lstStyle/>
          <a:p>
            <a:pPr algn="l" rtl="0" eaLnBrk="0">
              <a:lnSpc>
                <a:spcPct val="84124"/>
              </a:lnSpc>
              <a:tabLst/>
            </a:pPr>
            <a:endParaRPr lang="Arial" altLang="Arial" sz="100" dirty="0"/>
          </a:p>
          <a:p>
            <a:pPr indent="12700" algn="l" rtl="0" eaLnBrk="0">
              <a:lnSpc>
                <a:spcPct val="68000"/>
              </a:lnSpc>
              <a:tabLst/>
            </a:pPr>
            <a:r>
              <a:rPr sz="900" spc="0" dirty="0">
                <a:solidFill>
                  <a:srgbClr val="191B0E">
                    <a:alpha val="100000"/>
                  </a:srgbClr>
                </a:solidFill>
                <a:latin typeface="Microsoft YaHei"/>
                <a:ea typeface="Microsoft YaHei"/>
                <a:cs typeface="Microsoft YaHei"/>
              </a:rPr>
              <a:t>–</a:t>
            </a:r>
            <a:endParaRPr lang="Microsoft YaHei" altLang="Microsoft YaHei" sz="900" dirty="0"/>
          </a:p>
          <a:p>
            <a:pPr indent="12700" algn="l" rtl="0" eaLnBrk="0">
              <a:lnSpc>
                <a:spcPct val="68000"/>
              </a:lnSpc>
              <a:spcBef>
                <a:spcPts val="994"/>
              </a:spcBef>
              <a:tabLst/>
            </a:pPr>
            <a:r>
              <a:rPr sz="900" spc="0" dirty="0">
                <a:solidFill>
                  <a:srgbClr val="191B0E">
                    <a:alpha val="100000"/>
                  </a:srgbClr>
                </a:solidFill>
                <a:latin typeface="Microsoft YaHei"/>
                <a:ea typeface="Microsoft YaHei"/>
                <a:cs typeface="Microsoft YaHei"/>
              </a:rPr>
              <a:t>–</a:t>
            </a:r>
            <a:endParaRPr lang="Microsoft YaHei" altLang="Microsoft YaHei" sz="900" dirty="0"/>
          </a:p>
          <a:p>
            <a:pPr indent="12700" algn="l" rtl="0" eaLnBrk="0">
              <a:lnSpc>
                <a:spcPct val="68000"/>
              </a:lnSpc>
              <a:spcBef>
                <a:spcPts val="982"/>
              </a:spcBef>
              <a:tabLst/>
            </a:pPr>
            <a:r>
              <a:rPr sz="900" spc="0" dirty="0">
                <a:solidFill>
                  <a:srgbClr val="191B0E">
                    <a:alpha val="100000"/>
                  </a:srgbClr>
                </a:solidFill>
                <a:latin typeface="Microsoft YaHei"/>
                <a:ea typeface="Microsoft YaHei"/>
                <a:cs typeface="Microsoft YaHei"/>
              </a:rPr>
              <a:t>–</a:t>
            </a:r>
            <a:endParaRPr lang="Microsoft YaHei" altLang="Microsoft YaHei" sz="900" dirty="0"/>
          </a:p>
          <a:p>
            <a:pPr algn="l" rtl="0" eaLnBrk="0">
              <a:lnSpc>
                <a:spcPct val="102000"/>
              </a:lnSpc>
              <a:tabLst/>
            </a:pPr>
            <a:endParaRPr lang="Arial" altLang="Arial" sz="800" dirty="0"/>
          </a:p>
          <a:p>
            <a:pPr indent="12700" algn="l" rtl="0" eaLnBrk="0">
              <a:lnSpc>
                <a:spcPct val="68000"/>
              </a:lnSpc>
              <a:spcBef>
                <a:spcPts val="3"/>
              </a:spcBef>
              <a:tabLst/>
            </a:pPr>
            <a:r>
              <a:rPr sz="900" spc="0" dirty="0">
                <a:solidFill>
                  <a:srgbClr val="191B0E">
                    <a:alpha val="100000"/>
                  </a:srgbClr>
                </a:solidFill>
                <a:latin typeface="Microsoft YaHei"/>
                <a:ea typeface="Microsoft YaHei"/>
                <a:cs typeface="Microsoft YaHei"/>
              </a:rPr>
              <a:t>–</a:t>
            </a:r>
            <a:endParaRPr lang="Microsoft YaHei" altLang="Microsoft YaHei" sz="900" dirty="0"/>
          </a:p>
        </p:txBody>
      </p:sp>
      <p:sp>
        <p:nvSpPr>
          <p:cNvPr id="719" name="textbox 719"/>
          <p:cNvSpPr/>
          <p:nvPr/>
        </p:nvSpPr>
        <p:spPr>
          <a:xfrm>
            <a:off x="7147636" y="2101105"/>
            <a:ext cx="87630" cy="338454"/>
          </a:xfrm>
          <a:prstGeom prst="rect">
            <a:avLst/>
          </a:prstGeom>
        </p:spPr>
        <p:txBody>
          <a:bodyPr vert="horz" wrap="square" lIns="0" tIns="0" rIns="0" bIns="0"/>
          <a:lstStyle/>
          <a:p>
            <a:pPr algn="l" rtl="0" eaLnBrk="0">
              <a:lnSpc>
                <a:spcPct val="84124"/>
              </a:lnSpc>
              <a:tabLst/>
            </a:pPr>
            <a:endParaRPr lang="Arial" altLang="Arial" sz="100" dirty="0"/>
          </a:p>
          <a:p>
            <a:pPr indent="12700" algn="l" rtl="0" eaLnBrk="0">
              <a:lnSpc>
                <a:spcPct val="68000"/>
              </a:lnSpc>
              <a:tabLst/>
            </a:pPr>
            <a:r>
              <a:rPr sz="900" spc="0" dirty="0">
                <a:solidFill>
                  <a:srgbClr val="191B0E">
                    <a:alpha val="100000"/>
                  </a:srgbClr>
                </a:solidFill>
                <a:latin typeface="Microsoft YaHei"/>
                <a:ea typeface="Microsoft YaHei"/>
                <a:cs typeface="Microsoft YaHei"/>
              </a:rPr>
              <a:t>–</a:t>
            </a:r>
            <a:endParaRPr lang="Microsoft YaHei" altLang="Microsoft YaHei" sz="900" dirty="0"/>
          </a:p>
          <a:p>
            <a:pPr algn="l" rtl="0" eaLnBrk="0">
              <a:lnSpc>
                <a:spcPct val="103000"/>
              </a:lnSpc>
              <a:tabLst/>
            </a:pPr>
            <a:endParaRPr lang="Arial" altLang="Arial" sz="800" dirty="0"/>
          </a:p>
          <a:p>
            <a:pPr indent="12700" algn="l" rtl="0" eaLnBrk="0">
              <a:lnSpc>
                <a:spcPct val="68000"/>
              </a:lnSpc>
              <a:spcBef>
                <a:spcPts val="5"/>
              </a:spcBef>
              <a:tabLst/>
            </a:pPr>
            <a:r>
              <a:rPr sz="900" spc="0" dirty="0">
                <a:solidFill>
                  <a:srgbClr val="191B0E">
                    <a:alpha val="100000"/>
                  </a:srgbClr>
                </a:solidFill>
                <a:latin typeface="Microsoft YaHei"/>
                <a:ea typeface="Microsoft YaHei"/>
                <a:cs typeface="Microsoft YaHei"/>
              </a:rPr>
              <a:t>–</a:t>
            </a:r>
            <a:endParaRPr lang="Microsoft YaHei" altLang="Microsoft YaHei" sz="900" dirty="0"/>
          </a:p>
        </p:txBody>
      </p:sp>
      <p:sp>
        <p:nvSpPr>
          <p:cNvPr id="720" name="textbox 720"/>
          <p:cNvSpPr/>
          <p:nvPr/>
        </p:nvSpPr>
        <p:spPr>
          <a:xfrm>
            <a:off x="7147636" y="3942478"/>
            <a:ext cx="87630" cy="338454"/>
          </a:xfrm>
          <a:prstGeom prst="rect">
            <a:avLst/>
          </a:prstGeom>
        </p:spPr>
        <p:txBody>
          <a:bodyPr vert="horz" wrap="square" lIns="0" tIns="0" rIns="0" bIns="0"/>
          <a:lstStyle/>
          <a:p>
            <a:pPr algn="l" rtl="0" eaLnBrk="0">
              <a:lnSpc>
                <a:spcPct val="84124"/>
              </a:lnSpc>
              <a:tabLst/>
            </a:pPr>
            <a:endParaRPr lang="Arial" altLang="Arial" sz="100" dirty="0"/>
          </a:p>
          <a:p>
            <a:pPr indent="12700" algn="l" rtl="0" eaLnBrk="0">
              <a:lnSpc>
                <a:spcPct val="68000"/>
              </a:lnSpc>
              <a:tabLst/>
            </a:pPr>
            <a:r>
              <a:rPr sz="900" spc="0" dirty="0">
                <a:solidFill>
                  <a:srgbClr val="191B0E">
                    <a:alpha val="100000"/>
                  </a:srgbClr>
                </a:solidFill>
                <a:latin typeface="Microsoft YaHei"/>
                <a:ea typeface="Microsoft YaHei"/>
                <a:cs typeface="Microsoft YaHei"/>
              </a:rPr>
              <a:t>–</a:t>
            </a:r>
            <a:endParaRPr lang="Microsoft YaHei" altLang="Microsoft YaHei" sz="900" dirty="0"/>
          </a:p>
          <a:p>
            <a:pPr algn="l" rtl="0" eaLnBrk="0">
              <a:lnSpc>
                <a:spcPct val="103000"/>
              </a:lnSpc>
              <a:tabLst/>
            </a:pPr>
            <a:endParaRPr lang="Arial" altLang="Arial" sz="800" dirty="0"/>
          </a:p>
          <a:p>
            <a:pPr indent="12700" algn="l" rtl="0" eaLnBrk="0">
              <a:lnSpc>
                <a:spcPct val="68000"/>
              </a:lnSpc>
              <a:spcBef>
                <a:spcPts val="5"/>
              </a:spcBef>
              <a:tabLst/>
            </a:pPr>
            <a:r>
              <a:rPr sz="900" spc="0" dirty="0">
                <a:solidFill>
                  <a:srgbClr val="191B0E">
                    <a:alpha val="100000"/>
                  </a:srgbClr>
                </a:solidFill>
                <a:latin typeface="Microsoft YaHei"/>
                <a:ea typeface="Microsoft YaHei"/>
                <a:cs typeface="Microsoft YaHei"/>
              </a:rPr>
              <a:t>–</a:t>
            </a:r>
            <a:endParaRPr lang="Microsoft YaHei" altLang="Microsoft YaHei" sz="9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722" name="textbox 722"/>
          <p:cNvSpPr/>
          <p:nvPr/>
        </p:nvSpPr>
        <p:spPr>
          <a:xfrm>
            <a:off x="1527507" y="1735353"/>
            <a:ext cx="3347084" cy="5008879"/>
          </a:xfrm>
          <a:prstGeom prst="rect">
            <a:avLst/>
          </a:prstGeom>
        </p:spPr>
        <p:txBody>
          <a:bodyPr vert="horz" wrap="square" lIns="0" tIns="0" rIns="0" bIns="0"/>
          <a:lstStyle/>
          <a:p>
            <a:pPr algn="l" rtl="0" eaLnBrk="0">
              <a:lnSpc>
                <a:spcPct val="89132"/>
              </a:lnSpc>
              <a:tabLst/>
            </a:pPr>
            <a:endParaRPr lang="Arial" altLang="Arial" sz="100" dirty="0"/>
          </a:p>
          <a:p>
            <a:pPr indent="12700" algn="l" rtl="0" eaLnBrk="0">
              <a:lnSpc>
                <a:spcPct val="99000"/>
              </a:lnSpc>
              <a:tabLst/>
            </a:pPr>
            <a:r>
              <a:rPr sz="1800" spc="7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spc="95" dirty="0">
                <a:solidFill>
                  <a:srgbClr val="191B0E">
                    <a:alpha val="100000"/>
                  </a:srgbClr>
                </a:solidFill>
                <a:latin typeface="KaiTi"/>
                <a:ea typeface="KaiTi"/>
                <a:cs typeface="KaiTi"/>
              </a:rPr>
              <a:t>语</a:t>
            </a:r>
            <a:r>
              <a:rPr sz="1800" spc="90" dirty="0">
                <a:solidFill>
                  <a:srgbClr val="191B0E">
                    <a:alpha val="100000"/>
                  </a:srgbClr>
                </a:solidFill>
                <a:latin typeface="KaiTi"/>
                <a:ea typeface="KaiTi"/>
                <a:cs typeface="KaiTi"/>
              </a:rPr>
              <a:t>句覆盖</a:t>
            </a:r>
            <a:endParaRPr lang="KaiTi" altLang="KaiTi" sz="1800" dirty="0"/>
          </a:p>
          <a:p>
            <a:pPr indent="549794" algn="l" rtl="0" eaLnBrk="0">
              <a:lnSpc>
                <a:spcPct val="84000"/>
              </a:lnSpc>
              <a:spcBef>
                <a:spcPts val="249"/>
              </a:spcBef>
              <a:tabLst/>
            </a:pPr>
            <a:r>
              <a:rPr sz="1800" spc="30" dirty="0">
                <a:solidFill>
                  <a:srgbClr val="191B0E">
                    <a:alpha val="100000"/>
                  </a:srgbClr>
                </a:solidFill>
                <a:latin typeface="Microsoft YaHei"/>
                <a:ea typeface="Microsoft YaHei"/>
                <a:cs typeface="Microsoft YaHei"/>
              </a:rPr>
              <a:t>–</a:t>
            </a:r>
            <a:r>
              <a:rPr sz="1800" spc="30" dirty="0">
                <a:solidFill>
                  <a:srgbClr val="191B0E">
                    <a:alpha val="100000"/>
                  </a:srgbClr>
                </a:solidFill>
                <a:latin typeface="Microsoft YaHei"/>
                <a:ea typeface="Microsoft YaHei"/>
                <a:cs typeface="Microsoft YaHei"/>
              </a:rPr>
              <a:t>   </a:t>
            </a:r>
            <a:r>
              <a:rPr sz="1800" i="1" spc="20" dirty="0">
                <a:solidFill>
                  <a:srgbClr val="191B0E">
                    <a:alpha val="100000"/>
                  </a:srgbClr>
                </a:solidFill>
                <a:latin typeface="Corbel"/>
                <a:ea typeface="Corbel"/>
                <a:cs typeface="Corbel"/>
              </a:rPr>
              <a:t>{</a:t>
            </a:r>
            <a:r>
              <a:rPr sz="1800" i="1" spc="30" dirty="0">
                <a:solidFill>
                  <a:srgbClr val="191B0E">
                    <a:alpha val="100000"/>
                  </a:srgbClr>
                </a:solidFill>
                <a:latin typeface="Corbel"/>
                <a:ea typeface="Corbel"/>
                <a:cs typeface="Corbel"/>
              </a:rPr>
              <a:t>x=50</a:t>
            </a:r>
            <a:r>
              <a:rPr sz="1800" spc="30" dirty="0">
                <a:solidFill>
                  <a:srgbClr val="191B0E">
                    <a:alpha val="100000"/>
                  </a:srgbClr>
                </a:solidFill>
                <a:latin typeface="Corbel"/>
                <a:ea typeface="Corbel"/>
                <a:cs typeface="Corbel"/>
              </a:rPr>
              <a:t> </a:t>
            </a:r>
            <a:r>
              <a:rPr sz="1900" i="1" spc="80" dirty="0">
                <a:solidFill>
                  <a:srgbClr val="191B0E">
                    <a:alpha val="100000"/>
                  </a:srgbClr>
                </a:solidFill>
                <a:latin typeface="KaiTi"/>
                <a:ea typeface="KaiTi"/>
                <a:cs typeface="KaiTi"/>
              </a:rPr>
              <a:t>、</a:t>
            </a:r>
            <a:r>
              <a:rPr sz="1800" i="1" spc="30" dirty="0">
                <a:solidFill>
                  <a:srgbClr val="191B0E">
                    <a:alpha val="100000"/>
                  </a:srgbClr>
                </a:solidFill>
                <a:latin typeface="Corbel"/>
                <a:ea typeface="Corbel"/>
                <a:cs typeface="Corbel"/>
              </a:rPr>
              <a:t>y=50</a:t>
            </a:r>
            <a:r>
              <a:rPr sz="1800" i="1" spc="20" dirty="0">
                <a:solidFill>
                  <a:srgbClr val="191B0E">
                    <a:alpha val="100000"/>
                  </a:srgbClr>
                </a:solidFill>
                <a:latin typeface="Corbel"/>
                <a:ea typeface="Corbel"/>
                <a:cs typeface="Corbel"/>
              </a:rPr>
              <a:t>}</a:t>
            </a:r>
            <a:r>
              <a:rPr sz="1900" i="1" spc="70" dirty="0">
                <a:solidFill>
                  <a:srgbClr val="191B0E">
                    <a:alpha val="100000"/>
                  </a:srgbClr>
                </a:solidFill>
                <a:latin typeface="KaiTi"/>
                <a:ea typeface="KaiTi"/>
                <a:cs typeface="KaiTi"/>
              </a:rPr>
              <a:t>；</a:t>
            </a:r>
            <a:r>
              <a:rPr sz="1900" spc="0" dirty="0">
                <a:solidFill>
                  <a:srgbClr val="191B0E">
                    <a:alpha val="100000"/>
                  </a:srgbClr>
                </a:solidFill>
                <a:latin typeface="KaiTi"/>
                <a:ea typeface="KaiTi"/>
                <a:cs typeface="KaiTi"/>
              </a:rPr>
              <a:t>  </a:t>
            </a:r>
            <a:r>
              <a:rPr sz="1800" i="1" spc="40" dirty="0">
                <a:solidFill>
                  <a:srgbClr val="191B0E">
                    <a:alpha val="100000"/>
                  </a:srgbClr>
                </a:solidFill>
                <a:latin typeface="Corbel"/>
                <a:ea typeface="Corbel"/>
                <a:cs typeface="Corbel"/>
              </a:rPr>
              <a:t>O</a:t>
            </a:r>
            <a:r>
              <a:rPr sz="1800" i="1" spc="30" dirty="0">
                <a:solidFill>
                  <a:srgbClr val="191B0E">
                    <a:alpha val="100000"/>
                  </a:srgbClr>
                </a:solidFill>
                <a:latin typeface="Corbel"/>
                <a:ea typeface="Corbel"/>
                <a:cs typeface="Corbel"/>
              </a:rPr>
              <a:t>B</a:t>
            </a:r>
            <a:r>
              <a:rPr sz="1800" i="1" spc="40" dirty="0">
                <a:solidFill>
                  <a:srgbClr val="191B0E">
                    <a:alpha val="100000"/>
                  </a:srgbClr>
                </a:solidFill>
                <a:latin typeface="Corbel"/>
                <a:ea typeface="Corbel"/>
                <a:cs typeface="Corbel"/>
              </a:rPr>
              <a:t>D</a:t>
            </a:r>
            <a:r>
              <a:rPr sz="1800" i="1" spc="30" dirty="0">
                <a:solidFill>
                  <a:srgbClr val="191B0E">
                    <a:alpha val="100000"/>
                  </a:srgbClr>
                </a:solidFill>
                <a:latin typeface="Corbel"/>
                <a:ea typeface="Corbel"/>
                <a:cs typeface="Corbel"/>
              </a:rPr>
              <a:t>E</a:t>
            </a:r>
            <a:endParaRPr lang="Corbel" altLang="Corbel" sz="1800" dirty="0"/>
          </a:p>
          <a:p>
            <a:pPr indent="549824" algn="l" rtl="0" eaLnBrk="0">
              <a:lnSpc>
                <a:spcPct val="81000"/>
              </a:lnSpc>
              <a:spcBef>
                <a:spcPts val="469"/>
              </a:spcBef>
              <a:tabLst/>
            </a:pPr>
            <a:r>
              <a:rPr sz="1800" spc="25" dirty="0">
                <a:solidFill>
                  <a:srgbClr val="191B0E">
                    <a:alpha val="100000"/>
                  </a:srgbClr>
                </a:solidFill>
                <a:latin typeface="Microsoft YaHei"/>
                <a:ea typeface="Microsoft YaHei"/>
                <a:cs typeface="Microsoft YaHei"/>
              </a:rPr>
              <a:t>–</a:t>
            </a:r>
            <a:r>
              <a:rPr sz="1800" spc="30" dirty="0">
                <a:solidFill>
                  <a:srgbClr val="191B0E">
                    <a:alpha val="100000"/>
                  </a:srgbClr>
                </a:solidFill>
                <a:latin typeface="Microsoft YaHei"/>
                <a:ea typeface="Microsoft YaHei"/>
                <a:cs typeface="Microsoft YaHei"/>
              </a:rPr>
              <a:t>   </a:t>
            </a:r>
            <a:r>
              <a:rPr sz="1800" i="1" spc="10" dirty="0">
                <a:solidFill>
                  <a:srgbClr val="191B0E">
                    <a:alpha val="100000"/>
                  </a:srgbClr>
                </a:solidFill>
                <a:latin typeface="Corbel"/>
                <a:ea typeface="Corbel"/>
                <a:cs typeface="Corbel"/>
              </a:rPr>
              <a:t>{</a:t>
            </a:r>
            <a:r>
              <a:rPr sz="1800" i="1" spc="20" dirty="0">
                <a:solidFill>
                  <a:srgbClr val="191B0E">
                    <a:alpha val="100000"/>
                  </a:srgbClr>
                </a:solidFill>
                <a:latin typeface="Corbel"/>
                <a:ea typeface="Corbel"/>
                <a:cs typeface="Corbel"/>
              </a:rPr>
              <a:t>x=90</a:t>
            </a:r>
            <a:r>
              <a:rPr sz="2000" i="1" spc="60" dirty="0">
                <a:solidFill>
                  <a:srgbClr val="191B0E">
                    <a:alpha val="100000"/>
                  </a:srgbClr>
                </a:solidFill>
                <a:latin typeface="KaiTi"/>
                <a:ea typeface="KaiTi"/>
                <a:cs typeface="KaiTi"/>
              </a:rPr>
              <a:t>、</a:t>
            </a:r>
            <a:r>
              <a:rPr sz="1800" i="1" spc="20" dirty="0">
                <a:solidFill>
                  <a:srgbClr val="191B0E">
                    <a:alpha val="100000"/>
                  </a:srgbClr>
                </a:solidFill>
                <a:latin typeface="Corbel"/>
                <a:ea typeface="Corbel"/>
                <a:cs typeface="Corbel"/>
              </a:rPr>
              <a:t>y=90</a:t>
            </a:r>
            <a:r>
              <a:rPr sz="1800" i="1" spc="10" dirty="0">
                <a:solidFill>
                  <a:srgbClr val="191B0E">
                    <a:alpha val="100000"/>
                  </a:srgbClr>
                </a:solidFill>
                <a:latin typeface="Corbel"/>
                <a:ea typeface="Corbel"/>
                <a:cs typeface="Corbel"/>
              </a:rPr>
              <a:t>}</a:t>
            </a:r>
            <a:r>
              <a:rPr sz="2000" i="1" spc="6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  </a:t>
            </a:r>
            <a:r>
              <a:rPr sz="1800" i="1" spc="30" dirty="0">
                <a:solidFill>
                  <a:srgbClr val="191B0E">
                    <a:alpha val="100000"/>
                  </a:srgbClr>
                </a:solidFill>
                <a:latin typeface="Corbel"/>
                <a:ea typeface="Corbel"/>
                <a:cs typeface="Corbel"/>
              </a:rPr>
              <a:t>O</a:t>
            </a:r>
            <a:r>
              <a:rPr sz="1800" i="1" spc="20" dirty="0">
                <a:solidFill>
                  <a:srgbClr val="191B0E">
                    <a:alpha val="100000"/>
                  </a:srgbClr>
                </a:solidFill>
                <a:latin typeface="Corbel"/>
                <a:ea typeface="Corbel"/>
                <a:cs typeface="Corbel"/>
              </a:rPr>
              <a:t>AE</a:t>
            </a:r>
            <a:endParaRPr lang="Corbel" altLang="Corbel" sz="1800" dirty="0"/>
          </a:p>
          <a:p>
            <a:pPr indent="549794" algn="l" rtl="0" eaLnBrk="0">
              <a:lnSpc>
                <a:spcPct val="84000"/>
              </a:lnSpc>
              <a:spcBef>
                <a:spcPts val="451"/>
              </a:spcBef>
              <a:tabLst/>
            </a:pPr>
            <a:r>
              <a:rPr sz="1800" spc="70" dirty="0">
                <a:solidFill>
                  <a:srgbClr val="191B0E">
                    <a:alpha val="100000"/>
                  </a:srgbClr>
                </a:solidFill>
                <a:latin typeface="Microsoft YaHei"/>
                <a:ea typeface="Microsoft YaHei"/>
                <a:cs typeface="Microsoft YaHei"/>
              </a:rPr>
              <a:t>–</a:t>
            </a:r>
            <a:r>
              <a:rPr sz="1800" spc="70" dirty="0">
                <a:solidFill>
                  <a:srgbClr val="191B0E">
                    <a:alpha val="100000"/>
                  </a:srgbClr>
                </a:solidFill>
                <a:latin typeface="Microsoft YaHei"/>
                <a:ea typeface="Microsoft YaHei"/>
                <a:cs typeface="Microsoft YaHei"/>
              </a:rPr>
              <a:t> </a:t>
            </a:r>
            <a:r>
              <a:rPr sz="1800" spc="60" dirty="0">
                <a:solidFill>
                  <a:srgbClr val="191B0E">
                    <a:alpha val="100000"/>
                  </a:srgbClr>
                </a:solidFill>
                <a:latin typeface="Microsoft YaHei"/>
                <a:ea typeface="Microsoft YaHei"/>
                <a:cs typeface="Microsoft YaHei"/>
              </a:rPr>
              <a:t>  </a:t>
            </a:r>
            <a:r>
              <a:rPr sz="1800" i="1" spc="50" dirty="0">
                <a:solidFill>
                  <a:srgbClr val="191B0E">
                    <a:alpha val="100000"/>
                  </a:srgbClr>
                </a:solidFill>
                <a:latin typeface="Corbel"/>
                <a:ea typeface="Corbel"/>
                <a:cs typeface="Corbel"/>
              </a:rPr>
              <a:t>{</a:t>
            </a:r>
            <a:r>
              <a:rPr sz="1800" i="1" spc="60" dirty="0">
                <a:solidFill>
                  <a:srgbClr val="191B0E">
                    <a:alpha val="100000"/>
                  </a:srgbClr>
                </a:solidFill>
                <a:latin typeface="Corbel"/>
                <a:ea typeface="Corbel"/>
                <a:cs typeface="Corbel"/>
              </a:rPr>
              <a:t>x</a:t>
            </a:r>
            <a:r>
              <a:rPr sz="1800" i="1" spc="70" dirty="0">
                <a:solidFill>
                  <a:srgbClr val="191B0E">
                    <a:alpha val="100000"/>
                  </a:srgbClr>
                </a:solidFill>
                <a:latin typeface="Corbel"/>
                <a:ea typeface="Corbel"/>
                <a:cs typeface="Corbel"/>
              </a:rPr>
              <a:t>=90</a:t>
            </a:r>
            <a:r>
              <a:rPr sz="1800" spc="50" dirty="0">
                <a:solidFill>
                  <a:srgbClr val="191B0E">
                    <a:alpha val="100000"/>
                  </a:srgbClr>
                </a:solidFill>
                <a:latin typeface="Corbel"/>
                <a:ea typeface="Corbel"/>
                <a:cs typeface="Corbel"/>
              </a:rPr>
              <a:t> </a:t>
            </a:r>
            <a:r>
              <a:rPr sz="1900" i="1" spc="180" dirty="0">
                <a:solidFill>
                  <a:srgbClr val="191B0E">
                    <a:alpha val="100000"/>
                  </a:srgbClr>
                </a:solidFill>
                <a:latin typeface="KaiTi"/>
                <a:ea typeface="KaiTi"/>
                <a:cs typeface="KaiTi"/>
              </a:rPr>
              <a:t>、</a:t>
            </a:r>
            <a:r>
              <a:rPr sz="1800" i="1" spc="60" dirty="0">
                <a:solidFill>
                  <a:srgbClr val="191B0E">
                    <a:alpha val="100000"/>
                  </a:srgbClr>
                </a:solidFill>
                <a:latin typeface="Corbel"/>
                <a:ea typeface="Corbel"/>
                <a:cs typeface="Corbel"/>
              </a:rPr>
              <a:t>y</a:t>
            </a:r>
            <a:r>
              <a:rPr sz="1800" i="1" spc="70" dirty="0">
                <a:solidFill>
                  <a:srgbClr val="191B0E">
                    <a:alpha val="100000"/>
                  </a:srgbClr>
                </a:solidFill>
                <a:latin typeface="Corbel"/>
                <a:ea typeface="Corbel"/>
                <a:cs typeface="Corbel"/>
              </a:rPr>
              <a:t>=</a:t>
            </a:r>
            <a:r>
              <a:rPr sz="1800" i="1" spc="60" dirty="0">
                <a:solidFill>
                  <a:srgbClr val="191B0E">
                    <a:alpha val="100000"/>
                  </a:srgbClr>
                </a:solidFill>
                <a:latin typeface="Corbel"/>
                <a:ea typeface="Corbel"/>
                <a:cs typeface="Corbel"/>
              </a:rPr>
              <a:t>7</a:t>
            </a:r>
            <a:r>
              <a:rPr sz="1800" i="1" spc="70" dirty="0">
                <a:solidFill>
                  <a:srgbClr val="191B0E">
                    <a:alpha val="100000"/>
                  </a:srgbClr>
                </a:solidFill>
                <a:latin typeface="Corbel"/>
                <a:ea typeface="Corbel"/>
                <a:cs typeface="Corbel"/>
              </a:rPr>
              <a:t>0</a:t>
            </a:r>
            <a:r>
              <a:rPr sz="1800" i="1" spc="50" dirty="0">
                <a:solidFill>
                  <a:srgbClr val="191B0E">
                    <a:alpha val="100000"/>
                  </a:srgbClr>
                </a:solidFill>
                <a:latin typeface="Corbel"/>
                <a:ea typeface="Corbel"/>
                <a:cs typeface="Corbel"/>
              </a:rPr>
              <a:t>}</a:t>
            </a:r>
            <a:r>
              <a:rPr sz="1800" spc="50" dirty="0">
                <a:solidFill>
                  <a:srgbClr val="191B0E">
                    <a:alpha val="100000"/>
                  </a:srgbClr>
                </a:solidFill>
                <a:latin typeface="Corbel"/>
                <a:ea typeface="Corbel"/>
                <a:cs typeface="Corbel"/>
              </a:rPr>
              <a:t> </a:t>
            </a:r>
            <a:r>
              <a:rPr sz="1900" i="1" spc="180" dirty="0">
                <a:solidFill>
                  <a:srgbClr val="191B0E">
                    <a:alpha val="100000"/>
                  </a:srgbClr>
                </a:solidFill>
                <a:latin typeface="KaiTi"/>
                <a:ea typeface="KaiTi"/>
                <a:cs typeface="KaiTi"/>
              </a:rPr>
              <a:t>；</a:t>
            </a:r>
            <a:r>
              <a:rPr sz="1800" i="1" spc="100" dirty="0">
                <a:solidFill>
                  <a:srgbClr val="191B0E">
                    <a:alpha val="100000"/>
                  </a:srgbClr>
                </a:solidFill>
                <a:latin typeface="Corbel"/>
                <a:ea typeface="Corbel"/>
                <a:cs typeface="Corbel"/>
              </a:rPr>
              <a:t>O</a:t>
            </a:r>
            <a:r>
              <a:rPr sz="1800" i="1" spc="80" dirty="0">
                <a:solidFill>
                  <a:srgbClr val="191B0E">
                    <a:alpha val="100000"/>
                  </a:srgbClr>
                </a:solidFill>
                <a:latin typeface="Corbel"/>
                <a:ea typeface="Corbel"/>
                <a:cs typeface="Corbel"/>
              </a:rPr>
              <a:t>B</a:t>
            </a:r>
            <a:r>
              <a:rPr sz="1800" i="1" spc="70" dirty="0">
                <a:solidFill>
                  <a:srgbClr val="191B0E">
                    <a:alpha val="100000"/>
                  </a:srgbClr>
                </a:solidFill>
                <a:latin typeface="Corbel"/>
                <a:ea typeface="Corbel"/>
                <a:cs typeface="Corbel"/>
              </a:rPr>
              <a:t>CE</a:t>
            </a:r>
            <a:endParaRPr lang="Corbel" altLang="Corbel" sz="1800" dirty="0"/>
          </a:p>
          <a:p>
            <a:pPr indent="12700" algn="l" rtl="0" eaLnBrk="0">
              <a:lnSpc>
                <a:spcPct val="99000"/>
              </a:lnSpc>
              <a:spcBef>
                <a:spcPts val="978"/>
              </a:spcBef>
              <a:tabLst/>
            </a:pPr>
            <a:r>
              <a:rPr sz="1800" spc="7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spc="95" dirty="0">
                <a:solidFill>
                  <a:srgbClr val="191B0E">
                    <a:alpha val="100000"/>
                  </a:srgbClr>
                </a:solidFill>
                <a:latin typeface="KaiTi"/>
                <a:ea typeface="KaiTi"/>
                <a:cs typeface="KaiTi"/>
              </a:rPr>
              <a:t>判</a:t>
            </a:r>
            <a:r>
              <a:rPr sz="1800" spc="90" dirty="0">
                <a:solidFill>
                  <a:srgbClr val="191B0E">
                    <a:alpha val="100000"/>
                  </a:srgbClr>
                </a:solidFill>
                <a:latin typeface="KaiTi"/>
                <a:ea typeface="KaiTi"/>
                <a:cs typeface="KaiTi"/>
              </a:rPr>
              <a:t>定覆盖</a:t>
            </a:r>
            <a:endParaRPr lang="KaiTi" altLang="KaiTi" sz="1800" dirty="0"/>
          </a:p>
          <a:p>
            <a:pPr indent="549794" algn="l" rtl="0" eaLnBrk="0">
              <a:lnSpc>
                <a:spcPct val="84000"/>
              </a:lnSpc>
              <a:spcBef>
                <a:spcPts val="249"/>
              </a:spcBef>
              <a:tabLst/>
            </a:pPr>
            <a:r>
              <a:rPr sz="1800" spc="30" dirty="0">
                <a:solidFill>
                  <a:srgbClr val="191B0E">
                    <a:alpha val="100000"/>
                  </a:srgbClr>
                </a:solidFill>
                <a:latin typeface="Microsoft YaHei"/>
                <a:ea typeface="Microsoft YaHei"/>
                <a:cs typeface="Microsoft YaHei"/>
              </a:rPr>
              <a:t>–</a:t>
            </a:r>
            <a:r>
              <a:rPr sz="1800" spc="30" dirty="0">
                <a:solidFill>
                  <a:srgbClr val="191B0E">
                    <a:alpha val="100000"/>
                  </a:srgbClr>
                </a:solidFill>
                <a:latin typeface="Microsoft YaHei"/>
                <a:ea typeface="Microsoft YaHei"/>
                <a:cs typeface="Microsoft YaHei"/>
              </a:rPr>
              <a:t>   </a:t>
            </a:r>
            <a:r>
              <a:rPr sz="1800" i="1" spc="20" dirty="0">
                <a:solidFill>
                  <a:srgbClr val="191B0E">
                    <a:alpha val="100000"/>
                  </a:srgbClr>
                </a:solidFill>
                <a:latin typeface="Corbel"/>
                <a:ea typeface="Corbel"/>
                <a:cs typeface="Corbel"/>
              </a:rPr>
              <a:t>{</a:t>
            </a:r>
            <a:r>
              <a:rPr sz="1800" i="1" spc="30" dirty="0">
                <a:solidFill>
                  <a:srgbClr val="191B0E">
                    <a:alpha val="100000"/>
                  </a:srgbClr>
                </a:solidFill>
                <a:latin typeface="Corbel"/>
                <a:ea typeface="Corbel"/>
                <a:cs typeface="Corbel"/>
              </a:rPr>
              <a:t>x=50</a:t>
            </a:r>
            <a:r>
              <a:rPr sz="1800" spc="30" dirty="0">
                <a:solidFill>
                  <a:srgbClr val="191B0E">
                    <a:alpha val="100000"/>
                  </a:srgbClr>
                </a:solidFill>
                <a:latin typeface="Corbel"/>
                <a:ea typeface="Corbel"/>
                <a:cs typeface="Corbel"/>
              </a:rPr>
              <a:t> </a:t>
            </a:r>
            <a:r>
              <a:rPr sz="1900" i="1" spc="80" dirty="0">
                <a:solidFill>
                  <a:srgbClr val="191B0E">
                    <a:alpha val="100000"/>
                  </a:srgbClr>
                </a:solidFill>
                <a:latin typeface="KaiTi"/>
                <a:ea typeface="KaiTi"/>
                <a:cs typeface="KaiTi"/>
              </a:rPr>
              <a:t>、</a:t>
            </a:r>
            <a:r>
              <a:rPr sz="1800" i="1" spc="30" dirty="0">
                <a:solidFill>
                  <a:srgbClr val="191B0E">
                    <a:alpha val="100000"/>
                  </a:srgbClr>
                </a:solidFill>
                <a:latin typeface="Corbel"/>
                <a:ea typeface="Corbel"/>
                <a:cs typeface="Corbel"/>
              </a:rPr>
              <a:t>y=50</a:t>
            </a:r>
            <a:r>
              <a:rPr sz="1800" i="1" spc="20" dirty="0">
                <a:solidFill>
                  <a:srgbClr val="191B0E">
                    <a:alpha val="100000"/>
                  </a:srgbClr>
                </a:solidFill>
                <a:latin typeface="Corbel"/>
                <a:ea typeface="Corbel"/>
                <a:cs typeface="Corbel"/>
              </a:rPr>
              <a:t>}</a:t>
            </a:r>
            <a:r>
              <a:rPr sz="1900" i="1" spc="70" dirty="0">
                <a:solidFill>
                  <a:srgbClr val="191B0E">
                    <a:alpha val="100000"/>
                  </a:srgbClr>
                </a:solidFill>
                <a:latin typeface="KaiTi"/>
                <a:ea typeface="KaiTi"/>
                <a:cs typeface="KaiTi"/>
              </a:rPr>
              <a:t>；</a:t>
            </a:r>
            <a:r>
              <a:rPr sz="1900" spc="0" dirty="0">
                <a:solidFill>
                  <a:srgbClr val="191B0E">
                    <a:alpha val="100000"/>
                  </a:srgbClr>
                </a:solidFill>
                <a:latin typeface="KaiTi"/>
                <a:ea typeface="KaiTi"/>
                <a:cs typeface="KaiTi"/>
              </a:rPr>
              <a:t>  </a:t>
            </a:r>
            <a:r>
              <a:rPr sz="1800" i="1" spc="40" dirty="0">
                <a:solidFill>
                  <a:srgbClr val="191B0E">
                    <a:alpha val="100000"/>
                  </a:srgbClr>
                </a:solidFill>
                <a:latin typeface="Corbel"/>
                <a:ea typeface="Corbel"/>
                <a:cs typeface="Corbel"/>
              </a:rPr>
              <a:t>O</a:t>
            </a:r>
            <a:r>
              <a:rPr sz="1800" i="1" spc="30" dirty="0">
                <a:solidFill>
                  <a:srgbClr val="191B0E">
                    <a:alpha val="100000"/>
                  </a:srgbClr>
                </a:solidFill>
                <a:latin typeface="Corbel"/>
                <a:ea typeface="Corbel"/>
                <a:cs typeface="Corbel"/>
              </a:rPr>
              <a:t>B</a:t>
            </a:r>
            <a:r>
              <a:rPr sz="1800" i="1" spc="40" dirty="0">
                <a:solidFill>
                  <a:srgbClr val="191B0E">
                    <a:alpha val="100000"/>
                  </a:srgbClr>
                </a:solidFill>
                <a:latin typeface="Corbel"/>
                <a:ea typeface="Corbel"/>
                <a:cs typeface="Corbel"/>
              </a:rPr>
              <a:t>D</a:t>
            </a:r>
            <a:r>
              <a:rPr sz="1800" i="1" spc="30" dirty="0">
                <a:solidFill>
                  <a:srgbClr val="191B0E">
                    <a:alpha val="100000"/>
                  </a:srgbClr>
                </a:solidFill>
                <a:latin typeface="Corbel"/>
                <a:ea typeface="Corbel"/>
                <a:cs typeface="Corbel"/>
              </a:rPr>
              <a:t>E</a:t>
            </a:r>
            <a:endParaRPr lang="Corbel" altLang="Corbel" sz="1800" dirty="0"/>
          </a:p>
          <a:p>
            <a:pPr indent="549824" algn="l" rtl="0" eaLnBrk="0">
              <a:lnSpc>
                <a:spcPct val="81000"/>
              </a:lnSpc>
              <a:spcBef>
                <a:spcPts val="469"/>
              </a:spcBef>
              <a:tabLst/>
            </a:pPr>
            <a:r>
              <a:rPr sz="1800" spc="25" dirty="0">
                <a:solidFill>
                  <a:srgbClr val="191B0E">
                    <a:alpha val="100000"/>
                  </a:srgbClr>
                </a:solidFill>
                <a:latin typeface="Microsoft YaHei"/>
                <a:ea typeface="Microsoft YaHei"/>
                <a:cs typeface="Microsoft YaHei"/>
              </a:rPr>
              <a:t>–</a:t>
            </a:r>
            <a:r>
              <a:rPr sz="1800" spc="30" dirty="0">
                <a:solidFill>
                  <a:srgbClr val="191B0E">
                    <a:alpha val="100000"/>
                  </a:srgbClr>
                </a:solidFill>
                <a:latin typeface="Microsoft YaHei"/>
                <a:ea typeface="Microsoft YaHei"/>
                <a:cs typeface="Microsoft YaHei"/>
              </a:rPr>
              <a:t>   </a:t>
            </a:r>
            <a:r>
              <a:rPr sz="1800" i="1" spc="10" dirty="0">
                <a:solidFill>
                  <a:srgbClr val="191B0E">
                    <a:alpha val="100000"/>
                  </a:srgbClr>
                </a:solidFill>
                <a:latin typeface="Corbel"/>
                <a:ea typeface="Corbel"/>
                <a:cs typeface="Corbel"/>
              </a:rPr>
              <a:t>{</a:t>
            </a:r>
            <a:r>
              <a:rPr sz="1800" i="1" spc="20" dirty="0">
                <a:solidFill>
                  <a:srgbClr val="191B0E">
                    <a:alpha val="100000"/>
                  </a:srgbClr>
                </a:solidFill>
                <a:latin typeface="Corbel"/>
                <a:ea typeface="Corbel"/>
                <a:cs typeface="Corbel"/>
              </a:rPr>
              <a:t>x=90</a:t>
            </a:r>
            <a:r>
              <a:rPr sz="2000" i="1" spc="60" dirty="0">
                <a:solidFill>
                  <a:srgbClr val="191B0E">
                    <a:alpha val="100000"/>
                  </a:srgbClr>
                </a:solidFill>
                <a:latin typeface="KaiTi"/>
                <a:ea typeface="KaiTi"/>
                <a:cs typeface="KaiTi"/>
              </a:rPr>
              <a:t>、</a:t>
            </a:r>
            <a:r>
              <a:rPr sz="1800" i="1" spc="20" dirty="0">
                <a:solidFill>
                  <a:srgbClr val="191B0E">
                    <a:alpha val="100000"/>
                  </a:srgbClr>
                </a:solidFill>
                <a:latin typeface="Corbel"/>
                <a:ea typeface="Corbel"/>
                <a:cs typeface="Corbel"/>
              </a:rPr>
              <a:t>y=90</a:t>
            </a:r>
            <a:r>
              <a:rPr sz="1800" i="1" spc="10" dirty="0">
                <a:solidFill>
                  <a:srgbClr val="191B0E">
                    <a:alpha val="100000"/>
                  </a:srgbClr>
                </a:solidFill>
                <a:latin typeface="Corbel"/>
                <a:ea typeface="Corbel"/>
                <a:cs typeface="Corbel"/>
              </a:rPr>
              <a:t>}</a:t>
            </a:r>
            <a:r>
              <a:rPr sz="2000" i="1" spc="6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  </a:t>
            </a:r>
            <a:r>
              <a:rPr sz="1800" i="1" spc="30" dirty="0">
                <a:solidFill>
                  <a:srgbClr val="191B0E">
                    <a:alpha val="100000"/>
                  </a:srgbClr>
                </a:solidFill>
                <a:latin typeface="Corbel"/>
                <a:ea typeface="Corbel"/>
                <a:cs typeface="Corbel"/>
              </a:rPr>
              <a:t>O</a:t>
            </a:r>
            <a:r>
              <a:rPr sz="1800" i="1" spc="20" dirty="0">
                <a:solidFill>
                  <a:srgbClr val="191B0E">
                    <a:alpha val="100000"/>
                  </a:srgbClr>
                </a:solidFill>
                <a:latin typeface="Corbel"/>
                <a:ea typeface="Corbel"/>
                <a:cs typeface="Corbel"/>
              </a:rPr>
              <a:t>AE</a:t>
            </a:r>
            <a:endParaRPr lang="Corbel" altLang="Corbel" sz="1800" dirty="0"/>
          </a:p>
          <a:p>
            <a:pPr indent="549794" algn="l" rtl="0" eaLnBrk="0">
              <a:lnSpc>
                <a:spcPct val="84000"/>
              </a:lnSpc>
              <a:spcBef>
                <a:spcPts val="452"/>
              </a:spcBef>
              <a:tabLst/>
            </a:pPr>
            <a:r>
              <a:rPr sz="1800" spc="70" dirty="0">
                <a:solidFill>
                  <a:srgbClr val="191B0E">
                    <a:alpha val="100000"/>
                  </a:srgbClr>
                </a:solidFill>
                <a:latin typeface="Microsoft YaHei"/>
                <a:ea typeface="Microsoft YaHei"/>
                <a:cs typeface="Microsoft YaHei"/>
              </a:rPr>
              <a:t>–</a:t>
            </a:r>
            <a:r>
              <a:rPr sz="1800" spc="60" dirty="0">
                <a:solidFill>
                  <a:srgbClr val="191B0E">
                    <a:alpha val="100000"/>
                  </a:srgbClr>
                </a:solidFill>
                <a:latin typeface="Microsoft YaHei"/>
                <a:ea typeface="Microsoft YaHei"/>
                <a:cs typeface="Microsoft YaHei"/>
              </a:rPr>
              <a:t>   </a:t>
            </a:r>
            <a:r>
              <a:rPr sz="1800" i="1" spc="50" dirty="0">
                <a:solidFill>
                  <a:srgbClr val="191B0E">
                    <a:alpha val="100000"/>
                  </a:srgbClr>
                </a:solidFill>
                <a:latin typeface="Corbel"/>
                <a:ea typeface="Corbel"/>
                <a:cs typeface="Corbel"/>
              </a:rPr>
              <a:t>{</a:t>
            </a:r>
            <a:r>
              <a:rPr sz="1800" i="1" spc="60" dirty="0">
                <a:solidFill>
                  <a:srgbClr val="191B0E">
                    <a:alpha val="100000"/>
                  </a:srgbClr>
                </a:solidFill>
                <a:latin typeface="Corbel"/>
                <a:ea typeface="Corbel"/>
                <a:cs typeface="Corbel"/>
              </a:rPr>
              <a:t>x</a:t>
            </a:r>
            <a:r>
              <a:rPr sz="1800" i="1" spc="70" dirty="0">
                <a:solidFill>
                  <a:srgbClr val="191B0E">
                    <a:alpha val="100000"/>
                  </a:srgbClr>
                </a:solidFill>
                <a:latin typeface="Corbel"/>
                <a:ea typeface="Corbel"/>
                <a:cs typeface="Corbel"/>
              </a:rPr>
              <a:t>=90</a:t>
            </a:r>
            <a:r>
              <a:rPr sz="1800" spc="40" dirty="0">
                <a:solidFill>
                  <a:srgbClr val="191B0E">
                    <a:alpha val="100000"/>
                  </a:srgbClr>
                </a:solidFill>
                <a:latin typeface="Corbel"/>
                <a:ea typeface="Corbel"/>
                <a:cs typeface="Corbel"/>
              </a:rPr>
              <a:t> </a:t>
            </a:r>
            <a:r>
              <a:rPr sz="1900" i="1" spc="170" dirty="0">
                <a:solidFill>
                  <a:srgbClr val="191B0E">
                    <a:alpha val="100000"/>
                  </a:srgbClr>
                </a:solidFill>
                <a:latin typeface="KaiTi"/>
                <a:ea typeface="KaiTi"/>
                <a:cs typeface="KaiTi"/>
              </a:rPr>
              <a:t>、</a:t>
            </a:r>
            <a:r>
              <a:rPr sz="1800" i="1" spc="60" dirty="0">
                <a:solidFill>
                  <a:srgbClr val="191B0E">
                    <a:alpha val="100000"/>
                  </a:srgbClr>
                </a:solidFill>
                <a:latin typeface="Corbel"/>
                <a:ea typeface="Corbel"/>
                <a:cs typeface="Corbel"/>
              </a:rPr>
              <a:t>y</a:t>
            </a:r>
            <a:r>
              <a:rPr sz="1800" i="1" spc="70" dirty="0">
                <a:solidFill>
                  <a:srgbClr val="191B0E">
                    <a:alpha val="100000"/>
                  </a:srgbClr>
                </a:solidFill>
                <a:latin typeface="Corbel"/>
                <a:ea typeface="Corbel"/>
                <a:cs typeface="Corbel"/>
              </a:rPr>
              <a:t>=</a:t>
            </a:r>
            <a:r>
              <a:rPr sz="1800" i="1" spc="60" dirty="0">
                <a:solidFill>
                  <a:srgbClr val="191B0E">
                    <a:alpha val="100000"/>
                  </a:srgbClr>
                </a:solidFill>
                <a:latin typeface="Corbel"/>
                <a:ea typeface="Corbel"/>
                <a:cs typeface="Corbel"/>
              </a:rPr>
              <a:t>7</a:t>
            </a:r>
            <a:r>
              <a:rPr sz="1800" i="1" spc="70" dirty="0">
                <a:solidFill>
                  <a:srgbClr val="191B0E">
                    <a:alpha val="100000"/>
                  </a:srgbClr>
                </a:solidFill>
                <a:latin typeface="Corbel"/>
                <a:ea typeface="Corbel"/>
                <a:cs typeface="Corbel"/>
              </a:rPr>
              <a:t>0</a:t>
            </a:r>
            <a:r>
              <a:rPr sz="1800" i="1" spc="50" dirty="0">
                <a:solidFill>
                  <a:srgbClr val="191B0E">
                    <a:alpha val="100000"/>
                  </a:srgbClr>
                </a:solidFill>
                <a:latin typeface="Corbel"/>
                <a:ea typeface="Corbel"/>
                <a:cs typeface="Corbel"/>
              </a:rPr>
              <a:t>}</a:t>
            </a:r>
            <a:r>
              <a:rPr sz="1900" i="1" spc="170" dirty="0">
                <a:solidFill>
                  <a:srgbClr val="191B0E">
                    <a:alpha val="100000"/>
                  </a:srgbClr>
                </a:solidFill>
                <a:latin typeface="KaiTi"/>
                <a:ea typeface="KaiTi"/>
                <a:cs typeface="KaiTi"/>
              </a:rPr>
              <a:t>；</a:t>
            </a:r>
            <a:r>
              <a:rPr sz="1900" spc="0" dirty="0">
                <a:solidFill>
                  <a:srgbClr val="191B0E">
                    <a:alpha val="100000"/>
                  </a:srgbClr>
                </a:solidFill>
                <a:latin typeface="KaiTi"/>
                <a:ea typeface="KaiTi"/>
                <a:cs typeface="KaiTi"/>
              </a:rPr>
              <a:t> </a:t>
            </a:r>
            <a:r>
              <a:rPr sz="1800" i="1" spc="90" dirty="0">
                <a:solidFill>
                  <a:srgbClr val="191B0E">
                    <a:alpha val="100000"/>
                  </a:srgbClr>
                </a:solidFill>
                <a:latin typeface="Corbel"/>
                <a:ea typeface="Corbel"/>
                <a:cs typeface="Corbel"/>
              </a:rPr>
              <a:t>O</a:t>
            </a:r>
            <a:r>
              <a:rPr sz="1800" i="1" spc="80" dirty="0">
                <a:solidFill>
                  <a:srgbClr val="191B0E">
                    <a:alpha val="100000"/>
                  </a:srgbClr>
                </a:solidFill>
                <a:latin typeface="Corbel"/>
                <a:ea typeface="Corbel"/>
                <a:cs typeface="Corbel"/>
              </a:rPr>
              <a:t>B</a:t>
            </a:r>
            <a:r>
              <a:rPr sz="1800" i="1" spc="70" dirty="0">
                <a:solidFill>
                  <a:srgbClr val="191B0E">
                    <a:alpha val="100000"/>
                  </a:srgbClr>
                </a:solidFill>
                <a:latin typeface="Corbel"/>
                <a:ea typeface="Corbel"/>
                <a:cs typeface="Corbel"/>
              </a:rPr>
              <a:t>C</a:t>
            </a:r>
            <a:r>
              <a:rPr sz="1800" i="1" spc="60" dirty="0">
                <a:solidFill>
                  <a:srgbClr val="191B0E">
                    <a:alpha val="100000"/>
                  </a:srgbClr>
                </a:solidFill>
                <a:latin typeface="Corbel"/>
                <a:ea typeface="Corbel"/>
                <a:cs typeface="Corbel"/>
              </a:rPr>
              <a:t>E</a:t>
            </a:r>
            <a:endParaRPr lang="Corbel" altLang="Corbel" sz="1800" dirty="0"/>
          </a:p>
          <a:p>
            <a:pPr indent="12700" algn="l" rtl="0" eaLnBrk="0">
              <a:lnSpc>
                <a:spcPct val="98000"/>
              </a:lnSpc>
              <a:spcBef>
                <a:spcPts val="959"/>
              </a:spcBef>
              <a:tabLst/>
            </a:pPr>
            <a:r>
              <a:rPr sz="1800" spc="7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spc="95" dirty="0">
                <a:solidFill>
                  <a:srgbClr val="191B0E">
                    <a:alpha val="100000"/>
                  </a:srgbClr>
                </a:solidFill>
                <a:latin typeface="KaiTi"/>
                <a:ea typeface="KaiTi"/>
                <a:cs typeface="KaiTi"/>
              </a:rPr>
              <a:t>条</a:t>
            </a:r>
            <a:r>
              <a:rPr sz="1800" spc="90" dirty="0">
                <a:solidFill>
                  <a:srgbClr val="191B0E">
                    <a:alpha val="100000"/>
                  </a:srgbClr>
                </a:solidFill>
                <a:latin typeface="KaiTi"/>
                <a:ea typeface="KaiTi"/>
                <a:cs typeface="KaiTi"/>
              </a:rPr>
              <a:t>件覆盖</a:t>
            </a:r>
            <a:endParaRPr lang="KaiTi" altLang="KaiTi" sz="1800" dirty="0"/>
          </a:p>
          <a:p>
            <a:pPr indent="549794" algn="l" rtl="0" eaLnBrk="0">
              <a:lnSpc>
                <a:spcPct val="84000"/>
              </a:lnSpc>
              <a:spcBef>
                <a:spcPts val="277"/>
              </a:spcBef>
              <a:tabLst/>
            </a:pPr>
            <a:r>
              <a:rPr sz="1800" spc="5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i="1" spc="40" dirty="0">
                <a:solidFill>
                  <a:srgbClr val="191B0E">
                    <a:alpha val="100000"/>
                  </a:srgbClr>
                </a:solidFill>
                <a:latin typeface="Corbel"/>
                <a:ea typeface="Corbel"/>
                <a:cs typeface="Corbel"/>
              </a:rPr>
              <a:t>{</a:t>
            </a:r>
            <a:r>
              <a:rPr sz="1800" i="1" spc="50" dirty="0">
                <a:solidFill>
                  <a:srgbClr val="191B0E">
                    <a:alpha val="100000"/>
                  </a:srgbClr>
                </a:solidFill>
                <a:latin typeface="Corbel"/>
                <a:ea typeface="Corbel"/>
                <a:cs typeface="Corbel"/>
              </a:rPr>
              <a:t>x=90</a:t>
            </a:r>
            <a:r>
              <a:rPr sz="1800" spc="40" dirty="0">
                <a:solidFill>
                  <a:srgbClr val="191B0E">
                    <a:alpha val="100000"/>
                  </a:srgbClr>
                </a:solidFill>
                <a:latin typeface="Corbel"/>
                <a:ea typeface="Corbel"/>
                <a:cs typeface="Corbel"/>
              </a:rPr>
              <a:t> </a:t>
            </a:r>
            <a:r>
              <a:rPr sz="1900" i="1" spc="120" dirty="0">
                <a:solidFill>
                  <a:srgbClr val="191B0E">
                    <a:alpha val="100000"/>
                  </a:srgbClr>
                </a:solidFill>
                <a:latin typeface="KaiTi"/>
                <a:ea typeface="KaiTi"/>
                <a:cs typeface="KaiTi"/>
              </a:rPr>
              <a:t>、</a:t>
            </a:r>
            <a:r>
              <a:rPr sz="1800" i="1" spc="50" dirty="0">
                <a:solidFill>
                  <a:srgbClr val="191B0E">
                    <a:alpha val="100000"/>
                  </a:srgbClr>
                </a:solidFill>
                <a:latin typeface="Corbel"/>
                <a:ea typeface="Corbel"/>
                <a:cs typeface="Corbel"/>
              </a:rPr>
              <a:t>y</a:t>
            </a:r>
            <a:r>
              <a:rPr sz="1800" i="1" spc="45" dirty="0">
                <a:solidFill>
                  <a:srgbClr val="191B0E">
                    <a:alpha val="100000"/>
                  </a:srgbClr>
                </a:solidFill>
                <a:latin typeface="Corbel"/>
                <a:ea typeface="Corbel"/>
                <a:cs typeface="Corbel"/>
              </a:rPr>
              <a:t>=</a:t>
            </a:r>
            <a:r>
              <a:rPr sz="1800" i="1" spc="30" dirty="0">
                <a:solidFill>
                  <a:srgbClr val="191B0E">
                    <a:alpha val="100000"/>
                  </a:srgbClr>
                </a:solidFill>
                <a:latin typeface="Corbel"/>
                <a:ea typeface="Corbel"/>
                <a:cs typeface="Corbel"/>
              </a:rPr>
              <a:t>7</a:t>
            </a:r>
            <a:r>
              <a:rPr sz="1800" i="1" spc="40" dirty="0">
                <a:solidFill>
                  <a:srgbClr val="191B0E">
                    <a:alpha val="100000"/>
                  </a:srgbClr>
                </a:solidFill>
                <a:latin typeface="Corbel"/>
                <a:ea typeface="Corbel"/>
                <a:cs typeface="Corbel"/>
              </a:rPr>
              <a:t>0</a:t>
            </a:r>
            <a:r>
              <a:rPr sz="1800" i="1" spc="30" dirty="0">
                <a:solidFill>
                  <a:srgbClr val="191B0E">
                    <a:alpha val="100000"/>
                  </a:srgbClr>
                </a:solidFill>
                <a:latin typeface="Corbel"/>
                <a:ea typeface="Corbel"/>
                <a:cs typeface="Corbel"/>
              </a:rPr>
              <a:t>}</a:t>
            </a:r>
            <a:r>
              <a:rPr sz="1900" i="1" spc="120" dirty="0">
                <a:solidFill>
                  <a:srgbClr val="191B0E">
                    <a:alpha val="100000"/>
                  </a:srgbClr>
                </a:solidFill>
                <a:latin typeface="KaiTi"/>
                <a:ea typeface="KaiTi"/>
                <a:cs typeface="KaiTi"/>
              </a:rPr>
              <a:t>；</a:t>
            </a:r>
            <a:r>
              <a:rPr sz="1900" spc="0" dirty="0">
                <a:solidFill>
                  <a:srgbClr val="191B0E">
                    <a:alpha val="100000"/>
                  </a:srgbClr>
                </a:solidFill>
                <a:latin typeface="KaiTi"/>
                <a:ea typeface="KaiTi"/>
                <a:cs typeface="KaiTi"/>
              </a:rPr>
              <a:t> </a:t>
            </a:r>
            <a:r>
              <a:rPr sz="1800" i="1" spc="50" dirty="0">
                <a:solidFill>
                  <a:srgbClr val="191B0E">
                    <a:alpha val="100000"/>
                  </a:srgbClr>
                </a:solidFill>
                <a:latin typeface="Corbel"/>
                <a:ea typeface="Corbel"/>
                <a:cs typeface="Corbel"/>
              </a:rPr>
              <a:t>OB</a:t>
            </a:r>
            <a:r>
              <a:rPr sz="1800" i="1" spc="40" dirty="0">
                <a:solidFill>
                  <a:srgbClr val="191B0E">
                    <a:alpha val="100000"/>
                  </a:srgbClr>
                </a:solidFill>
                <a:latin typeface="Corbel"/>
                <a:ea typeface="Corbel"/>
                <a:cs typeface="Corbel"/>
              </a:rPr>
              <a:t>CE</a:t>
            </a:r>
            <a:endParaRPr lang="Corbel" altLang="Corbel" sz="1800" dirty="0"/>
          </a:p>
          <a:p>
            <a:pPr indent="549824" algn="l" rtl="0" eaLnBrk="0">
              <a:lnSpc>
                <a:spcPct val="81000"/>
              </a:lnSpc>
              <a:spcBef>
                <a:spcPts val="469"/>
              </a:spcBef>
              <a:tabLst/>
            </a:pPr>
            <a:r>
              <a:rPr sz="1800" spc="50" dirty="0">
                <a:solidFill>
                  <a:srgbClr val="191B0E">
                    <a:alpha val="100000"/>
                  </a:srgbClr>
                </a:solidFill>
                <a:latin typeface="Microsoft YaHei"/>
                <a:ea typeface="Microsoft YaHei"/>
                <a:cs typeface="Microsoft YaHei"/>
              </a:rPr>
              <a:t>–</a:t>
            </a:r>
            <a:r>
              <a:rPr sz="1800" spc="40" dirty="0">
                <a:solidFill>
                  <a:srgbClr val="191B0E">
                    <a:alpha val="100000"/>
                  </a:srgbClr>
                </a:solidFill>
                <a:latin typeface="Microsoft YaHei"/>
                <a:ea typeface="Microsoft YaHei"/>
                <a:cs typeface="Microsoft YaHei"/>
              </a:rPr>
              <a:t>   </a:t>
            </a:r>
            <a:r>
              <a:rPr sz="1800" i="1" spc="40" dirty="0">
                <a:solidFill>
                  <a:srgbClr val="191B0E">
                    <a:alpha val="100000"/>
                  </a:srgbClr>
                </a:solidFill>
                <a:latin typeface="Corbel"/>
                <a:ea typeface="Corbel"/>
                <a:cs typeface="Corbel"/>
              </a:rPr>
              <a:t>{</a:t>
            </a:r>
            <a:r>
              <a:rPr sz="1800" i="1" spc="50" dirty="0">
                <a:solidFill>
                  <a:srgbClr val="191B0E">
                    <a:alpha val="100000"/>
                  </a:srgbClr>
                </a:solidFill>
                <a:latin typeface="Corbel"/>
                <a:ea typeface="Corbel"/>
                <a:cs typeface="Corbel"/>
              </a:rPr>
              <a:t>x=40</a:t>
            </a:r>
            <a:r>
              <a:rPr sz="2000" i="1" spc="120" dirty="0">
                <a:solidFill>
                  <a:srgbClr val="191B0E">
                    <a:alpha val="100000"/>
                  </a:srgbClr>
                </a:solidFill>
                <a:latin typeface="KaiTi"/>
                <a:ea typeface="KaiTi"/>
                <a:cs typeface="KaiTi"/>
              </a:rPr>
              <a:t>、</a:t>
            </a:r>
            <a:r>
              <a:rPr sz="1800" i="1" spc="45" dirty="0">
                <a:solidFill>
                  <a:srgbClr val="191B0E">
                    <a:alpha val="100000"/>
                  </a:srgbClr>
                </a:solidFill>
                <a:latin typeface="Corbel"/>
                <a:ea typeface="Corbel"/>
                <a:cs typeface="Corbel"/>
              </a:rPr>
              <a:t>y</a:t>
            </a:r>
            <a:r>
              <a:rPr sz="1800" i="1" spc="40" dirty="0">
                <a:solidFill>
                  <a:srgbClr val="191B0E">
                    <a:alpha val="100000"/>
                  </a:srgbClr>
                </a:solidFill>
                <a:latin typeface="Corbel"/>
                <a:ea typeface="Corbel"/>
                <a:cs typeface="Corbel"/>
              </a:rPr>
              <a:t>=90</a:t>
            </a:r>
            <a:r>
              <a:rPr sz="1800" i="1" spc="30" dirty="0">
                <a:solidFill>
                  <a:srgbClr val="191B0E">
                    <a:alpha val="100000"/>
                  </a:srgbClr>
                </a:solidFill>
                <a:latin typeface="Corbel"/>
                <a:ea typeface="Corbel"/>
                <a:cs typeface="Corbel"/>
              </a:rPr>
              <a:t>}</a:t>
            </a:r>
            <a:r>
              <a:rPr sz="2000" i="1" spc="12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 </a:t>
            </a:r>
            <a:r>
              <a:rPr sz="1800" i="1" spc="50" dirty="0">
                <a:solidFill>
                  <a:srgbClr val="191B0E">
                    <a:alpha val="100000"/>
                  </a:srgbClr>
                </a:solidFill>
                <a:latin typeface="Corbel"/>
                <a:ea typeface="Corbel"/>
                <a:cs typeface="Corbel"/>
              </a:rPr>
              <a:t>OBD</a:t>
            </a:r>
            <a:r>
              <a:rPr sz="1800" i="1" spc="40" dirty="0">
                <a:solidFill>
                  <a:srgbClr val="191B0E">
                    <a:alpha val="100000"/>
                  </a:srgbClr>
                </a:solidFill>
                <a:latin typeface="Corbel"/>
                <a:ea typeface="Corbel"/>
                <a:cs typeface="Corbel"/>
              </a:rPr>
              <a:t>E</a:t>
            </a:r>
            <a:endParaRPr lang="Corbel" altLang="Corbel" sz="1800" dirty="0"/>
          </a:p>
          <a:p>
            <a:pPr indent="12700" algn="l" rtl="0" eaLnBrk="0">
              <a:lnSpc>
                <a:spcPct val="97000"/>
              </a:lnSpc>
              <a:spcBef>
                <a:spcPts val="955"/>
              </a:spcBef>
              <a:tabLst/>
            </a:pPr>
            <a:r>
              <a:rPr sz="1800" spc="7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spc="105" dirty="0">
                <a:solidFill>
                  <a:srgbClr val="191B0E">
                    <a:alpha val="100000"/>
                  </a:srgbClr>
                </a:solidFill>
                <a:latin typeface="KaiTi"/>
                <a:ea typeface="KaiTi"/>
                <a:cs typeface="KaiTi"/>
              </a:rPr>
              <a:t>判</a:t>
            </a:r>
            <a:r>
              <a:rPr sz="1800" spc="100" dirty="0">
                <a:solidFill>
                  <a:srgbClr val="191B0E">
                    <a:alpha val="100000"/>
                  </a:srgbClr>
                </a:solidFill>
                <a:latin typeface="KaiTi"/>
                <a:ea typeface="KaiTi"/>
                <a:cs typeface="KaiTi"/>
              </a:rPr>
              <a:t>定</a:t>
            </a:r>
            <a:r>
              <a:rPr sz="1800" spc="50" dirty="0">
                <a:solidFill>
                  <a:srgbClr val="191B0E">
                    <a:alpha val="100000"/>
                  </a:srgbClr>
                </a:solidFill>
                <a:latin typeface="Microsoft YaHei"/>
                <a:ea typeface="Microsoft YaHei"/>
                <a:cs typeface="Microsoft YaHei"/>
              </a:rPr>
              <a:t>/</a:t>
            </a:r>
            <a:r>
              <a:rPr sz="1800" spc="100" dirty="0">
                <a:solidFill>
                  <a:srgbClr val="191B0E">
                    <a:alpha val="100000"/>
                  </a:srgbClr>
                </a:solidFill>
                <a:latin typeface="KaiTi"/>
                <a:ea typeface="KaiTi"/>
                <a:cs typeface="KaiTi"/>
              </a:rPr>
              <a:t>条件覆盖</a:t>
            </a:r>
            <a:endParaRPr lang="KaiTi" altLang="KaiTi" sz="1800" dirty="0"/>
          </a:p>
          <a:p>
            <a:pPr indent="549794" algn="l" rtl="0" eaLnBrk="0">
              <a:lnSpc>
                <a:spcPct val="84000"/>
              </a:lnSpc>
              <a:spcBef>
                <a:spcPts val="280"/>
              </a:spcBef>
              <a:tabLst/>
            </a:pPr>
            <a:r>
              <a:rPr sz="1800" spc="6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i="1" spc="40" dirty="0">
                <a:solidFill>
                  <a:srgbClr val="191B0E">
                    <a:alpha val="100000"/>
                  </a:srgbClr>
                </a:solidFill>
                <a:latin typeface="Corbel"/>
                <a:ea typeface="Corbel"/>
                <a:cs typeface="Corbel"/>
              </a:rPr>
              <a:t>{</a:t>
            </a:r>
            <a:r>
              <a:rPr sz="1800" i="1" spc="50" dirty="0">
                <a:solidFill>
                  <a:srgbClr val="191B0E">
                    <a:alpha val="100000"/>
                  </a:srgbClr>
                </a:solidFill>
                <a:latin typeface="Corbel"/>
                <a:ea typeface="Corbel"/>
                <a:cs typeface="Corbel"/>
              </a:rPr>
              <a:t>x</a:t>
            </a:r>
            <a:r>
              <a:rPr sz="1800" i="1" spc="60" dirty="0">
                <a:solidFill>
                  <a:srgbClr val="191B0E">
                    <a:alpha val="100000"/>
                  </a:srgbClr>
                </a:solidFill>
                <a:latin typeface="Corbel"/>
                <a:ea typeface="Corbel"/>
                <a:cs typeface="Corbel"/>
              </a:rPr>
              <a:t>=90</a:t>
            </a:r>
            <a:r>
              <a:rPr sz="1800" spc="40" dirty="0">
                <a:solidFill>
                  <a:srgbClr val="191B0E">
                    <a:alpha val="100000"/>
                  </a:srgbClr>
                </a:solidFill>
                <a:latin typeface="Corbel"/>
                <a:ea typeface="Corbel"/>
                <a:cs typeface="Corbel"/>
              </a:rPr>
              <a:t> </a:t>
            </a:r>
            <a:r>
              <a:rPr sz="1900" i="1" spc="140" dirty="0">
                <a:solidFill>
                  <a:srgbClr val="191B0E">
                    <a:alpha val="100000"/>
                  </a:srgbClr>
                </a:solidFill>
                <a:latin typeface="KaiTi"/>
                <a:ea typeface="KaiTi"/>
                <a:cs typeface="KaiTi"/>
              </a:rPr>
              <a:t>、</a:t>
            </a:r>
            <a:r>
              <a:rPr sz="1800" i="1" spc="50" dirty="0">
                <a:solidFill>
                  <a:srgbClr val="191B0E">
                    <a:alpha val="100000"/>
                  </a:srgbClr>
                </a:solidFill>
                <a:latin typeface="Corbel"/>
                <a:ea typeface="Corbel"/>
                <a:cs typeface="Corbel"/>
              </a:rPr>
              <a:t>y</a:t>
            </a:r>
            <a:r>
              <a:rPr sz="1800" i="1" spc="60" dirty="0">
                <a:solidFill>
                  <a:srgbClr val="191B0E">
                    <a:alpha val="100000"/>
                  </a:srgbClr>
                </a:solidFill>
                <a:latin typeface="Corbel"/>
                <a:ea typeface="Corbel"/>
                <a:cs typeface="Corbel"/>
              </a:rPr>
              <a:t>=9</a:t>
            </a:r>
            <a:r>
              <a:rPr sz="1800" i="1" spc="55" dirty="0">
                <a:solidFill>
                  <a:srgbClr val="191B0E">
                    <a:alpha val="100000"/>
                  </a:srgbClr>
                </a:solidFill>
                <a:latin typeface="Corbel"/>
                <a:ea typeface="Corbel"/>
                <a:cs typeface="Corbel"/>
              </a:rPr>
              <a:t>0</a:t>
            </a:r>
            <a:r>
              <a:rPr sz="1800" i="1" spc="30" dirty="0">
                <a:solidFill>
                  <a:srgbClr val="191B0E">
                    <a:alpha val="100000"/>
                  </a:srgbClr>
                </a:solidFill>
                <a:latin typeface="Corbel"/>
                <a:ea typeface="Corbel"/>
                <a:cs typeface="Corbel"/>
              </a:rPr>
              <a:t>}</a:t>
            </a:r>
            <a:r>
              <a:rPr sz="1800" spc="40" dirty="0">
                <a:solidFill>
                  <a:srgbClr val="191B0E">
                    <a:alpha val="100000"/>
                  </a:srgbClr>
                </a:solidFill>
                <a:latin typeface="Corbel"/>
                <a:ea typeface="Corbel"/>
                <a:cs typeface="Corbel"/>
              </a:rPr>
              <a:t> </a:t>
            </a:r>
            <a:r>
              <a:rPr sz="1900" i="1" spc="140" dirty="0">
                <a:solidFill>
                  <a:srgbClr val="191B0E">
                    <a:alpha val="100000"/>
                  </a:srgbClr>
                </a:solidFill>
                <a:latin typeface="KaiTi"/>
                <a:ea typeface="KaiTi"/>
                <a:cs typeface="KaiTi"/>
              </a:rPr>
              <a:t>；</a:t>
            </a:r>
            <a:r>
              <a:rPr sz="1800" i="1" spc="60" dirty="0">
                <a:solidFill>
                  <a:srgbClr val="191B0E">
                    <a:alpha val="100000"/>
                  </a:srgbClr>
                </a:solidFill>
                <a:latin typeface="Corbel"/>
                <a:ea typeface="Corbel"/>
                <a:cs typeface="Corbel"/>
              </a:rPr>
              <a:t>OA</a:t>
            </a:r>
            <a:r>
              <a:rPr sz="1800" i="1" spc="50" dirty="0">
                <a:solidFill>
                  <a:srgbClr val="191B0E">
                    <a:alpha val="100000"/>
                  </a:srgbClr>
                </a:solidFill>
                <a:latin typeface="Corbel"/>
                <a:ea typeface="Corbel"/>
                <a:cs typeface="Corbel"/>
              </a:rPr>
              <a:t>E</a:t>
            </a:r>
            <a:endParaRPr lang="Corbel" altLang="Corbel" sz="1800" dirty="0"/>
          </a:p>
          <a:p>
            <a:pPr indent="549794" algn="l" rtl="0" eaLnBrk="0">
              <a:lnSpc>
                <a:spcPct val="84000"/>
              </a:lnSpc>
              <a:spcBef>
                <a:spcPts val="473"/>
              </a:spcBef>
              <a:tabLst/>
            </a:pPr>
            <a:r>
              <a:rPr sz="1800" spc="50" dirty="0">
                <a:solidFill>
                  <a:srgbClr val="191B0E">
                    <a:alpha val="100000"/>
                  </a:srgbClr>
                </a:solidFill>
                <a:latin typeface="Microsoft YaHei"/>
                <a:ea typeface="Microsoft YaHei"/>
                <a:cs typeface="Microsoft YaHei"/>
              </a:rPr>
              <a:t>–</a:t>
            </a:r>
            <a:r>
              <a:rPr sz="1800" spc="40" dirty="0">
                <a:solidFill>
                  <a:srgbClr val="191B0E">
                    <a:alpha val="100000"/>
                  </a:srgbClr>
                </a:solidFill>
                <a:latin typeface="Microsoft YaHei"/>
                <a:ea typeface="Microsoft YaHei"/>
                <a:cs typeface="Microsoft YaHei"/>
              </a:rPr>
              <a:t>   </a:t>
            </a:r>
            <a:r>
              <a:rPr sz="1800" i="1" spc="30" dirty="0">
                <a:solidFill>
                  <a:srgbClr val="191B0E">
                    <a:alpha val="100000"/>
                  </a:srgbClr>
                </a:solidFill>
                <a:latin typeface="Corbel"/>
                <a:ea typeface="Corbel"/>
                <a:cs typeface="Corbel"/>
              </a:rPr>
              <a:t>{</a:t>
            </a:r>
            <a:r>
              <a:rPr sz="1800" i="1" spc="40" dirty="0">
                <a:solidFill>
                  <a:srgbClr val="191B0E">
                    <a:alpha val="100000"/>
                  </a:srgbClr>
                </a:solidFill>
                <a:latin typeface="Corbel"/>
                <a:ea typeface="Corbel"/>
                <a:cs typeface="Corbel"/>
              </a:rPr>
              <a:t>x</a:t>
            </a:r>
            <a:r>
              <a:rPr sz="1800" i="1" spc="50" dirty="0">
                <a:solidFill>
                  <a:srgbClr val="191B0E">
                    <a:alpha val="100000"/>
                  </a:srgbClr>
                </a:solidFill>
                <a:latin typeface="Corbel"/>
                <a:ea typeface="Corbel"/>
                <a:cs typeface="Corbel"/>
              </a:rPr>
              <a:t>=50</a:t>
            </a:r>
            <a:r>
              <a:rPr sz="1800" spc="30" dirty="0">
                <a:solidFill>
                  <a:srgbClr val="191B0E">
                    <a:alpha val="100000"/>
                  </a:srgbClr>
                </a:solidFill>
                <a:latin typeface="Corbel"/>
                <a:ea typeface="Corbel"/>
                <a:cs typeface="Corbel"/>
              </a:rPr>
              <a:t> </a:t>
            </a:r>
            <a:r>
              <a:rPr sz="1900" i="1" spc="100" dirty="0">
                <a:solidFill>
                  <a:srgbClr val="191B0E">
                    <a:alpha val="100000"/>
                  </a:srgbClr>
                </a:solidFill>
                <a:latin typeface="KaiTi"/>
                <a:ea typeface="KaiTi"/>
                <a:cs typeface="KaiTi"/>
              </a:rPr>
              <a:t>、</a:t>
            </a:r>
            <a:r>
              <a:rPr sz="1800" i="1" spc="45" dirty="0">
                <a:solidFill>
                  <a:srgbClr val="191B0E">
                    <a:alpha val="100000"/>
                  </a:srgbClr>
                </a:solidFill>
                <a:latin typeface="Corbel"/>
                <a:ea typeface="Corbel"/>
                <a:cs typeface="Corbel"/>
              </a:rPr>
              <a:t>y</a:t>
            </a:r>
            <a:r>
              <a:rPr sz="1800" i="1" spc="40" dirty="0">
                <a:solidFill>
                  <a:srgbClr val="191B0E">
                    <a:alpha val="100000"/>
                  </a:srgbClr>
                </a:solidFill>
                <a:latin typeface="Corbel"/>
                <a:ea typeface="Corbel"/>
                <a:cs typeface="Corbel"/>
              </a:rPr>
              <a:t>=50</a:t>
            </a:r>
            <a:r>
              <a:rPr sz="1800" i="1" spc="20" dirty="0">
                <a:solidFill>
                  <a:srgbClr val="191B0E">
                    <a:alpha val="100000"/>
                  </a:srgbClr>
                </a:solidFill>
                <a:latin typeface="Corbel"/>
                <a:ea typeface="Corbel"/>
                <a:cs typeface="Corbel"/>
              </a:rPr>
              <a:t>}</a:t>
            </a:r>
            <a:r>
              <a:rPr sz="1900" i="1" spc="100" dirty="0">
                <a:solidFill>
                  <a:srgbClr val="191B0E">
                    <a:alpha val="100000"/>
                  </a:srgbClr>
                </a:solidFill>
                <a:latin typeface="KaiTi"/>
                <a:ea typeface="KaiTi"/>
                <a:cs typeface="KaiTi"/>
              </a:rPr>
              <a:t>；</a:t>
            </a:r>
            <a:r>
              <a:rPr sz="1900" spc="0" dirty="0">
                <a:solidFill>
                  <a:srgbClr val="191B0E">
                    <a:alpha val="100000"/>
                  </a:srgbClr>
                </a:solidFill>
                <a:latin typeface="KaiTi"/>
                <a:ea typeface="KaiTi"/>
                <a:cs typeface="KaiTi"/>
              </a:rPr>
              <a:t> </a:t>
            </a:r>
            <a:r>
              <a:rPr sz="1800" i="1" spc="50" dirty="0">
                <a:solidFill>
                  <a:srgbClr val="191B0E">
                    <a:alpha val="100000"/>
                  </a:srgbClr>
                </a:solidFill>
                <a:latin typeface="Corbel"/>
                <a:ea typeface="Corbel"/>
                <a:cs typeface="Corbel"/>
              </a:rPr>
              <a:t>O</a:t>
            </a:r>
            <a:r>
              <a:rPr sz="1800" i="1" spc="40" dirty="0">
                <a:solidFill>
                  <a:srgbClr val="191B0E">
                    <a:alpha val="100000"/>
                  </a:srgbClr>
                </a:solidFill>
                <a:latin typeface="Corbel"/>
                <a:ea typeface="Corbel"/>
                <a:cs typeface="Corbel"/>
              </a:rPr>
              <a:t>B</a:t>
            </a:r>
            <a:r>
              <a:rPr sz="1800" i="1" spc="50" dirty="0">
                <a:solidFill>
                  <a:srgbClr val="191B0E">
                    <a:alpha val="100000"/>
                  </a:srgbClr>
                </a:solidFill>
                <a:latin typeface="Corbel"/>
                <a:ea typeface="Corbel"/>
                <a:cs typeface="Corbel"/>
              </a:rPr>
              <a:t>D</a:t>
            </a:r>
            <a:r>
              <a:rPr sz="1800" i="1" spc="40" dirty="0">
                <a:solidFill>
                  <a:srgbClr val="191B0E">
                    <a:alpha val="100000"/>
                  </a:srgbClr>
                </a:solidFill>
                <a:latin typeface="Corbel"/>
                <a:ea typeface="Corbel"/>
                <a:cs typeface="Corbel"/>
              </a:rPr>
              <a:t>E</a:t>
            </a:r>
            <a:endParaRPr lang="Corbel" altLang="Corbel" sz="1800" dirty="0"/>
          </a:p>
          <a:p>
            <a:pPr indent="549824" algn="l" rtl="0" eaLnBrk="0">
              <a:lnSpc>
                <a:spcPct val="81000"/>
              </a:lnSpc>
              <a:spcBef>
                <a:spcPts val="469"/>
              </a:spcBef>
              <a:tabLst/>
            </a:pPr>
            <a:r>
              <a:rPr sz="1800" spc="6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i="1" spc="40" dirty="0">
                <a:solidFill>
                  <a:srgbClr val="191B0E">
                    <a:alpha val="100000"/>
                  </a:srgbClr>
                </a:solidFill>
                <a:latin typeface="Corbel"/>
                <a:ea typeface="Corbel"/>
                <a:cs typeface="Corbel"/>
              </a:rPr>
              <a:t>{</a:t>
            </a:r>
            <a:r>
              <a:rPr sz="1800" i="1" spc="50" dirty="0">
                <a:solidFill>
                  <a:srgbClr val="191B0E">
                    <a:alpha val="100000"/>
                  </a:srgbClr>
                </a:solidFill>
                <a:latin typeface="Corbel"/>
                <a:ea typeface="Corbel"/>
                <a:cs typeface="Corbel"/>
              </a:rPr>
              <a:t>x</a:t>
            </a:r>
            <a:r>
              <a:rPr sz="1800" i="1" spc="60" dirty="0">
                <a:solidFill>
                  <a:srgbClr val="191B0E">
                    <a:alpha val="100000"/>
                  </a:srgbClr>
                </a:solidFill>
                <a:latin typeface="Corbel"/>
                <a:ea typeface="Corbel"/>
                <a:cs typeface="Corbel"/>
              </a:rPr>
              <a:t>=90</a:t>
            </a:r>
            <a:r>
              <a:rPr sz="2000" i="1" spc="140" dirty="0">
                <a:solidFill>
                  <a:srgbClr val="191B0E">
                    <a:alpha val="100000"/>
                  </a:srgbClr>
                </a:solidFill>
                <a:latin typeface="KaiTi"/>
                <a:ea typeface="KaiTi"/>
                <a:cs typeface="KaiTi"/>
              </a:rPr>
              <a:t>、</a:t>
            </a:r>
            <a:r>
              <a:rPr sz="1800" i="1" spc="50" dirty="0">
                <a:solidFill>
                  <a:srgbClr val="191B0E">
                    <a:alpha val="100000"/>
                  </a:srgbClr>
                </a:solidFill>
                <a:latin typeface="Corbel"/>
                <a:ea typeface="Corbel"/>
                <a:cs typeface="Corbel"/>
              </a:rPr>
              <a:t>y</a:t>
            </a:r>
            <a:r>
              <a:rPr sz="1800" i="1" spc="60" dirty="0">
                <a:solidFill>
                  <a:srgbClr val="191B0E">
                    <a:alpha val="100000"/>
                  </a:srgbClr>
                </a:solidFill>
                <a:latin typeface="Corbel"/>
                <a:ea typeface="Corbel"/>
                <a:cs typeface="Corbel"/>
              </a:rPr>
              <a:t>=</a:t>
            </a:r>
            <a:r>
              <a:rPr sz="1800" i="1" spc="40" dirty="0">
                <a:solidFill>
                  <a:srgbClr val="191B0E">
                    <a:alpha val="100000"/>
                  </a:srgbClr>
                </a:solidFill>
                <a:latin typeface="Corbel"/>
                <a:ea typeface="Corbel"/>
                <a:cs typeface="Corbel"/>
              </a:rPr>
              <a:t>7</a:t>
            </a:r>
            <a:r>
              <a:rPr sz="1800" i="1" spc="50" dirty="0">
                <a:solidFill>
                  <a:srgbClr val="191B0E">
                    <a:alpha val="100000"/>
                  </a:srgbClr>
                </a:solidFill>
                <a:latin typeface="Corbel"/>
                <a:ea typeface="Corbel"/>
                <a:cs typeface="Corbel"/>
              </a:rPr>
              <a:t>0</a:t>
            </a:r>
            <a:r>
              <a:rPr sz="1800" i="1" spc="30" dirty="0">
                <a:solidFill>
                  <a:srgbClr val="191B0E">
                    <a:alpha val="100000"/>
                  </a:srgbClr>
                </a:solidFill>
                <a:latin typeface="Corbel"/>
                <a:ea typeface="Corbel"/>
                <a:cs typeface="Corbel"/>
              </a:rPr>
              <a:t>}</a:t>
            </a:r>
            <a:r>
              <a:rPr sz="2000" i="1" spc="14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 </a:t>
            </a:r>
            <a:r>
              <a:rPr sz="1800" i="1" spc="60" dirty="0">
                <a:solidFill>
                  <a:srgbClr val="191B0E">
                    <a:alpha val="100000"/>
                  </a:srgbClr>
                </a:solidFill>
                <a:latin typeface="Corbel"/>
                <a:ea typeface="Corbel"/>
                <a:cs typeface="Corbel"/>
              </a:rPr>
              <a:t>O</a:t>
            </a:r>
            <a:r>
              <a:rPr sz="1800" i="1" spc="50" dirty="0">
                <a:solidFill>
                  <a:srgbClr val="191B0E">
                    <a:alpha val="100000"/>
                  </a:srgbClr>
                </a:solidFill>
                <a:latin typeface="Corbel"/>
                <a:ea typeface="Corbel"/>
                <a:cs typeface="Corbel"/>
              </a:rPr>
              <a:t>BCE</a:t>
            </a:r>
            <a:endParaRPr lang="Corbel" altLang="Corbel" sz="1800" dirty="0"/>
          </a:p>
          <a:p>
            <a:pPr indent="549794" algn="l" rtl="0" eaLnBrk="0">
              <a:lnSpc>
                <a:spcPct val="84000"/>
              </a:lnSpc>
              <a:spcBef>
                <a:spcPts val="451"/>
              </a:spcBef>
              <a:tabLst/>
            </a:pPr>
            <a:r>
              <a:rPr sz="1800" spc="5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i="1" spc="40" dirty="0">
                <a:solidFill>
                  <a:srgbClr val="191B0E">
                    <a:alpha val="100000"/>
                  </a:srgbClr>
                </a:solidFill>
                <a:latin typeface="Corbel"/>
                <a:ea typeface="Corbel"/>
                <a:cs typeface="Corbel"/>
              </a:rPr>
              <a:t>{</a:t>
            </a:r>
            <a:r>
              <a:rPr sz="1800" i="1" spc="50" dirty="0">
                <a:solidFill>
                  <a:srgbClr val="191B0E">
                    <a:alpha val="100000"/>
                  </a:srgbClr>
                </a:solidFill>
                <a:latin typeface="Corbel"/>
                <a:ea typeface="Corbel"/>
                <a:cs typeface="Corbel"/>
              </a:rPr>
              <a:t>x=</a:t>
            </a:r>
            <a:r>
              <a:rPr sz="1800" i="1" spc="40" dirty="0">
                <a:solidFill>
                  <a:srgbClr val="191B0E">
                    <a:alpha val="100000"/>
                  </a:srgbClr>
                </a:solidFill>
                <a:latin typeface="Corbel"/>
                <a:ea typeface="Corbel"/>
                <a:cs typeface="Corbel"/>
              </a:rPr>
              <a:t>7</a:t>
            </a:r>
            <a:r>
              <a:rPr sz="1800" i="1" spc="50" dirty="0">
                <a:solidFill>
                  <a:srgbClr val="191B0E">
                    <a:alpha val="100000"/>
                  </a:srgbClr>
                </a:solidFill>
                <a:latin typeface="Corbel"/>
                <a:ea typeface="Corbel"/>
                <a:cs typeface="Corbel"/>
              </a:rPr>
              <a:t>0</a:t>
            </a:r>
            <a:r>
              <a:rPr sz="1800" spc="40" dirty="0">
                <a:solidFill>
                  <a:srgbClr val="191B0E">
                    <a:alpha val="100000"/>
                  </a:srgbClr>
                </a:solidFill>
                <a:latin typeface="Corbel"/>
                <a:ea typeface="Corbel"/>
                <a:cs typeface="Corbel"/>
              </a:rPr>
              <a:t> </a:t>
            </a:r>
            <a:r>
              <a:rPr sz="1900" i="1" spc="120" dirty="0">
                <a:solidFill>
                  <a:srgbClr val="191B0E">
                    <a:alpha val="100000"/>
                  </a:srgbClr>
                </a:solidFill>
                <a:latin typeface="KaiTi"/>
                <a:ea typeface="KaiTi"/>
                <a:cs typeface="KaiTi"/>
              </a:rPr>
              <a:t>、</a:t>
            </a:r>
            <a:r>
              <a:rPr sz="1800" i="1" spc="50" dirty="0">
                <a:solidFill>
                  <a:srgbClr val="191B0E">
                    <a:alpha val="100000"/>
                  </a:srgbClr>
                </a:solidFill>
                <a:latin typeface="Corbel"/>
                <a:ea typeface="Corbel"/>
                <a:cs typeface="Corbel"/>
              </a:rPr>
              <a:t>y</a:t>
            </a:r>
            <a:r>
              <a:rPr sz="1800" i="1" spc="45" dirty="0">
                <a:solidFill>
                  <a:srgbClr val="191B0E">
                    <a:alpha val="100000"/>
                  </a:srgbClr>
                </a:solidFill>
                <a:latin typeface="Corbel"/>
                <a:ea typeface="Corbel"/>
                <a:cs typeface="Corbel"/>
              </a:rPr>
              <a:t>=</a:t>
            </a:r>
            <a:r>
              <a:rPr sz="1800" i="1" spc="40" dirty="0">
                <a:solidFill>
                  <a:srgbClr val="191B0E">
                    <a:alpha val="100000"/>
                  </a:srgbClr>
                </a:solidFill>
                <a:latin typeface="Corbel"/>
                <a:ea typeface="Corbel"/>
                <a:cs typeface="Corbel"/>
              </a:rPr>
              <a:t>90</a:t>
            </a:r>
            <a:r>
              <a:rPr sz="1800" i="1" spc="30" dirty="0">
                <a:solidFill>
                  <a:srgbClr val="191B0E">
                    <a:alpha val="100000"/>
                  </a:srgbClr>
                </a:solidFill>
                <a:latin typeface="Corbel"/>
                <a:ea typeface="Corbel"/>
                <a:cs typeface="Corbel"/>
              </a:rPr>
              <a:t>}</a:t>
            </a:r>
            <a:r>
              <a:rPr sz="1900" i="1" spc="120" dirty="0">
                <a:solidFill>
                  <a:srgbClr val="191B0E">
                    <a:alpha val="100000"/>
                  </a:srgbClr>
                </a:solidFill>
                <a:latin typeface="KaiTi"/>
                <a:ea typeface="KaiTi"/>
                <a:cs typeface="KaiTi"/>
              </a:rPr>
              <a:t>；</a:t>
            </a:r>
            <a:r>
              <a:rPr sz="1900" spc="0" dirty="0">
                <a:solidFill>
                  <a:srgbClr val="191B0E">
                    <a:alpha val="100000"/>
                  </a:srgbClr>
                </a:solidFill>
                <a:latin typeface="KaiTi"/>
                <a:ea typeface="KaiTi"/>
                <a:cs typeface="KaiTi"/>
              </a:rPr>
              <a:t> </a:t>
            </a:r>
            <a:r>
              <a:rPr sz="1800" i="1" spc="50" dirty="0">
                <a:solidFill>
                  <a:srgbClr val="191B0E">
                    <a:alpha val="100000"/>
                  </a:srgbClr>
                </a:solidFill>
                <a:latin typeface="Corbel"/>
                <a:ea typeface="Corbel"/>
                <a:cs typeface="Corbel"/>
              </a:rPr>
              <a:t>OB</a:t>
            </a:r>
            <a:r>
              <a:rPr sz="1800" i="1" spc="40" dirty="0">
                <a:solidFill>
                  <a:srgbClr val="191B0E">
                    <a:alpha val="100000"/>
                  </a:srgbClr>
                </a:solidFill>
                <a:latin typeface="Corbel"/>
                <a:ea typeface="Corbel"/>
                <a:cs typeface="Corbel"/>
              </a:rPr>
              <a:t>CE</a:t>
            </a:r>
            <a:endParaRPr lang="Corbel" altLang="Corbel" sz="1800" dirty="0"/>
          </a:p>
        </p:txBody>
      </p:sp>
      <p:sp>
        <p:nvSpPr>
          <p:cNvPr id="723" name="textbox 723"/>
          <p:cNvSpPr/>
          <p:nvPr/>
        </p:nvSpPr>
        <p:spPr>
          <a:xfrm>
            <a:off x="5844109" y="2578379"/>
            <a:ext cx="3319145" cy="3985895"/>
          </a:xfrm>
          <a:prstGeom prst="rect">
            <a:avLst/>
          </a:prstGeom>
        </p:spPr>
        <p:txBody>
          <a:bodyPr vert="horz" wrap="square" lIns="0" tIns="0" rIns="0" bIns="0"/>
          <a:lstStyle/>
          <a:p>
            <a:pPr algn="l" rtl="0" eaLnBrk="0">
              <a:lnSpc>
                <a:spcPct val="83692"/>
              </a:lnSpc>
              <a:tabLst/>
            </a:pPr>
            <a:endParaRPr lang="Arial" altLang="Arial" sz="100" dirty="0"/>
          </a:p>
          <a:p>
            <a:pPr indent="12700" algn="l" rtl="0" eaLnBrk="0">
              <a:lnSpc>
                <a:spcPct val="98000"/>
              </a:lnSpc>
              <a:tabLst/>
            </a:pPr>
            <a:r>
              <a:rPr sz="1800" spc="7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spc="95" dirty="0">
                <a:solidFill>
                  <a:srgbClr val="191B0E">
                    <a:alpha val="100000"/>
                  </a:srgbClr>
                </a:solidFill>
                <a:latin typeface="KaiTi"/>
                <a:ea typeface="KaiTi"/>
                <a:cs typeface="KaiTi"/>
              </a:rPr>
              <a:t>条</a:t>
            </a:r>
            <a:r>
              <a:rPr sz="1800" spc="90" dirty="0">
                <a:solidFill>
                  <a:srgbClr val="191B0E">
                    <a:alpha val="100000"/>
                  </a:srgbClr>
                </a:solidFill>
                <a:latin typeface="KaiTi"/>
                <a:ea typeface="KaiTi"/>
                <a:cs typeface="KaiTi"/>
              </a:rPr>
              <a:t>件组合</a:t>
            </a:r>
            <a:endParaRPr lang="KaiTi" altLang="KaiTi" sz="1800" dirty="0"/>
          </a:p>
          <a:p>
            <a:pPr indent="549794" algn="l" rtl="0" eaLnBrk="0">
              <a:lnSpc>
                <a:spcPct val="84000"/>
              </a:lnSpc>
              <a:spcBef>
                <a:spcPts val="505"/>
              </a:spcBef>
              <a:tabLst/>
            </a:pPr>
            <a:r>
              <a:rPr sz="1800" spc="40" dirty="0">
                <a:solidFill>
                  <a:srgbClr val="191B0E">
                    <a:alpha val="100000"/>
                  </a:srgbClr>
                </a:solidFill>
                <a:latin typeface="Microsoft YaHei"/>
                <a:ea typeface="Microsoft YaHei"/>
                <a:cs typeface="Microsoft YaHei"/>
              </a:rPr>
              <a:t>–</a:t>
            </a:r>
            <a:r>
              <a:rPr sz="1800" spc="40" dirty="0">
                <a:solidFill>
                  <a:srgbClr val="191B0E">
                    <a:alpha val="100000"/>
                  </a:srgbClr>
                </a:solidFill>
                <a:latin typeface="Microsoft YaHei"/>
                <a:ea typeface="Microsoft YaHei"/>
                <a:cs typeface="Microsoft YaHei"/>
              </a:rPr>
              <a:t>   </a:t>
            </a:r>
            <a:r>
              <a:rPr sz="1800" i="1" spc="30" dirty="0">
                <a:solidFill>
                  <a:srgbClr val="191B0E">
                    <a:alpha val="100000"/>
                  </a:srgbClr>
                </a:solidFill>
                <a:latin typeface="Corbel"/>
                <a:ea typeface="Corbel"/>
                <a:cs typeface="Corbel"/>
              </a:rPr>
              <a:t>{</a:t>
            </a:r>
            <a:r>
              <a:rPr sz="1800" i="1" spc="40" dirty="0">
                <a:solidFill>
                  <a:srgbClr val="191B0E">
                    <a:alpha val="100000"/>
                  </a:srgbClr>
                </a:solidFill>
                <a:latin typeface="Corbel"/>
                <a:ea typeface="Corbel"/>
                <a:cs typeface="Corbel"/>
              </a:rPr>
              <a:t>x</a:t>
            </a:r>
            <a:r>
              <a:rPr sz="1800" i="1" spc="35" dirty="0">
                <a:solidFill>
                  <a:srgbClr val="191B0E">
                    <a:alpha val="100000"/>
                  </a:srgbClr>
                </a:solidFill>
                <a:latin typeface="Corbel"/>
                <a:ea typeface="Corbel"/>
                <a:cs typeface="Corbel"/>
              </a:rPr>
              <a:t>=</a:t>
            </a:r>
            <a:r>
              <a:rPr sz="1800" i="1" spc="30" dirty="0">
                <a:solidFill>
                  <a:srgbClr val="191B0E">
                    <a:alpha val="100000"/>
                  </a:srgbClr>
                </a:solidFill>
                <a:latin typeface="Corbel"/>
                <a:ea typeface="Corbel"/>
                <a:cs typeface="Corbel"/>
              </a:rPr>
              <a:t>90</a:t>
            </a:r>
            <a:r>
              <a:rPr sz="1800" spc="30" dirty="0">
                <a:solidFill>
                  <a:srgbClr val="191B0E">
                    <a:alpha val="100000"/>
                  </a:srgbClr>
                </a:solidFill>
                <a:latin typeface="Corbel"/>
                <a:ea typeface="Corbel"/>
                <a:cs typeface="Corbel"/>
              </a:rPr>
              <a:t> </a:t>
            </a:r>
            <a:r>
              <a:rPr sz="1900" i="1" spc="80" dirty="0">
                <a:solidFill>
                  <a:srgbClr val="191B0E">
                    <a:alpha val="100000"/>
                  </a:srgbClr>
                </a:solidFill>
                <a:latin typeface="KaiTi"/>
                <a:ea typeface="KaiTi"/>
                <a:cs typeface="KaiTi"/>
              </a:rPr>
              <a:t>、</a:t>
            </a:r>
            <a:r>
              <a:rPr sz="1800" i="1" spc="30" dirty="0">
                <a:solidFill>
                  <a:srgbClr val="191B0E">
                    <a:alpha val="100000"/>
                  </a:srgbClr>
                </a:solidFill>
                <a:latin typeface="Corbel"/>
                <a:ea typeface="Corbel"/>
                <a:cs typeface="Corbel"/>
              </a:rPr>
              <a:t>y=90</a:t>
            </a:r>
            <a:r>
              <a:rPr sz="1800" i="1" spc="20" dirty="0">
                <a:solidFill>
                  <a:srgbClr val="191B0E">
                    <a:alpha val="100000"/>
                  </a:srgbClr>
                </a:solidFill>
                <a:latin typeface="Corbel"/>
                <a:ea typeface="Corbel"/>
                <a:cs typeface="Corbel"/>
              </a:rPr>
              <a:t>}</a:t>
            </a:r>
            <a:r>
              <a:rPr sz="1800" spc="30" dirty="0">
                <a:solidFill>
                  <a:srgbClr val="191B0E">
                    <a:alpha val="100000"/>
                  </a:srgbClr>
                </a:solidFill>
                <a:latin typeface="Corbel"/>
                <a:ea typeface="Corbel"/>
                <a:cs typeface="Corbel"/>
              </a:rPr>
              <a:t> </a:t>
            </a:r>
            <a:r>
              <a:rPr sz="1900" i="1" spc="80" dirty="0">
                <a:solidFill>
                  <a:srgbClr val="191B0E">
                    <a:alpha val="100000"/>
                  </a:srgbClr>
                </a:solidFill>
                <a:latin typeface="KaiTi"/>
                <a:ea typeface="KaiTi"/>
                <a:cs typeface="KaiTi"/>
              </a:rPr>
              <a:t>；</a:t>
            </a:r>
            <a:r>
              <a:rPr sz="1900" spc="0" dirty="0">
                <a:solidFill>
                  <a:srgbClr val="191B0E">
                    <a:alpha val="100000"/>
                  </a:srgbClr>
                </a:solidFill>
                <a:latin typeface="KaiTi"/>
                <a:ea typeface="KaiTi"/>
                <a:cs typeface="KaiTi"/>
              </a:rPr>
              <a:t> </a:t>
            </a:r>
            <a:r>
              <a:rPr sz="1800" i="1" spc="40" dirty="0">
                <a:solidFill>
                  <a:srgbClr val="191B0E">
                    <a:alpha val="100000"/>
                  </a:srgbClr>
                </a:solidFill>
                <a:latin typeface="Corbel"/>
                <a:ea typeface="Corbel"/>
                <a:cs typeface="Corbel"/>
              </a:rPr>
              <a:t>OA</a:t>
            </a:r>
            <a:r>
              <a:rPr sz="1800" i="1" spc="30" dirty="0">
                <a:solidFill>
                  <a:srgbClr val="191B0E">
                    <a:alpha val="100000"/>
                  </a:srgbClr>
                </a:solidFill>
                <a:latin typeface="Corbel"/>
                <a:ea typeface="Corbel"/>
                <a:cs typeface="Corbel"/>
              </a:rPr>
              <a:t>E</a:t>
            </a:r>
            <a:endParaRPr lang="Corbel" altLang="Corbel" sz="1800" dirty="0"/>
          </a:p>
          <a:p>
            <a:pPr indent="549794" algn="l" rtl="0" eaLnBrk="0">
              <a:lnSpc>
                <a:spcPct val="84000"/>
              </a:lnSpc>
              <a:spcBef>
                <a:spcPts val="701"/>
              </a:spcBef>
              <a:tabLst/>
            </a:pPr>
            <a:r>
              <a:rPr sz="1800" spc="6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i="1" spc="40" dirty="0">
                <a:solidFill>
                  <a:srgbClr val="191B0E">
                    <a:alpha val="100000"/>
                  </a:srgbClr>
                </a:solidFill>
                <a:latin typeface="Corbel"/>
                <a:ea typeface="Corbel"/>
                <a:cs typeface="Corbel"/>
              </a:rPr>
              <a:t>{</a:t>
            </a:r>
            <a:r>
              <a:rPr sz="1800" i="1" spc="50" dirty="0">
                <a:solidFill>
                  <a:srgbClr val="191B0E">
                    <a:alpha val="100000"/>
                  </a:srgbClr>
                </a:solidFill>
                <a:latin typeface="Corbel"/>
                <a:ea typeface="Corbel"/>
                <a:cs typeface="Corbel"/>
              </a:rPr>
              <a:t>x=90</a:t>
            </a:r>
            <a:r>
              <a:rPr sz="1800" spc="40" dirty="0">
                <a:solidFill>
                  <a:srgbClr val="191B0E">
                    <a:alpha val="100000"/>
                  </a:srgbClr>
                </a:solidFill>
                <a:latin typeface="Corbel"/>
                <a:ea typeface="Corbel"/>
                <a:cs typeface="Corbel"/>
              </a:rPr>
              <a:t> </a:t>
            </a:r>
            <a:r>
              <a:rPr sz="1900" i="1" spc="130" dirty="0">
                <a:solidFill>
                  <a:srgbClr val="191B0E">
                    <a:alpha val="100000"/>
                  </a:srgbClr>
                </a:solidFill>
                <a:latin typeface="KaiTi"/>
                <a:ea typeface="KaiTi"/>
                <a:cs typeface="KaiTi"/>
              </a:rPr>
              <a:t>、</a:t>
            </a:r>
            <a:r>
              <a:rPr sz="1800" i="1" spc="50" dirty="0">
                <a:solidFill>
                  <a:srgbClr val="191B0E">
                    <a:alpha val="100000"/>
                  </a:srgbClr>
                </a:solidFill>
                <a:latin typeface="Corbel"/>
                <a:ea typeface="Corbel"/>
                <a:cs typeface="Corbel"/>
              </a:rPr>
              <a:t>y=</a:t>
            </a:r>
            <a:r>
              <a:rPr sz="1800" i="1" spc="40" dirty="0">
                <a:solidFill>
                  <a:srgbClr val="191B0E">
                    <a:alpha val="100000"/>
                  </a:srgbClr>
                </a:solidFill>
                <a:latin typeface="Corbel"/>
                <a:ea typeface="Corbel"/>
                <a:cs typeface="Corbel"/>
              </a:rPr>
              <a:t>70</a:t>
            </a:r>
            <a:r>
              <a:rPr sz="1800" i="1" spc="30" dirty="0">
                <a:solidFill>
                  <a:srgbClr val="191B0E">
                    <a:alpha val="100000"/>
                  </a:srgbClr>
                </a:solidFill>
                <a:latin typeface="Corbel"/>
                <a:ea typeface="Corbel"/>
                <a:cs typeface="Corbel"/>
              </a:rPr>
              <a:t>}</a:t>
            </a:r>
            <a:r>
              <a:rPr sz="1800" spc="40" dirty="0">
                <a:solidFill>
                  <a:srgbClr val="191B0E">
                    <a:alpha val="100000"/>
                  </a:srgbClr>
                </a:solidFill>
                <a:latin typeface="Corbel"/>
                <a:ea typeface="Corbel"/>
                <a:cs typeface="Corbel"/>
              </a:rPr>
              <a:t> </a:t>
            </a:r>
            <a:r>
              <a:rPr sz="1900" i="1" spc="130" dirty="0">
                <a:solidFill>
                  <a:srgbClr val="191B0E">
                    <a:alpha val="100000"/>
                  </a:srgbClr>
                </a:solidFill>
                <a:latin typeface="KaiTi"/>
                <a:ea typeface="KaiTi"/>
                <a:cs typeface="KaiTi"/>
              </a:rPr>
              <a:t>；</a:t>
            </a:r>
            <a:r>
              <a:rPr sz="1900" spc="0" dirty="0">
                <a:solidFill>
                  <a:srgbClr val="191B0E">
                    <a:alpha val="100000"/>
                  </a:srgbClr>
                </a:solidFill>
                <a:latin typeface="KaiTi"/>
                <a:ea typeface="KaiTi"/>
                <a:cs typeface="KaiTi"/>
              </a:rPr>
              <a:t> </a:t>
            </a:r>
            <a:r>
              <a:rPr sz="1800" i="1" spc="60" dirty="0">
                <a:solidFill>
                  <a:srgbClr val="191B0E">
                    <a:alpha val="100000"/>
                  </a:srgbClr>
                </a:solidFill>
                <a:latin typeface="Corbel"/>
                <a:ea typeface="Corbel"/>
                <a:cs typeface="Corbel"/>
              </a:rPr>
              <a:t>O</a:t>
            </a:r>
            <a:r>
              <a:rPr sz="1800" i="1" spc="50" dirty="0">
                <a:solidFill>
                  <a:srgbClr val="191B0E">
                    <a:alpha val="100000"/>
                  </a:srgbClr>
                </a:solidFill>
                <a:latin typeface="Corbel"/>
                <a:ea typeface="Corbel"/>
                <a:cs typeface="Corbel"/>
              </a:rPr>
              <a:t>BC</a:t>
            </a:r>
            <a:r>
              <a:rPr sz="1800" i="1" spc="40" dirty="0">
                <a:solidFill>
                  <a:srgbClr val="191B0E">
                    <a:alpha val="100000"/>
                  </a:srgbClr>
                </a:solidFill>
                <a:latin typeface="Corbel"/>
                <a:ea typeface="Corbel"/>
                <a:cs typeface="Corbel"/>
              </a:rPr>
              <a:t>E</a:t>
            </a:r>
            <a:endParaRPr lang="Corbel" altLang="Corbel" sz="1800" dirty="0"/>
          </a:p>
          <a:p>
            <a:pPr indent="549794" algn="l" rtl="0" eaLnBrk="0">
              <a:lnSpc>
                <a:spcPct val="84000"/>
              </a:lnSpc>
              <a:spcBef>
                <a:spcPts val="692"/>
              </a:spcBef>
              <a:tabLst/>
            </a:pPr>
            <a:r>
              <a:rPr sz="1800" spc="5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i="1" spc="30" dirty="0">
                <a:solidFill>
                  <a:srgbClr val="191B0E">
                    <a:alpha val="100000"/>
                  </a:srgbClr>
                </a:solidFill>
                <a:latin typeface="Corbel"/>
                <a:ea typeface="Corbel"/>
                <a:cs typeface="Corbel"/>
              </a:rPr>
              <a:t>{</a:t>
            </a:r>
            <a:r>
              <a:rPr sz="1800" i="1" spc="50" dirty="0">
                <a:solidFill>
                  <a:srgbClr val="191B0E">
                    <a:alpha val="100000"/>
                  </a:srgbClr>
                </a:solidFill>
                <a:latin typeface="Corbel"/>
                <a:ea typeface="Corbel"/>
                <a:cs typeface="Corbel"/>
              </a:rPr>
              <a:t>x=90</a:t>
            </a:r>
            <a:r>
              <a:rPr sz="1800" spc="40" dirty="0">
                <a:solidFill>
                  <a:srgbClr val="191B0E">
                    <a:alpha val="100000"/>
                  </a:srgbClr>
                </a:solidFill>
                <a:latin typeface="Corbel"/>
                <a:ea typeface="Corbel"/>
                <a:cs typeface="Corbel"/>
              </a:rPr>
              <a:t> </a:t>
            </a:r>
            <a:r>
              <a:rPr sz="1900" i="1" spc="110" dirty="0">
                <a:solidFill>
                  <a:srgbClr val="191B0E">
                    <a:alpha val="100000"/>
                  </a:srgbClr>
                </a:solidFill>
                <a:latin typeface="KaiTi"/>
                <a:ea typeface="KaiTi"/>
                <a:cs typeface="KaiTi"/>
              </a:rPr>
              <a:t>、</a:t>
            </a:r>
            <a:r>
              <a:rPr sz="1800" i="1" spc="50" dirty="0">
                <a:solidFill>
                  <a:srgbClr val="191B0E">
                    <a:alpha val="100000"/>
                  </a:srgbClr>
                </a:solidFill>
                <a:latin typeface="Corbel"/>
                <a:ea typeface="Corbel"/>
                <a:cs typeface="Corbel"/>
              </a:rPr>
              <a:t>y=</a:t>
            </a:r>
            <a:r>
              <a:rPr sz="1800" i="1" spc="40" dirty="0">
                <a:solidFill>
                  <a:srgbClr val="191B0E">
                    <a:alpha val="100000"/>
                  </a:srgbClr>
                </a:solidFill>
                <a:latin typeface="Corbel"/>
                <a:ea typeface="Corbel"/>
                <a:cs typeface="Corbel"/>
              </a:rPr>
              <a:t>30</a:t>
            </a:r>
            <a:r>
              <a:rPr sz="1800" i="1" spc="20" dirty="0">
                <a:solidFill>
                  <a:srgbClr val="191B0E">
                    <a:alpha val="100000"/>
                  </a:srgbClr>
                </a:solidFill>
                <a:latin typeface="Corbel"/>
                <a:ea typeface="Corbel"/>
                <a:cs typeface="Corbel"/>
              </a:rPr>
              <a:t>}</a:t>
            </a:r>
            <a:r>
              <a:rPr sz="1800" spc="40" dirty="0">
                <a:solidFill>
                  <a:srgbClr val="191B0E">
                    <a:alpha val="100000"/>
                  </a:srgbClr>
                </a:solidFill>
                <a:latin typeface="Corbel"/>
                <a:ea typeface="Corbel"/>
                <a:cs typeface="Corbel"/>
              </a:rPr>
              <a:t> </a:t>
            </a:r>
            <a:r>
              <a:rPr sz="1900" i="1" spc="110" dirty="0">
                <a:solidFill>
                  <a:srgbClr val="191B0E">
                    <a:alpha val="100000"/>
                  </a:srgbClr>
                </a:solidFill>
                <a:latin typeface="KaiTi"/>
                <a:ea typeface="KaiTi"/>
                <a:cs typeface="KaiTi"/>
              </a:rPr>
              <a:t>；</a:t>
            </a:r>
            <a:r>
              <a:rPr sz="1900" spc="0" dirty="0">
                <a:solidFill>
                  <a:srgbClr val="191B0E">
                    <a:alpha val="100000"/>
                  </a:srgbClr>
                </a:solidFill>
                <a:latin typeface="KaiTi"/>
                <a:ea typeface="KaiTi"/>
                <a:cs typeface="KaiTi"/>
              </a:rPr>
              <a:t> </a:t>
            </a:r>
            <a:r>
              <a:rPr sz="1800" i="1" spc="50" dirty="0">
                <a:solidFill>
                  <a:srgbClr val="191B0E">
                    <a:alpha val="100000"/>
                  </a:srgbClr>
                </a:solidFill>
                <a:latin typeface="Corbel"/>
                <a:ea typeface="Corbel"/>
                <a:cs typeface="Corbel"/>
              </a:rPr>
              <a:t>OBD</a:t>
            </a:r>
            <a:r>
              <a:rPr sz="1800" i="1" spc="40" dirty="0">
                <a:solidFill>
                  <a:srgbClr val="191B0E">
                    <a:alpha val="100000"/>
                  </a:srgbClr>
                </a:solidFill>
                <a:latin typeface="Corbel"/>
                <a:ea typeface="Corbel"/>
                <a:cs typeface="Corbel"/>
              </a:rPr>
              <a:t>E</a:t>
            </a:r>
            <a:endParaRPr lang="Corbel" altLang="Corbel" sz="1800" dirty="0"/>
          </a:p>
          <a:p>
            <a:pPr indent="549794" algn="l" rtl="0" eaLnBrk="0">
              <a:lnSpc>
                <a:spcPct val="84000"/>
              </a:lnSpc>
              <a:spcBef>
                <a:spcPts val="701"/>
              </a:spcBef>
              <a:tabLst/>
            </a:pPr>
            <a:r>
              <a:rPr sz="1800" spc="6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i="1" spc="40" dirty="0">
                <a:solidFill>
                  <a:srgbClr val="191B0E">
                    <a:alpha val="100000"/>
                  </a:srgbClr>
                </a:solidFill>
                <a:latin typeface="Corbel"/>
                <a:ea typeface="Corbel"/>
                <a:cs typeface="Corbel"/>
              </a:rPr>
              <a:t>{</a:t>
            </a:r>
            <a:r>
              <a:rPr sz="1800" i="1" spc="50" dirty="0">
                <a:solidFill>
                  <a:srgbClr val="191B0E">
                    <a:alpha val="100000"/>
                  </a:srgbClr>
                </a:solidFill>
                <a:latin typeface="Corbel"/>
                <a:ea typeface="Corbel"/>
                <a:cs typeface="Corbel"/>
              </a:rPr>
              <a:t>x=70</a:t>
            </a:r>
            <a:r>
              <a:rPr sz="1800" spc="40" dirty="0">
                <a:solidFill>
                  <a:srgbClr val="191B0E">
                    <a:alpha val="100000"/>
                  </a:srgbClr>
                </a:solidFill>
                <a:latin typeface="Corbel"/>
                <a:ea typeface="Corbel"/>
                <a:cs typeface="Corbel"/>
              </a:rPr>
              <a:t> </a:t>
            </a:r>
            <a:r>
              <a:rPr sz="1900" i="1" spc="130" dirty="0">
                <a:solidFill>
                  <a:srgbClr val="191B0E">
                    <a:alpha val="100000"/>
                  </a:srgbClr>
                </a:solidFill>
                <a:latin typeface="KaiTi"/>
                <a:ea typeface="KaiTi"/>
                <a:cs typeface="KaiTi"/>
              </a:rPr>
              <a:t>、</a:t>
            </a:r>
            <a:r>
              <a:rPr sz="1800" i="1" spc="50" dirty="0">
                <a:solidFill>
                  <a:srgbClr val="191B0E">
                    <a:alpha val="100000"/>
                  </a:srgbClr>
                </a:solidFill>
                <a:latin typeface="Corbel"/>
                <a:ea typeface="Corbel"/>
                <a:cs typeface="Corbel"/>
              </a:rPr>
              <a:t>y=</a:t>
            </a:r>
            <a:r>
              <a:rPr sz="1800" i="1" spc="40" dirty="0">
                <a:solidFill>
                  <a:srgbClr val="191B0E">
                    <a:alpha val="100000"/>
                  </a:srgbClr>
                </a:solidFill>
                <a:latin typeface="Corbel"/>
                <a:ea typeface="Corbel"/>
                <a:cs typeface="Corbel"/>
              </a:rPr>
              <a:t>90</a:t>
            </a:r>
            <a:r>
              <a:rPr sz="1800" i="1" spc="30" dirty="0">
                <a:solidFill>
                  <a:srgbClr val="191B0E">
                    <a:alpha val="100000"/>
                  </a:srgbClr>
                </a:solidFill>
                <a:latin typeface="Corbel"/>
                <a:ea typeface="Corbel"/>
                <a:cs typeface="Corbel"/>
              </a:rPr>
              <a:t>}</a:t>
            </a:r>
            <a:r>
              <a:rPr sz="1800" spc="40" dirty="0">
                <a:solidFill>
                  <a:srgbClr val="191B0E">
                    <a:alpha val="100000"/>
                  </a:srgbClr>
                </a:solidFill>
                <a:latin typeface="Corbel"/>
                <a:ea typeface="Corbel"/>
                <a:cs typeface="Corbel"/>
              </a:rPr>
              <a:t> </a:t>
            </a:r>
            <a:r>
              <a:rPr sz="1900" i="1" spc="130" dirty="0">
                <a:solidFill>
                  <a:srgbClr val="191B0E">
                    <a:alpha val="100000"/>
                  </a:srgbClr>
                </a:solidFill>
                <a:latin typeface="KaiTi"/>
                <a:ea typeface="KaiTi"/>
                <a:cs typeface="KaiTi"/>
              </a:rPr>
              <a:t>；</a:t>
            </a:r>
            <a:r>
              <a:rPr sz="1900" spc="0" dirty="0">
                <a:solidFill>
                  <a:srgbClr val="191B0E">
                    <a:alpha val="100000"/>
                  </a:srgbClr>
                </a:solidFill>
                <a:latin typeface="KaiTi"/>
                <a:ea typeface="KaiTi"/>
                <a:cs typeface="KaiTi"/>
              </a:rPr>
              <a:t> </a:t>
            </a:r>
            <a:r>
              <a:rPr sz="1800" i="1" spc="60" dirty="0">
                <a:solidFill>
                  <a:srgbClr val="191B0E">
                    <a:alpha val="100000"/>
                  </a:srgbClr>
                </a:solidFill>
                <a:latin typeface="Corbel"/>
                <a:ea typeface="Corbel"/>
                <a:cs typeface="Corbel"/>
              </a:rPr>
              <a:t>O</a:t>
            </a:r>
            <a:r>
              <a:rPr sz="1800" i="1" spc="50" dirty="0">
                <a:solidFill>
                  <a:srgbClr val="191B0E">
                    <a:alpha val="100000"/>
                  </a:srgbClr>
                </a:solidFill>
                <a:latin typeface="Corbel"/>
                <a:ea typeface="Corbel"/>
                <a:cs typeface="Corbel"/>
              </a:rPr>
              <a:t>BC</a:t>
            </a:r>
            <a:r>
              <a:rPr sz="1800" i="1" spc="40" dirty="0">
                <a:solidFill>
                  <a:srgbClr val="191B0E">
                    <a:alpha val="100000"/>
                  </a:srgbClr>
                </a:solidFill>
                <a:latin typeface="Corbel"/>
                <a:ea typeface="Corbel"/>
                <a:cs typeface="Corbel"/>
              </a:rPr>
              <a:t>E</a:t>
            </a:r>
            <a:endParaRPr lang="Corbel" altLang="Corbel" sz="1800" dirty="0"/>
          </a:p>
          <a:p>
            <a:pPr indent="549794" algn="l" rtl="0" eaLnBrk="0">
              <a:lnSpc>
                <a:spcPct val="84000"/>
              </a:lnSpc>
              <a:spcBef>
                <a:spcPts val="701"/>
              </a:spcBef>
              <a:tabLst/>
            </a:pPr>
            <a:r>
              <a:rPr sz="1800" spc="5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i="1" spc="30" dirty="0">
                <a:solidFill>
                  <a:srgbClr val="191B0E">
                    <a:alpha val="100000"/>
                  </a:srgbClr>
                </a:solidFill>
                <a:latin typeface="Corbel"/>
                <a:ea typeface="Corbel"/>
                <a:cs typeface="Corbel"/>
              </a:rPr>
              <a:t>{</a:t>
            </a:r>
            <a:r>
              <a:rPr sz="1800" i="1" spc="50" dirty="0">
                <a:solidFill>
                  <a:srgbClr val="191B0E">
                    <a:alpha val="100000"/>
                  </a:srgbClr>
                </a:solidFill>
                <a:latin typeface="Corbel"/>
                <a:ea typeface="Corbel"/>
                <a:cs typeface="Corbel"/>
              </a:rPr>
              <a:t>x=30</a:t>
            </a:r>
            <a:r>
              <a:rPr sz="1800" spc="40" dirty="0">
                <a:solidFill>
                  <a:srgbClr val="191B0E">
                    <a:alpha val="100000"/>
                  </a:srgbClr>
                </a:solidFill>
                <a:latin typeface="Corbel"/>
                <a:ea typeface="Corbel"/>
                <a:cs typeface="Corbel"/>
              </a:rPr>
              <a:t> </a:t>
            </a:r>
            <a:r>
              <a:rPr sz="1900" i="1" spc="110" dirty="0">
                <a:solidFill>
                  <a:srgbClr val="191B0E">
                    <a:alpha val="100000"/>
                  </a:srgbClr>
                </a:solidFill>
                <a:latin typeface="KaiTi"/>
                <a:ea typeface="KaiTi"/>
                <a:cs typeface="KaiTi"/>
              </a:rPr>
              <a:t>、</a:t>
            </a:r>
            <a:r>
              <a:rPr sz="1800" i="1" spc="50" dirty="0">
                <a:solidFill>
                  <a:srgbClr val="191B0E">
                    <a:alpha val="100000"/>
                  </a:srgbClr>
                </a:solidFill>
                <a:latin typeface="Corbel"/>
                <a:ea typeface="Corbel"/>
                <a:cs typeface="Corbel"/>
              </a:rPr>
              <a:t>y=</a:t>
            </a:r>
            <a:r>
              <a:rPr sz="1800" i="1" spc="40" dirty="0">
                <a:solidFill>
                  <a:srgbClr val="191B0E">
                    <a:alpha val="100000"/>
                  </a:srgbClr>
                </a:solidFill>
                <a:latin typeface="Corbel"/>
                <a:ea typeface="Corbel"/>
                <a:cs typeface="Corbel"/>
              </a:rPr>
              <a:t>90</a:t>
            </a:r>
            <a:r>
              <a:rPr sz="1800" i="1" spc="20" dirty="0">
                <a:solidFill>
                  <a:srgbClr val="191B0E">
                    <a:alpha val="100000"/>
                  </a:srgbClr>
                </a:solidFill>
                <a:latin typeface="Corbel"/>
                <a:ea typeface="Corbel"/>
                <a:cs typeface="Corbel"/>
              </a:rPr>
              <a:t>}</a:t>
            </a:r>
            <a:r>
              <a:rPr sz="1800" spc="40" dirty="0">
                <a:solidFill>
                  <a:srgbClr val="191B0E">
                    <a:alpha val="100000"/>
                  </a:srgbClr>
                </a:solidFill>
                <a:latin typeface="Corbel"/>
                <a:ea typeface="Corbel"/>
                <a:cs typeface="Corbel"/>
              </a:rPr>
              <a:t> </a:t>
            </a:r>
            <a:r>
              <a:rPr sz="1900" i="1" spc="110" dirty="0">
                <a:solidFill>
                  <a:srgbClr val="191B0E">
                    <a:alpha val="100000"/>
                  </a:srgbClr>
                </a:solidFill>
                <a:latin typeface="KaiTi"/>
                <a:ea typeface="KaiTi"/>
                <a:cs typeface="KaiTi"/>
              </a:rPr>
              <a:t>；</a:t>
            </a:r>
            <a:r>
              <a:rPr sz="1900" spc="0" dirty="0">
                <a:solidFill>
                  <a:srgbClr val="191B0E">
                    <a:alpha val="100000"/>
                  </a:srgbClr>
                </a:solidFill>
                <a:latin typeface="KaiTi"/>
                <a:ea typeface="KaiTi"/>
                <a:cs typeface="KaiTi"/>
              </a:rPr>
              <a:t> </a:t>
            </a:r>
            <a:r>
              <a:rPr sz="1800" i="1" spc="50" dirty="0">
                <a:solidFill>
                  <a:srgbClr val="191B0E">
                    <a:alpha val="100000"/>
                  </a:srgbClr>
                </a:solidFill>
                <a:latin typeface="Corbel"/>
                <a:ea typeface="Corbel"/>
                <a:cs typeface="Corbel"/>
              </a:rPr>
              <a:t>OBD</a:t>
            </a:r>
            <a:r>
              <a:rPr sz="1800" i="1" spc="40" dirty="0">
                <a:solidFill>
                  <a:srgbClr val="191B0E">
                    <a:alpha val="100000"/>
                  </a:srgbClr>
                </a:solidFill>
                <a:latin typeface="Corbel"/>
                <a:ea typeface="Corbel"/>
                <a:cs typeface="Corbel"/>
              </a:rPr>
              <a:t>E</a:t>
            </a:r>
            <a:endParaRPr lang="Corbel" altLang="Corbel" sz="1800" dirty="0"/>
          </a:p>
          <a:p>
            <a:pPr indent="549824" algn="l" rtl="0" eaLnBrk="0">
              <a:lnSpc>
                <a:spcPct val="81000"/>
              </a:lnSpc>
              <a:spcBef>
                <a:spcPts val="697"/>
              </a:spcBef>
              <a:tabLst/>
            </a:pPr>
            <a:r>
              <a:rPr sz="1800" spc="110" dirty="0">
                <a:solidFill>
                  <a:srgbClr val="191B0E">
                    <a:alpha val="100000"/>
                  </a:srgbClr>
                </a:solidFill>
                <a:latin typeface="Microsoft YaHei"/>
                <a:ea typeface="Microsoft YaHei"/>
                <a:cs typeface="Microsoft YaHei"/>
              </a:rPr>
              <a:t>–</a:t>
            </a:r>
            <a:r>
              <a:rPr sz="1800" spc="100" dirty="0">
                <a:solidFill>
                  <a:srgbClr val="191B0E">
                    <a:alpha val="100000"/>
                  </a:srgbClr>
                </a:solidFill>
                <a:latin typeface="Microsoft YaHei"/>
                <a:ea typeface="Microsoft YaHei"/>
                <a:cs typeface="Microsoft YaHei"/>
              </a:rPr>
              <a:t> </a:t>
            </a:r>
            <a:r>
              <a:rPr sz="1800" spc="90" dirty="0">
                <a:solidFill>
                  <a:srgbClr val="191B0E">
                    <a:alpha val="100000"/>
                  </a:srgbClr>
                </a:solidFill>
                <a:latin typeface="Microsoft YaHei"/>
                <a:ea typeface="Microsoft YaHei"/>
                <a:cs typeface="Microsoft YaHei"/>
              </a:rPr>
              <a:t>  </a:t>
            </a:r>
            <a:r>
              <a:rPr sz="1800" i="1" spc="60" dirty="0">
                <a:solidFill>
                  <a:srgbClr val="191B0E">
                    <a:alpha val="100000"/>
                  </a:srgbClr>
                </a:solidFill>
                <a:latin typeface="Corbel"/>
                <a:ea typeface="Corbel"/>
                <a:cs typeface="Corbel"/>
              </a:rPr>
              <a:t>{</a:t>
            </a:r>
            <a:r>
              <a:rPr sz="1800" i="1" spc="100" dirty="0">
                <a:solidFill>
                  <a:srgbClr val="191B0E">
                    <a:alpha val="100000"/>
                  </a:srgbClr>
                </a:solidFill>
                <a:latin typeface="Corbel"/>
                <a:ea typeface="Corbel"/>
                <a:cs typeface="Corbel"/>
              </a:rPr>
              <a:t>x</a:t>
            </a:r>
            <a:r>
              <a:rPr sz="1800" i="1" spc="110" dirty="0">
                <a:solidFill>
                  <a:srgbClr val="191B0E">
                    <a:alpha val="100000"/>
                  </a:srgbClr>
                </a:solidFill>
                <a:latin typeface="Corbel"/>
                <a:ea typeface="Corbel"/>
                <a:cs typeface="Corbel"/>
              </a:rPr>
              <a:t>=</a:t>
            </a:r>
            <a:r>
              <a:rPr sz="1800" i="1" spc="90" dirty="0">
                <a:solidFill>
                  <a:srgbClr val="191B0E">
                    <a:alpha val="100000"/>
                  </a:srgbClr>
                </a:solidFill>
                <a:latin typeface="Corbel"/>
                <a:ea typeface="Corbel"/>
                <a:cs typeface="Corbel"/>
              </a:rPr>
              <a:t>7</a:t>
            </a:r>
            <a:r>
              <a:rPr sz="1800" i="1" spc="110" dirty="0">
                <a:solidFill>
                  <a:srgbClr val="191B0E">
                    <a:alpha val="100000"/>
                  </a:srgbClr>
                </a:solidFill>
                <a:latin typeface="Corbel"/>
                <a:ea typeface="Corbel"/>
                <a:cs typeface="Corbel"/>
              </a:rPr>
              <a:t>0</a:t>
            </a:r>
            <a:r>
              <a:rPr sz="2000" i="1" spc="280" dirty="0">
                <a:solidFill>
                  <a:srgbClr val="191B0E">
                    <a:alpha val="100000"/>
                  </a:srgbClr>
                </a:solidFill>
                <a:latin typeface="KaiTi"/>
                <a:ea typeface="KaiTi"/>
                <a:cs typeface="KaiTi"/>
              </a:rPr>
              <a:t>、</a:t>
            </a:r>
            <a:r>
              <a:rPr sz="1800" i="1" spc="100" dirty="0">
                <a:solidFill>
                  <a:srgbClr val="191B0E">
                    <a:alpha val="100000"/>
                  </a:srgbClr>
                </a:solidFill>
                <a:latin typeface="Corbel"/>
                <a:ea typeface="Corbel"/>
                <a:cs typeface="Corbel"/>
              </a:rPr>
              <a:t>y</a:t>
            </a:r>
            <a:r>
              <a:rPr sz="1800" i="1" spc="110" dirty="0">
                <a:solidFill>
                  <a:srgbClr val="191B0E">
                    <a:alpha val="100000"/>
                  </a:srgbClr>
                </a:solidFill>
                <a:latin typeface="Corbel"/>
                <a:ea typeface="Corbel"/>
                <a:cs typeface="Corbel"/>
              </a:rPr>
              <a:t>=</a:t>
            </a:r>
            <a:r>
              <a:rPr sz="1800" i="1" spc="90" dirty="0">
                <a:solidFill>
                  <a:srgbClr val="191B0E">
                    <a:alpha val="100000"/>
                  </a:srgbClr>
                </a:solidFill>
                <a:latin typeface="Corbel"/>
                <a:ea typeface="Corbel"/>
                <a:cs typeface="Corbel"/>
              </a:rPr>
              <a:t>7</a:t>
            </a:r>
            <a:r>
              <a:rPr sz="1800" i="1" spc="110" dirty="0">
                <a:solidFill>
                  <a:srgbClr val="191B0E">
                    <a:alpha val="100000"/>
                  </a:srgbClr>
                </a:solidFill>
                <a:latin typeface="Corbel"/>
                <a:ea typeface="Corbel"/>
                <a:cs typeface="Corbel"/>
              </a:rPr>
              <a:t>0</a:t>
            </a:r>
            <a:r>
              <a:rPr sz="1800" i="1" spc="60" dirty="0">
                <a:solidFill>
                  <a:srgbClr val="191B0E">
                    <a:alpha val="100000"/>
                  </a:srgbClr>
                </a:solidFill>
                <a:latin typeface="Corbel"/>
                <a:ea typeface="Corbel"/>
                <a:cs typeface="Corbel"/>
              </a:rPr>
              <a:t>}</a:t>
            </a:r>
            <a:r>
              <a:rPr sz="1800" spc="60" dirty="0">
                <a:solidFill>
                  <a:srgbClr val="191B0E">
                    <a:alpha val="100000"/>
                  </a:srgbClr>
                </a:solidFill>
                <a:latin typeface="Corbel"/>
                <a:ea typeface="Corbel"/>
                <a:cs typeface="Corbel"/>
              </a:rPr>
              <a:t> </a:t>
            </a:r>
            <a:r>
              <a:rPr sz="2000" i="1" spc="280" dirty="0">
                <a:solidFill>
                  <a:srgbClr val="191B0E">
                    <a:alpha val="100000"/>
                  </a:srgbClr>
                </a:solidFill>
                <a:latin typeface="KaiTi"/>
                <a:ea typeface="KaiTi"/>
                <a:cs typeface="KaiTi"/>
              </a:rPr>
              <a:t>；</a:t>
            </a:r>
            <a:r>
              <a:rPr sz="1800" i="1" spc="140" dirty="0">
                <a:solidFill>
                  <a:srgbClr val="191B0E">
                    <a:alpha val="100000"/>
                  </a:srgbClr>
                </a:solidFill>
                <a:latin typeface="Corbel"/>
                <a:ea typeface="Corbel"/>
                <a:cs typeface="Corbel"/>
              </a:rPr>
              <a:t>O</a:t>
            </a:r>
            <a:r>
              <a:rPr sz="1800" i="1" spc="120" dirty="0">
                <a:solidFill>
                  <a:srgbClr val="191B0E">
                    <a:alpha val="100000"/>
                  </a:srgbClr>
                </a:solidFill>
                <a:latin typeface="Corbel"/>
                <a:ea typeface="Corbel"/>
                <a:cs typeface="Corbel"/>
              </a:rPr>
              <a:t>B</a:t>
            </a:r>
            <a:r>
              <a:rPr sz="1800" i="1" spc="130" dirty="0">
                <a:solidFill>
                  <a:srgbClr val="191B0E">
                    <a:alpha val="100000"/>
                  </a:srgbClr>
                </a:solidFill>
                <a:latin typeface="Corbel"/>
                <a:ea typeface="Corbel"/>
                <a:cs typeface="Corbel"/>
              </a:rPr>
              <a:t>D</a:t>
            </a:r>
            <a:r>
              <a:rPr sz="1800" i="1" spc="110" dirty="0">
                <a:solidFill>
                  <a:srgbClr val="191B0E">
                    <a:alpha val="100000"/>
                  </a:srgbClr>
                </a:solidFill>
                <a:latin typeface="Corbel"/>
                <a:ea typeface="Corbel"/>
                <a:cs typeface="Corbel"/>
              </a:rPr>
              <a:t>E</a:t>
            </a:r>
            <a:endParaRPr lang="Corbel" altLang="Corbel" sz="1800" dirty="0"/>
          </a:p>
          <a:p>
            <a:pPr indent="549794" algn="l" rtl="0" eaLnBrk="0">
              <a:lnSpc>
                <a:spcPct val="84000"/>
              </a:lnSpc>
              <a:spcBef>
                <a:spcPts val="679"/>
              </a:spcBef>
              <a:tabLst/>
            </a:pPr>
            <a:r>
              <a:rPr sz="1800" spc="50" dirty="0">
                <a:solidFill>
                  <a:srgbClr val="191B0E">
                    <a:alpha val="100000"/>
                  </a:srgbClr>
                </a:solidFill>
                <a:latin typeface="Microsoft YaHei"/>
                <a:ea typeface="Microsoft YaHei"/>
                <a:cs typeface="Microsoft YaHei"/>
              </a:rPr>
              <a:t>–</a:t>
            </a:r>
            <a:r>
              <a:rPr sz="1800" spc="40" dirty="0">
                <a:solidFill>
                  <a:srgbClr val="191B0E">
                    <a:alpha val="100000"/>
                  </a:srgbClr>
                </a:solidFill>
                <a:latin typeface="Microsoft YaHei"/>
                <a:ea typeface="Microsoft YaHei"/>
                <a:cs typeface="Microsoft YaHei"/>
              </a:rPr>
              <a:t>   </a:t>
            </a:r>
            <a:r>
              <a:rPr sz="1800" i="1" spc="40" dirty="0">
                <a:solidFill>
                  <a:srgbClr val="191B0E">
                    <a:alpha val="100000"/>
                  </a:srgbClr>
                </a:solidFill>
                <a:latin typeface="Corbel"/>
                <a:ea typeface="Corbel"/>
                <a:cs typeface="Corbel"/>
              </a:rPr>
              <a:t>{</a:t>
            </a:r>
            <a:r>
              <a:rPr sz="1800" i="1" spc="50" dirty="0">
                <a:solidFill>
                  <a:srgbClr val="191B0E">
                    <a:alpha val="100000"/>
                  </a:srgbClr>
                </a:solidFill>
                <a:latin typeface="Corbel"/>
                <a:ea typeface="Corbel"/>
                <a:cs typeface="Corbel"/>
              </a:rPr>
              <a:t>x=50</a:t>
            </a:r>
            <a:r>
              <a:rPr sz="1800" spc="40" dirty="0">
                <a:solidFill>
                  <a:srgbClr val="191B0E">
                    <a:alpha val="100000"/>
                  </a:srgbClr>
                </a:solidFill>
                <a:latin typeface="Corbel"/>
                <a:ea typeface="Corbel"/>
                <a:cs typeface="Corbel"/>
              </a:rPr>
              <a:t> </a:t>
            </a:r>
            <a:r>
              <a:rPr sz="1900" i="1" spc="110" dirty="0">
                <a:solidFill>
                  <a:srgbClr val="191B0E">
                    <a:alpha val="100000"/>
                  </a:srgbClr>
                </a:solidFill>
                <a:latin typeface="KaiTi"/>
                <a:ea typeface="KaiTi"/>
                <a:cs typeface="KaiTi"/>
              </a:rPr>
              <a:t>、</a:t>
            </a:r>
            <a:r>
              <a:rPr sz="1800" i="1" spc="45" dirty="0">
                <a:solidFill>
                  <a:srgbClr val="191B0E">
                    <a:alpha val="100000"/>
                  </a:srgbClr>
                </a:solidFill>
                <a:latin typeface="Corbel"/>
                <a:ea typeface="Corbel"/>
                <a:cs typeface="Corbel"/>
              </a:rPr>
              <a:t>y</a:t>
            </a:r>
            <a:r>
              <a:rPr sz="1800" i="1" spc="40" dirty="0">
                <a:solidFill>
                  <a:srgbClr val="191B0E">
                    <a:alpha val="100000"/>
                  </a:srgbClr>
                </a:solidFill>
                <a:latin typeface="Corbel"/>
                <a:ea typeface="Corbel"/>
                <a:cs typeface="Corbel"/>
              </a:rPr>
              <a:t>=50</a:t>
            </a:r>
            <a:r>
              <a:rPr sz="1800" i="1" spc="30" dirty="0">
                <a:solidFill>
                  <a:srgbClr val="191B0E">
                    <a:alpha val="100000"/>
                  </a:srgbClr>
                </a:solidFill>
                <a:latin typeface="Corbel"/>
                <a:ea typeface="Corbel"/>
                <a:cs typeface="Corbel"/>
              </a:rPr>
              <a:t>}</a:t>
            </a:r>
            <a:r>
              <a:rPr sz="1800" spc="40" dirty="0">
                <a:solidFill>
                  <a:srgbClr val="191B0E">
                    <a:alpha val="100000"/>
                  </a:srgbClr>
                </a:solidFill>
                <a:latin typeface="Corbel"/>
                <a:ea typeface="Corbel"/>
                <a:cs typeface="Corbel"/>
              </a:rPr>
              <a:t> </a:t>
            </a:r>
            <a:r>
              <a:rPr sz="1900" i="1" spc="110" dirty="0">
                <a:solidFill>
                  <a:srgbClr val="191B0E">
                    <a:alpha val="100000"/>
                  </a:srgbClr>
                </a:solidFill>
                <a:latin typeface="KaiTi"/>
                <a:ea typeface="KaiTi"/>
                <a:cs typeface="KaiTi"/>
              </a:rPr>
              <a:t>；</a:t>
            </a:r>
            <a:r>
              <a:rPr sz="1900" spc="0" dirty="0">
                <a:solidFill>
                  <a:srgbClr val="191B0E">
                    <a:alpha val="100000"/>
                  </a:srgbClr>
                </a:solidFill>
                <a:latin typeface="KaiTi"/>
                <a:ea typeface="KaiTi"/>
                <a:cs typeface="KaiTi"/>
              </a:rPr>
              <a:t> </a:t>
            </a:r>
            <a:r>
              <a:rPr sz="1800" i="1" spc="50" dirty="0">
                <a:solidFill>
                  <a:srgbClr val="191B0E">
                    <a:alpha val="100000"/>
                  </a:srgbClr>
                </a:solidFill>
                <a:latin typeface="Corbel"/>
                <a:ea typeface="Corbel"/>
                <a:cs typeface="Corbel"/>
              </a:rPr>
              <a:t>OBD</a:t>
            </a:r>
            <a:r>
              <a:rPr sz="1800" i="1" spc="40" dirty="0">
                <a:solidFill>
                  <a:srgbClr val="191B0E">
                    <a:alpha val="100000"/>
                  </a:srgbClr>
                </a:solidFill>
                <a:latin typeface="Corbel"/>
                <a:ea typeface="Corbel"/>
                <a:cs typeface="Corbel"/>
              </a:rPr>
              <a:t>E</a:t>
            </a:r>
            <a:endParaRPr lang="Corbel" altLang="Corbel" sz="1800" dirty="0"/>
          </a:p>
          <a:p>
            <a:pPr indent="12700" algn="l" rtl="0" eaLnBrk="0">
              <a:lnSpc>
                <a:spcPct val="99000"/>
              </a:lnSpc>
              <a:spcBef>
                <a:spcPts val="1206"/>
              </a:spcBef>
              <a:tabLst/>
            </a:pPr>
            <a:r>
              <a:rPr sz="1800" spc="7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spc="95" dirty="0">
                <a:solidFill>
                  <a:srgbClr val="191B0E">
                    <a:alpha val="100000"/>
                  </a:srgbClr>
                </a:solidFill>
                <a:latin typeface="KaiTi"/>
                <a:ea typeface="KaiTi"/>
                <a:cs typeface="KaiTi"/>
              </a:rPr>
              <a:t>路</a:t>
            </a:r>
            <a:r>
              <a:rPr sz="1800" spc="90" dirty="0">
                <a:solidFill>
                  <a:srgbClr val="191B0E">
                    <a:alpha val="100000"/>
                  </a:srgbClr>
                </a:solidFill>
                <a:latin typeface="KaiTi"/>
                <a:ea typeface="KaiTi"/>
                <a:cs typeface="KaiTi"/>
              </a:rPr>
              <a:t>径覆盖</a:t>
            </a:r>
            <a:endParaRPr lang="KaiTi" altLang="KaiTi" sz="1800" dirty="0"/>
          </a:p>
          <a:p>
            <a:pPr indent="549794" algn="l" rtl="0" eaLnBrk="0">
              <a:lnSpc>
                <a:spcPct val="84000"/>
              </a:lnSpc>
              <a:spcBef>
                <a:spcPts val="477"/>
              </a:spcBef>
              <a:tabLst/>
            </a:pPr>
            <a:r>
              <a:rPr sz="1800" spc="40" dirty="0">
                <a:solidFill>
                  <a:srgbClr val="191B0E">
                    <a:alpha val="100000"/>
                  </a:srgbClr>
                </a:solidFill>
                <a:latin typeface="Microsoft YaHei"/>
                <a:ea typeface="Microsoft YaHei"/>
                <a:cs typeface="Microsoft YaHei"/>
              </a:rPr>
              <a:t>–</a:t>
            </a:r>
            <a:r>
              <a:rPr sz="1800" spc="40" dirty="0">
                <a:solidFill>
                  <a:srgbClr val="191B0E">
                    <a:alpha val="100000"/>
                  </a:srgbClr>
                </a:solidFill>
                <a:latin typeface="Microsoft YaHei"/>
                <a:ea typeface="Microsoft YaHei"/>
                <a:cs typeface="Microsoft YaHei"/>
              </a:rPr>
              <a:t>   </a:t>
            </a:r>
            <a:r>
              <a:rPr sz="1800" i="1" spc="30" dirty="0">
                <a:solidFill>
                  <a:srgbClr val="191B0E">
                    <a:alpha val="100000"/>
                  </a:srgbClr>
                </a:solidFill>
                <a:latin typeface="Corbel"/>
                <a:ea typeface="Corbel"/>
                <a:cs typeface="Corbel"/>
              </a:rPr>
              <a:t>{</a:t>
            </a:r>
            <a:r>
              <a:rPr sz="1800" i="1" spc="40" dirty="0">
                <a:solidFill>
                  <a:srgbClr val="191B0E">
                    <a:alpha val="100000"/>
                  </a:srgbClr>
                </a:solidFill>
                <a:latin typeface="Corbel"/>
                <a:ea typeface="Corbel"/>
                <a:cs typeface="Corbel"/>
              </a:rPr>
              <a:t>x</a:t>
            </a:r>
            <a:r>
              <a:rPr sz="1800" i="1" spc="35" dirty="0">
                <a:solidFill>
                  <a:srgbClr val="191B0E">
                    <a:alpha val="100000"/>
                  </a:srgbClr>
                </a:solidFill>
                <a:latin typeface="Corbel"/>
                <a:ea typeface="Corbel"/>
                <a:cs typeface="Corbel"/>
              </a:rPr>
              <a:t>=</a:t>
            </a:r>
            <a:r>
              <a:rPr sz="1800" i="1" spc="30" dirty="0">
                <a:solidFill>
                  <a:srgbClr val="191B0E">
                    <a:alpha val="100000"/>
                  </a:srgbClr>
                </a:solidFill>
                <a:latin typeface="Corbel"/>
                <a:ea typeface="Corbel"/>
                <a:cs typeface="Corbel"/>
              </a:rPr>
              <a:t>90</a:t>
            </a:r>
            <a:r>
              <a:rPr sz="1800" spc="30" dirty="0">
                <a:solidFill>
                  <a:srgbClr val="191B0E">
                    <a:alpha val="100000"/>
                  </a:srgbClr>
                </a:solidFill>
                <a:latin typeface="Corbel"/>
                <a:ea typeface="Corbel"/>
                <a:cs typeface="Corbel"/>
              </a:rPr>
              <a:t> </a:t>
            </a:r>
            <a:r>
              <a:rPr sz="1900" i="1" spc="80" dirty="0">
                <a:solidFill>
                  <a:srgbClr val="191B0E">
                    <a:alpha val="100000"/>
                  </a:srgbClr>
                </a:solidFill>
                <a:latin typeface="KaiTi"/>
                <a:ea typeface="KaiTi"/>
                <a:cs typeface="KaiTi"/>
              </a:rPr>
              <a:t>、</a:t>
            </a:r>
            <a:r>
              <a:rPr sz="1800" i="1" spc="30" dirty="0">
                <a:solidFill>
                  <a:srgbClr val="191B0E">
                    <a:alpha val="100000"/>
                  </a:srgbClr>
                </a:solidFill>
                <a:latin typeface="Corbel"/>
                <a:ea typeface="Corbel"/>
                <a:cs typeface="Corbel"/>
              </a:rPr>
              <a:t>y=90</a:t>
            </a:r>
            <a:r>
              <a:rPr sz="1800" i="1" spc="20" dirty="0">
                <a:solidFill>
                  <a:srgbClr val="191B0E">
                    <a:alpha val="100000"/>
                  </a:srgbClr>
                </a:solidFill>
                <a:latin typeface="Corbel"/>
                <a:ea typeface="Corbel"/>
                <a:cs typeface="Corbel"/>
              </a:rPr>
              <a:t>}</a:t>
            </a:r>
            <a:r>
              <a:rPr sz="1800" spc="30" dirty="0">
                <a:solidFill>
                  <a:srgbClr val="191B0E">
                    <a:alpha val="100000"/>
                  </a:srgbClr>
                </a:solidFill>
                <a:latin typeface="Corbel"/>
                <a:ea typeface="Corbel"/>
                <a:cs typeface="Corbel"/>
              </a:rPr>
              <a:t> </a:t>
            </a:r>
            <a:r>
              <a:rPr sz="1900" i="1" spc="80" dirty="0">
                <a:solidFill>
                  <a:srgbClr val="191B0E">
                    <a:alpha val="100000"/>
                  </a:srgbClr>
                </a:solidFill>
                <a:latin typeface="KaiTi"/>
                <a:ea typeface="KaiTi"/>
                <a:cs typeface="KaiTi"/>
              </a:rPr>
              <a:t>；</a:t>
            </a:r>
            <a:r>
              <a:rPr sz="1900" spc="0" dirty="0">
                <a:solidFill>
                  <a:srgbClr val="191B0E">
                    <a:alpha val="100000"/>
                  </a:srgbClr>
                </a:solidFill>
                <a:latin typeface="KaiTi"/>
                <a:ea typeface="KaiTi"/>
                <a:cs typeface="KaiTi"/>
              </a:rPr>
              <a:t> </a:t>
            </a:r>
            <a:r>
              <a:rPr sz="1800" i="1" spc="40" dirty="0">
                <a:solidFill>
                  <a:srgbClr val="191B0E">
                    <a:alpha val="100000"/>
                  </a:srgbClr>
                </a:solidFill>
                <a:latin typeface="Corbel"/>
                <a:ea typeface="Corbel"/>
                <a:cs typeface="Corbel"/>
              </a:rPr>
              <a:t>OA</a:t>
            </a:r>
            <a:r>
              <a:rPr sz="1800" i="1" spc="30" dirty="0">
                <a:solidFill>
                  <a:srgbClr val="191B0E">
                    <a:alpha val="100000"/>
                  </a:srgbClr>
                </a:solidFill>
                <a:latin typeface="Corbel"/>
                <a:ea typeface="Corbel"/>
                <a:cs typeface="Corbel"/>
              </a:rPr>
              <a:t>E</a:t>
            </a:r>
            <a:endParaRPr lang="Corbel" altLang="Corbel" sz="1800" dirty="0"/>
          </a:p>
          <a:p>
            <a:pPr indent="549824" algn="l" rtl="0" eaLnBrk="0">
              <a:lnSpc>
                <a:spcPct val="81000"/>
              </a:lnSpc>
              <a:spcBef>
                <a:spcPts val="697"/>
              </a:spcBef>
              <a:tabLst/>
            </a:pPr>
            <a:r>
              <a:rPr sz="1800" spc="100" dirty="0">
                <a:solidFill>
                  <a:srgbClr val="191B0E">
                    <a:alpha val="100000"/>
                  </a:srgbClr>
                </a:solidFill>
                <a:latin typeface="Microsoft YaHei"/>
                <a:ea typeface="Microsoft YaHei"/>
                <a:cs typeface="Microsoft YaHei"/>
              </a:rPr>
              <a:t>–</a:t>
            </a:r>
            <a:r>
              <a:rPr sz="1800" spc="90" dirty="0">
                <a:solidFill>
                  <a:srgbClr val="191B0E">
                    <a:alpha val="100000"/>
                  </a:srgbClr>
                </a:solidFill>
                <a:latin typeface="Microsoft YaHei"/>
                <a:ea typeface="Microsoft YaHei"/>
                <a:cs typeface="Microsoft YaHei"/>
              </a:rPr>
              <a:t>   </a:t>
            </a:r>
            <a:r>
              <a:rPr sz="1800" i="1" spc="60" dirty="0">
                <a:solidFill>
                  <a:srgbClr val="191B0E">
                    <a:alpha val="100000"/>
                  </a:srgbClr>
                </a:solidFill>
                <a:latin typeface="Corbel"/>
                <a:ea typeface="Corbel"/>
                <a:cs typeface="Corbel"/>
              </a:rPr>
              <a:t>{</a:t>
            </a:r>
            <a:r>
              <a:rPr sz="1800" i="1" spc="90" dirty="0">
                <a:solidFill>
                  <a:srgbClr val="191B0E">
                    <a:alpha val="100000"/>
                  </a:srgbClr>
                </a:solidFill>
                <a:latin typeface="Corbel"/>
                <a:ea typeface="Corbel"/>
                <a:cs typeface="Corbel"/>
              </a:rPr>
              <a:t>x</a:t>
            </a:r>
            <a:r>
              <a:rPr sz="1800" i="1" spc="100" dirty="0">
                <a:solidFill>
                  <a:srgbClr val="191B0E">
                    <a:alpha val="100000"/>
                  </a:srgbClr>
                </a:solidFill>
                <a:latin typeface="Corbel"/>
                <a:ea typeface="Corbel"/>
                <a:cs typeface="Corbel"/>
              </a:rPr>
              <a:t>=</a:t>
            </a:r>
            <a:r>
              <a:rPr sz="1800" i="1" spc="90" dirty="0">
                <a:solidFill>
                  <a:srgbClr val="191B0E">
                    <a:alpha val="100000"/>
                  </a:srgbClr>
                </a:solidFill>
                <a:latin typeface="Corbel"/>
                <a:ea typeface="Corbel"/>
                <a:cs typeface="Corbel"/>
              </a:rPr>
              <a:t>5</a:t>
            </a:r>
            <a:r>
              <a:rPr sz="1800" i="1" spc="100" dirty="0">
                <a:solidFill>
                  <a:srgbClr val="191B0E">
                    <a:alpha val="100000"/>
                  </a:srgbClr>
                </a:solidFill>
                <a:latin typeface="Corbel"/>
                <a:ea typeface="Corbel"/>
                <a:cs typeface="Corbel"/>
              </a:rPr>
              <a:t>0</a:t>
            </a:r>
            <a:r>
              <a:rPr sz="2000" i="1" spc="240" dirty="0">
                <a:solidFill>
                  <a:srgbClr val="191B0E">
                    <a:alpha val="100000"/>
                  </a:srgbClr>
                </a:solidFill>
                <a:latin typeface="KaiTi"/>
                <a:ea typeface="KaiTi"/>
                <a:cs typeface="KaiTi"/>
              </a:rPr>
              <a:t>、</a:t>
            </a:r>
            <a:r>
              <a:rPr sz="1800" i="1" spc="90" dirty="0">
                <a:solidFill>
                  <a:srgbClr val="191B0E">
                    <a:alpha val="100000"/>
                  </a:srgbClr>
                </a:solidFill>
                <a:latin typeface="Corbel"/>
                <a:ea typeface="Corbel"/>
                <a:cs typeface="Corbel"/>
              </a:rPr>
              <a:t>y</a:t>
            </a:r>
            <a:r>
              <a:rPr sz="1800" i="1" spc="100" dirty="0">
                <a:solidFill>
                  <a:srgbClr val="191B0E">
                    <a:alpha val="100000"/>
                  </a:srgbClr>
                </a:solidFill>
                <a:latin typeface="Corbel"/>
                <a:ea typeface="Corbel"/>
                <a:cs typeface="Corbel"/>
              </a:rPr>
              <a:t>=</a:t>
            </a:r>
            <a:r>
              <a:rPr sz="1800" i="1" spc="90" dirty="0">
                <a:solidFill>
                  <a:srgbClr val="191B0E">
                    <a:alpha val="100000"/>
                  </a:srgbClr>
                </a:solidFill>
                <a:latin typeface="Corbel"/>
                <a:ea typeface="Corbel"/>
                <a:cs typeface="Corbel"/>
              </a:rPr>
              <a:t>5</a:t>
            </a:r>
            <a:r>
              <a:rPr sz="1800" i="1" spc="100" dirty="0">
                <a:solidFill>
                  <a:srgbClr val="191B0E">
                    <a:alpha val="100000"/>
                  </a:srgbClr>
                </a:solidFill>
                <a:latin typeface="Corbel"/>
                <a:ea typeface="Corbel"/>
                <a:cs typeface="Corbel"/>
              </a:rPr>
              <a:t>0</a:t>
            </a:r>
            <a:r>
              <a:rPr sz="1800" i="1" spc="60" dirty="0">
                <a:solidFill>
                  <a:srgbClr val="191B0E">
                    <a:alpha val="100000"/>
                  </a:srgbClr>
                </a:solidFill>
                <a:latin typeface="Corbel"/>
                <a:ea typeface="Corbel"/>
                <a:cs typeface="Corbel"/>
              </a:rPr>
              <a:t>}</a:t>
            </a:r>
            <a:r>
              <a:rPr sz="1800" spc="60" dirty="0">
                <a:solidFill>
                  <a:srgbClr val="191B0E">
                    <a:alpha val="100000"/>
                  </a:srgbClr>
                </a:solidFill>
                <a:latin typeface="Corbel"/>
                <a:ea typeface="Corbel"/>
                <a:cs typeface="Corbel"/>
              </a:rPr>
              <a:t> </a:t>
            </a:r>
            <a:r>
              <a:rPr sz="2000" i="1" spc="240" dirty="0">
                <a:solidFill>
                  <a:srgbClr val="191B0E">
                    <a:alpha val="100000"/>
                  </a:srgbClr>
                </a:solidFill>
                <a:latin typeface="KaiTi"/>
                <a:ea typeface="KaiTi"/>
                <a:cs typeface="KaiTi"/>
              </a:rPr>
              <a:t>；</a:t>
            </a:r>
            <a:r>
              <a:rPr sz="1800" i="1" spc="120" dirty="0">
                <a:solidFill>
                  <a:srgbClr val="191B0E">
                    <a:alpha val="100000"/>
                  </a:srgbClr>
                </a:solidFill>
                <a:latin typeface="Corbel"/>
                <a:ea typeface="Corbel"/>
                <a:cs typeface="Corbel"/>
              </a:rPr>
              <a:t>O</a:t>
            </a:r>
            <a:r>
              <a:rPr sz="1800" i="1" spc="110" dirty="0">
                <a:solidFill>
                  <a:srgbClr val="191B0E">
                    <a:alpha val="100000"/>
                  </a:srgbClr>
                </a:solidFill>
                <a:latin typeface="Corbel"/>
                <a:ea typeface="Corbel"/>
                <a:cs typeface="Corbel"/>
              </a:rPr>
              <a:t>B</a:t>
            </a:r>
            <a:r>
              <a:rPr sz="1800" i="1" spc="105" dirty="0">
                <a:solidFill>
                  <a:srgbClr val="191B0E">
                    <a:alpha val="100000"/>
                  </a:srgbClr>
                </a:solidFill>
                <a:latin typeface="Corbel"/>
                <a:ea typeface="Corbel"/>
                <a:cs typeface="Corbel"/>
              </a:rPr>
              <a:t>D</a:t>
            </a:r>
            <a:r>
              <a:rPr sz="1800" i="1" spc="80" dirty="0">
                <a:solidFill>
                  <a:srgbClr val="191B0E">
                    <a:alpha val="100000"/>
                  </a:srgbClr>
                </a:solidFill>
                <a:latin typeface="Corbel"/>
                <a:ea typeface="Corbel"/>
                <a:cs typeface="Corbel"/>
              </a:rPr>
              <a:t>E</a:t>
            </a:r>
            <a:endParaRPr lang="Corbel" altLang="Corbel" sz="1800" dirty="0"/>
          </a:p>
          <a:p>
            <a:pPr algn="l" rtl="0" eaLnBrk="0">
              <a:lnSpc>
                <a:spcPct val="111000"/>
              </a:lnSpc>
              <a:tabLst/>
            </a:pPr>
            <a:endParaRPr lang="Arial" altLang="Arial" sz="500" dirty="0"/>
          </a:p>
          <a:p>
            <a:pPr indent="549794" algn="l" rtl="0" eaLnBrk="0">
              <a:lnSpc>
                <a:spcPct val="84000"/>
              </a:lnSpc>
              <a:spcBef>
                <a:spcPts val="1"/>
              </a:spcBef>
              <a:tabLst/>
            </a:pPr>
            <a:r>
              <a:rPr sz="1800" spc="6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i="1" spc="40" dirty="0">
                <a:solidFill>
                  <a:srgbClr val="191B0E">
                    <a:alpha val="100000"/>
                  </a:srgbClr>
                </a:solidFill>
                <a:latin typeface="Corbel"/>
                <a:ea typeface="Corbel"/>
                <a:cs typeface="Corbel"/>
              </a:rPr>
              <a:t>{</a:t>
            </a:r>
            <a:r>
              <a:rPr sz="1800" i="1" spc="50" dirty="0">
                <a:solidFill>
                  <a:srgbClr val="191B0E">
                    <a:alpha val="100000"/>
                  </a:srgbClr>
                </a:solidFill>
                <a:latin typeface="Corbel"/>
                <a:ea typeface="Corbel"/>
                <a:cs typeface="Corbel"/>
              </a:rPr>
              <a:t>x=90</a:t>
            </a:r>
            <a:r>
              <a:rPr sz="1800" spc="40" dirty="0">
                <a:solidFill>
                  <a:srgbClr val="191B0E">
                    <a:alpha val="100000"/>
                  </a:srgbClr>
                </a:solidFill>
                <a:latin typeface="Corbel"/>
                <a:ea typeface="Corbel"/>
                <a:cs typeface="Corbel"/>
              </a:rPr>
              <a:t> </a:t>
            </a:r>
            <a:r>
              <a:rPr sz="1900" i="1" spc="130" dirty="0">
                <a:solidFill>
                  <a:srgbClr val="191B0E">
                    <a:alpha val="100000"/>
                  </a:srgbClr>
                </a:solidFill>
                <a:latin typeface="KaiTi"/>
                <a:ea typeface="KaiTi"/>
                <a:cs typeface="KaiTi"/>
              </a:rPr>
              <a:t>、</a:t>
            </a:r>
            <a:r>
              <a:rPr sz="1800" i="1" spc="50" dirty="0">
                <a:solidFill>
                  <a:srgbClr val="191B0E">
                    <a:alpha val="100000"/>
                  </a:srgbClr>
                </a:solidFill>
                <a:latin typeface="Corbel"/>
                <a:ea typeface="Corbel"/>
                <a:cs typeface="Corbel"/>
              </a:rPr>
              <a:t>y=</a:t>
            </a:r>
            <a:r>
              <a:rPr sz="1800" i="1" spc="40" dirty="0">
                <a:solidFill>
                  <a:srgbClr val="191B0E">
                    <a:alpha val="100000"/>
                  </a:srgbClr>
                </a:solidFill>
                <a:latin typeface="Corbel"/>
                <a:ea typeface="Corbel"/>
                <a:cs typeface="Corbel"/>
              </a:rPr>
              <a:t>70</a:t>
            </a:r>
            <a:r>
              <a:rPr sz="1800" i="1" spc="30" dirty="0">
                <a:solidFill>
                  <a:srgbClr val="191B0E">
                    <a:alpha val="100000"/>
                  </a:srgbClr>
                </a:solidFill>
                <a:latin typeface="Corbel"/>
                <a:ea typeface="Corbel"/>
                <a:cs typeface="Corbel"/>
              </a:rPr>
              <a:t>}</a:t>
            </a:r>
            <a:r>
              <a:rPr sz="1800" spc="40" dirty="0">
                <a:solidFill>
                  <a:srgbClr val="191B0E">
                    <a:alpha val="100000"/>
                  </a:srgbClr>
                </a:solidFill>
                <a:latin typeface="Corbel"/>
                <a:ea typeface="Corbel"/>
                <a:cs typeface="Corbel"/>
              </a:rPr>
              <a:t> </a:t>
            </a:r>
            <a:r>
              <a:rPr sz="1900" i="1" spc="130" dirty="0">
                <a:solidFill>
                  <a:srgbClr val="191B0E">
                    <a:alpha val="100000"/>
                  </a:srgbClr>
                </a:solidFill>
                <a:latin typeface="KaiTi"/>
                <a:ea typeface="KaiTi"/>
                <a:cs typeface="KaiTi"/>
              </a:rPr>
              <a:t>；</a:t>
            </a:r>
            <a:r>
              <a:rPr sz="1900" spc="0" dirty="0">
                <a:solidFill>
                  <a:srgbClr val="191B0E">
                    <a:alpha val="100000"/>
                  </a:srgbClr>
                </a:solidFill>
                <a:latin typeface="KaiTi"/>
                <a:ea typeface="KaiTi"/>
                <a:cs typeface="KaiTi"/>
              </a:rPr>
              <a:t> </a:t>
            </a:r>
            <a:r>
              <a:rPr sz="1800" i="1" spc="60" dirty="0">
                <a:solidFill>
                  <a:srgbClr val="191B0E">
                    <a:alpha val="100000"/>
                  </a:srgbClr>
                </a:solidFill>
                <a:latin typeface="Corbel"/>
                <a:ea typeface="Corbel"/>
                <a:cs typeface="Corbel"/>
              </a:rPr>
              <a:t>O</a:t>
            </a:r>
            <a:r>
              <a:rPr sz="1800" i="1" spc="50" dirty="0">
                <a:solidFill>
                  <a:srgbClr val="191B0E">
                    <a:alpha val="100000"/>
                  </a:srgbClr>
                </a:solidFill>
                <a:latin typeface="Corbel"/>
                <a:ea typeface="Corbel"/>
                <a:cs typeface="Corbel"/>
              </a:rPr>
              <a:t>BC</a:t>
            </a:r>
            <a:r>
              <a:rPr sz="1800" i="1" spc="40" dirty="0">
                <a:solidFill>
                  <a:srgbClr val="191B0E">
                    <a:alpha val="100000"/>
                  </a:srgbClr>
                </a:solidFill>
                <a:latin typeface="Corbel"/>
                <a:ea typeface="Corbel"/>
                <a:cs typeface="Corbel"/>
              </a:rPr>
              <a:t>E</a:t>
            </a:r>
            <a:endParaRPr lang="Corbel" altLang="Corbel" sz="1800" dirty="0"/>
          </a:p>
        </p:txBody>
      </p:sp>
      <p:pic>
        <p:nvPicPr>
          <p:cNvPr id="724" name="picture 724"/>
          <p:cNvPicPr>
            <a:picLocks noChangeAspect="1"/>
          </p:cNvPicPr>
          <p:nvPr/>
        </p:nvPicPr>
        <p:blipFill>
          <a:blip r:embed="rId2"/>
          <a:stretch>
            <a:fillRect/>
          </a:stretch>
        </p:blipFill>
        <p:spPr>
          <a:xfrm rot="21600000">
            <a:off x="6096000" y="67055"/>
            <a:ext cx="3768852" cy="2452116"/>
          </a:xfrm>
          <a:prstGeom prst="rect">
            <a:avLst/>
          </a:prstGeom>
        </p:spPr>
      </p:pic>
      <p:sp>
        <p:nvSpPr>
          <p:cNvPr id="725" name="textbox 725"/>
          <p:cNvSpPr/>
          <p:nvPr/>
        </p:nvSpPr>
        <p:spPr>
          <a:xfrm>
            <a:off x="1504895" y="719988"/>
            <a:ext cx="3947795" cy="593725"/>
          </a:xfrm>
          <a:prstGeom prst="rect">
            <a:avLst/>
          </a:prstGeom>
        </p:spPr>
        <p:txBody>
          <a:bodyPr vert="horz" wrap="square" lIns="0" tIns="0" rIns="0" bIns="0"/>
          <a:lstStyle/>
          <a:p>
            <a:pPr algn="l" rtl="0" eaLnBrk="0">
              <a:lnSpc>
                <a:spcPct val="68763"/>
              </a:lnSpc>
              <a:tabLst/>
            </a:pPr>
            <a:endParaRPr lang="Arial" altLang="Arial" sz="100" dirty="0"/>
          </a:p>
          <a:p>
            <a:pPr indent="12700" algn="l" rtl="0" eaLnBrk="0">
              <a:lnSpc>
                <a:spcPct val="96000"/>
              </a:lnSpc>
              <a:tabLst/>
            </a:pPr>
            <a:r>
              <a:rPr sz="3900" spc="-50" dirty="0">
                <a:solidFill>
                  <a:srgbClr val="191B0E">
                    <a:alpha val="100000"/>
                  </a:srgbClr>
                </a:solidFill>
                <a:latin typeface="KaiTi"/>
                <a:ea typeface="KaiTi"/>
                <a:cs typeface="KaiTi"/>
              </a:rPr>
              <a:t>练习</a:t>
            </a:r>
            <a:r>
              <a:rPr sz="3900" spc="-30" dirty="0">
                <a:solidFill>
                  <a:srgbClr val="191B0E">
                    <a:alpha val="100000"/>
                  </a:srgbClr>
                </a:solidFill>
                <a:latin typeface="Microsoft YaHei"/>
                <a:ea typeface="Microsoft YaHei"/>
                <a:cs typeface="Microsoft YaHei"/>
              </a:rPr>
              <a:t>2-</a:t>
            </a:r>
            <a:r>
              <a:rPr sz="3900" spc="-50" dirty="0">
                <a:solidFill>
                  <a:srgbClr val="191B0E">
                    <a:alpha val="100000"/>
                  </a:srgbClr>
                </a:solidFill>
                <a:latin typeface="KaiTi"/>
                <a:ea typeface="KaiTi"/>
                <a:cs typeface="KaiTi"/>
              </a:rPr>
              <a:t>逻辑覆盖</a:t>
            </a:r>
            <a:r>
              <a:rPr sz="3900" spc="-35" dirty="0">
                <a:solidFill>
                  <a:srgbClr val="191B0E">
                    <a:alpha val="100000"/>
                  </a:srgbClr>
                </a:solidFill>
                <a:latin typeface="KaiTi"/>
                <a:ea typeface="KaiTi"/>
                <a:cs typeface="KaiTi"/>
              </a:rPr>
              <a:t>法</a:t>
            </a:r>
            <a:endParaRPr lang="KaiTi" altLang="KaiTi" sz="3900" dirty="0"/>
          </a:p>
        </p:txBody>
      </p:sp>
      <p:sp>
        <p:nvSpPr>
          <p:cNvPr id="726"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727" name="picture 727"/>
          <p:cNvPicPr>
            <a:picLocks noChangeAspect="1"/>
          </p:cNvPicPr>
          <p:nvPr/>
        </p:nvPicPr>
        <p:blipFill>
          <a:blip r:embed="rId3"/>
          <a:stretch>
            <a:fillRect/>
          </a:stretch>
        </p:blipFill>
        <p:spPr>
          <a:xfrm rot="21600000">
            <a:off x="10283952" y="83819"/>
            <a:ext cx="1812035" cy="5715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8" name="picture 728"/>
          <p:cNvPicPr>
            <a:picLocks noChangeAspect="1"/>
          </p:cNvPicPr>
          <p:nvPr/>
        </p:nvPicPr>
        <p:blipFill>
          <a:blip r:embed="rId2"/>
          <a:stretch>
            <a:fillRect/>
          </a:stretch>
        </p:blipFill>
        <p:spPr>
          <a:xfrm rot="21600000">
            <a:off x="0" y="0"/>
            <a:ext cx="12192000" cy="6857998"/>
          </a:xfrm>
          <a:prstGeom prst="rect">
            <a:avLst/>
          </a:prstGeom>
        </p:spPr>
      </p:pic>
      <p:pic>
        <p:nvPicPr>
          <p:cNvPr id="729" name="picture 729"/>
          <p:cNvPicPr>
            <a:picLocks noChangeAspect="1"/>
          </p:cNvPicPr>
          <p:nvPr/>
        </p:nvPicPr>
        <p:blipFill>
          <a:blip r:embed="rId3"/>
          <a:stretch>
            <a:fillRect/>
          </a:stretch>
        </p:blipFill>
        <p:spPr>
          <a:xfrm rot="21600000">
            <a:off x="7481316" y="1014982"/>
            <a:ext cx="4346448" cy="5760718"/>
          </a:xfrm>
          <a:prstGeom prst="rect">
            <a:avLst/>
          </a:prstGeom>
        </p:spPr>
      </p:pic>
      <p:sp>
        <p:nvSpPr>
          <p:cNvPr id="730" name="textbox 730"/>
          <p:cNvSpPr/>
          <p:nvPr/>
        </p:nvSpPr>
        <p:spPr>
          <a:xfrm>
            <a:off x="1504895" y="719988"/>
            <a:ext cx="4962525" cy="552450"/>
          </a:xfrm>
          <a:prstGeom prst="rect">
            <a:avLst/>
          </a:prstGeom>
        </p:spPr>
        <p:txBody>
          <a:bodyPr vert="horz" wrap="square" lIns="0" tIns="0" rIns="0" bIns="0"/>
          <a:lstStyle/>
          <a:p>
            <a:pPr algn="l" rtl="0" eaLnBrk="0">
              <a:lnSpc>
                <a:spcPct val="67201"/>
              </a:lnSpc>
              <a:tabLst/>
            </a:pPr>
            <a:endParaRPr lang="Arial" altLang="Arial" sz="100" dirty="0"/>
          </a:p>
          <a:p>
            <a:pPr indent="12700" algn="l" rtl="0" eaLnBrk="0">
              <a:lnSpc>
                <a:spcPct val="89000"/>
              </a:lnSpc>
              <a:tabLst/>
            </a:pPr>
            <a:r>
              <a:rPr sz="3900" spc="-10" dirty="0">
                <a:solidFill>
                  <a:srgbClr val="191B0E">
                    <a:alpha val="100000"/>
                  </a:srgbClr>
                </a:solidFill>
                <a:latin typeface="KaiTi"/>
                <a:ea typeface="KaiTi"/>
                <a:cs typeface="KaiTi"/>
              </a:rPr>
              <a:t>练</a:t>
            </a:r>
            <a:r>
              <a:rPr sz="3900" spc="-5" dirty="0">
                <a:solidFill>
                  <a:srgbClr val="191B0E">
                    <a:alpha val="100000"/>
                  </a:srgbClr>
                </a:solidFill>
                <a:latin typeface="KaiTi"/>
                <a:ea typeface="KaiTi"/>
                <a:cs typeface="KaiTi"/>
              </a:rPr>
              <a:t>习</a:t>
            </a:r>
            <a:r>
              <a:rPr sz="3900" spc="0" dirty="0">
                <a:solidFill>
                  <a:srgbClr val="191B0E">
                    <a:alpha val="100000"/>
                  </a:srgbClr>
                </a:solidFill>
                <a:latin typeface="Corbel"/>
                <a:ea typeface="Corbel"/>
                <a:cs typeface="Corbel"/>
              </a:rPr>
              <a:t>3-</a:t>
            </a:r>
            <a:r>
              <a:rPr sz="3900" spc="-60" dirty="0">
                <a:solidFill>
                  <a:srgbClr val="191B0E">
                    <a:alpha val="100000"/>
                  </a:srgbClr>
                </a:solidFill>
                <a:latin typeface="Corbel"/>
                <a:ea typeface="Corbel"/>
                <a:cs typeface="Corbel"/>
              </a:rPr>
              <a:t> </a:t>
            </a:r>
            <a:r>
              <a:rPr sz="3900" spc="0" dirty="0">
                <a:solidFill>
                  <a:srgbClr val="191B0E">
                    <a:alpha val="100000"/>
                  </a:srgbClr>
                </a:solidFill>
                <a:latin typeface="KaiTi"/>
                <a:ea typeface="KaiTi"/>
                <a:cs typeface="KaiTi"/>
              </a:rPr>
              <a:t>基本路径测试法</a:t>
            </a:r>
            <a:endParaRPr lang="KaiTi" altLang="KaiTi" sz="3900" dirty="0"/>
          </a:p>
        </p:txBody>
      </p:sp>
      <p:sp>
        <p:nvSpPr>
          <p:cNvPr id="731"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732" name="picture 732"/>
          <p:cNvPicPr>
            <a:picLocks noChangeAspect="1"/>
          </p:cNvPicPr>
          <p:nvPr/>
        </p:nvPicPr>
        <p:blipFill>
          <a:blip r:embed="rId4"/>
          <a:stretch>
            <a:fillRect/>
          </a:stretch>
        </p:blipFill>
        <p:spPr>
          <a:xfrm rot="21600000">
            <a:off x="10283952" y="83819"/>
            <a:ext cx="1812035" cy="571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26" name="textbox 26"/>
          <p:cNvSpPr/>
          <p:nvPr/>
        </p:nvSpPr>
        <p:spPr>
          <a:xfrm>
            <a:off x="1468664" y="719988"/>
            <a:ext cx="9599930" cy="5273040"/>
          </a:xfrm>
          <a:prstGeom prst="rect">
            <a:avLst/>
          </a:prstGeom>
        </p:spPr>
        <p:txBody>
          <a:bodyPr vert="horz" wrap="square" lIns="0" tIns="0" rIns="0" bIns="0"/>
          <a:lstStyle/>
          <a:p>
            <a:pPr algn="l" rtl="0" eaLnBrk="0">
              <a:lnSpc>
                <a:spcPct val="80549"/>
              </a:lnSpc>
              <a:tabLst/>
            </a:pPr>
            <a:endParaRPr lang="Arial" altLang="Arial" sz="100" dirty="0"/>
          </a:p>
          <a:p>
            <a:pPr indent="46394" algn="l" rtl="0" eaLnBrk="0">
              <a:lnSpc>
                <a:spcPct val="97000"/>
              </a:lnSpc>
              <a:tabLst/>
            </a:pPr>
            <a:r>
              <a:rPr sz="3900" spc="20" dirty="0">
                <a:solidFill>
                  <a:srgbClr val="191B0E">
                    <a:alpha val="100000"/>
                  </a:srgbClr>
                </a:solidFill>
                <a:latin typeface="KaiTi"/>
                <a:ea typeface="KaiTi"/>
                <a:cs typeface="KaiTi"/>
              </a:rPr>
              <a:t>测试类别</a:t>
            </a:r>
            <a:r>
              <a:rPr sz="3900" spc="10" dirty="0">
                <a:solidFill>
                  <a:srgbClr val="191B0E">
                    <a:alpha val="100000"/>
                  </a:srgbClr>
                </a:solidFill>
                <a:latin typeface="Microsoft YaHei"/>
                <a:ea typeface="Microsoft YaHei"/>
                <a:cs typeface="Microsoft YaHei"/>
              </a:rPr>
              <a:t>-</a:t>
            </a:r>
            <a:r>
              <a:rPr sz="3900" spc="20" dirty="0">
                <a:solidFill>
                  <a:srgbClr val="191B0E">
                    <a:alpha val="100000"/>
                  </a:srgbClr>
                </a:solidFill>
                <a:latin typeface="KaiTi"/>
                <a:ea typeface="KaiTi"/>
                <a:cs typeface="KaiTi"/>
              </a:rPr>
              <a:t>软件公</a:t>
            </a:r>
            <a:r>
              <a:rPr sz="3900" spc="15" dirty="0">
                <a:solidFill>
                  <a:srgbClr val="191B0E">
                    <a:alpha val="100000"/>
                  </a:srgbClr>
                </a:solidFill>
                <a:latin typeface="KaiTi"/>
                <a:ea typeface="KaiTi"/>
                <a:cs typeface="KaiTi"/>
              </a:rPr>
              <a:t>用</a:t>
            </a:r>
            <a:r>
              <a:rPr sz="3900" spc="0" dirty="0">
                <a:solidFill>
                  <a:srgbClr val="191B0E">
                    <a:alpha val="100000"/>
                  </a:srgbClr>
                </a:solidFill>
                <a:latin typeface="KaiTi"/>
                <a:ea typeface="KaiTi"/>
                <a:cs typeface="KaiTi"/>
              </a:rPr>
              <a:t>问题的测试</a:t>
            </a:r>
            <a:endParaRPr lang="KaiTi" altLang="KaiTi" sz="3900" dirty="0"/>
          </a:p>
          <a:p>
            <a:pPr indent="12700" algn="l" rtl="0" eaLnBrk="0">
              <a:lnSpc>
                <a:spcPct val="95000"/>
              </a:lnSpc>
              <a:spcBef>
                <a:spcPts val="506"/>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5"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检查代码与设计对照表</a:t>
            </a:r>
            <a:endParaRPr lang="KaiTi" altLang="KaiTi" sz="2000" dirty="0"/>
          </a:p>
          <a:p>
            <a:pPr marL="922518" indent="-372310" algn="l" rtl="0" eaLnBrk="0">
              <a:lnSpc>
                <a:spcPct val="85000"/>
              </a:lnSpc>
              <a:spcBef>
                <a:spcPts val="436"/>
              </a:spcBef>
              <a:tabLst/>
            </a:pPr>
            <a:r>
              <a:rPr sz="2000" spc="-10" dirty="0">
                <a:solidFill>
                  <a:srgbClr val="191B0E">
                    <a:alpha val="100000"/>
                  </a:srgbClr>
                </a:solidFill>
                <a:latin typeface="Microsoft YaHei"/>
                <a:ea typeface="Microsoft YaHei"/>
                <a:cs typeface="Microsoft YaHei"/>
              </a:rPr>
              <a:t>–</a:t>
            </a:r>
            <a:r>
              <a:rPr sz="2000" spc="-430" dirty="0">
                <a:solidFill>
                  <a:srgbClr val="191B0E">
                    <a:alpha val="100000"/>
                  </a:srgbClr>
                </a:solidFill>
                <a:latin typeface="Microsoft YaHei"/>
                <a:ea typeface="Microsoft YaHei"/>
                <a:cs typeface="Microsoft YaHei"/>
              </a:rPr>
              <a:t>   </a:t>
            </a:r>
            <a:r>
              <a:rPr sz="2100" i="1" spc="-20" dirty="0">
                <a:solidFill>
                  <a:srgbClr val="191B0E">
                    <a:alpha val="100000"/>
                  </a:srgbClr>
                </a:solidFill>
                <a:latin typeface="KaiTi"/>
                <a:ea typeface="KaiTi"/>
                <a:cs typeface="KaiTi"/>
              </a:rPr>
              <a:t>按软件需求检查</a:t>
            </a:r>
            <a:r>
              <a:rPr sz="2000" i="1" spc="-10" dirty="0">
                <a:solidFill>
                  <a:srgbClr val="191B0E">
                    <a:alpha val="100000"/>
                  </a:srgbClr>
                </a:solidFill>
                <a:latin typeface="Corbel"/>
                <a:ea typeface="Corbel"/>
                <a:cs typeface="Corbel"/>
              </a:rPr>
              <a:t>CRC</a:t>
            </a:r>
            <a:r>
              <a:rPr sz="2100" i="1" spc="-20" dirty="0">
                <a:solidFill>
                  <a:srgbClr val="191B0E">
                    <a:alpha val="100000"/>
                  </a:srgbClr>
                </a:solidFill>
                <a:latin typeface="KaiTi"/>
                <a:ea typeface="KaiTi"/>
                <a:cs typeface="KaiTi"/>
              </a:rPr>
              <a:t>设计文档是否完全地实现了所有</a:t>
            </a:r>
            <a:r>
              <a:rPr sz="2000" i="1" spc="-10" dirty="0">
                <a:solidFill>
                  <a:srgbClr val="191B0E">
                    <a:alpha val="100000"/>
                  </a:srgbClr>
                </a:solidFill>
                <a:latin typeface="Corbel"/>
                <a:ea typeface="Corbel"/>
                <a:cs typeface="Corbel"/>
              </a:rPr>
              <a:t>CRC</a:t>
            </a:r>
            <a:r>
              <a:rPr sz="2100" i="1" spc="-20" dirty="0">
                <a:solidFill>
                  <a:srgbClr val="191B0E">
                    <a:alpha val="100000"/>
                  </a:srgbClr>
                </a:solidFill>
                <a:latin typeface="KaiTi"/>
                <a:ea typeface="KaiTi"/>
                <a:cs typeface="KaiTi"/>
              </a:rPr>
              <a:t>卡中</a:t>
            </a:r>
            <a:r>
              <a:rPr sz="2100" i="1" spc="-10" dirty="0">
                <a:solidFill>
                  <a:srgbClr val="191B0E">
                    <a:alpha val="100000"/>
                  </a:srgbClr>
                </a:solidFill>
                <a:latin typeface="KaiTi"/>
                <a:ea typeface="KaiTi"/>
                <a:cs typeface="KaiTi"/>
              </a:rPr>
              <a:t>规</a:t>
            </a:r>
            <a:r>
              <a:rPr sz="2100" i="1" spc="0" dirty="0">
                <a:solidFill>
                  <a:srgbClr val="191B0E">
                    <a:alpha val="100000"/>
                  </a:srgbClr>
                </a:solidFill>
                <a:latin typeface="KaiTi"/>
                <a:ea typeface="KaiTi"/>
                <a:cs typeface="KaiTi"/>
              </a:rPr>
              <a:t>定的内容</a:t>
            </a:r>
            <a:r>
              <a:rPr sz="2100" i="1" spc="-1070" dirty="0">
                <a:solidFill>
                  <a:srgbClr val="191B0E">
                    <a:alpha val="100000"/>
                  </a:srgbClr>
                </a:solidFill>
                <a:latin typeface="KaiTi"/>
                <a:ea typeface="KaiTi"/>
                <a:cs typeface="KaiTi"/>
              </a:rPr>
              <a:t>，</a:t>
            </a:r>
            <a:r>
              <a:rPr sz="2100" spc="0" dirty="0">
                <a:solidFill>
                  <a:srgbClr val="191B0E">
                    <a:alpha val="100000"/>
                  </a:srgbClr>
                </a:solidFill>
                <a:latin typeface="KaiTi"/>
                <a:ea typeface="KaiTi"/>
                <a:cs typeface="KaiTi"/>
              </a:rPr>
              <a:t>    </a:t>
            </a:r>
            <a:r>
              <a:rPr sz="2000" i="1" spc="0" dirty="0">
                <a:solidFill>
                  <a:srgbClr val="191B0E">
                    <a:alpha val="100000"/>
                  </a:srgbClr>
                </a:solidFill>
                <a:latin typeface="Corbel"/>
                <a:ea typeface="Corbel"/>
                <a:cs typeface="Corbel"/>
              </a:rPr>
              <a:t>CRC</a:t>
            </a:r>
            <a:r>
              <a:rPr sz="2100" i="1" spc="0" dirty="0">
                <a:solidFill>
                  <a:srgbClr val="191B0E">
                    <a:alpha val="100000"/>
                  </a:srgbClr>
                </a:solidFill>
                <a:latin typeface="KaiTi"/>
                <a:ea typeface="KaiTi"/>
                <a:cs typeface="KaiTi"/>
              </a:rPr>
              <a:t>设计文档完备</a:t>
            </a:r>
            <a:r>
              <a:rPr sz="2100" i="1" spc="-41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没有错误</a:t>
            </a:r>
            <a:endParaRPr lang="KaiTi" altLang="KaiTi" sz="2100" dirty="0"/>
          </a:p>
          <a:p>
            <a:pPr marL="913697" indent="-363519" algn="l" rtl="0" eaLnBrk="0">
              <a:lnSpc>
                <a:spcPct val="85000"/>
              </a:lnSpc>
              <a:spcBef>
                <a:spcPts val="456"/>
              </a:spcBef>
              <a:tabLst/>
            </a:pPr>
            <a:r>
              <a:rPr sz="2000" spc="-20" dirty="0">
                <a:solidFill>
                  <a:srgbClr val="191B0E">
                    <a:alpha val="100000"/>
                  </a:srgbClr>
                </a:solidFill>
                <a:latin typeface="Microsoft YaHei"/>
                <a:ea typeface="Microsoft YaHei"/>
                <a:cs typeface="Microsoft YaHei"/>
              </a:rPr>
              <a:t>–</a:t>
            </a:r>
            <a:r>
              <a:rPr sz="2000" spc="-485" dirty="0">
                <a:solidFill>
                  <a:srgbClr val="191B0E">
                    <a:alpha val="100000"/>
                  </a:srgbClr>
                </a:solidFill>
                <a:latin typeface="Microsoft YaHei"/>
                <a:ea typeface="Microsoft YaHei"/>
                <a:cs typeface="Microsoft YaHei"/>
              </a:rPr>
              <a:t>   </a:t>
            </a:r>
            <a:r>
              <a:rPr sz="2100" i="1" spc="-40" dirty="0">
                <a:solidFill>
                  <a:srgbClr val="191B0E">
                    <a:alpha val="100000"/>
                  </a:srgbClr>
                </a:solidFill>
                <a:latin typeface="KaiTi"/>
                <a:ea typeface="KaiTi"/>
                <a:cs typeface="KaiTi"/>
              </a:rPr>
              <a:t>按软件需求检查</a:t>
            </a:r>
            <a:r>
              <a:rPr sz="2000" i="1" spc="-30" dirty="0">
                <a:solidFill>
                  <a:srgbClr val="191B0E">
                    <a:alpha val="100000"/>
                  </a:srgbClr>
                </a:solidFill>
                <a:latin typeface="Corbel"/>
                <a:ea typeface="Corbel"/>
                <a:cs typeface="Corbel"/>
              </a:rPr>
              <a:t>U</a:t>
            </a:r>
            <a:r>
              <a:rPr sz="2000" i="1" spc="-10" dirty="0">
                <a:solidFill>
                  <a:srgbClr val="191B0E">
                    <a:alpha val="100000"/>
                  </a:srgbClr>
                </a:solidFill>
                <a:latin typeface="Corbel"/>
                <a:ea typeface="Corbel"/>
                <a:cs typeface="Corbel"/>
              </a:rPr>
              <a:t>I</a:t>
            </a:r>
            <a:r>
              <a:rPr sz="2100" i="1" spc="-40" dirty="0">
                <a:solidFill>
                  <a:srgbClr val="191B0E">
                    <a:alpha val="100000"/>
                  </a:srgbClr>
                </a:solidFill>
                <a:latin typeface="KaiTi"/>
                <a:ea typeface="KaiTi"/>
                <a:cs typeface="KaiTi"/>
              </a:rPr>
              <a:t>设计文档是否完全地实现了所有的</a:t>
            </a:r>
            <a:r>
              <a:rPr sz="2000" i="1" spc="-30" dirty="0">
                <a:solidFill>
                  <a:srgbClr val="191B0E">
                    <a:alpha val="100000"/>
                  </a:srgbClr>
                </a:solidFill>
                <a:latin typeface="Corbel"/>
                <a:ea typeface="Corbel"/>
                <a:cs typeface="Corbel"/>
              </a:rPr>
              <a:t>U</a:t>
            </a:r>
            <a:r>
              <a:rPr sz="2000" i="1" spc="-10" dirty="0">
                <a:solidFill>
                  <a:srgbClr val="191B0E">
                    <a:alpha val="100000"/>
                  </a:srgbClr>
                </a:solidFill>
                <a:latin typeface="Corbel"/>
                <a:ea typeface="Corbel"/>
                <a:cs typeface="Corbel"/>
              </a:rPr>
              <a:t>I</a:t>
            </a:r>
            <a:r>
              <a:rPr sz="2100" i="1" spc="-40" dirty="0">
                <a:solidFill>
                  <a:srgbClr val="191B0E">
                    <a:alpha val="100000"/>
                  </a:srgbClr>
                </a:solidFill>
                <a:latin typeface="KaiTi"/>
                <a:ea typeface="KaiTi"/>
                <a:cs typeface="KaiTi"/>
              </a:rPr>
              <a:t>设计的规定</a:t>
            </a:r>
            <a:r>
              <a:rPr sz="2100" i="1" spc="-10" dirty="0">
                <a:solidFill>
                  <a:srgbClr val="191B0E">
                    <a:alpha val="100000"/>
                  </a:srgbClr>
                </a:solidFill>
                <a:latin typeface="KaiTi"/>
                <a:ea typeface="KaiTi"/>
                <a:cs typeface="KaiTi"/>
              </a:rPr>
              <a:t>要</a:t>
            </a:r>
            <a:r>
              <a:rPr sz="2100" i="1" spc="0" dirty="0">
                <a:solidFill>
                  <a:srgbClr val="191B0E">
                    <a:alpha val="100000"/>
                  </a:srgbClr>
                </a:solidFill>
                <a:latin typeface="KaiTi"/>
                <a:ea typeface="KaiTi"/>
                <a:cs typeface="KaiTi"/>
              </a:rPr>
              <a:t>求</a:t>
            </a:r>
            <a:r>
              <a:rPr sz="2000" i="1" spc="0" dirty="0">
                <a:solidFill>
                  <a:srgbClr val="191B0E">
                    <a:alpha val="100000"/>
                  </a:srgbClr>
                </a:solidFill>
                <a:latin typeface="Corbel"/>
                <a:ea typeface="Corbel"/>
                <a:cs typeface="Corbel"/>
              </a:rPr>
              <a:t>UI</a:t>
            </a:r>
            <a:r>
              <a:rPr sz="2100" i="1" spc="0" dirty="0">
                <a:solidFill>
                  <a:srgbClr val="191B0E">
                    <a:alpha val="100000"/>
                  </a:srgbClr>
                </a:solidFill>
                <a:latin typeface="KaiTi"/>
                <a:ea typeface="KaiTi"/>
                <a:cs typeface="KaiTi"/>
              </a:rPr>
              <a:t>设</a:t>
            </a:r>
            <a:r>
              <a:rPr sz="2100" spc="0" dirty="0">
                <a:solidFill>
                  <a:srgbClr val="191B0E">
                    <a:alpha val="100000"/>
                  </a:srgbClr>
                </a:solidFill>
                <a:latin typeface="KaiTi"/>
                <a:ea typeface="KaiTi"/>
                <a:cs typeface="KaiTi"/>
              </a:rPr>
              <a:t>  </a:t>
            </a:r>
            <a:r>
              <a:rPr sz="2100" i="1" spc="0" dirty="0">
                <a:solidFill>
                  <a:srgbClr val="191B0E">
                    <a:alpha val="100000"/>
                  </a:srgbClr>
                </a:solidFill>
                <a:latin typeface="KaiTi"/>
                <a:ea typeface="KaiTi"/>
                <a:cs typeface="KaiTi"/>
              </a:rPr>
              <a:t>计完备</a:t>
            </a:r>
            <a:r>
              <a:rPr sz="2100" i="1" spc="-24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没有错误</a:t>
            </a:r>
            <a:endParaRPr lang="KaiTi" altLang="KaiTi" sz="2100" dirty="0"/>
          </a:p>
          <a:p>
            <a:pPr marL="923877" indent="-373669" algn="l" rtl="0" eaLnBrk="0">
              <a:lnSpc>
                <a:spcPct val="85000"/>
              </a:lnSpc>
              <a:spcBef>
                <a:spcPts val="447"/>
              </a:spcBef>
              <a:tabLst/>
            </a:pPr>
            <a:r>
              <a:rPr sz="2000" spc="-10" dirty="0">
                <a:solidFill>
                  <a:srgbClr val="191B0E">
                    <a:alpha val="100000"/>
                  </a:srgbClr>
                </a:solidFill>
                <a:latin typeface="Microsoft YaHei"/>
                <a:ea typeface="Microsoft YaHei"/>
                <a:cs typeface="Microsoft YaHei"/>
              </a:rPr>
              <a:t>–</a:t>
            </a:r>
            <a:r>
              <a:rPr sz="2000" spc="-460" dirty="0">
                <a:solidFill>
                  <a:srgbClr val="191B0E">
                    <a:alpha val="100000"/>
                  </a:srgbClr>
                </a:solidFill>
                <a:latin typeface="Microsoft YaHei"/>
                <a:ea typeface="Microsoft YaHei"/>
                <a:cs typeface="Microsoft YaHei"/>
              </a:rPr>
              <a:t>   </a:t>
            </a:r>
            <a:r>
              <a:rPr sz="2100" i="1" spc="-20" dirty="0">
                <a:solidFill>
                  <a:srgbClr val="191B0E">
                    <a:alpha val="100000"/>
                  </a:srgbClr>
                </a:solidFill>
                <a:latin typeface="KaiTi"/>
                <a:ea typeface="KaiTi"/>
                <a:cs typeface="KaiTi"/>
              </a:rPr>
              <a:t>按软件需求检查编码对照表设计文档是否完全地实现了软件所规定的</a:t>
            </a:r>
            <a:r>
              <a:rPr sz="2100" i="1" spc="-10" dirty="0">
                <a:solidFill>
                  <a:srgbClr val="191B0E">
                    <a:alpha val="100000"/>
                  </a:srgbClr>
                </a:solidFill>
                <a:latin typeface="KaiTi"/>
                <a:ea typeface="KaiTi"/>
                <a:cs typeface="KaiTi"/>
              </a:rPr>
              <a:t>内</a:t>
            </a:r>
            <a:r>
              <a:rPr sz="2100" i="1" spc="0" dirty="0">
                <a:solidFill>
                  <a:srgbClr val="191B0E">
                    <a:alpha val="100000"/>
                  </a:srgbClr>
                </a:solidFill>
                <a:latin typeface="KaiTi"/>
                <a:ea typeface="KaiTi"/>
                <a:cs typeface="KaiTi"/>
              </a:rPr>
              <a:t>容</a:t>
            </a:r>
            <a:r>
              <a:rPr sz="2100" i="1" spc="-1070" dirty="0">
                <a:solidFill>
                  <a:srgbClr val="191B0E">
                    <a:alpha val="100000"/>
                  </a:srgbClr>
                </a:solidFill>
                <a:latin typeface="KaiTi"/>
                <a:ea typeface="KaiTi"/>
                <a:cs typeface="KaiTi"/>
              </a:rPr>
              <a:t>，</a:t>
            </a:r>
            <a:r>
              <a:rPr sz="2100" spc="0" dirty="0">
                <a:solidFill>
                  <a:srgbClr val="191B0E">
                    <a:alpha val="100000"/>
                  </a:srgbClr>
                </a:solidFill>
                <a:latin typeface="KaiTi"/>
                <a:ea typeface="KaiTi"/>
                <a:cs typeface="KaiTi"/>
              </a:rPr>
              <a:t>   </a:t>
            </a:r>
            <a:r>
              <a:rPr sz="2100" i="1" spc="0" dirty="0">
                <a:solidFill>
                  <a:srgbClr val="191B0E">
                    <a:alpha val="100000"/>
                  </a:srgbClr>
                </a:solidFill>
                <a:latin typeface="KaiTi"/>
                <a:ea typeface="KaiTi"/>
                <a:cs typeface="KaiTi"/>
              </a:rPr>
              <a:t>完备</a:t>
            </a:r>
            <a:r>
              <a:rPr sz="2100" i="1" spc="-22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没有错误</a:t>
            </a:r>
            <a:endParaRPr lang="KaiTi" altLang="KaiTi" sz="2100" dirty="0"/>
          </a:p>
          <a:p>
            <a:pPr marL="916751" indent="-366573" algn="l" rtl="0" eaLnBrk="0">
              <a:lnSpc>
                <a:spcPct val="86000"/>
              </a:lnSpc>
              <a:spcBef>
                <a:spcPts val="427"/>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检查代码名</a:t>
            </a:r>
            <a:r>
              <a:rPr sz="2100" i="1" spc="-40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代码位数</a:t>
            </a:r>
            <a:r>
              <a:rPr sz="2100" i="1" spc="-400" dirty="0">
                <a:solidFill>
                  <a:srgbClr val="191B0E">
                    <a:alpha val="100000"/>
                  </a:srgbClr>
                </a:solidFill>
                <a:latin typeface="KaiTi"/>
                <a:ea typeface="KaiTi"/>
                <a:cs typeface="KaiTi"/>
              </a:rPr>
              <a:t>，</a:t>
            </a:r>
            <a:r>
              <a:rPr sz="2100" spc="-1050" dirty="0">
                <a:solidFill>
                  <a:srgbClr val="191B0E">
                    <a:alpha val="100000"/>
                  </a:srgbClr>
                </a:solidFill>
                <a:latin typeface="KaiTi"/>
                <a:ea typeface="KaiTi"/>
                <a:cs typeface="KaiTi"/>
              </a:rPr>
              <a:t> </a:t>
            </a:r>
            <a:r>
              <a:rPr sz="2100" i="1" spc="0" dirty="0">
                <a:solidFill>
                  <a:srgbClr val="191B0E">
                    <a:alpha val="100000"/>
                  </a:srgbClr>
                </a:solidFill>
                <a:latin typeface="KaiTi"/>
                <a:ea typeface="KaiTi"/>
                <a:cs typeface="KaiTi"/>
              </a:rPr>
              <a:t>代码含义</a:t>
            </a:r>
            <a:r>
              <a:rPr sz="2100" i="1" spc="-40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姓名</a:t>
            </a:r>
            <a:r>
              <a:rPr sz="2100" i="1" spc="-40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编号</a:t>
            </a:r>
            <a:r>
              <a:rPr sz="2100" i="1" spc="-40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删除</a:t>
            </a:r>
            <a:r>
              <a:rPr sz="2100" i="1" spc="-40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追加</a:t>
            </a:r>
            <a:r>
              <a:rPr sz="2100" i="1" spc="-36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修改是否实</a:t>
            </a:r>
            <a:r>
              <a:rPr sz="2100" spc="0" dirty="0">
                <a:solidFill>
                  <a:srgbClr val="191B0E">
                    <a:alpha val="100000"/>
                  </a:srgbClr>
                </a:solidFill>
                <a:latin typeface="KaiTi"/>
                <a:ea typeface="KaiTi"/>
                <a:cs typeface="KaiTi"/>
              </a:rPr>
              <a:t> </a:t>
            </a:r>
            <a:r>
              <a:rPr sz="2100" i="1" spc="-40" dirty="0">
                <a:solidFill>
                  <a:srgbClr val="191B0E">
                    <a:alpha val="100000"/>
                  </a:srgbClr>
                </a:solidFill>
                <a:latin typeface="KaiTi"/>
                <a:ea typeface="KaiTi"/>
                <a:cs typeface="KaiTi"/>
              </a:rPr>
              <a:t>现设计的规定</a:t>
            </a:r>
            <a:r>
              <a:rPr sz="2100" i="1" spc="-15" dirty="0">
                <a:solidFill>
                  <a:srgbClr val="191B0E">
                    <a:alpha val="100000"/>
                  </a:srgbClr>
                </a:solidFill>
                <a:latin typeface="KaiTi"/>
                <a:ea typeface="KaiTi"/>
                <a:cs typeface="KaiTi"/>
              </a:rPr>
              <a:t>要</a:t>
            </a:r>
            <a:r>
              <a:rPr sz="2100" i="1" spc="0" dirty="0">
                <a:solidFill>
                  <a:srgbClr val="191B0E">
                    <a:alpha val="100000"/>
                  </a:srgbClr>
                </a:solidFill>
                <a:latin typeface="KaiTi"/>
                <a:ea typeface="KaiTi"/>
                <a:cs typeface="KaiTi"/>
              </a:rPr>
              <a:t>求</a:t>
            </a:r>
            <a:endParaRPr lang="KaiTi" altLang="KaiTi" sz="2100" dirty="0"/>
          </a:p>
          <a:p>
            <a:pPr indent="12721" algn="l" rtl="0" eaLnBrk="0">
              <a:lnSpc>
                <a:spcPct val="92000"/>
              </a:lnSpc>
              <a:spcBef>
                <a:spcPts val="909"/>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检查是否按软件需求创建了所需的数据库</a:t>
            </a:r>
            <a:r>
              <a:rPr sz="2000" spc="-18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数据库的内容正确</a:t>
            </a:r>
            <a:r>
              <a:rPr sz="2000" spc="-18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完备</a:t>
            </a:r>
            <a:r>
              <a:rPr sz="2000" spc="-18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没有错误</a:t>
            </a:r>
            <a:r>
              <a:rPr sz="2000" spc="-180" dirty="0">
                <a:solidFill>
                  <a:srgbClr val="191B0E">
                    <a:alpha val="100000"/>
                  </a:srgbClr>
                </a:solidFill>
                <a:latin typeface="KaiTi"/>
                <a:ea typeface="KaiTi"/>
                <a:cs typeface="KaiTi"/>
              </a:rPr>
              <a:t>。</a:t>
            </a:r>
            <a:endParaRPr lang="KaiTi" altLang="KaiTi" sz="2000" dirty="0"/>
          </a:p>
          <a:p>
            <a:pPr indent="12700" algn="l" rtl="0" eaLnBrk="0">
              <a:lnSpc>
                <a:spcPct val="94000"/>
              </a:lnSpc>
              <a:spcBef>
                <a:spcPts val="1024"/>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检查调用程序参数返回值</a:t>
            </a:r>
            <a:endParaRPr lang="KaiTi" altLang="KaiTi" sz="2000" dirty="0"/>
          </a:p>
          <a:p>
            <a:pPr indent="550178" algn="l" rtl="0" eaLnBrk="0">
              <a:lnSpc>
                <a:spcPct val="90000"/>
              </a:lnSpc>
              <a:spcBef>
                <a:spcPts val="453"/>
              </a:spcBef>
              <a:tabLst/>
            </a:pPr>
            <a:r>
              <a:rPr sz="2000" spc="-10" dirty="0">
                <a:solidFill>
                  <a:srgbClr val="191B0E">
                    <a:alpha val="100000"/>
                  </a:srgbClr>
                </a:solidFill>
                <a:latin typeface="Microsoft YaHei"/>
                <a:ea typeface="Microsoft YaHei"/>
                <a:cs typeface="Microsoft YaHei"/>
              </a:rPr>
              <a:t>–</a:t>
            </a:r>
            <a:r>
              <a:rPr sz="2000" spc="-140" dirty="0">
                <a:solidFill>
                  <a:srgbClr val="191B0E">
                    <a:alpha val="100000"/>
                  </a:srgbClr>
                </a:solidFill>
                <a:latin typeface="Microsoft YaHei"/>
                <a:ea typeface="Microsoft YaHei"/>
                <a:cs typeface="Microsoft YaHei"/>
              </a:rPr>
              <a:t>   </a:t>
            </a:r>
            <a:r>
              <a:rPr sz="2100" i="1" spc="-10" dirty="0">
                <a:solidFill>
                  <a:srgbClr val="191B0E">
                    <a:alpha val="100000"/>
                  </a:srgbClr>
                </a:solidFill>
                <a:latin typeface="KaiTi"/>
                <a:ea typeface="KaiTi"/>
                <a:cs typeface="KaiTi"/>
              </a:rPr>
              <a:t>检查调用程序参数返回值的</a:t>
            </a:r>
            <a:r>
              <a:rPr sz="2100" i="1" spc="-5" dirty="0">
                <a:solidFill>
                  <a:srgbClr val="191B0E">
                    <a:alpha val="100000"/>
                  </a:srgbClr>
                </a:solidFill>
                <a:latin typeface="KaiTi"/>
                <a:ea typeface="KaiTi"/>
                <a:cs typeface="KaiTi"/>
              </a:rPr>
              <a:t>类</a:t>
            </a:r>
            <a:r>
              <a:rPr sz="2100" i="1" spc="0" dirty="0">
                <a:solidFill>
                  <a:srgbClr val="191B0E">
                    <a:alpha val="100000"/>
                  </a:srgbClr>
                </a:solidFill>
                <a:latin typeface="KaiTi"/>
                <a:ea typeface="KaiTi"/>
                <a:cs typeface="KaiTi"/>
              </a:rPr>
              <a:t>型</a:t>
            </a:r>
            <a:r>
              <a:rPr sz="2100" i="1" spc="-106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个数</a:t>
            </a:r>
            <a:r>
              <a:rPr sz="2100" i="1" spc="-106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顺序及返回值是否正确？没有错误</a:t>
            </a:r>
            <a:r>
              <a:rPr sz="2100" i="1" spc="-1060" dirty="0">
                <a:solidFill>
                  <a:srgbClr val="191B0E">
                    <a:alpha val="100000"/>
                  </a:srgbClr>
                </a:solidFill>
                <a:latin typeface="KaiTi"/>
                <a:ea typeface="KaiTi"/>
                <a:cs typeface="KaiTi"/>
              </a:rPr>
              <a:t>。</a:t>
            </a:r>
            <a:endParaRPr lang="KaiTi" altLang="KaiTi" sz="2100" dirty="0"/>
          </a:p>
          <a:p>
            <a:pPr indent="12721" algn="l" rtl="0" eaLnBrk="0">
              <a:lnSpc>
                <a:spcPct val="94000"/>
              </a:lnSpc>
              <a:spcBef>
                <a:spcPts val="964"/>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检查调用程序公用接口</a:t>
            </a:r>
            <a:endParaRPr lang="KaiTi" altLang="KaiTi" sz="2000" dirty="0"/>
          </a:p>
          <a:p>
            <a:pPr indent="550178" algn="l" rtl="0" eaLnBrk="0">
              <a:lnSpc>
                <a:spcPct val="90000"/>
              </a:lnSpc>
              <a:spcBef>
                <a:spcPts val="443"/>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100" i="1" spc="0" dirty="0">
                <a:solidFill>
                  <a:srgbClr val="191B0E">
                    <a:alpha val="100000"/>
                  </a:srgbClr>
                </a:solidFill>
                <a:latin typeface="KaiTi"/>
                <a:ea typeface="KaiTi"/>
                <a:cs typeface="KaiTi"/>
              </a:rPr>
              <a:t>程序公用接口的没有错误</a:t>
            </a:r>
            <a:r>
              <a:rPr sz="2100" i="1" spc="-72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数据类型</a:t>
            </a:r>
            <a:r>
              <a:rPr sz="2100" i="1" spc="-720"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个数</a:t>
            </a:r>
            <a:r>
              <a:rPr sz="2100" i="1" spc="-715" dirty="0">
                <a:solidFill>
                  <a:srgbClr val="191B0E">
                    <a:alpha val="100000"/>
                  </a:srgbClr>
                </a:solidFill>
                <a:latin typeface="KaiTi"/>
                <a:ea typeface="KaiTi"/>
                <a:cs typeface="KaiTi"/>
              </a:rPr>
              <a:t>、</a:t>
            </a:r>
            <a:r>
              <a:rPr sz="2100" i="1" spc="0" dirty="0">
                <a:solidFill>
                  <a:srgbClr val="191B0E">
                    <a:alpha val="100000"/>
                  </a:srgbClr>
                </a:solidFill>
                <a:latin typeface="KaiTi"/>
                <a:ea typeface="KaiTi"/>
                <a:cs typeface="KaiTi"/>
              </a:rPr>
              <a:t>顺序及返回值正确</a:t>
            </a:r>
            <a:endParaRPr lang="KaiTi" altLang="KaiTi" sz="2100" dirty="0"/>
          </a:p>
        </p:txBody>
      </p:sp>
      <p:sp>
        <p:nvSpPr>
          <p:cNvPr id="27"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28" name="picture 28"/>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30" name="textbox 30"/>
          <p:cNvSpPr/>
          <p:nvPr/>
        </p:nvSpPr>
        <p:spPr>
          <a:xfrm>
            <a:off x="1467690" y="719988"/>
            <a:ext cx="9424034" cy="5493384"/>
          </a:xfrm>
          <a:prstGeom prst="rect">
            <a:avLst/>
          </a:prstGeom>
        </p:spPr>
        <p:txBody>
          <a:bodyPr vert="horz" wrap="square" lIns="0" tIns="0" rIns="0" bIns="0"/>
          <a:lstStyle/>
          <a:p>
            <a:pPr algn="l" rtl="0" eaLnBrk="0">
              <a:lnSpc>
                <a:spcPct val="80549"/>
              </a:lnSpc>
              <a:tabLst/>
            </a:pPr>
            <a:endParaRPr lang="Arial" altLang="Arial" sz="100" dirty="0"/>
          </a:p>
          <a:p>
            <a:pPr indent="47367" algn="l" rtl="0" eaLnBrk="0">
              <a:lnSpc>
                <a:spcPct val="97000"/>
              </a:lnSpc>
              <a:tabLst/>
            </a:pPr>
            <a:r>
              <a:rPr sz="3900" spc="30" dirty="0">
                <a:solidFill>
                  <a:srgbClr val="191B0E">
                    <a:alpha val="100000"/>
                  </a:srgbClr>
                </a:solidFill>
                <a:latin typeface="KaiTi"/>
                <a:ea typeface="KaiTi"/>
                <a:cs typeface="KaiTi"/>
              </a:rPr>
              <a:t>测试类别</a:t>
            </a:r>
            <a:r>
              <a:rPr sz="3900" spc="10" dirty="0">
                <a:solidFill>
                  <a:srgbClr val="191B0E">
                    <a:alpha val="100000"/>
                  </a:srgbClr>
                </a:solidFill>
                <a:latin typeface="Microsoft YaHei"/>
                <a:ea typeface="Microsoft YaHei"/>
                <a:cs typeface="Microsoft YaHei"/>
              </a:rPr>
              <a:t>-</a:t>
            </a:r>
            <a:r>
              <a:rPr sz="3900" spc="30" dirty="0">
                <a:solidFill>
                  <a:srgbClr val="191B0E">
                    <a:alpha val="100000"/>
                  </a:srgbClr>
                </a:solidFill>
                <a:latin typeface="KaiTi"/>
                <a:ea typeface="KaiTi"/>
                <a:cs typeface="KaiTi"/>
              </a:rPr>
              <a:t>软件公用问题</a:t>
            </a:r>
            <a:r>
              <a:rPr sz="3900" spc="25" dirty="0">
                <a:solidFill>
                  <a:srgbClr val="191B0E">
                    <a:alpha val="100000"/>
                  </a:srgbClr>
                </a:solidFill>
                <a:latin typeface="KaiTi"/>
                <a:ea typeface="KaiTi"/>
                <a:cs typeface="KaiTi"/>
              </a:rPr>
              <a:t>的</a:t>
            </a:r>
            <a:r>
              <a:rPr sz="3900" spc="0" dirty="0">
                <a:solidFill>
                  <a:srgbClr val="191B0E">
                    <a:alpha val="100000"/>
                  </a:srgbClr>
                </a:solidFill>
                <a:latin typeface="KaiTi"/>
                <a:ea typeface="KaiTi"/>
                <a:cs typeface="KaiTi"/>
              </a:rPr>
              <a:t>测试（续</a:t>
            </a:r>
            <a:r>
              <a:rPr sz="3900" spc="30" dirty="0">
                <a:solidFill>
                  <a:srgbClr val="191B0E">
                    <a:alpha val="100000"/>
                  </a:srgbClr>
                </a:solidFill>
                <a:latin typeface="KaiTi"/>
                <a:ea typeface="KaiTi"/>
                <a:cs typeface="KaiTi"/>
              </a:rPr>
              <a:t>）</a:t>
            </a:r>
            <a:endParaRPr lang="KaiTi" altLang="KaiTi" sz="3900" dirty="0"/>
          </a:p>
          <a:p>
            <a:pPr indent="12700" algn="l" rtl="0" eaLnBrk="0">
              <a:lnSpc>
                <a:spcPct val="97000"/>
              </a:lnSpc>
              <a:spcBef>
                <a:spcPts val="347"/>
              </a:spcBef>
              <a:tabLst/>
            </a:pPr>
            <a:r>
              <a:rPr sz="1800" spc="7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spc="100" dirty="0">
                <a:solidFill>
                  <a:srgbClr val="191B0E">
                    <a:alpha val="100000"/>
                  </a:srgbClr>
                </a:solidFill>
                <a:latin typeface="KaiTi"/>
                <a:ea typeface="KaiTi"/>
                <a:cs typeface="KaiTi"/>
              </a:rPr>
              <a:t>检查子</a:t>
            </a:r>
            <a:r>
              <a:rPr sz="1800" spc="90" dirty="0">
                <a:solidFill>
                  <a:srgbClr val="191B0E">
                    <a:alpha val="100000"/>
                  </a:srgbClr>
                </a:solidFill>
                <a:latin typeface="KaiTi"/>
                <a:ea typeface="KaiTi"/>
                <a:cs typeface="KaiTi"/>
              </a:rPr>
              <a:t>系统的设计</a:t>
            </a:r>
            <a:endParaRPr lang="KaiTi" altLang="KaiTi" sz="1800" dirty="0"/>
          </a:p>
          <a:p>
            <a:pPr indent="549824" algn="l" rtl="0" eaLnBrk="0">
              <a:lnSpc>
                <a:spcPct val="87000"/>
              </a:lnSpc>
              <a:spcBef>
                <a:spcPts val="292"/>
              </a:spcBef>
              <a:tabLst/>
            </a:pPr>
            <a:r>
              <a:rPr sz="1800" spc="0" dirty="0">
                <a:solidFill>
                  <a:srgbClr val="191B0E">
                    <a:alpha val="100000"/>
                  </a:srgbClr>
                </a:solidFill>
                <a:latin typeface="Microsoft YaHei"/>
                <a:ea typeface="Microsoft YaHei"/>
                <a:cs typeface="Microsoft YaHei"/>
              </a:rPr>
              <a:t>–</a:t>
            </a:r>
            <a:r>
              <a:rPr sz="1800" spc="0" dirty="0">
                <a:solidFill>
                  <a:srgbClr val="191B0E">
                    <a:alpha val="100000"/>
                  </a:srgbClr>
                </a:solidFill>
                <a:latin typeface="Microsoft YaHei"/>
                <a:ea typeface="Microsoft YaHei"/>
                <a:cs typeface="Microsoft YaHei"/>
              </a:rPr>
              <a:t>   </a:t>
            </a:r>
            <a:r>
              <a:rPr sz="2000" i="1" spc="0" dirty="0">
                <a:solidFill>
                  <a:srgbClr val="191B0E">
                    <a:alpha val="100000"/>
                  </a:srgbClr>
                </a:solidFill>
                <a:latin typeface="KaiTi"/>
                <a:ea typeface="KaiTi"/>
                <a:cs typeface="KaiTi"/>
              </a:rPr>
              <a:t>主要功能</a:t>
            </a:r>
            <a:r>
              <a:rPr sz="2000" i="1" spc="-430" dirty="0">
                <a:solidFill>
                  <a:srgbClr val="191B0E">
                    <a:alpha val="100000"/>
                  </a:srgbClr>
                </a:solidFill>
                <a:latin typeface="KaiTi"/>
                <a:ea typeface="KaiTi"/>
                <a:cs typeface="KaiTi"/>
              </a:rPr>
              <a:t>，</a:t>
            </a:r>
            <a:r>
              <a:rPr sz="2000" i="1" spc="0" dirty="0">
                <a:solidFill>
                  <a:srgbClr val="191B0E">
                    <a:alpha val="100000"/>
                  </a:srgbClr>
                </a:solidFill>
                <a:latin typeface="KaiTi"/>
                <a:ea typeface="KaiTi"/>
                <a:cs typeface="KaiTi"/>
              </a:rPr>
              <a:t>主要流程</a:t>
            </a:r>
            <a:r>
              <a:rPr sz="2000" i="1" spc="-430" dirty="0">
                <a:solidFill>
                  <a:srgbClr val="191B0E">
                    <a:alpha val="100000"/>
                  </a:srgbClr>
                </a:solidFill>
                <a:latin typeface="KaiTi"/>
                <a:ea typeface="KaiTi"/>
                <a:cs typeface="KaiTi"/>
              </a:rPr>
              <a:t>，</a:t>
            </a:r>
            <a:r>
              <a:rPr sz="2000" i="1" spc="0" dirty="0">
                <a:solidFill>
                  <a:srgbClr val="191B0E">
                    <a:alpha val="100000"/>
                  </a:srgbClr>
                </a:solidFill>
                <a:latin typeface="KaiTi"/>
                <a:ea typeface="KaiTi"/>
                <a:cs typeface="KaiTi"/>
              </a:rPr>
              <a:t>输入内容</a:t>
            </a:r>
            <a:r>
              <a:rPr sz="2000" i="1" spc="-430" dirty="0">
                <a:solidFill>
                  <a:srgbClr val="191B0E">
                    <a:alpha val="100000"/>
                  </a:srgbClr>
                </a:solidFill>
                <a:latin typeface="KaiTi"/>
                <a:ea typeface="KaiTi"/>
                <a:cs typeface="KaiTi"/>
              </a:rPr>
              <a:t>，</a:t>
            </a:r>
            <a:r>
              <a:rPr sz="2000" i="1" spc="0" dirty="0">
                <a:solidFill>
                  <a:srgbClr val="191B0E">
                    <a:alpha val="100000"/>
                  </a:srgbClr>
                </a:solidFill>
                <a:latin typeface="KaiTi"/>
                <a:ea typeface="KaiTi"/>
                <a:cs typeface="KaiTi"/>
              </a:rPr>
              <a:t>输出内容</a:t>
            </a:r>
            <a:r>
              <a:rPr sz="2000" i="1" spc="-430" dirty="0">
                <a:solidFill>
                  <a:srgbClr val="191B0E">
                    <a:alpha val="100000"/>
                  </a:srgbClr>
                </a:solidFill>
                <a:latin typeface="KaiTi"/>
                <a:ea typeface="KaiTi"/>
                <a:cs typeface="KaiTi"/>
              </a:rPr>
              <a:t>，</a:t>
            </a:r>
            <a:r>
              <a:rPr sz="2000" i="1" spc="0" dirty="0">
                <a:solidFill>
                  <a:srgbClr val="191B0E">
                    <a:alpha val="100000"/>
                  </a:srgbClr>
                </a:solidFill>
                <a:latin typeface="KaiTi"/>
                <a:ea typeface="KaiTi"/>
                <a:cs typeface="KaiTi"/>
              </a:rPr>
              <a:t>交接口方式</a:t>
            </a:r>
            <a:endParaRPr lang="KaiTi" altLang="KaiTi" sz="2000" dirty="0"/>
          </a:p>
          <a:p>
            <a:pPr indent="12700" algn="l" rtl="0" eaLnBrk="0">
              <a:lnSpc>
                <a:spcPct val="96000"/>
              </a:lnSpc>
              <a:spcBef>
                <a:spcPts val="807"/>
              </a:spcBef>
              <a:tabLst/>
            </a:pPr>
            <a:r>
              <a:rPr sz="1800" spc="7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spc="100" dirty="0">
                <a:solidFill>
                  <a:srgbClr val="191B0E">
                    <a:alpha val="100000"/>
                  </a:srgbClr>
                </a:solidFill>
                <a:latin typeface="KaiTi"/>
                <a:ea typeface="KaiTi"/>
                <a:cs typeface="KaiTi"/>
              </a:rPr>
              <a:t>检查</a:t>
            </a:r>
            <a:r>
              <a:rPr sz="1800" spc="95" dirty="0">
                <a:solidFill>
                  <a:srgbClr val="191B0E">
                    <a:alpha val="100000"/>
                  </a:srgbClr>
                </a:solidFill>
                <a:latin typeface="KaiTi"/>
                <a:ea typeface="KaiTi"/>
                <a:cs typeface="KaiTi"/>
              </a:rPr>
              <a:t>数</a:t>
            </a:r>
            <a:r>
              <a:rPr sz="1800" spc="90" dirty="0">
                <a:solidFill>
                  <a:srgbClr val="191B0E">
                    <a:alpha val="100000"/>
                  </a:srgbClr>
                </a:solidFill>
                <a:latin typeface="KaiTi"/>
                <a:ea typeface="KaiTi"/>
                <a:cs typeface="KaiTi"/>
              </a:rPr>
              <a:t>据库设计</a:t>
            </a:r>
            <a:endParaRPr lang="KaiTi" altLang="KaiTi" sz="1800" dirty="0"/>
          </a:p>
          <a:p>
            <a:pPr marL="924533" indent="-374738" algn="l" rtl="0" eaLnBrk="0">
              <a:lnSpc>
                <a:spcPct val="84000"/>
              </a:lnSpc>
              <a:spcBef>
                <a:spcPts val="315"/>
              </a:spcBef>
              <a:tabLst/>
            </a:pPr>
            <a:r>
              <a:rPr sz="1800" spc="0" dirty="0">
                <a:solidFill>
                  <a:srgbClr val="191B0E">
                    <a:alpha val="100000"/>
                  </a:srgbClr>
                </a:solidFill>
                <a:latin typeface="Microsoft YaHei"/>
                <a:ea typeface="Microsoft YaHei"/>
                <a:cs typeface="Microsoft YaHei"/>
              </a:rPr>
              <a:t>–</a:t>
            </a:r>
            <a:r>
              <a:rPr sz="1800" spc="0" dirty="0">
                <a:solidFill>
                  <a:srgbClr val="191B0E">
                    <a:alpha val="100000"/>
                  </a:srgbClr>
                </a:solidFill>
                <a:latin typeface="Microsoft YaHei"/>
                <a:ea typeface="Microsoft YaHei"/>
                <a:cs typeface="Microsoft YaHei"/>
              </a:rPr>
              <a:t>   </a:t>
            </a:r>
            <a:r>
              <a:rPr sz="1900" i="1" spc="0" dirty="0">
                <a:solidFill>
                  <a:srgbClr val="191B0E">
                    <a:alpha val="100000"/>
                  </a:srgbClr>
                </a:solidFill>
                <a:latin typeface="KaiTi"/>
                <a:ea typeface="KaiTi"/>
                <a:cs typeface="KaiTi"/>
              </a:rPr>
              <a:t>说明数据库主要内容，数据库的逻辑划分，</a:t>
            </a:r>
            <a:r>
              <a:rPr sz="1900" spc="-610" dirty="0">
                <a:solidFill>
                  <a:srgbClr val="191B0E">
                    <a:alpha val="100000"/>
                  </a:srgbClr>
                </a:solidFill>
                <a:latin typeface="KaiTi"/>
                <a:ea typeface="KaiTi"/>
                <a:cs typeface="KaiTi"/>
              </a:rPr>
              <a:t> </a:t>
            </a:r>
            <a:r>
              <a:rPr sz="1900" i="1" spc="0" dirty="0">
                <a:solidFill>
                  <a:srgbClr val="191B0E">
                    <a:alpha val="100000"/>
                  </a:srgbClr>
                </a:solidFill>
                <a:latin typeface="KaiTi"/>
                <a:ea typeface="KaiTi"/>
                <a:cs typeface="KaiTi"/>
              </a:rPr>
              <a:t>数据库的安全措施，</a:t>
            </a:r>
            <a:r>
              <a:rPr sz="1900" spc="-595" dirty="0">
                <a:solidFill>
                  <a:srgbClr val="191B0E">
                    <a:alpha val="100000"/>
                  </a:srgbClr>
                </a:solidFill>
                <a:latin typeface="KaiTi"/>
                <a:ea typeface="KaiTi"/>
                <a:cs typeface="KaiTi"/>
              </a:rPr>
              <a:t> </a:t>
            </a:r>
            <a:r>
              <a:rPr sz="1900" i="1" spc="0" dirty="0">
                <a:solidFill>
                  <a:srgbClr val="191B0E">
                    <a:alpha val="100000"/>
                  </a:srgbClr>
                </a:solidFill>
                <a:latin typeface="KaiTi"/>
                <a:ea typeface="KaiTi"/>
                <a:cs typeface="KaiTi"/>
              </a:rPr>
              <a:t>数据库更新备份</a:t>
            </a:r>
            <a:r>
              <a:rPr sz="1900" spc="0" dirty="0">
                <a:solidFill>
                  <a:srgbClr val="191B0E">
                    <a:alpha val="100000"/>
                  </a:srgbClr>
                </a:solidFill>
                <a:latin typeface="KaiTi"/>
                <a:ea typeface="KaiTi"/>
                <a:cs typeface="KaiTi"/>
              </a:rPr>
              <a:t> </a:t>
            </a:r>
            <a:r>
              <a:rPr sz="1900" i="1" spc="80" dirty="0">
                <a:solidFill>
                  <a:srgbClr val="191B0E">
                    <a:alpha val="100000"/>
                  </a:srgbClr>
                </a:solidFill>
                <a:latin typeface="KaiTi"/>
                <a:ea typeface="KaiTi"/>
                <a:cs typeface="KaiTi"/>
              </a:rPr>
              <a:t>与恢复方</a:t>
            </a:r>
            <a:r>
              <a:rPr sz="1900" i="1" spc="50" dirty="0">
                <a:solidFill>
                  <a:srgbClr val="191B0E">
                    <a:alpha val="100000"/>
                  </a:srgbClr>
                </a:solidFill>
                <a:latin typeface="KaiTi"/>
                <a:ea typeface="KaiTi"/>
                <a:cs typeface="KaiTi"/>
              </a:rPr>
              <a:t>式</a:t>
            </a:r>
            <a:endParaRPr lang="KaiTi" altLang="KaiTi" sz="1900" dirty="0"/>
          </a:p>
          <a:p>
            <a:pPr indent="12721" algn="l" rtl="0" eaLnBrk="0">
              <a:lnSpc>
                <a:spcPct val="97000"/>
              </a:lnSpc>
              <a:spcBef>
                <a:spcPts val="741"/>
              </a:spcBef>
              <a:tabLst/>
            </a:pPr>
            <a:r>
              <a:rPr sz="1800" spc="7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spc="100" dirty="0">
                <a:solidFill>
                  <a:srgbClr val="191B0E">
                    <a:alpha val="100000"/>
                  </a:srgbClr>
                </a:solidFill>
                <a:latin typeface="KaiTi"/>
                <a:ea typeface="KaiTi"/>
                <a:cs typeface="KaiTi"/>
              </a:rPr>
              <a:t>检查</a:t>
            </a:r>
            <a:r>
              <a:rPr sz="1800" spc="90" dirty="0">
                <a:solidFill>
                  <a:srgbClr val="191B0E">
                    <a:alpha val="100000"/>
                  </a:srgbClr>
                </a:solidFill>
                <a:latin typeface="KaiTi"/>
                <a:ea typeface="KaiTi"/>
                <a:cs typeface="KaiTi"/>
              </a:rPr>
              <a:t>系统目标</a:t>
            </a:r>
            <a:endParaRPr lang="KaiTi" altLang="KaiTi" sz="1800" dirty="0"/>
          </a:p>
          <a:p>
            <a:pPr indent="12700" algn="l" rtl="0" eaLnBrk="0">
              <a:lnSpc>
                <a:spcPct val="98000"/>
              </a:lnSpc>
              <a:spcBef>
                <a:spcPts val="799"/>
              </a:spcBef>
              <a:tabLst/>
            </a:pPr>
            <a:r>
              <a:rPr sz="1800" spc="60" dirty="0">
                <a:solidFill>
                  <a:srgbClr val="191B0E">
                    <a:alpha val="100000"/>
                  </a:srgbClr>
                </a:solidFill>
                <a:latin typeface="Microsoft YaHei"/>
                <a:ea typeface="Microsoft YaHei"/>
                <a:cs typeface="Microsoft YaHei"/>
              </a:rPr>
              <a:t>■</a:t>
            </a:r>
            <a:r>
              <a:rPr sz="1800" spc="40" dirty="0">
                <a:solidFill>
                  <a:srgbClr val="191B0E">
                    <a:alpha val="100000"/>
                  </a:srgbClr>
                </a:solidFill>
                <a:latin typeface="Microsoft YaHei"/>
                <a:ea typeface="Microsoft YaHei"/>
                <a:cs typeface="Microsoft YaHei"/>
              </a:rPr>
              <a:t>   </a:t>
            </a:r>
            <a:r>
              <a:rPr sz="1800" spc="100" dirty="0">
                <a:solidFill>
                  <a:srgbClr val="191B0E">
                    <a:alpha val="100000"/>
                  </a:srgbClr>
                </a:solidFill>
                <a:latin typeface="KaiTi"/>
                <a:ea typeface="KaiTi"/>
                <a:cs typeface="KaiTi"/>
              </a:rPr>
              <a:t>检查数据元素的结</a:t>
            </a:r>
            <a:r>
              <a:rPr sz="1800" spc="85" dirty="0">
                <a:solidFill>
                  <a:srgbClr val="191B0E">
                    <a:alpha val="100000"/>
                  </a:srgbClr>
                </a:solidFill>
                <a:latin typeface="KaiTi"/>
                <a:ea typeface="KaiTi"/>
                <a:cs typeface="KaiTi"/>
              </a:rPr>
              <a:t>构</a:t>
            </a:r>
            <a:endParaRPr lang="KaiTi" altLang="KaiTi" sz="1800" dirty="0"/>
          </a:p>
          <a:p>
            <a:pPr indent="12700" algn="l" rtl="0" eaLnBrk="0">
              <a:lnSpc>
                <a:spcPct val="100000"/>
              </a:lnSpc>
              <a:spcBef>
                <a:spcPts val="748"/>
              </a:spcBef>
              <a:tabLst/>
            </a:pPr>
            <a:r>
              <a:rPr sz="1800" spc="7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spc="100" dirty="0">
                <a:solidFill>
                  <a:srgbClr val="191B0E">
                    <a:alpha val="100000"/>
                  </a:srgbClr>
                </a:solidFill>
                <a:latin typeface="KaiTi"/>
                <a:ea typeface="KaiTi"/>
                <a:cs typeface="KaiTi"/>
              </a:rPr>
              <a:t>检查</a:t>
            </a:r>
            <a:r>
              <a:rPr sz="1800" spc="90" dirty="0">
                <a:solidFill>
                  <a:srgbClr val="191B0E">
                    <a:alpha val="100000"/>
                  </a:srgbClr>
                </a:solidFill>
                <a:latin typeface="KaiTi"/>
                <a:ea typeface="KaiTi"/>
                <a:cs typeface="KaiTi"/>
              </a:rPr>
              <a:t>用户访问</a:t>
            </a:r>
            <a:endParaRPr lang="KaiTi" altLang="KaiTi" sz="1800" dirty="0"/>
          </a:p>
          <a:p>
            <a:pPr indent="12700" algn="l" rtl="0" eaLnBrk="0">
              <a:lnSpc>
                <a:spcPct val="99000"/>
              </a:lnSpc>
              <a:spcBef>
                <a:spcPts val="733"/>
              </a:spcBef>
              <a:tabLst/>
            </a:pPr>
            <a:r>
              <a:rPr sz="1800" spc="7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spc="100" dirty="0">
                <a:solidFill>
                  <a:srgbClr val="191B0E">
                    <a:alpha val="100000"/>
                  </a:srgbClr>
                </a:solidFill>
                <a:latin typeface="KaiTi"/>
                <a:ea typeface="KaiTi"/>
                <a:cs typeface="KaiTi"/>
              </a:rPr>
              <a:t>检查结</a:t>
            </a:r>
            <a:r>
              <a:rPr sz="1800" spc="90" dirty="0">
                <a:solidFill>
                  <a:srgbClr val="191B0E">
                    <a:alpha val="100000"/>
                  </a:srgbClr>
                </a:solidFill>
                <a:latin typeface="KaiTi"/>
                <a:ea typeface="KaiTi"/>
                <a:cs typeface="KaiTi"/>
              </a:rPr>
              <a:t>构上的分析</a:t>
            </a:r>
            <a:endParaRPr lang="KaiTi" altLang="KaiTi" sz="1800" dirty="0"/>
          </a:p>
          <a:p>
            <a:pPr indent="12700" algn="l" rtl="0" eaLnBrk="0">
              <a:lnSpc>
                <a:spcPct val="98000"/>
              </a:lnSpc>
              <a:spcBef>
                <a:spcPts val="744"/>
              </a:spcBef>
              <a:tabLst/>
            </a:pPr>
            <a:r>
              <a:rPr sz="1800" spc="7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spc="100" dirty="0">
                <a:solidFill>
                  <a:srgbClr val="191B0E">
                    <a:alpha val="100000"/>
                  </a:srgbClr>
                </a:solidFill>
                <a:latin typeface="KaiTi"/>
                <a:ea typeface="KaiTi"/>
                <a:cs typeface="KaiTi"/>
              </a:rPr>
              <a:t>检查程</a:t>
            </a:r>
            <a:r>
              <a:rPr sz="1800" spc="90" dirty="0">
                <a:solidFill>
                  <a:srgbClr val="191B0E">
                    <a:alpha val="100000"/>
                  </a:srgbClr>
                </a:solidFill>
                <a:latin typeface="KaiTi"/>
                <a:ea typeface="KaiTi"/>
                <a:cs typeface="KaiTi"/>
              </a:rPr>
              <a:t>序是否冗余</a:t>
            </a:r>
            <a:endParaRPr lang="KaiTi" altLang="KaiTi" sz="1800" dirty="0"/>
          </a:p>
          <a:p>
            <a:pPr indent="549794" algn="l" rtl="0" eaLnBrk="0">
              <a:lnSpc>
                <a:spcPct val="91000"/>
              </a:lnSpc>
              <a:spcBef>
                <a:spcPts val="288"/>
              </a:spcBef>
              <a:tabLst/>
            </a:pPr>
            <a:r>
              <a:rPr sz="1800" spc="20" dirty="0">
                <a:solidFill>
                  <a:srgbClr val="191B0E">
                    <a:alpha val="100000"/>
                  </a:srgbClr>
                </a:solidFill>
                <a:latin typeface="Microsoft YaHei"/>
                <a:ea typeface="Microsoft YaHei"/>
                <a:cs typeface="Microsoft YaHei"/>
              </a:rPr>
              <a:t>–</a:t>
            </a:r>
            <a:r>
              <a:rPr sz="1800" spc="10" dirty="0">
                <a:solidFill>
                  <a:srgbClr val="191B0E">
                    <a:alpha val="100000"/>
                  </a:srgbClr>
                </a:solidFill>
                <a:latin typeface="Microsoft YaHei"/>
                <a:ea typeface="Microsoft YaHei"/>
                <a:cs typeface="Microsoft YaHei"/>
              </a:rPr>
              <a:t>   </a:t>
            </a:r>
            <a:r>
              <a:rPr sz="1900" i="1" spc="30" dirty="0">
                <a:solidFill>
                  <a:srgbClr val="191B0E">
                    <a:alpha val="100000"/>
                  </a:srgbClr>
                </a:solidFill>
                <a:latin typeface="KaiTi"/>
                <a:ea typeface="KaiTi"/>
                <a:cs typeface="KaiTi"/>
              </a:rPr>
              <a:t>对于程序中的大量重复内容，是否使用了专门的</a:t>
            </a:r>
            <a:r>
              <a:rPr sz="1900" i="1" spc="20" dirty="0">
                <a:solidFill>
                  <a:srgbClr val="191B0E">
                    <a:alpha val="100000"/>
                  </a:srgbClr>
                </a:solidFill>
                <a:latin typeface="KaiTi"/>
                <a:ea typeface="KaiTi"/>
                <a:cs typeface="KaiTi"/>
              </a:rPr>
              <a:t>类</a:t>
            </a:r>
            <a:r>
              <a:rPr sz="1900" i="1" spc="0" dirty="0">
                <a:solidFill>
                  <a:srgbClr val="191B0E">
                    <a:alpha val="100000"/>
                  </a:srgbClr>
                </a:solidFill>
                <a:latin typeface="KaiTi"/>
                <a:ea typeface="KaiTi"/>
                <a:cs typeface="KaiTi"/>
              </a:rPr>
              <a:t>来实现？</a:t>
            </a:r>
            <a:endParaRPr lang="KaiTi" altLang="KaiTi" sz="1900" dirty="0"/>
          </a:p>
          <a:p>
            <a:pPr indent="12700" algn="l" rtl="0" eaLnBrk="0">
              <a:lnSpc>
                <a:spcPct val="100000"/>
              </a:lnSpc>
              <a:spcBef>
                <a:spcPts val="814"/>
              </a:spcBef>
              <a:tabLst/>
            </a:pPr>
            <a:r>
              <a:rPr sz="1800" spc="7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spc="100" dirty="0">
                <a:solidFill>
                  <a:srgbClr val="191B0E">
                    <a:alpha val="100000"/>
                  </a:srgbClr>
                </a:solidFill>
                <a:latin typeface="KaiTi"/>
                <a:ea typeface="KaiTi"/>
                <a:cs typeface="KaiTi"/>
              </a:rPr>
              <a:t>检查代</a:t>
            </a:r>
            <a:r>
              <a:rPr sz="1800" spc="90" dirty="0">
                <a:solidFill>
                  <a:srgbClr val="191B0E">
                    <a:alpha val="100000"/>
                  </a:srgbClr>
                </a:solidFill>
                <a:latin typeface="KaiTi"/>
                <a:ea typeface="KaiTi"/>
                <a:cs typeface="KaiTi"/>
              </a:rPr>
              <a:t>码整体规范</a:t>
            </a:r>
            <a:endParaRPr lang="KaiTi" altLang="KaiTi" sz="1800" dirty="0"/>
          </a:p>
          <a:p>
            <a:pPr marL="923810" indent="-373986" algn="l" rtl="0" eaLnBrk="0">
              <a:lnSpc>
                <a:spcPct val="82000"/>
              </a:lnSpc>
              <a:spcBef>
                <a:spcPts val="211"/>
              </a:spcBef>
              <a:tabLst/>
            </a:pPr>
            <a:r>
              <a:rPr sz="1800" spc="-10" dirty="0">
                <a:solidFill>
                  <a:srgbClr val="191B0E">
                    <a:alpha val="100000"/>
                  </a:srgbClr>
                </a:solidFill>
                <a:latin typeface="Microsoft YaHei"/>
                <a:ea typeface="Microsoft YaHei"/>
                <a:cs typeface="Microsoft YaHei"/>
              </a:rPr>
              <a:t>–</a:t>
            </a:r>
            <a:r>
              <a:rPr sz="1800" spc="-410" dirty="0">
                <a:solidFill>
                  <a:srgbClr val="191B0E">
                    <a:alpha val="100000"/>
                  </a:srgbClr>
                </a:solidFill>
                <a:latin typeface="Microsoft YaHei"/>
                <a:ea typeface="Microsoft YaHei"/>
                <a:cs typeface="Microsoft YaHei"/>
              </a:rPr>
              <a:t>   </a:t>
            </a:r>
            <a:r>
              <a:rPr sz="2000" i="1" spc="-20" dirty="0">
                <a:solidFill>
                  <a:srgbClr val="191B0E">
                    <a:alpha val="100000"/>
                  </a:srgbClr>
                </a:solidFill>
                <a:latin typeface="KaiTi"/>
                <a:ea typeface="KaiTi"/>
                <a:cs typeface="KaiTi"/>
              </a:rPr>
              <a:t>代码是否自始至终使用了《程序员开发手册》和《编码规范》</a:t>
            </a:r>
            <a:r>
              <a:rPr sz="2000" i="1" spc="0" dirty="0">
                <a:solidFill>
                  <a:srgbClr val="191B0E">
                    <a:alpha val="100000"/>
                  </a:srgbClr>
                </a:solidFill>
                <a:latin typeface="KaiTi"/>
                <a:ea typeface="KaiTi"/>
                <a:cs typeface="KaiTi"/>
              </a:rPr>
              <a:t>中要求的格式</a:t>
            </a:r>
            <a:r>
              <a:rPr sz="2000" i="1" spc="-1020" dirty="0">
                <a:solidFill>
                  <a:srgbClr val="191B0E">
                    <a:alpha val="100000"/>
                  </a:srgbClr>
                </a:solidFill>
                <a:latin typeface="KaiTi"/>
                <a:ea typeface="KaiTi"/>
                <a:cs typeface="KaiTi"/>
              </a:rPr>
              <a:t>、</a:t>
            </a:r>
            <a:r>
              <a:rPr sz="2000" i="1" spc="0" dirty="0">
                <a:solidFill>
                  <a:srgbClr val="191B0E">
                    <a:alpha val="100000"/>
                  </a:srgbClr>
                </a:solidFill>
                <a:latin typeface="KaiTi"/>
                <a:ea typeface="KaiTi"/>
                <a:cs typeface="KaiTi"/>
              </a:rPr>
              <a:t>调</a:t>
            </a:r>
            <a:r>
              <a:rPr sz="2000" spc="0" dirty="0">
                <a:solidFill>
                  <a:srgbClr val="191B0E">
                    <a:alpha val="100000"/>
                  </a:srgbClr>
                </a:solidFill>
                <a:latin typeface="KaiTi"/>
                <a:ea typeface="KaiTi"/>
                <a:cs typeface="KaiTi"/>
              </a:rPr>
              <a:t> </a:t>
            </a:r>
            <a:r>
              <a:rPr sz="1900" i="1" spc="0" dirty="0">
                <a:solidFill>
                  <a:srgbClr val="191B0E">
                    <a:alpha val="100000"/>
                  </a:srgbClr>
                </a:solidFill>
                <a:latin typeface="KaiTi"/>
                <a:ea typeface="KaiTi"/>
                <a:cs typeface="KaiTi"/>
              </a:rPr>
              <a:t>用约定</a:t>
            </a:r>
            <a:r>
              <a:rPr sz="1900" i="1" spc="-645" dirty="0">
                <a:solidFill>
                  <a:srgbClr val="191B0E">
                    <a:alpha val="100000"/>
                  </a:srgbClr>
                </a:solidFill>
                <a:latin typeface="KaiTi"/>
                <a:ea typeface="KaiTi"/>
                <a:cs typeface="KaiTi"/>
              </a:rPr>
              <a:t>、</a:t>
            </a:r>
            <a:r>
              <a:rPr sz="1900" i="1" spc="0" dirty="0">
                <a:solidFill>
                  <a:srgbClr val="191B0E">
                    <a:alpha val="100000"/>
                  </a:srgbClr>
                </a:solidFill>
                <a:latin typeface="KaiTi"/>
                <a:ea typeface="KaiTi"/>
                <a:cs typeface="KaiTi"/>
              </a:rPr>
              <a:t>结构等？</a:t>
            </a:r>
            <a:endParaRPr lang="KaiTi" altLang="KaiTi" sz="1900" dirty="0"/>
          </a:p>
          <a:p>
            <a:pPr algn="l" rtl="0" eaLnBrk="0">
              <a:lnSpc>
                <a:spcPct val="104000"/>
              </a:lnSpc>
              <a:tabLst/>
            </a:pPr>
            <a:endParaRPr lang="Arial" altLang="Arial" sz="600" dirty="0"/>
          </a:p>
          <a:p>
            <a:pPr indent="12700" algn="l" rtl="0" eaLnBrk="0">
              <a:lnSpc>
                <a:spcPct val="99000"/>
              </a:lnSpc>
              <a:spcBef>
                <a:spcPts val="6"/>
              </a:spcBef>
              <a:tabLst/>
            </a:pPr>
            <a:r>
              <a:rPr sz="1800" spc="70" dirty="0">
                <a:solidFill>
                  <a:srgbClr val="191B0E">
                    <a:alpha val="100000"/>
                  </a:srgbClr>
                </a:solidFill>
                <a:latin typeface="Microsoft YaHei"/>
                <a:ea typeface="Microsoft YaHei"/>
                <a:cs typeface="Microsoft YaHei"/>
              </a:rPr>
              <a:t>■</a:t>
            </a:r>
            <a:r>
              <a:rPr sz="1800" spc="50" dirty="0">
                <a:solidFill>
                  <a:srgbClr val="191B0E">
                    <a:alpha val="100000"/>
                  </a:srgbClr>
                </a:solidFill>
                <a:latin typeface="Microsoft YaHei"/>
                <a:ea typeface="Microsoft YaHei"/>
                <a:cs typeface="Microsoft YaHei"/>
              </a:rPr>
              <a:t>   </a:t>
            </a:r>
            <a:r>
              <a:rPr sz="1800" spc="100" dirty="0">
                <a:solidFill>
                  <a:srgbClr val="191B0E">
                    <a:alpha val="100000"/>
                  </a:srgbClr>
                </a:solidFill>
                <a:latin typeface="KaiTi"/>
                <a:ea typeface="KaiTi"/>
                <a:cs typeface="KaiTi"/>
              </a:rPr>
              <a:t>检</a:t>
            </a:r>
            <a:r>
              <a:rPr sz="1800" spc="90" dirty="0">
                <a:solidFill>
                  <a:srgbClr val="191B0E">
                    <a:alpha val="100000"/>
                  </a:srgbClr>
                </a:solidFill>
                <a:latin typeface="KaiTi"/>
                <a:ea typeface="KaiTi"/>
                <a:cs typeface="KaiTi"/>
              </a:rPr>
              <a:t>查类命名</a:t>
            </a:r>
            <a:endParaRPr lang="KaiTi" altLang="KaiTi" sz="1800" dirty="0"/>
          </a:p>
        </p:txBody>
      </p:sp>
      <p:sp>
        <p:nvSpPr>
          <p:cNvPr id="31"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32" name="picture 32"/>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
          <p:cNvSpPr/>
          <p:nvPr/>
        </p:nvSpPr>
        <p:spPr>
          <a:xfrm>
            <a:off x="0" y="0"/>
            <a:ext cx="12192000" cy="6857999"/>
          </a:xfrm>
          <a:prstGeom prst="rect">
            <a:avLst/>
          </a:prstGeom>
          <a:solidFill>
            <a:srgbClr val="EFEDE3">
              <a:alpha val="100000"/>
            </a:srgbClr>
          </a:solidFill>
          <a:ln cap="flat">
            <a:miter lim="0"/>
            <a:noFill/>
            <a:prstDash val="solid"/>
          </a:ln>
        </p:spPr>
        <p:txBody>
          <a:bodyPr rtlCol="0"/>
          <a:lstStyle/>
          <a:p>
            <a:pPr algn="ctr"/>
            <a:endParaRPr lang="zh-CN" altLang="en-US"/>
          </a:p>
        </p:txBody>
      </p:sp>
      <p:sp>
        <p:nvSpPr>
          <p:cNvPr id="34" name="textbox 34"/>
          <p:cNvSpPr/>
          <p:nvPr/>
        </p:nvSpPr>
        <p:spPr>
          <a:xfrm>
            <a:off x="1468664" y="719988"/>
            <a:ext cx="6783705" cy="4492625"/>
          </a:xfrm>
          <a:prstGeom prst="rect">
            <a:avLst/>
          </a:prstGeom>
        </p:spPr>
        <p:txBody>
          <a:bodyPr vert="horz" wrap="square" lIns="0" tIns="0" rIns="0" bIns="0"/>
          <a:lstStyle/>
          <a:p>
            <a:pPr algn="l" rtl="0" eaLnBrk="0">
              <a:lnSpc>
                <a:spcPct val="78728"/>
              </a:lnSpc>
              <a:tabLst/>
            </a:pPr>
            <a:endParaRPr lang="Arial" altLang="Arial" sz="100" dirty="0"/>
          </a:p>
          <a:p>
            <a:pPr indent="46394" algn="l" rtl="0" eaLnBrk="0">
              <a:lnSpc>
                <a:spcPct val="99000"/>
              </a:lnSpc>
              <a:tabLst/>
            </a:pPr>
            <a:r>
              <a:rPr sz="3900" spc="-20" dirty="0">
                <a:solidFill>
                  <a:srgbClr val="191B0E">
                    <a:alpha val="100000"/>
                  </a:srgbClr>
                </a:solidFill>
                <a:latin typeface="KaiTi"/>
                <a:ea typeface="KaiTi"/>
                <a:cs typeface="KaiTi"/>
              </a:rPr>
              <a:t>测试类别</a:t>
            </a:r>
            <a:r>
              <a:rPr sz="3900" spc="-10" dirty="0">
                <a:solidFill>
                  <a:srgbClr val="191B0E">
                    <a:alpha val="100000"/>
                  </a:srgbClr>
                </a:solidFill>
                <a:latin typeface="Microsoft YaHei"/>
                <a:ea typeface="Microsoft YaHei"/>
                <a:cs typeface="Microsoft YaHei"/>
              </a:rPr>
              <a:t>-</a:t>
            </a:r>
            <a:r>
              <a:rPr sz="3900" spc="-480" dirty="0">
                <a:solidFill>
                  <a:srgbClr val="191B0E">
                    <a:alpha val="100000"/>
                  </a:srgbClr>
                </a:solidFill>
                <a:latin typeface="Microsoft YaHei"/>
                <a:ea typeface="Microsoft YaHei"/>
                <a:cs typeface="Microsoft YaHei"/>
              </a:rPr>
              <a:t> </a:t>
            </a:r>
            <a:r>
              <a:rPr sz="3900" spc="-10" dirty="0">
                <a:solidFill>
                  <a:srgbClr val="191B0E">
                    <a:alpha val="100000"/>
                  </a:srgbClr>
                </a:solidFill>
                <a:latin typeface="Microsoft YaHei"/>
                <a:ea typeface="Microsoft YaHei"/>
                <a:cs typeface="Microsoft YaHei"/>
              </a:rPr>
              <a:t>Java</a:t>
            </a:r>
            <a:r>
              <a:rPr sz="3900" spc="-20" dirty="0">
                <a:solidFill>
                  <a:srgbClr val="191B0E">
                    <a:alpha val="100000"/>
                  </a:srgbClr>
                </a:solidFill>
                <a:latin typeface="KaiTi"/>
                <a:ea typeface="KaiTi"/>
                <a:cs typeface="KaiTi"/>
              </a:rPr>
              <a:t>语言的测</a:t>
            </a:r>
            <a:r>
              <a:rPr sz="3900" spc="-10" dirty="0">
                <a:solidFill>
                  <a:srgbClr val="191B0E">
                    <a:alpha val="100000"/>
                  </a:srgbClr>
                </a:solidFill>
                <a:latin typeface="KaiTi"/>
                <a:ea typeface="KaiTi"/>
                <a:cs typeface="KaiTi"/>
              </a:rPr>
              <a:t>试</a:t>
            </a:r>
            <a:r>
              <a:rPr sz="3900" spc="0" dirty="0">
                <a:solidFill>
                  <a:srgbClr val="191B0E">
                    <a:alpha val="100000"/>
                  </a:srgbClr>
                </a:solidFill>
                <a:latin typeface="KaiTi"/>
                <a:ea typeface="KaiTi"/>
                <a:cs typeface="KaiTi"/>
              </a:rPr>
              <a:t>检查</a:t>
            </a:r>
            <a:endParaRPr lang="KaiTi" altLang="KaiTi" sz="3900" dirty="0"/>
          </a:p>
          <a:p>
            <a:pPr indent="12700" algn="l" rtl="0" eaLnBrk="0">
              <a:lnSpc>
                <a:spcPct val="93000"/>
              </a:lnSpc>
              <a:spcBef>
                <a:spcPts val="620"/>
              </a:spcBef>
              <a:tabLst/>
            </a:pPr>
            <a:r>
              <a:rPr sz="2000" spc="-10" dirty="0">
                <a:solidFill>
                  <a:srgbClr val="191B0E">
                    <a:alpha val="100000"/>
                  </a:srgbClr>
                </a:solidFill>
                <a:latin typeface="Microsoft YaHei"/>
                <a:ea typeface="Microsoft YaHei"/>
                <a:cs typeface="Microsoft YaHei"/>
              </a:rPr>
              <a:t>■</a:t>
            </a:r>
            <a:r>
              <a:rPr sz="2000" spc="-290" dirty="0">
                <a:solidFill>
                  <a:srgbClr val="191B0E">
                    <a:alpha val="100000"/>
                  </a:srgbClr>
                </a:solidFill>
                <a:latin typeface="Microsoft YaHei"/>
                <a:ea typeface="Microsoft YaHei"/>
                <a:cs typeface="Microsoft YaHei"/>
              </a:rPr>
              <a:t>   </a:t>
            </a:r>
            <a:r>
              <a:rPr sz="2000" spc="-20" dirty="0">
                <a:solidFill>
                  <a:srgbClr val="191B0E">
                    <a:alpha val="100000"/>
                  </a:srgbClr>
                </a:solidFill>
                <a:latin typeface="KaiTi"/>
                <a:ea typeface="KaiTi"/>
                <a:cs typeface="KaiTi"/>
              </a:rPr>
              <a:t>检查</a:t>
            </a:r>
            <a:r>
              <a:rPr sz="2000" spc="-10" dirty="0">
                <a:solidFill>
                  <a:srgbClr val="191B0E">
                    <a:alpha val="100000"/>
                  </a:srgbClr>
                </a:solidFill>
                <a:latin typeface="Microsoft YaHei"/>
                <a:ea typeface="Microsoft YaHei"/>
                <a:cs typeface="Microsoft YaHei"/>
              </a:rPr>
              <a:t>J</a:t>
            </a:r>
            <a:r>
              <a:rPr sz="2000" spc="-20" dirty="0">
                <a:solidFill>
                  <a:srgbClr val="191B0E">
                    <a:alpha val="100000"/>
                  </a:srgbClr>
                </a:solidFill>
                <a:latin typeface="Microsoft YaHei"/>
                <a:ea typeface="Microsoft YaHei"/>
                <a:cs typeface="Microsoft YaHei"/>
              </a:rPr>
              <a:t>AVA</a:t>
            </a:r>
            <a:r>
              <a:rPr sz="2000" spc="-20" dirty="0">
                <a:solidFill>
                  <a:srgbClr val="191B0E">
                    <a:alpha val="100000"/>
                  </a:srgbClr>
                </a:solidFill>
                <a:latin typeface="KaiTi"/>
                <a:ea typeface="KaiTi"/>
                <a:cs typeface="KaiTi"/>
              </a:rPr>
              <a:t>语言的下标是否有下标变量</a:t>
            </a:r>
            <a:r>
              <a:rPr sz="2000" spc="-5" dirty="0">
                <a:solidFill>
                  <a:srgbClr val="191B0E">
                    <a:alpha val="100000"/>
                  </a:srgbClr>
                </a:solidFill>
                <a:latin typeface="KaiTi"/>
                <a:ea typeface="KaiTi"/>
                <a:cs typeface="KaiTi"/>
              </a:rPr>
              <a:t>越</a:t>
            </a:r>
            <a:r>
              <a:rPr sz="2000" spc="0" dirty="0">
                <a:solidFill>
                  <a:srgbClr val="191B0E">
                    <a:alpha val="100000"/>
                  </a:srgbClr>
                </a:solidFill>
                <a:latin typeface="KaiTi"/>
                <a:ea typeface="KaiTi"/>
                <a:cs typeface="KaiTi"/>
              </a:rPr>
              <a:t>界错误？</a:t>
            </a:r>
            <a:endParaRPr lang="KaiTi" altLang="KaiTi" sz="2000" dirty="0"/>
          </a:p>
          <a:p>
            <a:pPr indent="12700" algn="l" rtl="0" eaLnBrk="0">
              <a:lnSpc>
                <a:spcPct val="93000"/>
              </a:lnSpc>
              <a:spcBef>
                <a:spcPts val="1225"/>
              </a:spcBef>
              <a:tabLst/>
            </a:pPr>
            <a:r>
              <a:rPr sz="2000" spc="-10" dirty="0">
                <a:solidFill>
                  <a:srgbClr val="191B0E">
                    <a:alpha val="100000"/>
                  </a:srgbClr>
                </a:solidFill>
                <a:latin typeface="Microsoft YaHei"/>
                <a:ea typeface="Microsoft YaHei"/>
                <a:cs typeface="Microsoft YaHei"/>
              </a:rPr>
              <a:t>■</a:t>
            </a:r>
            <a:r>
              <a:rPr sz="2000" spc="-21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KaiTi"/>
                <a:ea typeface="KaiTi"/>
                <a:cs typeface="KaiTi"/>
              </a:rPr>
              <a:t>检查</a:t>
            </a:r>
            <a:r>
              <a:rPr sz="2000" spc="-10" dirty="0">
                <a:solidFill>
                  <a:srgbClr val="191B0E">
                    <a:alpha val="100000"/>
                  </a:srgbClr>
                </a:solidFill>
                <a:latin typeface="Microsoft YaHei"/>
                <a:ea typeface="Microsoft YaHei"/>
                <a:cs typeface="Microsoft YaHei"/>
              </a:rPr>
              <a:t>JAVA</a:t>
            </a:r>
            <a:r>
              <a:rPr sz="2000" spc="-10" dirty="0">
                <a:solidFill>
                  <a:srgbClr val="191B0E">
                    <a:alpha val="100000"/>
                  </a:srgbClr>
                </a:solidFill>
                <a:latin typeface="KaiTi"/>
                <a:ea typeface="KaiTi"/>
                <a:cs typeface="KaiTi"/>
              </a:rPr>
              <a:t>语言的除数是否包含有除零（</a:t>
            </a:r>
            <a:r>
              <a:rPr sz="2000" spc="-10" dirty="0">
                <a:solidFill>
                  <a:srgbClr val="191B0E">
                    <a:alpha val="100000"/>
                  </a:srgbClr>
                </a:solidFill>
                <a:latin typeface="Microsoft YaHei"/>
                <a:ea typeface="Microsoft YaHei"/>
                <a:cs typeface="Microsoft YaHei"/>
              </a:rPr>
              <a:t>n/0</a:t>
            </a:r>
            <a:r>
              <a:rPr sz="2000" spc="-1010" dirty="0">
                <a:solidFill>
                  <a:srgbClr val="191B0E">
                    <a:alpha val="100000"/>
                  </a:srgbClr>
                </a:solidFill>
                <a:latin typeface="KaiTi"/>
                <a:ea typeface="KaiTi"/>
                <a:cs typeface="KaiTi"/>
              </a:rPr>
              <a:t>）</a:t>
            </a:r>
            <a:r>
              <a:rPr sz="2000" spc="-10" dirty="0">
                <a:solidFill>
                  <a:srgbClr val="191B0E">
                    <a:alpha val="100000"/>
                  </a:srgbClr>
                </a:solidFill>
                <a:latin typeface="KaiTi"/>
                <a:ea typeface="KaiTi"/>
                <a:cs typeface="KaiTi"/>
              </a:rPr>
              <a:t>错误的</a:t>
            </a:r>
            <a:r>
              <a:rPr sz="2000" spc="0" dirty="0">
                <a:solidFill>
                  <a:srgbClr val="191B0E">
                    <a:alpha val="100000"/>
                  </a:srgbClr>
                </a:solidFill>
                <a:latin typeface="KaiTi"/>
                <a:ea typeface="KaiTi"/>
                <a:cs typeface="KaiTi"/>
              </a:rPr>
              <a:t>可能？</a:t>
            </a:r>
            <a:endParaRPr lang="KaiTi" altLang="KaiTi" sz="2000" dirty="0"/>
          </a:p>
          <a:p>
            <a:pPr indent="12700" algn="l" rtl="0" eaLnBrk="0">
              <a:lnSpc>
                <a:spcPct val="97000"/>
              </a:lnSpc>
              <a:spcBef>
                <a:spcPts val="1234"/>
              </a:spcBef>
              <a:tabLst/>
            </a:pPr>
            <a:r>
              <a:rPr sz="1900" spc="0" dirty="0">
                <a:solidFill>
                  <a:srgbClr val="191B0E">
                    <a:alpha val="100000"/>
                  </a:srgbClr>
                </a:solidFill>
                <a:latin typeface="Microsoft YaHei"/>
                <a:ea typeface="Microsoft YaHei"/>
                <a:cs typeface="Microsoft YaHei"/>
              </a:rPr>
              <a:t>■</a:t>
            </a:r>
            <a:r>
              <a:rPr sz="1900" spc="0" dirty="0">
                <a:solidFill>
                  <a:srgbClr val="191B0E">
                    <a:alpha val="100000"/>
                  </a:srgbClr>
                </a:solidFill>
                <a:latin typeface="Microsoft YaHei"/>
                <a:ea typeface="Microsoft YaHei"/>
                <a:cs typeface="Microsoft YaHei"/>
              </a:rPr>
              <a:t>   </a:t>
            </a:r>
            <a:r>
              <a:rPr sz="1900" spc="0" dirty="0">
                <a:solidFill>
                  <a:srgbClr val="191B0E">
                    <a:alpha val="100000"/>
                  </a:srgbClr>
                </a:solidFill>
                <a:latin typeface="KaiTi"/>
                <a:ea typeface="KaiTi"/>
                <a:cs typeface="KaiTi"/>
              </a:rPr>
              <a:t>检查字符串</a:t>
            </a:r>
            <a:r>
              <a:rPr sz="1900" spc="-430" dirty="0">
                <a:solidFill>
                  <a:srgbClr val="191B0E">
                    <a:alpha val="100000"/>
                  </a:srgbClr>
                </a:solidFill>
                <a:latin typeface="KaiTi"/>
                <a:ea typeface="KaiTi"/>
                <a:cs typeface="KaiTi"/>
              </a:rPr>
              <a:t>；</a:t>
            </a:r>
            <a:endParaRPr lang="KaiTi" altLang="KaiTi" sz="1900" dirty="0"/>
          </a:p>
          <a:p>
            <a:pPr indent="12700" algn="l" rtl="0" eaLnBrk="0">
              <a:lnSpc>
                <a:spcPct val="93000"/>
              </a:lnSpc>
              <a:spcBef>
                <a:spcPts val="1236"/>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检查字符串连结符</a:t>
            </a:r>
            <a:r>
              <a:rPr sz="2000" spc="0" dirty="0">
                <a:solidFill>
                  <a:srgbClr val="191B0E">
                    <a:alpha val="100000"/>
                  </a:srgbClr>
                </a:solidFill>
                <a:latin typeface="Microsoft YaHei"/>
                <a:ea typeface="Microsoft YaHei"/>
                <a:cs typeface="Microsoft YaHei"/>
              </a:rPr>
              <a:t>"+"</a:t>
            </a:r>
            <a:r>
              <a:rPr sz="2000" spc="-855" dirty="0">
                <a:solidFill>
                  <a:srgbClr val="191B0E">
                    <a:alpha val="100000"/>
                  </a:srgbClr>
                </a:solidFill>
                <a:latin typeface="KaiTi"/>
                <a:ea typeface="KaiTi"/>
                <a:cs typeface="KaiTi"/>
              </a:rPr>
              <a:t>；</a:t>
            </a:r>
            <a:endParaRPr lang="KaiTi" altLang="KaiTi" sz="2000" dirty="0"/>
          </a:p>
          <a:p>
            <a:pPr indent="12700" algn="l" rtl="0" eaLnBrk="0">
              <a:lnSpc>
                <a:spcPct val="94000"/>
              </a:lnSpc>
              <a:spcBef>
                <a:spcPts val="1227"/>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检查浮点值</a:t>
            </a:r>
            <a:r>
              <a:rPr sz="2000" spc="-370" dirty="0">
                <a:solidFill>
                  <a:srgbClr val="191B0E">
                    <a:alpha val="100000"/>
                  </a:srgbClr>
                </a:solidFill>
                <a:latin typeface="KaiTi"/>
                <a:ea typeface="KaiTi"/>
                <a:cs typeface="KaiTi"/>
              </a:rPr>
              <a:t>、</a:t>
            </a:r>
            <a:r>
              <a:rPr sz="2000" spc="0" dirty="0">
                <a:solidFill>
                  <a:srgbClr val="191B0E">
                    <a:alpha val="100000"/>
                  </a:srgbClr>
                </a:solidFill>
                <a:latin typeface="KaiTi"/>
                <a:ea typeface="KaiTi"/>
                <a:cs typeface="KaiTi"/>
              </a:rPr>
              <a:t>整型值应用没有错误</a:t>
            </a:r>
            <a:r>
              <a:rPr sz="2000" spc="-365" dirty="0">
                <a:solidFill>
                  <a:srgbClr val="191B0E">
                    <a:alpha val="100000"/>
                  </a:srgbClr>
                </a:solidFill>
                <a:latin typeface="KaiTi"/>
                <a:ea typeface="KaiTi"/>
                <a:cs typeface="KaiTi"/>
              </a:rPr>
              <a:t>；</a:t>
            </a:r>
            <a:endParaRPr lang="KaiTi" altLang="KaiTi" sz="2000" dirty="0"/>
          </a:p>
          <a:p>
            <a:pPr indent="12700" algn="l" rtl="0" eaLnBrk="0">
              <a:lnSpc>
                <a:spcPct val="94000"/>
              </a:lnSpc>
              <a:spcBef>
                <a:spcPts val="1200"/>
              </a:spcBef>
              <a:tabLst/>
            </a:pPr>
            <a:r>
              <a:rPr sz="2000" spc="-10" dirty="0">
                <a:solidFill>
                  <a:srgbClr val="191B0E">
                    <a:alpha val="100000"/>
                  </a:srgbClr>
                </a:solidFill>
                <a:latin typeface="Microsoft YaHei"/>
                <a:ea typeface="Microsoft YaHei"/>
                <a:cs typeface="Microsoft YaHei"/>
              </a:rPr>
              <a:t>■</a:t>
            </a:r>
            <a:r>
              <a:rPr sz="2000" spc="-11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KaiTi"/>
                <a:ea typeface="KaiTi"/>
                <a:cs typeface="KaiTi"/>
              </a:rPr>
              <a:t>检查</a:t>
            </a:r>
            <a:r>
              <a:rPr sz="2000" spc="-10" dirty="0">
                <a:solidFill>
                  <a:srgbClr val="191B0E">
                    <a:alpha val="100000"/>
                  </a:srgbClr>
                </a:solidFill>
                <a:latin typeface="Microsoft YaHei"/>
                <a:ea typeface="Microsoft YaHei"/>
                <a:cs typeface="Microsoft YaHei"/>
              </a:rPr>
              <a:t>swit</a:t>
            </a:r>
            <a:r>
              <a:rPr sz="2000" spc="-5" dirty="0">
                <a:solidFill>
                  <a:srgbClr val="191B0E">
                    <a:alpha val="100000"/>
                  </a:srgbClr>
                </a:solidFill>
                <a:latin typeface="Microsoft YaHei"/>
                <a:ea typeface="Microsoft YaHei"/>
                <a:cs typeface="Microsoft YaHei"/>
              </a:rPr>
              <a:t>c</a:t>
            </a:r>
            <a:r>
              <a:rPr sz="2000" spc="0" dirty="0">
                <a:solidFill>
                  <a:srgbClr val="191B0E">
                    <a:alpha val="100000"/>
                  </a:srgbClr>
                </a:solidFill>
                <a:latin typeface="Microsoft YaHei"/>
                <a:ea typeface="Microsoft YaHei"/>
                <a:cs typeface="Microsoft YaHei"/>
              </a:rPr>
              <a:t>h</a:t>
            </a:r>
            <a:r>
              <a:rPr sz="2000" spc="0" dirty="0">
                <a:solidFill>
                  <a:srgbClr val="191B0E">
                    <a:alpha val="100000"/>
                  </a:srgbClr>
                </a:solidFill>
                <a:latin typeface="KaiTi"/>
                <a:ea typeface="KaiTi"/>
                <a:cs typeface="KaiTi"/>
              </a:rPr>
              <a:t>语句的应用没有错误</a:t>
            </a:r>
            <a:r>
              <a:rPr sz="2000" spc="-1010" dirty="0">
                <a:solidFill>
                  <a:srgbClr val="191B0E">
                    <a:alpha val="100000"/>
                  </a:srgbClr>
                </a:solidFill>
                <a:latin typeface="KaiTi"/>
                <a:ea typeface="KaiTi"/>
                <a:cs typeface="KaiTi"/>
              </a:rPr>
              <a:t>；</a:t>
            </a:r>
            <a:endParaRPr lang="KaiTi" altLang="KaiTi" sz="2000" dirty="0"/>
          </a:p>
          <a:p>
            <a:pPr indent="12721" algn="l" rtl="0" eaLnBrk="0">
              <a:lnSpc>
                <a:spcPct val="94000"/>
              </a:lnSpc>
              <a:spcBef>
                <a:spcPts val="1201"/>
              </a:spcBef>
              <a:tabLst/>
            </a:pPr>
            <a:r>
              <a:rPr sz="2000" spc="-10" dirty="0">
                <a:solidFill>
                  <a:srgbClr val="191B0E">
                    <a:alpha val="100000"/>
                  </a:srgbClr>
                </a:solidFill>
                <a:latin typeface="Microsoft YaHei"/>
                <a:ea typeface="Microsoft YaHei"/>
                <a:cs typeface="Microsoft YaHei"/>
              </a:rPr>
              <a:t>■</a:t>
            </a:r>
            <a:r>
              <a:rPr sz="2000" spc="-110" dirty="0">
                <a:solidFill>
                  <a:srgbClr val="191B0E">
                    <a:alpha val="100000"/>
                  </a:srgbClr>
                </a:solidFill>
                <a:latin typeface="Microsoft YaHei"/>
                <a:ea typeface="Microsoft YaHei"/>
                <a:cs typeface="Microsoft YaHei"/>
              </a:rPr>
              <a:t>   </a:t>
            </a:r>
            <a:r>
              <a:rPr sz="2000" spc="-10" dirty="0">
                <a:solidFill>
                  <a:srgbClr val="191B0E">
                    <a:alpha val="100000"/>
                  </a:srgbClr>
                </a:solidFill>
                <a:latin typeface="KaiTi"/>
                <a:ea typeface="KaiTi"/>
                <a:cs typeface="KaiTi"/>
              </a:rPr>
              <a:t>检查</a:t>
            </a:r>
            <a:r>
              <a:rPr sz="2000" spc="-10" dirty="0">
                <a:solidFill>
                  <a:srgbClr val="191B0E">
                    <a:alpha val="100000"/>
                  </a:srgbClr>
                </a:solidFill>
                <a:latin typeface="Microsoft YaHei"/>
                <a:ea typeface="Microsoft YaHei"/>
                <a:cs typeface="Microsoft YaHei"/>
              </a:rPr>
              <a:t>if</a:t>
            </a:r>
            <a:r>
              <a:rPr sz="2000" spc="-10" dirty="0">
                <a:solidFill>
                  <a:srgbClr val="191B0E">
                    <a:alpha val="100000"/>
                  </a:srgbClr>
                </a:solidFill>
                <a:latin typeface="KaiTi"/>
                <a:ea typeface="KaiTi"/>
                <a:cs typeface="KaiTi"/>
              </a:rPr>
              <a:t>语句的应</a:t>
            </a:r>
            <a:r>
              <a:rPr sz="2000" spc="-5" dirty="0">
                <a:solidFill>
                  <a:srgbClr val="191B0E">
                    <a:alpha val="100000"/>
                  </a:srgbClr>
                </a:solidFill>
                <a:latin typeface="KaiTi"/>
                <a:ea typeface="KaiTi"/>
                <a:cs typeface="KaiTi"/>
              </a:rPr>
              <a:t>用</a:t>
            </a:r>
            <a:r>
              <a:rPr sz="2000" spc="0" dirty="0">
                <a:solidFill>
                  <a:srgbClr val="191B0E">
                    <a:alpha val="100000"/>
                  </a:srgbClr>
                </a:solidFill>
                <a:latin typeface="KaiTi"/>
                <a:ea typeface="KaiTi"/>
                <a:cs typeface="KaiTi"/>
              </a:rPr>
              <a:t>没有错误</a:t>
            </a:r>
            <a:r>
              <a:rPr sz="2000" spc="-1010" dirty="0">
                <a:solidFill>
                  <a:srgbClr val="191B0E">
                    <a:alpha val="100000"/>
                  </a:srgbClr>
                </a:solidFill>
                <a:latin typeface="KaiTi"/>
                <a:ea typeface="KaiTi"/>
                <a:cs typeface="KaiTi"/>
              </a:rPr>
              <a:t>；</a:t>
            </a:r>
            <a:endParaRPr lang="KaiTi" altLang="KaiTi" sz="2000" dirty="0"/>
          </a:p>
          <a:p>
            <a:pPr indent="12700" algn="l" rtl="0" eaLnBrk="0">
              <a:lnSpc>
                <a:spcPct val="94000"/>
              </a:lnSpc>
              <a:spcBef>
                <a:spcPts val="1202"/>
              </a:spcBef>
              <a:tabLst/>
            </a:pPr>
            <a:r>
              <a:rPr sz="2000" spc="0" dirty="0">
                <a:solidFill>
                  <a:srgbClr val="191B0E">
                    <a:alpha val="100000"/>
                  </a:srgbClr>
                </a:solidFill>
                <a:latin typeface="Microsoft YaHei"/>
                <a:ea typeface="Microsoft YaHei"/>
                <a:cs typeface="Microsoft YaHei"/>
              </a:rPr>
              <a:t>■</a:t>
            </a:r>
            <a:r>
              <a:rPr sz="2000" spc="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检查循环语句的应用没有错误</a:t>
            </a:r>
            <a:r>
              <a:rPr sz="2000" spc="-955" dirty="0">
                <a:solidFill>
                  <a:srgbClr val="191B0E">
                    <a:alpha val="100000"/>
                  </a:srgbClr>
                </a:solidFill>
                <a:latin typeface="KaiTi"/>
                <a:ea typeface="KaiTi"/>
                <a:cs typeface="KaiTi"/>
              </a:rPr>
              <a:t>；</a:t>
            </a:r>
            <a:endParaRPr lang="KaiTi" altLang="KaiTi" sz="2000" dirty="0"/>
          </a:p>
          <a:p>
            <a:pPr algn="l" rtl="0" eaLnBrk="0">
              <a:lnSpc>
                <a:spcPct val="110000"/>
              </a:lnSpc>
              <a:tabLst/>
            </a:pPr>
            <a:endParaRPr lang="Arial" altLang="Arial" sz="900" dirty="0"/>
          </a:p>
          <a:p>
            <a:pPr indent="12700" algn="l" rtl="0" eaLnBrk="0">
              <a:lnSpc>
                <a:spcPct val="95000"/>
              </a:lnSpc>
              <a:spcBef>
                <a:spcPts val="4"/>
              </a:spcBef>
              <a:tabLst/>
            </a:pPr>
            <a:r>
              <a:rPr sz="2000" spc="0" dirty="0">
                <a:solidFill>
                  <a:srgbClr val="191B0E">
                    <a:alpha val="100000"/>
                  </a:srgbClr>
                </a:solidFill>
                <a:latin typeface="Microsoft YaHei"/>
                <a:ea typeface="Microsoft YaHei"/>
                <a:cs typeface="Microsoft YaHei"/>
              </a:rPr>
              <a:t>■</a:t>
            </a:r>
            <a:r>
              <a:rPr sz="2000" spc="-20" dirty="0">
                <a:solidFill>
                  <a:srgbClr val="191B0E">
                    <a:alpha val="100000"/>
                  </a:srgbClr>
                </a:solidFill>
                <a:latin typeface="Microsoft YaHei"/>
                <a:ea typeface="Microsoft YaHei"/>
                <a:cs typeface="Microsoft YaHei"/>
              </a:rPr>
              <a:t>   </a:t>
            </a:r>
            <a:r>
              <a:rPr sz="2000" spc="0" dirty="0">
                <a:solidFill>
                  <a:srgbClr val="191B0E">
                    <a:alpha val="100000"/>
                  </a:srgbClr>
                </a:solidFill>
                <a:latin typeface="KaiTi"/>
                <a:ea typeface="KaiTi"/>
                <a:cs typeface="KaiTi"/>
              </a:rPr>
              <a:t>检查数值范围是否存在溢出错误</a:t>
            </a:r>
            <a:endParaRPr lang="KaiTi" altLang="KaiTi" sz="2000" dirty="0"/>
          </a:p>
        </p:txBody>
      </p:sp>
      <p:sp>
        <p:nvSpPr>
          <p:cNvPr id="35" name="rect"/>
          <p:cNvSpPr/>
          <p:nvPr/>
        </p:nvSpPr>
        <p:spPr>
          <a:xfrm>
            <a:off x="478536" y="0"/>
            <a:ext cx="228600" cy="6857999"/>
          </a:xfrm>
          <a:prstGeom prst="rect">
            <a:avLst/>
          </a:prstGeom>
          <a:solidFill>
            <a:srgbClr val="191B0E">
              <a:alpha val="100000"/>
            </a:srgbClr>
          </a:solidFill>
          <a:ln cap="flat">
            <a:miter lim="0"/>
            <a:noFill/>
            <a:prstDash val="solid"/>
          </a:ln>
        </p:spPr>
        <p:txBody>
          <a:bodyPr rtlCol="0"/>
          <a:lstStyle/>
          <a:p>
            <a:pPr algn="ctr"/>
            <a:endParaRPr lang="zh-CN" altLang="en-US"/>
          </a:p>
        </p:txBody>
      </p:sp>
      <p:pic>
        <p:nvPicPr>
          <p:cNvPr id="36" name="picture 36"/>
          <p:cNvPicPr>
            <a:picLocks noChangeAspect="1"/>
          </p:cNvPicPr>
          <p:nvPr/>
        </p:nvPicPr>
        <p:blipFill>
          <a:blip r:embed="rId2"/>
          <a:stretch>
            <a:fillRect/>
          </a:stretch>
        </p:blipFill>
        <p:spPr>
          <a:xfrm rot="21600000">
            <a:off x="10283952" y="83819"/>
            <a:ext cx="1812035" cy="571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ap:Properties xmlns:vt="http://schemas.openxmlformats.org/officeDocument/2006/docPropsVTypes" xmlns:ap="http://schemas.openxmlformats.org/officeDocument/2006/extended-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op:Properties xmlns:vt="http://schemas.openxmlformats.org/officeDocument/2006/docPropsVTypes" xmlns:op="http://schemas.openxmlformats.org/officeDocument/2006/custom-properties">
  <op:property fmtid="{E94486CC-9CD1-11EB-B3E1-52540006F7B4}" pid="2" name="CRO">
    <vt:lpwstr>wqlLaW5nc29mdCBQREYgdG8gV1BTIDc1</vt:lpwstr>
  </op:property>
  <op:property fmtid="{E94486CC-9CD1-11EB-B3E1-52540006F7B4}" pid="3" name="Created">
    <vt:filetime>2022-05-10T22:02:10</vt:filetime>
  </op:property>
</op:Properties>
</file>