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5"/>
  </p:notesMasterIdLst>
  <p:handoutMasterIdLst>
    <p:handoutMasterId r:id="rId36"/>
  </p:handoutMasterIdLst>
  <p:sldIdLst>
    <p:sldId id="258" r:id="rId2"/>
    <p:sldId id="627" r:id="rId3"/>
    <p:sldId id="628" r:id="rId4"/>
    <p:sldId id="629" r:id="rId5"/>
    <p:sldId id="259" r:id="rId6"/>
    <p:sldId id="321" r:id="rId7"/>
    <p:sldId id="322" r:id="rId8"/>
    <p:sldId id="323" r:id="rId9"/>
    <p:sldId id="324" r:id="rId10"/>
    <p:sldId id="325" r:id="rId11"/>
    <p:sldId id="288" r:id="rId12"/>
    <p:sldId id="295" r:id="rId13"/>
    <p:sldId id="297" r:id="rId14"/>
    <p:sldId id="298" r:id="rId15"/>
    <p:sldId id="299" r:id="rId16"/>
    <p:sldId id="327" r:id="rId17"/>
    <p:sldId id="328" r:id="rId18"/>
    <p:sldId id="301" r:id="rId19"/>
    <p:sldId id="302" r:id="rId20"/>
    <p:sldId id="307" r:id="rId21"/>
    <p:sldId id="308" r:id="rId22"/>
    <p:sldId id="309" r:id="rId23"/>
    <p:sldId id="310" r:id="rId24"/>
    <p:sldId id="313" r:id="rId25"/>
    <p:sldId id="329" r:id="rId26"/>
    <p:sldId id="330" r:id="rId27"/>
    <p:sldId id="331" r:id="rId28"/>
    <p:sldId id="332" r:id="rId29"/>
    <p:sldId id="333" r:id="rId30"/>
    <p:sldId id="334" r:id="rId31"/>
    <p:sldId id="326" r:id="rId32"/>
    <p:sldId id="630" r:id="rId33"/>
    <p:sldId id="500" r:id="rId34"/>
  </p:sldIdLst>
  <p:sldSz cx="9144000" cy="6858000" type="screen4x3"/>
  <p:notesSz cx="6735763" cy="9799638"/>
  <p:defaultTextStyle>
    <a:defPPr>
      <a:defRPr lang="en-US"/>
    </a:defPPr>
    <a:lvl1pPr algn="l" rtl="0" eaLnBrk="0" fontAlgn="base" hangingPunct="0">
      <a:spcBef>
        <a:spcPct val="0"/>
      </a:spcBef>
      <a:spcAft>
        <a:spcPct val="0"/>
      </a:spcAft>
      <a:defRPr sz="1600" b="1" kern="1200">
        <a:solidFill>
          <a:srgbClr val="428E5B"/>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1600" b="1" kern="1200">
        <a:solidFill>
          <a:srgbClr val="428E5B"/>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1600" b="1" kern="1200">
        <a:solidFill>
          <a:srgbClr val="428E5B"/>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rgbClr val="428E5B"/>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rgbClr val="428E5B"/>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1600" b="1" kern="1200">
        <a:solidFill>
          <a:srgbClr val="428E5B"/>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1600" b="1" kern="1200">
        <a:solidFill>
          <a:srgbClr val="428E5B"/>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1600" b="1" kern="1200">
        <a:solidFill>
          <a:srgbClr val="428E5B"/>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1600" b="1" kern="1200">
        <a:solidFill>
          <a:srgbClr val="428E5B"/>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000FF"/>
    <a:srgbClr val="0099FF"/>
    <a:srgbClr val="1306C0"/>
    <a:srgbClr val="0066FF"/>
    <a:srgbClr val="000000"/>
    <a:srgbClr val="9C1A2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34ACE16-D993-4600-B596-F6A95C696815}"/>
              </a:ext>
            </a:extLst>
          </p:cNvPr>
          <p:cNvSpPr>
            <a:spLocks noGrp="1" noChangeArrowheads="1"/>
          </p:cNvSpPr>
          <p:nvPr>
            <p:ph type="hdr" sz="quarter"/>
          </p:nvPr>
        </p:nvSpPr>
        <p:spPr bwMode="auto">
          <a:xfrm>
            <a:off x="0" y="0"/>
            <a:ext cx="2919413" cy="490538"/>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zh-CN" altLang="en-US"/>
          </a:p>
        </p:txBody>
      </p:sp>
      <p:sp>
        <p:nvSpPr>
          <p:cNvPr id="36867" name="Rectangle 3">
            <a:extLst>
              <a:ext uri="{FF2B5EF4-FFF2-40B4-BE49-F238E27FC236}">
                <a16:creationId xmlns:a16="http://schemas.microsoft.com/office/drawing/2014/main" id="{B0889355-BAAE-426F-9A1C-44EDD4BBF0CF}"/>
              </a:ext>
            </a:extLst>
          </p:cNvPr>
          <p:cNvSpPr>
            <a:spLocks noGrp="1" noChangeArrowheads="1"/>
          </p:cNvSpPr>
          <p:nvPr>
            <p:ph type="dt" sz="quarter" idx="1"/>
          </p:nvPr>
        </p:nvSpPr>
        <p:spPr bwMode="auto">
          <a:xfrm>
            <a:off x="3814763" y="0"/>
            <a:ext cx="2919412" cy="490538"/>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en-US" altLang="zh-CN"/>
          </a:p>
        </p:txBody>
      </p:sp>
      <p:sp>
        <p:nvSpPr>
          <p:cNvPr id="36868" name="Rectangle 4">
            <a:extLst>
              <a:ext uri="{FF2B5EF4-FFF2-40B4-BE49-F238E27FC236}">
                <a16:creationId xmlns:a16="http://schemas.microsoft.com/office/drawing/2014/main" id="{4C378986-C4C0-42CA-BB42-C212057E3018}"/>
              </a:ext>
            </a:extLst>
          </p:cNvPr>
          <p:cNvSpPr>
            <a:spLocks noGrp="1" noChangeArrowheads="1"/>
          </p:cNvSpPr>
          <p:nvPr>
            <p:ph type="ftr" sz="quarter" idx="2"/>
          </p:nvPr>
        </p:nvSpPr>
        <p:spPr bwMode="auto">
          <a:xfrm>
            <a:off x="0" y="9307513"/>
            <a:ext cx="2919413" cy="4905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en-US" altLang="zh-CN"/>
          </a:p>
        </p:txBody>
      </p:sp>
      <p:sp>
        <p:nvSpPr>
          <p:cNvPr id="36869" name="Rectangle 5">
            <a:extLst>
              <a:ext uri="{FF2B5EF4-FFF2-40B4-BE49-F238E27FC236}">
                <a16:creationId xmlns:a16="http://schemas.microsoft.com/office/drawing/2014/main" id="{15929216-CE3B-475C-BA98-9FF93A8F43B0}"/>
              </a:ext>
            </a:extLst>
          </p:cNvPr>
          <p:cNvSpPr>
            <a:spLocks noGrp="1" noChangeArrowheads="1"/>
          </p:cNvSpPr>
          <p:nvPr>
            <p:ph type="sldNum" sz="quarter" idx="3"/>
          </p:nvPr>
        </p:nvSpPr>
        <p:spPr bwMode="auto">
          <a:xfrm>
            <a:off x="3814763" y="9307513"/>
            <a:ext cx="2919412" cy="4905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6580E014-74D2-49AF-A3CB-90A713B38669}"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B2E8BF-6C56-4CCA-B238-C420F0A9BCDE}"/>
              </a:ext>
            </a:extLst>
          </p:cNvPr>
          <p:cNvSpPr>
            <a:spLocks noGrp="1" noChangeArrowheads="1"/>
          </p:cNvSpPr>
          <p:nvPr>
            <p:ph type="hdr" sz="quarter"/>
          </p:nvPr>
        </p:nvSpPr>
        <p:spPr bwMode="auto">
          <a:xfrm>
            <a:off x="0" y="0"/>
            <a:ext cx="2919413" cy="490538"/>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zh-CN" altLang="en-US"/>
          </a:p>
        </p:txBody>
      </p:sp>
      <p:sp>
        <p:nvSpPr>
          <p:cNvPr id="38915" name="Rectangle 3">
            <a:extLst>
              <a:ext uri="{FF2B5EF4-FFF2-40B4-BE49-F238E27FC236}">
                <a16:creationId xmlns:a16="http://schemas.microsoft.com/office/drawing/2014/main" id="{B3DC044A-678E-4047-AC51-DD0ED85F9958}"/>
              </a:ext>
            </a:extLst>
          </p:cNvPr>
          <p:cNvSpPr>
            <a:spLocks noGrp="1" noChangeArrowheads="1"/>
          </p:cNvSpPr>
          <p:nvPr>
            <p:ph type="dt" idx="1"/>
          </p:nvPr>
        </p:nvSpPr>
        <p:spPr bwMode="auto">
          <a:xfrm>
            <a:off x="3814763" y="0"/>
            <a:ext cx="2919412" cy="490538"/>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en-US" altLang="zh-CN"/>
          </a:p>
        </p:txBody>
      </p:sp>
      <p:sp>
        <p:nvSpPr>
          <p:cNvPr id="13316" name="Rectangle 4">
            <a:extLst>
              <a:ext uri="{FF2B5EF4-FFF2-40B4-BE49-F238E27FC236}">
                <a16:creationId xmlns:a16="http://schemas.microsoft.com/office/drawing/2014/main" id="{ACCFFD5A-A650-45C8-AAC4-418D9131E8E4}"/>
              </a:ext>
            </a:extLst>
          </p:cNvPr>
          <p:cNvSpPr>
            <a:spLocks noGrp="1" noRot="1" noChangeAspect="1" noChangeArrowheads="1" noTextEdit="1"/>
          </p:cNvSpPr>
          <p:nvPr>
            <p:ph type="sldImg" idx="2"/>
          </p:nvPr>
        </p:nvSpPr>
        <p:spPr bwMode="auto">
          <a:xfrm>
            <a:off x="917575" y="735013"/>
            <a:ext cx="4900613" cy="36750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a:extLst>
              <a:ext uri="{FF2B5EF4-FFF2-40B4-BE49-F238E27FC236}">
                <a16:creationId xmlns:a16="http://schemas.microsoft.com/office/drawing/2014/main" id="{CB9AFC20-3AB4-41C1-9D2D-5CD61F6DA7EC}"/>
              </a:ext>
            </a:extLst>
          </p:cNvPr>
          <p:cNvSpPr>
            <a:spLocks noGrp="1" noChangeArrowheads="1"/>
          </p:cNvSpPr>
          <p:nvPr>
            <p:ph type="body" sz="quarter" idx="3"/>
          </p:nvPr>
        </p:nvSpPr>
        <p:spPr bwMode="auto">
          <a:xfrm>
            <a:off x="673100" y="4654550"/>
            <a:ext cx="5389563" cy="4410075"/>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18" name="Rectangle 6">
            <a:extLst>
              <a:ext uri="{FF2B5EF4-FFF2-40B4-BE49-F238E27FC236}">
                <a16:creationId xmlns:a16="http://schemas.microsoft.com/office/drawing/2014/main" id="{B71B73F3-C799-4108-8464-06F9598E16F0}"/>
              </a:ext>
            </a:extLst>
          </p:cNvPr>
          <p:cNvSpPr>
            <a:spLocks noGrp="1" noChangeArrowheads="1"/>
          </p:cNvSpPr>
          <p:nvPr>
            <p:ph type="ftr" sz="quarter" idx="4"/>
          </p:nvPr>
        </p:nvSpPr>
        <p:spPr bwMode="auto">
          <a:xfrm>
            <a:off x="0" y="9307513"/>
            <a:ext cx="2919413" cy="4905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latin typeface="Tahoma" pitchFamily="34" charset="0"/>
                <a:ea typeface="宋体" pitchFamily="2" charset="-122"/>
                <a:cs typeface="+mn-cs"/>
              </a:defRPr>
            </a:lvl1pPr>
          </a:lstStyle>
          <a:p>
            <a:pPr>
              <a:defRPr/>
            </a:pPr>
            <a:endParaRPr lang="en-US" altLang="zh-CN"/>
          </a:p>
        </p:txBody>
      </p:sp>
      <p:sp>
        <p:nvSpPr>
          <p:cNvPr id="38919" name="Rectangle 7">
            <a:extLst>
              <a:ext uri="{FF2B5EF4-FFF2-40B4-BE49-F238E27FC236}">
                <a16:creationId xmlns:a16="http://schemas.microsoft.com/office/drawing/2014/main" id="{5C57F8AD-AF71-42C0-8BA7-A0C7F1F6BCF6}"/>
              </a:ext>
            </a:extLst>
          </p:cNvPr>
          <p:cNvSpPr>
            <a:spLocks noGrp="1" noChangeArrowheads="1"/>
          </p:cNvSpPr>
          <p:nvPr>
            <p:ph type="sldNum" sz="quarter" idx="5"/>
          </p:nvPr>
        </p:nvSpPr>
        <p:spPr bwMode="auto">
          <a:xfrm>
            <a:off x="3814763" y="9307513"/>
            <a:ext cx="2919412" cy="490537"/>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9E780734-E750-403D-8C2C-283FA223EFD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宋体" pitchFamily="2" charset="-122"/>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E526253-03CE-4D4F-A085-EBD382EC976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fld id="{10AB2593-E152-4FF8-93F4-5C8A21237AF5}" type="slidenum">
              <a:rPr lang="zh-CN" altLang="en-US" sz="1200" b="0">
                <a:solidFill>
                  <a:schemeClr val="tx1"/>
                </a:solidFill>
              </a:rPr>
              <a:pPr/>
              <a:t>1</a:t>
            </a:fld>
            <a:endParaRPr lang="en-US" altLang="zh-CN" sz="1200" b="0">
              <a:solidFill>
                <a:schemeClr val="tx1"/>
              </a:solidFill>
            </a:endParaRPr>
          </a:p>
        </p:txBody>
      </p:sp>
      <p:sp>
        <p:nvSpPr>
          <p:cNvPr id="16386" name="Rectangle 2">
            <a:extLst>
              <a:ext uri="{FF2B5EF4-FFF2-40B4-BE49-F238E27FC236}">
                <a16:creationId xmlns:a16="http://schemas.microsoft.com/office/drawing/2014/main" id="{0B891E9A-F365-472B-B96E-B709CBCA0B5C}"/>
              </a:ext>
            </a:extLst>
          </p:cNvPr>
          <p:cNvSpPr>
            <a:spLocks noGrp="1" noRot="1" noChangeAspect="1" noChangeArrowheads="1" noTextEdit="1"/>
          </p:cNvSpPr>
          <p:nvPr>
            <p:ph type="sldImg"/>
          </p:nvPr>
        </p:nvSpPr>
        <p:spPr>
          <a:xfrm>
            <a:off x="919163" y="735013"/>
            <a:ext cx="4900612" cy="3675062"/>
          </a:xfrm>
          <a:ln/>
        </p:spPr>
      </p:sp>
      <p:sp>
        <p:nvSpPr>
          <p:cNvPr id="16387" name="Rectangle 3">
            <a:extLst>
              <a:ext uri="{FF2B5EF4-FFF2-40B4-BE49-F238E27FC236}">
                <a16:creationId xmlns:a16="http://schemas.microsoft.com/office/drawing/2014/main" id="{DBCD8201-FF4E-4BE8-9660-26AE13FE6832}"/>
              </a:ext>
            </a:extLst>
          </p:cNvPr>
          <p:cNvSpPr>
            <a:spLocks noGrp="1" noChangeArrowheads="1"/>
          </p:cNvSpPr>
          <p:nvPr>
            <p:ph type="body" idx="1"/>
          </p:nvPr>
        </p:nvSpPr>
        <p:spPr>
          <a:xfrm>
            <a:off x="898525" y="4654550"/>
            <a:ext cx="4938713" cy="4410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34B8FA5-09DF-464B-98D6-6C6EF4B8EC8C}"/>
              </a:ext>
            </a:extLst>
          </p:cNvPr>
          <p:cNvGrpSpPr>
            <a:grpSpLocks/>
          </p:cNvGrpSpPr>
          <p:nvPr/>
        </p:nvGrpSpPr>
        <p:grpSpPr bwMode="auto">
          <a:xfrm>
            <a:off x="0" y="1447800"/>
            <a:ext cx="9156700" cy="757238"/>
            <a:chOff x="0" y="0"/>
            <a:chExt cx="5768" cy="477"/>
          </a:xfrm>
        </p:grpSpPr>
        <p:sp>
          <p:nvSpPr>
            <p:cNvPr id="5" name="Freeform 3">
              <a:extLst>
                <a:ext uri="{FF2B5EF4-FFF2-40B4-BE49-F238E27FC236}">
                  <a16:creationId xmlns:a16="http://schemas.microsoft.com/office/drawing/2014/main" id="{CD29C9A7-A629-4B6E-ABD7-47183BDDA92F}"/>
                </a:ext>
              </a:extLst>
            </p:cNvPr>
            <p:cNvSpPr>
              <a:spLocks/>
            </p:cNvSpPr>
            <p:nvPr/>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Freeform 4">
              <a:extLst>
                <a:ext uri="{FF2B5EF4-FFF2-40B4-BE49-F238E27FC236}">
                  <a16:creationId xmlns:a16="http://schemas.microsoft.com/office/drawing/2014/main" id="{21D86061-96D6-4607-B812-49CA9D94ECBB}"/>
                </a:ext>
              </a:extLst>
            </p:cNvPr>
            <p:cNvSpPr>
              <a:spLocks/>
            </p:cNvSpPr>
            <p:nvPr/>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Freeform 5">
              <a:extLst>
                <a:ext uri="{FF2B5EF4-FFF2-40B4-BE49-F238E27FC236}">
                  <a16:creationId xmlns:a16="http://schemas.microsoft.com/office/drawing/2014/main" id="{3BC6DC6E-220D-4954-B407-90673C8B9C6B}"/>
                </a:ext>
              </a:extLst>
            </p:cNvPr>
            <p:cNvSpPr>
              <a:spLocks/>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8" name="Freeform 6">
              <a:extLst>
                <a:ext uri="{FF2B5EF4-FFF2-40B4-BE49-F238E27FC236}">
                  <a16:creationId xmlns:a16="http://schemas.microsoft.com/office/drawing/2014/main" id="{4ECC7D61-93CA-4768-89DC-EF2CAFE6D786}"/>
                </a:ext>
              </a:extLst>
            </p:cNvPr>
            <p:cNvSpPr>
              <a:spLocks/>
            </p:cNvSpPr>
            <p:nvPr/>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Freeform 7">
              <a:extLst>
                <a:ext uri="{FF2B5EF4-FFF2-40B4-BE49-F238E27FC236}">
                  <a16:creationId xmlns:a16="http://schemas.microsoft.com/office/drawing/2014/main" id="{135A2E08-5572-42A6-9AAE-A0079FCB8AFF}"/>
                </a:ext>
              </a:extLst>
            </p:cNvPr>
            <p:cNvSpPr>
              <a:spLocks/>
            </p:cNvSpPr>
            <p:nvPr/>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8">
              <a:extLst>
                <a:ext uri="{FF2B5EF4-FFF2-40B4-BE49-F238E27FC236}">
                  <a16:creationId xmlns:a16="http://schemas.microsoft.com/office/drawing/2014/main" id="{A449E599-2ACA-4C53-ADAC-3922C2C7B27D}"/>
                </a:ext>
              </a:extLst>
            </p:cNvPr>
            <p:cNvSpPr>
              <a:spLocks/>
            </p:cNvSpPr>
            <p:nvPr/>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9">
              <a:extLst>
                <a:ext uri="{FF2B5EF4-FFF2-40B4-BE49-F238E27FC236}">
                  <a16:creationId xmlns:a16="http://schemas.microsoft.com/office/drawing/2014/main" id="{FB548443-60D3-443B-B434-783939F3F2B7}"/>
                </a:ext>
              </a:extLst>
            </p:cNvPr>
            <p:cNvSpPr>
              <a:spLocks/>
            </p:cNvSpPr>
            <p:nvPr/>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0">
              <a:extLst>
                <a:ext uri="{FF2B5EF4-FFF2-40B4-BE49-F238E27FC236}">
                  <a16:creationId xmlns:a16="http://schemas.microsoft.com/office/drawing/2014/main" id="{B9B55B32-9EFF-47E7-8DC1-318F2C3B55B4}"/>
                </a:ext>
              </a:extLst>
            </p:cNvPr>
            <p:cNvSpPr>
              <a:spLocks/>
            </p:cNvSpPr>
            <p:nvPr/>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11">
              <a:extLst>
                <a:ext uri="{FF2B5EF4-FFF2-40B4-BE49-F238E27FC236}">
                  <a16:creationId xmlns:a16="http://schemas.microsoft.com/office/drawing/2014/main" id="{96B1E45D-2662-4622-BE50-9C61DCAC00FA}"/>
                </a:ext>
              </a:extLst>
            </p:cNvPr>
            <p:cNvSpPr>
              <a:spLocks/>
            </p:cNvSpPr>
            <p:nvPr/>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12">
              <a:extLst>
                <a:ext uri="{FF2B5EF4-FFF2-40B4-BE49-F238E27FC236}">
                  <a16:creationId xmlns:a16="http://schemas.microsoft.com/office/drawing/2014/main" id="{FCA6FB3F-26C2-4529-9A6E-1A93B7913E44}"/>
                </a:ext>
              </a:extLst>
            </p:cNvPr>
            <p:cNvSpPr>
              <a:spLocks/>
            </p:cNvSpPr>
            <p:nvPr/>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Freeform 13">
              <a:extLst>
                <a:ext uri="{FF2B5EF4-FFF2-40B4-BE49-F238E27FC236}">
                  <a16:creationId xmlns:a16="http://schemas.microsoft.com/office/drawing/2014/main" id="{59880E6F-B900-4EA8-8C00-944CF888C79C}"/>
                </a:ext>
              </a:extLst>
            </p:cNvPr>
            <p:cNvSpPr>
              <a:spLocks/>
            </p:cNvSpPr>
            <p:nvPr/>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Freeform 14">
              <a:extLst>
                <a:ext uri="{FF2B5EF4-FFF2-40B4-BE49-F238E27FC236}">
                  <a16:creationId xmlns:a16="http://schemas.microsoft.com/office/drawing/2014/main" id="{2F2A2680-809D-4A28-AF3F-9020ABAC3BB1}"/>
                </a:ext>
              </a:extLst>
            </p:cNvPr>
            <p:cNvSpPr>
              <a:spLocks/>
            </p:cNvSpPr>
            <p:nvPr/>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Freeform 15">
              <a:extLst>
                <a:ext uri="{FF2B5EF4-FFF2-40B4-BE49-F238E27FC236}">
                  <a16:creationId xmlns:a16="http://schemas.microsoft.com/office/drawing/2014/main" id="{F962DA64-ED63-4E14-A32C-BDC1F9C84BC4}"/>
                </a:ext>
              </a:extLst>
            </p:cNvPr>
            <p:cNvSpPr>
              <a:spLocks/>
            </p:cNvSpPr>
            <p:nvPr/>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6">
              <a:extLst>
                <a:ext uri="{FF2B5EF4-FFF2-40B4-BE49-F238E27FC236}">
                  <a16:creationId xmlns:a16="http://schemas.microsoft.com/office/drawing/2014/main" id="{A9A7E668-273A-4229-8E92-B175A6279E39}"/>
                </a:ext>
              </a:extLst>
            </p:cNvPr>
            <p:cNvSpPr>
              <a:spLocks/>
            </p:cNvSpPr>
            <p:nvPr/>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7">
              <a:extLst>
                <a:ext uri="{FF2B5EF4-FFF2-40B4-BE49-F238E27FC236}">
                  <a16:creationId xmlns:a16="http://schemas.microsoft.com/office/drawing/2014/main" id="{51A52FD1-658D-40BE-8095-567888BFAEFE}"/>
                </a:ext>
              </a:extLst>
            </p:cNvPr>
            <p:cNvSpPr>
              <a:spLocks/>
            </p:cNvSpPr>
            <p:nvPr/>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8">
              <a:extLst>
                <a:ext uri="{FF2B5EF4-FFF2-40B4-BE49-F238E27FC236}">
                  <a16:creationId xmlns:a16="http://schemas.microsoft.com/office/drawing/2014/main" id="{ADD3C0DF-7440-42F0-8457-1756128F168E}"/>
                </a:ext>
              </a:extLst>
            </p:cNvPr>
            <p:cNvSpPr>
              <a:spLocks/>
            </p:cNvSpPr>
            <p:nvPr/>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Freeform 19">
              <a:extLst>
                <a:ext uri="{FF2B5EF4-FFF2-40B4-BE49-F238E27FC236}">
                  <a16:creationId xmlns:a16="http://schemas.microsoft.com/office/drawing/2014/main" id="{10DF6F52-7992-400D-AE3C-6971C84B9406}"/>
                </a:ext>
              </a:extLst>
            </p:cNvPr>
            <p:cNvSpPr>
              <a:spLocks/>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22" name="Freeform 20">
              <a:extLst>
                <a:ext uri="{FF2B5EF4-FFF2-40B4-BE49-F238E27FC236}">
                  <a16:creationId xmlns:a16="http://schemas.microsoft.com/office/drawing/2014/main" id="{F01CDDFD-EF59-4886-8E4B-4E498F654CBC}"/>
                </a:ext>
              </a:extLst>
            </p:cNvPr>
            <p:cNvSpPr>
              <a:spLocks/>
            </p:cNvSpPr>
            <p:nvPr/>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21">
              <a:extLst>
                <a:ext uri="{FF2B5EF4-FFF2-40B4-BE49-F238E27FC236}">
                  <a16:creationId xmlns:a16="http://schemas.microsoft.com/office/drawing/2014/main" id="{06940455-B4CD-4017-B3DB-2C8D8A0663CB}"/>
                </a:ext>
              </a:extLst>
            </p:cNvPr>
            <p:cNvSpPr>
              <a:spLocks/>
            </p:cNvSpPr>
            <p:nvPr/>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22">
              <a:extLst>
                <a:ext uri="{FF2B5EF4-FFF2-40B4-BE49-F238E27FC236}">
                  <a16:creationId xmlns:a16="http://schemas.microsoft.com/office/drawing/2014/main" id="{80A56BE7-4935-4C86-90BA-4EC42C6C1F03}"/>
                </a:ext>
              </a:extLst>
            </p:cNvPr>
            <p:cNvSpPr>
              <a:spLocks/>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25" name="Freeform 23">
              <a:extLst>
                <a:ext uri="{FF2B5EF4-FFF2-40B4-BE49-F238E27FC236}">
                  <a16:creationId xmlns:a16="http://schemas.microsoft.com/office/drawing/2014/main" id="{931C74EB-0633-40C6-B446-FBF529D1350E}"/>
                </a:ext>
              </a:extLst>
            </p:cNvPr>
            <p:cNvSpPr>
              <a:spLocks/>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26" name="Freeform 24">
              <a:extLst>
                <a:ext uri="{FF2B5EF4-FFF2-40B4-BE49-F238E27FC236}">
                  <a16:creationId xmlns:a16="http://schemas.microsoft.com/office/drawing/2014/main" id="{756E2F77-FD37-40DF-8576-86427FBEDEAA}"/>
                </a:ext>
              </a:extLst>
            </p:cNvPr>
            <p:cNvSpPr>
              <a:spLocks/>
            </p:cNvSpPr>
            <p:nvPr/>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97" name="Rectangle 29"/>
          <p:cNvSpPr>
            <a:spLocks noGrp="1" noChangeArrowheads="1"/>
          </p:cNvSpPr>
          <p:nvPr>
            <p:ph type="ctrTitle"/>
          </p:nvPr>
        </p:nvSpPr>
        <p:spPr>
          <a:xfrm>
            <a:off x="685800" y="2286000"/>
            <a:ext cx="7772400" cy="1143000"/>
          </a:xfrm>
        </p:spPr>
        <p:txBody>
          <a:bodyPr/>
          <a:lstStyle>
            <a:lvl1pPr>
              <a:defRPr>
                <a:cs typeface="Tahoma" pitchFamily="34" charset="0"/>
              </a:defRPr>
            </a:lvl1pPr>
          </a:lstStyle>
          <a:p>
            <a:pPr lvl="0"/>
            <a:r>
              <a:rPr lang="zh-CN" altLang="en-US" noProof="0"/>
              <a:t>单击此处编辑母版标题样式</a:t>
            </a:r>
          </a:p>
        </p:txBody>
      </p:sp>
      <p:sp>
        <p:nvSpPr>
          <p:cNvPr id="32798" name="Rectangle 30"/>
          <p:cNvSpPr>
            <a:spLocks noGrp="1" noChangeArrowheads="1"/>
          </p:cNvSpPr>
          <p:nvPr>
            <p:ph type="subTitle" idx="1"/>
          </p:nvPr>
        </p:nvSpPr>
        <p:spPr>
          <a:xfrm>
            <a:off x="1371600" y="4114800"/>
            <a:ext cx="6400800" cy="1752600"/>
          </a:xfrm>
        </p:spPr>
        <p:txBody>
          <a:bodyPr/>
          <a:lstStyle>
            <a:lvl1pPr marL="0" indent="0" algn="ctr">
              <a:buFontTx/>
              <a:buNone/>
              <a:defRPr>
                <a:cs typeface="Tahoma" pitchFamily="34" charset="0"/>
              </a:defRPr>
            </a:lvl1pPr>
          </a:lstStyle>
          <a:p>
            <a:pPr lvl="0"/>
            <a:r>
              <a:rPr lang="zh-CN" altLang="en-US" noProof="0"/>
              <a:t>单击此处编辑母版副标题样式</a:t>
            </a:r>
          </a:p>
        </p:txBody>
      </p:sp>
      <p:sp>
        <p:nvSpPr>
          <p:cNvPr id="27" name="Rectangle 31">
            <a:extLst>
              <a:ext uri="{FF2B5EF4-FFF2-40B4-BE49-F238E27FC236}">
                <a16:creationId xmlns:a16="http://schemas.microsoft.com/office/drawing/2014/main" id="{737C16C9-8306-4996-AD38-05224BFE6FF6}"/>
              </a:ext>
            </a:extLst>
          </p:cNvPr>
          <p:cNvSpPr>
            <a:spLocks noGrp="1" noChangeArrowheads="1"/>
          </p:cNvSpPr>
          <p:nvPr>
            <p:ph type="dt" sz="half" idx="10"/>
          </p:nvPr>
        </p:nvSpPr>
        <p:spPr>
          <a:xfrm>
            <a:off x="685800" y="6248400"/>
            <a:ext cx="1905000" cy="457200"/>
          </a:xfrm>
        </p:spPr>
        <p:txBody>
          <a:bodyPr/>
          <a:lstStyle>
            <a:lvl1pPr>
              <a:defRPr>
                <a:latin typeface="Tahoma" pitchFamily="34" charset="0"/>
              </a:defRPr>
            </a:lvl1pPr>
          </a:lstStyle>
          <a:p>
            <a:pPr>
              <a:defRPr/>
            </a:pPr>
            <a:endParaRPr lang="en-US" altLang="zh-CN"/>
          </a:p>
        </p:txBody>
      </p:sp>
      <p:sp>
        <p:nvSpPr>
          <p:cNvPr id="28" name="Rectangle 32">
            <a:extLst>
              <a:ext uri="{FF2B5EF4-FFF2-40B4-BE49-F238E27FC236}">
                <a16:creationId xmlns:a16="http://schemas.microsoft.com/office/drawing/2014/main" id="{9361F123-82BB-4F8E-8A03-A98D384365C4}"/>
              </a:ext>
            </a:extLst>
          </p:cNvPr>
          <p:cNvSpPr>
            <a:spLocks noGrp="1" noChangeArrowheads="1"/>
          </p:cNvSpPr>
          <p:nvPr>
            <p:ph type="ftr" sz="quarter" idx="11"/>
          </p:nvPr>
        </p:nvSpPr>
        <p:spPr>
          <a:xfrm>
            <a:off x="3124200" y="6248400"/>
            <a:ext cx="2895600" cy="457200"/>
          </a:xfrm>
        </p:spPr>
        <p:txBody>
          <a:bodyPr/>
          <a:lstStyle>
            <a:lvl1pPr>
              <a:defRPr>
                <a:latin typeface="Tahoma" pitchFamily="34" charset="0"/>
              </a:defRPr>
            </a:lvl1pPr>
          </a:lstStyle>
          <a:p>
            <a:pPr>
              <a:defRPr/>
            </a:pPr>
            <a:endParaRPr lang="en-US" altLang="zh-CN"/>
          </a:p>
        </p:txBody>
      </p:sp>
      <p:sp>
        <p:nvSpPr>
          <p:cNvPr id="29" name="Rectangle 33">
            <a:extLst>
              <a:ext uri="{FF2B5EF4-FFF2-40B4-BE49-F238E27FC236}">
                <a16:creationId xmlns:a16="http://schemas.microsoft.com/office/drawing/2014/main" id="{8AACC577-41DA-4C2D-8F30-0832DD54EC74}"/>
              </a:ext>
            </a:extLst>
          </p:cNvPr>
          <p:cNvSpPr>
            <a:spLocks noGrp="1" noChangeArrowheads="1"/>
          </p:cNvSpPr>
          <p:nvPr>
            <p:ph type="sldNum" sz="quarter" idx="12"/>
          </p:nvPr>
        </p:nvSpPr>
        <p:spPr>
          <a:xfrm>
            <a:off x="6553200" y="6248400"/>
            <a:ext cx="1905000" cy="457200"/>
          </a:xfrm>
        </p:spPr>
        <p:txBody>
          <a:bodyPr/>
          <a:lstStyle>
            <a:lvl1pPr>
              <a:defRPr>
                <a:latin typeface="Tahoma" panose="020B0604030504040204" pitchFamily="34" charset="0"/>
              </a:defRPr>
            </a:lvl1pPr>
          </a:lstStyle>
          <a:p>
            <a:fld id="{4042616F-9CBD-4C4D-83CD-EAA729B31C8F}" type="slidenum">
              <a:rPr lang="zh-CN" altLang="en-US"/>
              <a:pPr/>
              <a:t>‹#›</a:t>
            </a:fld>
            <a:endParaRPr lang="en-US" altLang="zh-CN"/>
          </a:p>
        </p:txBody>
      </p:sp>
    </p:spTree>
    <p:extLst>
      <p:ext uri="{BB962C8B-B14F-4D97-AF65-F5344CB8AC3E}">
        <p14:creationId xmlns:p14="http://schemas.microsoft.com/office/powerpoint/2010/main" val="288511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F7C0EF6-BDDB-4FE6-B88B-A94CDA5B62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6D21DF-C219-4255-9C7E-7CFDF35407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A447EBA-41C9-4183-ACEF-331074F16B82}"/>
              </a:ext>
            </a:extLst>
          </p:cNvPr>
          <p:cNvSpPr>
            <a:spLocks noGrp="1" noChangeArrowheads="1"/>
          </p:cNvSpPr>
          <p:nvPr>
            <p:ph type="sldNum" sz="quarter" idx="12"/>
          </p:nvPr>
        </p:nvSpPr>
        <p:spPr>
          <a:ln/>
        </p:spPr>
        <p:txBody>
          <a:bodyPr/>
          <a:lstStyle>
            <a:lvl1pPr>
              <a:defRPr/>
            </a:lvl1pPr>
          </a:lstStyle>
          <a:p>
            <a:fld id="{42DFAEC6-A16E-4C61-979C-A0E109E5E5D8}" type="slidenum">
              <a:rPr lang="zh-CN" altLang="en-US"/>
              <a:pPr/>
              <a:t>‹#›</a:t>
            </a:fld>
            <a:endParaRPr lang="en-US" altLang="zh-CN"/>
          </a:p>
        </p:txBody>
      </p:sp>
    </p:spTree>
    <p:extLst>
      <p:ext uri="{BB962C8B-B14F-4D97-AF65-F5344CB8AC3E}">
        <p14:creationId xmlns:p14="http://schemas.microsoft.com/office/powerpoint/2010/main" val="376601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9A440A-AA63-4D96-9C2D-B276F1182F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CA70DB-128A-4A21-90E3-DA776AAA0E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EE2536F-61C3-4988-BD7D-0A86BA0B95F2}"/>
              </a:ext>
            </a:extLst>
          </p:cNvPr>
          <p:cNvSpPr>
            <a:spLocks noGrp="1" noChangeArrowheads="1"/>
          </p:cNvSpPr>
          <p:nvPr>
            <p:ph type="sldNum" sz="quarter" idx="12"/>
          </p:nvPr>
        </p:nvSpPr>
        <p:spPr>
          <a:ln/>
        </p:spPr>
        <p:txBody>
          <a:bodyPr/>
          <a:lstStyle>
            <a:lvl1pPr>
              <a:defRPr/>
            </a:lvl1pPr>
          </a:lstStyle>
          <a:p>
            <a:fld id="{81B23186-B7CD-405B-A31F-D40582DAE4DB}" type="slidenum">
              <a:rPr lang="zh-CN" altLang="en-US"/>
              <a:pPr/>
              <a:t>‹#›</a:t>
            </a:fld>
            <a:endParaRPr lang="en-US" altLang="zh-CN"/>
          </a:p>
        </p:txBody>
      </p:sp>
    </p:spTree>
    <p:extLst>
      <p:ext uri="{BB962C8B-B14F-4D97-AF65-F5344CB8AC3E}">
        <p14:creationId xmlns:p14="http://schemas.microsoft.com/office/powerpoint/2010/main" val="227387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07ED512-94D6-4A5F-93A9-4B5A8AAB23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847B679-82B6-4377-A27A-F27A42EAC4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72949A8-ADC8-4CB3-BC5E-A1EE342EC062}"/>
              </a:ext>
            </a:extLst>
          </p:cNvPr>
          <p:cNvSpPr>
            <a:spLocks noGrp="1" noChangeArrowheads="1"/>
          </p:cNvSpPr>
          <p:nvPr>
            <p:ph type="sldNum" sz="quarter" idx="12"/>
          </p:nvPr>
        </p:nvSpPr>
        <p:spPr>
          <a:ln/>
        </p:spPr>
        <p:txBody>
          <a:bodyPr/>
          <a:lstStyle>
            <a:lvl1pPr>
              <a:defRPr/>
            </a:lvl1pPr>
          </a:lstStyle>
          <a:p>
            <a:fld id="{0BE7CEC0-AFB2-4FE8-9EF1-6C10D02F144A}" type="slidenum">
              <a:rPr lang="zh-CN" altLang="en-US"/>
              <a:pPr/>
              <a:t>‹#›</a:t>
            </a:fld>
            <a:endParaRPr lang="en-US" altLang="zh-CN"/>
          </a:p>
        </p:txBody>
      </p:sp>
    </p:spTree>
    <p:extLst>
      <p:ext uri="{BB962C8B-B14F-4D97-AF65-F5344CB8AC3E}">
        <p14:creationId xmlns:p14="http://schemas.microsoft.com/office/powerpoint/2010/main" val="255223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F7AE71B-65AF-44BC-82CB-DF22683AA2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C224C3-1A97-4226-8F66-7B7FBDC6BD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83CF1AF-8D9A-46C5-9B25-9A77B08CEAF1}"/>
              </a:ext>
            </a:extLst>
          </p:cNvPr>
          <p:cNvSpPr>
            <a:spLocks noGrp="1" noChangeArrowheads="1"/>
          </p:cNvSpPr>
          <p:nvPr>
            <p:ph type="sldNum" sz="quarter" idx="12"/>
          </p:nvPr>
        </p:nvSpPr>
        <p:spPr>
          <a:ln/>
        </p:spPr>
        <p:txBody>
          <a:bodyPr/>
          <a:lstStyle>
            <a:lvl1pPr>
              <a:defRPr/>
            </a:lvl1pPr>
          </a:lstStyle>
          <a:p>
            <a:fld id="{85A1FD8F-9CF3-4E9D-90D4-28FFF573BD06}" type="slidenum">
              <a:rPr lang="zh-CN" altLang="en-US"/>
              <a:pPr/>
              <a:t>‹#›</a:t>
            </a:fld>
            <a:endParaRPr lang="en-US" altLang="zh-CN"/>
          </a:p>
        </p:txBody>
      </p:sp>
    </p:spTree>
    <p:extLst>
      <p:ext uri="{BB962C8B-B14F-4D97-AF65-F5344CB8AC3E}">
        <p14:creationId xmlns:p14="http://schemas.microsoft.com/office/powerpoint/2010/main" val="121012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55F3AAB-5C9A-43AC-9779-23291E94BD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29C874-B3E1-4A3D-9941-DCABD2DE6E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A44C742-058A-4303-9A5D-CA7D447B2ED7}"/>
              </a:ext>
            </a:extLst>
          </p:cNvPr>
          <p:cNvSpPr>
            <a:spLocks noGrp="1" noChangeArrowheads="1"/>
          </p:cNvSpPr>
          <p:nvPr>
            <p:ph type="sldNum" sz="quarter" idx="12"/>
          </p:nvPr>
        </p:nvSpPr>
        <p:spPr>
          <a:ln/>
        </p:spPr>
        <p:txBody>
          <a:bodyPr/>
          <a:lstStyle>
            <a:lvl1pPr>
              <a:defRPr/>
            </a:lvl1pPr>
          </a:lstStyle>
          <a:p>
            <a:fld id="{E5C0D75F-EE5C-466A-BED9-4C91561F76ED}" type="slidenum">
              <a:rPr lang="zh-CN" altLang="en-US"/>
              <a:pPr/>
              <a:t>‹#›</a:t>
            </a:fld>
            <a:endParaRPr lang="en-US" altLang="zh-CN"/>
          </a:p>
        </p:txBody>
      </p:sp>
    </p:spTree>
    <p:extLst>
      <p:ext uri="{BB962C8B-B14F-4D97-AF65-F5344CB8AC3E}">
        <p14:creationId xmlns:p14="http://schemas.microsoft.com/office/powerpoint/2010/main" val="27852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D7B1368-BB5A-4C42-B5DE-7A0D6D2EB3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CCB1E37-FCCE-4292-99C3-5404400883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6A39219-155D-4549-A3F7-32047362310D}"/>
              </a:ext>
            </a:extLst>
          </p:cNvPr>
          <p:cNvSpPr>
            <a:spLocks noGrp="1" noChangeArrowheads="1"/>
          </p:cNvSpPr>
          <p:nvPr>
            <p:ph type="sldNum" sz="quarter" idx="12"/>
          </p:nvPr>
        </p:nvSpPr>
        <p:spPr>
          <a:ln/>
        </p:spPr>
        <p:txBody>
          <a:bodyPr/>
          <a:lstStyle>
            <a:lvl1pPr>
              <a:defRPr/>
            </a:lvl1pPr>
          </a:lstStyle>
          <a:p>
            <a:fld id="{46DA8D79-092A-44AD-87BB-8BC9BAD616B1}" type="slidenum">
              <a:rPr lang="zh-CN" altLang="en-US"/>
              <a:pPr/>
              <a:t>‹#›</a:t>
            </a:fld>
            <a:endParaRPr lang="en-US" altLang="zh-CN"/>
          </a:p>
        </p:txBody>
      </p:sp>
    </p:spTree>
    <p:extLst>
      <p:ext uri="{BB962C8B-B14F-4D97-AF65-F5344CB8AC3E}">
        <p14:creationId xmlns:p14="http://schemas.microsoft.com/office/powerpoint/2010/main" val="60947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1EC748E-1C66-4754-A7A4-224B2C0498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FA2AFBE-6613-4106-B1A3-8E8862E4DF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C853C0C-ED61-472C-A3A5-85C59264DAD3}"/>
              </a:ext>
            </a:extLst>
          </p:cNvPr>
          <p:cNvSpPr>
            <a:spLocks noGrp="1" noChangeArrowheads="1"/>
          </p:cNvSpPr>
          <p:nvPr>
            <p:ph type="sldNum" sz="quarter" idx="12"/>
          </p:nvPr>
        </p:nvSpPr>
        <p:spPr>
          <a:ln/>
        </p:spPr>
        <p:txBody>
          <a:bodyPr/>
          <a:lstStyle>
            <a:lvl1pPr>
              <a:defRPr/>
            </a:lvl1pPr>
          </a:lstStyle>
          <a:p>
            <a:fld id="{B0DCD815-39DF-4041-AC20-96B465CFA010}" type="slidenum">
              <a:rPr lang="zh-CN" altLang="en-US"/>
              <a:pPr/>
              <a:t>‹#›</a:t>
            </a:fld>
            <a:endParaRPr lang="en-US" altLang="zh-CN"/>
          </a:p>
        </p:txBody>
      </p:sp>
    </p:spTree>
    <p:extLst>
      <p:ext uri="{BB962C8B-B14F-4D97-AF65-F5344CB8AC3E}">
        <p14:creationId xmlns:p14="http://schemas.microsoft.com/office/powerpoint/2010/main" val="258032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7C0DF7-2B73-4050-851A-BC5C6A93CC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58E4143-80BE-40AE-89E9-AF6A854A15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7DD5AA6-121E-4251-9C61-AEAEA8667422}"/>
              </a:ext>
            </a:extLst>
          </p:cNvPr>
          <p:cNvSpPr>
            <a:spLocks noGrp="1" noChangeArrowheads="1"/>
          </p:cNvSpPr>
          <p:nvPr>
            <p:ph type="sldNum" sz="quarter" idx="12"/>
          </p:nvPr>
        </p:nvSpPr>
        <p:spPr>
          <a:ln/>
        </p:spPr>
        <p:txBody>
          <a:bodyPr/>
          <a:lstStyle>
            <a:lvl1pPr>
              <a:defRPr/>
            </a:lvl1pPr>
          </a:lstStyle>
          <a:p>
            <a:fld id="{1BC5F949-C79B-4D0C-A946-F95338B55CB1}" type="slidenum">
              <a:rPr lang="zh-CN" altLang="en-US"/>
              <a:pPr/>
              <a:t>‹#›</a:t>
            </a:fld>
            <a:endParaRPr lang="en-US" altLang="zh-CN"/>
          </a:p>
        </p:txBody>
      </p:sp>
    </p:spTree>
    <p:extLst>
      <p:ext uri="{BB962C8B-B14F-4D97-AF65-F5344CB8AC3E}">
        <p14:creationId xmlns:p14="http://schemas.microsoft.com/office/powerpoint/2010/main" val="152254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D9EB128-07D9-43EB-B565-9C6326BB01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336968C-FBA0-4E5C-B350-D38F5B59B7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B6F62F5-C93A-4FB1-B169-12BC3BBB15D3}"/>
              </a:ext>
            </a:extLst>
          </p:cNvPr>
          <p:cNvSpPr>
            <a:spLocks noGrp="1" noChangeArrowheads="1"/>
          </p:cNvSpPr>
          <p:nvPr>
            <p:ph type="sldNum" sz="quarter" idx="12"/>
          </p:nvPr>
        </p:nvSpPr>
        <p:spPr>
          <a:ln/>
        </p:spPr>
        <p:txBody>
          <a:bodyPr/>
          <a:lstStyle>
            <a:lvl1pPr>
              <a:defRPr/>
            </a:lvl1pPr>
          </a:lstStyle>
          <a:p>
            <a:fld id="{C695DCE5-6D71-4117-8CDC-6C347E5D6A3A}" type="slidenum">
              <a:rPr lang="zh-CN" altLang="en-US"/>
              <a:pPr/>
              <a:t>‹#›</a:t>
            </a:fld>
            <a:endParaRPr lang="en-US" altLang="zh-CN"/>
          </a:p>
        </p:txBody>
      </p:sp>
    </p:spTree>
    <p:extLst>
      <p:ext uri="{BB962C8B-B14F-4D97-AF65-F5344CB8AC3E}">
        <p14:creationId xmlns:p14="http://schemas.microsoft.com/office/powerpoint/2010/main" val="150628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91B1800-3652-4840-BB1C-DED9C2D7E6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7C6C072-701C-4493-BF50-B23F87AAAD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876C9F-87E4-4290-8174-C5D9AD112CD1}"/>
              </a:ext>
            </a:extLst>
          </p:cNvPr>
          <p:cNvSpPr>
            <a:spLocks noGrp="1" noChangeArrowheads="1"/>
          </p:cNvSpPr>
          <p:nvPr>
            <p:ph type="sldNum" sz="quarter" idx="12"/>
          </p:nvPr>
        </p:nvSpPr>
        <p:spPr>
          <a:ln/>
        </p:spPr>
        <p:txBody>
          <a:bodyPr/>
          <a:lstStyle>
            <a:lvl1pPr>
              <a:defRPr/>
            </a:lvl1pPr>
          </a:lstStyle>
          <a:p>
            <a:fld id="{D16E4633-BB64-48AE-866A-4763FECE6AFE}" type="slidenum">
              <a:rPr lang="zh-CN" altLang="en-US"/>
              <a:pPr/>
              <a:t>‹#›</a:t>
            </a:fld>
            <a:endParaRPr lang="en-US" altLang="zh-CN"/>
          </a:p>
        </p:txBody>
      </p:sp>
    </p:spTree>
    <p:extLst>
      <p:ext uri="{BB962C8B-B14F-4D97-AF65-F5344CB8AC3E}">
        <p14:creationId xmlns:p14="http://schemas.microsoft.com/office/powerpoint/2010/main" val="197264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026" name="Group 34">
            <a:extLst>
              <a:ext uri="{FF2B5EF4-FFF2-40B4-BE49-F238E27FC236}">
                <a16:creationId xmlns:a16="http://schemas.microsoft.com/office/drawing/2014/main" id="{60559A2B-052E-48F1-A7D9-A13E58F55F14}"/>
              </a:ext>
            </a:extLst>
          </p:cNvPr>
          <p:cNvGrpSpPr>
            <a:grpSpLocks/>
          </p:cNvGrpSpPr>
          <p:nvPr/>
        </p:nvGrpSpPr>
        <p:grpSpPr bwMode="auto">
          <a:xfrm>
            <a:off x="0" y="0"/>
            <a:ext cx="9169400" cy="6615113"/>
            <a:chOff x="0" y="0"/>
            <a:chExt cx="5776" cy="4167"/>
          </a:xfrm>
        </p:grpSpPr>
        <p:grpSp>
          <p:nvGrpSpPr>
            <p:cNvPr id="1032" name="Group 7">
              <a:extLst>
                <a:ext uri="{FF2B5EF4-FFF2-40B4-BE49-F238E27FC236}">
                  <a16:creationId xmlns:a16="http://schemas.microsoft.com/office/drawing/2014/main" id="{1855EDEE-A27D-4036-AFBB-A2EF44CB9D01}"/>
                </a:ext>
              </a:extLst>
            </p:cNvPr>
            <p:cNvGrpSpPr>
              <a:grpSpLocks/>
            </p:cNvGrpSpPr>
            <p:nvPr/>
          </p:nvGrpSpPr>
          <p:grpSpPr bwMode="auto">
            <a:xfrm>
              <a:off x="0" y="0"/>
              <a:ext cx="5768" cy="477"/>
              <a:chOff x="0" y="0"/>
              <a:chExt cx="5768" cy="477"/>
            </a:xfrm>
          </p:grpSpPr>
          <p:sp>
            <p:nvSpPr>
              <p:cNvPr id="1037" name="Freeform 8">
                <a:extLst>
                  <a:ext uri="{FF2B5EF4-FFF2-40B4-BE49-F238E27FC236}">
                    <a16:creationId xmlns:a16="http://schemas.microsoft.com/office/drawing/2014/main" id="{BCA7EBEA-0295-46F9-9AC1-1B12F20FFB9B}"/>
                  </a:ext>
                </a:extLst>
              </p:cNvPr>
              <p:cNvSpPr>
                <a:spLocks/>
              </p:cNvSpPr>
              <p:nvPr/>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9">
                <a:extLst>
                  <a:ext uri="{FF2B5EF4-FFF2-40B4-BE49-F238E27FC236}">
                    <a16:creationId xmlns:a16="http://schemas.microsoft.com/office/drawing/2014/main" id="{4CB91968-2F48-4028-A90A-EEE23ABB66E2}"/>
                  </a:ext>
                </a:extLst>
              </p:cNvPr>
              <p:cNvSpPr>
                <a:spLocks/>
              </p:cNvSpPr>
              <p:nvPr/>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Freeform 10">
                <a:extLst>
                  <a:ext uri="{FF2B5EF4-FFF2-40B4-BE49-F238E27FC236}">
                    <a16:creationId xmlns:a16="http://schemas.microsoft.com/office/drawing/2014/main" id="{DD4BBD48-B964-4161-A4A8-B9954FB3EE78}"/>
                  </a:ext>
                </a:extLst>
              </p:cNvPr>
              <p:cNvSpPr>
                <a:spLocks/>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1040" name="Freeform 11">
                <a:extLst>
                  <a:ext uri="{FF2B5EF4-FFF2-40B4-BE49-F238E27FC236}">
                    <a16:creationId xmlns:a16="http://schemas.microsoft.com/office/drawing/2014/main" id="{B0E03ABE-711D-47EE-A98A-EEF25B4E2F15}"/>
                  </a:ext>
                </a:extLst>
              </p:cNvPr>
              <p:cNvSpPr>
                <a:spLocks/>
              </p:cNvSpPr>
              <p:nvPr/>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Freeform 12">
                <a:extLst>
                  <a:ext uri="{FF2B5EF4-FFF2-40B4-BE49-F238E27FC236}">
                    <a16:creationId xmlns:a16="http://schemas.microsoft.com/office/drawing/2014/main" id="{CD51112E-48CB-4F2F-9501-D46ED338CFEB}"/>
                  </a:ext>
                </a:extLst>
              </p:cNvPr>
              <p:cNvSpPr>
                <a:spLocks/>
              </p:cNvSpPr>
              <p:nvPr/>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Freeform 13">
                <a:extLst>
                  <a:ext uri="{FF2B5EF4-FFF2-40B4-BE49-F238E27FC236}">
                    <a16:creationId xmlns:a16="http://schemas.microsoft.com/office/drawing/2014/main" id="{A611BA44-E343-4E79-9160-2C078CC4C394}"/>
                  </a:ext>
                </a:extLst>
              </p:cNvPr>
              <p:cNvSpPr>
                <a:spLocks/>
              </p:cNvSpPr>
              <p:nvPr/>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Freeform 14">
                <a:extLst>
                  <a:ext uri="{FF2B5EF4-FFF2-40B4-BE49-F238E27FC236}">
                    <a16:creationId xmlns:a16="http://schemas.microsoft.com/office/drawing/2014/main" id="{2088BC7E-E47F-49F2-8395-2D14740B37D2}"/>
                  </a:ext>
                </a:extLst>
              </p:cNvPr>
              <p:cNvSpPr>
                <a:spLocks/>
              </p:cNvSpPr>
              <p:nvPr/>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Freeform 15">
                <a:extLst>
                  <a:ext uri="{FF2B5EF4-FFF2-40B4-BE49-F238E27FC236}">
                    <a16:creationId xmlns:a16="http://schemas.microsoft.com/office/drawing/2014/main" id="{6E66596C-1FE3-434D-BD2F-22676C7C437F}"/>
                  </a:ext>
                </a:extLst>
              </p:cNvPr>
              <p:cNvSpPr>
                <a:spLocks/>
              </p:cNvSpPr>
              <p:nvPr/>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Freeform 16">
                <a:extLst>
                  <a:ext uri="{FF2B5EF4-FFF2-40B4-BE49-F238E27FC236}">
                    <a16:creationId xmlns:a16="http://schemas.microsoft.com/office/drawing/2014/main" id="{061E7109-CA40-421B-9BA8-A1BC7CD93863}"/>
                  </a:ext>
                </a:extLst>
              </p:cNvPr>
              <p:cNvSpPr>
                <a:spLocks/>
              </p:cNvSpPr>
              <p:nvPr/>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Freeform 17">
                <a:extLst>
                  <a:ext uri="{FF2B5EF4-FFF2-40B4-BE49-F238E27FC236}">
                    <a16:creationId xmlns:a16="http://schemas.microsoft.com/office/drawing/2014/main" id="{97D5B71C-F272-4418-8794-4F4229032528}"/>
                  </a:ext>
                </a:extLst>
              </p:cNvPr>
              <p:cNvSpPr>
                <a:spLocks/>
              </p:cNvSpPr>
              <p:nvPr/>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Freeform 18">
                <a:extLst>
                  <a:ext uri="{FF2B5EF4-FFF2-40B4-BE49-F238E27FC236}">
                    <a16:creationId xmlns:a16="http://schemas.microsoft.com/office/drawing/2014/main" id="{774ED16B-2C50-4179-B38C-3D7D218C6D52}"/>
                  </a:ext>
                </a:extLst>
              </p:cNvPr>
              <p:cNvSpPr>
                <a:spLocks/>
              </p:cNvSpPr>
              <p:nvPr/>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Freeform 19">
                <a:extLst>
                  <a:ext uri="{FF2B5EF4-FFF2-40B4-BE49-F238E27FC236}">
                    <a16:creationId xmlns:a16="http://schemas.microsoft.com/office/drawing/2014/main" id="{3C385C46-668C-42A8-8961-7D271A42C973}"/>
                  </a:ext>
                </a:extLst>
              </p:cNvPr>
              <p:cNvSpPr>
                <a:spLocks/>
              </p:cNvSpPr>
              <p:nvPr/>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Freeform 20">
                <a:extLst>
                  <a:ext uri="{FF2B5EF4-FFF2-40B4-BE49-F238E27FC236}">
                    <a16:creationId xmlns:a16="http://schemas.microsoft.com/office/drawing/2014/main" id="{7203A8BB-C64A-4409-B58A-B55C292CE181}"/>
                  </a:ext>
                </a:extLst>
              </p:cNvPr>
              <p:cNvSpPr>
                <a:spLocks/>
              </p:cNvSpPr>
              <p:nvPr/>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Freeform 21">
                <a:extLst>
                  <a:ext uri="{FF2B5EF4-FFF2-40B4-BE49-F238E27FC236}">
                    <a16:creationId xmlns:a16="http://schemas.microsoft.com/office/drawing/2014/main" id="{E7FD9687-BA28-4ECA-A79A-9A12AE83EA92}"/>
                  </a:ext>
                </a:extLst>
              </p:cNvPr>
              <p:cNvSpPr>
                <a:spLocks/>
              </p:cNvSpPr>
              <p:nvPr/>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Freeform 22">
                <a:extLst>
                  <a:ext uri="{FF2B5EF4-FFF2-40B4-BE49-F238E27FC236}">
                    <a16:creationId xmlns:a16="http://schemas.microsoft.com/office/drawing/2014/main" id="{ECCF4BF3-878D-43E4-B8AC-62FD6A2DDA8C}"/>
                  </a:ext>
                </a:extLst>
              </p:cNvPr>
              <p:cNvSpPr>
                <a:spLocks/>
              </p:cNvSpPr>
              <p:nvPr/>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Freeform 23">
                <a:extLst>
                  <a:ext uri="{FF2B5EF4-FFF2-40B4-BE49-F238E27FC236}">
                    <a16:creationId xmlns:a16="http://schemas.microsoft.com/office/drawing/2014/main" id="{A22D51AB-AD3C-4C44-97EE-B7BFA3B5644D}"/>
                  </a:ext>
                </a:extLst>
              </p:cNvPr>
              <p:cNvSpPr>
                <a:spLocks/>
              </p:cNvSpPr>
              <p:nvPr/>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Freeform 24">
                <a:extLst>
                  <a:ext uri="{FF2B5EF4-FFF2-40B4-BE49-F238E27FC236}">
                    <a16:creationId xmlns:a16="http://schemas.microsoft.com/office/drawing/2014/main" id="{B65E1B52-4981-4DB1-90FE-9F816CAF3E95}"/>
                  </a:ext>
                </a:extLst>
              </p:cNvPr>
              <p:cNvSpPr>
                <a:spLocks/>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1054" name="Freeform 25">
                <a:extLst>
                  <a:ext uri="{FF2B5EF4-FFF2-40B4-BE49-F238E27FC236}">
                    <a16:creationId xmlns:a16="http://schemas.microsoft.com/office/drawing/2014/main" id="{CADFE847-83A9-48F9-90D6-BF5D6F3B05CC}"/>
                  </a:ext>
                </a:extLst>
              </p:cNvPr>
              <p:cNvSpPr>
                <a:spLocks/>
              </p:cNvSpPr>
              <p:nvPr/>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Freeform 26">
                <a:extLst>
                  <a:ext uri="{FF2B5EF4-FFF2-40B4-BE49-F238E27FC236}">
                    <a16:creationId xmlns:a16="http://schemas.microsoft.com/office/drawing/2014/main" id="{6E0D535B-93E9-49B2-BDDD-794F38832256}"/>
                  </a:ext>
                </a:extLst>
              </p:cNvPr>
              <p:cNvSpPr>
                <a:spLocks/>
              </p:cNvSpPr>
              <p:nvPr/>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Freeform 27">
                <a:extLst>
                  <a:ext uri="{FF2B5EF4-FFF2-40B4-BE49-F238E27FC236}">
                    <a16:creationId xmlns:a16="http://schemas.microsoft.com/office/drawing/2014/main" id="{D62CCA63-175A-47DE-AB37-E0510D1228DA}"/>
                  </a:ext>
                </a:extLst>
              </p:cNvPr>
              <p:cNvSpPr>
                <a:spLocks/>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5" name="Freeform 28">
                <a:extLst>
                  <a:ext uri="{FF2B5EF4-FFF2-40B4-BE49-F238E27FC236}">
                    <a16:creationId xmlns:a16="http://schemas.microsoft.com/office/drawing/2014/main" id="{5D4E4970-08C3-4D8D-B65B-0DA0D698864C}"/>
                  </a:ext>
                </a:extLst>
              </p:cNvPr>
              <p:cNvSpPr>
                <a:spLocks/>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ext uri="{AF507438-7753-43e0-B8FC-AC1667EBCBE1}"/>
              </a:ex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1058" name="Freeform 29">
                <a:extLst>
                  <a:ext uri="{FF2B5EF4-FFF2-40B4-BE49-F238E27FC236}">
                    <a16:creationId xmlns:a16="http://schemas.microsoft.com/office/drawing/2014/main" id="{FD093952-F6EB-459B-8FEB-C5890FA0C8D2}"/>
                  </a:ext>
                </a:extLst>
              </p:cNvPr>
              <p:cNvSpPr>
                <a:spLocks/>
              </p:cNvSpPr>
              <p:nvPr/>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3" name="Group 30">
              <a:extLst>
                <a:ext uri="{FF2B5EF4-FFF2-40B4-BE49-F238E27FC236}">
                  <a16:creationId xmlns:a16="http://schemas.microsoft.com/office/drawing/2014/main" id="{48469C38-3CEB-416C-963E-71BD20D33AF5}"/>
                </a:ext>
              </a:extLst>
            </p:cNvPr>
            <p:cNvGrpSpPr>
              <a:grpSpLocks/>
            </p:cNvGrpSpPr>
            <p:nvPr/>
          </p:nvGrpSpPr>
          <p:grpSpPr bwMode="auto">
            <a:xfrm>
              <a:off x="0" y="4080"/>
              <a:ext cx="5776" cy="87"/>
              <a:chOff x="0" y="4185"/>
              <a:chExt cx="5776" cy="87"/>
            </a:xfrm>
          </p:grpSpPr>
          <p:sp>
            <p:nvSpPr>
              <p:cNvPr id="1034" name="Freeform 31">
                <a:extLst>
                  <a:ext uri="{FF2B5EF4-FFF2-40B4-BE49-F238E27FC236}">
                    <a16:creationId xmlns:a16="http://schemas.microsoft.com/office/drawing/2014/main" id="{0A93A0A2-DD0D-432A-A684-B3AB726DF043}"/>
                  </a:ext>
                </a:extLst>
              </p:cNvPr>
              <p:cNvSpPr>
                <a:spLocks/>
              </p:cNvSpPr>
              <p:nvPr/>
            </p:nvSpPr>
            <p:spPr bwMode="auto">
              <a:xfrm>
                <a:off x="4041" y="4200"/>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Freeform 32">
                <a:extLst>
                  <a:ext uri="{FF2B5EF4-FFF2-40B4-BE49-F238E27FC236}">
                    <a16:creationId xmlns:a16="http://schemas.microsoft.com/office/drawing/2014/main" id="{D1FA44E3-D044-468A-8E68-DCB508E85561}"/>
                  </a:ext>
                </a:extLst>
              </p:cNvPr>
              <p:cNvSpPr>
                <a:spLocks/>
              </p:cNvSpPr>
              <p:nvPr/>
            </p:nvSpPr>
            <p:spPr bwMode="auto">
              <a:xfrm>
                <a:off x="1727" y="4191"/>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Freeform 33">
                <a:extLst>
                  <a:ext uri="{FF2B5EF4-FFF2-40B4-BE49-F238E27FC236}">
                    <a16:creationId xmlns:a16="http://schemas.microsoft.com/office/drawing/2014/main" id="{F895C858-C28F-49E5-B6E9-7D5F78FBFCDC}"/>
                  </a:ext>
                </a:extLst>
              </p:cNvPr>
              <p:cNvSpPr>
                <a:spLocks/>
              </p:cNvSpPr>
              <p:nvPr/>
            </p:nvSpPr>
            <p:spPr bwMode="auto">
              <a:xfrm>
                <a:off x="0" y="4185"/>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2">
            <a:extLst>
              <a:ext uri="{FF2B5EF4-FFF2-40B4-BE49-F238E27FC236}">
                <a16:creationId xmlns:a16="http://schemas.microsoft.com/office/drawing/2014/main" id="{2F6E9AA2-8E04-497D-81D4-7329F56AA135}"/>
              </a:ext>
            </a:extLst>
          </p:cNvPr>
          <p:cNvSpPr>
            <a:spLocks noGrp="1" noChangeArrowheads="1"/>
          </p:cNvSpPr>
          <p:nvPr>
            <p:ph type="title"/>
          </p:nvPr>
        </p:nvSpPr>
        <p:spPr bwMode="auto">
          <a:xfrm>
            <a:off x="6858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05CF56FB-9DFD-4C2B-B589-F803AF81541B}"/>
              </a:ext>
            </a:extLst>
          </p:cNvPr>
          <p:cNvSpPr>
            <a:spLocks noGrp="1" noChangeArrowheads="1"/>
          </p:cNvSpPr>
          <p:nvPr>
            <p:ph type="body" idx="1"/>
          </p:nvPr>
        </p:nvSpPr>
        <p:spPr bwMode="auto">
          <a:xfrm>
            <a:off x="685800" y="2133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C8B413E-D5C0-4021-8A76-FC88D45D3376}"/>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lnSpc>
                <a:spcPct val="100000"/>
              </a:lnSpc>
              <a:spcBef>
                <a:spcPct val="0"/>
              </a:spcBef>
              <a:defRPr sz="1400" b="0">
                <a:solidFill>
                  <a:schemeClr val="tx1"/>
                </a:solidFill>
                <a:latin typeface="+mn-lt"/>
                <a:ea typeface="宋体" pitchFamily="2" charset="-122"/>
                <a:cs typeface="Tahoma"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3731E616-3D92-4B3A-8E5F-47AC696FAA7E}"/>
              </a:ext>
            </a:extLst>
          </p:cNvPr>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a:lnSpc>
                <a:spcPct val="100000"/>
              </a:lnSpc>
              <a:spcBef>
                <a:spcPct val="0"/>
              </a:spcBef>
              <a:defRPr sz="1400" b="0">
                <a:solidFill>
                  <a:schemeClr val="tx1"/>
                </a:solidFill>
                <a:latin typeface="+mn-lt"/>
                <a:ea typeface="宋体" pitchFamily="2" charset="-122"/>
                <a:cs typeface="Tahoma"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5D2DD21D-6723-4023-9E41-981C74A5B7AE}"/>
              </a:ext>
            </a:extLst>
          </p:cNvPr>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400" b="0">
                <a:solidFill>
                  <a:schemeClr val="tx1"/>
                </a:solidFill>
                <a:latin typeface="宋体" panose="02010600030101010101" pitchFamily="2" charset="-122"/>
              </a:defRPr>
            </a:lvl1pPr>
          </a:lstStyle>
          <a:p>
            <a:fld id="{41305BAF-68EC-40D9-AE11-0AE84BE8C36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937"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5pPr>
      <a:lvl6pPr marL="457200" algn="ctr"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ctr"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ctr"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ctr" rtl="0" eaLnBrk="0" fontAlgn="base" hangingPunct="0">
        <a:spcBef>
          <a:spcPct val="0"/>
        </a:spcBef>
        <a:spcAft>
          <a:spcPct val="0"/>
        </a:spcAft>
        <a:defRPr sz="4400">
          <a:solidFill>
            <a:schemeClr val="tx2"/>
          </a:solidFill>
          <a:latin typeface="宋体" pitchFamily="2" charset="-122"/>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93750" indent="-3365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77AFF99-3DF8-42F5-9EDC-A1A1F3F1F843}"/>
              </a:ext>
            </a:extLst>
          </p:cNvPr>
          <p:cNvSpPr>
            <a:spLocks noGrp="1" noChangeArrowheads="1"/>
          </p:cNvSpPr>
          <p:nvPr>
            <p:ph type="ctrTitle"/>
          </p:nvPr>
        </p:nvSpPr>
        <p:spPr>
          <a:xfrm>
            <a:off x="495300" y="1193800"/>
            <a:ext cx="8302625" cy="4210050"/>
          </a:xfrm>
        </p:spPr>
        <p:txBody>
          <a:bodyPr/>
          <a:lstStyle/>
          <a:p>
            <a:pPr algn="l">
              <a:lnSpc>
                <a:spcPct val="120000"/>
              </a:lnSpc>
              <a:spcBef>
                <a:spcPct val="40000"/>
              </a:spcBef>
            </a:pPr>
            <a:r>
              <a:rPr kumimoji="0" lang="zh-CN" altLang="en-US" sz="2400" b="1">
                <a:solidFill>
                  <a:srgbClr val="494EAD"/>
                </a:solidFill>
                <a:latin typeface="楷体_GB2312" pitchFamily="49" charset="-122"/>
                <a:ea typeface="楷体_GB2312" pitchFamily="49" charset="-122"/>
              </a:rPr>
              <a:t>第</a:t>
            </a:r>
            <a:r>
              <a:rPr kumimoji="0" lang="zh-CN" altLang="zh-CN" sz="2400" b="1">
                <a:solidFill>
                  <a:srgbClr val="494EAD"/>
                </a:solidFill>
                <a:latin typeface="楷体_GB2312" pitchFamily="49" charset="-122"/>
                <a:ea typeface="楷体_GB2312" pitchFamily="49" charset="-122"/>
              </a:rPr>
              <a:t>3</a:t>
            </a:r>
            <a:r>
              <a:rPr kumimoji="0" lang="zh-CN" altLang="en-US" sz="2400" b="1">
                <a:solidFill>
                  <a:srgbClr val="494EAD"/>
                </a:solidFill>
                <a:latin typeface="楷体_GB2312" pitchFamily="49" charset="-122"/>
                <a:ea typeface="楷体_GB2312" pitchFamily="49" charset="-122"/>
              </a:rPr>
              <a:t>讲</a:t>
            </a:r>
            <a:r>
              <a:rPr kumimoji="0" lang="en-US" altLang="zh-CN" sz="2400" b="1">
                <a:solidFill>
                  <a:srgbClr val="494EAD"/>
                </a:solidFill>
                <a:latin typeface="楷体_GB2312" pitchFamily="49" charset="-122"/>
                <a:ea typeface="楷体_GB2312" pitchFamily="49" charset="-122"/>
              </a:rPr>
              <a:t>:</a:t>
            </a:r>
            <a:br>
              <a:rPr kumimoji="0" lang="zh-CN" altLang="en-US" sz="2400" b="1">
                <a:solidFill>
                  <a:srgbClr val="494EAD"/>
                </a:solidFill>
                <a:latin typeface="楷体_GB2312" pitchFamily="49" charset="-122"/>
                <a:ea typeface="楷体_GB2312" pitchFamily="49" charset="-122"/>
              </a:rPr>
            </a:br>
            <a:br>
              <a:rPr kumimoji="0" lang="zh-CN" altLang="en-US" sz="2000" b="1">
                <a:ea typeface="楷体_GB2312" pitchFamily="49" charset="-122"/>
              </a:rPr>
            </a:br>
            <a:r>
              <a:rPr kumimoji="0" lang="zh-CN" altLang="en-US" sz="2000" b="1">
                <a:ea typeface="楷体_GB2312" pitchFamily="49" charset="-122"/>
              </a:rPr>
              <a:t>		       </a:t>
            </a:r>
            <a:r>
              <a:rPr kumimoji="0" lang="zh-CN" altLang="en-US" sz="4000" b="1">
                <a:ea typeface="楷体_GB2312" pitchFamily="49" charset="-122"/>
              </a:rPr>
              <a:t>数据库需求分析</a:t>
            </a:r>
            <a:br>
              <a:rPr kumimoji="0" lang="zh-CN" altLang="en-US" sz="4000">
                <a:latin typeface="黑体" panose="02010609060101010101" pitchFamily="49" charset="-122"/>
                <a:ea typeface="黑体" panose="02010609060101010101" pitchFamily="49" charset="-122"/>
              </a:rPr>
            </a:br>
            <a:br>
              <a:rPr kumimoji="0" lang="zh-CN" altLang="en-US" sz="2400">
                <a:latin typeface="楷体_GB2312" pitchFamily="49" charset="-122"/>
                <a:ea typeface="楷体_GB2312" pitchFamily="49" charset="-122"/>
              </a:rPr>
            </a:br>
            <a:r>
              <a:rPr kumimoji="0" lang="zh-CN" altLang="en-US" sz="1800">
                <a:latin typeface="楷体_GB2312" pitchFamily="49" charset="-122"/>
                <a:ea typeface="楷体_GB2312" pitchFamily="49" charset="-122"/>
              </a:rPr>
              <a:t>		</a:t>
            </a:r>
            <a:br>
              <a:rPr kumimoji="0" lang="zh-CN" altLang="en-US" sz="1800">
                <a:latin typeface="楷体_GB2312" pitchFamily="49" charset="-122"/>
                <a:ea typeface="楷体_GB2312" pitchFamily="49" charset="-122"/>
              </a:rPr>
            </a:br>
            <a:r>
              <a:rPr kumimoji="0" lang="zh-CN" altLang="en-US" sz="1800">
                <a:latin typeface="楷体_GB2312" pitchFamily="49" charset="-122"/>
                <a:ea typeface="楷体_GB2312" pitchFamily="49" charset="-122"/>
              </a:rPr>
              <a:t>		     </a:t>
            </a:r>
            <a:br>
              <a:rPr kumimoji="0" lang="zh-CN" altLang="en-US" sz="2000" b="1">
                <a:solidFill>
                  <a:srgbClr val="494EAD"/>
                </a:solidFill>
                <a:latin typeface="楷体_GB2312" pitchFamily="49" charset="-122"/>
                <a:ea typeface="楷体_GB2312" pitchFamily="49" charset="-122"/>
              </a:rPr>
            </a:br>
            <a:r>
              <a:rPr kumimoji="0" lang="zh-CN" altLang="en-US" sz="2000" i="1">
                <a:solidFill>
                  <a:srgbClr val="494EAD"/>
                </a:solidFill>
                <a:latin typeface="楷体_GB2312" pitchFamily="49" charset="-122"/>
                <a:ea typeface="楷体_GB2312" pitchFamily="49" charset="-122"/>
              </a:rPr>
              <a:t>		    </a:t>
            </a:r>
            <a:r>
              <a:rPr kumimoji="0" lang="en-US" altLang="zh-CN" sz="2000" b="1">
                <a:solidFill>
                  <a:srgbClr val="494EAD"/>
                </a:solidFill>
                <a:latin typeface="楷体_GB2312" pitchFamily="49" charset="-122"/>
                <a:ea typeface="楷体_GB2312" pitchFamily="49" charset="-122"/>
              </a:rPr>
              <a:t>         </a:t>
            </a:r>
            <a:r>
              <a:rPr kumimoji="0" lang="zh-CN" altLang="en-US" sz="2000" b="1">
                <a:solidFill>
                  <a:srgbClr val="494EAD"/>
                </a:solidFill>
                <a:latin typeface="楷体_GB2312" pitchFamily="49" charset="-122"/>
                <a:ea typeface="楷体_GB2312" pitchFamily="49" charset="-122"/>
              </a:rPr>
              <a:t>重庆大学计算机学院</a:t>
            </a:r>
            <a:br>
              <a:rPr kumimoji="0" lang="zh-CN" altLang="en-US" sz="2000" b="1">
                <a:solidFill>
                  <a:srgbClr val="494EAD"/>
                </a:solidFill>
                <a:latin typeface="楷体_GB2312" pitchFamily="49" charset="-122"/>
                <a:ea typeface="楷体_GB2312" pitchFamily="49" charset="-122"/>
              </a:rPr>
            </a:br>
            <a:r>
              <a:rPr kumimoji="0" lang="zh-CN" altLang="en-US" sz="2000">
                <a:solidFill>
                  <a:srgbClr val="494EAD"/>
                </a:solidFill>
                <a:latin typeface="楷体_GB2312" pitchFamily="49" charset="-122"/>
                <a:ea typeface="楷体_GB2312" pitchFamily="49" charset="-122"/>
              </a:rPr>
              <a:t>		</a:t>
            </a:r>
            <a:endParaRPr kumimoji="0" lang="en-US" altLang="zh-CN" sz="2000">
              <a:solidFill>
                <a:srgbClr val="0066FF"/>
              </a:solidFill>
              <a:latin typeface="Times New Roman" panose="02020603050405020304" pitchFamily="18" charset="0"/>
              <a:ea typeface="楷体_GB2312" pitchFamily="49" charset="-122"/>
            </a:endParaRPr>
          </a:p>
        </p:txBody>
      </p:sp>
      <p:sp>
        <p:nvSpPr>
          <p:cNvPr id="15362" name="Rectangle 3">
            <a:extLst>
              <a:ext uri="{FF2B5EF4-FFF2-40B4-BE49-F238E27FC236}">
                <a16:creationId xmlns:a16="http://schemas.microsoft.com/office/drawing/2014/main" id="{69A433DB-DE02-40AD-91FD-AEA6F33EACB0}"/>
              </a:ext>
            </a:extLst>
          </p:cNvPr>
          <p:cNvSpPr>
            <a:spLocks noChangeArrowheads="1"/>
          </p:cNvSpPr>
          <p:nvPr/>
        </p:nvSpPr>
        <p:spPr bwMode="auto">
          <a:xfrm>
            <a:off x="5292725" y="476250"/>
            <a:ext cx="33845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2000">
                <a:solidFill>
                  <a:srgbClr val="494EAD"/>
                </a:solidFill>
                <a:latin typeface="楷体_GB2312" pitchFamily="49" charset="-122"/>
                <a:ea typeface="楷体_GB2312" pitchFamily="49" charset="-122"/>
              </a:rPr>
              <a:t>课程名称</a:t>
            </a:r>
            <a:r>
              <a:rPr kumimoji="0" lang="en-US" altLang="zh-CN" sz="2000">
                <a:solidFill>
                  <a:srgbClr val="494EAD"/>
                </a:solidFill>
                <a:latin typeface="楷体_GB2312" pitchFamily="49" charset="-122"/>
                <a:ea typeface="楷体_GB2312" pitchFamily="49" charset="-122"/>
              </a:rPr>
              <a:t>: </a:t>
            </a:r>
            <a:r>
              <a:rPr kumimoji="0" lang="zh-CN" altLang="en-US" sz="2000">
                <a:solidFill>
                  <a:srgbClr val="494EAD"/>
                </a:solidFill>
                <a:latin typeface="楷体_GB2312" pitchFamily="49" charset="-122"/>
                <a:ea typeface="楷体_GB2312" pitchFamily="49" charset="-122"/>
              </a:rPr>
              <a:t>数据库系统</a:t>
            </a:r>
            <a:r>
              <a:rPr kumimoji="0" lang="en-US" altLang="zh-CN" sz="2000">
                <a:solidFill>
                  <a:srgbClr val="494EAD"/>
                </a:solidFill>
                <a:latin typeface="楷体_GB2312" pitchFamily="49" charset="-122"/>
                <a:ea typeface="楷体_GB2312" pitchFamily="49" charset="-122"/>
              </a:rPr>
              <a:t> </a:t>
            </a:r>
            <a:br>
              <a:rPr kumimoji="0" lang="en-US" altLang="zh-CN" sz="2000">
                <a:solidFill>
                  <a:srgbClr val="494EAD"/>
                </a:solidFill>
                <a:latin typeface="楷体_GB2312" pitchFamily="49" charset="-122"/>
                <a:ea typeface="楷体_GB2312" pitchFamily="49" charset="-122"/>
              </a:rPr>
            </a:br>
            <a:r>
              <a:rPr kumimoji="0" lang="en-US" altLang="zh-CN" sz="2000">
                <a:solidFill>
                  <a:srgbClr val="494EAD"/>
                </a:solidFill>
                <a:latin typeface="楷体_GB2312" pitchFamily="49" charset="-122"/>
                <a:ea typeface="楷体_GB2312" pitchFamily="49" charset="-122"/>
              </a:rPr>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35DB10C9-FC30-435E-B934-D9B31C3FBF06}"/>
              </a:ext>
            </a:extLst>
          </p:cNvPr>
          <p:cNvSpPr>
            <a:spLocks noGrp="1"/>
          </p:cNvSpPr>
          <p:nvPr>
            <p:ph type="title"/>
          </p:nvPr>
        </p:nvSpPr>
        <p:spPr/>
        <p:txBody>
          <a:bodyPr/>
          <a:lstStyle/>
          <a:p>
            <a:pPr algn="l"/>
            <a:r>
              <a:rPr kumimoji="0" lang="en-US" altLang="zh-CN" sz="3200" b="1">
                <a:latin typeface="黑体" panose="02010609060101010101" pitchFamily="49" charset="-122"/>
                <a:ea typeface="黑体" panose="02010609060101010101" pitchFamily="49" charset="-122"/>
              </a:rPr>
              <a:t>2.2 </a:t>
            </a:r>
            <a:r>
              <a:rPr kumimoji="0" lang="zh-CN" altLang="en-US" sz="3200" b="1">
                <a:latin typeface="黑体" panose="02010609060101010101" pitchFamily="49" charset="-122"/>
                <a:ea typeface="黑体" panose="02010609060101010101" pitchFamily="49" charset="-122"/>
              </a:rPr>
              <a:t>数据流程图</a:t>
            </a:r>
          </a:p>
        </p:txBody>
      </p:sp>
      <p:sp>
        <p:nvSpPr>
          <p:cNvPr id="16387" name="内容占位符 2">
            <a:extLst>
              <a:ext uri="{FF2B5EF4-FFF2-40B4-BE49-F238E27FC236}">
                <a16:creationId xmlns:a16="http://schemas.microsoft.com/office/drawing/2014/main" id="{B4FD4996-AD03-4FB7-8DDB-18DA0EC961C4}"/>
              </a:ext>
            </a:extLst>
          </p:cNvPr>
          <p:cNvSpPr>
            <a:spLocks noGrp="1"/>
          </p:cNvSpPr>
          <p:nvPr>
            <p:ph idx="1"/>
          </p:nvPr>
        </p:nvSpPr>
        <p:spPr>
          <a:xfrm>
            <a:off x="660400" y="2178050"/>
            <a:ext cx="8164513" cy="4119563"/>
          </a:xfrm>
        </p:spPr>
        <p:txBody>
          <a:bodyPr/>
          <a:lstStyle/>
          <a:p>
            <a:r>
              <a:rPr kumimoji="0" lang="zh-CN" altLang="en-US" sz="2400" b="1"/>
              <a:t>数据流程图</a:t>
            </a:r>
            <a:r>
              <a:rPr kumimoji="0" lang="en-US" altLang="zh-CN" sz="2000" b="1"/>
              <a:t>(</a:t>
            </a:r>
            <a:r>
              <a:rPr kumimoji="0" lang="zh-CN" altLang="en-US" sz="2000" b="1"/>
              <a:t>也称数据流图，</a:t>
            </a:r>
            <a:r>
              <a:rPr kumimoji="0" lang="en-US" altLang="zh-CN" sz="2000" b="1"/>
              <a:t>date flow diagram , DFD)</a:t>
            </a:r>
            <a:endParaRPr kumimoji="0" lang="en-US" altLang="zh-CN" sz="2800" b="1"/>
          </a:p>
          <a:p>
            <a:pPr lvl="1"/>
            <a:r>
              <a:rPr kumimoji="0" lang="zh-CN" altLang="en-US" sz="2000" b="1"/>
              <a:t>是一种</a:t>
            </a:r>
            <a:r>
              <a:rPr kumimoji="0" lang="zh-CN" altLang="en-US" sz="2000" b="1">
                <a:solidFill>
                  <a:srgbClr val="0000FF"/>
                </a:solidFill>
              </a:rPr>
              <a:t>便于用户理解</a:t>
            </a:r>
            <a:r>
              <a:rPr kumimoji="0" lang="zh-CN" altLang="en-US" sz="2000" b="1"/>
              <a:t>和分析系统业务模型的图形化工具</a:t>
            </a:r>
            <a:endParaRPr kumimoji="0" lang="en-US" altLang="zh-CN" sz="2000" b="1"/>
          </a:p>
          <a:p>
            <a:pPr lvl="1"/>
            <a:r>
              <a:rPr kumimoji="0" lang="zh-CN" altLang="en-US" sz="2000" b="1"/>
              <a:t>它</a:t>
            </a:r>
            <a:r>
              <a:rPr kumimoji="0" lang="zh-CN" altLang="en-US" sz="2000" b="1">
                <a:solidFill>
                  <a:srgbClr val="0000FF"/>
                </a:solidFill>
              </a:rPr>
              <a:t>摆脱</a:t>
            </a:r>
            <a:r>
              <a:rPr kumimoji="0" lang="zh-CN" altLang="en-US" sz="2000" b="1"/>
              <a:t>了系统实现技术的束缚</a:t>
            </a:r>
            <a:endParaRPr kumimoji="0" lang="en-US" altLang="zh-CN" sz="2400" b="1"/>
          </a:p>
          <a:p>
            <a:r>
              <a:rPr kumimoji="0" lang="zh-CN" altLang="zh-CN" sz="2400"/>
              <a:t>数据流程图</a:t>
            </a:r>
            <a:r>
              <a:rPr kumimoji="0" lang="zh-CN" altLang="en-US" sz="2400"/>
              <a:t>抽象地</a:t>
            </a:r>
            <a:r>
              <a:rPr kumimoji="0" lang="zh-CN" altLang="zh-CN" sz="2400"/>
              <a:t>描述应用系统的</a:t>
            </a:r>
            <a:r>
              <a:rPr kumimoji="0" lang="zh-CN" altLang="zh-CN" sz="2400">
                <a:solidFill>
                  <a:srgbClr val="0000FF"/>
                </a:solidFill>
              </a:rPr>
              <a:t>业务模型</a:t>
            </a:r>
            <a:r>
              <a:rPr kumimoji="0" lang="en-US" altLang="zh-CN" sz="2000">
                <a:solidFill>
                  <a:srgbClr val="800000"/>
                </a:solidFill>
              </a:rPr>
              <a:t>(</a:t>
            </a:r>
            <a:r>
              <a:rPr kumimoji="0" lang="zh-CN" altLang="en-US" sz="2000" b="1">
                <a:solidFill>
                  <a:srgbClr val="800000"/>
                </a:solidFill>
              </a:rPr>
              <a:t>形式化建模</a:t>
            </a:r>
            <a:r>
              <a:rPr kumimoji="0" lang="zh-CN" altLang="en-US" sz="2000">
                <a:solidFill>
                  <a:srgbClr val="800000"/>
                </a:solidFill>
              </a:rPr>
              <a:t>)</a:t>
            </a:r>
            <a:r>
              <a:rPr kumimoji="0" lang="zh-CN" altLang="zh-CN" sz="2400"/>
              <a:t>包含</a:t>
            </a:r>
            <a:r>
              <a:rPr kumimoji="0" lang="zh-CN" altLang="en-US" sz="2400"/>
              <a:t>如下一些</a:t>
            </a:r>
            <a:r>
              <a:rPr kumimoji="0" lang="zh-CN" altLang="zh-CN" sz="2400"/>
              <a:t>方面：</a:t>
            </a:r>
            <a:endParaRPr kumimoji="0" lang="en-US" altLang="zh-CN" sz="2800"/>
          </a:p>
          <a:p>
            <a:pPr lvl="1"/>
            <a:r>
              <a:rPr kumimoji="0" lang="zh-CN" altLang="zh-CN" sz="2000">
                <a:solidFill>
                  <a:srgbClr val="0000FF"/>
                </a:solidFill>
              </a:rPr>
              <a:t>处理环节</a:t>
            </a:r>
            <a:endParaRPr kumimoji="0" lang="en-US" altLang="zh-CN" sz="2000">
              <a:solidFill>
                <a:srgbClr val="0000FF"/>
              </a:solidFill>
            </a:endParaRPr>
          </a:p>
          <a:p>
            <a:pPr lvl="1"/>
            <a:r>
              <a:rPr kumimoji="0" lang="zh-CN" altLang="zh-CN" sz="2000">
                <a:solidFill>
                  <a:srgbClr val="0000FF"/>
                </a:solidFill>
              </a:rPr>
              <a:t>处理流程</a:t>
            </a:r>
            <a:endParaRPr kumimoji="0" lang="en-US" altLang="zh-CN" sz="2000">
              <a:solidFill>
                <a:srgbClr val="0000FF"/>
              </a:solidFill>
            </a:endParaRPr>
          </a:p>
          <a:p>
            <a:pPr lvl="1"/>
            <a:r>
              <a:rPr kumimoji="0" lang="zh-CN" altLang="zh-CN" sz="2000">
                <a:solidFill>
                  <a:srgbClr val="0000FF"/>
                </a:solidFill>
              </a:rPr>
              <a:t>数据传输</a:t>
            </a:r>
            <a:endParaRPr kumimoji="0" lang="en-US" altLang="zh-CN" sz="2000">
              <a:solidFill>
                <a:srgbClr val="0000FF"/>
              </a:solidFill>
            </a:endParaRPr>
          </a:p>
          <a:p>
            <a:pPr lvl="1"/>
            <a:r>
              <a:rPr kumimoji="0" lang="zh-CN" altLang="zh-CN" sz="2000">
                <a:solidFill>
                  <a:srgbClr val="0000FF"/>
                </a:solidFill>
              </a:rPr>
              <a:t>数据输入和输出</a:t>
            </a:r>
            <a:br>
              <a:rPr kumimoji="0" lang="en-US" altLang="zh-CN" sz="2000">
                <a:solidFill>
                  <a:srgbClr val="0000FF"/>
                </a:solidFill>
              </a:rPr>
            </a:br>
            <a:r>
              <a:rPr kumimoji="0" lang="zh-CN" altLang="zh-CN" sz="2000">
                <a:solidFill>
                  <a:srgbClr val="0000FF"/>
                </a:solidFill>
              </a:rPr>
              <a:t>保存数据</a:t>
            </a:r>
            <a:r>
              <a:rPr kumimoji="0" lang="zh-CN" altLang="zh-CN" sz="2000"/>
              <a:t>。 </a:t>
            </a:r>
            <a:endParaRPr kumimoji="0" lang="zh-CN" altLang="en-US" sz="2000" b="1"/>
          </a:p>
        </p:txBody>
      </p:sp>
      <p:sp>
        <p:nvSpPr>
          <p:cNvPr id="22531" name="灯片编号占位符 3">
            <a:extLst>
              <a:ext uri="{FF2B5EF4-FFF2-40B4-BE49-F238E27FC236}">
                <a16:creationId xmlns:a16="http://schemas.microsoft.com/office/drawing/2014/main" id="{0FE5C778-D5A4-4E38-B306-423BB92D77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47E4F4C8-71A0-4DC1-825F-671AF3FEBC1E}" type="slidenum">
              <a:rPr kumimoji="0" lang="zh-CN" altLang="en-US" sz="1400"/>
              <a:pPr>
                <a:spcBef>
                  <a:spcPct val="0"/>
                </a:spcBef>
                <a:buFontTx/>
                <a:buNone/>
              </a:pPr>
              <a:t>10</a:t>
            </a:fld>
            <a:endParaRPr kumimoji="0" lang="en-US" altLang="zh-CN" sz="1400"/>
          </a:p>
        </p:txBody>
      </p:sp>
      <p:sp>
        <p:nvSpPr>
          <p:cNvPr id="5" name="云形标注 4">
            <a:extLst>
              <a:ext uri="{FF2B5EF4-FFF2-40B4-BE49-F238E27FC236}">
                <a16:creationId xmlns:a16="http://schemas.microsoft.com/office/drawing/2014/main" id="{FA4A38BF-913F-4715-AC17-AC1777F63647}"/>
              </a:ext>
            </a:extLst>
          </p:cNvPr>
          <p:cNvSpPr/>
          <p:nvPr/>
        </p:nvSpPr>
        <p:spPr bwMode="auto">
          <a:xfrm>
            <a:off x="5146675" y="1154113"/>
            <a:ext cx="3067050"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数据流程图要描述什么？</a:t>
            </a:r>
          </a:p>
        </p:txBody>
      </p:sp>
      <p:sp>
        <p:nvSpPr>
          <p:cNvPr id="22533" name="矩形 1">
            <a:extLst>
              <a:ext uri="{FF2B5EF4-FFF2-40B4-BE49-F238E27FC236}">
                <a16:creationId xmlns:a16="http://schemas.microsoft.com/office/drawing/2014/main" id="{958CDD02-2A90-4505-8E79-AAFC6E588F9A}"/>
              </a:ext>
            </a:extLst>
          </p:cNvPr>
          <p:cNvSpPr>
            <a:spLocks noChangeArrowheads="1"/>
          </p:cNvSpPr>
          <p:nvPr/>
        </p:nvSpPr>
        <p:spPr bwMode="auto">
          <a:xfrm>
            <a:off x="6761163" y="161925"/>
            <a:ext cx="218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chemeClr val="tx2"/>
                </a:solidFill>
                <a:latin typeface="黑体" panose="02010609060101010101" pitchFamily="49" charset="-122"/>
                <a:ea typeface="黑体" panose="02010609060101010101" pitchFamily="49" charset="-122"/>
              </a:rPr>
              <a:t>二 数据流程图</a:t>
            </a:r>
            <a:endParaRPr kumimoji="0" lang="zh-CN" altLang="en-US" sz="2400">
              <a:solidFill>
                <a:schemeClr val="tx2"/>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0" dur="500"/>
                                        <p:tgtEl>
                                          <p:spTgt spid="1638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3" dur="500"/>
                                        <p:tgtEl>
                                          <p:spTgt spid="163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8" dur="500"/>
                                        <p:tgtEl>
                                          <p:spTgt spid="163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1" dur="500"/>
                                        <p:tgtEl>
                                          <p:spTgt spid="163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4" dur="500"/>
                                        <p:tgtEl>
                                          <p:spTgt spid="1638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7" dur="500"/>
                                        <p:tgtEl>
                                          <p:spTgt spid="1638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0"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a:extLst>
              <a:ext uri="{FF2B5EF4-FFF2-40B4-BE49-F238E27FC236}">
                <a16:creationId xmlns:a16="http://schemas.microsoft.com/office/drawing/2014/main" id="{E64B8326-9791-49EB-9D3D-E890B9FF6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3430588"/>
            <a:ext cx="55737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ext Box 3">
            <a:extLst>
              <a:ext uri="{FF2B5EF4-FFF2-40B4-BE49-F238E27FC236}">
                <a16:creationId xmlns:a16="http://schemas.microsoft.com/office/drawing/2014/main" id="{8833ADD7-CC9A-4263-9AE5-012DB9833B06}"/>
              </a:ext>
            </a:extLst>
          </p:cNvPr>
          <p:cNvSpPr txBox="1">
            <a:spLocks noChangeArrowheads="1"/>
          </p:cNvSpPr>
          <p:nvPr/>
        </p:nvSpPr>
        <p:spPr bwMode="auto">
          <a:xfrm>
            <a:off x="276225" y="1373188"/>
            <a:ext cx="2160588" cy="8826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a:lnSpc>
                <a:spcPct val="80000"/>
              </a:lnSpc>
              <a:buFontTx/>
              <a:buNone/>
            </a:pPr>
            <a:r>
              <a:rPr lang="en-US" altLang="zh-CN" sz="2800">
                <a:solidFill>
                  <a:srgbClr val="800000"/>
                </a:solidFill>
                <a:latin typeface="Times New Roman" panose="02020603050405020304" pitchFamily="18" charset="0"/>
                <a:ea typeface="黑体" panose="02010609060101010101" pitchFamily="49" charset="-122"/>
              </a:rPr>
              <a:t>2.3 </a:t>
            </a:r>
            <a:r>
              <a:rPr lang="zh-CN" altLang="en-US" sz="2800">
                <a:solidFill>
                  <a:srgbClr val="800000"/>
                </a:solidFill>
                <a:latin typeface="Times New Roman" panose="02020603050405020304" pitchFamily="18" charset="0"/>
                <a:ea typeface="黑体" panose="02010609060101010101" pitchFamily="49" charset="-122"/>
              </a:rPr>
              <a:t>分层的数</a:t>
            </a:r>
            <a:endParaRPr lang="en-US" altLang="zh-CN" sz="2800">
              <a:solidFill>
                <a:srgbClr val="800000"/>
              </a:solidFill>
              <a:latin typeface="Times New Roman" panose="02020603050405020304" pitchFamily="18" charset="0"/>
              <a:ea typeface="黑体" panose="02010609060101010101" pitchFamily="49" charset="-122"/>
            </a:endParaRPr>
          </a:p>
          <a:p>
            <a:pPr algn="r">
              <a:lnSpc>
                <a:spcPct val="80000"/>
              </a:lnSpc>
              <a:buFontTx/>
              <a:buNone/>
            </a:pPr>
            <a:r>
              <a:rPr lang="zh-CN" altLang="en-US" sz="2800">
                <a:solidFill>
                  <a:srgbClr val="800000"/>
                </a:solidFill>
                <a:latin typeface="Times New Roman" panose="02020603050405020304" pitchFamily="18" charset="0"/>
                <a:ea typeface="黑体" panose="02010609060101010101" pitchFamily="49" charset="-122"/>
              </a:rPr>
              <a:t>据流程图</a:t>
            </a:r>
          </a:p>
        </p:txBody>
      </p:sp>
      <p:sp>
        <p:nvSpPr>
          <p:cNvPr id="23555" name="矩形 3">
            <a:extLst>
              <a:ext uri="{FF2B5EF4-FFF2-40B4-BE49-F238E27FC236}">
                <a16:creationId xmlns:a16="http://schemas.microsoft.com/office/drawing/2014/main" id="{6A73C178-65CE-4702-8ADB-4F254B6E9FED}"/>
              </a:ext>
            </a:extLst>
          </p:cNvPr>
          <p:cNvSpPr>
            <a:spLocks noChangeArrowheads="1"/>
          </p:cNvSpPr>
          <p:nvPr/>
        </p:nvSpPr>
        <p:spPr bwMode="auto">
          <a:xfrm>
            <a:off x="6761163" y="161925"/>
            <a:ext cx="218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chemeClr val="tx2"/>
                </a:solidFill>
                <a:latin typeface="黑体" panose="02010609060101010101" pitchFamily="49" charset="-122"/>
                <a:ea typeface="黑体" panose="02010609060101010101" pitchFamily="49" charset="-122"/>
              </a:rPr>
              <a:t>二 数据流程图</a:t>
            </a:r>
            <a:endParaRPr kumimoji="0" lang="zh-CN" altLang="en-US" sz="2400">
              <a:solidFill>
                <a:schemeClr val="tx2"/>
              </a:solidFill>
              <a:latin typeface="Tahoma" panose="020B0604030504040204" pitchFamily="34" charset="0"/>
              <a:ea typeface="黑体" panose="02010609060101010101" pitchFamily="49" charset="-122"/>
            </a:endParaRPr>
          </a:p>
        </p:txBody>
      </p:sp>
      <p:pic>
        <p:nvPicPr>
          <p:cNvPr id="23556" name="Picture 2">
            <a:extLst>
              <a:ext uri="{FF2B5EF4-FFF2-40B4-BE49-F238E27FC236}">
                <a16:creationId xmlns:a16="http://schemas.microsoft.com/office/drawing/2014/main" id="{256BA09D-1C7D-4A51-8706-A686DB2F4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65150"/>
            <a:ext cx="637222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标注 5">
            <a:extLst>
              <a:ext uri="{FF2B5EF4-FFF2-40B4-BE49-F238E27FC236}">
                <a16:creationId xmlns:a16="http://schemas.microsoft.com/office/drawing/2014/main" id="{D9F94970-797A-4EB5-9CA7-64CF00B89629}"/>
              </a:ext>
            </a:extLst>
          </p:cNvPr>
          <p:cNvSpPr/>
          <p:nvPr/>
        </p:nvSpPr>
        <p:spPr bwMode="auto">
          <a:xfrm>
            <a:off x="5492750" y="3694113"/>
            <a:ext cx="3479800"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什么是分层数据流程图，作用？</a:t>
            </a:r>
          </a:p>
        </p:txBody>
      </p:sp>
      <p:sp>
        <p:nvSpPr>
          <p:cNvPr id="2" name="矩形 1">
            <a:extLst>
              <a:ext uri="{FF2B5EF4-FFF2-40B4-BE49-F238E27FC236}">
                <a16:creationId xmlns:a16="http://schemas.microsoft.com/office/drawing/2014/main" id="{273A4891-FFDC-453B-A211-F5A70CC5272B}"/>
              </a:ext>
            </a:extLst>
          </p:cNvPr>
          <p:cNvSpPr/>
          <p:nvPr/>
        </p:nvSpPr>
        <p:spPr>
          <a:xfrm>
            <a:off x="5691188" y="4995863"/>
            <a:ext cx="3446462" cy="1149350"/>
          </a:xfrm>
          <a:prstGeom prst="rect">
            <a:avLst/>
          </a:prstGeom>
        </p:spPr>
        <p:txBody>
          <a:bodyPr>
            <a:spAutoFit/>
          </a:bodyPr>
          <a:lstStyle>
            <a:lvl1pPr marL="342900" indent="-342900">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nSpc>
                <a:spcPct val="80000"/>
              </a:lnSpc>
              <a:spcBef>
                <a:spcPct val="20000"/>
              </a:spcBef>
              <a:buFont typeface="Arial" panose="020B0604020202020204" pitchFamily="34" charset="0"/>
              <a:buChar char="•"/>
            </a:pPr>
            <a:r>
              <a:rPr lang="zh-CN" altLang="zh-CN" sz="2000">
                <a:solidFill>
                  <a:srgbClr val="0000FF"/>
                </a:solidFill>
              </a:rPr>
              <a:t>复杂</a:t>
            </a:r>
            <a:r>
              <a:rPr lang="zh-CN" altLang="zh-CN" sz="2000">
                <a:solidFill>
                  <a:srgbClr val="2A2A39"/>
                </a:solidFill>
              </a:rPr>
              <a:t>的应用系统需要采用</a:t>
            </a:r>
            <a:r>
              <a:rPr lang="zh-CN" altLang="zh-CN" sz="2000">
                <a:solidFill>
                  <a:srgbClr val="892D5B"/>
                </a:solidFill>
              </a:rPr>
              <a:t>分层数据流程图</a:t>
            </a:r>
            <a:r>
              <a:rPr lang="zh-CN" altLang="zh-CN" sz="2000">
                <a:solidFill>
                  <a:srgbClr val="2A2A39"/>
                </a:solidFill>
              </a:rPr>
              <a:t>分层来描述。</a:t>
            </a:r>
            <a:endParaRPr lang="en-US" altLang="zh-CN" sz="2000">
              <a:solidFill>
                <a:srgbClr val="2A2A39"/>
              </a:solidFill>
            </a:endParaRPr>
          </a:p>
          <a:p>
            <a:pPr>
              <a:lnSpc>
                <a:spcPct val="80000"/>
              </a:lnSpc>
              <a:spcBef>
                <a:spcPct val="20000"/>
              </a:spcBef>
              <a:buFont typeface="Arial" panose="020B0604020202020204" pitchFamily="34" charset="0"/>
              <a:buChar char="•"/>
            </a:pPr>
            <a:r>
              <a:rPr lang="zh-CN" altLang="en-US" sz="2000">
                <a:solidFill>
                  <a:srgbClr val="2A2A39"/>
                </a:solidFill>
              </a:rPr>
              <a:t>自顶向下，由粗到细</a:t>
            </a:r>
          </a:p>
        </p:txBody>
      </p:sp>
      <p:sp>
        <p:nvSpPr>
          <p:cNvPr id="23559" name="灯片编号占位符 3">
            <a:extLst>
              <a:ext uri="{FF2B5EF4-FFF2-40B4-BE49-F238E27FC236}">
                <a16:creationId xmlns:a16="http://schemas.microsoft.com/office/drawing/2014/main" id="{4621BE1B-FF70-4028-82DA-DF28CE34B8E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BBA980E-C0B7-4283-A25C-07D311D8B7EC}" type="slidenum">
              <a:rPr kumimoji="0" lang="zh-CN" altLang="en-US" sz="1400"/>
              <a:pPr>
                <a:spcBef>
                  <a:spcPct val="0"/>
                </a:spcBef>
                <a:buFontTx/>
                <a:buNone/>
              </a:pPr>
              <a:t>11</a:t>
            </a:fld>
            <a:endParaRPr kumimoji="0"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0046209A-BEF4-4C36-9515-E0557DD955B0}"/>
              </a:ext>
            </a:extLst>
          </p:cNvPr>
          <p:cNvSpPr>
            <a:spLocks noGrp="1"/>
          </p:cNvSpPr>
          <p:nvPr>
            <p:ph type="title"/>
          </p:nvPr>
        </p:nvSpPr>
        <p:spPr>
          <a:xfrm>
            <a:off x="685800" y="679450"/>
            <a:ext cx="7772400" cy="1143000"/>
          </a:xfrm>
        </p:spPr>
        <p:txBody>
          <a:bodyPr/>
          <a:lstStyle/>
          <a:p>
            <a:pPr algn="l"/>
            <a:r>
              <a:rPr kumimoji="0" lang="zh-CN" altLang="en-US" sz="2800" b="1">
                <a:latin typeface="黑体" panose="02010609060101010101" pitchFamily="49" charset="-122"/>
                <a:ea typeface="黑体" panose="02010609060101010101" pitchFamily="49" charset="-122"/>
              </a:rPr>
              <a:t>2</a:t>
            </a:r>
            <a:r>
              <a:rPr kumimoji="0" lang="en-US" altLang="zh-CN" sz="2800" b="1">
                <a:latin typeface="黑体" panose="02010609060101010101" pitchFamily="49" charset="-122"/>
                <a:ea typeface="黑体" panose="02010609060101010101" pitchFamily="49" charset="-122"/>
              </a:rPr>
              <a:t>.4</a:t>
            </a:r>
            <a:r>
              <a:rPr kumimoji="0" lang="zh-CN" altLang="en-US" sz="2800" b="1">
                <a:latin typeface="黑体" panose="02010609060101010101" pitchFamily="49" charset="-122"/>
                <a:ea typeface="黑体" panose="02010609060101010101" pitchFamily="49" charset="-122"/>
              </a:rPr>
              <a:t> 分层数据流图示例</a:t>
            </a:r>
            <a:br>
              <a:rPr kumimoji="0" lang="en-US" altLang="zh-CN" sz="2800" b="1">
                <a:latin typeface="黑体" panose="02010609060101010101" pitchFamily="49" charset="-122"/>
                <a:ea typeface="黑体" panose="02010609060101010101" pitchFamily="49" charset="-122"/>
              </a:rPr>
            </a:br>
            <a:r>
              <a:rPr kumimoji="0" lang="en-US" altLang="zh-CN" sz="2800" b="1">
                <a:latin typeface="黑体" panose="02010609060101010101" pitchFamily="49" charset="-122"/>
                <a:ea typeface="黑体" panose="02010609060101010101" pitchFamily="49" charset="-122"/>
              </a:rPr>
              <a:t>    </a:t>
            </a:r>
            <a:r>
              <a:rPr kumimoji="0" lang="en-US" altLang="zh-CN" sz="2400" b="1">
                <a:solidFill>
                  <a:srgbClr val="0000FF"/>
                </a:solidFill>
              </a:rPr>
              <a:t>(</a:t>
            </a:r>
            <a:r>
              <a:rPr kumimoji="0" lang="zh-CN" altLang="en-US" sz="2400" b="1">
                <a:solidFill>
                  <a:srgbClr val="0000FF"/>
                </a:solidFill>
              </a:rPr>
              <a:t>电子商务网站</a:t>
            </a:r>
            <a:r>
              <a:rPr kumimoji="0" lang="en-US" altLang="zh-CN" sz="2400" b="1">
                <a:solidFill>
                  <a:srgbClr val="0000FF"/>
                </a:solidFill>
              </a:rPr>
              <a:t>)</a:t>
            </a:r>
            <a:endParaRPr kumimoji="0" lang="zh-CN" altLang="en-US" sz="2800" b="1">
              <a:solidFill>
                <a:srgbClr val="0000FF"/>
              </a:solidFill>
              <a:latin typeface="黑体" panose="02010609060101010101" pitchFamily="49" charset="-122"/>
              <a:ea typeface="黑体" panose="02010609060101010101" pitchFamily="49" charset="-122"/>
            </a:endParaRPr>
          </a:p>
        </p:txBody>
      </p:sp>
      <p:sp>
        <p:nvSpPr>
          <p:cNvPr id="24578" name="内容占位符 2">
            <a:extLst>
              <a:ext uri="{FF2B5EF4-FFF2-40B4-BE49-F238E27FC236}">
                <a16:creationId xmlns:a16="http://schemas.microsoft.com/office/drawing/2014/main" id="{7B7283B8-9266-4A03-8E40-AD70BC0257A4}"/>
              </a:ext>
            </a:extLst>
          </p:cNvPr>
          <p:cNvSpPr>
            <a:spLocks noGrp="1"/>
          </p:cNvSpPr>
          <p:nvPr>
            <p:ph idx="1"/>
          </p:nvPr>
        </p:nvSpPr>
        <p:spPr>
          <a:xfrm>
            <a:off x="619125" y="1755775"/>
            <a:ext cx="7772400" cy="4114800"/>
          </a:xfrm>
        </p:spPr>
        <p:txBody>
          <a:bodyPr/>
          <a:lstStyle/>
          <a:p>
            <a:pPr>
              <a:buFontTx/>
              <a:buNone/>
            </a:pPr>
            <a:r>
              <a:rPr kumimoji="0" lang="en-US" altLang="zh-CN" sz="2400" b="1">
                <a:solidFill>
                  <a:schemeClr val="tx2"/>
                </a:solidFill>
              </a:rPr>
              <a:t>1</a:t>
            </a:r>
            <a:r>
              <a:rPr kumimoji="0" lang="zh-CN" altLang="en-US" sz="2400" b="1">
                <a:solidFill>
                  <a:schemeClr val="tx2"/>
                </a:solidFill>
              </a:rPr>
              <a:t>）顶层数据流程图</a:t>
            </a:r>
            <a:endParaRPr kumimoji="0" lang="en-US" altLang="zh-CN" sz="2400" b="1">
              <a:solidFill>
                <a:schemeClr val="tx2"/>
              </a:solidFill>
            </a:endParaRPr>
          </a:p>
          <a:p>
            <a:r>
              <a:rPr kumimoji="0" lang="zh-CN" altLang="en-US" sz="2000" b="1"/>
              <a:t>用户购买商品、下定单，企业采购商品、保存、供货</a:t>
            </a:r>
            <a:endParaRPr kumimoji="0" lang="zh-CN" altLang="en-US" sz="2400" b="1"/>
          </a:p>
        </p:txBody>
      </p:sp>
      <p:sp>
        <p:nvSpPr>
          <p:cNvPr id="24579" name="灯片编号占位符 3">
            <a:extLst>
              <a:ext uri="{FF2B5EF4-FFF2-40B4-BE49-F238E27FC236}">
                <a16:creationId xmlns:a16="http://schemas.microsoft.com/office/drawing/2014/main" id="{62FB7695-7E47-4154-99F4-717819F544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B737AEE7-427E-4980-8BF0-E59E27D53625}" type="slidenum">
              <a:rPr kumimoji="0" lang="zh-CN" altLang="en-US" sz="1400"/>
              <a:pPr>
                <a:spcBef>
                  <a:spcPct val="0"/>
                </a:spcBef>
                <a:buFontTx/>
                <a:buNone/>
              </a:pPr>
              <a:t>12</a:t>
            </a:fld>
            <a:endParaRPr kumimoji="0" lang="en-US" altLang="zh-CN" sz="1400"/>
          </a:p>
        </p:txBody>
      </p:sp>
      <p:sp>
        <p:nvSpPr>
          <p:cNvPr id="2" name="矩形 1">
            <a:extLst>
              <a:ext uri="{FF2B5EF4-FFF2-40B4-BE49-F238E27FC236}">
                <a16:creationId xmlns:a16="http://schemas.microsoft.com/office/drawing/2014/main" id="{D0C07D29-985A-4921-8D91-16BC6ED15EF5}"/>
              </a:ext>
            </a:extLst>
          </p:cNvPr>
          <p:cNvSpPr>
            <a:spLocks noChangeArrowheads="1"/>
          </p:cNvSpPr>
          <p:nvPr/>
        </p:nvSpPr>
        <p:spPr bwMode="auto">
          <a:xfrm>
            <a:off x="544513" y="5756275"/>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r>
              <a:rPr kumimoji="0" lang="zh-CN" altLang="en-US" sz="2000">
                <a:solidFill>
                  <a:srgbClr val="800000"/>
                </a:solidFill>
              </a:rPr>
              <a:t>顶层图</a:t>
            </a:r>
            <a:r>
              <a:rPr kumimoji="0" lang="zh-CN" altLang="en-US" sz="2000">
                <a:solidFill>
                  <a:srgbClr val="2A2A39"/>
                </a:solidFill>
              </a:rPr>
              <a:t>(输入输出图，</a:t>
            </a:r>
            <a:r>
              <a:rPr kumimoji="0" lang="zh-CN" altLang="en-US" sz="2000">
                <a:solidFill>
                  <a:srgbClr val="892D5B"/>
                </a:solidFill>
              </a:rPr>
              <a:t>仅一张</a:t>
            </a:r>
            <a:r>
              <a:rPr kumimoji="0" lang="en-US" altLang="zh-CN" sz="2000">
                <a:solidFill>
                  <a:srgbClr val="2A2A39"/>
                </a:solidFill>
              </a:rPr>
              <a:t>)</a:t>
            </a:r>
            <a:r>
              <a:rPr kumimoji="0" lang="zh-CN" altLang="en-US" sz="2000">
                <a:solidFill>
                  <a:srgbClr val="2A2A39"/>
                </a:solidFill>
              </a:rPr>
              <a:t>：把整个系统视为一个加工，并标出系统从外部对象接收哪些数据流和发送哪些数据流到外部对象。</a:t>
            </a:r>
            <a:endParaRPr kumimoji="0" lang="zh-CN" altLang="en-US" sz="2000">
              <a:solidFill>
                <a:srgbClr val="2A2A39"/>
              </a:solidFill>
              <a:latin typeface="Tahoma" panose="020B0604030504040204" pitchFamily="34" charset="0"/>
            </a:endParaRPr>
          </a:p>
        </p:txBody>
      </p:sp>
      <p:sp>
        <p:nvSpPr>
          <p:cNvPr id="24581" name="矩形 9">
            <a:extLst>
              <a:ext uri="{FF2B5EF4-FFF2-40B4-BE49-F238E27FC236}">
                <a16:creationId xmlns:a16="http://schemas.microsoft.com/office/drawing/2014/main" id="{DF8951FC-8940-4C95-A412-62113CD2EDDD}"/>
              </a:ext>
            </a:extLst>
          </p:cNvPr>
          <p:cNvSpPr>
            <a:spLocks noChangeArrowheads="1"/>
          </p:cNvSpPr>
          <p:nvPr/>
        </p:nvSpPr>
        <p:spPr bwMode="auto">
          <a:xfrm>
            <a:off x="6761163" y="161925"/>
            <a:ext cx="218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chemeClr val="tx2"/>
                </a:solidFill>
                <a:latin typeface="黑体" panose="02010609060101010101" pitchFamily="49" charset="-122"/>
                <a:ea typeface="黑体" panose="02010609060101010101" pitchFamily="49" charset="-122"/>
              </a:rPr>
              <a:t>二 数据流程图</a:t>
            </a:r>
            <a:endParaRPr kumimoji="0" lang="zh-CN" altLang="en-US" sz="2400">
              <a:solidFill>
                <a:schemeClr val="tx2"/>
              </a:solidFill>
              <a:latin typeface="Tahoma" panose="020B0604030504040204" pitchFamily="34" charset="0"/>
              <a:ea typeface="黑体" panose="02010609060101010101" pitchFamily="49" charset="-122"/>
            </a:endParaRPr>
          </a:p>
        </p:txBody>
      </p:sp>
      <p:sp>
        <p:nvSpPr>
          <p:cNvPr id="11" name="云形标注 10">
            <a:extLst>
              <a:ext uri="{FF2B5EF4-FFF2-40B4-BE49-F238E27FC236}">
                <a16:creationId xmlns:a16="http://schemas.microsoft.com/office/drawing/2014/main" id="{3512E352-EB40-4D9E-B91C-69A28ECC47D5}"/>
              </a:ext>
            </a:extLst>
          </p:cNvPr>
          <p:cNvSpPr/>
          <p:nvPr/>
        </p:nvSpPr>
        <p:spPr bwMode="auto">
          <a:xfrm>
            <a:off x="5376863" y="1004888"/>
            <a:ext cx="3397250"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＊什么是顶层数据流程图？</a:t>
            </a:r>
          </a:p>
        </p:txBody>
      </p:sp>
      <p:grpSp>
        <p:nvGrpSpPr>
          <p:cNvPr id="24583" name="组 3">
            <a:extLst>
              <a:ext uri="{FF2B5EF4-FFF2-40B4-BE49-F238E27FC236}">
                <a16:creationId xmlns:a16="http://schemas.microsoft.com/office/drawing/2014/main" id="{FBFDBAD4-956B-4C1F-A315-690AF716DC03}"/>
              </a:ext>
            </a:extLst>
          </p:cNvPr>
          <p:cNvGrpSpPr>
            <a:grpSpLocks/>
          </p:cNvGrpSpPr>
          <p:nvPr/>
        </p:nvGrpSpPr>
        <p:grpSpPr bwMode="auto">
          <a:xfrm>
            <a:off x="582613" y="2657475"/>
            <a:ext cx="8383587" cy="3000375"/>
            <a:chOff x="582613" y="2722665"/>
            <a:chExt cx="8383587" cy="3001508"/>
          </a:xfrm>
        </p:grpSpPr>
        <p:grpSp>
          <p:nvGrpSpPr>
            <p:cNvPr id="24584" name="组 2">
              <a:extLst>
                <a:ext uri="{FF2B5EF4-FFF2-40B4-BE49-F238E27FC236}">
                  <a16:creationId xmlns:a16="http://schemas.microsoft.com/office/drawing/2014/main" id="{70E380C8-4AB4-4237-9911-7C7B94D607D5}"/>
                </a:ext>
              </a:extLst>
            </p:cNvPr>
            <p:cNvGrpSpPr>
              <a:grpSpLocks/>
            </p:cNvGrpSpPr>
            <p:nvPr/>
          </p:nvGrpSpPr>
          <p:grpSpPr bwMode="auto">
            <a:xfrm>
              <a:off x="582613" y="2722665"/>
              <a:ext cx="8383587" cy="3001508"/>
              <a:chOff x="582613" y="2722665"/>
              <a:chExt cx="8383587" cy="3001508"/>
            </a:xfrm>
          </p:grpSpPr>
          <p:grpSp>
            <p:nvGrpSpPr>
              <p:cNvPr id="24586" name="Group 9">
                <a:extLst>
                  <a:ext uri="{FF2B5EF4-FFF2-40B4-BE49-F238E27FC236}">
                    <a16:creationId xmlns:a16="http://schemas.microsoft.com/office/drawing/2014/main" id="{1DBC9406-7093-4CB6-8819-B13C5A5AC04A}"/>
                  </a:ext>
                </a:extLst>
              </p:cNvPr>
              <p:cNvGrpSpPr>
                <a:grpSpLocks/>
              </p:cNvGrpSpPr>
              <p:nvPr/>
            </p:nvGrpSpPr>
            <p:grpSpPr bwMode="auto">
              <a:xfrm>
                <a:off x="582613" y="2722665"/>
                <a:ext cx="8383587" cy="2951163"/>
                <a:chOff x="367" y="2006"/>
                <a:chExt cx="5281" cy="1859"/>
              </a:xfrm>
            </p:grpSpPr>
            <p:pic>
              <p:nvPicPr>
                <p:cNvPr id="24588" name="Picture 3">
                  <a:extLst>
                    <a:ext uri="{FF2B5EF4-FFF2-40B4-BE49-F238E27FC236}">
                      <a16:creationId xmlns:a16="http://schemas.microsoft.com/office/drawing/2014/main" id="{A93C957B-1F24-4D1A-B109-03DFE4B51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 y="2006"/>
                  <a:ext cx="5281"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Line 8">
                  <a:extLst>
                    <a:ext uri="{FF2B5EF4-FFF2-40B4-BE49-F238E27FC236}">
                      <a16:creationId xmlns:a16="http://schemas.microsoft.com/office/drawing/2014/main" id="{E1D94104-CD4A-4893-BE63-A27355943896}"/>
                    </a:ext>
                  </a:extLst>
                </p:cNvPr>
                <p:cNvSpPr>
                  <a:spLocks noChangeShapeType="1"/>
                </p:cNvSpPr>
                <p:nvPr/>
              </p:nvSpPr>
              <p:spPr bwMode="auto">
                <a:xfrm>
                  <a:off x="565" y="2288"/>
                  <a:ext cx="424"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7" name="Rectangle 7">
                <a:extLst>
                  <a:ext uri="{FF2B5EF4-FFF2-40B4-BE49-F238E27FC236}">
                    <a16:creationId xmlns:a16="http://schemas.microsoft.com/office/drawing/2014/main" id="{4A04FFB4-68E1-4829-B13A-6A7AB9AC0744}"/>
                  </a:ext>
                </a:extLst>
              </p:cNvPr>
              <p:cNvSpPr>
                <a:spLocks noChangeArrowheads="1"/>
              </p:cNvSpPr>
              <p:nvPr/>
            </p:nvSpPr>
            <p:spPr bwMode="auto">
              <a:xfrm>
                <a:off x="4632325" y="5427199"/>
                <a:ext cx="185738" cy="296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grpSp>
        <p:sp>
          <p:nvSpPr>
            <p:cNvPr id="24585" name="矩形 13">
              <a:extLst>
                <a:ext uri="{FF2B5EF4-FFF2-40B4-BE49-F238E27FC236}">
                  <a16:creationId xmlns:a16="http://schemas.microsoft.com/office/drawing/2014/main" id="{6C3E7516-3CCD-448E-9367-DA5EC745DEE0}"/>
                </a:ext>
              </a:extLst>
            </p:cNvPr>
            <p:cNvSpPr>
              <a:spLocks noChangeArrowheads="1"/>
            </p:cNvSpPr>
            <p:nvPr/>
          </p:nvSpPr>
          <p:spPr bwMode="auto">
            <a:xfrm>
              <a:off x="7670800" y="5409729"/>
              <a:ext cx="928688" cy="2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a</a:t>
              </a:r>
              <a:endParaRPr kumimoji="0" lang="zh-CN" altLang="en-US" sz="1600">
                <a:solidFill>
                  <a:srgbClr val="428E5B"/>
                </a:solidFill>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EB981318-AE7F-4CB7-8D2E-4D2B0ED51145}"/>
              </a:ext>
            </a:extLst>
          </p:cNvPr>
          <p:cNvSpPr>
            <a:spLocks noGrp="1"/>
          </p:cNvSpPr>
          <p:nvPr>
            <p:ph type="title"/>
          </p:nvPr>
        </p:nvSpPr>
        <p:spPr>
          <a:xfrm>
            <a:off x="174625" y="762000"/>
            <a:ext cx="7772400" cy="1143000"/>
          </a:xfrm>
        </p:spPr>
        <p:txBody>
          <a:bodyPr/>
          <a:lstStyle/>
          <a:p>
            <a:pPr algn="l"/>
            <a:r>
              <a:rPr kumimoji="0" lang="en-US" altLang="zh-CN" sz="2800" b="1"/>
              <a:t>2</a:t>
            </a:r>
            <a:r>
              <a:rPr kumimoji="0" lang="zh-CN" altLang="en-US" sz="2800" b="1"/>
              <a:t>）</a:t>
            </a:r>
            <a:r>
              <a:rPr kumimoji="0" lang="en-US" altLang="zh-CN" sz="2800" b="1"/>
              <a:t>0</a:t>
            </a:r>
            <a:r>
              <a:rPr kumimoji="0" lang="zh-CN" altLang="en-US" sz="2800" b="1"/>
              <a:t>层数据流程图</a:t>
            </a:r>
            <a:endParaRPr kumimoji="0" lang="zh-CN" altLang="en-US" sz="2800"/>
          </a:p>
        </p:txBody>
      </p:sp>
      <p:sp>
        <p:nvSpPr>
          <p:cNvPr id="25602" name="内容占位符 2">
            <a:extLst>
              <a:ext uri="{FF2B5EF4-FFF2-40B4-BE49-F238E27FC236}">
                <a16:creationId xmlns:a16="http://schemas.microsoft.com/office/drawing/2014/main" id="{28DC980B-7D2B-40EF-A2BB-0050C4016035}"/>
              </a:ext>
            </a:extLst>
          </p:cNvPr>
          <p:cNvSpPr>
            <a:spLocks noGrp="1"/>
          </p:cNvSpPr>
          <p:nvPr>
            <p:ph idx="1"/>
          </p:nvPr>
        </p:nvSpPr>
        <p:spPr>
          <a:xfrm>
            <a:off x="685800" y="2133600"/>
            <a:ext cx="7772400" cy="3722688"/>
          </a:xfrm>
        </p:spPr>
        <p:txBody>
          <a:bodyPr/>
          <a:lstStyle/>
          <a:p>
            <a:endParaRPr kumimoji="0" lang="zh-CN" altLang="en-US"/>
          </a:p>
        </p:txBody>
      </p:sp>
      <p:sp>
        <p:nvSpPr>
          <p:cNvPr id="25603" name="灯片编号占位符 3">
            <a:extLst>
              <a:ext uri="{FF2B5EF4-FFF2-40B4-BE49-F238E27FC236}">
                <a16:creationId xmlns:a16="http://schemas.microsoft.com/office/drawing/2014/main" id="{0CD0D39F-E7EC-4533-B217-5B954828DB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1503BF8-78D6-4CE0-AC44-74BB32072D13}" type="slidenum">
              <a:rPr kumimoji="0" lang="zh-CN" altLang="en-US" sz="1400"/>
              <a:pPr>
                <a:spcBef>
                  <a:spcPct val="0"/>
                </a:spcBef>
                <a:buFontTx/>
                <a:buNone/>
              </a:pPr>
              <a:t>13</a:t>
            </a:fld>
            <a:endParaRPr kumimoji="0" lang="en-US" altLang="zh-CN" sz="1400"/>
          </a:p>
        </p:txBody>
      </p:sp>
      <p:sp>
        <p:nvSpPr>
          <p:cNvPr id="25604" name="Rectangle 7">
            <a:extLst>
              <a:ext uri="{FF2B5EF4-FFF2-40B4-BE49-F238E27FC236}">
                <a16:creationId xmlns:a16="http://schemas.microsoft.com/office/drawing/2014/main" id="{CC167D84-91C5-41BC-9C0D-0F6911E63D2C}"/>
              </a:ext>
            </a:extLst>
          </p:cNvPr>
          <p:cNvSpPr>
            <a:spLocks noChangeArrowheads="1"/>
          </p:cNvSpPr>
          <p:nvPr/>
        </p:nvSpPr>
        <p:spPr bwMode="auto">
          <a:xfrm>
            <a:off x="2855913" y="5326063"/>
            <a:ext cx="35226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a:t>
            </a:r>
            <a:r>
              <a:rPr kumimoji="0" lang="en-US" altLang="zh-CN" sz="1600">
                <a:solidFill>
                  <a:srgbClr val="0066FF"/>
                </a:solidFill>
                <a:latin typeface="Tahoma" panose="020B0604030504040204" pitchFamily="34" charset="0"/>
              </a:rPr>
              <a:t>2</a:t>
            </a:r>
            <a:r>
              <a:rPr kumimoji="0" lang="zh-CN" altLang="en-US" sz="1600">
                <a:solidFill>
                  <a:srgbClr val="0066FF"/>
                </a:solidFill>
                <a:latin typeface="Tahoma" panose="020B0604030504040204" pitchFamily="34" charset="0"/>
              </a:rPr>
              <a:t>个输入数据流，</a:t>
            </a:r>
            <a:r>
              <a:rPr kumimoji="0" lang="en-US" altLang="zh-CN" sz="1600">
                <a:solidFill>
                  <a:srgbClr val="0066FF"/>
                </a:solidFill>
                <a:latin typeface="Tahoma" panose="020B0604030504040204" pitchFamily="34" charset="0"/>
              </a:rPr>
              <a:t>3</a:t>
            </a:r>
            <a:r>
              <a:rPr kumimoji="0" lang="zh-CN" altLang="en-US" sz="1600">
                <a:solidFill>
                  <a:srgbClr val="0066FF"/>
                </a:solidFill>
                <a:latin typeface="Tahoma" panose="020B0604030504040204" pitchFamily="34" charset="0"/>
              </a:rPr>
              <a:t>个输出数据流）</a:t>
            </a:r>
          </a:p>
        </p:txBody>
      </p:sp>
      <p:sp>
        <p:nvSpPr>
          <p:cNvPr id="25605" name="Line 22">
            <a:extLst>
              <a:ext uri="{FF2B5EF4-FFF2-40B4-BE49-F238E27FC236}">
                <a16:creationId xmlns:a16="http://schemas.microsoft.com/office/drawing/2014/main" id="{3067A173-6B1B-40F8-ACA0-D3FC55A1913F}"/>
              </a:ext>
            </a:extLst>
          </p:cNvPr>
          <p:cNvSpPr>
            <a:spLocks noChangeShapeType="1"/>
          </p:cNvSpPr>
          <p:nvPr/>
        </p:nvSpPr>
        <p:spPr bwMode="auto">
          <a:xfrm>
            <a:off x="2898775" y="3589338"/>
            <a:ext cx="706438" cy="5508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06" name="Group 30">
            <a:extLst>
              <a:ext uri="{FF2B5EF4-FFF2-40B4-BE49-F238E27FC236}">
                <a16:creationId xmlns:a16="http://schemas.microsoft.com/office/drawing/2014/main" id="{150D2830-75CF-448F-B775-5D50D4D82984}"/>
              </a:ext>
            </a:extLst>
          </p:cNvPr>
          <p:cNvGrpSpPr>
            <a:grpSpLocks/>
          </p:cNvGrpSpPr>
          <p:nvPr/>
        </p:nvGrpSpPr>
        <p:grpSpPr bwMode="auto">
          <a:xfrm>
            <a:off x="258763" y="1830388"/>
            <a:ext cx="8718550" cy="3382962"/>
            <a:chOff x="163" y="1174"/>
            <a:chExt cx="5492" cy="2131"/>
          </a:xfrm>
        </p:grpSpPr>
        <p:grpSp>
          <p:nvGrpSpPr>
            <p:cNvPr id="25611" name="Group 21">
              <a:extLst>
                <a:ext uri="{FF2B5EF4-FFF2-40B4-BE49-F238E27FC236}">
                  <a16:creationId xmlns:a16="http://schemas.microsoft.com/office/drawing/2014/main" id="{06F4910C-3729-4305-9670-8EAF1B1136B5}"/>
                </a:ext>
              </a:extLst>
            </p:cNvPr>
            <p:cNvGrpSpPr>
              <a:grpSpLocks/>
            </p:cNvGrpSpPr>
            <p:nvPr/>
          </p:nvGrpSpPr>
          <p:grpSpPr bwMode="auto">
            <a:xfrm>
              <a:off x="163" y="1174"/>
              <a:ext cx="5492" cy="2131"/>
              <a:chOff x="163" y="1174"/>
              <a:chExt cx="5492" cy="2131"/>
            </a:xfrm>
          </p:grpSpPr>
          <p:grpSp>
            <p:nvGrpSpPr>
              <p:cNvPr id="25614" name="Group 15">
                <a:extLst>
                  <a:ext uri="{FF2B5EF4-FFF2-40B4-BE49-F238E27FC236}">
                    <a16:creationId xmlns:a16="http://schemas.microsoft.com/office/drawing/2014/main" id="{F15A8295-A9BF-4712-8073-86EA7811FB91}"/>
                  </a:ext>
                </a:extLst>
              </p:cNvPr>
              <p:cNvGrpSpPr>
                <a:grpSpLocks/>
              </p:cNvGrpSpPr>
              <p:nvPr/>
            </p:nvGrpSpPr>
            <p:grpSpPr bwMode="auto">
              <a:xfrm>
                <a:off x="163" y="1174"/>
                <a:ext cx="5492" cy="2131"/>
                <a:chOff x="163" y="1174"/>
                <a:chExt cx="5492" cy="2131"/>
              </a:xfrm>
            </p:grpSpPr>
            <p:grpSp>
              <p:nvGrpSpPr>
                <p:cNvPr id="25620" name="Group 9">
                  <a:extLst>
                    <a:ext uri="{FF2B5EF4-FFF2-40B4-BE49-F238E27FC236}">
                      <a16:creationId xmlns:a16="http://schemas.microsoft.com/office/drawing/2014/main" id="{B5AC8055-BEC2-4975-BD59-AD8FB6D1FFB6}"/>
                    </a:ext>
                  </a:extLst>
                </p:cNvPr>
                <p:cNvGrpSpPr>
                  <a:grpSpLocks/>
                </p:cNvGrpSpPr>
                <p:nvPr/>
              </p:nvGrpSpPr>
              <p:grpSpPr bwMode="auto">
                <a:xfrm>
                  <a:off x="163" y="1174"/>
                  <a:ext cx="5492" cy="2131"/>
                  <a:chOff x="163" y="1174"/>
                  <a:chExt cx="5492" cy="2131"/>
                </a:xfrm>
              </p:grpSpPr>
              <p:pic>
                <p:nvPicPr>
                  <p:cNvPr id="25626" name="Picture 2">
                    <a:extLst>
                      <a:ext uri="{FF2B5EF4-FFF2-40B4-BE49-F238E27FC236}">
                        <a16:creationId xmlns:a16="http://schemas.microsoft.com/office/drawing/2014/main" id="{0830C1B0-83D7-41C0-A28C-48253F0D8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 y="1174"/>
                    <a:ext cx="5492" cy="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7" name="Line 8">
                    <a:extLst>
                      <a:ext uri="{FF2B5EF4-FFF2-40B4-BE49-F238E27FC236}">
                        <a16:creationId xmlns:a16="http://schemas.microsoft.com/office/drawing/2014/main" id="{74CB6E2E-9991-45EF-A66C-99FD1519BBD3}"/>
                      </a:ext>
                    </a:extLst>
                  </p:cNvPr>
                  <p:cNvSpPr>
                    <a:spLocks noChangeShapeType="1"/>
                  </p:cNvSpPr>
                  <p:nvPr/>
                </p:nvSpPr>
                <p:spPr bwMode="auto">
                  <a:xfrm>
                    <a:off x="299" y="1424"/>
                    <a:ext cx="424"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21" name="AutoShape 10">
                  <a:extLst>
                    <a:ext uri="{FF2B5EF4-FFF2-40B4-BE49-F238E27FC236}">
                      <a16:creationId xmlns:a16="http://schemas.microsoft.com/office/drawing/2014/main" id="{202FE6B8-2E1B-4F60-8275-4A8E4517D019}"/>
                    </a:ext>
                  </a:extLst>
                </p:cNvPr>
                <p:cNvSpPr>
                  <a:spLocks noChangeArrowheads="1"/>
                </p:cNvSpPr>
                <p:nvPr/>
              </p:nvSpPr>
              <p:spPr bwMode="auto">
                <a:xfrm>
                  <a:off x="995" y="1386"/>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5622" name="AutoShape 11">
                  <a:extLst>
                    <a:ext uri="{FF2B5EF4-FFF2-40B4-BE49-F238E27FC236}">
                      <a16:creationId xmlns:a16="http://schemas.microsoft.com/office/drawing/2014/main" id="{18EFB107-D5AF-4ECF-BD39-8BEC95F960A7}"/>
                    </a:ext>
                  </a:extLst>
                </p:cNvPr>
                <p:cNvSpPr>
                  <a:spLocks noChangeArrowheads="1"/>
                </p:cNvSpPr>
                <p:nvPr/>
              </p:nvSpPr>
              <p:spPr bwMode="auto">
                <a:xfrm>
                  <a:off x="2125" y="2984"/>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5623" name="AutoShape 12">
                  <a:extLst>
                    <a:ext uri="{FF2B5EF4-FFF2-40B4-BE49-F238E27FC236}">
                      <a16:creationId xmlns:a16="http://schemas.microsoft.com/office/drawing/2014/main" id="{C2C60481-AFF1-489C-BC24-CFB44594646D}"/>
                    </a:ext>
                  </a:extLst>
                </p:cNvPr>
                <p:cNvSpPr>
                  <a:spLocks noChangeArrowheads="1"/>
                </p:cNvSpPr>
                <p:nvPr/>
              </p:nvSpPr>
              <p:spPr bwMode="auto">
                <a:xfrm>
                  <a:off x="550" y="3028"/>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5624" name="AutoShape 13">
                  <a:extLst>
                    <a:ext uri="{FF2B5EF4-FFF2-40B4-BE49-F238E27FC236}">
                      <a16:creationId xmlns:a16="http://schemas.microsoft.com/office/drawing/2014/main" id="{D27F9075-F5E6-4ECF-AD7D-9D2586E6FE58}"/>
                    </a:ext>
                  </a:extLst>
                </p:cNvPr>
                <p:cNvSpPr>
                  <a:spLocks noChangeArrowheads="1"/>
                </p:cNvSpPr>
                <p:nvPr/>
              </p:nvSpPr>
              <p:spPr bwMode="auto">
                <a:xfrm>
                  <a:off x="4316" y="1394"/>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5625" name="AutoShape 14">
                  <a:extLst>
                    <a:ext uri="{FF2B5EF4-FFF2-40B4-BE49-F238E27FC236}">
                      <a16:creationId xmlns:a16="http://schemas.microsoft.com/office/drawing/2014/main" id="{1AE03B29-050D-41F1-9228-328D5DEC3540}"/>
                    </a:ext>
                  </a:extLst>
                </p:cNvPr>
                <p:cNvSpPr>
                  <a:spLocks noChangeArrowheads="1"/>
                </p:cNvSpPr>
                <p:nvPr/>
              </p:nvSpPr>
              <p:spPr bwMode="auto">
                <a:xfrm>
                  <a:off x="4386" y="2903"/>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grpSp>
          <p:sp>
            <p:nvSpPr>
              <p:cNvPr id="25615" name="Rectangle 16">
                <a:extLst>
                  <a:ext uri="{FF2B5EF4-FFF2-40B4-BE49-F238E27FC236}">
                    <a16:creationId xmlns:a16="http://schemas.microsoft.com/office/drawing/2014/main" id="{9969DA50-3D8C-42CA-BF61-76D71E8751C7}"/>
                  </a:ext>
                </a:extLst>
              </p:cNvPr>
              <p:cNvSpPr>
                <a:spLocks noChangeArrowheads="1"/>
              </p:cNvSpPr>
              <p:nvPr/>
            </p:nvSpPr>
            <p:spPr bwMode="auto">
              <a:xfrm>
                <a:off x="505" y="1456"/>
                <a:ext cx="408" cy="201"/>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顾客</a:t>
                </a:r>
              </a:p>
            </p:txBody>
          </p:sp>
          <p:sp>
            <p:nvSpPr>
              <p:cNvPr id="25616" name="Rectangle 17">
                <a:extLst>
                  <a:ext uri="{FF2B5EF4-FFF2-40B4-BE49-F238E27FC236}">
                    <a16:creationId xmlns:a16="http://schemas.microsoft.com/office/drawing/2014/main" id="{5583AF4C-99CD-4AEE-BD92-121AABC7AAFB}"/>
                  </a:ext>
                </a:extLst>
              </p:cNvPr>
              <p:cNvSpPr>
                <a:spLocks noChangeArrowheads="1"/>
              </p:cNvSpPr>
              <p:nvPr/>
            </p:nvSpPr>
            <p:spPr bwMode="auto">
              <a:xfrm>
                <a:off x="3190" y="3031"/>
                <a:ext cx="565" cy="212"/>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采购部门</a:t>
                </a:r>
              </a:p>
            </p:txBody>
          </p:sp>
          <p:sp>
            <p:nvSpPr>
              <p:cNvPr id="25617" name="Line 18">
                <a:extLst>
                  <a:ext uri="{FF2B5EF4-FFF2-40B4-BE49-F238E27FC236}">
                    <a16:creationId xmlns:a16="http://schemas.microsoft.com/office/drawing/2014/main" id="{BD4A7D19-BFF5-447A-A374-262061743152}"/>
                  </a:ext>
                </a:extLst>
              </p:cNvPr>
              <p:cNvSpPr>
                <a:spLocks noChangeShapeType="1"/>
              </p:cNvSpPr>
              <p:nvPr/>
            </p:nvSpPr>
            <p:spPr bwMode="auto">
              <a:xfrm>
                <a:off x="1576" y="3103"/>
                <a:ext cx="1592" cy="9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8" name="Rectangle 19">
                <a:extLst>
                  <a:ext uri="{FF2B5EF4-FFF2-40B4-BE49-F238E27FC236}">
                    <a16:creationId xmlns:a16="http://schemas.microsoft.com/office/drawing/2014/main" id="{8FBD59B4-1A36-4C50-9E33-DB0F20415F10}"/>
                  </a:ext>
                </a:extLst>
              </p:cNvPr>
              <p:cNvSpPr>
                <a:spLocks noChangeArrowheads="1"/>
              </p:cNvSpPr>
              <p:nvPr/>
            </p:nvSpPr>
            <p:spPr bwMode="auto">
              <a:xfrm>
                <a:off x="5026" y="1456"/>
                <a:ext cx="408" cy="201"/>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仓库</a:t>
                </a:r>
              </a:p>
            </p:txBody>
          </p:sp>
          <p:sp>
            <p:nvSpPr>
              <p:cNvPr id="25619" name="Rectangle 20">
                <a:extLst>
                  <a:ext uri="{FF2B5EF4-FFF2-40B4-BE49-F238E27FC236}">
                    <a16:creationId xmlns:a16="http://schemas.microsoft.com/office/drawing/2014/main" id="{D5651EA1-0533-41E5-AC48-92BA39C8A80F}"/>
                  </a:ext>
                </a:extLst>
              </p:cNvPr>
              <p:cNvSpPr>
                <a:spLocks noChangeArrowheads="1"/>
              </p:cNvSpPr>
              <p:nvPr/>
            </p:nvSpPr>
            <p:spPr bwMode="auto">
              <a:xfrm>
                <a:off x="5026" y="2885"/>
                <a:ext cx="408" cy="201"/>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经理</a:t>
                </a:r>
              </a:p>
            </p:txBody>
          </p:sp>
        </p:grpSp>
        <p:sp>
          <p:nvSpPr>
            <p:cNvPr id="25612" name="Rectangle 23">
              <a:extLst>
                <a:ext uri="{FF2B5EF4-FFF2-40B4-BE49-F238E27FC236}">
                  <a16:creationId xmlns:a16="http://schemas.microsoft.com/office/drawing/2014/main" id="{72F19003-22B7-41B9-B01E-86D6401B129E}"/>
                </a:ext>
              </a:extLst>
            </p:cNvPr>
            <p:cNvSpPr>
              <a:spLocks noChangeArrowheads="1"/>
            </p:cNvSpPr>
            <p:nvPr/>
          </p:nvSpPr>
          <p:spPr bwMode="auto">
            <a:xfrm>
              <a:off x="3244" y="2185"/>
              <a:ext cx="63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sp>
          <p:nvSpPr>
            <p:cNvPr id="25613" name="Rectangle 28">
              <a:extLst>
                <a:ext uri="{FF2B5EF4-FFF2-40B4-BE49-F238E27FC236}">
                  <a16:creationId xmlns:a16="http://schemas.microsoft.com/office/drawing/2014/main" id="{66049974-9BDC-4CE1-9B09-703C77E178C4}"/>
                </a:ext>
              </a:extLst>
            </p:cNvPr>
            <p:cNvSpPr>
              <a:spLocks noChangeArrowheads="1"/>
            </p:cNvSpPr>
            <p:nvPr/>
          </p:nvSpPr>
          <p:spPr bwMode="auto">
            <a:xfrm>
              <a:off x="2613" y="1349"/>
              <a:ext cx="635" cy="1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grpSp>
      <p:sp>
        <p:nvSpPr>
          <p:cNvPr id="25607" name="矩形 26">
            <a:extLst>
              <a:ext uri="{FF2B5EF4-FFF2-40B4-BE49-F238E27FC236}">
                <a16:creationId xmlns:a16="http://schemas.microsoft.com/office/drawing/2014/main" id="{CB66AA61-C32C-4996-B49E-8202CED01EBC}"/>
              </a:ext>
            </a:extLst>
          </p:cNvPr>
          <p:cNvSpPr>
            <a:spLocks noChangeArrowheads="1"/>
          </p:cNvSpPr>
          <p:nvPr/>
        </p:nvSpPr>
        <p:spPr bwMode="auto">
          <a:xfrm>
            <a:off x="7785100" y="5326063"/>
            <a:ext cx="9302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b</a:t>
            </a:r>
            <a:endParaRPr kumimoji="0" lang="zh-CN" altLang="en-US" sz="1600">
              <a:solidFill>
                <a:srgbClr val="428E5B"/>
              </a:solidFill>
              <a:latin typeface="Tahoma" panose="020B0604030504040204" pitchFamily="34" charset="0"/>
            </a:endParaRPr>
          </a:p>
        </p:txBody>
      </p:sp>
      <p:sp>
        <p:nvSpPr>
          <p:cNvPr id="28" name="云形标注 27">
            <a:extLst>
              <a:ext uri="{FF2B5EF4-FFF2-40B4-BE49-F238E27FC236}">
                <a16:creationId xmlns:a16="http://schemas.microsoft.com/office/drawing/2014/main" id="{02D560FD-F33A-44BB-A9BD-53A7A5F1030C}"/>
              </a:ext>
            </a:extLst>
          </p:cNvPr>
          <p:cNvSpPr/>
          <p:nvPr/>
        </p:nvSpPr>
        <p:spPr bwMode="auto">
          <a:xfrm>
            <a:off x="6003925" y="873125"/>
            <a:ext cx="2919413"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＊什么是</a:t>
            </a:r>
            <a:r>
              <a:rPr lang="en-US" altLang="zh-CN" sz="2000">
                <a:solidFill>
                  <a:srgbClr val="2A2A39"/>
                </a:solidFill>
              </a:rPr>
              <a:t>0</a:t>
            </a:r>
            <a:r>
              <a:rPr lang="zh-CN" altLang="en-US" sz="2000">
                <a:solidFill>
                  <a:srgbClr val="2A2A39"/>
                </a:solidFill>
              </a:rPr>
              <a:t>层数据流程图？</a:t>
            </a:r>
          </a:p>
        </p:txBody>
      </p:sp>
      <p:sp>
        <p:nvSpPr>
          <p:cNvPr id="29" name="矩形 28">
            <a:extLst>
              <a:ext uri="{FF2B5EF4-FFF2-40B4-BE49-F238E27FC236}">
                <a16:creationId xmlns:a16="http://schemas.microsoft.com/office/drawing/2014/main" id="{E8DF9812-308A-438D-B609-F34011C99D58}"/>
              </a:ext>
            </a:extLst>
          </p:cNvPr>
          <p:cNvSpPr>
            <a:spLocks noChangeArrowheads="1"/>
          </p:cNvSpPr>
          <p:nvPr/>
        </p:nvSpPr>
        <p:spPr bwMode="auto">
          <a:xfrm>
            <a:off x="544513" y="5854700"/>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r>
              <a:rPr kumimoji="0" lang="zh-CN" altLang="en-US" sz="2000">
                <a:solidFill>
                  <a:srgbClr val="800000"/>
                </a:solidFill>
              </a:rPr>
              <a:t>0层图</a:t>
            </a:r>
            <a:r>
              <a:rPr kumimoji="0" lang="zh-CN" altLang="en-US" sz="2000">
                <a:solidFill>
                  <a:srgbClr val="2A2A39"/>
                </a:solidFill>
              </a:rPr>
              <a:t>(顶层加工细化，</a:t>
            </a:r>
            <a:r>
              <a:rPr kumimoji="0" lang="zh-CN" altLang="en-US" sz="2000">
                <a:solidFill>
                  <a:srgbClr val="892D5B"/>
                </a:solidFill>
              </a:rPr>
              <a:t>仅一张</a:t>
            </a:r>
            <a:r>
              <a:rPr kumimoji="0" lang="en-US" altLang="zh-CN" sz="2000">
                <a:solidFill>
                  <a:srgbClr val="2A2A39"/>
                </a:solidFill>
              </a:rPr>
              <a:t>)</a:t>
            </a:r>
            <a:r>
              <a:rPr kumimoji="0" lang="zh-CN" altLang="en-US" sz="2000">
                <a:solidFill>
                  <a:srgbClr val="2A2A39"/>
                </a:solidFill>
              </a:rPr>
              <a:t>：对系统的顶层加工进行细化，标出这些加工与</a:t>
            </a:r>
            <a:r>
              <a:rPr kumimoji="0" lang="zh-CN" altLang="en-US" sz="2000">
                <a:solidFill>
                  <a:srgbClr val="0000FF"/>
                </a:solidFill>
              </a:rPr>
              <a:t>外部对象</a:t>
            </a:r>
            <a:r>
              <a:rPr kumimoji="0" lang="zh-CN" altLang="en-US" sz="2000">
                <a:solidFill>
                  <a:srgbClr val="2A2A39"/>
                </a:solidFill>
              </a:rPr>
              <a:t>和与这些加工的</a:t>
            </a:r>
            <a:r>
              <a:rPr kumimoji="0" lang="zh-CN" altLang="en-US" sz="2000">
                <a:solidFill>
                  <a:srgbClr val="0000FF"/>
                </a:solidFill>
              </a:rPr>
              <a:t>公共保存文件</a:t>
            </a:r>
            <a:r>
              <a:rPr kumimoji="0" lang="zh-CN" altLang="en-US" sz="2000">
                <a:solidFill>
                  <a:srgbClr val="2A2A39"/>
                </a:solidFill>
              </a:rPr>
              <a:t>间的数据流向。</a:t>
            </a:r>
            <a:endParaRPr kumimoji="0" lang="zh-CN" altLang="en-US" sz="2000">
              <a:solidFill>
                <a:srgbClr val="2A2A39"/>
              </a:solidFill>
              <a:latin typeface="Tahoma" panose="020B0604030504040204" pitchFamily="34" charset="0"/>
            </a:endParaRPr>
          </a:p>
        </p:txBody>
      </p:sp>
      <p:sp>
        <p:nvSpPr>
          <p:cNvPr id="25610" name="矩形 9">
            <a:extLst>
              <a:ext uri="{FF2B5EF4-FFF2-40B4-BE49-F238E27FC236}">
                <a16:creationId xmlns:a16="http://schemas.microsoft.com/office/drawing/2014/main" id="{C9D7A184-E8BD-4BB4-84EE-0D3D2D497C2A}"/>
              </a:ext>
            </a:extLst>
          </p:cNvPr>
          <p:cNvSpPr>
            <a:spLocks noChangeArrowheads="1"/>
          </p:cNvSpPr>
          <p:nvPr/>
        </p:nvSpPr>
        <p:spPr bwMode="auto">
          <a:xfrm>
            <a:off x="5745163" y="195263"/>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2</a:t>
            </a:r>
            <a:r>
              <a:rPr kumimoji="0" lang="en-US" altLang="zh-CN" sz="2400">
                <a:solidFill>
                  <a:srgbClr val="800000"/>
                </a:solidFill>
                <a:latin typeface="黑体" panose="02010609060101010101" pitchFamily="49" charset="-122"/>
                <a:ea typeface="黑体" panose="02010609060101010101" pitchFamily="49" charset="-122"/>
              </a:rPr>
              <a:t>.4</a:t>
            </a:r>
            <a:r>
              <a:rPr kumimoji="0" lang="zh-CN" altLang="en-US" sz="2400">
                <a:solidFill>
                  <a:srgbClr val="800000"/>
                </a:solidFill>
                <a:latin typeface="黑体" panose="02010609060101010101" pitchFamily="49" charset="-122"/>
                <a:ea typeface="黑体" panose="02010609060101010101" pitchFamily="49" charset="-122"/>
              </a:rPr>
              <a:t> 分层数据流图示例</a:t>
            </a:r>
            <a:endParaRPr kumimoji="0" lang="zh-CN" altLang="en-US" sz="2400">
              <a:solidFill>
                <a:srgbClr val="800000"/>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blinds(horizontal)">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AFBE1D2-5B02-44B8-8838-757EB62D519A}"/>
              </a:ext>
            </a:extLst>
          </p:cNvPr>
          <p:cNvSpPr>
            <a:spLocks noChangeArrowheads="1"/>
          </p:cNvSpPr>
          <p:nvPr/>
        </p:nvSpPr>
        <p:spPr bwMode="auto">
          <a:xfrm>
            <a:off x="263525" y="5970588"/>
            <a:ext cx="87741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pPr>
            <a:r>
              <a:rPr kumimoji="0" lang="zh-CN" altLang="en-US" sz="2000">
                <a:solidFill>
                  <a:srgbClr val="800000"/>
                </a:solidFill>
              </a:rPr>
              <a:t>画分层数据流图</a:t>
            </a:r>
            <a:r>
              <a:rPr kumimoji="0" lang="zh-CN" altLang="en-US" sz="2000">
                <a:solidFill>
                  <a:srgbClr val="2A2A39"/>
                </a:solidFill>
              </a:rPr>
              <a:t>(循环进行</a:t>
            </a:r>
            <a:r>
              <a:rPr kumimoji="0" lang="en-US" altLang="zh-CN" sz="2000">
                <a:solidFill>
                  <a:srgbClr val="2A2A39"/>
                </a:solidFill>
              </a:rPr>
              <a:t>)</a:t>
            </a:r>
            <a:r>
              <a:rPr kumimoji="0" lang="zh-CN" altLang="en-US" sz="2000">
                <a:solidFill>
                  <a:srgbClr val="2A2A39"/>
                </a:solidFill>
              </a:rPr>
              <a:t>：把</a:t>
            </a:r>
            <a:r>
              <a:rPr kumimoji="0" lang="zh-CN" altLang="en-US" sz="2000">
                <a:solidFill>
                  <a:srgbClr val="0000FF"/>
                </a:solidFill>
              </a:rPr>
              <a:t>上层加工</a:t>
            </a:r>
            <a:r>
              <a:rPr kumimoji="0" lang="zh-CN" altLang="en-US" sz="2000">
                <a:solidFill>
                  <a:srgbClr val="2A2A39"/>
                </a:solidFill>
              </a:rPr>
              <a:t>看作是由下层多个子加工形成的</a:t>
            </a:r>
            <a:r>
              <a:rPr kumimoji="0" lang="zh-CN" altLang="en-US" sz="2000">
                <a:solidFill>
                  <a:srgbClr val="0000FF"/>
                </a:solidFill>
              </a:rPr>
              <a:t>子系统</a:t>
            </a:r>
            <a:r>
              <a:rPr kumimoji="0" lang="zh-CN" altLang="en-US" sz="2000">
                <a:solidFill>
                  <a:srgbClr val="2A2A39"/>
                </a:solidFill>
              </a:rPr>
              <a:t>，就象从</a:t>
            </a:r>
            <a:r>
              <a:rPr kumimoji="0" lang="en-US" altLang="zh-CN" sz="2000">
                <a:solidFill>
                  <a:srgbClr val="2A2A39"/>
                </a:solidFill>
              </a:rPr>
              <a:t>0</a:t>
            </a:r>
            <a:r>
              <a:rPr kumimoji="0" lang="zh-CN" altLang="en-US" sz="2000">
                <a:solidFill>
                  <a:srgbClr val="2A2A39"/>
                </a:solidFill>
              </a:rPr>
              <a:t>层图画出</a:t>
            </a:r>
            <a:r>
              <a:rPr kumimoji="0" lang="zh-CN" altLang="zh-CN" sz="2000">
                <a:solidFill>
                  <a:srgbClr val="2A2A39"/>
                </a:solidFill>
              </a:rPr>
              <a:t>1</a:t>
            </a:r>
            <a:r>
              <a:rPr kumimoji="0" lang="zh-CN" altLang="en-US" sz="2000">
                <a:solidFill>
                  <a:srgbClr val="2A2A39"/>
                </a:solidFill>
              </a:rPr>
              <a:t>层图一样，画出该加工的分层数据流程图</a:t>
            </a:r>
            <a:endParaRPr kumimoji="0" lang="zh-CN" altLang="en-US" sz="2000">
              <a:solidFill>
                <a:srgbClr val="2A2A39"/>
              </a:solidFill>
              <a:latin typeface="Tahoma" panose="020B0604030504040204" pitchFamily="34" charset="0"/>
            </a:endParaRPr>
          </a:p>
        </p:txBody>
      </p:sp>
      <p:sp>
        <p:nvSpPr>
          <p:cNvPr id="26626" name="标题 1">
            <a:extLst>
              <a:ext uri="{FF2B5EF4-FFF2-40B4-BE49-F238E27FC236}">
                <a16:creationId xmlns:a16="http://schemas.microsoft.com/office/drawing/2014/main" id="{38E65586-7A61-43DE-AD53-7D715C8FB55B}"/>
              </a:ext>
            </a:extLst>
          </p:cNvPr>
          <p:cNvSpPr>
            <a:spLocks noGrp="1"/>
          </p:cNvSpPr>
          <p:nvPr>
            <p:ph type="title"/>
          </p:nvPr>
        </p:nvSpPr>
        <p:spPr>
          <a:xfrm>
            <a:off x="438150" y="663575"/>
            <a:ext cx="7772400" cy="655638"/>
          </a:xfrm>
        </p:spPr>
        <p:txBody>
          <a:bodyPr/>
          <a:lstStyle/>
          <a:p>
            <a:pPr algn="l"/>
            <a:r>
              <a:rPr kumimoji="0" lang="en-US" altLang="zh-CN" sz="2800" b="1"/>
              <a:t>3</a:t>
            </a:r>
            <a:r>
              <a:rPr kumimoji="0" lang="zh-CN" altLang="en-US" sz="2800" b="1"/>
              <a:t>）分层数据流程图</a:t>
            </a:r>
            <a:endParaRPr kumimoji="0" lang="zh-CN" altLang="en-US" sz="2800"/>
          </a:p>
        </p:txBody>
      </p:sp>
      <p:sp>
        <p:nvSpPr>
          <p:cNvPr id="26627" name="灯片编号占位符 3">
            <a:extLst>
              <a:ext uri="{FF2B5EF4-FFF2-40B4-BE49-F238E27FC236}">
                <a16:creationId xmlns:a16="http://schemas.microsoft.com/office/drawing/2014/main" id="{482942BF-42B1-4D30-8431-E4302EBE0E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31737C6-CE50-4A03-A89B-E802B10C2AF0}" type="slidenum">
              <a:rPr kumimoji="0" lang="zh-CN" altLang="en-US" sz="1400"/>
              <a:pPr>
                <a:spcBef>
                  <a:spcPct val="0"/>
                </a:spcBef>
                <a:buFontTx/>
                <a:buNone/>
              </a:pPr>
              <a:t>14</a:t>
            </a:fld>
            <a:endParaRPr kumimoji="0" lang="en-US" altLang="zh-CN" sz="1400"/>
          </a:p>
        </p:txBody>
      </p:sp>
      <p:grpSp>
        <p:nvGrpSpPr>
          <p:cNvPr id="26628" name="组 1">
            <a:extLst>
              <a:ext uri="{FF2B5EF4-FFF2-40B4-BE49-F238E27FC236}">
                <a16:creationId xmlns:a16="http://schemas.microsoft.com/office/drawing/2014/main" id="{0DBA6F9B-781C-4FAD-A13F-84CA9F68C7CD}"/>
              </a:ext>
            </a:extLst>
          </p:cNvPr>
          <p:cNvGrpSpPr>
            <a:grpSpLocks/>
          </p:cNvGrpSpPr>
          <p:nvPr/>
        </p:nvGrpSpPr>
        <p:grpSpPr bwMode="auto">
          <a:xfrm>
            <a:off x="288925" y="1260475"/>
            <a:ext cx="8515350" cy="4632325"/>
            <a:chOff x="288926" y="1309691"/>
            <a:chExt cx="8515370" cy="4632339"/>
          </a:xfrm>
        </p:grpSpPr>
        <p:grpSp>
          <p:nvGrpSpPr>
            <p:cNvPr id="26633" name="Group 11">
              <a:extLst>
                <a:ext uri="{FF2B5EF4-FFF2-40B4-BE49-F238E27FC236}">
                  <a16:creationId xmlns:a16="http://schemas.microsoft.com/office/drawing/2014/main" id="{ECA8D943-ECDF-410C-B6B0-34BCA6FDEB41}"/>
                </a:ext>
              </a:extLst>
            </p:cNvPr>
            <p:cNvGrpSpPr>
              <a:grpSpLocks/>
            </p:cNvGrpSpPr>
            <p:nvPr/>
          </p:nvGrpSpPr>
          <p:grpSpPr bwMode="auto">
            <a:xfrm>
              <a:off x="288926" y="1309691"/>
              <a:ext cx="8515370" cy="4632339"/>
              <a:chOff x="187" y="588"/>
              <a:chExt cx="5364" cy="2918"/>
            </a:xfrm>
          </p:grpSpPr>
          <p:grpSp>
            <p:nvGrpSpPr>
              <p:cNvPr id="26639" name="Group 8">
                <a:extLst>
                  <a:ext uri="{FF2B5EF4-FFF2-40B4-BE49-F238E27FC236}">
                    <a16:creationId xmlns:a16="http://schemas.microsoft.com/office/drawing/2014/main" id="{5E5D8DA5-947D-48FB-86D3-C3DBFF0841A9}"/>
                  </a:ext>
                </a:extLst>
              </p:cNvPr>
              <p:cNvGrpSpPr>
                <a:grpSpLocks/>
              </p:cNvGrpSpPr>
              <p:nvPr/>
            </p:nvGrpSpPr>
            <p:grpSpPr bwMode="auto">
              <a:xfrm>
                <a:off x="187" y="588"/>
                <a:ext cx="5364" cy="2918"/>
                <a:chOff x="198" y="583"/>
                <a:chExt cx="5364" cy="2918"/>
              </a:xfrm>
            </p:grpSpPr>
            <p:pic>
              <p:nvPicPr>
                <p:cNvPr id="26642" name="Picture 6">
                  <a:extLst>
                    <a:ext uri="{FF2B5EF4-FFF2-40B4-BE49-F238E27FC236}">
                      <a16:creationId xmlns:a16="http://schemas.microsoft.com/office/drawing/2014/main" id="{00DD29C0-BD58-4F55-8034-BEBE9A31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 y="583"/>
                  <a:ext cx="5364" cy="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Line 7">
                  <a:extLst>
                    <a:ext uri="{FF2B5EF4-FFF2-40B4-BE49-F238E27FC236}">
                      <a16:creationId xmlns:a16="http://schemas.microsoft.com/office/drawing/2014/main" id="{2B5001FA-8A11-41F1-BF06-9BEE8CD969E2}"/>
                    </a:ext>
                  </a:extLst>
                </p:cNvPr>
                <p:cNvSpPr>
                  <a:spLocks noChangeShapeType="1"/>
                </p:cNvSpPr>
                <p:nvPr/>
              </p:nvSpPr>
              <p:spPr bwMode="auto">
                <a:xfrm>
                  <a:off x="396" y="858"/>
                  <a:ext cx="424"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0" name="Rectangle 9">
                <a:extLst>
                  <a:ext uri="{FF2B5EF4-FFF2-40B4-BE49-F238E27FC236}">
                    <a16:creationId xmlns:a16="http://schemas.microsoft.com/office/drawing/2014/main" id="{9B9F1AC2-80A9-4712-8BFE-B73806658E14}"/>
                  </a:ext>
                </a:extLst>
              </p:cNvPr>
              <p:cNvSpPr>
                <a:spLocks noChangeArrowheads="1"/>
              </p:cNvSpPr>
              <p:nvPr/>
            </p:nvSpPr>
            <p:spPr bwMode="auto">
              <a:xfrm>
                <a:off x="2498" y="2048"/>
                <a:ext cx="153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00FF"/>
                    </a:solidFill>
                    <a:latin typeface="Tahoma" panose="020B0604030504040204" pitchFamily="34" charset="0"/>
                  </a:rPr>
                  <a:t>“处理订单”的子数流图</a:t>
                </a:r>
                <a:endParaRPr kumimoji="0" lang="en-US" altLang="zh-CN" sz="1600">
                  <a:solidFill>
                    <a:srgbClr val="0000FF"/>
                  </a:solidFill>
                  <a:latin typeface="Tahoma" panose="020B0604030504040204" pitchFamily="34" charset="0"/>
                </a:endParaRPr>
              </a:p>
            </p:txBody>
          </p:sp>
          <p:sp>
            <p:nvSpPr>
              <p:cNvPr id="26641" name="Rectangle 10">
                <a:extLst>
                  <a:ext uri="{FF2B5EF4-FFF2-40B4-BE49-F238E27FC236}">
                    <a16:creationId xmlns:a16="http://schemas.microsoft.com/office/drawing/2014/main" id="{A9F0FCF0-8AAC-463B-978E-60830DCB8F3E}"/>
                  </a:ext>
                </a:extLst>
              </p:cNvPr>
              <p:cNvSpPr>
                <a:spLocks noChangeArrowheads="1"/>
              </p:cNvSpPr>
              <p:nvPr/>
            </p:nvSpPr>
            <p:spPr bwMode="auto">
              <a:xfrm>
                <a:off x="2514" y="3305"/>
                <a:ext cx="153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00FF"/>
                    </a:solidFill>
                    <a:latin typeface="Tahoma" panose="020B0604030504040204" pitchFamily="34" charset="0"/>
                  </a:rPr>
                  <a:t>“供货处理”的子数流图</a:t>
                </a:r>
                <a:endParaRPr kumimoji="0" lang="en-US" altLang="zh-CN" sz="1600">
                  <a:solidFill>
                    <a:srgbClr val="0000FF"/>
                  </a:solidFill>
                  <a:latin typeface="Tahoma" panose="020B0604030504040204" pitchFamily="34" charset="0"/>
                </a:endParaRPr>
              </a:p>
            </p:txBody>
          </p:sp>
        </p:grpSp>
        <p:sp>
          <p:nvSpPr>
            <p:cNvPr id="26634" name="AutoShape 21">
              <a:extLst>
                <a:ext uri="{FF2B5EF4-FFF2-40B4-BE49-F238E27FC236}">
                  <a16:creationId xmlns:a16="http://schemas.microsoft.com/office/drawing/2014/main" id="{6F6CAE4D-351C-4E95-BE41-2884CF0C6547}"/>
                </a:ext>
              </a:extLst>
            </p:cNvPr>
            <p:cNvSpPr>
              <a:spLocks noChangeArrowheads="1"/>
            </p:cNvSpPr>
            <p:nvPr/>
          </p:nvSpPr>
          <p:spPr bwMode="auto">
            <a:xfrm>
              <a:off x="1017591" y="2060581"/>
              <a:ext cx="207962" cy="171451"/>
            </a:xfrm>
            <a:prstGeom prst="star4">
              <a:avLst>
                <a:gd name="adj" fmla="val 12500"/>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428E5B"/>
                </a:solidFill>
                <a:latin typeface="Tahoma" panose="020B0604030504040204" pitchFamily="34" charset="0"/>
              </a:endParaRPr>
            </a:p>
          </p:txBody>
        </p:sp>
        <p:sp>
          <p:nvSpPr>
            <p:cNvPr id="26635" name="AutoShape 25">
              <a:extLst>
                <a:ext uri="{FF2B5EF4-FFF2-40B4-BE49-F238E27FC236}">
                  <a16:creationId xmlns:a16="http://schemas.microsoft.com/office/drawing/2014/main" id="{67219E99-AE25-46A4-B2E2-6930CE417003}"/>
                </a:ext>
              </a:extLst>
            </p:cNvPr>
            <p:cNvSpPr>
              <a:spLocks noChangeArrowheads="1"/>
            </p:cNvSpPr>
            <p:nvPr/>
          </p:nvSpPr>
          <p:spPr bwMode="auto">
            <a:xfrm>
              <a:off x="8496320" y="2084393"/>
              <a:ext cx="207963" cy="171451"/>
            </a:xfrm>
            <a:prstGeom prst="star4">
              <a:avLst>
                <a:gd name="adj" fmla="val 12500"/>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428E5B"/>
                </a:solidFill>
                <a:latin typeface="Tahoma" panose="020B0604030504040204" pitchFamily="34" charset="0"/>
              </a:endParaRPr>
            </a:p>
          </p:txBody>
        </p:sp>
        <p:sp>
          <p:nvSpPr>
            <p:cNvPr id="26636" name="AutoShape 27">
              <a:extLst>
                <a:ext uri="{FF2B5EF4-FFF2-40B4-BE49-F238E27FC236}">
                  <a16:creationId xmlns:a16="http://schemas.microsoft.com/office/drawing/2014/main" id="{887AC6AB-B197-42B2-8429-41499130D0D7}"/>
                </a:ext>
              </a:extLst>
            </p:cNvPr>
            <p:cNvSpPr>
              <a:spLocks noChangeArrowheads="1"/>
            </p:cNvSpPr>
            <p:nvPr/>
          </p:nvSpPr>
          <p:spPr bwMode="auto">
            <a:xfrm>
              <a:off x="6443678" y="3352810"/>
              <a:ext cx="207962" cy="171451"/>
            </a:xfrm>
            <a:prstGeom prst="star4">
              <a:avLst>
                <a:gd name="adj" fmla="val 12500"/>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428E5B"/>
                </a:solidFill>
                <a:latin typeface="Tahoma" panose="020B0604030504040204" pitchFamily="34" charset="0"/>
              </a:endParaRPr>
            </a:p>
          </p:txBody>
        </p:sp>
        <p:sp>
          <p:nvSpPr>
            <p:cNvPr id="26637" name="AutoShape 28">
              <a:extLst>
                <a:ext uri="{FF2B5EF4-FFF2-40B4-BE49-F238E27FC236}">
                  <a16:creationId xmlns:a16="http://schemas.microsoft.com/office/drawing/2014/main" id="{478793A3-1F54-48A7-AA68-C531214BED0E}"/>
                </a:ext>
              </a:extLst>
            </p:cNvPr>
            <p:cNvSpPr>
              <a:spLocks noChangeArrowheads="1"/>
            </p:cNvSpPr>
            <p:nvPr/>
          </p:nvSpPr>
          <p:spPr bwMode="auto">
            <a:xfrm>
              <a:off x="3692534" y="3370272"/>
              <a:ext cx="207963" cy="171451"/>
            </a:xfrm>
            <a:prstGeom prst="star4">
              <a:avLst>
                <a:gd name="adj" fmla="val 12500"/>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428E5B"/>
                </a:solidFill>
                <a:latin typeface="Tahoma" panose="020B0604030504040204" pitchFamily="34" charset="0"/>
              </a:endParaRPr>
            </a:p>
          </p:txBody>
        </p:sp>
        <p:sp>
          <p:nvSpPr>
            <p:cNvPr id="26638" name="Rectangle 30">
              <a:extLst>
                <a:ext uri="{FF2B5EF4-FFF2-40B4-BE49-F238E27FC236}">
                  <a16:creationId xmlns:a16="http://schemas.microsoft.com/office/drawing/2014/main" id="{7C3070DA-8823-4EAA-A666-209782E8D82D}"/>
                </a:ext>
              </a:extLst>
            </p:cNvPr>
            <p:cNvSpPr>
              <a:spLocks noChangeArrowheads="1"/>
            </p:cNvSpPr>
            <p:nvPr/>
          </p:nvSpPr>
          <p:spPr bwMode="auto">
            <a:xfrm>
              <a:off x="6843729" y="5191141"/>
              <a:ext cx="1841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grpSp>
      <p:sp>
        <p:nvSpPr>
          <p:cNvPr id="18" name="云形标注 17">
            <a:extLst>
              <a:ext uri="{FF2B5EF4-FFF2-40B4-BE49-F238E27FC236}">
                <a16:creationId xmlns:a16="http://schemas.microsoft.com/office/drawing/2014/main" id="{35F27E53-F526-475E-A44C-7E76C62F65A7}"/>
              </a:ext>
            </a:extLst>
          </p:cNvPr>
          <p:cNvSpPr/>
          <p:nvPr/>
        </p:nvSpPr>
        <p:spPr bwMode="auto">
          <a:xfrm>
            <a:off x="165100" y="3017838"/>
            <a:ext cx="3232150" cy="908050"/>
          </a:xfrm>
          <a:prstGeom prst="cloudCallout">
            <a:avLst>
              <a:gd name="adj1" fmla="val -43402"/>
              <a:gd name="adj2" fmla="val 69765"/>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＊如何画分层数据流程图？</a:t>
            </a:r>
          </a:p>
        </p:txBody>
      </p:sp>
      <p:sp>
        <p:nvSpPr>
          <p:cNvPr id="26630" name="矩形 19">
            <a:extLst>
              <a:ext uri="{FF2B5EF4-FFF2-40B4-BE49-F238E27FC236}">
                <a16:creationId xmlns:a16="http://schemas.microsoft.com/office/drawing/2014/main" id="{9F582C96-0F5D-48C6-8225-C5F75F9628FD}"/>
              </a:ext>
            </a:extLst>
          </p:cNvPr>
          <p:cNvSpPr>
            <a:spLocks noChangeArrowheads="1"/>
          </p:cNvSpPr>
          <p:nvPr/>
        </p:nvSpPr>
        <p:spPr bwMode="auto">
          <a:xfrm>
            <a:off x="7735888" y="5573713"/>
            <a:ext cx="9302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d</a:t>
            </a:r>
            <a:endParaRPr kumimoji="0" lang="zh-CN" altLang="en-US" sz="1600">
              <a:solidFill>
                <a:srgbClr val="428E5B"/>
              </a:solidFill>
              <a:latin typeface="Tahoma" panose="020B0604030504040204" pitchFamily="34" charset="0"/>
            </a:endParaRPr>
          </a:p>
        </p:txBody>
      </p:sp>
      <p:sp>
        <p:nvSpPr>
          <p:cNvPr id="26631" name="矩形 20">
            <a:extLst>
              <a:ext uri="{FF2B5EF4-FFF2-40B4-BE49-F238E27FC236}">
                <a16:creationId xmlns:a16="http://schemas.microsoft.com/office/drawing/2014/main" id="{C1A425D1-F69F-464D-93FD-2C835FFF2B48}"/>
              </a:ext>
            </a:extLst>
          </p:cNvPr>
          <p:cNvSpPr>
            <a:spLocks noChangeArrowheads="1"/>
          </p:cNvSpPr>
          <p:nvPr/>
        </p:nvSpPr>
        <p:spPr bwMode="auto">
          <a:xfrm>
            <a:off x="7799388" y="3627438"/>
            <a:ext cx="90328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c</a:t>
            </a:r>
            <a:endParaRPr kumimoji="0" lang="zh-CN" altLang="en-US" sz="1600">
              <a:solidFill>
                <a:srgbClr val="428E5B"/>
              </a:solidFill>
              <a:latin typeface="Tahoma" panose="020B0604030504040204" pitchFamily="34" charset="0"/>
            </a:endParaRPr>
          </a:p>
        </p:txBody>
      </p:sp>
      <p:sp>
        <p:nvSpPr>
          <p:cNvPr id="26632" name="矩形 9">
            <a:extLst>
              <a:ext uri="{FF2B5EF4-FFF2-40B4-BE49-F238E27FC236}">
                <a16:creationId xmlns:a16="http://schemas.microsoft.com/office/drawing/2014/main" id="{5D698BD0-C00C-4CD3-8ACB-0A640D594DFE}"/>
              </a:ext>
            </a:extLst>
          </p:cNvPr>
          <p:cNvSpPr>
            <a:spLocks noChangeArrowheads="1"/>
          </p:cNvSpPr>
          <p:nvPr/>
        </p:nvSpPr>
        <p:spPr bwMode="auto">
          <a:xfrm>
            <a:off x="5745163" y="195263"/>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2</a:t>
            </a:r>
            <a:r>
              <a:rPr kumimoji="0" lang="en-US" altLang="zh-CN" sz="2400">
                <a:solidFill>
                  <a:srgbClr val="800000"/>
                </a:solidFill>
                <a:latin typeface="黑体" panose="02010609060101010101" pitchFamily="49" charset="-122"/>
                <a:ea typeface="黑体" panose="02010609060101010101" pitchFamily="49" charset="-122"/>
              </a:rPr>
              <a:t>.4</a:t>
            </a:r>
            <a:r>
              <a:rPr kumimoji="0" lang="zh-CN" altLang="en-US" sz="2400">
                <a:solidFill>
                  <a:srgbClr val="800000"/>
                </a:solidFill>
                <a:latin typeface="黑体" panose="02010609060101010101" pitchFamily="49" charset="-122"/>
                <a:ea typeface="黑体" panose="02010609060101010101" pitchFamily="49" charset="-122"/>
              </a:rPr>
              <a:t> 分层数据流图示例</a:t>
            </a:r>
            <a:endParaRPr kumimoji="0" lang="zh-CN" altLang="en-US" sz="2400">
              <a:solidFill>
                <a:srgbClr val="800000"/>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blinds(horizontal)">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046E6BB8-6BBC-4CD8-9D29-4348DF701800}"/>
              </a:ext>
            </a:extLst>
          </p:cNvPr>
          <p:cNvSpPr>
            <a:spLocks noGrp="1"/>
          </p:cNvSpPr>
          <p:nvPr>
            <p:ph type="title"/>
          </p:nvPr>
        </p:nvSpPr>
        <p:spPr/>
        <p:txBody>
          <a:bodyPr/>
          <a:lstStyle/>
          <a:p>
            <a:endParaRPr kumimoji="0" lang="zh-CN" altLang="en-US"/>
          </a:p>
        </p:txBody>
      </p:sp>
      <p:sp>
        <p:nvSpPr>
          <p:cNvPr id="27650" name="内容占位符 2">
            <a:extLst>
              <a:ext uri="{FF2B5EF4-FFF2-40B4-BE49-F238E27FC236}">
                <a16:creationId xmlns:a16="http://schemas.microsoft.com/office/drawing/2014/main" id="{0FC984CD-7003-4A07-B6EC-7DA67F0C3A84}"/>
              </a:ext>
            </a:extLst>
          </p:cNvPr>
          <p:cNvSpPr>
            <a:spLocks noGrp="1"/>
          </p:cNvSpPr>
          <p:nvPr>
            <p:ph idx="1"/>
          </p:nvPr>
        </p:nvSpPr>
        <p:spPr/>
        <p:txBody>
          <a:bodyPr/>
          <a:lstStyle/>
          <a:p>
            <a:endParaRPr kumimoji="0" lang="zh-CN" altLang="en-US"/>
          </a:p>
        </p:txBody>
      </p:sp>
      <p:sp>
        <p:nvSpPr>
          <p:cNvPr id="27651" name="灯片编号占位符 3">
            <a:extLst>
              <a:ext uri="{FF2B5EF4-FFF2-40B4-BE49-F238E27FC236}">
                <a16:creationId xmlns:a16="http://schemas.microsoft.com/office/drawing/2014/main" id="{CECA0BB6-526E-44A7-A6B6-B903FEE36A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C576FB1-9065-4531-BBD1-EB3ED4778FDD}" type="slidenum">
              <a:rPr kumimoji="0" lang="zh-CN" altLang="en-US" sz="1400"/>
              <a:pPr>
                <a:spcBef>
                  <a:spcPct val="0"/>
                </a:spcBef>
                <a:buFontTx/>
                <a:buNone/>
              </a:pPr>
              <a:t>15</a:t>
            </a:fld>
            <a:endParaRPr kumimoji="0" lang="en-US" altLang="zh-CN" sz="1400"/>
          </a:p>
        </p:txBody>
      </p:sp>
      <p:grpSp>
        <p:nvGrpSpPr>
          <p:cNvPr id="27652" name="Group 15">
            <a:extLst>
              <a:ext uri="{FF2B5EF4-FFF2-40B4-BE49-F238E27FC236}">
                <a16:creationId xmlns:a16="http://schemas.microsoft.com/office/drawing/2014/main" id="{8CB76249-0DDE-4484-A1C8-68CF4FBE3D54}"/>
              </a:ext>
            </a:extLst>
          </p:cNvPr>
          <p:cNvGrpSpPr>
            <a:grpSpLocks/>
          </p:cNvGrpSpPr>
          <p:nvPr/>
        </p:nvGrpSpPr>
        <p:grpSpPr bwMode="auto">
          <a:xfrm>
            <a:off x="479425" y="234950"/>
            <a:ext cx="7739063" cy="6321425"/>
            <a:chOff x="416" y="252"/>
            <a:chExt cx="4875" cy="3982"/>
          </a:xfrm>
        </p:grpSpPr>
        <p:grpSp>
          <p:nvGrpSpPr>
            <p:cNvPr id="27657" name="Group 12">
              <a:extLst>
                <a:ext uri="{FF2B5EF4-FFF2-40B4-BE49-F238E27FC236}">
                  <a16:creationId xmlns:a16="http://schemas.microsoft.com/office/drawing/2014/main" id="{EA018680-5D9E-4551-8D87-5CF9E16AC5B0}"/>
                </a:ext>
              </a:extLst>
            </p:cNvPr>
            <p:cNvGrpSpPr>
              <a:grpSpLocks/>
            </p:cNvGrpSpPr>
            <p:nvPr/>
          </p:nvGrpSpPr>
          <p:grpSpPr bwMode="auto">
            <a:xfrm>
              <a:off x="416" y="252"/>
              <a:ext cx="4875" cy="3982"/>
              <a:chOff x="416" y="252"/>
              <a:chExt cx="4875" cy="3982"/>
            </a:xfrm>
          </p:grpSpPr>
          <p:pic>
            <p:nvPicPr>
              <p:cNvPr id="27659" name="Picture 2">
                <a:extLst>
                  <a:ext uri="{FF2B5EF4-FFF2-40B4-BE49-F238E27FC236}">
                    <a16:creationId xmlns:a16="http://schemas.microsoft.com/office/drawing/2014/main" id="{E2A90328-832C-416F-B72C-C34D773EE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 y="252"/>
                <a:ext cx="4875" cy="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7">
                <a:extLst>
                  <a:ext uri="{FF2B5EF4-FFF2-40B4-BE49-F238E27FC236}">
                    <a16:creationId xmlns:a16="http://schemas.microsoft.com/office/drawing/2014/main" id="{FBBB4709-F973-4E87-B577-364165D56794}"/>
                  </a:ext>
                </a:extLst>
              </p:cNvPr>
              <p:cNvSpPr>
                <a:spLocks noChangeArrowheads="1"/>
              </p:cNvSpPr>
              <p:nvPr/>
            </p:nvSpPr>
            <p:spPr bwMode="auto">
              <a:xfrm>
                <a:off x="3177" y="4053"/>
                <a:ext cx="140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latin typeface="Tahoma" panose="020B0604030504040204" pitchFamily="34" charset="0"/>
                  </a:rPr>
                  <a:t>“销售统计”的子数流图</a:t>
                </a:r>
                <a:endParaRPr kumimoji="0" lang="en-US" altLang="zh-CN" sz="1600">
                  <a:latin typeface="Tahoma" panose="020B0604030504040204" pitchFamily="34" charset="0"/>
                </a:endParaRPr>
              </a:p>
            </p:txBody>
          </p:sp>
          <p:sp>
            <p:nvSpPr>
              <p:cNvPr id="27661" name="Rectangle 8">
                <a:extLst>
                  <a:ext uri="{FF2B5EF4-FFF2-40B4-BE49-F238E27FC236}">
                    <a16:creationId xmlns:a16="http://schemas.microsoft.com/office/drawing/2014/main" id="{A617EE32-6E95-40B2-9FBE-F99F6F117814}"/>
                  </a:ext>
                </a:extLst>
              </p:cNvPr>
              <p:cNvSpPr>
                <a:spLocks noChangeArrowheads="1"/>
              </p:cNvSpPr>
              <p:nvPr/>
            </p:nvSpPr>
            <p:spPr bwMode="auto">
              <a:xfrm>
                <a:off x="2305" y="1711"/>
                <a:ext cx="140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latin typeface="Tahoma" panose="020B0604030504040204" pitchFamily="34" charset="0"/>
                  </a:rPr>
                  <a:t>“处理进货”的子数流图</a:t>
                </a:r>
                <a:endParaRPr kumimoji="0" lang="en-US" altLang="zh-CN" sz="1600">
                  <a:latin typeface="Tahoma" panose="020B0604030504040204" pitchFamily="34" charset="0"/>
                </a:endParaRPr>
              </a:p>
            </p:txBody>
          </p:sp>
          <p:sp>
            <p:nvSpPr>
              <p:cNvPr id="27662" name="Rectangle 9">
                <a:extLst>
                  <a:ext uri="{FF2B5EF4-FFF2-40B4-BE49-F238E27FC236}">
                    <a16:creationId xmlns:a16="http://schemas.microsoft.com/office/drawing/2014/main" id="{4554EB43-E991-47D7-9B22-314E09B40160}"/>
                  </a:ext>
                </a:extLst>
              </p:cNvPr>
              <p:cNvSpPr>
                <a:spLocks noChangeArrowheads="1"/>
              </p:cNvSpPr>
              <p:nvPr/>
            </p:nvSpPr>
            <p:spPr bwMode="auto">
              <a:xfrm>
                <a:off x="1701" y="1185"/>
                <a:ext cx="26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en-US" altLang="zh-CN" sz="1200">
                    <a:latin typeface="Tahoma" panose="020B0604030504040204" pitchFamily="34" charset="0"/>
                  </a:rPr>
                  <a:t>3.1</a:t>
                </a:r>
              </a:p>
            </p:txBody>
          </p:sp>
          <p:sp>
            <p:nvSpPr>
              <p:cNvPr id="27663" name="Rectangle 10">
                <a:extLst>
                  <a:ext uri="{FF2B5EF4-FFF2-40B4-BE49-F238E27FC236}">
                    <a16:creationId xmlns:a16="http://schemas.microsoft.com/office/drawing/2014/main" id="{E7103389-C63C-4F80-AAF0-68ED1A52D838}"/>
                  </a:ext>
                </a:extLst>
              </p:cNvPr>
              <p:cNvSpPr>
                <a:spLocks noChangeArrowheads="1"/>
              </p:cNvSpPr>
              <p:nvPr/>
            </p:nvSpPr>
            <p:spPr bwMode="auto">
              <a:xfrm>
                <a:off x="883" y="3890"/>
                <a:ext cx="140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latin typeface="Tahoma" panose="020B0604030504040204" pitchFamily="34" charset="0"/>
                  </a:rPr>
                  <a:t>“缺货统计”的子数流图</a:t>
                </a:r>
                <a:endParaRPr kumimoji="0" lang="en-US" altLang="zh-CN" sz="1600">
                  <a:latin typeface="Tahoma" panose="020B0604030504040204" pitchFamily="34" charset="0"/>
                </a:endParaRPr>
              </a:p>
            </p:txBody>
          </p:sp>
        </p:grpSp>
        <p:sp>
          <p:nvSpPr>
            <p:cNvPr id="27658" name="Rectangle 14">
              <a:extLst>
                <a:ext uri="{FF2B5EF4-FFF2-40B4-BE49-F238E27FC236}">
                  <a16:creationId xmlns:a16="http://schemas.microsoft.com/office/drawing/2014/main" id="{B720EB36-514C-4951-8D63-CD3096635321}"/>
                </a:ext>
              </a:extLst>
            </p:cNvPr>
            <p:cNvSpPr>
              <a:spLocks noChangeArrowheads="1"/>
            </p:cNvSpPr>
            <p:nvPr/>
          </p:nvSpPr>
          <p:spPr bwMode="auto">
            <a:xfrm>
              <a:off x="470" y="286"/>
              <a:ext cx="45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en-US" altLang="zh-CN" sz="1600">
                  <a:latin typeface="Tahoma" panose="020B0604030504040204" pitchFamily="34" charset="0"/>
                </a:rPr>
                <a:t>1</a:t>
              </a:r>
              <a:r>
                <a:rPr kumimoji="0" lang="zh-CN" altLang="en-US" sz="1600">
                  <a:latin typeface="Tahoma" panose="020B0604030504040204" pitchFamily="34" charset="0"/>
                </a:rPr>
                <a:t>层图</a:t>
              </a:r>
              <a:endParaRPr kumimoji="0" lang="en-US" altLang="zh-CN" sz="1600">
                <a:latin typeface="Tahoma" panose="020B0604030504040204" pitchFamily="34" charset="0"/>
              </a:endParaRPr>
            </a:p>
          </p:txBody>
        </p:sp>
      </p:grpSp>
      <p:sp>
        <p:nvSpPr>
          <p:cNvPr id="27653" name="矩形 13">
            <a:extLst>
              <a:ext uri="{FF2B5EF4-FFF2-40B4-BE49-F238E27FC236}">
                <a16:creationId xmlns:a16="http://schemas.microsoft.com/office/drawing/2014/main" id="{EA6620C9-030A-46E9-9FC4-02721E4D52D6}"/>
              </a:ext>
            </a:extLst>
          </p:cNvPr>
          <p:cNvSpPr>
            <a:spLocks noChangeArrowheads="1"/>
          </p:cNvSpPr>
          <p:nvPr/>
        </p:nvSpPr>
        <p:spPr bwMode="auto">
          <a:xfrm>
            <a:off x="7258050" y="2540000"/>
            <a:ext cx="9286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e</a:t>
            </a:r>
            <a:endParaRPr kumimoji="0" lang="zh-CN" altLang="en-US" sz="1600">
              <a:solidFill>
                <a:srgbClr val="428E5B"/>
              </a:solidFill>
              <a:latin typeface="Tahoma" panose="020B0604030504040204" pitchFamily="34" charset="0"/>
            </a:endParaRPr>
          </a:p>
        </p:txBody>
      </p:sp>
      <p:sp>
        <p:nvSpPr>
          <p:cNvPr id="27654" name="矩形 14">
            <a:extLst>
              <a:ext uri="{FF2B5EF4-FFF2-40B4-BE49-F238E27FC236}">
                <a16:creationId xmlns:a16="http://schemas.microsoft.com/office/drawing/2014/main" id="{0C46BECD-BAB6-44C9-AE71-80D2B2628991}"/>
              </a:ext>
            </a:extLst>
          </p:cNvPr>
          <p:cNvSpPr>
            <a:spLocks noChangeArrowheads="1"/>
          </p:cNvSpPr>
          <p:nvPr/>
        </p:nvSpPr>
        <p:spPr bwMode="auto">
          <a:xfrm>
            <a:off x="7310438" y="6249988"/>
            <a:ext cx="890587"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f</a:t>
            </a:r>
            <a:endParaRPr kumimoji="0" lang="zh-CN" altLang="en-US" sz="1600">
              <a:solidFill>
                <a:srgbClr val="428E5B"/>
              </a:solidFill>
              <a:latin typeface="Tahoma" panose="020B0604030504040204" pitchFamily="34" charset="0"/>
            </a:endParaRPr>
          </a:p>
        </p:txBody>
      </p:sp>
      <p:sp>
        <p:nvSpPr>
          <p:cNvPr id="27655" name="矩形 9">
            <a:extLst>
              <a:ext uri="{FF2B5EF4-FFF2-40B4-BE49-F238E27FC236}">
                <a16:creationId xmlns:a16="http://schemas.microsoft.com/office/drawing/2014/main" id="{CDC17FCC-E75C-4436-9EC4-9009A4633530}"/>
              </a:ext>
            </a:extLst>
          </p:cNvPr>
          <p:cNvSpPr>
            <a:spLocks noChangeArrowheads="1"/>
          </p:cNvSpPr>
          <p:nvPr/>
        </p:nvSpPr>
        <p:spPr bwMode="auto">
          <a:xfrm>
            <a:off x="5843588" y="63500"/>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2</a:t>
            </a:r>
            <a:r>
              <a:rPr kumimoji="0" lang="en-US" altLang="zh-CN" sz="2400">
                <a:solidFill>
                  <a:srgbClr val="800000"/>
                </a:solidFill>
                <a:latin typeface="黑体" panose="02010609060101010101" pitchFamily="49" charset="-122"/>
                <a:ea typeface="黑体" panose="02010609060101010101" pitchFamily="49" charset="-122"/>
              </a:rPr>
              <a:t>.4</a:t>
            </a:r>
            <a:r>
              <a:rPr kumimoji="0" lang="zh-CN" altLang="en-US" sz="2400">
                <a:solidFill>
                  <a:srgbClr val="800000"/>
                </a:solidFill>
                <a:latin typeface="黑体" panose="02010609060101010101" pitchFamily="49" charset="-122"/>
                <a:ea typeface="黑体" panose="02010609060101010101" pitchFamily="49" charset="-122"/>
              </a:rPr>
              <a:t> 分层数据流图示例</a:t>
            </a:r>
            <a:endParaRPr kumimoji="0" lang="zh-CN" altLang="en-US" sz="2400">
              <a:solidFill>
                <a:srgbClr val="800000"/>
              </a:solidFill>
              <a:latin typeface="Tahoma" panose="020B0604030504040204" pitchFamily="34" charset="0"/>
              <a:ea typeface="黑体" panose="02010609060101010101" pitchFamily="49" charset="-122"/>
            </a:endParaRPr>
          </a:p>
        </p:txBody>
      </p:sp>
      <p:sp>
        <p:nvSpPr>
          <p:cNvPr id="27656" name="矩形 1">
            <a:extLst>
              <a:ext uri="{FF2B5EF4-FFF2-40B4-BE49-F238E27FC236}">
                <a16:creationId xmlns:a16="http://schemas.microsoft.com/office/drawing/2014/main" id="{983368BA-BFEC-492C-B23C-85121BB43977}"/>
              </a:ext>
            </a:extLst>
          </p:cNvPr>
          <p:cNvSpPr>
            <a:spLocks noChangeArrowheads="1"/>
          </p:cNvSpPr>
          <p:nvPr/>
        </p:nvSpPr>
        <p:spPr bwMode="auto">
          <a:xfrm>
            <a:off x="0" y="690563"/>
            <a:ext cx="87788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800">
                <a:solidFill>
                  <a:srgbClr val="800000"/>
                </a:solidFill>
                <a:latin typeface="黑体" panose="02010609060101010101" pitchFamily="49" charset="-122"/>
                <a:ea typeface="黑体" panose="02010609060101010101" pitchFamily="49" charset="-122"/>
              </a:rPr>
              <a:t>（续）</a:t>
            </a:r>
            <a:endParaRPr kumimoji="0" lang="zh-CN" altLang="en-US" sz="1800">
              <a:solidFill>
                <a:srgbClr val="800000"/>
              </a:solidFill>
              <a:latin typeface="Tahoma" panose="020B0604030504040204" pitchFamily="34"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C8176E9D-64F9-4FF4-9A95-D99463C73AE7}"/>
              </a:ext>
            </a:extLst>
          </p:cNvPr>
          <p:cNvSpPr>
            <a:spLocks noGrp="1"/>
          </p:cNvSpPr>
          <p:nvPr>
            <p:ph type="title"/>
          </p:nvPr>
        </p:nvSpPr>
        <p:spPr>
          <a:xfrm>
            <a:off x="3094038" y="746125"/>
            <a:ext cx="5400675" cy="755650"/>
          </a:xfrm>
        </p:spPr>
        <p:txBody>
          <a:bodyPr/>
          <a:lstStyle/>
          <a:p>
            <a:r>
              <a:rPr kumimoji="0" lang="en-US" altLang="zh-CN" sz="2800" b="1">
                <a:latin typeface="黑体" panose="02010609060101010101" pitchFamily="49" charset="-122"/>
                <a:ea typeface="黑体" panose="02010609060101010101" pitchFamily="49" charset="-122"/>
              </a:rPr>
              <a:t>4</a:t>
            </a:r>
            <a:r>
              <a:rPr kumimoji="0" lang="zh-CN" altLang="en-US" sz="2800" b="1">
                <a:latin typeface="黑体" panose="02010609060101010101" pitchFamily="49" charset="-122"/>
                <a:ea typeface="黑体" panose="02010609060101010101" pitchFamily="49" charset="-122"/>
              </a:rPr>
              <a:t>）特别注意事项</a:t>
            </a:r>
          </a:p>
        </p:txBody>
      </p:sp>
      <p:sp>
        <p:nvSpPr>
          <p:cNvPr id="28674" name="灯片编号占位符 3">
            <a:extLst>
              <a:ext uri="{FF2B5EF4-FFF2-40B4-BE49-F238E27FC236}">
                <a16:creationId xmlns:a16="http://schemas.microsoft.com/office/drawing/2014/main" id="{3ACF2A40-8EB7-4A95-A6F8-0F8B7B3885B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B92453B-F6D5-4DE8-B9DB-5567B57B0E92}" type="slidenum">
              <a:rPr kumimoji="0" lang="zh-CN" altLang="en-US" sz="1400"/>
              <a:pPr>
                <a:spcBef>
                  <a:spcPct val="0"/>
                </a:spcBef>
                <a:buFontTx/>
                <a:buNone/>
              </a:pPr>
              <a:t>16</a:t>
            </a:fld>
            <a:endParaRPr kumimoji="0" lang="en-US" altLang="zh-CN" sz="1400"/>
          </a:p>
        </p:txBody>
      </p:sp>
      <p:sp>
        <p:nvSpPr>
          <p:cNvPr id="28675" name="矩形 9">
            <a:extLst>
              <a:ext uri="{FF2B5EF4-FFF2-40B4-BE49-F238E27FC236}">
                <a16:creationId xmlns:a16="http://schemas.microsoft.com/office/drawing/2014/main" id="{1E4902E8-4C42-4672-91AE-D0B5BB4FED8E}"/>
              </a:ext>
            </a:extLst>
          </p:cNvPr>
          <p:cNvSpPr>
            <a:spLocks noChangeArrowheads="1"/>
          </p:cNvSpPr>
          <p:nvPr/>
        </p:nvSpPr>
        <p:spPr bwMode="auto">
          <a:xfrm>
            <a:off x="5745163" y="195263"/>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2</a:t>
            </a:r>
            <a:r>
              <a:rPr kumimoji="0" lang="en-US" altLang="zh-CN" sz="2400">
                <a:solidFill>
                  <a:srgbClr val="800000"/>
                </a:solidFill>
                <a:latin typeface="黑体" panose="02010609060101010101" pitchFamily="49" charset="-122"/>
                <a:ea typeface="黑体" panose="02010609060101010101" pitchFamily="49" charset="-122"/>
              </a:rPr>
              <a:t>.4</a:t>
            </a:r>
            <a:r>
              <a:rPr kumimoji="0" lang="zh-CN" altLang="en-US" sz="2400">
                <a:solidFill>
                  <a:srgbClr val="800000"/>
                </a:solidFill>
                <a:latin typeface="黑体" panose="02010609060101010101" pitchFamily="49" charset="-122"/>
                <a:ea typeface="黑体" panose="02010609060101010101" pitchFamily="49" charset="-122"/>
              </a:rPr>
              <a:t> 分层数据流图示例</a:t>
            </a:r>
            <a:endParaRPr kumimoji="0" lang="zh-CN" altLang="en-US" sz="2400">
              <a:solidFill>
                <a:srgbClr val="800000"/>
              </a:solidFill>
              <a:latin typeface="Tahoma" panose="020B0604030504040204" pitchFamily="34" charset="0"/>
              <a:ea typeface="黑体" panose="02010609060101010101" pitchFamily="49" charset="-122"/>
            </a:endParaRPr>
          </a:p>
        </p:txBody>
      </p:sp>
      <p:grpSp>
        <p:nvGrpSpPr>
          <p:cNvPr id="28676" name="Group 9">
            <a:extLst>
              <a:ext uri="{FF2B5EF4-FFF2-40B4-BE49-F238E27FC236}">
                <a16:creationId xmlns:a16="http://schemas.microsoft.com/office/drawing/2014/main" id="{B480D3FC-2DEA-4FBB-93D1-E2083E4409D8}"/>
              </a:ext>
            </a:extLst>
          </p:cNvPr>
          <p:cNvGrpSpPr>
            <a:grpSpLocks/>
          </p:cNvGrpSpPr>
          <p:nvPr/>
        </p:nvGrpSpPr>
        <p:grpSpPr bwMode="auto">
          <a:xfrm>
            <a:off x="1517650" y="1501775"/>
            <a:ext cx="7448550" cy="1819275"/>
            <a:chOff x="367" y="2006"/>
            <a:chExt cx="5281" cy="1859"/>
          </a:xfrm>
        </p:grpSpPr>
        <p:pic>
          <p:nvPicPr>
            <p:cNvPr id="28700" name="Picture 3">
              <a:extLst>
                <a:ext uri="{FF2B5EF4-FFF2-40B4-BE49-F238E27FC236}">
                  <a16:creationId xmlns:a16="http://schemas.microsoft.com/office/drawing/2014/main" id="{3B7FE04F-5056-4E85-9EAF-4B54D71AD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 y="2006"/>
              <a:ext cx="5281"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1" name="Line 8">
              <a:extLst>
                <a:ext uri="{FF2B5EF4-FFF2-40B4-BE49-F238E27FC236}">
                  <a16:creationId xmlns:a16="http://schemas.microsoft.com/office/drawing/2014/main" id="{BBFE5AB3-1CDC-43FA-BDA4-1706612BAB26}"/>
                </a:ext>
              </a:extLst>
            </p:cNvPr>
            <p:cNvSpPr>
              <a:spLocks noChangeShapeType="1"/>
            </p:cNvSpPr>
            <p:nvPr/>
          </p:nvSpPr>
          <p:spPr bwMode="auto">
            <a:xfrm>
              <a:off x="565" y="2288"/>
              <a:ext cx="424"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Rectangle 7">
            <a:extLst>
              <a:ext uri="{FF2B5EF4-FFF2-40B4-BE49-F238E27FC236}">
                <a16:creationId xmlns:a16="http://schemas.microsoft.com/office/drawing/2014/main" id="{67B16E1D-20BC-4D46-A2AB-BC5EFDC20B4D}"/>
              </a:ext>
            </a:extLst>
          </p:cNvPr>
          <p:cNvSpPr>
            <a:spLocks noChangeArrowheads="1"/>
          </p:cNvSpPr>
          <p:nvPr/>
        </p:nvSpPr>
        <p:spPr bwMode="auto">
          <a:xfrm>
            <a:off x="2165350" y="3319463"/>
            <a:ext cx="50101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en-US" altLang="zh-CN" sz="1800">
                <a:solidFill>
                  <a:srgbClr val="800000"/>
                </a:solidFill>
                <a:latin typeface="Tahoma" panose="020B0604030504040204" pitchFamily="34" charset="0"/>
              </a:rPr>
              <a:t>4</a:t>
            </a:r>
            <a:r>
              <a:rPr kumimoji="0" lang="zh-CN" altLang="en-US" sz="1800">
                <a:solidFill>
                  <a:srgbClr val="800000"/>
                </a:solidFill>
                <a:latin typeface="Tahoma" panose="020B0604030504040204" pitchFamily="34" charset="0"/>
              </a:rPr>
              <a:t>个外部实体，</a:t>
            </a:r>
            <a:r>
              <a:rPr kumimoji="0" lang="en-US" altLang="zh-CN" sz="1800">
                <a:solidFill>
                  <a:srgbClr val="800000"/>
                </a:solidFill>
                <a:latin typeface="Tahoma" panose="020B0604030504040204" pitchFamily="34" charset="0"/>
              </a:rPr>
              <a:t>2</a:t>
            </a:r>
            <a:r>
              <a:rPr kumimoji="0" lang="zh-CN" altLang="en-US" sz="1800">
                <a:solidFill>
                  <a:srgbClr val="800000"/>
                </a:solidFill>
                <a:latin typeface="Tahoma" panose="020B0604030504040204" pitchFamily="34" charset="0"/>
              </a:rPr>
              <a:t>个输入数据流，</a:t>
            </a:r>
            <a:r>
              <a:rPr kumimoji="0" lang="en-US" altLang="zh-CN" sz="1800">
                <a:solidFill>
                  <a:srgbClr val="800000"/>
                </a:solidFill>
                <a:latin typeface="Tahoma" panose="020B0604030504040204" pitchFamily="34" charset="0"/>
              </a:rPr>
              <a:t>3</a:t>
            </a:r>
            <a:r>
              <a:rPr kumimoji="0" lang="zh-CN" altLang="en-US" sz="1800">
                <a:solidFill>
                  <a:srgbClr val="800000"/>
                </a:solidFill>
                <a:latin typeface="Tahoma" panose="020B0604030504040204" pitchFamily="34" charset="0"/>
              </a:rPr>
              <a:t>个输出数据流</a:t>
            </a:r>
          </a:p>
        </p:txBody>
      </p:sp>
      <p:sp>
        <p:nvSpPr>
          <p:cNvPr id="28678" name="矩形 9">
            <a:extLst>
              <a:ext uri="{FF2B5EF4-FFF2-40B4-BE49-F238E27FC236}">
                <a16:creationId xmlns:a16="http://schemas.microsoft.com/office/drawing/2014/main" id="{0EB7301F-8564-4033-90DA-066AA6358A48}"/>
              </a:ext>
            </a:extLst>
          </p:cNvPr>
          <p:cNvSpPr>
            <a:spLocks noChangeArrowheads="1"/>
          </p:cNvSpPr>
          <p:nvPr/>
        </p:nvSpPr>
        <p:spPr bwMode="auto">
          <a:xfrm>
            <a:off x="8013700" y="3343275"/>
            <a:ext cx="823913"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a</a:t>
            </a:r>
            <a:endParaRPr kumimoji="0" lang="zh-CN" altLang="en-US" sz="1600">
              <a:solidFill>
                <a:srgbClr val="428E5B"/>
              </a:solidFill>
              <a:latin typeface="Tahoma" panose="020B0604030504040204" pitchFamily="34" charset="0"/>
            </a:endParaRPr>
          </a:p>
        </p:txBody>
      </p:sp>
      <p:sp>
        <p:nvSpPr>
          <p:cNvPr id="5" name="云形标注 4">
            <a:extLst>
              <a:ext uri="{FF2B5EF4-FFF2-40B4-BE49-F238E27FC236}">
                <a16:creationId xmlns:a16="http://schemas.microsoft.com/office/drawing/2014/main" id="{DB21BA6C-6BE7-4ED4-8DEC-5F8100A5CFE8}"/>
              </a:ext>
            </a:extLst>
          </p:cNvPr>
          <p:cNvSpPr/>
          <p:nvPr/>
        </p:nvSpPr>
        <p:spPr bwMode="auto">
          <a:xfrm>
            <a:off x="0" y="477838"/>
            <a:ext cx="3810000" cy="908050"/>
          </a:xfrm>
          <a:prstGeom prst="cloudCallout">
            <a:avLst>
              <a:gd name="adj1" fmla="val -47039"/>
              <a:gd name="adj2" fmla="val 62499"/>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画分层数据流程图时需要注意什么？</a:t>
            </a:r>
          </a:p>
        </p:txBody>
      </p:sp>
      <p:grpSp>
        <p:nvGrpSpPr>
          <p:cNvPr id="28680" name="Group 30">
            <a:extLst>
              <a:ext uri="{FF2B5EF4-FFF2-40B4-BE49-F238E27FC236}">
                <a16:creationId xmlns:a16="http://schemas.microsoft.com/office/drawing/2014/main" id="{3F09BCA7-3357-4300-ABAF-A47FBC77FAF8}"/>
              </a:ext>
            </a:extLst>
          </p:cNvPr>
          <p:cNvGrpSpPr>
            <a:grpSpLocks/>
          </p:cNvGrpSpPr>
          <p:nvPr/>
        </p:nvGrpSpPr>
        <p:grpSpPr bwMode="auto">
          <a:xfrm>
            <a:off x="1055688" y="3629025"/>
            <a:ext cx="7905750" cy="2838450"/>
            <a:chOff x="163" y="1174"/>
            <a:chExt cx="5492" cy="2131"/>
          </a:xfrm>
        </p:grpSpPr>
        <p:grpSp>
          <p:nvGrpSpPr>
            <p:cNvPr id="28683" name="Group 21">
              <a:extLst>
                <a:ext uri="{FF2B5EF4-FFF2-40B4-BE49-F238E27FC236}">
                  <a16:creationId xmlns:a16="http://schemas.microsoft.com/office/drawing/2014/main" id="{473CC955-23C6-44E9-9D41-F33432020A2E}"/>
                </a:ext>
              </a:extLst>
            </p:cNvPr>
            <p:cNvGrpSpPr>
              <a:grpSpLocks/>
            </p:cNvGrpSpPr>
            <p:nvPr/>
          </p:nvGrpSpPr>
          <p:grpSpPr bwMode="auto">
            <a:xfrm>
              <a:off x="163" y="1174"/>
              <a:ext cx="5492" cy="2131"/>
              <a:chOff x="163" y="1174"/>
              <a:chExt cx="5492" cy="2131"/>
            </a:xfrm>
          </p:grpSpPr>
          <p:grpSp>
            <p:nvGrpSpPr>
              <p:cNvPr id="28686" name="Group 15">
                <a:extLst>
                  <a:ext uri="{FF2B5EF4-FFF2-40B4-BE49-F238E27FC236}">
                    <a16:creationId xmlns:a16="http://schemas.microsoft.com/office/drawing/2014/main" id="{93499043-A299-4239-A92C-B4629E771A57}"/>
                  </a:ext>
                </a:extLst>
              </p:cNvPr>
              <p:cNvGrpSpPr>
                <a:grpSpLocks/>
              </p:cNvGrpSpPr>
              <p:nvPr/>
            </p:nvGrpSpPr>
            <p:grpSpPr bwMode="auto">
              <a:xfrm>
                <a:off x="163" y="1174"/>
                <a:ext cx="5492" cy="2131"/>
                <a:chOff x="163" y="1174"/>
                <a:chExt cx="5492" cy="2131"/>
              </a:xfrm>
            </p:grpSpPr>
            <p:grpSp>
              <p:nvGrpSpPr>
                <p:cNvPr id="28692" name="Group 9">
                  <a:extLst>
                    <a:ext uri="{FF2B5EF4-FFF2-40B4-BE49-F238E27FC236}">
                      <a16:creationId xmlns:a16="http://schemas.microsoft.com/office/drawing/2014/main" id="{15532D8E-E33C-4505-A918-4AD648E2785B}"/>
                    </a:ext>
                  </a:extLst>
                </p:cNvPr>
                <p:cNvGrpSpPr>
                  <a:grpSpLocks/>
                </p:cNvGrpSpPr>
                <p:nvPr/>
              </p:nvGrpSpPr>
              <p:grpSpPr bwMode="auto">
                <a:xfrm>
                  <a:off x="163" y="1174"/>
                  <a:ext cx="5492" cy="2131"/>
                  <a:chOff x="163" y="1174"/>
                  <a:chExt cx="5492" cy="2131"/>
                </a:xfrm>
              </p:grpSpPr>
              <p:pic>
                <p:nvPicPr>
                  <p:cNvPr id="28698" name="Picture 2">
                    <a:extLst>
                      <a:ext uri="{FF2B5EF4-FFF2-40B4-BE49-F238E27FC236}">
                        <a16:creationId xmlns:a16="http://schemas.microsoft.com/office/drawing/2014/main" id="{2375084B-0126-45B3-98DF-C2C27CDCE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 y="1174"/>
                    <a:ext cx="5492" cy="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9" name="Line 8">
                    <a:extLst>
                      <a:ext uri="{FF2B5EF4-FFF2-40B4-BE49-F238E27FC236}">
                        <a16:creationId xmlns:a16="http://schemas.microsoft.com/office/drawing/2014/main" id="{264980D3-E259-47E6-A0C7-A238682836A3}"/>
                      </a:ext>
                    </a:extLst>
                  </p:cNvPr>
                  <p:cNvSpPr>
                    <a:spLocks noChangeShapeType="1"/>
                  </p:cNvSpPr>
                  <p:nvPr/>
                </p:nvSpPr>
                <p:spPr bwMode="auto">
                  <a:xfrm>
                    <a:off x="299" y="1424"/>
                    <a:ext cx="428"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3" name="AutoShape 10">
                  <a:extLst>
                    <a:ext uri="{FF2B5EF4-FFF2-40B4-BE49-F238E27FC236}">
                      <a16:creationId xmlns:a16="http://schemas.microsoft.com/office/drawing/2014/main" id="{6043FEA7-D514-4568-B29F-90DCAEBE3127}"/>
                    </a:ext>
                  </a:extLst>
                </p:cNvPr>
                <p:cNvSpPr>
                  <a:spLocks noChangeArrowheads="1"/>
                </p:cNvSpPr>
                <p:nvPr/>
              </p:nvSpPr>
              <p:spPr bwMode="auto">
                <a:xfrm>
                  <a:off x="995" y="1386"/>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8694" name="AutoShape 11">
                  <a:extLst>
                    <a:ext uri="{FF2B5EF4-FFF2-40B4-BE49-F238E27FC236}">
                      <a16:creationId xmlns:a16="http://schemas.microsoft.com/office/drawing/2014/main" id="{CCDD6808-226C-4019-A2F2-D9EF889564E5}"/>
                    </a:ext>
                  </a:extLst>
                </p:cNvPr>
                <p:cNvSpPr>
                  <a:spLocks noChangeArrowheads="1"/>
                </p:cNvSpPr>
                <p:nvPr/>
              </p:nvSpPr>
              <p:spPr bwMode="auto">
                <a:xfrm>
                  <a:off x="2125" y="2984"/>
                  <a:ext cx="120" cy="125"/>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8695" name="AutoShape 12">
                  <a:extLst>
                    <a:ext uri="{FF2B5EF4-FFF2-40B4-BE49-F238E27FC236}">
                      <a16:creationId xmlns:a16="http://schemas.microsoft.com/office/drawing/2014/main" id="{486E4264-AA17-4BE9-91EE-086470ABF7A2}"/>
                    </a:ext>
                  </a:extLst>
                </p:cNvPr>
                <p:cNvSpPr>
                  <a:spLocks noChangeArrowheads="1"/>
                </p:cNvSpPr>
                <p:nvPr/>
              </p:nvSpPr>
              <p:spPr bwMode="auto">
                <a:xfrm>
                  <a:off x="550" y="3028"/>
                  <a:ext cx="120" cy="124"/>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8696" name="AutoShape 13">
                  <a:extLst>
                    <a:ext uri="{FF2B5EF4-FFF2-40B4-BE49-F238E27FC236}">
                      <a16:creationId xmlns:a16="http://schemas.microsoft.com/office/drawing/2014/main" id="{F91D80F3-D5AC-4416-8A86-CD48206DB999}"/>
                    </a:ext>
                  </a:extLst>
                </p:cNvPr>
                <p:cNvSpPr>
                  <a:spLocks noChangeArrowheads="1"/>
                </p:cNvSpPr>
                <p:nvPr/>
              </p:nvSpPr>
              <p:spPr bwMode="auto">
                <a:xfrm>
                  <a:off x="4316" y="1394"/>
                  <a:ext cx="120" cy="124"/>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8697" name="AutoShape 14">
                  <a:extLst>
                    <a:ext uri="{FF2B5EF4-FFF2-40B4-BE49-F238E27FC236}">
                      <a16:creationId xmlns:a16="http://schemas.microsoft.com/office/drawing/2014/main" id="{4007D9C1-7E9A-4F2F-B28E-BAFD73914D6D}"/>
                    </a:ext>
                  </a:extLst>
                </p:cNvPr>
                <p:cNvSpPr>
                  <a:spLocks noChangeArrowheads="1"/>
                </p:cNvSpPr>
                <p:nvPr/>
              </p:nvSpPr>
              <p:spPr bwMode="auto">
                <a:xfrm>
                  <a:off x="4386" y="2903"/>
                  <a:ext cx="120" cy="125"/>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grpSp>
          <p:sp>
            <p:nvSpPr>
              <p:cNvPr id="28687" name="Rectangle 16">
                <a:extLst>
                  <a:ext uri="{FF2B5EF4-FFF2-40B4-BE49-F238E27FC236}">
                    <a16:creationId xmlns:a16="http://schemas.microsoft.com/office/drawing/2014/main" id="{ECAF86BA-4ED0-44A0-9ADE-B4B737F60546}"/>
                  </a:ext>
                </a:extLst>
              </p:cNvPr>
              <p:cNvSpPr>
                <a:spLocks noChangeArrowheads="1"/>
              </p:cNvSpPr>
              <p:nvPr/>
            </p:nvSpPr>
            <p:spPr bwMode="auto">
              <a:xfrm>
                <a:off x="505" y="1456"/>
                <a:ext cx="408" cy="199"/>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顾客</a:t>
                </a:r>
              </a:p>
            </p:txBody>
          </p:sp>
          <p:sp>
            <p:nvSpPr>
              <p:cNvPr id="28688" name="Rectangle 17">
                <a:extLst>
                  <a:ext uri="{FF2B5EF4-FFF2-40B4-BE49-F238E27FC236}">
                    <a16:creationId xmlns:a16="http://schemas.microsoft.com/office/drawing/2014/main" id="{47D447FF-55BC-42BA-AA3D-52E0E0510D7D}"/>
                  </a:ext>
                </a:extLst>
              </p:cNvPr>
              <p:cNvSpPr>
                <a:spLocks noChangeArrowheads="1"/>
              </p:cNvSpPr>
              <p:nvPr/>
            </p:nvSpPr>
            <p:spPr bwMode="auto">
              <a:xfrm>
                <a:off x="3190" y="3031"/>
                <a:ext cx="565" cy="212"/>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采购部门</a:t>
                </a:r>
              </a:p>
            </p:txBody>
          </p:sp>
          <p:sp>
            <p:nvSpPr>
              <p:cNvPr id="28689" name="Line 18">
                <a:extLst>
                  <a:ext uri="{FF2B5EF4-FFF2-40B4-BE49-F238E27FC236}">
                    <a16:creationId xmlns:a16="http://schemas.microsoft.com/office/drawing/2014/main" id="{CC3A470B-502F-4932-80E0-3A6D816703E8}"/>
                  </a:ext>
                </a:extLst>
              </p:cNvPr>
              <p:cNvSpPr>
                <a:spLocks noChangeShapeType="1"/>
              </p:cNvSpPr>
              <p:nvPr/>
            </p:nvSpPr>
            <p:spPr bwMode="auto">
              <a:xfrm>
                <a:off x="1576" y="3104"/>
                <a:ext cx="1592" cy="93"/>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Rectangle 19">
                <a:extLst>
                  <a:ext uri="{FF2B5EF4-FFF2-40B4-BE49-F238E27FC236}">
                    <a16:creationId xmlns:a16="http://schemas.microsoft.com/office/drawing/2014/main" id="{E408D538-E6B8-4B63-AE03-956A44249DDD}"/>
                  </a:ext>
                </a:extLst>
              </p:cNvPr>
              <p:cNvSpPr>
                <a:spLocks noChangeArrowheads="1"/>
              </p:cNvSpPr>
              <p:nvPr/>
            </p:nvSpPr>
            <p:spPr bwMode="auto">
              <a:xfrm>
                <a:off x="5026" y="1456"/>
                <a:ext cx="408" cy="199"/>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仓库</a:t>
                </a:r>
              </a:p>
            </p:txBody>
          </p:sp>
          <p:sp>
            <p:nvSpPr>
              <p:cNvPr id="28691" name="Rectangle 20">
                <a:extLst>
                  <a:ext uri="{FF2B5EF4-FFF2-40B4-BE49-F238E27FC236}">
                    <a16:creationId xmlns:a16="http://schemas.microsoft.com/office/drawing/2014/main" id="{AA89A9F9-CCC6-4EF5-A185-5C7911D6DD9B}"/>
                  </a:ext>
                </a:extLst>
              </p:cNvPr>
              <p:cNvSpPr>
                <a:spLocks noChangeArrowheads="1"/>
              </p:cNvSpPr>
              <p:nvPr/>
            </p:nvSpPr>
            <p:spPr bwMode="auto">
              <a:xfrm>
                <a:off x="5026" y="2885"/>
                <a:ext cx="408" cy="199"/>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0066FF"/>
                    </a:solidFill>
                    <a:latin typeface="Tahoma" panose="020B0604030504040204" pitchFamily="34" charset="0"/>
                  </a:rPr>
                  <a:t>经理</a:t>
                </a:r>
              </a:p>
            </p:txBody>
          </p:sp>
        </p:grpSp>
        <p:sp>
          <p:nvSpPr>
            <p:cNvPr id="28684" name="Rectangle 23">
              <a:extLst>
                <a:ext uri="{FF2B5EF4-FFF2-40B4-BE49-F238E27FC236}">
                  <a16:creationId xmlns:a16="http://schemas.microsoft.com/office/drawing/2014/main" id="{9A38AD43-7D10-4A3F-84E1-3486FBA1F1FC}"/>
                </a:ext>
              </a:extLst>
            </p:cNvPr>
            <p:cNvSpPr>
              <a:spLocks noChangeArrowheads="1"/>
            </p:cNvSpPr>
            <p:nvPr/>
          </p:nvSpPr>
          <p:spPr bwMode="auto">
            <a:xfrm>
              <a:off x="3244" y="2185"/>
              <a:ext cx="63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sp>
          <p:nvSpPr>
            <p:cNvPr id="28685" name="Rectangle 28">
              <a:extLst>
                <a:ext uri="{FF2B5EF4-FFF2-40B4-BE49-F238E27FC236}">
                  <a16:creationId xmlns:a16="http://schemas.microsoft.com/office/drawing/2014/main" id="{86C906F2-3D68-4770-B78D-991FFBE92982}"/>
                </a:ext>
              </a:extLst>
            </p:cNvPr>
            <p:cNvSpPr>
              <a:spLocks noChangeArrowheads="1"/>
            </p:cNvSpPr>
            <p:nvPr/>
          </p:nvSpPr>
          <p:spPr bwMode="auto">
            <a:xfrm>
              <a:off x="2613" y="1349"/>
              <a:ext cx="633" cy="1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grpSp>
      <p:sp>
        <p:nvSpPr>
          <p:cNvPr id="28681" name="矩形 50">
            <a:extLst>
              <a:ext uri="{FF2B5EF4-FFF2-40B4-BE49-F238E27FC236}">
                <a16:creationId xmlns:a16="http://schemas.microsoft.com/office/drawing/2014/main" id="{62155E84-9D24-4934-B0E7-5478C5227BB9}"/>
              </a:ext>
            </a:extLst>
          </p:cNvPr>
          <p:cNvSpPr>
            <a:spLocks noChangeArrowheads="1"/>
          </p:cNvSpPr>
          <p:nvPr/>
        </p:nvSpPr>
        <p:spPr bwMode="auto">
          <a:xfrm>
            <a:off x="7950200" y="6249988"/>
            <a:ext cx="9302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2A2A39"/>
                </a:solidFill>
                <a:latin typeface="Tahoma" panose="020B0604030504040204" pitchFamily="34" charset="0"/>
              </a:rPr>
              <a:t>案例</a:t>
            </a:r>
            <a:r>
              <a:rPr kumimoji="0" lang="zh-CN" altLang="zh-CN" sz="1600">
                <a:solidFill>
                  <a:srgbClr val="2A2A39"/>
                </a:solidFill>
                <a:latin typeface="Tahoma" panose="020B0604030504040204" pitchFamily="34" charset="0"/>
              </a:rPr>
              <a:t>2</a:t>
            </a:r>
            <a:r>
              <a:rPr kumimoji="0" lang="zh-CN" altLang="en-US" sz="1600">
                <a:solidFill>
                  <a:srgbClr val="2A2A39"/>
                </a:solidFill>
                <a:latin typeface="Tahoma" panose="020B0604030504040204" pitchFamily="34" charset="0"/>
              </a:rPr>
              <a:t>.</a:t>
            </a:r>
            <a:r>
              <a:rPr kumimoji="0" lang="en-US" altLang="zh-CN" sz="1600">
                <a:solidFill>
                  <a:srgbClr val="2A2A39"/>
                </a:solidFill>
                <a:latin typeface="Tahoma" panose="020B0604030504040204" pitchFamily="34" charset="0"/>
              </a:rPr>
              <a:t>b</a:t>
            </a:r>
            <a:endParaRPr kumimoji="0" lang="zh-CN" altLang="en-US" sz="1600">
              <a:solidFill>
                <a:srgbClr val="428E5B"/>
              </a:solidFill>
              <a:latin typeface="Tahoma" panose="020B0604030504040204" pitchFamily="34" charset="0"/>
            </a:endParaRPr>
          </a:p>
        </p:txBody>
      </p:sp>
      <p:sp>
        <p:nvSpPr>
          <p:cNvPr id="16387" name="内容占位符 2">
            <a:extLst>
              <a:ext uri="{FF2B5EF4-FFF2-40B4-BE49-F238E27FC236}">
                <a16:creationId xmlns:a16="http://schemas.microsoft.com/office/drawing/2014/main" id="{06985C59-9027-4B75-8947-7AF1F65C3CF0}"/>
              </a:ext>
            </a:extLst>
          </p:cNvPr>
          <p:cNvSpPr>
            <a:spLocks noGrp="1"/>
          </p:cNvSpPr>
          <p:nvPr>
            <p:ph idx="1"/>
          </p:nvPr>
        </p:nvSpPr>
        <p:spPr>
          <a:xfrm>
            <a:off x="379413" y="1517650"/>
            <a:ext cx="758825" cy="2752725"/>
          </a:xfrm>
        </p:spPr>
        <p:txBody>
          <a:bodyPr vert="eaVert" lIns="0" rIns="0"/>
          <a:lstStyle/>
          <a:p>
            <a:pPr marL="0" indent="0">
              <a:buFontTx/>
              <a:buNone/>
            </a:pPr>
            <a:r>
              <a:rPr kumimoji="0" lang="zh-CN" altLang="en-US" sz="2000" b="1">
                <a:solidFill>
                  <a:srgbClr val="800000"/>
                </a:solidFill>
              </a:rPr>
              <a:t>上下层之间的一致性</a:t>
            </a:r>
            <a:r>
              <a:rPr kumimoji="0" lang="en-US" altLang="zh-CN" sz="2000" b="1">
                <a:solidFill>
                  <a:srgbClr val="800000"/>
                </a:solidFill>
              </a:rPr>
              <a:t>(</a:t>
            </a:r>
            <a:r>
              <a:rPr kumimoji="0" lang="zh-CN" altLang="en-US" sz="2000" b="1">
                <a:solidFill>
                  <a:srgbClr val="800000"/>
                </a:solidFill>
              </a:rPr>
              <a:t>接口吻合</a:t>
            </a:r>
            <a:r>
              <a:rPr kumimoji="0" lang="en-US" altLang="zh-CN" sz="2000" b="1">
                <a:solidFill>
                  <a:srgbClr val="800000"/>
                </a:solidFill>
              </a:rPr>
              <a:t>)</a:t>
            </a:r>
            <a:r>
              <a:rPr kumimoji="0" lang="zh-CN" altLang="en-US" sz="2000" b="1">
                <a:solidFill>
                  <a:srgbClr val="800000"/>
                </a:solidFill>
              </a:rPr>
              <a:t>！！</a:t>
            </a:r>
            <a:endParaRPr kumimoji="0" lang="en-US" altLang="zh-CN" sz="2000" b="1">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C9007CE1-D39B-4DF4-BA15-100457067378}"/>
              </a:ext>
            </a:extLst>
          </p:cNvPr>
          <p:cNvSpPr>
            <a:spLocks noGrp="1"/>
          </p:cNvSpPr>
          <p:nvPr>
            <p:ph type="title"/>
          </p:nvPr>
        </p:nvSpPr>
        <p:spPr>
          <a:xfrm>
            <a:off x="660400" y="484188"/>
            <a:ext cx="7772400" cy="1143000"/>
          </a:xfrm>
        </p:spPr>
        <p:txBody>
          <a:bodyPr/>
          <a:lstStyle/>
          <a:p>
            <a:pPr algn="l"/>
            <a:r>
              <a:rPr kumimoji="0" lang="en-US" altLang="zh-CN" sz="3200" b="1" dirty="0">
                <a:latin typeface="黑体" panose="02010609060101010101" pitchFamily="49" charset="-122"/>
                <a:ea typeface="黑体" panose="02010609060101010101" pitchFamily="49" charset="-122"/>
              </a:rPr>
              <a:t>2.5 </a:t>
            </a:r>
            <a:r>
              <a:rPr kumimoji="0" lang="zh-CN" altLang="en-US" sz="3200" b="1" dirty="0">
                <a:latin typeface="黑体" panose="02010609060101010101" pitchFamily="49" charset="-122"/>
                <a:ea typeface="黑体" panose="02010609060101010101" pitchFamily="49" charset="-122"/>
              </a:rPr>
              <a:t>数据字典</a:t>
            </a:r>
          </a:p>
        </p:txBody>
      </p:sp>
      <p:sp>
        <p:nvSpPr>
          <p:cNvPr id="16387" name="内容占位符 2">
            <a:extLst>
              <a:ext uri="{FF2B5EF4-FFF2-40B4-BE49-F238E27FC236}">
                <a16:creationId xmlns:a16="http://schemas.microsoft.com/office/drawing/2014/main" id="{BB75FD4D-4B7B-428C-8CB2-8569FE4EF370}"/>
              </a:ext>
            </a:extLst>
          </p:cNvPr>
          <p:cNvSpPr>
            <a:spLocks noGrp="1"/>
          </p:cNvSpPr>
          <p:nvPr>
            <p:ph idx="1"/>
          </p:nvPr>
        </p:nvSpPr>
        <p:spPr>
          <a:xfrm>
            <a:off x="685800" y="1786731"/>
            <a:ext cx="8164513" cy="4454525"/>
          </a:xfrm>
        </p:spPr>
        <p:txBody>
          <a:bodyPr/>
          <a:lstStyle/>
          <a:p>
            <a:r>
              <a:rPr kumimoji="0" lang="zh-CN" altLang="en-US" sz="2400" b="1" dirty="0">
                <a:solidFill>
                  <a:srgbClr val="800000"/>
                </a:solidFill>
              </a:rPr>
              <a:t>数据流图</a:t>
            </a:r>
            <a:r>
              <a:rPr kumimoji="0" lang="zh-CN" altLang="en-US" sz="2400" b="1" dirty="0">
                <a:solidFill>
                  <a:srgbClr val="2A2A39"/>
                </a:solidFill>
              </a:rPr>
              <a:t>表达了数据、处理过程、及相互作用关系抽象的</a:t>
            </a:r>
            <a:r>
              <a:rPr kumimoji="0" lang="zh-CN" altLang="en-US" sz="2400" b="1" dirty="0">
                <a:solidFill>
                  <a:srgbClr val="0000FF"/>
                </a:solidFill>
              </a:rPr>
              <a:t>拓扑结构</a:t>
            </a:r>
            <a:endParaRPr kumimoji="0" lang="en-US" altLang="zh-CN" sz="2400" b="1" dirty="0">
              <a:solidFill>
                <a:srgbClr val="2A2A39"/>
              </a:solidFill>
            </a:endParaRPr>
          </a:p>
          <a:p>
            <a:r>
              <a:rPr kumimoji="0" lang="zh-CN" altLang="en-US" sz="2400" b="1" dirty="0">
                <a:solidFill>
                  <a:srgbClr val="2A2A39"/>
                </a:solidFill>
              </a:rPr>
              <a:t>对流程图中外部对象、数据流、保存文件和加工等</a:t>
            </a:r>
            <a:r>
              <a:rPr kumimoji="0" lang="zh-CN" altLang="en-US" sz="2400" b="1" dirty="0">
                <a:solidFill>
                  <a:srgbClr val="800000"/>
                </a:solidFill>
              </a:rPr>
              <a:t>要素的详细描述</a:t>
            </a:r>
            <a:r>
              <a:rPr kumimoji="0" lang="zh-CN" altLang="en-US" sz="2400" b="1" dirty="0">
                <a:solidFill>
                  <a:srgbClr val="2A2A39"/>
                </a:solidFill>
              </a:rPr>
              <a:t>必需借助</a:t>
            </a:r>
            <a:r>
              <a:rPr kumimoji="0" lang="zh-CN" altLang="en-US" sz="2400" b="1" dirty="0">
                <a:solidFill>
                  <a:srgbClr val="0000FF"/>
                </a:solidFill>
              </a:rPr>
              <a:t>数据字典</a:t>
            </a:r>
            <a:r>
              <a:rPr kumimoji="0" lang="zh-CN" altLang="en-US" sz="2400" b="1" dirty="0">
                <a:solidFill>
                  <a:srgbClr val="2A2A39"/>
                </a:solidFill>
              </a:rPr>
              <a:t>（</a:t>
            </a:r>
            <a:r>
              <a:rPr kumimoji="0" lang="en-US" altLang="zh-CN" sz="2400" b="1" dirty="0">
                <a:solidFill>
                  <a:srgbClr val="2A2A39"/>
                </a:solidFill>
              </a:rPr>
              <a:t>Data Dictionary</a:t>
            </a:r>
            <a:r>
              <a:rPr kumimoji="0" lang="zh-CN" altLang="en-US" sz="2400" b="1" dirty="0">
                <a:solidFill>
                  <a:srgbClr val="2A2A39"/>
                </a:solidFill>
              </a:rPr>
              <a:t>）对其逐一描述。</a:t>
            </a:r>
            <a:endParaRPr kumimoji="0" lang="en-US" altLang="zh-CN" sz="2400" b="1" dirty="0">
              <a:solidFill>
                <a:srgbClr val="2A2A39"/>
              </a:solidFill>
            </a:endParaRPr>
          </a:p>
          <a:p>
            <a:r>
              <a:rPr kumimoji="0" lang="zh-CN" altLang="en-US" sz="2400" b="1" dirty="0">
                <a:solidFill>
                  <a:srgbClr val="2A2A39"/>
                </a:solidFill>
              </a:rPr>
              <a:t>数据字典包含内容：</a:t>
            </a:r>
            <a:endParaRPr kumimoji="0" lang="en-US" altLang="zh-CN" sz="2400" b="1" dirty="0">
              <a:solidFill>
                <a:srgbClr val="2A2A39"/>
              </a:solidFill>
            </a:endParaRPr>
          </a:p>
          <a:p>
            <a:pPr lvl="1"/>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数据项的说明（</a:t>
            </a:r>
            <a:r>
              <a:rPr kumimoji="0" lang="zh-CN" altLang="en-US" sz="1800" b="1" dirty="0"/>
              <a:t>是数据的</a:t>
            </a:r>
            <a:r>
              <a:rPr kumimoji="0" lang="zh-CN" altLang="en-US" sz="1800" b="1" dirty="0">
                <a:solidFill>
                  <a:srgbClr val="0000FF"/>
                </a:solidFill>
              </a:rPr>
              <a:t>最小单位</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0" lang="en-US" altLang="zh-CN"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数据结构的说明（</a:t>
            </a:r>
            <a:r>
              <a:rPr kumimoji="0" lang="zh-CN" altLang="en-US" sz="1800" b="1" dirty="0">
                <a:effectLst>
                  <a:outerShdw blurRad="38100" dist="38100" dir="2700000" algn="tl">
                    <a:srgbClr val="C0C0C0"/>
                  </a:outerShdw>
                </a:effectLst>
              </a:rPr>
              <a:t>描述某些数据项之间的</a:t>
            </a:r>
            <a:r>
              <a:rPr kumimoji="0" lang="zh-CN" altLang="en-US" sz="1800" b="1" dirty="0">
                <a:solidFill>
                  <a:srgbClr val="0066FF"/>
                </a:solidFill>
                <a:effectLst>
                  <a:outerShdw blurRad="38100" dist="38100" dir="2700000" algn="tl">
                    <a:srgbClr val="C0C0C0"/>
                  </a:outerShdw>
                </a:effectLst>
              </a:rPr>
              <a:t>组成关系</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0" lang="en-US" altLang="zh-CN"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数据流的说明（</a:t>
            </a:r>
            <a:r>
              <a:rPr kumimoji="0" lang="zh-CN" altLang="en-US" sz="1800" b="1" dirty="0">
                <a:effectLst>
                  <a:outerShdw blurRad="38100" dist="38100" dir="2700000" algn="tl">
                    <a:srgbClr val="C0C0C0"/>
                  </a:outerShdw>
                </a:effectLst>
              </a:rPr>
              <a:t>由一个或一组固定的数据项或数据结构</a:t>
            </a:r>
            <a:r>
              <a:rPr kumimoji="0" lang="zh-CN" altLang="en-US" sz="1800" b="1" dirty="0">
                <a:solidFill>
                  <a:srgbClr val="0066FF"/>
                </a:solidFill>
                <a:effectLst>
                  <a:outerShdw blurRad="38100" dist="38100" dir="2700000" algn="tl">
                    <a:srgbClr val="C0C0C0"/>
                  </a:outerShdw>
                </a:effectLst>
              </a:rPr>
              <a:t>组成结构</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0" lang="en-US" altLang="zh-CN"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加工的说明（</a:t>
            </a:r>
            <a:r>
              <a:rPr kumimoji="0" lang="zh-CN" altLang="en-US" sz="1800" b="1" dirty="0"/>
              <a:t>对加工逻辑进行说明</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0" lang="en-US" altLang="zh-CN"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保存文件的说明（</a:t>
            </a:r>
            <a:r>
              <a:rPr kumimoji="0" lang="zh-CN" altLang="en-US" sz="1800" b="1" dirty="0">
                <a:effectLst>
                  <a:outerShdw blurRad="38100" dist="38100" dir="2700000" algn="tl">
                    <a:srgbClr val="C0C0C0"/>
                  </a:outerShdw>
                </a:effectLst>
              </a:rPr>
              <a:t>描述具体的逻辑存储结构，不涉及物理组织</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a:t>
            </a:r>
            <a:endParaRPr kumimoji="0" lang="en-US" altLang="zh-CN"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lvl="1"/>
            <a:r>
              <a:rPr kumimoji="0" lang="zh-CN" altLang="en-US" sz="1800" b="1" dirty="0">
                <a:solidFill>
                  <a:srgbClr val="9C1A26"/>
                </a:solidFill>
                <a:latin typeface="Heiti SC Light" pitchFamily="2" charset="-122"/>
                <a:ea typeface="Heiti SC Light" pitchFamily="2" charset="-122"/>
              </a:rPr>
              <a:t>外部对象</a:t>
            </a:r>
            <a:r>
              <a:rPr kumimoji="0" lang="zh-CN" altLang="en-US" sz="1800" b="1" dirty="0">
                <a:solidFill>
                  <a:srgbClr val="9C1A26"/>
                </a:solidFill>
                <a:effectLst>
                  <a:outerShdw blurRad="38100" dist="38100" dir="2700000" algn="tl">
                    <a:srgbClr val="C0C0C0"/>
                  </a:outerShdw>
                </a:effectLst>
                <a:latin typeface="黑体" panose="02010609060101010101" pitchFamily="49" charset="-122"/>
                <a:ea typeface="黑体" panose="02010609060101010101" pitchFamily="49" charset="-122"/>
              </a:rPr>
              <a:t>的说明</a:t>
            </a:r>
            <a:r>
              <a:rPr kumimoji="0" lang="zh-CN" altLang="en-US" sz="1800" b="1" dirty="0">
                <a:solidFill>
                  <a:srgbClr val="9C1A26"/>
                </a:solidFill>
              </a:rPr>
              <a:t>（</a:t>
            </a:r>
            <a:r>
              <a:rPr kumimoji="0" lang="zh-CN" altLang="en-US" sz="1800" b="1" dirty="0">
                <a:effectLst>
                  <a:outerShdw blurRad="38100" dist="38100" dir="2700000" algn="tl">
                    <a:srgbClr val="C0C0C0"/>
                  </a:outerShdw>
                </a:effectLst>
              </a:rPr>
              <a:t>定义外部对象的编号、名称、简述等</a:t>
            </a:r>
            <a:r>
              <a:rPr kumimoji="0" lang="zh-CN" altLang="en-US" sz="1800" b="1" dirty="0">
                <a:solidFill>
                  <a:srgbClr val="9C1A26"/>
                </a:solidFill>
              </a:rPr>
              <a:t>）</a:t>
            </a:r>
          </a:p>
        </p:txBody>
      </p:sp>
      <p:sp>
        <p:nvSpPr>
          <p:cNvPr id="29699" name="灯片编号占位符 3">
            <a:extLst>
              <a:ext uri="{FF2B5EF4-FFF2-40B4-BE49-F238E27FC236}">
                <a16:creationId xmlns:a16="http://schemas.microsoft.com/office/drawing/2014/main" id="{2A7E9C7F-6579-42A2-8B35-A8CD88874D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DF83F1B-EF11-4CFF-A81F-0A4CFA3925E0}" type="slidenum">
              <a:rPr kumimoji="0" lang="zh-CN" altLang="en-US" sz="1400"/>
              <a:pPr>
                <a:spcBef>
                  <a:spcPct val="0"/>
                </a:spcBef>
                <a:buFontTx/>
                <a:buNone/>
              </a:pPr>
              <a:t>17</a:t>
            </a:fld>
            <a:endParaRPr kumimoji="0" lang="en-US" altLang="zh-CN" sz="1400"/>
          </a:p>
        </p:txBody>
      </p:sp>
      <p:sp>
        <p:nvSpPr>
          <p:cNvPr id="5" name="云形标注 4">
            <a:extLst>
              <a:ext uri="{FF2B5EF4-FFF2-40B4-BE49-F238E27FC236}">
                <a16:creationId xmlns:a16="http://schemas.microsoft.com/office/drawing/2014/main" id="{487B2FB1-E466-46C3-A914-BA862FAFE4EE}"/>
              </a:ext>
            </a:extLst>
          </p:cNvPr>
          <p:cNvSpPr/>
          <p:nvPr/>
        </p:nvSpPr>
        <p:spPr bwMode="auto">
          <a:xfrm>
            <a:off x="5227638" y="865188"/>
            <a:ext cx="3067050"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dirty="0">
                <a:solidFill>
                  <a:srgbClr val="2A2A39"/>
                </a:solidFill>
              </a:rPr>
              <a:t>数据流程图描述了什么？</a:t>
            </a:r>
          </a:p>
        </p:txBody>
      </p:sp>
      <p:sp>
        <p:nvSpPr>
          <p:cNvPr id="29701" name="矩形 1">
            <a:extLst>
              <a:ext uri="{FF2B5EF4-FFF2-40B4-BE49-F238E27FC236}">
                <a16:creationId xmlns:a16="http://schemas.microsoft.com/office/drawing/2014/main" id="{4D14BD21-13B3-4CDC-BFED-E07E50100BAC}"/>
              </a:ext>
            </a:extLst>
          </p:cNvPr>
          <p:cNvSpPr>
            <a:spLocks noChangeArrowheads="1"/>
          </p:cNvSpPr>
          <p:nvPr/>
        </p:nvSpPr>
        <p:spPr bwMode="auto">
          <a:xfrm>
            <a:off x="6761163" y="161925"/>
            <a:ext cx="218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chemeClr val="tx2"/>
                </a:solidFill>
                <a:latin typeface="黑体" panose="02010609060101010101" pitchFamily="49" charset="-122"/>
                <a:ea typeface="黑体" panose="02010609060101010101" pitchFamily="49" charset="-122"/>
              </a:rPr>
              <a:t>二 数据流程图</a:t>
            </a:r>
            <a:endParaRPr kumimoji="0" lang="zh-CN" altLang="en-US" sz="2400">
              <a:solidFill>
                <a:schemeClr val="tx2"/>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0" dur="500"/>
                                        <p:tgtEl>
                                          <p:spTgt spid="1638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3" dur="500"/>
                                        <p:tgtEl>
                                          <p:spTgt spid="1638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6" dur="500"/>
                                        <p:tgtEl>
                                          <p:spTgt spid="1638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9" dur="500"/>
                                        <p:tgtEl>
                                          <p:spTgt spid="1638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2" dur="500"/>
                                        <p:tgtEl>
                                          <p:spTgt spid="16387">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35" dur="500"/>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B2549EB2-4A75-451C-94AE-3D5DE504F52B}"/>
              </a:ext>
            </a:extLst>
          </p:cNvPr>
          <p:cNvSpPr>
            <a:spLocks noGrp="1"/>
          </p:cNvSpPr>
          <p:nvPr>
            <p:ph type="title"/>
          </p:nvPr>
        </p:nvSpPr>
        <p:spPr/>
        <p:txBody>
          <a:bodyPr/>
          <a:lstStyle/>
          <a:p>
            <a:pPr algn="l"/>
            <a:r>
              <a:rPr kumimoji="0" lang="zh-CN" altLang="en-US" sz="2800" b="1"/>
              <a:t>2</a:t>
            </a:r>
            <a:r>
              <a:rPr kumimoji="0" lang="en-US" altLang="zh-CN" sz="2800" b="1"/>
              <a:t>.6</a:t>
            </a:r>
            <a:r>
              <a:rPr kumimoji="0" lang="zh-CN" altLang="en-US" sz="2800" b="1"/>
              <a:t> 数据字典示例</a:t>
            </a:r>
          </a:p>
        </p:txBody>
      </p:sp>
      <p:sp>
        <p:nvSpPr>
          <p:cNvPr id="30722" name="内容占位符 2">
            <a:extLst>
              <a:ext uri="{FF2B5EF4-FFF2-40B4-BE49-F238E27FC236}">
                <a16:creationId xmlns:a16="http://schemas.microsoft.com/office/drawing/2014/main" id="{59AAF336-362D-491C-A15A-00BD0ABF3571}"/>
              </a:ext>
            </a:extLst>
          </p:cNvPr>
          <p:cNvSpPr>
            <a:spLocks noGrp="1"/>
          </p:cNvSpPr>
          <p:nvPr>
            <p:ph idx="1"/>
          </p:nvPr>
        </p:nvSpPr>
        <p:spPr/>
        <p:txBody>
          <a:bodyPr/>
          <a:lstStyle/>
          <a:p>
            <a:r>
              <a:rPr kumimoji="0" lang="zh-CN" altLang="en-US" sz="2800" b="1"/>
              <a:t>汽车订票系统</a:t>
            </a:r>
            <a:endParaRPr kumimoji="0" lang="en-US" altLang="zh-CN" sz="2800" b="1"/>
          </a:p>
          <a:p>
            <a:pPr>
              <a:buFontTx/>
              <a:buNone/>
            </a:pPr>
            <a:r>
              <a:rPr kumimoji="0" lang="en-US" altLang="zh-CN" sz="2800" b="1">
                <a:solidFill>
                  <a:srgbClr val="0000FF"/>
                </a:solidFill>
              </a:rPr>
              <a:t>  </a:t>
            </a:r>
            <a:r>
              <a:rPr kumimoji="0" lang="zh-CN" altLang="en-US" sz="2800" b="1">
                <a:solidFill>
                  <a:srgbClr val="0000FF"/>
                </a:solidFill>
              </a:rPr>
              <a:t>案例</a:t>
            </a:r>
            <a:r>
              <a:rPr kumimoji="0" lang="en-US" altLang="zh-CN" sz="2800" b="1">
                <a:solidFill>
                  <a:srgbClr val="0000FF"/>
                </a:solidFill>
              </a:rPr>
              <a:t>3</a:t>
            </a:r>
            <a:r>
              <a:rPr kumimoji="0" lang="zh-CN" altLang="en-US" sz="2800" b="1">
                <a:solidFill>
                  <a:srgbClr val="0000FF"/>
                </a:solidFill>
              </a:rPr>
              <a:t>：</a:t>
            </a:r>
            <a:r>
              <a:rPr kumimoji="0" lang="en-US" altLang="zh-CN" sz="2800" b="1">
                <a:solidFill>
                  <a:srgbClr val="0000FF"/>
                </a:solidFill>
              </a:rPr>
              <a:t>PPT16-21</a:t>
            </a:r>
            <a:endParaRPr kumimoji="0" lang="zh-CN" altLang="en-US" sz="2800" b="1">
              <a:solidFill>
                <a:srgbClr val="0000FF"/>
              </a:solidFill>
            </a:endParaRPr>
          </a:p>
          <a:p>
            <a:pPr>
              <a:buFontTx/>
              <a:buNone/>
            </a:pPr>
            <a:r>
              <a:rPr kumimoji="0" lang="en-US" altLang="zh-CN" sz="2400" b="1"/>
              <a:t>	(</a:t>
            </a:r>
            <a:r>
              <a:rPr kumimoji="0" lang="zh-CN" altLang="en-US" sz="2400" b="1"/>
              <a:t>网上下载</a:t>
            </a:r>
            <a:r>
              <a:rPr kumimoji="0" lang="zh-CN" altLang="en-US" b="1"/>
              <a:t>：</a:t>
            </a:r>
            <a:r>
              <a:rPr kumimoji="0" lang="en-US" altLang="zh-CN" sz="2000" b="1"/>
              <a:t>http://www.docin.com/p-313670457.html</a:t>
            </a:r>
            <a:r>
              <a:rPr kumimoji="0" lang="zh-CN" altLang="en-US" sz="2400" b="1"/>
              <a:t>，仅供参考了解数据字典文件大致的书写内容和描述格式</a:t>
            </a:r>
            <a:r>
              <a:rPr kumimoji="0" lang="en-US" altLang="zh-CN" sz="2400" b="1"/>
              <a:t>)</a:t>
            </a:r>
          </a:p>
        </p:txBody>
      </p:sp>
      <p:sp>
        <p:nvSpPr>
          <p:cNvPr id="30723" name="灯片编号占位符 3">
            <a:extLst>
              <a:ext uri="{FF2B5EF4-FFF2-40B4-BE49-F238E27FC236}">
                <a16:creationId xmlns:a16="http://schemas.microsoft.com/office/drawing/2014/main" id="{F3CB9BD7-EFCA-4861-BD99-1BA1C558E0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F7739187-891A-4C44-8B28-FD40E03D1575}" type="slidenum">
              <a:rPr kumimoji="0" lang="zh-CN" altLang="en-US" sz="1400"/>
              <a:pPr>
                <a:spcBef>
                  <a:spcPct val="0"/>
                </a:spcBef>
                <a:buFontTx/>
                <a:buNone/>
              </a:pPr>
              <a:t>18</a:t>
            </a:fld>
            <a:endParaRPr kumimoji="0" lang="en-US" altLang="zh-CN" sz="1400"/>
          </a:p>
        </p:txBody>
      </p:sp>
      <p:sp>
        <p:nvSpPr>
          <p:cNvPr id="5" name="云形标注 4">
            <a:extLst>
              <a:ext uri="{FF2B5EF4-FFF2-40B4-BE49-F238E27FC236}">
                <a16:creationId xmlns:a16="http://schemas.microsoft.com/office/drawing/2014/main" id="{9AC66F06-5EF8-4615-8CAC-296C94DC84CF}"/>
              </a:ext>
            </a:extLst>
          </p:cNvPr>
          <p:cNvSpPr/>
          <p:nvPr/>
        </p:nvSpPr>
        <p:spPr bwMode="auto">
          <a:xfrm>
            <a:off x="5146675" y="1154113"/>
            <a:ext cx="3067050" cy="908050"/>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数据流程图描述了什么？</a:t>
            </a:r>
          </a:p>
        </p:txBody>
      </p:sp>
      <p:sp>
        <p:nvSpPr>
          <p:cNvPr id="30725" name="矩形 1">
            <a:extLst>
              <a:ext uri="{FF2B5EF4-FFF2-40B4-BE49-F238E27FC236}">
                <a16:creationId xmlns:a16="http://schemas.microsoft.com/office/drawing/2014/main" id="{1949C669-F6C8-43FA-8DDE-D8621FB232EC}"/>
              </a:ext>
            </a:extLst>
          </p:cNvPr>
          <p:cNvSpPr>
            <a:spLocks noChangeArrowheads="1"/>
          </p:cNvSpPr>
          <p:nvPr/>
        </p:nvSpPr>
        <p:spPr bwMode="auto">
          <a:xfrm>
            <a:off x="6761163" y="161925"/>
            <a:ext cx="2185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chemeClr val="tx2"/>
                </a:solidFill>
                <a:latin typeface="黑体" panose="02010609060101010101" pitchFamily="49" charset="-122"/>
                <a:ea typeface="黑体" panose="02010609060101010101" pitchFamily="49" charset="-122"/>
              </a:rPr>
              <a:t>二 数据流程图</a:t>
            </a:r>
            <a:endParaRPr kumimoji="0" lang="zh-CN" altLang="en-US" sz="2400">
              <a:solidFill>
                <a:schemeClr val="tx2"/>
              </a:solidFill>
              <a:latin typeface="Tahoma" panose="020B0604030504040204" pitchFamily="34" charset="0"/>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156A661F-E47F-4DFA-B5E2-056A28FD8D41}"/>
              </a:ext>
            </a:extLst>
          </p:cNvPr>
          <p:cNvSpPr>
            <a:spLocks noGrp="1"/>
          </p:cNvSpPr>
          <p:nvPr>
            <p:ph type="title"/>
          </p:nvPr>
        </p:nvSpPr>
        <p:spPr/>
        <p:txBody>
          <a:bodyPr/>
          <a:lstStyle/>
          <a:p>
            <a:endParaRPr kumimoji="0" lang="zh-CN" altLang="en-US"/>
          </a:p>
        </p:txBody>
      </p:sp>
      <p:sp>
        <p:nvSpPr>
          <p:cNvPr id="31746" name="内容占位符 2">
            <a:extLst>
              <a:ext uri="{FF2B5EF4-FFF2-40B4-BE49-F238E27FC236}">
                <a16:creationId xmlns:a16="http://schemas.microsoft.com/office/drawing/2014/main" id="{E5F75A9E-BE23-4911-B1DB-5E3C2E776E80}"/>
              </a:ext>
            </a:extLst>
          </p:cNvPr>
          <p:cNvSpPr>
            <a:spLocks noGrp="1"/>
          </p:cNvSpPr>
          <p:nvPr>
            <p:ph idx="1"/>
          </p:nvPr>
        </p:nvSpPr>
        <p:spPr/>
        <p:txBody>
          <a:bodyPr/>
          <a:lstStyle/>
          <a:p>
            <a:endParaRPr kumimoji="0" lang="zh-CN" altLang="en-US"/>
          </a:p>
        </p:txBody>
      </p:sp>
      <p:sp>
        <p:nvSpPr>
          <p:cNvPr id="31747" name="灯片编号占位符 3">
            <a:extLst>
              <a:ext uri="{FF2B5EF4-FFF2-40B4-BE49-F238E27FC236}">
                <a16:creationId xmlns:a16="http://schemas.microsoft.com/office/drawing/2014/main" id="{CD0A4BEB-55B3-4678-BA08-675F5D3D24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28363BF8-7A91-4F38-A18E-59CDDB5B3CEE}" type="slidenum">
              <a:rPr kumimoji="0" lang="zh-CN" altLang="en-US" sz="1400"/>
              <a:pPr>
                <a:spcBef>
                  <a:spcPct val="0"/>
                </a:spcBef>
                <a:buFontTx/>
                <a:buNone/>
              </a:pPr>
              <a:t>19</a:t>
            </a:fld>
            <a:endParaRPr kumimoji="0" lang="en-US" altLang="zh-CN" sz="1400"/>
          </a:p>
        </p:txBody>
      </p:sp>
      <p:pic>
        <p:nvPicPr>
          <p:cNvPr id="31748" name="Picture 2">
            <a:extLst>
              <a:ext uri="{FF2B5EF4-FFF2-40B4-BE49-F238E27FC236}">
                <a16:creationId xmlns:a16="http://schemas.microsoft.com/office/drawing/2014/main" id="{6BEBB924-445C-4F6E-8AE7-55092CA11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9413"/>
            <a:ext cx="9144000"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17A2BB-BC1E-4342-888E-15B3C861A696}"/>
              </a:ext>
            </a:extLst>
          </p:cNvPr>
          <p:cNvPicPr>
            <a:picLocks noChangeAspect="1"/>
          </p:cNvPicPr>
          <p:nvPr/>
        </p:nvPicPr>
        <p:blipFill rotWithShape="1">
          <a:blip r:embed="rId2"/>
          <a:srcRect l="32062" t="32451" r="7500" b="17331"/>
          <a:stretch/>
        </p:blipFill>
        <p:spPr>
          <a:xfrm>
            <a:off x="435119" y="2017336"/>
            <a:ext cx="8444330" cy="3946688"/>
          </a:xfrm>
          <a:prstGeom prst="rect">
            <a:avLst/>
          </a:prstGeom>
        </p:spPr>
      </p:pic>
      <p:sp>
        <p:nvSpPr>
          <p:cNvPr id="8" name="标题 1">
            <a:extLst>
              <a:ext uri="{FF2B5EF4-FFF2-40B4-BE49-F238E27FC236}">
                <a16:creationId xmlns:a16="http://schemas.microsoft.com/office/drawing/2014/main" id="{ECAD11F9-8CF8-4852-8A44-36A4C2415533}"/>
              </a:ext>
            </a:extLst>
          </p:cNvPr>
          <p:cNvSpPr txBox="1">
            <a:spLocks noGrp="1" noChangeArrowheads="1"/>
          </p:cNvSpPr>
          <p:nvPr>
            <p:ph type="title"/>
          </p:nvPr>
        </p:nvSpPr>
        <p:spPr bwMode="auto">
          <a:xfrm>
            <a:off x="6858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宋体" pitchFamily="2" charset="-122"/>
                <a:ea typeface="宋体" pitchFamily="2" charset="-122"/>
                <a:cs typeface="宋体" charset="0"/>
              </a:defRPr>
            </a:lvl5pPr>
            <a:lvl6pPr marL="457200" algn="ctr" rtl="0" eaLnBrk="0" fontAlgn="base" hangingPunct="0">
              <a:spcBef>
                <a:spcPct val="0"/>
              </a:spcBef>
              <a:spcAft>
                <a:spcPct val="0"/>
              </a:spcAft>
              <a:defRPr sz="4400">
                <a:solidFill>
                  <a:schemeClr val="tx2"/>
                </a:solidFill>
                <a:latin typeface="宋体" pitchFamily="2" charset="-122"/>
                <a:ea typeface="宋体" pitchFamily="2" charset="-122"/>
              </a:defRPr>
            </a:lvl6pPr>
            <a:lvl7pPr marL="914400" algn="ctr" rtl="0" eaLnBrk="0" fontAlgn="base" hangingPunct="0">
              <a:spcBef>
                <a:spcPct val="0"/>
              </a:spcBef>
              <a:spcAft>
                <a:spcPct val="0"/>
              </a:spcAft>
              <a:defRPr sz="4400">
                <a:solidFill>
                  <a:schemeClr val="tx2"/>
                </a:solidFill>
                <a:latin typeface="宋体" pitchFamily="2" charset="-122"/>
                <a:ea typeface="宋体" pitchFamily="2" charset="-122"/>
              </a:defRPr>
            </a:lvl7pPr>
            <a:lvl8pPr marL="1371600" algn="ctr" rtl="0" eaLnBrk="0" fontAlgn="base" hangingPunct="0">
              <a:spcBef>
                <a:spcPct val="0"/>
              </a:spcBef>
              <a:spcAft>
                <a:spcPct val="0"/>
              </a:spcAft>
              <a:defRPr sz="4400">
                <a:solidFill>
                  <a:schemeClr val="tx2"/>
                </a:solidFill>
                <a:latin typeface="宋体" pitchFamily="2" charset="-122"/>
                <a:ea typeface="宋体" pitchFamily="2" charset="-122"/>
              </a:defRPr>
            </a:lvl8pPr>
            <a:lvl9pPr marL="1828800" algn="ctr" rtl="0" eaLnBrk="0" fontAlgn="base" hangingPunct="0">
              <a:spcBef>
                <a:spcPct val="0"/>
              </a:spcBef>
              <a:spcAft>
                <a:spcPct val="0"/>
              </a:spcAft>
              <a:defRPr sz="4400">
                <a:solidFill>
                  <a:schemeClr val="tx2"/>
                </a:solidFill>
                <a:latin typeface="宋体" pitchFamily="2" charset="-122"/>
                <a:ea typeface="宋体" pitchFamily="2" charset="-122"/>
              </a:defRPr>
            </a:lvl9pPr>
          </a:lstStyle>
          <a:p>
            <a:r>
              <a:rPr lang="zh-CN" altLang="en-US" dirty="0"/>
              <a:t>软件与需求</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a:extLst>
              <a:ext uri="{FF2B5EF4-FFF2-40B4-BE49-F238E27FC236}">
                <a16:creationId xmlns:a16="http://schemas.microsoft.com/office/drawing/2014/main" id="{E36E0D70-CBF9-419C-9F0A-31515C4392BC}"/>
              </a:ext>
            </a:extLst>
          </p:cNvPr>
          <p:cNvSpPr>
            <a:spLocks noGrp="1"/>
          </p:cNvSpPr>
          <p:nvPr>
            <p:ph type="title"/>
          </p:nvPr>
        </p:nvSpPr>
        <p:spPr/>
        <p:txBody>
          <a:bodyPr/>
          <a:lstStyle/>
          <a:p>
            <a:endParaRPr kumimoji="0" lang="zh-CN" altLang="en-US"/>
          </a:p>
        </p:txBody>
      </p:sp>
      <p:sp>
        <p:nvSpPr>
          <p:cNvPr id="32770" name="内容占位符 2">
            <a:extLst>
              <a:ext uri="{FF2B5EF4-FFF2-40B4-BE49-F238E27FC236}">
                <a16:creationId xmlns:a16="http://schemas.microsoft.com/office/drawing/2014/main" id="{00F8A0B9-2A56-4DDE-AD79-BED1CA7C2B31}"/>
              </a:ext>
            </a:extLst>
          </p:cNvPr>
          <p:cNvSpPr>
            <a:spLocks noGrp="1"/>
          </p:cNvSpPr>
          <p:nvPr>
            <p:ph idx="1"/>
          </p:nvPr>
        </p:nvSpPr>
        <p:spPr/>
        <p:txBody>
          <a:bodyPr/>
          <a:lstStyle/>
          <a:p>
            <a:endParaRPr kumimoji="0" lang="zh-CN" altLang="en-US"/>
          </a:p>
        </p:txBody>
      </p:sp>
      <p:sp>
        <p:nvSpPr>
          <p:cNvPr id="32771" name="灯片编号占位符 3">
            <a:extLst>
              <a:ext uri="{FF2B5EF4-FFF2-40B4-BE49-F238E27FC236}">
                <a16:creationId xmlns:a16="http://schemas.microsoft.com/office/drawing/2014/main" id="{6564B4F0-89C0-4E26-B820-DDF401348E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E81CB50F-7FF9-4F71-8741-B351A26181C8}" type="slidenum">
              <a:rPr kumimoji="0" lang="zh-CN" altLang="en-US" sz="1400"/>
              <a:pPr>
                <a:spcBef>
                  <a:spcPct val="0"/>
                </a:spcBef>
                <a:buFontTx/>
                <a:buNone/>
              </a:pPr>
              <a:t>20</a:t>
            </a:fld>
            <a:endParaRPr kumimoji="0" lang="en-US" altLang="zh-CN" sz="1400"/>
          </a:p>
        </p:txBody>
      </p:sp>
      <p:pic>
        <p:nvPicPr>
          <p:cNvPr id="32772" name="Picture 2">
            <a:extLst>
              <a:ext uri="{FF2B5EF4-FFF2-40B4-BE49-F238E27FC236}">
                <a16:creationId xmlns:a16="http://schemas.microsoft.com/office/drawing/2014/main" id="{8B8E33C9-FF3E-4815-B455-01A3EBC5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14313"/>
            <a:ext cx="8993188" cy="635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B541F6D9-0202-4242-A67D-6F0052FF9A51}"/>
              </a:ext>
            </a:extLst>
          </p:cNvPr>
          <p:cNvSpPr>
            <a:spLocks noGrp="1"/>
          </p:cNvSpPr>
          <p:nvPr>
            <p:ph type="title"/>
          </p:nvPr>
        </p:nvSpPr>
        <p:spPr/>
        <p:txBody>
          <a:bodyPr/>
          <a:lstStyle/>
          <a:p>
            <a:pPr algn="l"/>
            <a:endParaRPr kumimoji="0" lang="zh-CN" altLang="en-US"/>
          </a:p>
        </p:txBody>
      </p:sp>
      <p:sp>
        <p:nvSpPr>
          <p:cNvPr id="33794" name="内容占位符 2">
            <a:extLst>
              <a:ext uri="{FF2B5EF4-FFF2-40B4-BE49-F238E27FC236}">
                <a16:creationId xmlns:a16="http://schemas.microsoft.com/office/drawing/2014/main" id="{AE22FC1E-9357-4C74-B37D-1A44DA5A47FC}"/>
              </a:ext>
            </a:extLst>
          </p:cNvPr>
          <p:cNvSpPr>
            <a:spLocks noGrp="1"/>
          </p:cNvSpPr>
          <p:nvPr>
            <p:ph idx="1"/>
          </p:nvPr>
        </p:nvSpPr>
        <p:spPr/>
        <p:txBody>
          <a:bodyPr/>
          <a:lstStyle/>
          <a:p>
            <a:endParaRPr kumimoji="0" lang="zh-CN" altLang="en-US"/>
          </a:p>
        </p:txBody>
      </p:sp>
      <p:sp>
        <p:nvSpPr>
          <p:cNvPr id="33795" name="灯片编号占位符 3">
            <a:extLst>
              <a:ext uri="{FF2B5EF4-FFF2-40B4-BE49-F238E27FC236}">
                <a16:creationId xmlns:a16="http://schemas.microsoft.com/office/drawing/2014/main" id="{1F79A62C-5E77-401F-B89C-0A55805CBF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6BCE3DD-25F1-4A4F-BB91-4FB07074BE4F}" type="slidenum">
              <a:rPr kumimoji="0" lang="zh-CN" altLang="en-US" sz="1400"/>
              <a:pPr>
                <a:spcBef>
                  <a:spcPct val="0"/>
                </a:spcBef>
                <a:buFontTx/>
                <a:buNone/>
              </a:pPr>
              <a:t>21</a:t>
            </a:fld>
            <a:endParaRPr kumimoji="0" lang="en-US" altLang="zh-CN" sz="1400"/>
          </a:p>
        </p:txBody>
      </p:sp>
      <p:grpSp>
        <p:nvGrpSpPr>
          <p:cNvPr id="33796" name="组 1">
            <a:extLst>
              <a:ext uri="{FF2B5EF4-FFF2-40B4-BE49-F238E27FC236}">
                <a16:creationId xmlns:a16="http://schemas.microsoft.com/office/drawing/2014/main" id="{E3D3D7F6-4BB3-4391-905A-1FD9EC912DC7}"/>
              </a:ext>
            </a:extLst>
          </p:cNvPr>
          <p:cNvGrpSpPr>
            <a:grpSpLocks/>
          </p:cNvGrpSpPr>
          <p:nvPr/>
        </p:nvGrpSpPr>
        <p:grpSpPr bwMode="auto">
          <a:xfrm>
            <a:off x="1360488" y="1435100"/>
            <a:ext cx="6342062" cy="4725988"/>
            <a:chOff x="965303" y="709306"/>
            <a:chExt cx="6341650" cy="4725434"/>
          </a:xfrm>
        </p:grpSpPr>
        <p:pic>
          <p:nvPicPr>
            <p:cNvPr id="33797" name="Picture 3">
              <a:extLst>
                <a:ext uri="{FF2B5EF4-FFF2-40B4-BE49-F238E27FC236}">
                  <a16:creationId xmlns:a16="http://schemas.microsoft.com/office/drawing/2014/main" id="{88106414-5838-4039-AF01-B733A303E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39" y="2012491"/>
              <a:ext cx="6325777" cy="342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a:extLst>
                <a:ext uri="{FF2B5EF4-FFF2-40B4-BE49-F238E27FC236}">
                  <a16:creationId xmlns:a16="http://schemas.microsoft.com/office/drawing/2014/main" id="{A6ECAD40-E0D4-4799-9F0C-6B6196A75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03" y="709306"/>
              <a:ext cx="6341650" cy="132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A0077379-4B09-4BCB-8C95-D4088D9B51D0}"/>
              </a:ext>
            </a:extLst>
          </p:cNvPr>
          <p:cNvSpPr>
            <a:spLocks noGrp="1"/>
          </p:cNvSpPr>
          <p:nvPr>
            <p:ph type="title"/>
          </p:nvPr>
        </p:nvSpPr>
        <p:spPr/>
        <p:txBody>
          <a:bodyPr/>
          <a:lstStyle/>
          <a:p>
            <a:endParaRPr kumimoji="0" lang="zh-CN" altLang="en-US"/>
          </a:p>
        </p:txBody>
      </p:sp>
      <p:sp>
        <p:nvSpPr>
          <p:cNvPr id="34818" name="内容占位符 2">
            <a:extLst>
              <a:ext uri="{FF2B5EF4-FFF2-40B4-BE49-F238E27FC236}">
                <a16:creationId xmlns:a16="http://schemas.microsoft.com/office/drawing/2014/main" id="{37684146-146F-465E-872A-53193478995C}"/>
              </a:ext>
            </a:extLst>
          </p:cNvPr>
          <p:cNvSpPr>
            <a:spLocks noGrp="1"/>
          </p:cNvSpPr>
          <p:nvPr>
            <p:ph idx="1"/>
          </p:nvPr>
        </p:nvSpPr>
        <p:spPr/>
        <p:txBody>
          <a:bodyPr/>
          <a:lstStyle/>
          <a:p>
            <a:endParaRPr kumimoji="0" lang="zh-CN" altLang="en-US"/>
          </a:p>
        </p:txBody>
      </p:sp>
      <p:sp>
        <p:nvSpPr>
          <p:cNvPr id="34819" name="灯片编号占位符 3">
            <a:extLst>
              <a:ext uri="{FF2B5EF4-FFF2-40B4-BE49-F238E27FC236}">
                <a16:creationId xmlns:a16="http://schemas.microsoft.com/office/drawing/2014/main" id="{E905EEEC-196C-4B92-9865-C82F084BD09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24EEC771-3AC5-407A-850B-F62318251777}" type="slidenum">
              <a:rPr kumimoji="0" lang="zh-CN" altLang="en-US" sz="1400"/>
              <a:pPr>
                <a:spcBef>
                  <a:spcPct val="0"/>
                </a:spcBef>
                <a:buFontTx/>
                <a:buNone/>
              </a:pPr>
              <a:t>22</a:t>
            </a:fld>
            <a:endParaRPr kumimoji="0" lang="en-US" altLang="zh-CN" sz="1400"/>
          </a:p>
        </p:txBody>
      </p:sp>
      <p:pic>
        <p:nvPicPr>
          <p:cNvPr id="34820" name="Picture 2">
            <a:extLst>
              <a:ext uri="{FF2B5EF4-FFF2-40B4-BE49-F238E27FC236}">
                <a16:creationId xmlns:a16="http://schemas.microsoft.com/office/drawing/2014/main" id="{FE2A148F-1EA8-4340-8641-A8143F47D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336675"/>
            <a:ext cx="8859838"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FD5292A0-AE75-4E89-9958-269A8A221CBA}"/>
              </a:ext>
            </a:extLst>
          </p:cNvPr>
          <p:cNvSpPr>
            <a:spLocks noGrp="1"/>
          </p:cNvSpPr>
          <p:nvPr>
            <p:ph type="title"/>
          </p:nvPr>
        </p:nvSpPr>
        <p:spPr/>
        <p:txBody>
          <a:bodyPr/>
          <a:lstStyle/>
          <a:p>
            <a:endParaRPr kumimoji="0" lang="zh-CN" altLang="en-US"/>
          </a:p>
        </p:txBody>
      </p:sp>
      <p:sp>
        <p:nvSpPr>
          <p:cNvPr id="35842" name="内容占位符 2">
            <a:extLst>
              <a:ext uri="{FF2B5EF4-FFF2-40B4-BE49-F238E27FC236}">
                <a16:creationId xmlns:a16="http://schemas.microsoft.com/office/drawing/2014/main" id="{A125BC49-E5E4-4EE9-B0BA-868B189A943C}"/>
              </a:ext>
            </a:extLst>
          </p:cNvPr>
          <p:cNvSpPr>
            <a:spLocks noGrp="1"/>
          </p:cNvSpPr>
          <p:nvPr>
            <p:ph idx="1"/>
          </p:nvPr>
        </p:nvSpPr>
        <p:spPr/>
        <p:txBody>
          <a:bodyPr/>
          <a:lstStyle/>
          <a:p>
            <a:endParaRPr kumimoji="0" lang="zh-CN" altLang="en-US"/>
          </a:p>
        </p:txBody>
      </p:sp>
      <p:sp>
        <p:nvSpPr>
          <p:cNvPr id="35843" name="灯片编号占位符 3">
            <a:extLst>
              <a:ext uri="{FF2B5EF4-FFF2-40B4-BE49-F238E27FC236}">
                <a16:creationId xmlns:a16="http://schemas.microsoft.com/office/drawing/2014/main" id="{52237114-4A9F-43E2-93C6-0015EAE634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C334F2FD-F365-4F7B-84DA-B08CBBB52F86}" type="slidenum">
              <a:rPr kumimoji="0" lang="zh-CN" altLang="en-US" sz="1400"/>
              <a:pPr>
                <a:spcBef>
                  <a:spcPct val="0"/>
                </a:spcBef>
                <a:buFontTx/>
                <a:buNone/>
              </a:pPr>
              <a:t>23</a:t>
            </a:fld>
            <a:endParaRPr kumimoji="0" lang="en-US" altLang="zh-CN" sz="1400"/>
          </a:p>
        </p:txBody>
      </p:sp>
      <p:pic>
        <p:nvPicPr>
          <p:cNvPr id="35844" name="Picture 2">
            <a:extLst>
              <a:ext uri="{FF2B5EF4-FFF2-40B4-BE49-F238E27FC236}">
                <a16:creationId xmlns:a16="http://schemas.microsoft.com/office/drawing/2014/main" id="{3C14BEE0-05A8-4FC8-8191-B2661C858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115888"/>
            <a:ext cx="8718550" cy="66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AD490D33-6D6B-4D15-8F3E-40CE25AA76A1}"/>
              </a:ext>
            </a:extLst>
          </p:cNvPr>
          <p:cNvSpPr>
            <a:spLocks noGrp="1"/>
          </p:cNvSpPr>
          <p:nvPr>
            <p:ph type="title"/>
          </p:nvPr>
        </p:nvSpPr>
        <p:spPr/>
        <p:txBody>
          <a:bodyPr/>
          <a:lstStyle/>
          <a:p>
            <a:endParaRPr kumimoji="0" lang="zh-CN" altLang="en-US"/>
          </a:p>
        </p:txBody>
      </p:sp>
      <p:sp>
        <p:nvSpPr>
          <p:cNvPr id="36866" name="内容占位符 2">
            <a:extLst>
              <a:ext uri="{FF2B5EF4-FFF2-40B4-BE49-F238E27FC236}">
                <a16:creationId xmlns:a16="http://schemas.microsoft.com/office/drawing/2014/main" id="{AFDF5AE2-7CD1-4D0E-9EDF-E998D4B5AB33}"/>
              </a:ext>
            </a:extLst>
          </p:cNvPr>
          <p:cNvSpPr>
            <a:spLocks noGrp="1"/>
          </p:cNvSpPr>
          <p:nvPr>
            <p:ph idx="1"/>
          </p:nvPr>
        </p:nvSpPr>
        <p:spPr/>
        <p:txBody>
          <a:bodyPr/>
          <a:lstStyle/>
          <a:p>
            <a:endParaRPr kumimoji="0" lang="zh-CN" altLang="en-US"/>
          </a:p>
        </p:txBody>
      </p:sp>
      <p:sp>
        <p:nvSpPr>
          <p:cNvPr id="36867" name="灯片编号占位符 3">
            <a:extLst>
              <a:ext uri="{FF2B5EF4-FFF2-40B4-BE49-F238E27FC236}">
                <a16:creationId xmlns:a16="http://schemas.microsoft.com/office/drawing/2014/main" id="{E931EE8C-7917-4AAC-A0B4-5147D54F2A1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5046D6A-D41D-4480-A41A-3F2DA5D469A8}" type="slidenum">
              <a:rPr kumimoji="0" lang="zh-CN" altLang="en-US" sz="1400"/>
              <a:pPr>
                <a:spcBef>
                  <a:spcPct val="0"/>
                </a:spcBef>
                <a:buFontTx/>
                <a:buNone/>
              </a:pPr>
              <a:t>24</a:t>
            </a:fld>
            <a:endParaRPr kumimoji="0" lang="en-US" altLang="zh-CN" sz="1400"/>
          </a:p>
        </p:txBody>
      </p:sp>
      <p:pic>
        <p:nvPicPr>
          <p:cNvPr id="36868" name="Picture 2">
            <a:extLst>
              <a:ext uri="{FF2B5EF4-FFF2-40B4-BE49-F238E27FC236}">
                <a16:creationId xmlns:a16="http://schemas.microsoft.com/office/drawing/2014/main" id="{F1F53922-2823-40AA-BB2E-A52F02F69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28588"/>
            <a:ext cx="8321675" cy="643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20755885-AE52-4D9E-B3E9-6EC218D6C9F5}"/>
              </a:ext>
            </a:extLst>
          </p:cNvPr>
          <p:cNvSpPr>
            <a:spLocks noGrp="1"/>
          </p:cNvSpPr>
          <p:nvPr>
            <p:ph type="title"/>
          </p:nvPr>
        </p:nvSpPr>
        <p:spPr/>
        <p:txBody>
          <a:bodyPr/>
          <a:lstStyle/>
          <a:p>
            <a:pPr algn="l"/>
            <a:r>
              <a:rPr kumimoji="0" lang="zh-CN" altLang="en-US" sz="3200" b="1" dirty="0">
                <a:latin typeface="黑体" panose="02010609060101010101" pitchFamily="49" charset="-122"/>
                <a:ea typeface="黑体" panose="02010609060101010101" pitchFamily="49" charset="-122"/>
              </a:rPr>
              <a:t>三 </a:t>
            </a:r>
            <a:r>
              <a:rPr kumimoji="0" lang="en-US" altLang="zh-CN" sz="3200" b="1" dirty="0">
                <a:latin typeface="黑体" panose="02010609060101010101" pitchFamily="49" charset="-122"/>
                <a:ea typeface="黑体" panose="02010609060101010101" pitchFamily="49" charset="-122"/>
              </a:rPr>
              <a:t>UML</a:t>
            </a:r>
            <a:r>
              <a:rPr kumimoji="0" lang="zh-CN" altLang="en-US" sz="3200" b="1" dirty="0">
                <a:latin typeface="黑体" panose="02010609060101010101" pitchFamily="49" charset="-122"/>
                <a:ea typeface="黑体" panose="02010609060101010101" pitchFamily="49" charset="-122"/>
              </a:rPr>
              <a:t>类图的作用</a:t>
            </a:r>
            <a:r>
              <a:rPr kumimoji="0" lang="en-US" altLang="zh-CN" sz="2400" b="1" dirty="0">
                <a:solidFill>
                  <a:srgbClr val="0000FF"/>
                </a:solidFill>
                <a:latin typeface="黑体" panose="02010609060101010101" pitchFamily="49" charset="-122"/>
                <a:ea typeface="黑体" panose="02010609060101010101" pitchFamily="49" charset="-122"/>
              </a:rPr>
              <a:t>(</a:t>
            </a:r>
            <a:r>
              <a:rPr kumimoji="0" lang="zh-CN" altLang="en-US" sz="2400" b="1" dirty="0">
                <a:solidFill>
                  <a:srgbClr val="0000FF"/>
                </a:solidFill>
                <a:latin typeface="黑体" panose="02010609060101010101" pitchFamily="49" charset="-122"/>
                <a:ea typeface="黑体" panose="02010609060101010101" pitchFamily="49" charset="-122"/>
              </a:rPr>
              <a:t>针对一个应用系统</a:t>
            </a:r>
            <a:r>
              <a:rPr kumimoji="0" lang="en-US" altLang="zh-CN" sz="2400" b="1" dirty="0">
                <a:solidFill>
                  <a:srgbClr val="0000FF"/>
                </a:solidFill>
                <a:latin typeface="黑体" panose="02010609060101010101" pitchFamily="49" charset="-122"/>
                <a:ea typeface="黑体" panose="02010609060101010101" pitchFamily="49" charset="-122"/>
              </a:rPr>
              <a:t>)</a:t>
            </a:r>
            <a:br>
              <a:rPr kumimoji="0" lang="zh-CN" altLang="en-US" sz="3600" b="1" dirty="0">
                <a:latin typeface="黑体" panose="02010609060101010101" pitchFamily="49" charset="-122"/>
                <a:ea typeface="黑体" panose="02010609060101010101" pitchFamily="49" charset="-122"/>
              </a:rPr>
            </a:br>
            <a:r>
              <a:rPr kumimoji="0" lang="zh-CN" altLang="zh-CN" sz="2800" b="1" dirty="0">
                <a:latin typeface="黑体" panose="02010609060101010101" pitchFamily="49" charset="-122"/>
                <a:ea typeface="黑体" panose="02010609060101010101" pitchFamily="49" charset="-122"/>
              </a:rPr>
              <a:t>3</a:t>
            </a:r>
            <a:r>
              <a:rPr kumimoji="0" lang="en-US" altLang="zh-CN" sz="2800" b="1" dirty="0">
                <a:latin typeface="黑体" panose="02010609060101010101" pitchFamily="49" charset="-122"/>
                <a:ea typeface="黑体" panose="02010609060101010101" pitchFamily="49" charset="-122"/>
              </a:rPr>
              <a:t>.1 UML</a:t>
            </a:r>
            <a:endParaRPr kumimoji="0" lang="zh-CN" altLang="en-US" sz="2800" b="1" dirty="0">
              <a:latin typeface="黑体" panose="02010609060101010101" pitchFamily="49" charset="-122"/>
              <a:ea typeface="黑体" panose="02010609060101010101" pitchFamily="49" charset="-122"/>
            </a:endParaRPr>
          </a:p>
        </p:txBody>
      </p:sp>
      <p:sp>
        <p:nvSpPr>
          <p:cNvPr id="5123" name="内容占位符 2">
            <a:extLst>
              <a:ext uri="{FF2B5EF4-FFF2-40B4-BE49-F238E27FC236}">
                <a16:creationId xmlns:a16="http://schemas.microsoft.com/office/drawing/2014/main" id="{0F8A896B-2FA6-4F5C-B836-9D1CAB3A8F00}"/>
              </a:ext>
            </a:extLst>
          </p:cNvPr>
          <p:cNvSpPr>
            <a:spLocks noGrp="1"/>
          </p:cNvSpPr>
          <p:nvPr>
            <p:ph idx="1"/>
          </p:nvPr>
        </p:nvSpPr>
        <p:spPr>
          <a:xfrm>
            <a:off x="569913" y="2640013"/>
            <a:ext cx="8123237" cy="3856037"/>
          </a:xfrm>
        </p:spPr>
        <p:txBody>
          <a:bodyPr/>
          <a:lstStyle/>
          <a:p>
            <a:r>
              <a:rPr kumimoji="0" lang="en-US" altLang="zh-CN" sz="2400"/>
              <a:t>UML</a:t>
            </a:r>
          </a:p>
          <a:p>
            <a:pPr lvl="1" indent="-342900"/>
            <a:r>
              <a:rPr kumimoji="0" lang="zh-CN" altLang="en-US" sz="2000"/>
              <a:t>指统一建模语言</a:t>
            </a:r>
            <a:r>
              <a:rPr kumimoji="0" lang="en-US" altLang="zh-CN" sz="2000"/>
              <a:t>(Unified Modeling Language)</a:t>
            </a:r>
          </a:p>
          <a:p>
            <a:pPr lvl="1" indent="-342900"/>
            <a:r>
              <a:rPr kumimoji="0" lang="zh-CN" altLang="en-US" sz="2000"/>
              <a:t>采用面向对象软件工程方法来描述一个软件系统的不同部分</a:t>
            </a:r>
            <a:endParaRPr kumimoji="0" lang="en-US" altLang="zh-CN" sz="2000"/>
          </a:p>
          <a:p>
            <a:r>
              <a:rPr kumimoji="0" lang="zh-CN" altLang="en-US" sz="2400"/>
              <a:t>主要包括：</a:t>
            </a:r>
            <a:endParaRPr kumimoji="0" lang="en-US" altLang="zh-CN" sz="2400"/>
          </a:p>
          <a:p>
            <a:pPr lvl="1" indent="-342900"/>
            <a:r>
              <a:rPr kumimoji="0" lang="zh-CN" altLang="en-US" sz="2000">
                <a:solidFill>
                  <a:srgbClr val="0000FF"/>
                </a:solidFill>
              </a:rPr>
              <a:t>类图</a:t>
            </a:r>
            <a:r>
              <a:rPr kumimoji="0" lang="zh-CN" altLang="en-US" sz="2000"/>
              <a:t>（</a:t>
            </a:r>
            <a:r>
              <a:rPr kumimoji="0" lang="en-US" altLang="zh-CN" sz="2000"/>
              <a:t>class diagram</a:t>
            </a:r>
            <a:r>
              <a:rPr kumimoji="0" lang="zh-CN" altLang="en-US" sz="2000"/>
              <a:t>）</a:t>
            </a:r>
            <a:r>
              <a:rPr kumimoji="0" lang="en-US" altLang="zh-CN" sz="2000"/>
              <a:t>:</a:t>
            </a:r>
            <a:r>
              <a:rPr kumimoji="0" lang="zh-CN" altLang="en-US" sz="2000"/>
              <a:t>描述数据对象以及对象关系</a:t>
            </a:r>
            <a:endParaRPr kumimoji="0" lang="en-US" altLang="zh-CN" sz="2000"/>
          </a:p>
          <a:p>
            <a:pPr lvl="1" indent="-342900"/>
            <a:r>
              <a:rPr kumimoji="0" lang="zh-CN" altLang="en-US" sz="2000"/>
              <a:t>用况图（</a:t>
            </a:r>
            <a:r>
              <a:rPr kumimoji="0" lang="en-US" altLang="zh-CN" sz="2000"/>
              <a:t>use</a:t>
            </a:r>
            <a:r>
              <a:rPr kumimoji="0" lang="zh-CN" altLang="en-US" sz="2000"/>
              <a:t> </a:t>
            </a:r>
            <a:r>
              <a:rPr kumimoji="0" lang="en-US" altLang="zh-CN" sz="2000"/>
              <a:t>case</a:t>
            </a:r>
            <a:r>
              <a:rPr kumimoji="0" lang="zh-CN" altLang="en-US" sz="2000"/>
              <a:t> </a:t>
            </a:r>
            <a:r>
              <a:rPr kumimoji="0" lang="en-US" altLang="zh-CN" sz="2000"/>
              <a:t>diagram</a:t>
            </a:r>
            <a:r>
              <a:rPr kumimoji="0" lang="zh-CN" altLang="en-US" sz="2000"/>
              <a:t>）：描述用户与系统之间的交互关系，又称“</a:t>
            </a:r>
            <a:r>
              <a:rPr kumimoji="0" lang="zh-CN" altLang="en-US" sz="2000">
                <a:solidFill>
                  <a:srgbClr val="0000FF"/>
                </a:solidFill>
              </a:rPr>
              <a:t>用例图</a:t>
            </a:r>
            <a:r>
              <a:rPr kumimoji="0" lang="zh-CN" altLang="en-US" sz="2000"/>
              <a:t>”</a:t>
            </a:r>
            <a:endParaRPr kumimoji="0" lang="en-US" altLang="zh-CN" sz="2000"/>
          </a:p>
          <a:p>
            <a:pPr lvl="1" indent="-342900"/>
            <a:r>
              <a:rPr kumimoji="0" lang="zh-CN" altLang="en-US" sz="2000"/>
              <a:t>活动图</a:t>
            </a:r>
            <a:r>
              <a:rPr kumimoji="0" lang="zh-CN" altLang="zh-CN" sz="2000"/>
              <a:t>（</a:t>
            </a:r>
            <a:r>
              <a:rPr kumimoji="0" lang="en-US" altLang="zh-CN" sz="2000"/>
              <a:t>activity</a:t>
            </a:r>
            <a:r>
              <a:rPr kumimoji="0" lang="zh-CN" altLang="en-US" sz="2000"/>
              <a:t> </a:t>
            </a:r>
            <a:r>
              <a:rPr kumimoji="0" lang="en-US" altLang="zh-CN" sz="2000"/>
              <a:t>diagram</a:t>
            </a:r>
            <a:r>
              <a:rPr kumimoji="0" lang="zh-CN" altLang="en-US" sz="2000"/>
              <a:t>）：描述系统的不同部分之间的任务流（任务处理过程），又称“</a:t>
            </a:r>
            <a:r>
              <a:rPr kumimoji="0" lang="zh-CN" altLang="en-US" sz="2000">
                <a:solidFill>
                  <a:srgbClr val="0000FF"/>
                </a:solidFill>
              </a:rPr>
              <a:t>时序图</a:t>
            </a:r>
            <a:r>
              <a:rPr kumimoji="0" lang="en-US" altLang="zh-CN" sz="2000">
                <a:solidFill>
                  <a:srgbClr val="2A2A39"/>
                </a:solidFill>
              </a:rPr>
              <a:t>/</a:t>
            </a:r>
            <a:r>
              <a:rPr kumimoji="0" lang="zh-CN" altLang="en-US" sz="2000">
                <a:solidFill>
                  <a:srgbClr val="2A2A39"/>
                </a:solidFill>
              </a:rPr>
              <a:t>顺序图</a:t>
            </a:r>
            <a:r>
              <a:rPr kumimoji="0" lang="zh-CN" altLang="en-US" sz="2000"/>
              <a:t>”</a:t>
            </a:r>
            <a:endParaRPr kumimoji="0" lang="zh-CN" altLang="zh-CN" sz="2000"/>
          </a:p>
        </p:txBody>
      </p:sp>
      <p:sp>
        <p:nvSpPr>
          <p:cNvPr id="37891" name="灯片编号占位符 3">
            <a:extLst>
              <a:ext uri="{FF2B5EF4-FFF2-40B4-BE49-F238E27FC236}">
                <a16:creationId xmlns:a16="http://schemas.microsoft.com/office/drawing/2014/main" id="{17DBE110-2E33-4C88-9D26-16BBC365C4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C1741FD-1641-4623-A503-4AAFE52AACF0}" type="slidenum">
              <a:rPr kumimoji="0" lang="zh-CN" altLang="en-US" sz="1400"/>
              <a:pPr>
                <a:spcBef>
                  <a:spcPct val="0"/>
                </a:spcBef>
                <a:buFontTx/>
                <a:buNone/>
              </a:pPr>
              <a:t>25</a:t>
            </a:fld>
            <a:endParaRPr kumimoji="0" lang="en-US" altLang="zh-CN" sz="1400"/>
          </a:p>
        </p:txBody>
      </p:sp>
      <p:sp>
        <p:nvSpPr>
          <p:cNvPr id="2" name="云形标注 1">
            <a:extLst>
              <a:ext uri="{FF2B5EF4-FFF2-40B4-BE49-F238E27FC236}">
                <a16:creationId xmlns:a16="http://schemas.microsoft.com/office/drawing/2014/main" id="{23DC1102-ECDD-4278-B4DB-A50D2B65E7FE}"/>
              </a:ext>
            </a:extLst>
          </p:cNvPr>
          <p:cNvSpPr/>
          <p:nvPr/>
        </p:nvSpPr>
        <p:spPr bwMode="auto">
          <a:xfrm>
            <a:off x="2341563" y="1747838"/>
            <a:ext cx="3233737" cy="1006475"/>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dirty="0">
                <a:solidFill>
                  <a:srgbClr val="2A2A39"/>
                </a:solidFill>
              </a:rPr>
              <a:t>＊什么是</a:t>
            </a:r>
            <a:r>
              <a:rPr lang="en-US" altLang="zh-CN" sz="2000" dirty="0">
                <a:solidFill>
                  <a:srgbClr val="2A2A39"/>
                </a:solidFill>
              </a:rPr>
              <a:t>UML,</a:t>
            </a:r>
            <a:r>
              <a:rPr lang="zh-CN" altLang="en-US" sz="2000" dirty="0">
                <a:solidFill>
                  <a:srgbClr val="2A2A39"/>
                </a:solidFill>
              </a:rPr>
              <a:t>有哪些常用的</a:t>
            </a:r>
            <a:r>
              <a:rPr lang="en-US" altLang="zh-CN" sz="2000" dirty="0">
                <a:solidFill>
                  <a:srgbClr val="2A2A39"/>
                </a:solidFill>
              </a:rPr>
              <a:t>UML</a:t>
            </a:r>
            <a:r>
              <a:rPr lang="zh-CN" altLang="en-US" sz="2000" dirty="0">
                <a:solidFill>
                  <a:srgbClr val="2A2A39"/>
                </a:solidFill>
              </a:rPr>
              <a:t>图？</a:t>
            </a:r>
          </a:p>
        </p:txBody>
      </p:sp>
      <p:sp>
        <p:nvSpPr>
          <p:cNvPr id="36" name="云形标注 35">
            <a:extLst>
              <a:ext uri="{FF2B5EF4-FFF2-40B4-BE49-F238E27FC236}">
                <a16:creationId xmlns:a16="http://schemas.microsoft.com/office/drawing/2014/main" id="{69981118-95B0-41A5-84DB-7781B631C02D}"/>
              </a:ext>
            </a:extLst>
          </p:cNvPr>
          <p:cNvSpPr/>
          <p:nvPr/>
        </p:nvSpPr>
        <p:spPr bwMode="auto">
          <a:xfrm>
            <a:off x="5789613" y="1781175"/>
            <a:ext cx="2974975" cy="844550"/>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en-US" altLang="zh-CN" sz="2000">
                <a:solidFill>
                  <a:srgbClr val="2A2A39"/>
                </a:solidFill>
              </a:rPr>
              <a:t>UML</a:t>
            </a:r>
            <a:r>
              <a:rPr lang="zh-CN" altLang="en-US" sz="2000">
                <a:solidFill>
                  <a:srgbClr val="2A2A39"/>
                </a:solidFill>
              </a:rPr>
              <a:t>类图描述了什么？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8" dur="500"/>
                                        <p:tgtEl>
                                          <p:spTgt spid="51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1" dur="500"/>
                                        <p:tgtEl>
                                          <p:spTgt spid="512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4" dur="500"/>
                                        <p:tgtEl>
                                          <p:spTgt spid="512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82D40BB7-0094-4EF8-B4A6-BD1608F3FC08}"/>
              </a:ext>
            </a:extLst>
          </p:cNvPr>
          <p:cNvSpPr>
            <a:spLocks noGrp="1"/>
          </p:cNvSpPr>
          <p:nvPr>
            <p:ph type="title"/>
          </p:nvPr>
        </p:nvSpPr>
        <p:spPr/>
        <p:txBody>
          <a:bodyPr/>
          <a:lstStyle/>
          <a:p>
            <a:pPr algn="l"/>
            <a:r>
              <a:rPr kumimoji="0" lang="zh-CN" altLang="zh-CN" sz="2800" b="1">
                <a:latin typeface="黑体" panose="02010609060101010101" pitchFamily="49" charset="-122"/>
                <a:ea typeface="黑体" panose="02010609060101010101" pitchFamily="49" charset="-122"/>
              </a:rPr>
              <a:t>3</a:t>
            </a:r>
            <a:r>
              <a:rPr kumimoji="0" lang="en-US" altLang="zh-CN" sz="2800" b="1">
                <a:latin typeface="黑体" panose="02010609060101010101" pitchFamily="49" charset="-122"/>
                <a:ea typeface="黑体" panose="02010609060101010101" pitchFamily="49" charset="-122"/>
              </a:rPr>
              <a:t>.2 UML</a:t>
            </a:r>
            <a:r>
              <a:rPr kumimoji="0" lang="zh-CN" altLang="en-US" sz="2800" b="1">
                <a:latin typeface="黑体" panose="02010609060101010101" pitchFamily="49" charset="-122"/>
                <a:ea typeface="黑体" panose="02010609060101010101" pitchFamily="49" charset="-122"/>
              </a:rPr>
              <a:t>的示例</a:t>
            </a:r>
            <a:endParaRPr lang="zh-CN" altLang="en-US" sz="2800"/>
          </a:p>
        </p:txBody>
      </p:sp>
      <p:sp>
        <p:nvSpPr>
          <p:cNvPr id="38914" name="幻灯片编号占位符 3">
            <a:extLst>
              <a:ext uri="{FF2B5EF4-FFF2-40B4-BE49-F238E27FC236}">
                <a16:creationId xmlns:a16="http://schemas.microsoft.com/office/drawing/2014/main" id="{DA779C37-BC38-4303-9EEE-1B9CB7D065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CBDDDC5-10C7-473D-9E6E-CCBB1735772C}" type="slidenum">
              <a:rPr kumimoji="0" lang="zh-CN" altLang="en-US" sz="1400"/>
              <a:pPr>
                <a:spcBef>
                  <a:spcPct val="0"/>
                </a:spcBef>
                <a:buFontTx/>
                <a:buNone/>
              </a:pPr>
              <a:t>26</a:t>
            </a:fld>
            <a:endParaRPr kumimoji="0" lang="en-US" altLang="zh-CN" sz="1400"/>
          </a:p>
        </p:txBody>
      </p:sp>
      <p:sp>
        <p:nvSpPr>
          <p:cNvPr id="38915" name="矩形 4">
            <a:extLst>
              <a:ext uri="{FF2B5EF4-FFF2-40B4-BE49-F238E27FC236}">
                <a16:creationId xmlns:a16="http://schemas.microsoft.com/office/drawing/2014/main" id="{2772FB84-4B29-4C97-A9D9-86F58A9891C4}"/>
              </a:ext>
            </a:extLst>
          </p:cNvPr>
          <p:cNvSpPr>
            <a:spLocks noChangeArrowheads="1"/>
          </p:cNvSpPr>
          <p:nvPr/>
        </p:nvSpPr>
        <p:spPr bwMode="auto">
          <a:xfrm>
            <a:off x="6234113" y="195263"/>
            <a:ext cx="264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三 </a:t>
            </a:r>
            <a:r>
              <a:rPr kumimoji="0" lang="en-US" altLang="zh-CN" sz="2400">
                <a:solidFill>
                  <a:srgbClr val="800000"/>
                </a:solidFill>
                <a:latin typeface="黑体" panose="02010609060101010101" pitchFamily="49" charset="-122"/>
                <a:ea typeface="黑体" panose="02010609060101010101" pitchFamily="49" charset="-122"/>
              </a:rPr>
              <a:t>UML</a:t>
            </a:r>
            <a:r>
              <a:rPr kumimoji="0" lang="zh-CN" altLang="en-US" sz="2400">
                <a:solidFill>
                  <a:srgbClr val="800000"/>
                </a:solidFill>
                <a:latin typeface="黑体" panose="02010609060101010101" pitchFamily="49" charset="-122"/>
                <a:ea typeface="黑体" panose="02010609060101010101" pitchFamily="49" charset="-122"/>
              </a:rPr>
              <a:t>类图的作用</a:t>
            </a:r>
            <a:endParaRPr kumimoji="0" lang="zh-CN" altLang="en-US" sz="2400">
              <a:solidFill>
                <a:srgbClr val="800000"/>
              </a:solidFill>
              <a:latin typeface="Tahoma" panose="020B0604030504040204" pitchFamily="34" charset="0"/>
              <a:ea typeface="黑体" panose="02010609060101010101" pitchFamily="49" charset="-122"/>
            </a:endParaRPr>
          </a:p>
        </p:txBody>
      </p:sp>
      <p:sp>
        <p:nvSpPr>
          <p:cNvPr id="38916" name="内容占位符 2">
            <a:extLst>
              <a:ext uri="{FF2B5EF4-FFF2-40B4-BE49-F238E27FC236}">
                <a16:creationId xmlns:a16="http://schemas.microsoft.com/office/drawing/2014/main" id="{D26C1533-D2E5-4E32-91FB-D1F00EE8C276}"/>
              </a:ext>
            </a:extLst>
          </p:cNvPr>
          <p:cNvSpPr>
            <a:spLocks noGrp="1"/>
          </p:cNvSpPr>
          <p:nvPr>
            <p:ph idx="1"/>
          </p:nvPr>
        </p:nvSpPr>
        <p:spPr>
          <a:xfrm>
            <a:off x="434975" y="2133600"/>
            <a:ext cx="7772400" cy="4114800"/>
          </a:xfrm>
        </p:spPr>
        <p:txBody>
          <a:bodyPr/>
          <a:lstStyle/>
          <a:p>
            <a:r>
              <a:rPr lang="zh-CN" altLang="en-US" sz="2400" b="1"/>
              <a:t>案例</a:t>
            </a:r>
            <a:r>
              <a:rPr lang="en-US" altLang="zh-CN" sz="2400" b="1"/>
              <a:t>4</a:t>
            </a:r>
          </a:p>
          <a:p>
            <a:pPr marL="450850" lvl="1" indent="0">
              <a:buFontTx/>
              <a:buNone/>
            </a:pPr>
            <a:r>
              <a:rPr lang="en-US" altLang="zh-CN" sz="2000" b="1"/>
              <a:t>1</a:t>
            </a:r>
            <a:r>
              <a:rPr lang="zh-CN" altLang="en-US" sz="2000" b="1"/>
              <a:t>）</a:t>
            </a:r>
            <a:r>
              <a:rPr lang="zh-CN" altLang="en-US" sz="2000"/>
              <a:t>用例图</a:t>
            </a:r>
          </a:p>
        </p:txBody>
      </p:sp>
      <p:sp>
        <p:nvSpPr>
          <p:cNvPr id="7" name="云形标注 6">
            <a:extLst>
              <a:ext uri="{FF2B5EF4-FFF2-40B4-BE49-F238E27FC236}">
                <a16:creationId xmlns:a16="http://schemas.microsoft.com/office/drawing/2014/main" id="{55972FA7-EB26-4DBB-A82D-DAE7191B5A6D}"/>
              </a:ext>
            </a:extLst>
          </p:cNvPr>
          <p:cNvSpPr/>
          <p:nvPr/>
        </p:nvSpPr>
        <p:spPr bwMode="auto">
          <a:xfrm>
            <a:off x="5648325" y="1087438"/>
            <a:ext cx="3149600" cy="844550"/>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该用例图描述了什么？</a:t>
            </a:r>
          </a:p>
        </p:txBody>
      </p:sp>
      <p:grpSp>
        <p:nvGrpSpPr>
          <p:cNvPr id="38918" name="组 7">
            <a:extLst>
              <a:ext uri="{FF2B5EF4-FFF2-40B4-BE49-F238E27FC236}">
                <a16:creationId xmlns:a16="http://schemas.microsoft.com/office/drawing/2014/main" id="{A2180625-39CE-4DD3-9A00-CD5A3F1AA542}"/>
              </a:ext>
            </a:extLst>
          </p:cNvPr>
          <p:cNvGrpSpPr>
            <a:grpSpLocks/>
          </p:cNvGrpSpPr>
          <p:nvPr/>
        </p:nvGrpSpPr>
        <p:grpSpPr bwMode="auto">
          <a:xfrm>
            <a:off x="2873375" y="1997075"/>
            <a:ext cx="4252913" cy="4421188"/>
            <a:chOff x="2873948" y="1996686"/>
            <a:chExt cx="4252138" cy="4422036"/>
          </a:xfrm>
        </p:grpSpPr>
        <p:pic>
          <p:nvPicPr>
            <p:cNvPr id="38919" name="图片 3" descr="用例图子图.JPG">
              <a:extLst>
                <a:ext uri="{FF2B5EF4-FFF2-40B4-BE49-F238E27FC236}">
                  <a16:creationId xmlns:a16="http://schemas.microsoft.com/office/drawing/2014/main" id="{A765C3AD-E1EE-4971-8958-1C65B6ABDE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948" y="1996686"/>
              <a:ext cx="4252138" cy="438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矩形 4">
              <a:extLst>
                <a:ext uri="{FF2B5EF4-FFF2-40B4-BE49-F238E27FC236}">
                  <a16:creationId xmlns:a16="http://schemas.microsoft.com/office/drawing/2014/main" id="{F84D13E7-3662-4D79-A77E-1D00A5260796}"/>
                </a:ext>
              </a:extLst>
            </p:cNvPr>
            <p:cNvSpPr>
              <a:spLocks noChangeArrowheads="1"/>
            </p:cNvSpPr>
            <p:nvPr/>
          </p:nvSpPr>
          <p:spPr bwMode="auto">
            <a:xfrm>
              <a:off x="2875190" y="6121205"/>
              <a:ext cx="954107"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545472"/>
                  </a:solidFill>
                  <a:latin typeface="Tahoma" panose="020B0604030504040204" pitchFamily="34" charset="0"/>
                </a:rPr>
                <a:t>案例</a:t>
              </a:r>
              <a:r>
                <a:rPr kumimoji="0" lang="en-US" altLang="zh-CN" sz="1600">
                  <a:solidFill>
                    <a:srgbClr val="545472"/>
                  </a:solidFill>
                  <a:latin typeface="Tahoma" panose="020B0604030504040204" pitchFamily="34" charset="0"/>
                </a:rPr>
                <a:t>4</a:t>
              </a:r>
              <a:r>
                <a:rPr kumimoji="0" lang="zh-CN" altLang="en-US" sz="1600">
                  <a:solidFill>
                    <a:srgbClr val="545472"/>
                  </a:solidFill>
                  <a:latin typeface="Tahoma" panose="020B0604030504040204" pitchFamily="34" charset="0"/>
                </a:rPr>
                <a:t>.</a:t>
              </a:r>
              <a:r>
                <a:rPr kumimoji="0" lang="en-US" altLang="zh-CN" sz="1600">
                  <a:solidFill>
                    <a:srgbClr val="545472"/>
                  </a:solidFill>
                  <a:latin typeface="Tahoma" panose="020B0604030504040204" pitchFamily="34" charset="0"/>
                </a:rPr>
                <a:t>a</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编号占位符 3">
            <a:extLst>
              <a:ext uri="{FF2B5EF4-FFF2-40B4-BE49-F238E27FC236}">
                <a16:creationId xmlns:a16="http://schemas.microsoft.com/office/drawing/2014/main" id="{9A87578D-64E1-4C8F-A3EE-01D7E47CC7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7C5C0A90-C984-46B7-80EB-E25877B066B7}" type="slidenum">
              <a:rPr kumimoji="0" lang="zh-CN" altLang="en-US" sz="1400"/>
              <a:pPr>
                <a:spcBef>
                  <a:spcPct val="0"/>
                </a:spcBef>
                <a:buFontTx/>
                <a:buNone/>
              </a:pPr>
              <a:t>27</a:t>
            </a:fld>
            <a:endParaRPr kumimoji="0" lang="en-US" altLang="zh-CN" sz="1400"/>
          </a:p>
        </p:txBody>
      </p:sp>
      <p:sp>
        <p:nvSpPr>
          <p:cNvPr id="39938" name="矩形 4">
            <a:extLst>
              <a:ext uri="{FF2B5EF4-FFF2-40B4-BE49-F238E27FC236}">
                <a16:creationId xmlns:a16="http://schemas.microsoft.com/office/drawing/2014/main" id="{EF6A2EF5-DD0D-44DF-BF16-043DFE0AF626}"/>
              </a:ext>
            </a:extLst>
          </p:cNvPr>
          <p:cNvSpPr>
            <a:spLocks noChangeArrowheads="1"/>
          </p:cNvSpPr>
          <p:nvPr/>
        </p:nvSpPr>
        <p:spPr bwMode="auto">
          <a:xfrm>
            <a:off x="6234113" y="195263"/>
            <a:ext cx="264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三 </a:t>
            </a:r>
            <a:r>
              <a:rPr kumimoji="0" lang="en-US" altLang="zh-CN" sz="2400">
                <a:solidFill>
                  <a:srgbClr val="800000"/>
                </a:solidFill>
                <a:latin typeface="黑体" panose="02010609060101010101" pitchFamily="49" charset="-122"/>
                <a:ea typeface="黑体" panose="02010609060101010101" pitchFamily="49" charset="-122"/>
              </a:rPr>
              <a:t>UML</a:t>
            </a:r>
            <a:r>
              <a:rPr kumimoji="0" lang="zh-CN" altLang="en-US" sz="2400">
                <a:solidFill>
                  <a:srgbClr val="800000"/>
                </a:solidFill>
                <a:latin typeface="黑体" panose="02010609060101010101" pitchFamily="49" charset="-122"/>
                <a:ea typeface="黑体" panose="02010609060101010101" pitchFamily="49" charset="-122"/>
              </a:rPr>
              <a:t>类图的作用</a:t>
            </a:r>
            <a:endParaRPr kumimoji="0" lang="zh-CN" altLang="en-US" sz="2400">
              <a:solidFill>
                <a:srgbClr val="800000"/>
              </a:solidFill>
              <a:latin typeface="Tahoma" panose="020B0604030504040204" pitchFamily="34" charset="0"/>
              <a:ea typeface="黑体" panose="02010609060101010101" pitchFamily="49" charset="-122"/>
            </a:endParaRPr>
          </a:p>
        </p:txBody>
      </p:sp>
      <p:sp>
        <p:nvSpPr>
          <p:cNvPr id="9" name="矩形 8">
            <a:extLst>
              <a:ext uri="{FF2B5EF4-FFF2-40B4-BE49-F238E27FC236}">
                <a16:creationId xmlns:a16="http://schemas.microsoft.com/office/drawing/2014/main" id="{FE7E4ED7-260C-4C58-B2F6-8AA6C32584AD}"/>
              </a:ext>
            </a:extLst>
          </p:cNvPr>
          <p:cNvSpPr>
            <a:spLocks noChangeArrowheads="1"/>
          </p:cNvSpPr>
          <p:nvPr/>
        </p:nvSpPr>
        <p:spPr bwMode="auto">
          <a:xfrm>
            <a:off x="6034088" y="2886075"/>
            <a:ext cx="30527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80000"/>
              </a:lnSpc>
              <a:buFontTx/>
              <a:buNone/>
            </a:pPr>
            <a:r>
              <a:rPr kumimoji="0" lang="zh-CN" altLang="en-US" sz="2000">
                <a:solidFill>
                  <a:srgbClr val="0000FF"/>
                </a:solidFill>
                <a:latin typeface="Tahoma" panose="020B0604030504040204" pitchFamily="34" charset="0"/>
              </a:rPr>
              <a:t>特别指出：</a:t>
            </a:r>
            <a:endParaRPr kumimoji="0" lang="en-US" altLang="zh-CN" sz="2000">
              <a:solidFill>
                <a:srgbClr val="0000FF"/>
              </a:solidFill>
              <a:latin typeface="Tahoma" panose="020B0604030504040204" pitchFamily="34" charset="0"/>
            </a:endParaRPr>
          </a:p>
          <a:p>
            <a:pPr>
              <a:lnSpc>
                <a:spcPct val="80000"/>
              </a:lnSpc>
              <a:buFontTx/>
              <a:buNone/>
            </a:pPr>
            <a:r>
              <a:rPr kumimoji="0" lang="zh-CN" altLang="en-US" sz="2000">
                <a:solidFill>
                  <a:srgbClr val="0000FF"/>
                </a:solidFill>
                <a:latin typeface="Tahoma" panose="020B0604030504040204" pitchFamily="34" charset="0"/>
              </a:rPr>
              <a:t>数据流程图（传统方法）中的保存</a:t>
            </a:r>
            <a:endParaRPr kumimoji="0" lang="en-US" altLang="zh-CN" sz="2000">
              <a:solidFill>
                <a:srgbClr val="0000FF"/>
              </a:solidFill>
              <a:latin typeface="Tahoma" panose="020B0604030504040204" pitchFamily="34" charset="0"/>
            </a:endParaRPr>
          </a:p>
          <a:p>
            <a:pPr>
              <a:lnSpc>
                <a:spcPct val="80000"/>
              </a:lnSpc>
              <a:buFontTx/>
              <a:buNone/>
            </a:pPr>
            <a:r>
              <a:rPr kumimoji="0" lang="zh-CN" altLang="en-US" sz="2000">
                <a:solidFill>
                  <a:srgbClr val="0000FF"/>
                </a:solidFill>
                <a:latin typeface="Tahoma" panose="020B0604030504040204" pitchFamily="34" charset="0"/>
              </a:rPr>
              <a:t>文件和</a:t>
            </a:r>
            <a:r>
              <a:rPr kumimoji="0" lang="en-US" altLang="zh-CN" sz="2000">
                <a:solidFill>
                  <a:srgbClr val="0000FF"/>
                </a:solidFill>
                <a:latin typeface="Tahoma" panose="020B0604030504040204" pitchFamily="34" charset="0"/>
              </a:rPr>
              <a:t>UML</a:t>
            </a:r>
            <a:r>
              <a:rPr kumimoji="0" lang="zh-CN" altLang="en-US" sz="2000">
                <a:solidFill>
                  <a:srgbClr val="0000FF"/>
                </a:solidFill>
                <a:latin typeface="Tahoma" panose="020B0604030504040204" pitchFamily="34" charset="0"/>
              </a:rPr>
              <a:t>类图</a:t>
            </a:r>
            <a:r>
              <a:rPr kumimoji="0" lang="en-US" altLang="zh-CN" sz="2000" b="0">
                <a:solidFill>
                  <a:srgbClr val="0000FF"/>
                </a:solidFill>
                <a:latin typeface="Tahoma" panose="020B0604030504040204" pitchFamily="34" charset="0"/>
              </a:rPr>
              <a:t>(</a:t>
            </a:r>
            <a:r>
              <a:rPr kumimoji="0" lang="zh-CN" altLang="en-US" sz="2000">
                <a:solidFill>
                  <a:srgbClr val="0000FF"/>
                </a:solidFill>
                <a:latin typeface="Tahoma" panose="020B0604030504040204" pitchFamily="34" charset="0"/>
              </a:rPr>
              <a:t>面向对象方法)，</a:t>
            </a:r>
            <a:endParaRPr kumimoji="0" lang="en-US" altLang="zh-CN" sz="2000">
              <a:solidFill>
                <a:srgbClr val="0000FF"/>
              </a:solidFill>
              <a:latin typeface="Tahoma" panose="020B0604030504040204" pitchFamily="34" charset="0"/>
            </a:endParaRPr>
          </a:p>
          <a:p>
            <a:pPr>
              <a:lnSpc>
                <a:spcPct val="80000"/>
              </a:lnSpc>
              <a:buFontTx/>
              <a:buNone/>
            </a:pPr>
            <a:r>
              <a:rPr kumimoji="0" lang="zh-CN" altLang="en-US" sz="2000">
                <a:solidFill>
                  <a:srgbClr val="0000FF"/>
                </a:solidFill>
                <a:latin typeface="Tahoma" panose="020B0604030504040204" pitchFamily="34" charset="0"/>
              </a:rPr>
              <a:t>是数据库需求分析的两种重要数据来源，是数据库设计的基础。</a:t>
            </a:r>
            <a:r>
              <a:rPr kumimoji="0" lang="zh-CN" altLang="zh-CN" sz="2000">
                <a:solidFill>
                  <a:srgbClr val="0000FF"/>
                </a:solidFill>
                <a:latin typeface="Tahoma" panose="020B0604030504040204" pitchFamily="34" charset="0"/>
              </a:rPr>
              <a:t> </a:t>
            </a:r>
            <a:endParaRPr kumimoji="0" lang="zh-CN" altLang="en-US" sz="2000">
              <a:solidFill>
                <a:srgbClr val="0000FF"/>
              </a:solidFill>
              <a:latin typeface="Tahoma" panose="020B0604030504040204" pitchFamily="34" charset="0"/>
            </a:endParaRPr>
          </a:p>
        </p:txBody>
      </p:sp>
      <p:sp>
        <p:nvSpPr>
          <p:cNvPr id="7" name="云形标注 6">
            <a:extLst>
              <a:ext uri="{FF2B5EF4-FFF2-40B4-BE49-F238E27FC236}">
                <a16:creationId xmlns:a16="http://schemas.microsoft.com/office/drawing/2014/main" id="{EDF36AE7-9E0E-4949-9EA5-5D9A67F2D74E}"/>
              </a:ext>
            </a:extLst>
          </p:cNvPr>
          <p:cNvSpPr/>
          <p:nvPr/>
        </p:nvSpPr>
        <p:spPr bwMode="auto">
          <a:xfrm>
            <a:off x="5881688" y="1136650"/>
            <a:ext cx="3149600" cy="844550"/>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该</a:t>
            </a:r>
            <a:r>
              <a:rPr lang="en-US" altLang="zh-CN" sz="2000">
                <a:solidFill>
                  <a:srgbClr val="2A2A39"/>
                </a:solidFill>
              </a:rPr>
              <a:t>UML</a:t>
            </a:r>
            <a:r>
              <a:rPr lang="zh-CN" altLang="en-US" sz="2000">
                <a:solidFill>
                  <a:srgbClr val="2A2A39"/>
                </a:solidFill>
              </a:rPr>
              <a:t>类图描述了什么？</a:t>
            </a:r>
          </a:p>
        </p:txBody>
      </p:sp>
      <p:sp>
        <p:nvSpPr>
          <p:cNvPr id="39941" name="标题 1">
            <a:extLst>
              <a:ext uri="{FF2B5EF4-FFF2-40B4-BE49-F238E27FC236}">
                <a16:creationId xmlns:a16="http://schemas.microsoft.com/office/drawing/2014/main" id="{9CFD8108-DB16-4312-96F5-C9C1424A2704}"/>
              </a:ext>
            </a:extLst>
          </p:cNvPr>
          <p:cNvSpPr>
            <a:spLocks noGrp="1"/>
          </p:cNvSpPr>
          <p:nvPr>
            <p:ph type="title"/>
          </p:nvPr>
        </p:nvSpPr>
        <p:spPr>
          <a:xfrm>
            <a:off x="-15875" y="611188"/>
            <a:ext cx="7772400" cy="1143000"/>
          </a:xfrm>
        </p:spPr>
        <p:txBody>
          <a:bodyPr/>
          <a:lstStyle/>
          <a:p>
            <a:pPr algn="l"/>
            <a:r>
              <a:rPr kumimoji="0" lang="zh-CN" altLang="zh-CN" sz="2800" b="1">
                <a:latin typeface="黑体" panose="02010609060101010101" pitchFamily="49" charset="-122"/>
                <a:ea typeface="黑体" panose="02010609060101010101" pitchFamily="49" charset="-122"/>
              </a:rPr>
              <a:t>3</a:t>
            </a:r>
            <a:r>
              <a:rPr kumimoji="0" lang="en-US" altLang="zh-CN" sz="2800" b="1">
                <a:latin typeface="黑体" panose="02010609060101010101" pitchFamily="49" charset="-122"/>
                <a:ea typeface="黑体" panose="02010609060101010101" pitchFamily="49" charset="-122"/>
              </a:rPr>
              <a:t>.2 UML</a:t>
            </a:r>
            <a:r>
              <a:rPr kumimoji="0" lang="zh-CN" altLang="en-US" sz="2800" b="1">
                <a:latin typeface="黑体" panose="02010609060101010101" pitchFamily="49" charset="-122"/>
                <a:ea typeface="黑体" panose="02010609060101010101" pitchFamily="49" charset="-122"/>
              </a:rPr>
              <a:t>的示例</a:t>
            </a:r>
            <a:br>
              <a:rPr kumimoji="0" lang="en-US" altLang="zh-CN" sz="2800" b="1">
                <a:latin typeface="黑体" panose="02010609060101010101" pitchFamily="49" charset="-122"/>
                <a:ea typeface="黑体" panose="02010609060101010101" pitchFamily="49" charset="-122"/>
              </a:rPr>
            </a:br>
            <a:r>
              <a:rPr kumimoji="0" lang="en-US" altLang="zh-CN" sz="2800" b="1">
                <a:latin typeface="黑体" panose="02010609060101010101" pitchFamily="49" charset="-122"/>
                <a:ea typeface="黑体" panose="02010609060101010101" pitchFamily="49" charset="-122"/>
              </a:rPr>
              <a:t>   </a:t>
            </a:r>
            <a:r>
              <a:rPr kumimoji="0" lang="zh-CN" altLang="en-US" sz="2800" b="1">
                <a:latin typeface="黑体" panose="02010609060101010101" pitchFamily="49" charset="-122"/>
                <a:ea typeface="黑体" panose="02010609060101010101" pitchFamily="49" charset="-122"/>
              </a:rPr>
              <a:t>（续</a:t>
            </a:r>
            <a:r>
              <a:rPr kumimoji="0" lang="en-US" altLang="zh-CN" sz="2800" b="1">
                <a:latin typeface="黑体" panose="02010609060101010101" pitchFamily="49" charset="-122"/>
                <a:ea typeface="黑体" panose="02010609060101010101" pitchFamily="49" charset="-122"/>
              </a:rPr>
              <a:t>1</a:t>
            </a:r>
            <a:r>
              <a:rPr kumimoji="0" lang="zh-CN" altLang="en-US" sz="2800" b="1">
                <a:latin typeface="黑体" panose="02010609060101010101" pitchFamily="49" charset="-122"/>
                <a:ea typeface="黑体" panose="02010609060101010101" pitchFamily="49" charset="-122"/>
              </a:rPr>
              <a:t>）</a:t>
            </a:r>
            <a:endParaRPr lang="zh-CN" altLang="en-US" sz="2800"/>
          </a:p>
        </p:txBody>
      </p:sp>
      <p:sp>
        <p:nvSpPr>
          <p:cNvPr id="39942" name="内容占位符 2">
            <a:extLst>
              <a:ext uri="{FF2B5EF4-FFF2-40B4-BE49-F238E27FC236}">
                <a16:creationId xmlns:a16="http://schemas.microsoft.com/office/drawing/2014/main" id="{AACE51B9-B91B-4095-951C-0DF1C80A5338}"/>
              </a:ext>
            </a:extLst>
          </p:cNvPr>
          <p:cNvSpPr>
            <a:spLocks noGrp="1"/>
          </p:cNvSpPr>
          <p:nvPr>
            <p:ph idx="1"/>
          </p:nvPr>
        </p:nvSpPr>
        <p:spPr>
          <a:xfrm>
            <a:off x="50800" y="1631950"/>
            <a:ext cx="7772400" cy="4114800"/>
          </a:xfrm>
        </p:spPr>
        <p:txBody>
          <a:bodyPr/>
          <a:lstStyle/>
          <a:p>
            <a:pPr marL="457200" lvl="1" indent="0">
              <a:buFontTx/>
              <a:buNone/>
            </a:pPr>
            <a:r>
              <a:rPr lang="en-US" altLang="zh-CN" sz="2400" b="1"/>
              <a:t>2</a:t>
            </a:r>
            <a:r>
              <a:rPr lang="zh-CN" altLang="en-US" sz="2400" b="1"/>
              <a:t>）</a:t>
            </a:r>
            <a:r>
              <a:rPr lang="zh-CN" altLang="en-US" sz="2400">
                <a:solidFill>
                  <a:srgbClr val="0000FF"/>
                </a:solidFill>
              </a:rPr>
              <a:t>类图</a:t>
            </a:r>
            <a:r>
              <a:rPr lang="en-US" altLang="zh-CN" sz="2400">
                <a:solidFill>
                  <a:srgbClr val="0000FF"/>
                </a:solidFill>
              </a:rPr>
              <a:t>                              </a:t>
            </a:r>
          </a:p>
          <a:p>
            <a:pPr marL="457200" lvl="1" indent="0">
              <a:buFontTx/>
              <a:buNone/>
            </a:pPr>
            <a:r>
              <a:rPr lang="en-US" altLang="zh-CN" sz="2400">
                <a:solidFill>
                  <a:srgbClr val="0000FF"/>
                </a:solidFill>
              </a:rPr>
              <a:t>                                     </a:t>
            </a:r>
            <a:r>
              <a:rPr lang="zh-CN" altLang="en-US" sz="2400">
                <a:solidFill>
                  <a:srgbClr val="0000FF"/>
                </a:solidFill>
              </a:rPr>
              <a:t>类图</a:t>
            </a:r>
            <a:endParaRPr lang="zh-CN" altLang="en-US" sz="2400"/>
          </a:p>
        </p:txBody>
      </p:sp>
      <p:grpSp>
        <p:nvGrpSpPr>
          <p:cNvPr id="39943" name="组 5">
            <a:extLst>
              <a:ext uri="{FF2B5EF4-FFF2-40B4-BE49-F238E27FC236}">
                <a16:creationId xmlns:a16="http://schemas.microsoft.com/office/drawing/2014/main" id="{9EFA13D0-2714-493F-80C4-497C838DE38C}"/>
              </a:ext>
            </a:extLst>
          </p:cNvPr>
          <p:cNvGrpSpPr>
            <a:grpSpLocks/>
          </p:cNvGrpSpPr>
          <p:nvPr/>
        </p:nvGrpSpPr>
        <p:grpSpPr bwMode="auto">
          <a:xfrm>
            <a:off x="593725" y="0"/>
            <a:ext cx="5384800" cy="6858000"/>
            <a:chOff x="593007" y="0"/>
            <a:chExt cx="5384800" cy="6858000"/>
          </a:xfrm>
        </p:grpSpPr>
        <p:pic>
          <p:nvPicPr>
            <p:cNvPr id="39944" name="图片 3" descr="类图子图.JPG">
              <a:extLst>
                <a:ext uri="{FF2B5EF4-FFF2-40B4-BE49-F238E27FC236}">
                  <a16:creationId xmlns:a16="http://schemas.microsoft.com/office/drawing/2014/main" id="{1689C773-1372-4E0B-9EFB-1F06508D22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007" y="0"/>
              <a:ext cx="5384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矩形 4">
              <a:extLst>
                <a:ext uri="{FF2B5EF4-FFF2-40B4-BE49-F238E27FC236}">
                  <a16:creationId xmlns:a16="http://schemas.microsoft.com/office/drawing/2014/main" id="{1BED9221-A528-408E-AFFC-418174B1AA4D}"/>
                </a:ext>
              </a:extLst>
            </p:cNvPr>
            <p:cNvSpPr>
              <a:spLocks noChangeArrowheads="1"/>
            </p:cNvSpPr>
            <p:nvPr/>
          </p:nvSpPr>
          <p:spPr bwMode="auto">
            <a:xfrm>
              <a:off x="1893243" y="6560483"/>
              <a:ext cx="979755"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545472"/>
                  </a:solidFill>
                  <a:latin typeface="Tahoma" panose="020B0604030504040204" pitchFamily="34" charset="0"/>
                </a:rPr>
                <a:t>案例</a:t>
              </a:r>
              <a:r>
                <a:rPr kumimoji="0" lang="en-US" altLang="zh-CN" sz="1600">
                  <a:solidFill>
                    <a:srgbClr val="545472"/>
                  </a:solidFill>
                  <a:latin typeface="Tahoma" panose="020B0604030504040204" pitchFamily="34" charset="0"/>
                </a:rPr>
                <a:t>4</a:t>
              </a:r>
              <a:r>
                <a:rPr kumimoji="0" lang="zh-CN" altLang="en-US" sz="1600">
                  <a:solidFill>
                    <a:srgbClr val="545472"/>
                  </a:solidFill>
                  <a:latin typeface="Tahoma" panose="020B0604030504040204" pitchFamily="34" charset="0"/>
                </a:rPr>
                <a:t>.</a:t>
              </a:r>
              <a:r>
                <a:rPr kumimoji="0" lang="zh-CN" altLang="zh-CN" sz="1600" b="0">
                  <a:solidFill>
                    <a:srgbClr val="545472"/>
                  </a:solidFill>
                  <a:latin typeface="Heiti SC Light" pitchFamily="2" charset="-122"/>
                  <a:ea typeface="Heiti SC Light" pitchFamily="2" charset="-122"/>
                </a:rPr>
                <a:t>b</a:t>
              </a:r>
              <a:endParaRPr kumimoji="0" lang="en-US" altLang="zh-CN" sz="1600" b="0">
                <a:solidFill>
                  <a:srgbClr val="545472"/>
                </a:solidFill>
                <a:latin typeface="Heiti SC Light" pitchFamily="2" charset="-122"/>
                <a:ea typeface="Heiti SC Light"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6183F9A-3234-4932-B0C3-B27FD654E404}"/>
              </a:ext>
            </a:extLst>
          </p:cNvPr>
          <p:cNvSpPr>
            <a:spLocks noGrp="1"/>
          </p:cNvSpPr>
          <p:nvPr>
            <p:ph type="title"/>
          </p:nvPr>
        </p:nvSpPr>
        <p:spPr>
          <a:xfrm>
            <a:off x="685800" y="477838"/>
            <a:ext cx="7772400" cy="1143000"/>
          </a:xfrm>
        </p:spPr>
        <p:txBody>
          <a:bodyPr/>
          <a:lstStyle/>
          <a:p>
            <a:pPr algn="l"/>
            <a:r>
              <a:rPr kumimoji="0" lang="zh-CN" altLang="zh-CN" sz="2800" b="1">
                <a:latin typeface="黑体" panose="02010609060101010101" pitchFamily="49" charset="-122"/>
                <a:ea typeface="黑体" panose="02010609060101010101" pitchFamily="49" charset="-122"/>
              </a:rPr>
              <a:t>3</a:t>
            </a:r>
            <a:r>
              <a:rPr kumimoji="0" lang="en-US" altLang="zh-CN" sz="2800" b="1">
                <a:latin typeface="黑体" panose="02010609060101010101" pitchFamily="49" charset="-122"/>
                <a:ea typeface="黑体" panose="02010609060101010101" pitchFamily="49" charset="-122"/>
              </a:rPr>
              <a:t>.2 UML</a:t>
            </a:r>
            <a:r>
              <a:rPr kumimoji="0" lang="zh-CN" altLang="en-US" sz="2800" b="1">
                <a:latin typeface="黑体" panose="02010609060101010101" pitchFamily="49" charset="-122"/>
                <a:ea typeface="黑体" panose="02010609060101010101" pitchFamily="49" charset="-122"/>
              </a:rPr>
              <a:t>的示例（续</a:t>
            </a:r>
            <a:r>
              <a:rPr kumimoji="0" lang="en-US" altLang="zh-CN" sz="2800" b="1">
                <a:latin typeface="黑体" panose="02010609060101010101" pitchFamily="49" charset="-122"/>
                <a:ea typeface="黑体" panose="02010609060101010101" pitchFamily="49" charset="-122"/>
              </a:rPr>
              <a:t>1</a:t>
            </a:r>
            <a:r>
              <a:rPr kumimoji="0" lang="zh-CN" altLang="en-US" sz="2800" b="1">
                <a:latin typeface="黑体" panose="02010609060101010101" pitchFamily="49" charset="-122"/>
                <a:ea typeface="黑体" panose="02010609060101010101" pitchFamily="49" charset="-122"/>
              </a:rPr>
              <a:t>）</a:t>
            </a:r>
            <a:endParaRPr lang="zh-CN" altLang="en-US" sz="2800"/>
          </a:p>
        </p:txBody>
      </p:sp>
      <p:sp>
        <p:nvSpPr>
          <p:cNvPr id="40962" name="内容占位符 2">
            <a:extLst>
              <a:ext uri="{FF2B5EF4-FFF2-40B4-BE49-F238E27FC236}">
                <a16:creationId xmlns:a16="http://schemas.microsoft.com/office/drawing/2014/main" id="{A330A69A-A6F0-4589-A05D-3343871D5A30}"/>
              </a:ext>
            </a:extLst>
          </p:cNvPr>
          <p:cNvSpPr>
            <a:spLocks noGrp="1"/>
          </p:cNvSpPr>
          <p:nvPr>
            <p:ph idx="1"/>
          </p:nvPr>
        </p:nvSpPr>
        <p:spPr>
          <a:xfrm>
            <a:off x="184150" y="1298575"/>
            <a:ext cx="7772400" cy="4114800"/>
          </a:xfrm>
        </p:spPr>
        <p:txBody>
          <a:bodyPr/>
          <a:lstStyle/>
          <a:p>
            <a:pPr marL="457200" lvl="1" indent="0">
              <a:buFontTx/>
              <a:buNone/>
            </a:pPr>
            <a:r>
              <a:rPr lang="en-US" altLang="zh-CN" b="1"/>
              <a:t>3</a:t>
            </a:r>
            <a:r>
              <a:rPr lang="zh-CN" altLang="en-US" b="1"/>
              <a:t>）</a:t>
            </a:r>
            <a:r>
              <a:rPr lang="zh-CN" altLang="en-US">
                <a:solidFill>
                  <a:srgbClr val="0000FF"/>
                </a:solidFill>
              </a:rPr>
              <a:t>顺序图</a:t>
            </a:r>
            <a:endParaRPr lang="zh-CN" altLang="en-US"/>
          </a:p>
        </p:txBody>
      </p:sp>
      <p:sp>
        <p:nvSpPr>
          <p:cNvPr id="40963" name="幻灯片编号占位符 3">
            <a:extLst>
              <a:ext uri="{FF2B5EF4-FFF2-40B4-BE49-F238E27FC236}">
                <a16:creationId xmlns:a16="http://schemas.microsoft.com/office/drawing/2014/main" id="{A7219A64-27EF-4C6D-B265-1C06D534942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22343AB-10FB-4D10-B564-338A3DEE75F4}" type="slidenum">
              <a:rPr kumimoji="0" lang="zh-CN" altLang="en-US" sz="1400"/>
              <a:pPr>
                <a:spcBef>
                  <a:spcPct val="0"/>
                </a:spcBef>
                <a:buFontTx/>
                <a:buNone/>
              </a:pPr>
              <a:t>28</a:t>
            </a:fld>
            <a:endParaRPr kumimoji="0" lang="en-US" altLang="zh-CN" sz="1400"/>
          </a:p>
        </p:txBody>
      </p:sp>
      <p:sp>
        <p:nvSpPr>
          <p:cNvPr id="40964" name="矩形 4">
            <a:extLst>
              <a:ext uri="{FF2B5EF4-FFF2-40B4-BE49-F238E27FC236}">
                <a16:creationId xmlns:a16="http://schemas.microsoft.com/office/drawing/2014/main" id="{9D2C7E95-A6EA-4FE2-9793-2353376A0F6F}"/>
              </a:ext>
            </a:extLst>
          </p:cNvPr>
          <p:cNvSpPr>
            <a:spLocks noChangeArrowheads="1"/>
          </p:cNvSpPr>
          <p:nvPr/>
        </p:nvSpPr>
        <p:spPr bwMode="auto">
          <a:xfrm>
            <a:off x="6234113" y="195263"/>
            <a:ext cx="2646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三 </a:t>
            </a:r>
            <a:r>
              <a:rPr kumimoji="0" lang="en-US" altLang="zh-CN" sz="2400">
                <a:solidFill>
                  <a:srgbClr val="800000"/>
                </a:solidFill>
                <a:latin typeface="黑体" panose="02010609060101010101" pitchFamily="49" charset="-122"/>
                <a:ea typeface="黑体" panose="02010609060101010101" pitchFamily="49" charset="-122"/>
              </a:rPr>
              <a:t>UML</a:t>
            </a:r>
            <a:r>
              <a:rPr kumimoji="0" lang="zh-CN" altLang="en-US" sz="2400">
                <a:solidFill>
                  <a:srgbClr val="800000"/>
                </a:solidFill>
                <a:latin typeface="黑体" panose="02010609060101010101" pitchFamily="49" charset="-122"/>
                <a:ea typeface="黑体" panose="02010609060101010101" pitchFamily="49" charset="-122"/>
              </a:rPr>
              <a:t>类图的作用</a:t>
            </a:r>
            <a:endParaRPr kumimoji="0" lang="zh-CN" altLang="en-US" sz="2400">
              <a:solidFill>
                <a:srgbClr val="800000"/>
              </a:solidFill>
              <a:latin typeface="Tahoma" panose="020B0604030504040204" pitchFamily="34" charset="0"/>
              <a:ea typeface="黑体" panose="02010609060101010101" pitchFamily="49" charset="-122"/>
            </a:endParaRPr>
          </a:p>
        </p:txBody>
      </p:sp>
      <p:sp>
        <p:nvSpPr>
          <p:cNvPr id="8" name="云形标注 7">
            <a:extLst>
              <a:ext uri="{FF2B5EF4-FFF2-40B4-BE49-F238E27FC236}">
                <a16:creationId xmlns:a16="http://schemas.microsoft.com/office/drawing/2014/main" id="{EB8F1AC8-AD1A-4477-8509-D05EE2154373}"/>
              </a:ext>
            </a:extLst>
          </p:cNvPr>
          <p:cNvSpPr/>
          <p:nvPr/>
        </p:nvSpPr>
        <p:spPr bwMode="auto">
          <a:xfrm>
            <a:off x="5446713" y="969963"/>
            <a:ext cx="3584575" cy="844550"/>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该</a:t>
            </a:r>
            <a:r>
              <a:rPr lang="en-US" altLang="zh-CN" sz="2000">
                <a:solidFill>
                  <a:srgbClr val="2A2A39"/>
                </a:solidFill>
              </a:rPr>
              <a:t>UML</a:t>
            </a:r>
            <a:r>
              <a:rPr lang="zh-CN" altLang="en-US" sz="2000">
                <a:solidFill>
                  <a:srgbClr val="2A2A39"/>
                </a:solidFill>
              </a:rPr>
              <a:t>顺序图描述了什么？</a:t>
            </a:r>
          </a:p>
        </p:txBody>
      </p:sp>
      <p:grpSp>
        <p:nvGrpSpPr>
          <p:cNvPr id="40966" name="组 4">
            <a:extLst>
              <a:ext uri="{FF2B5EF4-FFF2-40B4-BE49-F238E27FC236}">
                <a16:creationId xmlns:a16="http://schemas.microsoft.com/office/drawing/2014/main" id="{539D5FEE-DAD7-456F-B61B-C774D2AEA4F7}"/>
              </a:ext>
            </a:extLst>
          </p:cNvPr>
          <p:cNvGrpSpPr>
            <a:grpSpLocks/>
          </p:cNvGrpSpPr>
          <p:nvPr/>
        </p:nvGrpSpPr>
        <p:grpSpPr bwMode="auto">
          <a:xfrm>
            <a:off x="736600" y="1862138"/>
            <a:ext cx="7648575" cy="4572000"/>
            <a:chOff x="736600" y="1861616"/>
            <a:chExt cx="7648575" cy="4572000"/>
          </a:xfrm>
        </p:grpSpPr>
        <p:pic>
          <p:nvPicPr>
            <p:cNvPr id="40967" name="图片 3" descr="顺序图子图.JPG">
              <a:extLst>
                <a:ext uri="{FF2B5EF4-FFF2-40B4-BE49-F238E27FC236}">
                  <a16:creationId xmlns:a16="http://schemas.microsoft.com/office/drawing/2014/main" id="{1C94A3CA-92AA-47C6-AC7B-DBDBEBC8DE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861616"/>
              <a:ext cx="76485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矩形 5">
              <a:extLst>
                <a:ext uri="{FF2B5EF4-FFF2-40B4-BE49-F238E27FC236}">
                  <a16:creationId xmlns:a16="http://schemas.microsoft.com/office/drawing/2014/main" id="{8EA58464-DEA0-4579-94FC-791B024FA81B}"/>
                </a:ext>
              </a:extLst>
            </p:cNvPr>
            <p:cNvSpPr>
              <a:spLocks noChangeArrowheads="1"/>
            </p:cNvSpPr>
            <p:nvPr/>
          </p:nvSpPr>
          <p:spPr bwMode="auto">
            <a:xfrm>
              <a:off x="2417634" y="6109272"/>
              <a:ext cx="966931"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600">
                  <a:solidFill>
                    <a:srgbClr val="545472"/>
                  </a:solidFill>
                  <a:latin typeface="Tahoma" panose="020B0604030504040204" pitchFamily="34" charset="0"/>
                </a:rPr>
                <a:t>案例</a:t>
              </a:r>
              <a:r>
                <a:rPr kumimoji="0" lang="en-US" altLang="zh-CN" sz="1600">
                  <a:solidFill>
                    <a:srgbClr val="545472"/>
                  </a:solidFill>
                  <a:latin typeface="Tahoma" panose="020B0604030504040204" pitchFamily="34" charset="0"/>
                </a:rPr>
                <a:t>4</a:t>
              </a:r>
              <a:r>
                <a:rPr kumimoji="0" lang="zh-CN" altLang="en-US" sz="1600">
                  <a:solidFill>
                    <a:srgbClr val="545472"/>
                  </a:solidFill>
                  <a:latin typeface="Tahoma" panose="020B0604030504040204" pitchFamily="34" charset="0"/>
                </a:rPr>
                <a:t>.</a:t>
              </a:r>
              <a:r>
                <a:rPr kumimoji="0" lang="zh-CN" altLang="zh-CN" sz="1600">
                  <a:solidFill>
                    <a:srgbClr val="545472"/>
                  </a:solidFill>
                  <a:latin typeface="Heiti SC Light" pitchFamily="2" charset="-122"/>
                  <a:ea typeface="Heiti SC Light" pitchFamily="2" charset="-122"/>
                </a:rPr>
                <a:t>c</a:t>
              </a:r>
              <a:endParaRPr kumimoji="0" lang="en-US" altLang="zh-CN" sz="1600">
                <a:solidFill>
                  <a:srgbClr val="545472"/>
                </a:solidFill>
                <a:latin typeface="Heiti SC Light" pitchFamily="2" charset="-122"/>
                <a:ea typeface="Heiti SC Light"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E5A0F62E-48D6-45E2-88B0-6C1B1A27F241}"/>
              </a:ext>
            </a:extLst>
          </p:cNvPr>
          <p:cNvSpPr>
            <a:spLocks noGrp="1"/>
          </p:cNvSpPr>
          <p:nvPr>
            <p:ph type="title"/>
          </p:nvPr>
        </p:nvSpPr>
        <p:spPr/>
        <p:txBody>
          <a:bodyPr/>
          <a:lstStyle/>
          <a:p>
            <a:pPr algn="l"/>
            <a:r>
              <a:rPr kumimoji="0" lang="zh-CN" altLang="en-US" sz="3200" b="1">
                <a:latin typeface="黑体" panose="02010609060101010101" pitchFamily="49" charset="-122"/>
                <a:ea typeface="黑体" panose="02010609060101010101" pitchFamily="49" charset="-122"/>
              </a:rPr>
              <a:t>四 数据库需求分析</a:t>
            </a:r>
            <a:r>
              <a:rPr kumimoji="0" lang="en-US" altLang="zh-CN" sz="2400" b="1">
                <a:solidFill>
                  <a:srgbClr val="0000FF"/>
                </a:solidFill>
                <a:latin typeface="黑体" panose="02010609060101010101" pitchFamily="49" charset="-122"/>
                <a:ea typeface="黑体" panose="02010609060101010101" pitchFamily="49" charset="-122"/>
              </a:rPr>
              <a:t>(</a:t>
            </a:r>
            <a:r>
              <a:rPr kumimoji="0" lang="zh-CN" altLang="en-US" sz="2400" b="1">
                <a:solidFill>
                  <a:srgbClr val="0000FF"/>
                </a:solidFill>
                <a:latin typeface="黑体" panose="02010609060101010101" pitchFamily="49" charset="-122"/>
                <a:ea typeface="黑体" panose="02010609060101010101" pitchFamily="49" charset="-122"/>
              </a:rPr>
              <a:t>针对一个应用系统</a:t>
            </a:r>
            <a:r>
              <a:rPr kumimoji="0" lang="en-US" altLang="zh-CN" sz="2400" b="1">
                <a:solidFill>
                  <a:srgbClr val="0000FF"/>
                </a:solidFill>
                <a:latin typeface="黑体" panose="02010609060101010101" pitchFamily="49" charset="-122"/>
                <a:ea typeface="黑体" panose="02010609060101010101" pitchFamily="49" charset="-122"/>
              </a:rPr>
              <a:t>)</a:t>
            </a:r>
            <a:br>
              <a:rPr kumimoji="0" lang="zh-CN" altLang="en-US" sz="3600" b="1">
                <a:latin typeface="黑体" panose="02010609060101010101" pitchFamily="49" charset="-122"/>
                <a:ea typeface="黑体" panose="02010609060101010101" pitchFamily="49" charset="-122"/>
              </a:rPr>
            </a:br>
            <a:r>
              <a:rPr kumimoji="0" lang="zh-CN" altLang="zh-CN" sz="2800" b="1">
                <a:latin typeface="黑体" panose="02010609060101010101" pitchFamily="49" charset="-122"/>
                <a:ea typeface="黑体" panose="02010609060101010101" pitchFamily="49" charset="-122"/>
              </a:rPr>
              <a:t>4</a:t>
            </a:r>
            <a:r>
              <a:rPr kumimoji="0" lang="en-US" altLang="zh-CN" sz="2800" b="1">
                <a:latin typeface="黑体" panose="02010609060101010101" pitchFamily="49" charset="-122"/>
                <a:ea typeface="黑体" panose="02010609060101010101" pitchFamily="49" charset="-122"/>
              </a:rPr>
              <a:t>.1 </a:t>
            </a:r>
            <a:r>
              <a:rPr kumimoji="0" lang="zh-CN" altLang="en-US" sz="2800" b="1">
                <a:latin typeface="黑体" panose="02010609060101010101" pitchFamily="49" charset="-122"/>
                <a:ea typeface="黑体" panose="02010609060101010101" pitchFamily="49" charset="-122"/>
              </a:rPr>
              <a:t>基本任务</a:t>
            </a:r>
          </a:p>
        </p:txBody>
      </p:sp>
      <p:sp>
        <p:nvSpPr>
          <p:cNvPr id="5123" name="内容占位符 2">
            <a:extLst>
              <a:ext uri="{FF2B5EF4-FFF2-40B4-BE49-F238E27FC236}">
                <a16:creationId xmlns:a16="http://schemas.microsoft.com/office/drawing/2014/main" id="{C3E85C44-FF58-41A9-9679-3C919A367217}"/>
              </a:ext>
            </a:extLst>
          </p:cNvPr>
          <p:cNvSpPr>
            <a:spLocks noGrp="1"/>
          </p:cNvSpPr>
          <p:nvPr>
            <p:ph idx="1"/>
          </p:nvPr>
        </p:nvSpPr>
        <p:spPr>
          <a:xfrm>
            <a:off x="569913" y="2640013"/>
            <a:ext cx="8123237" cy="3856037"/>
          </a:xfrm>
        </p:spPr>
        <p:txBody>
          <a:bodyPr/>
          <a:lstStyle/>
          <a:p>
            <a:r>
              <a:rPr kumimoji="0" lang="zh-CN" altLang="en-US" sz="2400"/>
              <a:t>与需求分析的不同</a:t>
            </a:r>
            <a:endParaRPr kumimoji="0" lang="en-US" altLang="zh-CN" sz="2400"/>
          </a:p>
          <a:p>
            <a:pPr lvl="1" indent="-342900"/>
            <a:r>
              <a:rPr lang="zh-CN" altLang="zh-CN" sz="2000"/>
              <a:t>需求分析要同时考虑应用功能和所涉及的数据，数据库需求分析仅考虑需要保存哪些数据 </a:t>
            </a:r>
            <a:endParaRPr lang="en-US" altLang="zh-CN" sz="2000"/>
          </a:p>
          <a:p>
            <a:pPr lvl="1" indent="-342900"/>
            <a:r>
              <a:rPr kumimoji="0" lang="zh-CN" altLang="en-US" sz="2000"/>
              <a:t>两者是包含关系</a:t>
            </a:r>
            <a:endParaRPr kumimoji="0" lang="en-US" altLang="zh-CN" sz="2000"/>
          </a:p>
          <a:p>
            <a:endParaRPr kumimoji="0" lang="en-US" altLang="zh-CN" sz="2400"/>
          </a:p>
          <a:p>
            <a:r>
              <a:rPr kumimoji="0" lang="zh-CN" altLang="en-US" sz="2400"/>
              <a:t>数据库需求分析的核心任务</a:t>
            </a:r>
            <a:endParaRPr kumimoji="0" lang="en-US" altLang="zh-CN" sz="2400"/>
          </a:p>
          <a:p>
            <a:pPr lvl="1" indent="-342900"/>
            <a:r>
              <a:rPr lang="zh-CN" altLang="zh-CN" sz="2000"/>
              <a:t>数据库需求分析不仅要确定所有待保存的“</a:t>
            </a:r>
            <a:r>
              <a:rPr lang="zh-CN" altLang="zh-CN" sz="2000">
                <a:solidFill>
                  <a:srgbClr val="0000FF"/>
                </a:solidFill>
              </a:rPr>
              <a:t>数据对象</a:t>
            </a:r>
            <a:r>
              <a:rPr lang="zh-CN" altLang="zh-CN" sz="2000"/>
              <a:t>”，而且要了解清楚这些数据对象之间存在</a:t>
            </a:r>
            <a:r>
              <a:rPr lang="zh-CN" altLang="zh-CN" sz="2000">
                <a:solidFill>
                  <a:srgbClr val="0000FF"/>
                </a:solidFill>
              </a:rPr>
              <a:t>哪些关联</a:t>
            </a:r>
            <a:r>
              <a:rPr lang="zh-CN" altLang="zh-CN" sz="2000"/>
              <a:t>！ </a:t>
            </a:r>
            <a:endParaRPr lang="en-US" altLang="zh-CN" sz="2000"/>
          </a:p>
          <a:p>
            <a:pPr lvl="1" indent="-342900"/>
            <a:r>
              <a:rPr kumimoji="0" lang="zh-CN" altLang="en-US" sz="2000"/>
              <a:t>同样地，要给出每个数据对象和数据关联的</a:t>
            </a:r>
            <a:r>
              <a:rPr kumimoji="0" lang="zh-CN" altLang="en-US" sz="2000">
                <a:solidFill>
                  <a:srgbClr val="800000"/>
                </a:solidFill>
              </a:rPr>
              <a:t>数据字典</a:t>
            </a:r>
            <a:r>
              <a:rPr kumimoji="0" lang="zh-CN" altLang="en-US" sz="2000"/>
              <a:t>文件！</a:t>
            </a:r>
            <a:endParaRPr kumimoji="0" lang="en-US" altLang="zh-CN" sz="2000"/>
          </a:p>
        </p:txBody>
      </p:sp>
      <p:sp>
        <p:nvSpPr>
          <p:cNvPr id="41987" name="灯片编号占位符 3">
            <a:extLst>
              <a:ext uri="{FF2B5EF4-FFF2-40B4-BE49-F238E27FC236}">
                <a16:creationId xmlns:a16="http://schemas.microsoft.com/office/drawing/2014/main" id="{A87258D5-9CD5-47FE-A216-397EDFC704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CEF4C33D-F2C5-44B9-8289-6C82223C0AD4}" type="slidenum">
              <a:rPr kumimoji="0" lang="zh-CN" altLang="en-US" sz="1400"/>
              <a:pPr>
                <a:spcBef>
                  <a:spcPct val="0"/>
                </a:spcBef>
                <a:buFontTx/>
                <a:buNone/>
              </a:pPr>
              <a:t>29</a:t>
            </a:fld>
            <a:endParaRPr kumimoji="0" lang="en-US" altLang="zh-CN" sz="1400"/>
          </a:p>
        </p:txBody>
      </p:sp>
      <p:sp>
        <p:nvSpPr>
          <p:cNvPr id="36" name="云形标注 35">
            <a:extLst>
              <a:ext uri="{FF2B5EF4-FFF2-40B4-BE49-F238E27FC236}">
                <a16:creationId xmlns:a16="http://schemas.microsoft.com/office/drawing/2014/main" id="{5BE4D06E-453C-4DAA-9A1F-D10DCAD88200}"/>
              </a:ext>
            </a:extLst>
          </p:cNvPr>
          <p:cNvSpPr/>
          <p:nvPr/>
        </p:nvSpPr>
        <p:spPr bwMode="auto">
          <a:xfrm>
            <a:off x="5657850" y="1781175"/>
            <a:ext cx="3106738" cy="844550"/>
          </a:xfrm>
          <a:prstGeom prst="cloudCallout">
            <a:avLst>
              <a:gd name="adj1" fmla="val 46096"/>
              <a:gd name="adj2" fmla="val 62500"/>
            </a:avLst>
          </a:prstGeom>
          <a:solidFill>
            <a:srgbClr val="99CCFF"/>
          </a:solidFill>
          <a:ln>
            <a:solidFill>
              <a:srgbClr val="0000FF"/>
            </a:solidFill>
          </a:ln>
          <a:effectLst/>
        </p:spPr>
        <p:txBody>
          <a:bodyPr/>
          <a:lstStyle/>
          <a:p>
            <a:pPr algn="ctr">
              <a:lnSpc>
                <a:spcPct val="80000"/>
              </a:lnSpc>
              <a:spcBef>
                <a:spcPct val="20000"/>
              </a:spcBef>
              <a:defRPr/>
            </a:pPr>
            <a:r>
              <a:rPr lang="zh-CN" altLang="en-US" sz="2000" dirty="0">
                <a:solidFill>
                  <a:schemeClr val="tx1">
                    <a:lumMod val="50000"/>
                  </a:schemeClr>
                </a:solidFill>
                <a:cs typeface="宋体" charset="0"/>
              </a:rPr>
              <a:t>它与需求分析有何不同？</a:t>
            </a:r>
          </a:p>
        </p:txBody>
      </p:sp>
      <p:sp>
        <p:nvSpPr>
          <p:cNvPr id="7" name="云形标注 6">
            <a:extLst>
              <a:ext uri="{FF2B5EF4-FFF2-40B4-BE49-F238E27FC236}">
                <a16:creationId xmlns:a16="http://schemas.microsoft.com/office/drawing/2014/main" id="{AE595E99-61C9-4599-834D-5872ADCBE290}"/>
              </a:ext>
            </a:extLst>
          </p:cNvPr>
          <p:cNvSpPr/>
          <p:nvPr/>
        </p:nvSpPr>
        <p:spPr bwMode="auto">
          <a:xfrm>
            <a:off x="5327650" y="3567113"/>
            <a:ext cx="3506788" cy="844550"/>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数据库需求分析的核心任务？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3" dur="500"/>
                                        <p:tgtEl>
                                          <p:spTgt spid="512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6" dur="500"/>
                                        <p:tgtEl>
                                          <p:spTgt spid="512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9"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F6968F3E-5159-4B69-9B38-AED7C1B627C5}"/>
              </a:ext>
            </a:extLst>
          </p:cNvPr>
          <p:cNvSpPr>
            <a:spLocks noGrp="1" noChangeArrowheads="1"/>
          </p:cNvSpPr>
          <p:nvPr>
            <p:ph type="title"/>
          </p:nvPr>
        </p:nvSpPr>
        <p:spPr/>
        <p:txBody>
          <a:bodyPr/>
          <a:lstStyle/>
          <a:p>
            <a:r>
              <a:rPr lang="zh-CN" altLang="en-US" dirty="0"/>
              <a:t>主要学习目标</a:t>
            </a:r>
            <a:endParaRPr lang="zh-CN" altLang="en-US" sz="2400" dirty="0">
              <a:solidFill>
                <a:srgbClr val="FF0000"/>
              </a:solidFill>
            </a:endParaRPr>
          </a:p>
        </p:txBody>
      </p:sp>
      <p:sp>
        <p:nvSpPr>
          <p:cNvPr id="11266" name="内容占位符 2">
            <a:extLst>
              <a:ext uri="{FF2B5EF4-FFF2-40B4-BE49-F238E27FC236}">
                <a16:creationId xmlns:a16="http://schemas.microsoft.com/office/drawing/2014/main" id="{C5F9528D-A346-41F9-83B0-52C176213F5A}"/>
              </a:ext>
            </a:extLst>
          </p:cNvPr>
          <p:cNvSpPr>
            <a:spLocks noGrp="1" noChangeArrowheads="1"/>
          </p:cNvSpPr>
          <p:nvPr>
            <p:ph idx="1"/>
          </p:nvPr>
        </p:nvSpPr>
        <p:spPr>
          <a:xfrm>
            <a:off x="562769" y="1981200"/>
            <a:ext cx="8018462" cy="4114800"/>
          </a:xfrm>
        </p:spPr>
        <p:txBody>
          <a:bodyPr/>
          <a:lstStyle/>
          <a:p>
            <a:pPr>
              <a:lnSpc>
                <a:spcPct val="150000"/>
              </a:lnSpc>
            </a:pPr>
            <a:r>
              <a:rPr lang="zh-CN" altLang="en-US" dirty="0"/>
              <a:t>数据流程图</a:t>
            </a:r>
            <a:endParaRPr lang="en-US" altLang="zh-CN" dirty="0"/>
          </a:p>
          <a:p>
            <a:pPr>
              <a:lnSpc>
                <a:spcPct val="150000"/>
              </a:lnSpc>
            </a:pPr>
            <a:r>
              <a:rPr lang="zh-CN" altLang="en-US" dirty="0"/>
              <a:t>数据字典</a:t>
            </a:r>
            <a:endParaRPr lang="en-US" altLang="zh-CN" dirty="0"/>
          </a:p>
          <a:p>
            <a:pPr>
              <a:lnSpc>
                <a:spcPct val="150000"/>
              </a:lnSpc>
            </a:pPr>
            <a:r>
              <a:rPr lang="en-US" altLang="zh-CN" dirty="0"/>
              <a:t>UML</a:t>
            </a:r>
            <a:r>
              <a:rPr lang="zh-CN" altLang="en-US" dirty="0"/>
              <a:t>类图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C1F62718-D994-40D0-8339-EFA1E6FBC91C}"/>
              </a:ext>
            </a:extLst>
          </p:cNvPr>
          <p:cNvSpPr>
            <a:spLocks noGrp="1"/>
          </p:cNvSpPr>
          <p:nvPr>
            <p:ph type="title" idx="4294967295"/>
          </p:nvPr>
        </p:nvSpPr>
        <p:spPr/>
        <p:txBody>
          <a:bodyPr/>
          <a:lstStyle/>
          <a:p>
            <a:pPr algn="l"/>
            <a:r>
              <a:rPr kumimoji="0" lang="zh-CN" altLang="zh-CN" sz="3200" b="1">
                <a:latin typeface="黑体" panose="02010609060101010101" pitchFamily="49" charset="-122"/>
                <a:ea typeface="黑体" panose="02010609060101010101" pitchFamily="49" charset="-122"/>
              </a:rPr>
              <a:t>4</a:t>
            </a:r>
            <a:r>
              <a:rPr kumimoji="0" lang="en-US" altLang="zh-CN" sz="3200" b="1">
                <a:latin typeface="黑体" panose="02010609060101010101" pitchFamily="49" charset="-122"/>
                <a:ea typeface="黑体" panose="02010609060101010101" pitchFamily="49" charset="-122"/>
              </a:rPr>
              <a:t>.2 </a:t>
            </a:r>
            <a:r>
              <a:rPr kumimoji="0" lang="zh-CN" altLang="en-US" sz="3200" b="1">
                <a:latin typeface="黑体" panose="02010609060101010101" pitchFamily="49" charset="-122"/>
                <a:ea typeface="黑体" panose="02010609060101010101" pitchFamily="49" charset="-122"/>
              </a:rPr>
              <a:t>数据库需求分析的其他任务</a:t>
            </a:r>
          </a:p>
        </p:txBody>
      </p:sp>
      <p:sp>
        <p:nvSpPr>
          <p:cNvPr id="43010" name="内容占位符 2">
            <a:extLst>
              <a:ext uri="{FF2B5EF4-FFF2-40B4-BE49-F238E27FC236}">
                <a16:creationId xmlns:a16="http://schemas.microsoft.com/office/drawing/2014/main" id="{1243D94D-06C2-4EDB-A966-CA061A867E16}"/>
              </a:ext>
            </a:extLst>
          </p:cNvPr>
          <p:cNvSpPr>
            <a:spLocks noGrp="1"/>
          </p:cNvSpPr>
          <p:nvPr>
            <p:ph idx="4294967295"/>
          </p:nvPr>
        </p:nvSpPr>
        <p:spPr/>
        <p:txBody>
          <a:bodyPr/>
          <a:lstStyle/>
          <a:p>
            <a:r>
              <a:rPr lang="zh-CN" altLang="en-US" sz="2400"/>
              <a:t>首先，要描述清楚一个应用系统（业务模型）涉及的所有数据对象和数据间关联</a:t>
            </a:r>
            <a:endParaRPr lang="en-US" altLang="zh-CN" sz="2400"/>
          </a:p>
          <a:p>
            <a:r>
              <a:rPr lang="zh-CN" altLang="en-US" sz="2400"/>
              <a:t>同时，还需要对下述方面</a:t>
            </a:r>
            <a:r>
              <a:rPr lang="zh-CN" altLang="zh-CN" sz="2400"/>
              <a:t>进行认真分析</a:t>
            </a:r>
            <a:r>
              <a:rPr lang="zh-CN" altLang="en-US" sz="2400"/>
              <a:t>：</a:t>
            </a:r>
            <a:endParaRPr lang="en-US" altLang="zh-CN" sz="2800"/>
          </a:p>
          <a:p>
            <a:pPr lvl="1"/>
            <a:r>
              <a:rPr lang="zh-CN" altLang="zh-CN" sz="2000">
                <a:solidFill>
                  <a:srgbClr val="0000FF"/>
                </a:solidFill>
              </a:rPr>
              <a:t>数据约束</a:t>
            </a:r>
            <a:endParaRPr lang="en-US" altLang="zh-CN" sz="2000">
              <a:solidFill>
                <a:srgbClr val="0000FF"/>
              </a:solidFill>
            </a:endParaRPr>
          </a:p>
          <a:p>
            <a:pPr lvl="1"/>
            <a:r>
              <a:rPr lang="zh-CN" altLang="zh-CN" sz="2000">
                <a:solidFill>
                  <a:srgbClr val="0000FF"/>
                </a:solidFill>
              </a:rPr>
              <a:t>数据访问频率</a:t>
            </a:r>
            <a:endParaRPr lang="en-US" altLang="zh-CN" sz="2000">
              <a:solidFill>
                <a:srgbClr val="0000FF"/>
              </a:solidFill>
            </a:endParaRPr>
          </a:p>
          <a:p>
            <a:pPr lvl="1"/>
            <a:r>
              <a:rPr lang="zh-CN" altLang="zh-CN" sz="2000">
                <a:solidFill>
                  <a:srgbClr val="0000FF"/>
                </a:solidFill>
              </a:rPr>
              <a:t>数据访问安全</a:t>
            </a:r>
            <a:endParaRPr lang="en-US" altLang="zh-CN" sz="2000">
              <a:solidFill>
                <a:srgbClr val="0000FF"/>
              </a:solidFill>
            </a:endParaRPr>
          </a:p>
          <a:p>
            <a:pPr lvl="1"/>
            <a:r>
              <a:rPr lang="zh-CN" altLang="zh-CN" sz="2000">
                <a:solidFill>
                  <a:srgbClr val="0000FF"/>
                </a:solidFill>
              </a:rPr>
              <a:t>数据可靠性</a:t>
            </a:r>
            <a:endParaRPr lang="en-US" altLang="zh-CN" sz="2000">
              <a:solidFill>
                <a:srgbClr val="0000FF"/>
              </a:solidFill>
            </a:endParaRPr>
          </a:p>
          <a:p>
            <a:pPr lvl="1"/>
            <a:r>
              <a:rPr lang="zh-CN" altLang="zh-CN" sz="2000">
                <a:solidFill>
                  <a:srgbClr val="0000FF"/>
                </a:solidFill>
              </a:rPr>
              <a:t>数据响应效率</a:t>
            </a:r>
            <a:r>
              <a:rPr lang="zh-CN" altLang="en-US" sz="2000">
                <a:solidFill>
                  <a:srgbClr val="0000FF"/>
                </a:solidFill>
              </a:rPr>
              <a:t>，</a:t>
            </a:r>
            <a:r>
              <a:rPr lang="zh-CN" altLang="zh-CN" sz="2000">
                <a:solidFill>
                  <a:srgbClr val="0000FF"/>
                </a:solidFill>
              </a:rPr>
              <a:t>等。</a:t>
            </a:r>
            <a:r>
              <a:rPr lang="zh-CN" altLang="zh-CN" sz="2400"/>
              <a:t> </a:t>
            </a:r>
            <a:endParaRPr lang="en-US" altLang="zh-CN" sz="2400"/>
          </a:p>
          <a:p>
            <a:r>
              <a:rPr lang="zh-CN" altLang="zh-CN" sz="2400"/>
              <a:t>特别强</a:t>
            </a:r>
            <a:r>
              <a:rPr lang="zh-CN" altLang="en-US" sz="2400"/>
              <a:t>说明</a:t>
            </a:r>
            <a:r>
              <a:rPr lang="zh-CN" altLang="zh-CN" sz="2400"/>
              <a:t>：</a:t>
            </a:r>
            <a:endParaRPr lang="en-US" altLang="zh-CN"/>
          </a:p>
          <a:p>
            <a:pPr lvl="1">
              <a:buFontTx/>
              <a:buNone/>
            </a:pPr>
            <a:r>
              <a:rPr lang="zh-CN" altLang="zh-CN" sz="2000"/>
              <a:t>后者是保</a:t>
            </a:r>
            <a:r>
              <a:rPr lang="zh-CN" altLang="en-US" sz="2000"/>
              <a:t>证</a:t>
            </a:r>
            <a:r>
              <a:rPr lang="zh-CN" altLang="zh-CN" sz="2000"/>
              <a:t>数据库</a:t>
            </a:r>
            <a:r>
              <a:rPr lang="zh-CN" altLang="en-US" sz="2000">
                <a:solidFill>
                  <a:srgbClr val="800000"/>
                </a:solidFill>
              </a:rPr>
              <a:t>真</a:t>
            </a:r>
            <a:r>
              <a:rPr lang="zh-CN" altLang="zh-CN" sz="2000">
                <a:solidFill>
                  <a:srgbClr val="800000"/>
                </a:solidFill>
              </a:rPr>
              <a:t>正可用的关键</a:t>
            </a:r>
            <a:r>
              <a:rPr lang="zh-CN" altLang="zh-CN" sz="2000"/>
              <a:t>！ </a:t>
            </a:r>
            <a:endParaRPr kumimoji="0" lang="en-US" altLang="zh-CN"/>
          </a:p>
        </p:txBody>
      </p:sp>
      <p:sp>
        <p:nvSpPr>
          <p:cNvPr id="43011" name="灯片编号占位符 3">
            <a:extLst>
              <a:ext uri="{FF2B5EF4-FFF2-40B4-BE49-F238E27FC236}">
                <a16:creationId xmlns:a16="http://schemas.microsoft.com/office/drawing/2014/main" id="{BD6F2F08-D3CA-4313-AE93-D970D8E9AEBB}"/>
              </a:ext>
            </a:extLst>
          </p:cNvPr>
          <p:cNvSpPr txBox="1">
            <a:spLocks noGrp="1"/>
          </p:cNvSpPr>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a:spcBef>
                <a:spcPct val="0"/>
              </a:spcBef>
              <a:buFontTx/>
              <a:buNone/>
            </a:pPr>
            <a:fld id="{080B3D2B-85C0-4856-8C06-A76550145D26}" type="slidenum">
              <a:rPr kumimoji="0" lang="zh-CN" altLang="en-US" sz="1400" b="0"/>
              <a:pPr algn="r">
                <a:spcBef>
                  <a:spcPct val="0"/>
                </a:spcBef>
                <a:buFontTx/>
                <a:buNone/>
              </a:pPr>
              <a:t>30</a:t>
            </a:fld>
            <a:endParaRPr kumimoji="0" lang="en-US" altLang="zh-CN" sz="1400" b="0"/>
          </a:p>
        </p:txBody>
      </p:sp>
      <p:sp>
        <p:nvSpPr>
          <p:cNvPr id="43012" name="矩形 1">
            <a:extLst>
              <a:ext uri="{FF2B5EF4-FFF2-40B4-BE49-F238E27FC236}">
                <a16:creationId xmlns:a16="http://schemas.microsoft.com/office/drawing/2014/main" id="{FE553810-32BB-4759-A5A8-48508F582442}"/>
              </a:ext>
            </a:extLst>
          </p:cNvPr>
          <p:cNvSpPr>
            <a:spLocks noChangeArrowheads="1"/>
          </p:cNvSpPr>
          <p:nvPr/>
        </p:nvSpPr>
        <p:spPr bwMode="auto">
          <a:xfrm>
            <a:off x="6156325" y="195263"/>
            <a:ext cx="2801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四 数据库需求分析</a:t>
            </a:r>
            <a:endParaRPr kumimoji="0" lang="zh-CN" altLang="en-US" sz="2400">
              <a:solidFill>
                <a:srgbClr val="800000"/>
              </a:solidFill>
              <a:latin typeface="Tahoma" panose="020B0604030504040204" pitchFamily="34"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405450CA-F9A6-45FC-A8E2-44459A3CFCEA}"/>
              </a:ext>
            </a:extLst>
          </p:cNvPr>
          <p:cNvSpPr>
            <a:spLocks noGrp="1"/>
          </p:cNvSpPr>
          <p:nvPr>
            <p:ph type="title" idx="4294967295"/>
          </p:nvPr>
        </p:nvSpPr>
        <p:spPr/>
        <p:txBody>
          <a:bodyPr/>
          <a:lstStyle/>
          <a:p>
            <a:pPr algn="l"/>
            <a:r>
              <a:rPr kumimoji="0" lang="zh-CN" altLang="zh-CN" sz="3200" b="1">
                <a:latin typeface="黑体" panose="02010609060101010101" pitchFamily="49" charset="-122"/>
                <a:ea typeface="黑体" panose="02010609060101010101" pitchFamily="49" charset="-122"/>
              </a:rPr>
              <a:t>4</a:t>
            </a:r>
            <a:r>
              <a:rPr kumimoji="0" lang="en-US" altLang="zh-CN" sz="3200" b="1">
                <a:latin typeface="黑体" panose="02010609060101010101" pitchFamily="49" charset="-122"/>
                <a:ea typeface="黑体" panose="02010609060101010101" pitchFamily="49" charset="-122"/>
              </a:rPr>
              <a:t>.3 </a:t>
            </a:r>
            <a:r>
              <a:rPr kumimoji="0" lang="zh-CN" altLang="en-US" sz="3200" b="1">
                <a:latin typeface="黑体" panose="02010609060101010101" pitchFamily="49" charset="-122"/>
                <a:ea typeface="黑体" panose="02010609060101010101" pitchFamily="49" charset="-122"/>
              </a:rPr>
              <a:t>数据库需求分析人员应具备的能力</a:t>
            </a:r>
          </a:p>
        </p:txBody>
      </p:sp>
      <p:sp>
        <p:nvSpPr>
          <p:cNvPr id="44034" name="内容占位符 2">
            <a:extLst>
              <a:ext uri="{FF2B5EF4-FFF2-40B4-BE49-F238E27FC236}">
                <a16:creationId xmlns:a16="http://schemas.microsoft.com/office/drawing/2014/main" id="{E408F79B-E0D1-4EA0-918D-7FC674472166}"/>
              </a:ext>
            </a:extLst>
          </p:cNvPr>
          <p:cNvSpPr>
            <a:spLocks noGrp="1"/>
          </p:cNvSpPr>
          <p:nvPr>
            <p:ph idx="4294967295"/>
          </p:nvPr>
        </p:nvSpPr>
        <p:spPr/>
        <p:txBody>
          <a:bodyPr/>
          <a:lstStyle/>
          <a:p>
            <a:pPr marL="0" indent="0">
              <a:buFontTx/>
              <a:buNone/>
            </a:pPr>
            <a:r>
              <a:rPr kumimoji="0" lang="en-US" altLang="zh-CN" sz="2400" b="1"/>
              <a:t>1</a:t>
            </a:r>
            <a:r>
              <a:rPr kumimoji="0" lang="zh-CN" altLang="en-US" sz="2400" b="1"/>
              <a:t>、沟通能力：挖掘客户需求；</a:t>
            </a:r>
          </a:p>
          <a:p>
            <a:pPr marL="0" indent="0">
              <a:buFontTx/>
              <a:buNone/>
            </a:pPr>
            <a:r>
              <a:rPr kumimoji="0" lang="en-US" altLang="zh-CN" sz="2400" b="1"/>
              <a:t>2</a:t>
            </a:r>
            <a:r>
              <a:rPr kumimoji="0" lang="zh-CN" altLang="en-US" sz="2400" b="1"/>
              <a:t>、演讲能力：与客户、开发人员、测试人员达成一致；</a:t>
            </a:r>
          </a:p>
          <a:p>
            <a:pPr marL="0" indent="0">
              <a:buFontTx/>
              <a:buNone/>
            </a:pPr>
            <a:r>
              <a:rPr kumimoji="0" lang="en-US" altLang="zh-CN" sz="2400" b="1"/>
              <a:t>3</a:t>
            </a:r>
            <a:r>
              <a:rPr kumimoji="0" lang="zh-CN" altLang="en-US" sz="2400" b="1"/>
              <a:t>、逻辑思维能力：分析客户散乱的需求，解决问题；</a:t>
            </a:r>
          </a:p>
          <a:p>
            <a:pPr marL="0" indent="0">
              <a:buFontTx/>
              <a:buNone/>
            </a:pPr>
            <a:r>
              <a:rPr kumimoji="0" lang="en-US" altLang="zh-CN" sz="2400" b="1"/>
              <a:t>4</a:t>
            </a:r>
            <a:r>
              <a:rPr kumimoji="0" lang="zh-CN" altLang="en-US" sz="2400" b="1"/>
              <a:t>、原型设计能力：熟悉客户体验，使用设计工具，了解</a:t>
            </a:r>
          </a:p>
          <a:p>
            <a:pPr marL="0" indent="0">
              <a:buFontTx/>
              <a:buNone/>
            </a:pPr>
            <a:r>
              <a:rPr kumimoji="0" lang="zh-CN" altLang="en-US" sz="2400" b="1"/>
              <a:t>   开发过程或现有产品；</a:t>
            </a:r>
          </a:p>
          <a:p>
            <a:pPr marL="0" indent="0">
              <a:buFontTx/>
              <a:buNone/>
            </a:pPr>
            <a:r>
              <a:rPr kumimoji="0" lang="en-US" altLang="zh-CN" sz="2400" b="1"/>
              <a:t>5</a:t>
            </a:r>
            <a:r>
              <a:rPr kumimoji="0" lang="zh-CN" altLang="en-US" sz="2400" b="1"/>
              <a:t>、</a:t>
            </a:r>
            <a:r>
              <a:rPr kumimoji="0" lang="en-US" altLang="zh-CN" sz="2400" b="1"/>
              <a:t>Office</a:t>
            </a:r>
            <a:r>
              <a:rPr kumimoji="0" lang="zh-CN" altLang="en-US" sz="2400" b="1"/>
              <a:t>能力：输出需求规格说明书</a:t>
            </a:r>
            <a:r>
              <a:rPr kumimoji="0" lang="en-US" altLang="zh-CN" sz="2400" b="1"/>
              <a:t>(word</a:t>
            </a:r>
            <a:r>
              <a:rPr kumimoji="0" lang="zh-CN" altLang="en-US" sz="2400" b="1"/>
              <a:t>或</a:t>
            </a:r>
            <a:r>
              <a:rPr kumimoji="0" lang="en-US" altLang="zh-CN" sz="2400" b="1"/>
              <a:t>excel)</a:t>
            </a:r>
            <a:r>
              <a:rPr kumimoji="0" lang="zh-CN" altLang="en-US" sz="2400" b="1"/>
              <a:t>；</a:t>
            </a:r>
          </a:p>
          <a:p>
            <a:pPr marL="0" indent="0">
              <a:buFontTx/>
              <a:buNone/>
            </a:pPr>
            <a:r>
              <a:rPr kumimoji="0" lang="en-US" altLang="zh-CN" sz="2400" b="1"/>
              <a:t>6</a:t>
            </a:r>
            <a:r>
              <a:rPr kumimoji="0" lang="zh-CN" altLang="en-US" sz="2400" b="1"/>
              <a:t>、团队工作能力；</a:t>
            </a:r>
            <a:endParaRPr kumimoji="0" lang="en-US" altLang="zh-CN" sz="2400" b="1"/>
          </a:p>
          <a:p>
            <a:pPr marL="0" indent="0">
              <a:buFontTx/>
              <a:buNone/>
            </a:pPr>
            <a:r>
              <a:rPr kumimoji="0" lang="en-US" altLang="zh-CN" sz="2400" b="1"/>
              <a:t>	……</a:t>
            </a:r>
            <a:endParaRPr kumimoji="0" lang="en-US" altLang="zh-CN" sz="2800"/>
          </a:p>
        </p:txBody>
      </p:sp>
      <p:sp>
        <p:nvSpPr>
          <p:cNvPr id="44035" name="灯片编号占位符 3">
            <a:extLst>
              <a:ext uri="{FF2B5EF4-FFF2-40B4-BE49-F238E27FC236}">
                <a16:creationId xmlns:a16="http://schemas.microsoft.com/office/drawing/2014/main" id="{07F9DC8D-BF84-4E26-ABA9-504044D69092}"/>
              </a:ext>
            </a:extLst>
          </p:cNvPr>
          <p:cNvSpPr txBox="1">
            <a:spLocks noGrp="1"/>
          </p:cNvSpPr>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r">
              <a:spcBef>
                <a:spcPct val="0"/>
              </a:spcBef>
              <a:buFontTx/>
              <a:buNone/>
            </a:pPr>
            <a:fld id="{9DA420BA-FD67-46DA-BF85-A08C2A37CD1B}" type="slidenum">
              <a:rPr kumimoji="0" lang="zh-CN" altLang="en-US" sz="1400" b="0"/>
              <a:pPr algn="r">
                <a:spcBef>
                  <a:spcPct val="0"/>
                </a:spcBef>
                <a:buFontTx/>
                <a:buNone/>
              </a:pPr>
              <a:t>31</a:t>
            </a:fld>
            <a:endParaRPr kumimoji="0" lang="en-US" altLang="zh-CN" sz="1400" b="0"/>
          </a:p>
        </p:txBody>
      </p:sp>
      <p:sp>
        <p:nvSpPr>
          <p:cNvPr id="44036" name="矩形 3">
            <a:extLst>
              <a:ext uri="{FF2B5EF4-FFF2-40B4-BE49-F238E27FC236}">
                <a16:creationId xmlns:a16="http://schemas.microsoft.com/office/drawing/2014/main" id="{44379D55-17E2-449D-ACC2-AD593DFC0299}"/>
              </a:ext>
            </a:extLst>
          </p:cNvPr>
          <p:cNvSpPr>
            <a:spLocks noChangeArrowheads="1"/>
          </p:cNvSpPr>
          <p:nvPr/>
        </p:nvSpPr>
        <p:spPr bwMode="auto">
          <a:xfrm>
            <a:off x="762000" y="5738813"/>
            <a:ext cx="7764463"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pPr>
            <a:r>
              <a:rPr kumimoji="0" lang="zh-CN" altLang="en-US" sz="2000">
                <a:solidFill>
                  <a:srgbClr val="800000"/>
                </a:solidFill>
                <a:latin typeface="Tahoma" panose="020B0604030504040204" pitchFamily="34" charset="0"/>
              </a:rPr>
              <a:t>特别注释：未必一定要是数据库技术专家！</a:t>
            </a:r>
            <a:endParaRPr kumimoji="0" lang="en-US" altLang="zh-CN" sz="2000">
              <a:solidFill>
                <a:srgbClr val="800000"/>
              </a:solidFill>
              <a:latin typeface="Tahoma" panose="020B0604030504040204" pitchFamily="34" charset="0"/>
            </a:endParaRPr>
          </a:p>
          <a:p>
            <a:pPr algn="ctr">
              <a:lnSpc>
                <a:spcPct val="80000"/>
              </a:lnSpc>
            </a:pPr>
            <a:r>
              <a:rPr kumimoji="0" lang="zh-CN" altLang="en-US" sz="2000">
                <a:solidFill>
                  <a:srgbClr val="800000"/>
                </a:solidFill>
                <a:latin typeface="Tahoma" panose="020B0604030504040204" pitchFamily="34" charset="0"/>
              </a:rPr>
              <a:t>一个数据库技术专家未必一定是一个优秀的数据库需求分析人员！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189CD57D-2EF0-4F16-AA84-D9FBFAFDCE7D}"/>
              </a:ext>
            </a:extLst>
          </p:cNvPr>
          <p:cNvSpPr>
            <a:spLocks noGrp="1" noChangeArrowheads="1"/>
          </p:cNvSpPr>
          <p:nvPr>
            <p:ph type="title"/>
          </p:nvPr>
        </p:nvSpPr>
        <p:spPr/>
        <p:txBody>
          <a:bodyPr/>
          <a:lstStyle/>
          <a:p>
            <a:r>
              <a:rPr lang="zh-CN" altLang="en-US"/>
              <a:t>随堂小测试</a:t>
            </a:r>
          </a:p>
        </p:txBody>
      </p:sp>
      <p:sp>
        <p:nvSpPr>
          <p:cNvPr id="31746" name="内容占位符 2">
            <a:extLst>
              <a:ext uri="{FF2B5EF4-FFF2-40B4-BE49-F238E27FC236}">
                <a16:creationId xmlns:a16="http://schemas.microsoft.com/office/drawing/2014/main" id="{E758BC92-A877-4380-ADF6-B94163EAAAED}"/>
              </a:ext>
            </a:extLst>
          </p:cNvPr>
          <p:cNvSpPr>
            <a:spLocks noGrp="1" noChangeArrowheads="1"/>
          </p:cNvSpPr>
          <p:nvPr>
            <p:ph idx="1"/>
          </p:nvPr>
        </p:nvSpPr>
        <p:spPr/>
        <p:txBody>
          <a:bodyPr/>
          <a:lstStyle/>
          <a:p>
            <a:r>
              <a:rPr lang="zh-CN" altLang="en-US" dirty="0"/>
              <a:t>需求分析的基本任务是什么？</a:t>
            </a:r>
            <a:endParaRPr lang="en-US" altLang="zh-CN" dirty="0"/>
          </a:p>
          <a:p>
            <a:endParaRPr lang="en-US" altLang="zh-CN" dirty="0"/>
          </a:p>
          <a:p>
            <a:r>
              <a:rPr lang="zh-CN" altLang="en-US" dirty="0"/>
              <a:t>确定用户需求的难点是什么？</a:t>
            </a:r>
            <a:endParaRPr lang="en-US" altLang="zh-CN"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a:extLst>
              <a:ext uri="{FF2B5EF4-FFF2-40B4-BE49-F238E27FC236}">
                <a16:creationId xmlns:a16="http://schemas.microsoft.com/office/drawing/2014/main" id="{F177FEFA-880A-4231-8B13-183017A2ED2D}"/>
              </a:ext>
            </a:extLst>
          </p:cNvPr>
          <p:cNvSpPr>
            <a:spLocks noGrp="1"/>
          </p:cNvSpPr>
          <p:nvPr>
            <p:ph type="sldNum" sz="quarter" idx="12"/>
          </p:nvPr>
        </p:nvSpPr>
        <p:spPr/>
        <p:txBody>
          <a:bodyPr/>
          <a:lstStyle/>
          <a:p>
            <a:fld id="{1F92D348-D235-4B80-97CF-67DCAC5591F6}" type="slidenum">
              <a:rPr lang="zh-CN" altLang="en-US"/>
              <a:pPr/>
              <a:t>33</a:t>
            </a:fld>
            <a:endParaRPr lang="en-US" altLang="zh-CN"/>
          </a:p>
        </p:txBody>
      </p:sp>
      <p:sp>
        <p:nvSpPr>
          <p:cNvPr id="512002" name="Rectangle 2">
            <a:extLst>
              <a:ext uri="{FF2B5EF4-FFF2-40B4-BE49-F238E27FC236}">
                <a16:creationId xmlns:a16="http://schemas.microsoft.com/office/drawing/2014/main" id="{0D108007-5698-411E-945E-C79583C28554}"/>
              </a:ext>
            </a:extLst>
          </p:cNvPr>
          <p:cNvSpPr>
            <a:spLocks noGrp="1" noChangeArrowheads="1"/>
          </p:cNvSpPr>
          <p:nvPr>
            <p:ph type="body" idx="4294967295"/>
          </p:nvPr>
        </p:nvSpPr>
        <p:spPr>
          <a:xfrm>
            <a:off x="684213" y="1089025"/>
            <a:ext cx="8135937" cy="5076825"/>
          </a:xfrm>
        </p:spPr>
        <p:txBody>
          <a:bodyPr/>
          <a:lstStyle/>
          <a:p>
            <a:pPr marL="609600" indent="-609600"/>
            <a:r>
              <a:rPr lang="zh-CN" altLang="en-US" sz="2800" noProof="1">
                <a:sym typeface="+mn-ea"/>
              </a:rPr>
              <a:t>基本知识：</a:t>
            </a:r>
          </a:p>
          <a:p>
            <a:pPr marL="1066800" lvl="1" indent="-609600"/>
            <a:r>
              <a:rPr lang="zh-CN" altLang="en-US" sz="2450" noProof="1">
                <a:sym typeface="+mn-ea"/>
              </a:rPr>
              <a:t>数据流程图的基本要素：</a:t>
            </a:r>
            <a:endParaRPr lang="en-US" altLang="zh-CN" sz="2450" noProof="1">
              <a:sym typeface="+mn-ea"/>
            </a:endParaRPr>
          </a:p>
          <a:p>
            <a:pPr marL="457200" lvl="1" indent="0">
              <a:buNone/>
            </a:pPr>
            <a:r>
              <a:rPr lang="en-US" altLang="zh-CN" sz="2450" noProof="1">
                <a:sym typeface="+mn-ea"/>
              </a:rPr>
              <a:t>         </a:t>
            </a:r>
            <a:r>
              <a:rPr lang="zh-CN" altLang="en-US" sz="2450" noProof="1">
                <a:sym typeface="+mn-ea"/>
              </a:rPr>
              <a:t>外部对象、处理、数据流、保存文件</a:t>
            </a:r>
            <a:endParaRPr lang="zh-CN" altLang="en-US" sz="2450" noProof="1"/>
          </a:p>
          <a:p>
            <a:pPr marL="1066800" lvl="1" indent="-609600"/>
            <a:r>
              <a:rPr lang="zh-CN" altLang="en-US" sz="2450" noProof="1">
                <a:sym typeface="+mn-ea"/>
              </a:rPr>
              <a:t>数据字典的内容：</a:t>
            </a:r>
            <a:endParaRPr lang="en-US" altLang="zh-CN" sz="2450" noProof="1">
              <a:sym typeface="+mn-ea"/>
            </a:endParaRPr>
          </a:p>
          <a:p>
            <a:pPr marL="457200" lvl="1" indent="0">
              <a:buNone/>
            </a:pPr>
            <a:r>
              <a:rPr lang="en-US" altLang="zh-CN" sz="2450" noProof="1">
                <a:sym typeface="+mn-ea"/>
              </a:rPr>
              <a:t>          </a:t>
            </a:r>
            <a:r>
              <a:rPr lang="zh-CN" altLang="en-US" sz="2450" noProof="1">
                <a:sym typeface="+mn-ea"/>
              </a:rPr>
              <a:t>数据项的说明、数据结构的说明等</a:t>
            </a:r>
            <a:endParaRPr lang="en-US" altLang="zh-CN" sz="2800" noProof="1"/>
          </a:p>
          <a:p>
            <a:pPr marL="609600" indent="-609600"/>
            <a:r>
              <a:rPr lang="zh-CN" altLang="en-US" sz="2800" noProof="1"/>
              <a:t>延展性学习：</a:t>
            </a:r>
          </a:p>
          <a:p>
            <a:pPr marL="457200" lvl="1" indent="0">
              <a:buNone/>
            </a:pPr>
            <a:r>
              <a:rPr lang="zh-CN" altLang="en-US" sz="2450" noProof="1"/>
              <a:t>    </a:t>
            </a:r>
            <a:r>
              <a:rPr lang="zh-CN" altLang="en-US" sz="2450" dirty="0"/>
              <a:t>常用的</a:t>
            </a:r>
            <a:r>
              <a:rPr lang="en-US" altLang="zh-CN" sz="2450" dirty="0"/>
              <a:t>UML</a:t>
            </a:r>
            <a:r>
              <a:rPr lang="zh-CN" altLang="en-US" sz="2450" dirty="0"/>
              <a:t>图</a:t>
            </a:r>
            <a:endParaRPr lang="zh-CN" altLang="en-US" sz="2450" noProof="1"/>
          </a:p>
          <a:p>
            <a:pPr marL="609600" indent="-609600"/>
            <a:r>
              <a:rPr lang="zh-CN" altLang="en-US" sz="2800" b="1" noProof="1"/>
              <a:t>作业 </a:t>
            </a:r>
            <a:r>
              <a:rPr kumimoji="0" lang="en-US" altLang="zh-CN" sz="2400" b="1" dirty="0">
                <a:solidFill>
                  <a:srgbClr val="0000FF"/>
                </a:solidFill>
              </a:rPr>
              <a:t>(</a:t>
            </a:r>
            <a:r>
              <a:rPr kumimoji="0" lang="zh-CN" altLang="en-US" sz="2400" b="1" dirty="0">
                <a:solidFill>
                  <a:srgbClr val="0000FF"/>
                </a:solidFill>
              </a:rPr>
              <a:t>按小组进行</a:t>
            </a:r>
            <a:r>
              <a:rPr kumimoji="0" lang="en-US" altLang="zh-CN" sz="2400" b="1" dirty="0">
                <a:solidFill>
                  <a:srgbClr val="0000FF"/>
                </a:solidFill>
              </a:rPr>
              <a:t>)</a:t>
            </a:r>
          </a:p>
          <a:p>
            <a:pPr marL="0" indent="0">
              <a:buFontTx/>
              <a:buNone/>
            </a:pPr>
            <a:endParaRPr kumimoji="0" lang="zh-CN" altLang="en-US" sz="2000" b="1" dirty="0"/>
          </a:p>
          <a:p>
            <a:pPr marL="0" indent="0">
              <a:buFontTx/>
              <a:buNone/>
            </a:pPr>
            <a:r>
              <a:rPr kumimoji="0" lang="en-US" altLang="zh-CN" sz="2400" b="1" dirty="0"/>
              <a:t>        1.</a:t>
            </a:r>
            <a:r>
              <a:rPr kumimoji="0" lang="zh-CN" altLang="en-US" sz="2400" b="1" dirty="0"/>
              <a:t>简述</a:t>
            </a:r>
            <a:r>
              <a:rPr lang="zh-CN" altLang="zh-CN" sz="2400" dirty="0"/>
              <a:t>数据库需求分析</a:t>
            </a:r>
            <a:r>
              <a:rPr lang="zh-CN" altLang="en-US" sz="2400" dirty="0"/>
              <a:t>的任务</a:t>
            </a:r>
            <a:r>
              <a:rPr kumimoji="0" lang="zh-CN" altLang="en-US" sz="2400" b="1" dirty="0"/>
              <a:t>	</a:t>
            </a:r>
            <a:endParaRPr kumimoji="0" lang="zh-CN" altLang="en-US" sz="2000" b="1" dirty="0">
              <a:solidFill>
                <a:srgbClr val="0066FF"/>
              </a:solidFill>
            </a:endParaRPr>
          </a:p>
          <a:p>
            <a:pPr marL="0" indent="0">
              <a:buFontTx/>
              <a:buNone/>
            </a:pPr>
            <a:r>
              <a:rPr kumimoji="0" lang="en-US" altLang="zh-CN" sz="2400" b="1" dirty="0"/>
              <a:t>        2.</a:t>
            </a:r>
            <a:r>
              <a:rPr kumimoji="0" lang="zh-CN" altLang="en-US" sz="2400" b="1" dirty="0"/>
              <a:t>简述</a:t>
            </a:r>
            <a:r>
              <a:rPr lang="zh-CN" altLang="zh-CN" sz="2400" dirty="0"/>
              <a:t>数据流程图&amp;</a:t>
            </a:r>
            <a:r>
              <a:rPr lang="zh-CN" altLang="en-US" sz="2400" dirty="0"/>
              <a:t>数据字典使用要点</a:t>
            </a:r>
            <a:endParaRPr kumimoji="0" lang="zh-CN" altLang="en-US" sz="2400" b="1" dirty="0"/>
          </a:p>
          <a:p>
            <a:pPr marL="609600" indent="-609600"/>
            <a:endParaRPr lang="zh-CN" altLang="en-US" sz="2400" noProof="1">
              <a:solidFill>
                <a:srgbClr val="0066FF"/>
              </a:solidFill>
            </a:endParaRPr>
          </a:p>
        </p:txBody>
      </p:sp>
      <p:sp>
        <p:nvSpPr>
          <p:cNvPr id="32771" name="Rectangle 3">
            <a:extLst>
              <a:ext uri="{FF2B5EF4-FFF2-40B4-BE49-F238E27FC236}">
                <a16:creationId xmlns:a16="http://schemas.microsoft.com/office/drawing/2014/main" id="{CDCB133C-BEC1-4674-8D62-7DE8E5BBCD18}"/>
              </a:ext>
            </a:extLst>
          </p:cNvPr>
          <p:cNvSpPr>
            <a:spLocks noChangeArrowheads="1"/>
          </p:cNvSpPr>
          <p:nvPr/>
        </p:nvSpPr>
        <p:spPr bwMode="auto">
          <a:xfrm>
            <a:off x="539750" y="115888"/>
            <a:ext cx="4248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zh-CN" altLang="en-US" sz="2800"/>
              <a:t>课后小结和作业安排</a:t>
            </a:r>
            <a:r>
              <a:rPr lang="zh-CN" altLang="en-US" sz="2800">
                <a:latin typeface="宋体" panose="02010600030101010101" pitchFamily="2" charset="-122"/>
                <a:ea typeface="宋体" panose="02010600030101010101" pitchFamily="2" charset="-122"/>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814922C2-D4F5-420C-ACC3-09EF31FE9949}"/>
              </a:ext>
            </a:extLst>
          </p:cNvPr>
          <p:cNvSpPr>
            <a:spLocks noGrp="1" noChangeArrowheads="1"/>
          </p:cNvSpPr>
          <p:nvPr>
            <p:ph type="title"/>
          </p:nvPr>
        </p:nvSpPr>
        <p:spPr/>
        <p:txBody>
          <a:bodyPr/>
          <a:lstStyle/>
          <a:p>
            <a:r>
              <a:rPr lang="zh-CN" altLang="en-US" dirty="0"/>
              <a:t>思考问题</a:t>
            </a:r>
            <a:endParaRPr lang="zh-CN" altLang="en-US" sz="2000" dirty="0">
              <a:solidFill>
                <a:srgbClr val="FF0000"/>
              </a:solidFill>
            </a:endParaRPr>
          </a:p>
        </p:txBody>
      </p:sp>
      <p:sp>
        <p:nvSpPr>
          <p:cNvPr id="12290" name="内容占位符 2">
            <a:extLst>
              <a:ext uri="{FF2B5EF4-FFF2-40B4-BE49-F238E27FC236}">
                <a16:creationId xmlns:a16="http://schemas.microsoft.com/office/drawing/2014/main" id="{9FA76042-F8C5-471A-95FE-A4A581827AC5}"/>
              </a:ext>
            </a:extLst>
          </p:cNvPr>
          <p:cNvSpPr>
            <a:spLocks noGrp="1" noChangeArrowheads="1"/>
          </p:cNvSpPr>
          <p:nvPr>
            <p:ph idx="1"/>
          </p:nvPr>
        </p:nvSpPr>
        <p:spPr/>
        <p:txBody>
          <a:bodyPr/>
          <a:lstStyle/>
          <a:p>
            <a:r>
              <a:rPr lang="zh-CN" altLang="en-US" dirty="0"/>
              <a:t>为什么需要数据建模？</a:t>
            </a:r>
            <a:endParaRPr lang="en-US" altLang="zh-CN" dirty="0"/>
          </a:p>
          <a:p>
            <a:r>
              <a:rPr lang="zh-CN" altLang="en-US" dirty="0"/>
              <a:t>为什么要需求分析？</a:t>
            </a:r>
          </a:p>
          <a:p>
            <a:r>
              <a:rPr lang="zh-CN" altLang="en-US" dirty="0"/>
              <a:t>怎样设计数据库？</a:t>
            </a:r>
            <a:endParaRPr lang="en-US" altLang="zh-CN" dirty="0"/>
          </a:p>
          <a:p>
            <a:r>
              <a:rPr lang="zh-CN" altLang="en-US" dirty="0"/>
              <a:t>为什么要如此设计？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66A4D700-8A4A-4A33-8F4C-408F3B276209}"/>
              </a:ext>
            </a:extLst>
          </p:cNvPr>
          <p:cNvSpPr>
            <a:spLocks noGrp="1"/>
          </p:cNvSpPr>
          <p:nvPr>
            <p:ph type="title"/>
          </p:nvPr>
        </p:nvSpPr>
        <p:spPr/>
        <p:txBody>
          <a:bodyPr/>
          <a:lstStyle/>
          <a:p>
            <a:pPr algn="l"/>
            <a:r>
              <a:rPr kumimoji="0" lang="zh-CN" altLang="en-US" sz="3200" b="1">
                <a:latin typeface="黑体" panose="02010609060101010101" pitchFamily="49" charset="-122"/>
                <a:ea typeface="黑体" panose="02010609060101010101" pitchFamily="49" charset="-122"/>
              </a:rPr>
              <a:t>一 需求分析</a:t>
            </a:r>
            <a:r>
              <a:rPr kumimoji="0" lang="en-US" altLang="zh-CN" sz="2400" b="1">
                <a:solidFill>
                  <a:srgbClr val="0000FF"/>
                </a:solidFill>
                <a:latin typeface="黑体" panose="02010609060101010101" pitchFamily="49" charset="-122"/>
                <a:ea typeface="黑体" panose="02010609060101010101" pitchFamily="49" charset="-122"/>
              </a:rPr>
              <a:t>(</a:t>
            </a:r>
            <a:r>
              <a:rPr kumimoji="0" lang="zh-CN" altLang="en-US" sz="2400" b="1">
                <a:solidFill>
                  <a:srgbClr val="0000FF"/>
                </a:solidFill>
                <a:latin typeface="黑体" panose="02010609060101010101" pitchFamily="49" charset="-122"/>
                <a:ea typeface="黑体" panose="02010609060101010101" pitchFamily="49" charset="-122"/>
              </a:rPr>
              <a:t>针对一个应用系统</a:t>
            </a:r>
            <a:r>
              <a:rPr kumimoji="0" lang="en-US" altLang="zh-CN" sz="2400" b="1">
                <a:solidFill>
                  <a:srgbClr val="0000FF"/>
                </a:solidFill>
                <a:latin typeface="黑体" panose="02010609060101010101" pitchFamily="49" charset="-122"/>
                <a:ea typeface="黑体" panose="02010609060101010101" pitchFamily="49" charset="-122"/>
              </a:rPr>
              <a:t>)</a:t>
            </a:r>
            <a:br>
              <a:rPr kumimoji="0" lang="zh-CN" altLang="en-US" sz="3600" b="1">
                <a:latin typeface="黑体" panose="02010609060101010101" pitchFamily="49" charset="-122"/>
                <a:ea typeface="黑体" panose="02010609060101010101" pitchFamily="49" charset="-122"/>
              </a:rPr>
            </a:br>
            <a:r>
              <a:rPr kumimoji="0" lang="en-US" altLang="zh-CN" sz="2800" b="1">
                <a:latin typeface="黑体" panose="02010609060101010101" pitchFamily="49" charset="-122"/>
                <a:ea typeface="黑体" panose="02010609060101010101" pitchFamily="49" charset="-122"/>
              </a:rPr>
              <a:t>1.1 </a:t>
            </a:r>
            <a:r>
              <a:rPr kumimoji="0" lang="zh-CN" altLang="en-US" sz="2800" b="1">
                <a:latin typeface="黑体" panose="02010609060101010101" pitchFamily="49" charset="-122"/>
                <a:ea typeface="黑体" panose="02010609060101010101" pitchFamily="49" charset="-122"/>
              </a:rPr>
              <a:t>需求分析的基本任务</a:t>
            </a:r>
          </a:p>
        </p:txBody>
      </p:sp>
      <p:sp>
        <p:nvSpPr>
          <p:cNvPr id="5123" name="内容占位符 2">
            <a:extLst>
              <a:ext uri="{FF2B5EF4-FFF2-40B4-BE49-F238E27FC236}">
                <a16:creationId xmlns:a16="http://schemas.microsoft.com/office/drawing/2014/main" id="{F302F95A-8563-42E0-909B-1823F4CE247F}"/>
              </a:ext>
            </a:extLst>
          </p:cNvPr>
          <p:cNvSpPr>
            <a:spLocks noGrp="1"/>
          </p:cNvSpPr>
          <p:nvPr>
            <p:ph idx="1"/>
          </p:nvPr>
        </p:nvSpPr>
        <p:spPr>
          <a:xfrm>
            <a:off x="569913" y="3579813"/>
            <a:ext cx="8123237" cy="2668587"/>
          </a:xfrm>
        </p:spPr>
        <p:txBody>
          <a:bodyPr/>
          <a:lstStyle/>
          <a:p>
            <a:pPr marL="0" indent="0">
              <a:buFontTx/>
              <a:buNone/>
            </a:pPr>
            <a:r>
              <a:rPr kumimoji="0" lang="zh-CN" altLang="en-US" sz="2800" b="1"/>
              <a:t>基本任务：</a:t>
            </a:r>
            <a:endParaRPr kumimoji="0" lang="en-US" altLang="zh-CN" sz="2800" b="1"/>
          </a:p>
          <a:p>
            <a:pPr marL="0" indent="0">
              <a:buFontTx/>
              <a:buNone/>
            </a:pPr>
            <a:r>
              <a:rPr kumimoji="0" lang="zh-CN" altLang="en-US" sz="2400" b="1"/>
              <a:t>（</a:t>
            </a:r>
            <a:r>
              <a:rPr kumimoji="0" lang="zh-CN" altLang="en-US" sz="2400" b="1">
                <a:solidFill>
                  <a:srgbClr val="800000"/>
                </a:solidFill>
              </a:rPr>
              <a:t>应用需求</a:t>
            </a:r>
            <a:r>
              <a:rPr kumimoji="0" lang="zh-CN" altLang="en-US" sz="2400" b="1"/>
              <a:t>：</a:t>
            </a:r>
            <a:r>
              <a:rPr kumimoji="0" lang="zh-CN" altLang="en-US" sz="2400" b="1">
                <a:solidFill>
                  <a:srgbClr val="2A2A39"/>
                </a:solidFill>
              </a:rPr>
              <a:t>有哪些应用；</a:t>
            </a:r>
            <a:r>
              <a:rPr kumimoji="0" lang="zh-CN" altLang="en-US" sz="2400" b="1">
                <a:solidFill>
                  <a:srgbClr val="800000"/>
                </a:solidFill>
              </a:rPr>
              <a:t>数据需求</a:t>
            </a:r>
            <a:r>
              <a:rPr kumimoji="0" lang="zh-CN" altLang="en-US" sz="2400" b="1">
                <a:solidFill>
                  <a:srgbClr val="2A2A39"/>
                </a:solidFill>
              </a:rPr>
              <a:t>：涉及哪些数据</a:t>
            </a:r>
            <a:r>
              <a:rPr kumimoji="0" lang="zh-CN" altLang="en-US" sz="2400" b="1"/>
              <a:t>）</a:t>
            </a:r>
            <a:endParaRPr kumimoji="0" lang="en-US" altLang="zh-CN" sz="2400" b="1"/>
          </a:p>
          <a:p>
            <a:pPr marL="0" indent="0"/>
            <a:r>
              <a:rPr kumimoji="0" lang="zh-CN" altLang="en-US" sz="2400" b="1"/>
              <a:t>详细调查客观世界</a:t>
            </a:r>
            <a:r>
              <a:rPr kumimoji="0" lang="zh-CN" altLang="zh-CN" sz="2400" b="1"/>
              <a:t>（</a:t>
            </a:r>
            <a:r>
              <a:rPr kumimoji="0" lang="zh-CN" altLang="en-US" sz="2400" b="1"/>
              <a:t>处理对象，包括</a:t>
            </a:r>
            <a:r>
              <a:rPr kumimoji="0" lang="zh-CN" altLang="en-US" sz="2400" b="1">
                <a:solidFill>
                  <a:srgbClr val="0000FF"/>
                </a:solidFill>
              </a:rPr>
              <a:t>事</a:t>
            </a:r>
            <a:r>
              <a:rPr kumimoji="0" lang="zh-CN" altLang="en-US" sz="2400" b="1"/>
              <a:t>和</a:t>
            </a:r>
            <a:r>
              <a:rPr kumimoji="0" lang="zh-CN" altLang="en-US" sz="2400" b="1">
                <a:solidFill>
                  <a:srgbClr val="0000FF"/>
                </a:solidFill>
              </a:rPr>
              <a:t>物</a:t>
            </a:r>
            <a:r>
              <a:rPr kumimoji="0" lang="zh-CN" altLang="en-US" sz="2400" b="1"/>
              <a:t>）</a:t>
            </a:r>
          </a:p>
          <a:p>
            <a:pPr marL="0" indent="0"/>
            <a:r>
              <a:rPr kumimoji="0" lang="zh-CN" altLang="en-US" sz="2400" b="1"/>
              <a:t>充分了解系统工作概况（客观运作流程）    </a:t>
            </a:r>
          </a:p>
          <a:p>
            <a:pPr marL="0" indent="0"/>
            <a:r>
              <a:rPr kumimoji="0" lang="zh-CN" altLang="en-US" sz="2400" b="1"/>
              <a:t>明确用户的详细需求（哪些应用</a:t>
            </a:r>
            <a:r>
              <a:rPr kumimoji="0" lang="en-US" altLang="zh-CN" sz="2400" b="1"/>
              <a:t>&amp;</a:t>
            </a:r>
            <a:r>
              <a:rPr kumimoji="0" lang="zh-CN" altLang="en-US" sz="2400" b="1"/>
              <a:t>处理要求）</a:t>
            </a:r>
          </a:p>
          <a:p>
            <a:pPr marL="0" indent="0"/>
            <a:r>
              <a:rPr kumimoji="0" lang="zh-CN" altLang="en-US" sz="2400" b="1"/>
              <a:t>描述新系统的应用功能（应用计算过程</a:t>
            </a:r>
            <a:r>
              <a:rPr kumimoji="0" lang="en-US" altLang="zh-CN" sz="2400" b="1"/>
              <a:t>&amp;</a:t>
            </a:r>
            <a:r>
              <a:rPr kumimoji="0" lang="zh-CN" altLang="en-US" sz="2400" b="1"/>
              <a:t>涉及相关数据） </a:t>
            </a:r>
          </a:p>
        </p:txBody>
      </p:sp>
      <p:sp>
        <p:nvSpPr>
          <p:cNvPr id="17411" name="灯片编号占位符 3">
            <a:extLst>
              <a:ext uri="{FF2B5EF4-FFF2-40B4-BE49-F238E27FC236}">
                <a16:creationId xmlns:a16="http://schemas.microsoft.com/office/drawing/2014/main" id="{6D272843-AA19-4E4C-8E5C-E7BDCE02DA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E7D9DE7-C2E0-43FC-B31A-1BB5EDBC308B}" type="slidenum">
              <a:rPr kumimoji="0" lang="zh-CN" altLang="en-US" sz="1400"/>
              <a:pPr>
                <a:spcBef>
                  <a:spcPct val="0"/>
                </a:spcBef>
                <a:buFontTx/>
                <a:buNone/>
              </a:pPr>
              <a:t>5</a:t>
            </a:fld>
            <a:endParaRPr kumimoji="0" lang="en-US" altLang="zh-CN" sz="1400"/>
          </a:p>
        </p:txBody>
      </p:sp>
      <p:sp>
        <p:nvSpPr>
          <p:cNvPr id="2" name="云形标注 1">
            <a:extLst>
              <a:ext uri="{FF2B5EF4-FFF2-40B4-BE49-F238E27FC236}">
                <a16:creationId xmlns:a16="http://schemas.microsoft.com/office/drawing/2014/main" id="{A25D256B-E16A-4CA5-AFD9-9B48B37073C6}"/>
              </a:ext>
            </a:extLst>
          </p:cNvPr>
          <p:cNvSpPr/>
          <p:nvPr/>
        </p:nvSpPr>
        <p:spPr bwMode="auto">
          <a:xfrm>
            <a:off x="593725" y="2276475"/>
            <a:ext cx="2589213" cy="906463"/>
          </a:xfrm>
          <a:prstGeom prst="cloudCallout">
            <a:avLst>
              <a:gd name="adj1" fmla="val -38667"/>
              <a:gd name="adj2" fmla="val 69773"/>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哪两大基本任务？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5" dur="500"/>
                                        <p:tgtEl>
                                          <p:spTgt spid="51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0" dur="500"/>
                                        <p:tgtEl>
                                          <p:spTgt spid="512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5" dur="500"/>
                                        <p:tgtEl>
                                          <p:spTgt spid="512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0"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230C76D9-8594-45A4-86D3-717C10A58E10}"/>
              </a:ext>
            </a:extLst>
          </p:cNvPr>
          <p:cNvSpPr>
            <a:spLocks noGrp="1"/>
          </p:cNvSpPr>
          <p:nvPr>
            <p:ph type="title"/>
          </p:nvPr>
        </p:nvSpPr>
        <p:spPr/>
        <p:txBody>
          <a:bodyPr/>
          <a:lstStyle/>
          <a:p>
            <a:pPr algn="l"/>
            <a:r>
              <a:rPr kumimoji="0" lang="en-US" altLang="zh-CN" sz="2800" b="1">
                <a:latin typeface="黑体" panose="02010609060101010101" pitchFamily="49" charset="-122"/>
                <a:ea typeface="黑体" panose="02010609060101010101" pitchFamily="49" charset="-122"/>
              </a:rPr>
              <a:t>1.2 </a:t>
            </a:r>
            <a:r>
              <a:rPr kumimoji="0" lang="zh-CN" altLang="en-US" sz="2800" b="1">
                <a:latin typeface="黑体" panose="02010609060101010101" pitchFamily="49" charset="-122"/>
                <a:ea typeface="黑体" panose="02010609060101010101" pitchFamily="49" charset="-122"/>
              </a:rPr>
              <a:t>需求分析的基本方法</a:t>
            </a:r>
          </a:p>
        </p:txBody>
      </p:sp>
      <p:sp>
        <p:nvSpPr>
          <p:cNvPr id="5123" name="内容占位符 2">
            <a:extLst>
              <a:ext uri="{FF2B5EF4-FFF2-40B4-BE49-F238E27FC236}">
                <a16:creationId xmlns:a16="http://schemas.microsoft.com/office/drawing/2014/main" id="{30C0E2F3-F697-46A8-AAFA-53B7F660438B}"/>
              </a:ext>
            </a:extLst>
          </p:cNvPr>
          <p:cNvSpPr>
            <a:spLocks noGrp="1"/>
          </p:cNvSpPr>
          <p:nvPr>
            <p:ph idx="1"/>
          </p:nvPr>
        </p:nvSpPr>
        <p:spPr>
          <a:xfrm>
            <a:off x="569913" y="5526088"/>
            <a:ext cx="8123237" cy="939800"/>
          </a:xfrm>
        </p:spPr>
        <p:txBody>
          <a:bodyPr/>
          <a:lstStyle/>
          <a:p>
            <a:r>
              <a:rPr kumimoji="0" lang="zh-CN" altLang="en-US" sz="2400" b="1"/>
              <a:t>一是：</a:t>
            </a:r>
            <a:r>
              <a:rPr kumimoji="0" lang="zh-CN" altLang="en-US" sz="2400" b="1">
                <a:solidFill>
                  <a:srgbClr val="800000"/>
                </a:solidFill>
              </a:rPr>
              <a:t>数据流程图</a:t>
            </a:r>
            <a:endParaRPr kumimoji="0" lang="en-US" altLang="zh-CN" sz="2400" b="1">
              <a:solidFill>
                <a:srgbClr val="2A2A39"/>
              </a:solidFill>
            </a:endParaRPr>
          </a:p>
          <a:p>
            <a:r>
              <a:rPr kumimoji="0" lang="zh-CN" altLang="en-US" sz="2400" b="1">
                <a:solidFill>
                  <a:srgbClr val="2A2A39"/>
                </a:solidFill>
              </a:rPr>
              <a:t>二是：面向对象分析方法</a:t>
            </a:r>
            <a:r>
              <a:rPr kumimoji="0" lang="en-US" altLang="zh-CN" sz="2400" b="1">
                <a:solidFill>
                  <a:srgbClr val="800000"/>
                </a:solidFill>
              </a:rPr>
              <a:t>UML</a:t>
            </a:r>
            <a:r>
              <a:rPr kumimoji="0" lang="en-US" altLang="zh-CN" sz="2400" b="1"/>
              <a:t>(</a:t>
            </a:r>
            <a:r>
              <a:rPr kumimoji="0" lang="zh-CN" altLang="en-US" sz="2400" b="1"/>
              <a:t>用例图</a:t>
            </a:r>
            <a:r>
              <a:rPr kumimoji="0" lang="en-US" altLang="zh-CN" sz="2400" b="1"/>
              <a:t>/</a:t>
            </a:r>
            <a:r>
              <a:rPr kumimoji="0" lang="zh-CN" altLang="en-US" sz="2400" b="1"/>
              <a:t>类图</a:t>
            </a:r>
            <a:r>
              <a:rPr kumimoji="0" lang="en-US" altLang="zh-CN" sz="2400" b="1"/>
              <a:t>/</a:t>
            </a:r>
            <a:r>
              <a:rPr kumimoji="0" lang="zh-CN" altLang="en-US" sz="2400" b="1"/>
              <a:t>时序图</a:t>
            </a:r>
            <a:r>
              <a:rPr kumimoji="0" lang="en-US" altLang="zh-CN" sz="2400" b="1"/>
              <a:t>/</a:t>
            </a:r>
            <a:r>
              <a:rPr kumimoji="0" lang="is-IS" altLang="zh-CN" sz="2400" b="1"/>
              <a:t>…</a:t>
            </a:r>
            <a:r>
              <a:rPr kumimoji="0" lang="en-US" altLang="zh-CN" sz="2400" b="1"/>
              <a:t>)</a:t>
            </a:r>
          </a:p>
        </p:txBody>
      </p:sp>
      <p:sp>
        <p:nvSpPr>
          <p:cNvPr id="18435" name="灯片编号占位符 3">
            <a:extLst>
              <a:ext uri="{FF2B5EF4-FFF2-40B4-BE49-F238E27FC236}">
                <a16:creationId xmlns:a16="http://schemas.microsoft.com/office/drawing/2014/main" id="{9F9FE2C9-712B-4844-A9D7-1706B83401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7EAFBF9-445F-4ABE-8C07-0C093C114227}" type="slidenum">
              <a:rPr kumimoji="0" lang="zh-CN" altLang="en-US" sz="1400"/>
              <a:pPr>
                <a:spcBef>
                  <a:spcPct val="0"/>
                </a:spcBef>
                <a:buFontTx/>
                <a:buNone/>
              </a:pPr>
              <a:t>6</a:t>
            </a:fld>
            <a:endParaRPr kumimoji="0" lang="en-US" altLang="zh-CN" sz="1400"/>
          </a:p>
        </p:txBody>
      </p:sp>
      <p:sp>
        <p:nvSpPr>
          <p:cNvPr id="18436" name="矩形 2">
            <a:extLst>
              <a:ext uri="{FF2B5EF4-FFF2-40B4-BE49-F238E27FC236}">
                <a16:creationId xmlns:a16="http://schemas.microsoft.com/office/drawing/2014/main" id="{9C8656B7-97BD-4911-BFD4-31A07838625D}"/>
              </a:ext>
            </a:extLst>
          </p:cNvPr>
          <p:cNvSpPr>
            <a:spLocks noChangeArrowheads="1"/>
          </p:cNvSpPr>
          <p:nvPr/>
        </p:nvSpPr>
        <p:spPr bwMode="auto">
          <a:xfrm>
            <a:off x="6981825" y="179388"/>
            <a:ext cx="187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一 需求分析</a:t>
            </a:r>
            <a:endParaRPr kumimoji="0" lang="zh-CN" altLang="en-US" sz="2400">
              <a:solidFill>
                <a:srgbClr val="800000"/>
              </a:solidFill>
              <a:latin typeface="Tahoma" panose="020B0604030504040204" pitchFamily="34" charset="0"/>
              <a:ea typeface="黑体" panose="02010609060101010101" pitchFamily="49" charset="-122"/>
            </a:endParaRPr>
          </a:p>
        </p:txBody>
      </p:sp>
      <p:grpSp>
        <p:nvGrpSpPr>
          <p:cNvPr id="18437" name="Group 30">
            <a:extLst>
              <a:ext uri="{FF2B5EF4-FFF2-40B4-BE49-F238E27FC236}">
                <a16:creationId xmlns:a16="http://schemas.microsoft.com/office/drawing/2014/main" id="{E48B5144-247A-40E3-9470-9997774946DF}"/>
              </a:ext>
            </a:extLst>
          </p:cNvPr>
          <p:cNvGrpSpPr>
            <a:grpSpLocks/>
          </p:cNvGrpSpPr>
          <p:nvPr/>
        </p:nvGrpSpPr>
        <p:grpSpPr bwMode="auto">
          <a:xfrm>
            <a:off x="176213" y="2093913"/>
            <a:ext cx="8718550" cy="3382962"/>
            <a:chOff x="163" y="1174"/>
            <a:chExt cx="5492" cy="2131"/>
          </a:xfrm>
        </p:grpSpPr>
        <p:grpSp>
          <p:nvGrpSpPr>
            <p:cNvPr id="18440" name="Group 21">
              <a:extLst>
                <a:ext uri="{FF2B5EF4-FFF2-40B4-BE49-F238E27FC236}">
                  <a16:creationId xmlns:a16="http://schemas.microsoft.com/office/drawing/2014/main" id="{DB423CAC-4765-421E-80F9-1D92E778CD0F}"/>
                </a:ext>
              </a:extLst>
            </p:cNvPr>
            <p:cNvGrpSpPr>
              <a:grpSpLocks/>
            </p:cNvGrpSpPr>
            <p:nvPr/>
          </p:nvGrpSpPr>
          <p:grpSpPr bwMode="auto">
            <a:xfrm>
              <a:off x="163" y="1174"/>
              <a:ext cx="5492" cy="2131"/>
              <a:chOff x="163" y="1174"/>
              <a:chExt cx="5492" cy="2131"/>
            </a:xfrm>
          </p:grpSpPr>
          <p:grpSp>
            <p:nvGrpSpPr>
              <p:cNvPr id="18443" name="Group 15">
                <a:extLst>
                  <a:ext uri="{FF2B5EF4-FFF2-40B4-BE49-F238E27FC236}">
                    <a16:creationId xmlns:a16="http://schemas.microsoft.com/office/drawing/2014/main" id="{EDB2F968-AA52-449B-BB60-783E5AE212B0}"/>
                  </a:ext>
                </a:extLst>
              </p:cNvPr>
              <p:cNvGrpSpPr>
                <a:grpSpLocks/>
              </p:cNvGrpSpPr>
              <p:nvPr/>
            </p:nvGrpSpPr>
            <p:grpSpPr bwMode="auto">
              <a:xfrm>
                <a:off x="163" y="1174"/>
                <a:ext cx="5492" cy="2131"/>
                <a:chOff x="163" y="1174"/>
                <a:chExt cx="5492" cy="2131"/>
              </a:xfrm>
            </p:grpSpPr>
            <p:grpSp>
              <p:nvGrpSpPr>
                <p:cNvPr id="18449" name="Group 9">
                  <a:extLst>
                    <a:ext uri="{FF2B5EF4-FFF2-40B4-BE49-F238E27FC236}">
                      <a16:creationId xmlns:a16="http://schemas.microsoft.com/office/drawing/2014/main" id="{112604FC-3E28-41CD-A37D-6B26AB35748B}"/>
                    </a:ext>
                  </a:extLst>
                </p:cNvPr>
                <p:cNvGrpSpPr>
                  <a:grpSpLocks/>
                </p:cNvGrpSpPr>
                <p:nvPr/>
              </p:nvGrpSpPr>
              <p:grpSpPr bwMode="auto">
                <a:xfrm>
                  <a:off x="163" y="1174"/>
                  <a:ext cx="5492" cy="2131"/>
                  <a:chOff x="163" y="1174"/>
                  <a:chExt cx="5492" cy="2131"/>
                </a:xfrm>
              </p:grpSpPr>
              <p:pic>
                <p:nvPicPr>
                  <p:cNvPr id="18455" name="Picture 2">
                    <a:extLst>
                      <a:ext uri="{FF2B5EF4-FFF2-40B4-BE49-F238E27FC236}">
                        <a16:creationId xmlns:a16="http://schemas.microsoft.com/office/drawing/2014/main" id="{88D98923-8B42-4824-8A89-FAFFD0FEC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 y="1174"/>
                    <a:ext cx="5492" cy="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8">
                    <a:extLst>
                      <a:ext uri="{FF2B5EF4-FFF2-40B4-BE49-F238E27FC236}">
                        <a16:creationId xmlns:a16="http://schemas.microsoft.com/office/drawing/2014/main" id="{01708CB6-69EA-4D22-9994-AF49C086843E}"/>
                      </a:ext>
                    </a:extLst>
                  </p:cNvPr>
                  <p:cNvSpPr>
                    <a:spLocks noChangeShapeType="1"/>
                  </p:cNvSpPr>
                  <p:nvPr/>
                </p:nvSpPr>
                <p:spPr bwMode="auto">
                  <a:xfrm>
                    <a:off x="299" y="1424"/>
                    <a:ext cx="424" cy="0"/>
                  </a:xfrm>
                  <a:prstGeom prst="line">
                    <a:avLst/>
                  </a:prstGeom>
                  <a:noFill/>
                  <a:ln w="28575">
                    <a:noFill/>
                    <a:round/>
                    <a:headEnd/>
                    <a:tailEnd/>
                  </a:ln>
                  <a:effectLst/>
                  <a:extLst>
                    <a:ext uri="{909E8E84-426E-40dd-AFC4-6F175D3DCCD1}"/>
                    <a:ext uri="{AF507438-7753-43e0-B8FC-AC1667EBCBE1}"/>
                  </a:extLst>
                </p:spPr>
                <p:txBody>
                  <a:bodyP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grpSp>
            <p:sp>
              <p:nvSpPr>
                <p:cNvPr id="18" name="AutoShape 10">
                  <a:extLst>
                    <a:ext uri="{FF2B5EF4-FFF2-40B4-BE49-F238E27FC236}">
                      <a16:creationId xmlns:a16="http://schemas.microsoft.com/office/drawing/2014/main" id="{224253DC-37A9-4CAC-81A1-846FDD3FF10E}"/>
                    </a:ext>
                  </a:extLst>
                </p:cNvPr>
                <p:cNvSpPr>
                  <a:spLocks noChangeArrowheads="1"/>
                </p:cNvSpPr>
                <p:nvPr/>
              </p:nvSpPr>
              <p:spPr bwMode="auto">
                <a:xfrm>
                  <a:off x="995" y="1386"/>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19" name="AutoShape 11">
                  <a:extLst>
                    <a:ext uri="{FF2B5EF4-FFF2-40B4-BE49-F238E27FC236}">
                      <a16:creationId xmlns:a16="http://schemas.microsoft.com/office/drawing/2014/main" id="{D67A5A12-82EC-413F-98D5-B5B0E4052932}"/>
                    </a:ext>
                  </a:extLst>
                </p:cNvPr>
                <p:cNvSpPr>
                  <a:spLocks noChangeArrowheads="1"/>
                </p:cNvSpPr>
                <p:nvPr/>
              </p:nvSpPr>
              <p:spPr bwMode="auto">
                <a:xfrm>
                  <a:off x="2125" y="2984"/>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0" name="AutoShape 12">
                  <a:extLst>
                    <a:ext uri="{FF2B5EF4-FFF2-40B4-BE49-F238E27FC236}">
                      <a16:creationId xmlns:a16="http://schemas.microsoft.com/office/drawing/2014/main" id="{E7C247B1-93E5-4E82-9662-446171EA7E51}"/>
                    </a:ext>
                  </a:extLst>
                </p:cNvPr>
                <p:cNvSpPr>
                  <a:spLocks noChangeArrowheads="1"/>
                </p:cNvSpPr>
                <p:nvPr/>
              </p:nvSpPr>
              <p:spPr bwMode="auto">
                <a:xfrm>
                  <a:off x="550" y="3028"/>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1" name="AutoShape 13">
                  <a:extLst>
                    <a:ext uri="{FF2B5EF4-FFF2-40B4-BE49-F238E27FC236}">
                      <a16:creationId xmlns:a16="http://schemas.microsoft.com/office/drawing/2014/main" id="{915C704E-AB08-47A8-A34C-ED1E174A8EDC}"/>
                    </a:ext>
                  </a:extLst>
                </p:cNvPr>
                <p:cNvSpPr>
                  <a:spLocks noChangeArrowheads="1"/>
                </p:cNvSpPr>
                <p:nvPr/>
              </p:nvSpPr>
              <p:spPr bwMode="auto">
                <a:xfrm>
                  <a:off x="4316" y="1394"/>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2" name="AutoShape 14">
                  <a:extLst>
                    <a:ext uri="{FF2B5EF4-FFF2-40B4-BE49-F238E27FC236}">
                      <a16:creationId xmlns:a16="http://schemas.microsoft.com/office/drawing/2014/main" id="{DA7F6DC5-F4E9-42CE-9096-1978F9709AF1}"/>
                    </a:ext>
                  </a:extLst>
                </p:cNvPr>
                <p:cNvSpPr>
                  <a:spLocks noChangeArrowheads="1"/>
                </p:cNvSpPr>
                <p:nvPr/>
              </p:nvSpPr>
              <p:spPr bwMode="auto">
                <a:xfrm>
                  <a:off x="4386" y="2903"/>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grpSp>
          <p:sp>
            <p:nvSpPr>
              <p:cNvPr id="12" name="Rectangle 16">
                <a:extLst>
                  <a:ext uri="{FF2B5EF4-FFF2-40B4-BE49-F238E27FC236}">
                    <a16:creationId xmlns:a16="http://schemas.microsoft.com/office/drawing/2014/main" id="{6D11B840-4F56-42FB-B898-BCF24CE7C595}"/>
                  </a:ext>
                </a:extLst>
              </p:cNvPr>
              <p:cNvSpPr>
                <a:spLocks noChangeArrowheads="1"/>
              </p:cNvSpPr>
              <p:nvPr/>
            </p:nvSpPr>
            <p:spPr bwMode="auto">
              <a:xfrm>
                <a:off x="505" y="1456"/>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顾客</a:t>
                </a:r>
              </a:p>
            </p:txBody>
          </p:sp>
          <p:sp>
            <p:nvSpPr>
              <p:cNvPr id="13" name="Rectangle 17">
                <a:extLst>
                  <a:ext uri="{FF2B5EF4-FFF2-40B4-BE49-F238E27FC236}">
                    <a16:creationId xmlns:a16="http://schemas.microsoft.com/office/drawing/2014/main" id="{6BAD006F-AC4D-4945-B0AF-7C5277BDBAD8}"/>
                  </a:ext>
                </a:extLst>
              </p:cNvPr>
              <p:cNvSpPr>
                <a:spLocks noChangeArrowheads="1"/>
              </p:cNvSpPr>
              <p:nvPr/>
            </p:nvSpPr>
            <p:spPr bwMode="auto">
              <a:xfrm>
                <a:off x="3190" y="3031"/>
                <a:ext cx="565" cy="212"/>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采购部门</a:t>
                </a:r>
              </a:p>
            </p:txBody>
          </p:sp>
          <p:sp>
            <p:nvSpPr>
              <p:cNvPr id="14" name="Line 18">
                <a:extLst>
                  <a:ext uri="{FF2B5EF4-FFF2-40B4-BE49-F238E27FC236}">
                    <a16:creationId xmlns:a16="http://schemas.microsoft.com/office/drawing/2014/main" id="{36BBDC78-3C8B-4B3D-921C-E2710F5BA085}"/>
                  </a:ext>
                </a:extLst>
              </p:cNvPr>
              <p:cNvSpPr>
                <a:spLocks noChangeShapeType="1"/>
              </p:cNvSpPr>
              <p:nvPr/>
            </p:nvSpPr>
            <p:spPr bwMode="auto">
              <a:xfrm>
                <a:off x="1576" y="3103"/>
                <a:ext cx="1592" cy="92"/>
              </a:xfrm>
              <a:prstGeom prst="line">
                <a:avLst/>
              </a:prstGeom>
              <a:noFill/>
              <a:ln w="19050">
                <a:solidFill>
                  <a:schemeClr val="tx1">
                    <a:lumMod val="50000"/>
                  </a:schemeClr>
                </a:solidFill>
                <a:prstDash val="dash"/>
                <a:round/>
                <a:headEnd/>
                <a:tailEnd type="triangle" w="med" len="med"/>
              </a:ln>
              <a:effectLst/>
              <a:extLst>
                <a:ext uri="{909E8E84-426E-40dd-AFC4-6F175D3DCCD1}"/>
                <a:ext uri="{AF507438-7753-43e0-B8FC-AC1667EBCBE1}"/>
              </a:extLst>
            </p:spPr>
            <p:txBody>
              <a:bodyP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15" name="Rectangle 19">
                <a:extLst>
                  <a:ext uri="{FF2B5EF4-FFF2-40B4-BE49-F238E27FC236}">
                    <a16:creationId xmlns:a16="http://schemas.microsoft.com/office/drawing/2014/main" id="{51AF7D5A-4B0F-4531-B0CE-984B9DE16A02}"/>
                  </a:ext>
                </a:extLst>
              </p:cNvPr>
              <p:cNvSpPr>
                <a:spLocks noChangeArrowheads="1"/>
              </p:cNvSpPr>
              <p:nvPr/>
            </p:nvSpPr>
            <p:spPr bwMode="auto">
              <a:xfrm>
                <a:off x="5026" y="1456"/>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r>
                  <a:rPr lang="zh-CN" altLang="en-US">
                    <a:solidFill>
                      <a:schemeClr val="tx1">
                        <a:lumMod val="50000"/>
                      </a:schemeClr>
                    </a:solidFill>
                    <a:latin typeface="Tahoma" charset="0"/>
                    <a:ea typeface="宋体" charset="0"/>
                    <a:cs typeface="宋体" charset="0"/>
                  </a:rPr>
                  <a:t>仓库</a:t>
                </a:r>
              </a:p>
            </p:txBody>
          </p:sp>
          <p:sp>
            <p:nvSpPr>
              <p:cNvPr id="16" name="Rectangle 20">
                <a:extLst>
                  <a:ext uri="{FF2B5EF4-FFF2-40B4-BE49-F238E27FC236}">
                    <a16:creationId xmlns:a16="http://schemas.microsoft.com/office/drawing/2014/main" id="{13BD0A73-9001-4D5B-B500-01F11B767880}"/>
                  </a:ext>
                </a:extLst>
              </p:cNvPr>
              <p:cNvSpPr>
                <a:spLocks noChangeArrowheads="1"/>
              </p:cNvSpPr>
              <p:nvPr/>
            </p:nvSpPr>
            <p:spPr bwMode="auto">
              <a:xfrm>
                <a:off x="5026" y="2885"/>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经理</a:t>
                </a:r>
              </a:p>
            </p:txBody>
          </p:sp>
        </p:grpSp>
        <p:sp>
          <p:nvSpPr>
            <p:cNvPr id="9" name="Rectangle 23">
              <a:extLst>
                <a:ext uri="{FF2B5EF4-FFF2-40B4-BE49-F238E27FC236}">
                  <a16:creationId xmlns:a16="http://schemas.microsoft.com/office/drawing/2014/main" id="{B859A50D-D6D4-4A45-8543-F83A3565C1BF}"/>
                </a:ext>
              </a:extLst>
            </p:cNvPr>
            <p:cNvSpPr>
              <a:spLocks noChangeArrowheads="1"/>
            </p:cNvSpPr>
            <p:nvPr/>
          </p:nvSpPr>
          <p:spPr bwMode="auto">
            <a:xfrm>
              <a:off x="3244" y="2185"/>
              <a:ext cx="635" cy="576"/>
            </a:xfrm>
            <a:prstGeom prst="rect">
              <a:avLst/>
            </a:prstGeom>
            <a:noFill/>
            <a:ln w="9525">
              <a:no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400">
                  <a:solidFill>
                    <a:srgbClr val="2A2A39"/>
                  </a:solidFill>
                </a:rPr>
                <a:t>可供货订单</a:t>
              </a:r>
            </a:p>
          </p:txBody>
        </p:sp>
        <p:sp>
          <p:nvSpPr>
            <p:cNvPr id="10" name="Rectangle 28">
              <a:extLst>
                <a:ext uri="{FF2B5EF4-FFF2-40B4-BE49-F238E27FC236}">
                  <a16:creationId xmlns:a16="http://schemas.microsoft.com/office/drawing/2014/main" id="{A5851D93-B7E8-4F9E-9E6D-CA887B53959C}"/>
                </a:ext>
              </a:extLst>
            </p:cNvPr>
            <p:cNvSpPr>
              <a:spLocks noChangeArrowheads="1"/>
            </p:cNvSpPr>
            <p:nvPr/>
          </p:nvSpPr>
          <p:spPr bwMode="auto">
            <a:xfrm>
              <a:off x="2613" y="1349"/>
              <a:ext cx="635" cy="179"/>
            </a:xfrm>
            <a:prstGeom prst="rect">
              <a:avLst/>
            </a:prstGeom>
            <a:solidFill>
              <a:schemeClr val="bg1"/>
            </a:solidFill>
            <a:ln w="9525">
              <a:noFill/>
              <a:miter lim="800000"/>
              <a:headEnd/>
              <a:tailEnd/>
            </a:ln>
            <a:effectLst/>
            <a:extLst>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400">
                  <a:solidFill>
                    <a:srgbClr val="2A2A39"/>
                  </a:solidFill>
                </a:rPr>
                <a:t>可供货订单</a:t>
              </a:r>
            </a:p>
          </p:txBody>
        </p:sp>
      </p:grpSp>
      <p:sp>
        <p:nvSpPr>
          <p:cNvPr id="2" name="云形标注 1">
            <a:extLst>
              <a:ext uri="{FF2B5EF4-FFF2-40B4-BE49-F238E27FC236}">
                <a16:creationId xmlns:a16="http://schemas.microsoft.com/office/drawing/2014/main" id="{AA946B06-F87C-4449-BA27-CA6028719CFB}"/>
              </a:ext>
            </a:extLst>
          </p:cNvPr>
          <p:cNvSpPr/>
          <p:nvPr/>
        </p:nvSpPr>
        <p:spPr bwMode="auto">
          <a:xfrm>
            <a:off x="5970588" y="890588"/>
            <a:ext cx="2589212" cy="908050"/>
          </a:xfrm>
          <a:prstGeom prst="cloudCallout">
            <a:avLst>
              <a:gd name="adj1" fmla="val 39677"/>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哪两大基本方法？</a:t>
            </a:r>
          </a:p>
        </p:txBody>
      </p:sp>
      <p:sp>
        <p:nvSpPr>
          <p:cNvPr id="5" name="矩形 4">
            <a:extLst>
              <a:ext uri="{FF2B5EF4-FFF2-40B4-BE49-F238E27FC236}">
                <a16:creationId xmlns:a16="http://schemas.microsoft.com/office/drawing/2014/main" id="{8447CE2F-481F-462C-AF5A-A8BEBE49A1CE}"/>
              </a:ext>
            </a:extLst>
          </p:cNvPr>
          <p:cNvSpPr/>
          <p:nvPr/>
        </p:nvSpPr>
        <p:spPr>
          <a:xfrm>
            <a:off x="7854950" y="5522913"/>
            <a:ext cx="725488" cy="298450"/>
          </a:xfrm>
          <a:prstGeom prst="rect">
            <a:avLst/>
          </a:prstGeom>
        </p:spPr>
        <p:txBody>
          <a:bodyPr wrap="none">
            <a:spAutoFit/>
          </a:bodyPr>
          <a:lstStyle/>
          <a:p>
            <a:pPr algn="ctr">
              <a:lnSpc>
                <a:spcPct val="80000"/>
              </a:lnSpc>
              <a:spcBef>
                <a:spcPct val="20000"/>
              </a:spcBef>
              <a:defRPr/>
            </a:pPr>
            <a:r>
              <a:rPr lang="zh-CN" altLang="en-US" dirty="0">
                <a:solidFill>
                  <a:schemeClr val="tx1">
                    <a:lumMod val="50000"/>
                  </a:schemeClr>
                </a:solidFill>
                <a:cs typeface="宋体" charset="0"/>
              </a:rPr>
              <a:t>案例</a:t>
            </a:r>
            <a:r>
              <a:rPr lang="en-US" altLang="zh-CN" dirty="0">
                <a:solidFill>
                  <a:schemeClr val="tx1">
                    <a:lumMod val="50000"/>
                  </a:schemeClr>
                </a:solidFill>
                <a:cs typeface="宋体" charset="0"/>
              </a:rPr>
              <a:t>1</a:t>
            </a:r>
            <a:endParaRPr lang="zh-CN" altLang="en-US" dirty="0">
              <a:latin typeface="Tahoma"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7" dur="500"/>
                                        <p:tgtEl>
                                          <p:spTgt spid="51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22"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DAD8826E-5D56-4867-9CD9-6F7F29FEAE47}"/>
              </a:ext>
            </a:extLst>
          </p:cNvPr>
          <p:cNvSpPr>
            <a:spLocks noGrp="1"/>
          </p:cNvSpPr>
          <p:nvPr>
            <p:ph type="title"/>
          </p:nvPr>
        </p:nvSpPr>
        <p:spPr>
          <a:xfrm>
            <a:off x="685800" y="663575"/>
            <a:ext cx="7772400" cy="1143000"/>
          </a:xfrm>
        </p:spPr>
        <p:txBody>
          <a:bodyPr/>
          <a:lstStyle/>
          <a:p>
            <a:pPr algn="l"/>
            <a:r>
              <a:rPr kumimoji="0" lang="en-US" altLang="zh-CN" sz="2800" b="1">
                <a:latin typeface="黑体" panose="02010609060101010101" pitchFamily="49" charset="-122"/>
                <a:ea typeface="黑体" panose="02010609060101010101" pitchFamily="49" charset="-122"/>
              </a:rPr>
              <a:t>1.</a:t>
            </a:r>
            <a:r>
              <a:rPr kumimoji="0" lang="zh-CN" altLang="zh-CN" sz="2800" b="1">
                <a:latin typeface="黑体" panose="02010609060101010101" pitchFamily="49" charset="-122"/>
                <a:ea typeface="黑体" panose="02010609060101010101" pitchFamily="49" charset="-122"/>
              </a:rPr>
              <a:t>3</a:t>
            </a:r>
            <a:r>
              <a:rPr kumimoji="0" lang="en-US" altLang="zh-CN" sz="2800" b="1">
                <a:latin typeface="黑体" panose="02010609060101010101" pitchFamily="49" charset="-122"/>
                <a:ea typeface="黑体" panose="02010609060101010101" pitchFamily="49" charset="-122"/>
              </a:rPr>
              <a:t> </a:t>
            </a:r>
            <a:r>
              <a:rPr kumimoji="0" lang="zh-CN" altLang="en-US" sz="2800" b="1">
                <a:latin typeface="黑体" panose="02010609060101010101" pitchFamily="49" charset="-122"/>
                <a:ea typeface="黑体" panose="02010609060101010101" pitchFamily="49" charset="-122"/>
              </a:rPr>
              <a:t>需求分析的结果</a:t>
            </a:r>
          </a:p>
        </p:txBody>
      </p:sp>
      <p:sp>
        <p:nvSpPr>
          <p:cNvPr id="5123" name="内容占位符 2">
            <a:extLst>
              <a:ext uri="{FF2B5EF4-FFF2-40B4-BE49-F238E27FC236}">
                <a16:creationId xmlns:a16="http://schemas.microsoft.com/office/drawing/2014/main" id="{6CAF2D5A-2F56-460B-B502-B265D5A9DEE9}"/>
              </a:ext>
            </a:extLst>
          </p:cNvPr>
          <p:cNvSpPr>
            <a:spLocks noGrp="1"/>
          </p:cNvSpPr>
          <p:nvPr>
            <p:ph idx="1"/>
          </p:nvPr>
        </p:nvSpPr>
        <p:spPr>
          <a:xfrm>
            <a:off x="569913" y="5162550"/>
            <a:ext cx="8123237" cy="1352550"/>
          </a:xfrm>
        </p:spPr>
        <p:txBody>
          <a:bodyPr/>
          <a:lstStyle/>
          <a:p>
            <a:pPr marL="0" indent="0">
              <a:buFontTx/>
              <a:buNone/>
            </a:pPr>
            <a:r>
              <a:rPr kumimoji="0" lang="zh-CN" altLang="en-US" sz="2400">
                <a:solidFill>
                  <a:srgbClr val="800000"/>
                </a:solidFill>
              </a:rPr>
              <a:t>最终结果：</a:t>
            </a:r>
            <a:r>
              <a:rPr kumimoji="0" lang="zh-CN" altLang="zh-CN" sz="2400">
                <a:solidFill>
                  <a:srgbClr val="800000"/>
                </a:solidFill>
              </a:rPr>
              <a:t>一套形式化的规范文档！</a:t>
            </a:r>
            <a:endParaRPr kumimoji="0" lang="en-US" altLang="zh-CN" sz="2400" b="1">
              <a:solidFill>
                <a:srgbClr val="800000"/>
              </a:solidFill>
            </a:endParaRPr>
          </a:p>
          <a:p>
            <a:pPr marL="0" indent="0"/>
            <a:r>
              <a:rPr kumimoji="0" lang="zh-CN" altLang="en-US" sz="2400" b="1">
                <a:solidFill>
                  <a:srgbClr val="2A2A39"/>
                </a:solidFill>
              </a:rPr>
              <a:t>数据流程图，</a:t>
            </a:r>
            <a:r>
              <a:rPr kumimoji="0" lang="zh-CN" altLang="en-US" sz="2400" b="1">
                <a:solidFill>
                  <a:srgbClr val="0000FF"/>
                </a:solidFill>
              </a:rPr>
              <a:t>或者</a:t>
            </a:r>
            <a:endParaRPr kumimoji="0" lang="en-US" altLang="zh-CN" sz="2400" b="1">
              <a:solidFill>
                <a:srgbClr val="0000FF"/>
              </a:solidFill>
            </a:endParaRPr>
          </a:p>
          <a:p>
            <a:pPr marL="0" indent="0"/>
            <a:r>
              <a:rPr kumimoji="0" lang="en-US" altLang="zh-CN" sz="2400" b="1">
                <a:solidFill>
                  <a:srgbClr val="2A2A39"/>
                </a:solidFill>
              </a:rPr>
              <a:t>UML</a:t>
            </a:r>
            <a:r>
              <a:rPr kumimoji="0" lang="zh-CN" altLang="en-US" sz="2400" b="1">
                <a:solidFill>
                  <a:srgbClr val="2A2A39"/>
                </a:solidFill>
              </a:rPr>
              <a:t>图</a:t>
            </a:r>
            <a:r>
              <a:rPr kumimoji="0" lang="en-US" altLang="zh-CN" sz="2400" b="1"/>
              <a:t>(</a:t>
            </a:r>
            <a:r>
              <a:rPr kumimoji="0" lang="zh-CN" altLang="en-US" sz="2400" b="1"/>
              <a:t>用例图</a:t>
            </a:r>
            <a:r>
              <a:rPr kumimoji="0" lang="en-US" altLang="zh-CN" sz="2400" b="1"/>
              <a:t>/</a:t>
            </a:r>
            <a:r>
              <a:rPr kumimoji="0" lang="zh-CN" altLang="en-US" sz="2400" b="1"/>
              <a:t>类图</a:t>
            </a:r>
            <a:r>
              <a:rPr kumimoji="0" lang="en-US" altLang="zh-CN" sz="2400" b="1"/>
              <a:t>/</a:t>
            </a:r>
            <a:r>
              <a:rPr kumimoji="0" lang="zh-CN" altLang="en-US" sz="2400" b="1"/>
              <a:t>时序图</a:t>
            </a:r>
            <a:r>
              <a:rPr kumimoji="0" lang="en-US" altLang="zh-CN" sz="2400" b="1"/>
              <a:t>/</a:t>
            </a:r>
            <a:r>
              <a:rPr kumimoji="0" lang="is-IS" altLang="zh-CN" sz="2400" b="1"/>
              <a:t>…</a:t>
            </a:r>
            <a:r>
              <a:rPr kumimoji="0" lang="en-US" altLang="zh-CN" sz="2400" b="1"/>
              <a:t>)</a:t>
            </a:r>
          </a:p>
        </p:txBody>
      </p:sp>
      <p:sp>
        <p:nvSpPr>
          <p:cNvPr id="19459" name="灯片编号占位符 3">
            <a:extLst>
              <a:ext uri="{FF2B5EF4-FFF2-40B4-BE49-F238E27FC236}">
                <a16:creationId xmlns:a16="http://schemas.microsoft.com/office/drawing/2014/main" id="{072ADD39-DCAF-4E21-98FC-F57D6814E9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6872B238-3711-4FA4-8B60-750A139D91BF}" type="slidenum">
              <a:rPr kumimoji="0" lang="zh-CN" altLang="en-US" sz="1400"/>
              <a:pPr>
                <a:spcBef>
                  <a:spcPct val="0"/>
                </a:spcBef>
                <a:buFontTx/>
                <a:buNone/>
              </a:pPr>
              <a:t>7</a:t>
            </a:fld>
            <a:endParaRPr kumimoji="0" lang="en-US" altLang="zh-CN" sz="1400"/>
          </a:p>
        </p:txBody>
      </p:sp>
      <p:sp>
        <p:nvSpPr>
          <p:cNvPr id="19460" name="矩形 2">
            <a:extLst>
              <a:ext uri="{FF2B5EF4-FFF2-40B4-BE49-F238E27FC236}">
                <a16:creationId xmlns:a16="http://schemas.microsoft.com/office/drawing/2014/main" id="{BA47C4AC-99A7-42D0-8EC4-9AECD3717D73}"/>
              </a:ext>
            </a:extLst>
          </p:cNvPr>
          <p:cNvSpPr>
            <a:spLocks noChangeArrowheads="1"/>
          </p:cNvSpPr>
          <p:nvPr/>
        </p:nvSpPr>
        <p:spPr bwMode="auto">
          <a:xfrm>
            <a:off x="6981825" y="179388"/>
            <a:ext cx="187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一 需求分析</a:t>
            </a:r>
            <a:endParaRPr kumimoji="0" lang="zh-CN" altLang="en-US" sz="2400">
              <a:solidFill>
                <a:srgbClr val="800000"/>
              </a:solidFill>
              <a:latin typeface="Tahoma" panose="020B0604030504040204" pitchFamily="34" charset="0"/>
              <a:ea typeface="黑体" panose="02010609060101010101" pitchFamily="49" charset="-122"/>
            </a:endParaRPr>
          </a:p>
        </p:txBody>
      </p:sp>
      <p:grpSp>
        <p:nvGrpSpPr>
          <p:cNvPr id="19461" name="Group 30">
            <a:extLst>
              <a:ext uri="{FF2B5EF4-FFF2-40B4-BE49-F238E27FC236}">
                <a16:creationId xmlns:a16="http://schemas.microsoft.com/office/drawing/2014/main" id="{E3789520-AC9B-4CCB-86F6-70665217822D}"/>
              </a:ext>
            </a:extLst>
          </p:cNvPr>
          <p:cNvGrpSpPr>
            <a:grpSpLocks/>
          </p:cNvGrpSpPr>
          <p:nvPr/>
        </p:nvGrpSpPr>
        <p:grpSpPr bwMode="auto">
          <a:xfrm>
            <a:off x="176213" y="1797050"/>
            <a:ext cx="8718550" cy="3382963"/>
            <a:chOff x="163" y="1174"/>
            <a:chExt cx="5492" cy="2131"/>
          </a:xfrm>
        </p:grpSpPr>
        <p:grpSp>
          <p:nvGrpSpPr>
            <p:cNvPr id="19464" name="Group 21">
              <a:extLst>
                <a:ext uri="{FF2B5EF4-FFF2-40B4-BE49-F238E27FC236}">
                  <a16:creationId xmlns:a16="http://schemas.microsoft.com/office/drawing/2014/main" id="{5EB2C22A-2E5C-4BBF-9B2A-E10DEBD6871A}"/>
                </a:ext>
              </a:extLst>
            </p:cNvPr>
            <p:cNvGrpSpPr>
              <a:grpSpLocks/>
            </p:cNvGrpSpPr>
            <p:nvPr/>
          </p:nvGrpSpPr>
          <p:grpSpPr bwMode="auto">
            <a:xfrm>
              <a:off x="163" y="1174"/>
              <a:ext cx="5492" cy="2131"/>
              <a:chOff x="163" y="1174"/>
              <a:chExt cx="5492" cy="2131"/>
            </a:xfrm>
          </p:grpSpPr>
          <p:grpSp>
            <p:nvGrpSpPr>
              <p:cNvPr id="19467" name="Group 15">
                <a:extLst>
                  <a:ext uri="{FF2B5EF4-FFF2-40B4-BE49-F238E27FC236}">
                    <a16:creationId xmlns:a16="http://schemas.microsoft.com/office/drawing/2014/main" id="{6C03B3BE-9554-4775-A0F5-4BEC1F8623DA}"/>
                  </a:ext>
                </a:extLst>
              </p:cNvPr>
              <p:cNvGrpSpPr>
                <a:grpSpLocks/>
              </p:cNvGrpSpPr>
              <p:nvPr/>
            </p:nvGrpSpPr>
            <p:grpSpPr bwMode="auto">
              <a:xfrm>
                <a:off x="163" y="1174"/>
                <a:ext cx="5492" cy="2131"/>
                <a:chOff x="163" y="1174"/>
                <a:chExt cx="5492" cy="2131"/>
              </a:xfrm>
            </p:grpSpPr>
            <p:grpSp>
              <p:nvGrpSpPr>
                <p:cNvPr id="19473" name="Group 9">
                  <a:extLst>
                    <a:ext uri="{FF2B5EF4-FFF2-40B4-BE49-F238E27FC236}">
                      <a16:creationId xmlns:a16="http://schemas.microsoft.com/office/drawing/2014/main" id="{20ECDD76-2D85-4110-96B0-00EE5E7AB2B3}"/>
                    </a:ext>
                  </a:extLst>
                </p:cNvPr>
                <p:cNvGrpSpPr>
                  <a:grpSpLocks/>
                </p:cNvGrpSpPr>
                <p:nvPr/>
              </p:nvGrpSpPr>
              <p:grpSpPr bwMode="auto">
                <a:xfrm>
                  <a:off x="163" y="1174"/>
                  <a:ext cx="5492" cy="2131"/>
                  <a:chOff x="163" y="1174"/>
                  <a:chExt cx="5492" cy="2131"/>
                </a:xfrm>
              </p:grpSpPr>
              <p:pic>
                <p:nvPicPr>
                  <p:cNvPr id="19479" name="Picture 2">
                    <a:extLst>
                      <a:ext uri="{FF2B5EF4-FFF2-40B4-BE49-F238E27FC236}">
                        <a16:creationId xmlns:a16="http://schemas.microsoft.com/office/drawing/2014/main" id="{25620860-1A68-4194-AC3F-437FEB6BA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 y="1174"/>
                    <a:ext cx="5492" cy="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8">
                    <a:extLst>
                      <a:ext uri="{FF2B5EF4-FFF2-40B4-BE49-F238E27FC236}">
                        <a16:creationId xmlns:a16="http://schemas.microsoft.com/office/drawing/2014/main" id="{3961CDCC-4FC8-4C88-86A6-BEC9488D5053}"/>
                      </a:ext>
                    </a:extLst>
                  </p:cNvPr>
                  <p:cNvSpPr>
                    <a:spLocks noChangeShapeType="1"/>
                  </p:cNvSpPr>
                  <p:nvPr/>
                </p:nvSpPr>
                <p:spPr bwMode="auto">
                  <a:xfrm>
                    <a:off x="299" y="1424"/>
                    <a:ext cx="424" cy="0"/>
                  </a:xfrm>
                  <a:prstGeom prst="line">
                    <a:avLst/>
                  </a:prstGeom>
                  <a:noFill/>
                  <a:ln w="28575">
                    <a:noFill/>
                    <a:round/>
                    <a:headEnd/>
                    <a:tailEnd/>
                  </a:ln>
                  <a:effectLst/>
                  <a:extLst>
                    <a:ext uri="{909E8E84-426E-40dd-AFC4-6F175D3DCCD1}"/>
                    <a:ext uri="{AF507438-7753-43e0-B8FC-AC1667EBCBE1}"/>
                  </a:extLst>
                </p:spPr>
                <p:txBody>
                  <a:bodyP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grpSp>
            <p:sp>
              <p:nvSpPr>
                <p:cNvPr id="18" name="AutoShape 10">
                  <a:extLst>
                    <a:ext uri="{FF2B5EF4-FFF2-40B4-BE49-F238E27FC236}">
                      <a16:creationId xmlns:a16="http://schemas.microsoft.com/office/drawing/2014/main" id="{6651679A-F53F-42ED-8CD0-65457A056507}"/>
                    </a:ext>
                  </a:extLst>
                </p:cNvPr>
                <p:cNvSpPr>
                  <a:spLocks noChangeArrowheads="1"/>
                </p:cNvSpPr>
                <p:nvPr/>
              </p:nvSpPr>
              <p:spPr bwMode="auto">
                <a:xfrm>
                  <a:off x="995" y="1386"/>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19" name="AutoShape 11">
                  <a:extLst>
                    <a:ext uri="{FF2B5EF4-FFF2-40B4-BE49-F238E27FC236}">
                      <a16:creationId xmlns:a16="http://schemas.microsoft.com/office/drawing/2014/main" id="{E09EDF15-ECA1-42A7-9949-7F39A9F29FA2}"/>
                    </a:ext>
                  </a:extLst>
                </p:cNvPr>
                <p:cNvSpPr>
                  <a:spLocks noChangeArrowheads="1"/>
                </p:cNvSpPr>
                <p:nvPr/>
              </p:nvSpPr>
              <p:spPr bwMode="auto">
                <a:xfrm>
                  <a:off x="2125" y="2984"/>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0" name="AutoShape 12">
                  <a:extLst>
                    <a:ext uri="{FF2B5EF4-FFF2-40B4-BE49-F238E27FC236}">
                      <a16:creationId xmlns:a16="http://schemas.microsoft.com/office/drawing/2014/main" id="{7C810ECA-7575-44B4-B8EC-590B9004BA94}"/>
                    </a:ext>
                  </a:extLst>
                </p:cNvPr>
                <p:cNvSpPr>
                  <a:spLocks noChangeArrowheads="1"/>
                </p:cNvSpPr>
                <p:nvPr/>
              </p:nvSpPr>
              <p:spPr bwMode="auto">
                <a:xfrm>
                  <a:off x="550" y="3028"/>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1" name="AutoShape 13">
                  <a:extLst>
                    <a:ext uri="{FF2B5EF4-FFF2-40B4-BE49-F238E27FC236}">
                      <a16:creationId xmlns:a16="http://schemas.microsoft.com/office/drawing/2014/main" id="{DA1A7522-0C02-4E38-A441-BB47A1A16007}"/>
                    </a:ext>
                  </a:extLst>
                </p:cNvPr>
                <p:cNvSpPr>
                  <a:spLocks noChangeArrowheads="1"/>
                </p:cNvSpPr>
                <p:nvPr/>
              </p:nvSpPr>
              <p:spPr bwMode="auto">
                <a:xfrm>
                  <a:off x="4316" y="1394"/>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22" name="AutoShape 14">
                  <a:extLst>
                    <a:ext uri="{FF2B5EF4-FFF2-40B4-BE49-F238E27FC236}">
                      <a16:creationId xmlns:a16="http://schemas.microsoft.com/office/drawing/2014/main" id="{8ABC8527-009C-4356-BE8A-7A083E77FEAE}"/>
                    </a:ext>
                  </a:extLst>
                </p:cNvPr>
                <p:cNvSpPr>
                  <a:spLocks noChangeArrowheads="1"/>
                </p:cNvSpPr>
                <p:nvPr/>
              </p:nvSpPr>
              <p:spPr bwMode="auto">
                <a:xfrm>
                  <a:off x="4386" y="2903"/>
                  <a:ext cx="120" cy="126"/>
                </a:xfrm>
                <a:prstGeom prst="star4">
                  <a:avLst>
                    <a:gd name="adj" fmla="val 12500"/>
                  </a:avLst>
                </a:prstGeom>
                <a:noFill/>
                <a:ln w="19050">
                  <a:no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grpSp>
          <p:sp>
            <p:nvSpPr>
              <p:cNvPr id="12" name="Rectangle 16">
                <a:extLst>
                  <a:ext uri="{FF2B5EF4-FFF2-40B4-BE49-F238E27FC236}">
                    <a16:creationId xmlns:a16="http://schemas.microsoft.com/office/drawing/2014/main" id="{9DC1181A-E220-4101-9084-F110D6D1099B}"/>
                  </a:ext>
                </a:extLst>
              </p:cNvPr>
              <p:cNvSpPr>
                <a:spLocks noChangeArrowheads="1"/>
              </p:cNvSpPr>
              <p:nvPr/>
            </p:nvSpPr>
            <p:spPr bwMode="auto">
              <a:xfrm>
                <a:off x="505" y="1456"/>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顾客</a:t>
                </a:r>
              </a:p>
            </p:txBody>
          </p:sp>
          <p:sp>
            <p:nvSpPr>
              <p:cNvPr id="13" name="Rectangle 17">
                <a:extLst>
                  <a:ext uri="{FF2B5EF4-FFF2-40B4-BE49-F238E27FC236}">
                    <a16:creationId xmlns:a16="http://schemas.microsoft.com/office/drawing/2014/main" id="{A7032B4A-1048-4F44-8995-E0365E126E1F}"/>
                  </a:ext>
                </a:extLst>
              </p:cNvPr>
              <p:cNvSpPr>
                <a:spLocks noChangeArrowheads="1"/>
              </p:cNvSpPr>
              <p:nvPr/>
            </p:nvSpPr>
            <p:spPr bwMode="auto">
              <a:xfrm>
                <a:off x="3190" y="3031"/>
                <a:ext cx="565" cy="212"/>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采购部门</a:t>
                </a:r>
              </a:p>
            </p:txBody>
          </p:sp>
          <p:sp>
            <p:nvSpPr>
              <p:cNvPr id="14" name="Line 18">
                <a:extLst>
                  <a:ext uri="{FF2B5EF4-FFF2-40B4-BE49-F238E27FC236}">
                    <a16:creationId xmlns:a16="http://schemas.microsoft.com/office/drawing/2014/main" id="{3D54CABF-1ACC-47BF-AE0A-EE9E0AF265A3}"/>
                  </a:ext>
                </a:extLst>
              </p:cNvPr>
              <p:cNvSpPr>
                <a:spLocks noChangeShapeType="1"/>
              </p:cNvSpPr>
              <p:nvPr/>
            </p:nvSpPr>
            <p:spPr bwMode="auto">
              <a:xfrm>
                <a:off x="1576" y="3103"/>
                <a:ext cx="1592" cy="92"/>
              </a:xfrm>
              <a:prstGeom prst="line">
                <a:avLst/>
              </a:prstGeom>
              <a:noFill/>
              <a:ln w="19050">
                <a:solidFill>
                  <a:schemeClr val="tx1">
                    <a:lumMod val="50000"/>
                  </a:schemeClr>
                </a:solidFill>
                <a:prstDash val="dash"/>
                <a:round/>
                <a:headEnd/>
                <a:tailEnd type="triangle" w="med" len="med"/>
              </a:ln>
              <a:effectLst/>
              <a:extLst>
                <a:ext uri="{909E8E84-426E-40dd-AFC4-6F175D3DCCD1}"/>
                <a:ext uri="{AF507438-7753-43e0-B8FC-AC1667EBCBE1}"/>
              </a:extLst>
            </p:spPr>
            <p:txBody>
              <a:bodyPr/>
              <a:lstStyle/>
              <a:p>
                <a:pPr algn="ctr">
                  <a:lnSpc>
                    <a:spcPct val="80000"/>
                  </a:lnSpc>
                  <a:spcBef>
                    <a:spcPct val="20000"/>
                  </a:spcBef>
                  <a:defRPr/>
                </a:pPr>
                <a:endParaRPr lang="zh-CN" altLang="en-US">
                  <a:solidFill>
                    <a:schemeClr val="tx1">
                      <a:lumMod val="50000"/>
                    </a:schemeClr>
                  </a:solidFill>
                  <a:latin typeface="Tahoma" charset="0"/>
                  <a:ea typeface="宋体" charset="0"/>
                  <a:cs typeface="宋体" charset="0"/>
                </a:endParaRPr>
              </a:p>
            </p:txBody>
          </p:sp>
          <p:sp>
            <p:nvSpPr>
              <p:cNvPr id="15" name="Rectangle 19">
                <a:extLst>
                  <a:ext uri="{FF2B5EF4-FFF2-40B4-BE49-F238E27FC236}">
                    <a16:creationId xmlns:a16="http://schemas.microsoft.com/office/drawing/2014/main" id="{0BADF54A-42F8-430D-AFA0-8AFD18D6690E}"/>
                  </a:ext>
                </a:extLst>
              </p:cNvPr>
              <p:cNvSpPr>
                <a:spLocks noChangeArrowheads="1"/>
              </p:cNvSpPr>
              <p:nvPr/>
            </p:nvSpPr>
            <p:spPr bwMode="auto">
              <a:xfrm>
                <a:off x="5026" y="1456"/>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r>
                  <a:rPr lang="zh-CN" altLang="en-US">
                    <a:solidFill>
                      <a:schemeClr val="tx1">
                        <a:lumMod val="50000"/>
                      </a:schemeClr>
                    </a:solidFill>
                    <a:latin typeface="Tahoma" charset="0"/>
                    <a:ea typeface="宋体" charset="0"/>
                    <a:cs typeface="宋体" charset="0"/>
                  </a:rPr>
                  <a:t>仓库</a:t>
                </a:r>
              </a:p>
            </p:txBody>
          </p:sp>
          <p:sp>
            <p:nvSpPr>
              <p:cNvPr id="16" name="Rectangle 20">
                <a:extLst>
                  <a:ext uri="{FF2B5EF4-FFF2-40B4-BE49-F238E27FC236}">
                    <a16:creationId xmlns:a16="http://schemas.microsoft.com/office/drawing/2014/main" id="{1E5049C1-F0E0-4726-863A-9ECE9CAAFEC4}"/>
                  </a:ext>
                </a:extLst>
              </p:cNvPr>
              <p:cNvSpPr>
                <a:spLocks noChangeArrowheads="1"/>
              </p:cNvSpPr>
              <p:nvPr/>
            </p:nvSpPr>
            <p:spPr bwMode="auto">
              <a:xfrm>
                <a:off x="5026" y="2885"/>
                <a:ext cx="408"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a:solidFill>
                      <a:srgbClr val="2A2A39"/>
                    </a:solidFill>
                  </a:rPr>
                  <a:t>经理</a:t>
                </a:r>
              </a:p>
            </p:txBody>
          </p:sp>
        </p:grpSp>
        <p:sp>
          <p:nvSpPr>
            <p:cNvPr id="9" name="Rectangle 23">
              <a:extLst>
                <a:ext uri="{FF2B5EF4-FFF2-40B4-BE49-F238E27FC236}">
                  <a16:creationId xmlns:a16="http://schemas.microsoft.com/office/drawing/2014/main" id="{AC2BE435-170B-485F-87CD-7A38753507F9}"/>
                </a:ext>
              </a:extLst>
            </p:cNvPr>
            <p:cNvSpPr>
              <a:spLocks noChangeArrowheads="1"/>
            </p:cNvSpPr>
            <p:nvPr/>
          </p:nvSpPr>
          <p:spPr bwMode="auto">
            <a:xfrm>
              <a:off x="3244" y="2185"/>
              <a:ext cx="635" cy="576"/>
            </a:xfrm>
            <a:prstGeom prst="rect">
              <a:avLst/>
            </a:prstGeom>
            <a:noFill/>
            <a:ln w="9525">
              <a:no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400">
                  <a:solidFill>
                    <a:srgbClr val="2A2A39"/>
                  </a:solidFill>
                </a:rPr>
                <a:t>可供货订单</a:t>
              </a:r>
            </a:p>
          </p:txBody>
        </p:sp>
        <p:sp>
          <p:nvSpPr>
            <p:cNvPr id="10" name="Rectangle 28">
              <a:extLst>
                <a:ext uri="{FF2B5EF4-FFF2-40B4-BE49-F238E27FC236}">
                  <a16:creationId xmlns:a16="http://schemas.microsoft.com/office/drawing/2014/main" id="{542D1E64-D837-437B-91E8-BC424EA8B4F0}"/>
                </a:ext>
              </a:extLst>
            </p:cNvPr>
            <p:cNvSpPr>
              <a:spLocks noChangeArrowheads="1"/>
            </p:cNvSpPr>
            <p:nvPr/>
          </p:nvSpPr>
          <p:spPr bwMode="auto">
            <a:xfrm>
              <a:off x="2613" y="1349"/>
              <a:ext cx="635" cy="179"/>
            </a:xfrm>
            <a:prstGeom prst="rect">
              <a:avLst/>
            </a:prstGeom>
            <a:solidFill>
              <a:schemeClr val="bg1"/>
            </a:solidFill>
            <a:ln w="9525">
              <a:noFill/>
              <a:miter lim="800000"/>
              <a:headEnd/>
              <a:tailEnd/>
            </a:ln>
            <a:effectLst/>
            <a:extLst>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400">
                  <a:solidFill>
                    <a:srgbClr val="2A2A39"/>
                  </a:solidFill>
                </a:rPr>
                <a:t>可供货订单</a:t>
              </a:r>
            </a:p>
          </p:txBody>
        </p:sp>
      </p:grpSp>
      <p:sp>
        <p:nvSpPr>
          <p:cNvPr id="2" name="云形标注 1">
            <a:extLst>
              <a:ext uri="{FF2B5EF4-FFF2-40B4-BE49-F238E27FC236}">
                <a16:creationId xmlns:a16="http://schemas.microsoft.com/office/drawing/2014/main" id="{CB44E9AA-844A-43E9-80C6-4BFCB5E051D5}"/>
              </a:ext>
            </a:extLst>
          </p:cNvPr>
          <p:cNvSpPr/>
          <p:nvPr/>
        </p:nvSpPr>
        <p:spPr bwMode="auto">
          <a:xfrm>
            <a:off x="5970588" y="890588"/>
            <a:ext cx="2589212" cy="908050"/>
          </a:xfrm>
          <a:prstGeom prst="cloudCallout">
            <a:avLst>
              <a:gd name="adj1" fmla="val 39677"/>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最终结果是什么？</a:t>
            </a:r>
          </a:p>
        </p:txBody>
      </p:sp>
      <p:sp>
        <p:nvSpPr>
          <p:cNvPr id="5" name="矩形 4">
            <a:extLst>
              <a:ext uri="{FF2B5EF4-FFF2-40B4-BE49-F238E27FC236}">
                <a16:creationId xmlns:a16="http://schemas.microsoft.com/office/drawing/2014/main" id="{5111E6D3-C823-46E2-8A79-AD93008BBB97}"/>
              </a:ext>
            </a:extLst>
          </p:cNvPr>
          <p:cNvSpPr/>
          <p:nvPr/>
        </p:nvSpPr>
        <p:spPr>
          <a:xfrm>
            <a:off x="7937500" y="5276850"/>
            <a:ext cx="725488" cy="296863"/>
          </a:xfrm>
          <a:prstGeom prst="rect">
            <a:avLst/>
          </a:prstGeom>
        </p:spPr>
        <p:txBody>
          <a:bodyPr wrap="none">
            <a:spAutoFit/>
          </a:bodyPr>
          <a:lstStyle/>
          <a:p>
            <a:pPr algn="ctr">
              <a:lnSpc>
                <a:spcPct val="80000"/>
              </a:lnSpc>
              <a:spcBef>
                <a:spcPct val="20000"/>
              </a:spcBef>
              <a:defRPr/>
            </a:pPr>
            <a:r>
              <a:rPr lang="zh-CN" altLang="en-US" dirty="0">
                <a:solidFill>
                  <a:schemeClr val="tx1">
                    <a:lumMod val="50000"/>
                  </a:schemeClr>
                </a:solidFill>
                <a:cs typeface="宋体" charset="0"/>
              </a:rPr>
              <a:t>案例</a:t>
            </a:r>
            <a:r>
              <a:rPr lang="en-US" altLang="zh-CN" dirty="0">
                <a:solidFill>
                  <a:schemeClr val="tx1">
                    <a:lumMod val="50000"/>
                  </a:schemeClr>
                </a:solidFill>
                <a:cs typeface="宋体" charset="0"/>
              </a:rPr>
              <a:t>1</a:t>
            </a:r>
            <a:endParaRPr lang="zh-CN" altLang="en-US" dirty="0">
              <a:latin typeface="Tahoma"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6" dur="500"/>
                                        <p:tgtEl>
                                          <p:spTgt spid="51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5123">
                                            <p:txEl>
                                              <p:pRg st="0" end="0"/>
                                            </p:txEl>
                                          </p:spTgt>
                                        </p:tgtEl>
                                        <p:attrNameLst>
                                          <p:attrName>style.visibility</p:attrName>
                                        </p:attrNameLst>
                                      </p:cBhvr>
                                      <p:to>
                                        <p:strVal val="visible"/>
                                      </p:to>
                                    </p:set>
                                    <p:animEffect transition="in" filter="blinds(horizontal)">
                                      <p:cBhvr>
                                        <p:cTn id="21" dur="500"/>
                                        <p:tgtEl>
                                          <p:spTgt spid="512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1" nodeType="clickEffect">
                                  <p:stCondLst>
                                    <p:cond delay="0"/>
                                  </p:stCondLst>
                                  <p:childTnLst>
                                    <p:set>
                                      <p:cBhvr>
                                        <p:cTn id="25" dur="1" fill="hold">
                                          <p:stCondLst>
                                            <p:cond delay="0"/>
                                          </p:stCondLst>
                                        </p:cTn>
                                        <p:tgtEl>
                                          <p:spTgt spid="5123">
                                            <p:txEl>
                                              <p:pRg st="1" end="1"/>
                                            </p:txEl>
                                          </p:spTgt>
                                        </p:tgtEl>
                                        <p:attrNameLst>
                                          <p:attrName>style.visibility</p:attrName>
                                        </p:attrNameLst>
                                      </p:cBhvr>
                                      <p:to>
                                        <p:strVal val="visible"/>
                                      </p:to>
                                    </p:set>
                                    <p:animEffect transition="in" filter="blinds(horizontal)">
                                      <p:cBhvr>
                                        <p:cTn id="26" dur="500"/>
                                        <p:tgtEl>
                                          <p:spTgt spid="5123">
                                            <p:txEl>
                                              <p:pRg st="1" end="1"/>
                                            </p:txEl>
                                          </p:spTgt>
                                        </p:tgtEl>
                                      </p:cBhvr>
                                    </p:animEffect>
                                  </p:childTnLst>
                                </p:cTn>
                              </p:par>
                            </p:childTnLst>
                          </p:cTn>
                        </p:par>
                        <p:par>
                          <p:cTn id="27" fill="hold" nodeType="afterGroup">
                            <p:stCondLst>
                              <p:cond delay="500"/>
                            </p:stCondLst>
                            <p:childTnLst>
                              <p:par>
                                <p:cTn id="28" presetID="3" presetClass="entr" presetSubtype="10" fill="hold" grpId="1" nodeType="afterEffect">
                                  <p:stCondLst>
                                    <p:cond delay="0"/>
                                  </p:stCondLst>
                                  <p:childTnLst>
                                    <p:set>
                                      <p:cBhvr>
                                        <p:cTn id="29" dur="1" fill="hold">
                                          <p:stCondLst>
                                            <p:cond delay="0"/>
                                          </p:stCondLst>
                                        </p:cTn>
                                        <p:tgtEl>
                                          <p:spTgt spid="5123">
                                            <p:txEl>
                                              <p:pRg st="2" end="2"/>
                                            </p:txEl>
                                          </p:spTgt>
                                        </p:tgtEl>
                                        <p:attrNameLst>
                                          <p:attrName>style.visibility</p:attrName>
                                        </p:attrNameLst>
                                      </p:cBhvr>
                                      <p:to>
                                        <p:strVal val="visible"/>
                                      </p:to>
                                    </p:set>
                                    <p:animEffect transition="in" filter="blinds(horizontal)">
                                      <p:cBhvr>
                                        <p:cTn id="30" dur="500"/>
                                        <p:tgtEl>
                                          <p:spTgt spid="512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2" nodeType="clickEffect">
                                  <p:stCondLst>
                                    <p:cond delay="0"/>
                                  </p:stCondLst>
                                  <p:childTnLst>
                                    <p:set>
                                      <p:cBhvr>
                                        <p:cTn id="34" dur="1" fill="hold">
                                          <p:stCondLst>
                                            <p:cond delay="0"/>
                                          </p:stCondLst>
                                        </p:cTn>
                                        <p:tgtEl>
                                          <p:spTgt spid="5123">
                                            <p:txEl>
                                              <p:pRg st="0" end="0"/>
                                            </p:txEl>
                                          </p:spTgt>
                                        </p:tgtEl>
                                        <p:attrNameLst>
                                          <p:attrName>style.visibility</p:attrName>
                                        </p:attrNameLst>
                                      </p:cBhvr>
                                      <p:to>
                                        <p:strVal val="visible"/>
                                      </p:to>
                                    </p:set>
                                    <p:animEffect transition="in" filter="blinds(horizontal)">
                                      <p:cBhvr>
                                        <p:cTn id="35" dur="500"/>
                                        <p:tgtEl>
                                          <p:spTgt spid="512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2" nodeType="clickEffect">
                                  <p:stCondLst>
                                    <p:cond delay="0"/>
                                  </p:stCondLst>
                                  <p:childTnLst>
                                    <p:set>
                                      <p:cBhvr>
                                        <p:cTn id="3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40" dur="500"/>
                                        <p:tgtEl>
                                          <p:spTgt spid="5123">
                                            <p:txEl>
                                              <p:pRg st="1" end="1"/>
                                            </p:txEl>
                                          </p:spTgt>
                                        </p:tgtEl>
                                      </p:cBhvr>
                                    </p:animEffect>
                                  </p:childTnLst>
                                </p:cTn>
                              </p:par>
                            </p:childTnLst>
                          </p:cTn>
                        </p:par>
                        <p:par>
                          <p:cTn id="41" fill="hold" nodeType="afterGroup">
                            <p:stCondLst>
                              <p:cond delay="500"/>
                            </p:stCondLst>
                            <p:childTnLst>
                              <p:par>
                                <p:cTn id="42" presetID="3" presetClass="entr" presetSubtype="10" fill="hold" grpId="2" nodeType="afterEffect">
                                  <p:stCondLst>
                                    <p:cond delay="0"/>
                                  </p:stCondLst>
                                  <p:childTnLst>
                                    <p:set>
                                      <p:cBhvr>
                                        <p:cTn id="43" dur="1" fill="hold">
                                          <p:stCondLst>
                                            <p:cond delay="0"/>
                                          </p:stCondLst>
                                        </p:cTn>
                                        <p:tgtEl>
                                          <p:spTgt spid="5123">
                                            <p:txEl>
                                              <p:pRg st="2" end="2"/>
                                            </p:txEl>
                                          </p:spTgt>
                                        </p:tgtEl>
                                        <p:attrNameLst>
                                          <p:attrName>style.visibility</p:attrName>
                                        </p:attrNameLst>
                                      </p:cBhvr>
                                      <p:to>
                                        <p:strVal val="visible"/>
                                      </p:to>
                                    </p:set>
                                    <p:animEffect transition="in" filter="blinds(horizontal)">
                                      <p:cBhvr>
                                        <p:cTn id="44"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P spid="5123" grpId="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56E7E294-2183-4DE4-8F26-E1447FD86AAF}"/>
              </a:ext>
            </a:extLst>
          </p:cNvPr>
          <p:cNvSpPr>
            <a:spLocks noGrp="1"/>
          </p:cNvSpPr>
          <p:nvPr>
            <p:ph type="title"/>
          </p:nvPr>
        </p:nvSpPr>
        <p:spPr>
          <a:xfrm>
            <a:off x="685800" y="762000"/>
            <a:ext cx="7772400" cy="969963"/>
          </a:xfrm>
        </p:spPr>
        <p:txBody>
          <a:bodyPr/>
          <a:lstStyle/>
          <a:p>
            <a:pPr algn="l"/>
            <a:r>
              <a:rPr kumimoji="0" lang="en-US" altLang="zh-CN" sz="2800" b="1">
                <a:latin typeface="黑体" panose="02010609060101010101" pitchFamily="49" charset="-122"/>
                <a:ea typeface="黑体" panose="02010609060101010101" pitchFamily="49" charset="-122"/>
              </a:rPr>
              <a:t>1.</a:t>
            </a:r>
            <a:r>
              <a:rPr kumimoji="0" lang="zh-CN" altLang="zh-CN" sz="2800" b="1">
                <a:latin typeface="黑体" panose="02010609060101010101" pitchFamily="49" charset="-122"/>
                <a:ea typeface="黑体" panose="02010609060101010101" pitchFamily="49" charset="-122"/>
              </a:rPr>
              <a:t>4</a:t>
            </a:r>
            <a:r>
              <a:rPr kumimoji="0" lang="en-US" altLang="zh-CN" sz="2800" b="1">
                <a:latin typeface="黑体" panose="02010609060101010101" pitchFamily="49" charset="-122"/>
                <a:ea typeface="黑体" panose="02010609060101010101" pitchFamily="49" charset="-122"/>
              </a:rPr>
              <a:t> </a:t>
            </a:r>
            <a:r>
              <a:rPr kumimoji="0" lang="zh-CN" altLang="en-US" sz="2800" b="1">
                <a:latin typeface="黑体" panose="02010609060101010101" pitchFamily="49" charset="-122"/>
                <a:ea typeface="黑体" panose="02010609060101010101" pitchFamily="49" charset="-122"/>
              </a:rPr>
              <a:t>需求分析的其他任务</a:t>
            </a:r>
          </a:p>
        </p:txBody>
      </p:sp>
      <p:sp>
        <p:nvSpPr>
          <p:cNvPr id="5123" name="内容占位符 2">
            <a:extLst>
              <a:ext uri="{FF2B5EF4-FFF2-40B4-BE49-F238E27FC236}">
                <a16:creationId xmlns:a16="http://schemas.microsoft.com/office/drawing/2014/main" id="{A9EB3E5B-2771-40EE-9ED7-C04DC8E7402C}"/>
              </a:ext>
            </a:extLst>
          </p:cNvPr>
          <p:cNvSpPr>
            <a:spLocks noGrp="1"/>
          </p:cNvSpPr>
          <p:nvPr>
            <p:ph idx="1"/>
          </p:nvPr>
        </p:nvSpPr>
        <p:spPr>
          <a:xfrm>
            <a:off x="569913" y="2178050"/>
            <a:ext cx="8123237" cy="3892550"/>
          </a:xfrm>
        </p:spPr>
        <p:txBody>
          <a:bodyPr/>
          <a:lstStyle/>
          <a:p>
            <a:r>
              <a:rPr kumimoji="0" lang="zh-CN" altLang="en-US" sz="2800" b="1"/>
              <a:t>任务</a:t>
            </a:r>
            <a:r>
              <a:rPr kumimoji="0" lang="zh-CN" altLang="zh-CN" sz="2800" b="1"/>
              <a:t>还应包括</a:t>
            </a:r>
            <a:r>
              <a:rPr kumimoji="0" lang="zh-CN" altLang="zh-CN" sz="2400"/>
              <a:t>：</a:t>
            </a:r>
            <a:endParaRPr kumimoji="0" lang="en-US" altLang="zh-CN" sz="2800"/>
          </a:p>
          <a:p>
            <a:pPr lvl="1"/>
            <a:r>
              <a:rPr kumimoji="0" lang="zh-CN" altLang="zh-CN" sz="2400">
                <a:solidFill>
                  <a:srgbClr val="0000FF"/>
                </a:solidFill>
              </a:rPr>
              <a:t>数据约束</a:t>
            </a:r>
            <a:endParaRPr kumimoji="0" lang="en-US" altLang="zh-CN" sz="2400"/>
          </a:p>
          <a:p>
            <a:pPr lvl="1"/>
            <a:r>
              <a:rPr kumimoji="0" lang="zh-CN" altLang="zh-CN" sz="2400">
                <a:solidFill>
                  <a:srgbClr val="0000FF"/>
                </a:solidFill>
              </a:rPr>
              <a:t>使用频率</a:t>
            </a:r>
            <a:endParaRPr kumimoji="0" lang="en-US" altLang="zh-CN" sz="2400"/>
          </a:p>
          <a:p>
            <a:pPr lvl="1"/>
            <a:r>
              <a:rPr kumimoji="0" lang="zh-CN" altLang="zh-CN" sz="2400">
                <a:solidFill>
                  <a:srgbClr val="0000FF"/>
                </a:solidFill>
              </a:rPr>
              <a:t>性能要求</a:t>
            </a:r>
            <a:endParaRPr kumimoji="0" lang="en-US" altLang="zh-CN" sz="2400"/>
          </a:p>
          <a:p>
            <a:pPr lvl="1"/>
            <a:r>
              <a:rPr kumimoji="0" lang="zh-CN" altLang="zh-CN" sz="2400">
                <a:solidFill>
                  <a:srgbClr val="0000FF"/>
                </a:solidFill>
              </a:rPr>
              <a:t>使用环境</a:t>
            </a:r>
            <a:endParaRPr kumimoji="0" lang="en-US" altLang="zh-CN" sz="2400"/>
          </a:p>
          <a:p>
            <a:pPr lvl="1"/>
            <a:r>
              <a:rPr kumimoji="0" lang="zh-CN" altLang="zh-CN" sz="2400">
                <a:solidFill>
                  <a:srgbClr val="0000FF"/>
                </a:solidFill>
              </a:rPr>
              <a:t>界面友好性</a:t>
            </a:r>
            <a:endParaRPr kumimoji="0" lang="en-US" altLang="zh-CN" sz="2400"/>
          </a:p>
          <a:p>
            <a:pPr lvl="1"/>
            <a:r>
              <a:rPr kumimoji="0" lang="zh-CN" altLang="zh-CN" sz="2400">
                <a:solidFill>
                  <a:srgbClr val="0000FF"/>
                </a:solidFill>
              </a:rPr>
              <a:t>安全要求</a:t>
            </a:r>
            <a:r>
              <a:rPr kumimoji="0" lang="zh-CN" altLang="en-US" sz="2400">
                <a:solidFill>
                  <a:srgbClr val="0000FF"/>
                </a:solidFill>
              </a:rPr>
              <a:t>，</a:t>
            </a:r>
            <a:r>
              <a:rPr kumimoji="0" lang="zh-CN" altLang="zh-CN" sz="2400"/>
              <a:t>等方面</a:t>
            </a:r>
          </a:p>
          <a:p>
            <a:r>
              <a:rPr kumimoji="0" lang="zh-CN" altLang="zh-CN" sz="2800">
                <a:solidFill>
                  <a:srgbClr val="2A2A39"/>
                </a:solidFill>
              </a:rPr>
              <a:t>这些工作</a:t>
            </a:r>
            <a:r>
              <a:rPr kumimoji="0" lang="zh-CN" altLang="en-US" sz="2800">
                <a:solidFill>
                  <a:srgbClr val="2A2A39"/>
                </a:solidFill>
              </a:rPr>
              <a:t>，</a:t>
            </a:r>
            <a:r>
              <a:rPr kumimoji="0" lang="zh-CN" altLang="zh-CN" sz="2800">
                <a:solidFill>
                  <a:srgbClr val="2A2A39"/>
                </a:solidFill>
              </a:rPr>
              <a:t>往往才是应用系统</a:t>
            </a:r>
            <a:r>
              <a:rPr kumimoji="0" lang="zh-CN" altLang="zh-CN" sz="2800">
                <a:solidFill>
                  <a:srgbClr val="800000"/>
                </a:solidFill>
              </a:rPr>
              <a:t>真正可用</a:t>
            </a:r>
            <a:r>
              <a:rPr kumimoji="0" lang="zh-CN" altLang="zh-CN" sz="2800">
                <a:solidFill>
                  <a:srgbClr val="2A2A39"/>
                </a:solidFill>
              </a:rPr>
              <a:t>的关键！</a:t>
            </a:r>
            <a:r>
              <a:rPr kumimoji="0" lang="zh-CN" altLang="zh-CN" sz="2800"/>
              <a:t> </a:t>
            </a:r>
            <a:endParaRPr kumimoji="0" lang="en-US" altLang="zh-CN" sz="2800" b="1"/>
          </a:p>
        </p:txBody>
      </p:sp>
      <p:sp>
        <p:nvSpPr>
          <p:cNvPr id="20483" name="灯片编号占位符 3">
            <a:extLst>
              <a:ext uri="{FF2B5EF4-FFF2-40B4-BE49-F238E27FC236}">
                <a16:creationId xmlns:a16="http://schemas.microsoft.com/office/drawing/2014/main" id="{FA074ACF-E0E4-45B7-88A7-E74A536AD2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8C358DD4-21D4-4FE8-A486-0FA9797CF6B3}" type="slidenum">
              <a:rPr kumimoji="0" lang="zh-CN" altLang="en-US" sz="1400"/>
              <a:pPr>
                <a:spcBef>
                  <a:spcPct val="0"/>
                </a:spcBef>
                <a:buFontTx/>
                <a:buNone/>
              </a:pPr>
              <a:t>8</a:t>
            </a:fld>
            <a:endParaRPr kumimoji="0" lang="en-US" altLang="zh-CN" sz="1400"/>
          </a:p>
        </p:txBody>
      </p:sp>
      <p:sp>
        <p:nvSpPr>
          <p:cNvPr id="20484" name="矩形 2">
            <a:extLst>
              <a:ext uri="{FF2B5EF4-FFF2-40B4-BE49-F238E27FC236}">
                <a16:creationId xmlns:a16="http://schemas.microsoft.com/office/drawing/2014/main" id="{4937B3A8-671B-4969-AA48-4F70525DCEDC}"/>
              </a:ext>
            </a:extLst>
          </p:cNvPr>
          <p:cNvSpPr>
            <a:spLocks noChangeArrowheads="1"/>
          </p:cNvSpPr>
          <p:nvPr/>
        </p:nvSpPr>
        <p:spPr bwMode="auto">
          <a:xfrm>
            <a:off x="6981825" y="179388"/>
            <a:ext cx="1878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2400">
                <a:solidFill>
                  <a:srgbClr val="800000"/>
                </a:solidFill>
                <a:latin typeface="黑体" panose="02010609060101010101" pitchFamily="49" charset="-122"/>
                <a:ea typeface="黑体" panose="02010609060101010101" pitchFamily="49" charset="-122"/>
              </a:rPr>
              <a:t>一 需求分析</a:t>
            </a:r>
            <a:endParaRPr kumimoji="0" lang="zh-CN" altLang="en-US" sz="2400">
              <a:solidFill>
                <a:srgbClr val="800000"/>
              </a:solidFill>
              <a:latin typeface="Tahoma" panose="020B0604030504040204" pitchFamily="34" charset="0"/>
              <a:ea typeface="黑体" panose="02010609060101010101" pitchFamily="49" charset="-122"/>
            </a:endParaRPr>
          </a:p>
        </p:txBody>
      </p:sp>
      <p:sp>
        <p:nvSpPr>
          <p:cNvPr id="2" name="云形标注 1">
            <a:extLst>
              <a:ext uri="{FF2B5EF4-FFF2-40B4-BE49-F238E27FC236}">
                <a16:creationId xmlns:a16="http://schemas.microsoft.com/office/drawing/2014/main" id="{CB0010D7-2B9D-42E0-A477-AE49BE068525}"/>
              </a:ext>
            </a:extLst>
          </p:cNvPr>
          <p:cNvSpPr/>
          <p:nvPr/>
        </p:nvSpPr>
        <p:spPr bwMode="auto">
          <a:xfrm>
            <a:off x="5146675" y="1897063"/>
            <a:ext cx="3067050" cy="906462"/>
          </a:xfrm>
          <a:prstGeom prst="cloudCallout">
            <a:avLst>
              <a:gd name="adj1" fmla="val 44746"/>
              <a:gd name="adj2" fmla="val 60682"/>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2000">
                <a:solidFill>
                  <a:srgbClr val="2A2A39"/>
                </a:solidFill>
              </a:rPr>
              <a:t>需求分析</a:t>
            </a:r>
            <a:r>
              <a:rPr lang="zh-CN" altLang="zh-CN" sz="2000">
                <a:solidFill>
                  <a:srgbClr val="2A2A39"/>
                </a:solidFill>
              </a:rPr>
              <a:t>还应包含哪些工作</a:t>
            </a:r>
            <a:r>
              <a:rPr lang="zh-CN" altLang="en-US" sz="2000">
                <a:solidFill>
                  <a:srgbClr val="2A2A39"/>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6" dur="500"/>
                                        <p:tgtEl>
                                          <p:spTgt spid="512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9" dur="500"/>
                                        <p:tgtEl>
                                          <p:spTgt spid="512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2" dur="500"/>
                                        <p:tgtEl>
                                          <p:spTgt spid="512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5" dur="500"/>
                                        <p:tgtEl>
                                          <p:spTgt spid="512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0"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5FF7644C-B1CA-4103-8012-7EE02E775FD5}"/>
              </a:ext>
            </a:extLst>
          </p:cNvPr>
          <p:cNvSpPr>
            <a:spLocks noGrp="1"/>
          </p:cNvSpPr>
          <p:nvPr>
            <p:ph type="title"/>
          </p:nvPr>
        </p:nvSpPr>
        <p:spPr/>
        <p:txBody>
          <a:bodyPr/>
          <a:lstStyle/>
          <a:p>
            <a:pPr algn="l"/>
            <a:r>
              <a:rPr kumimoji="0" lang="zh-CN" altLang="en-US" sz="3200" b="1">
                <a:latin typeface="黑体" panose="02010609060101010101" pitchFamily="49" charset="-122"/>
                <a:ea typeface="黑体" panose="02010609060101010101" pitchFamily="49" charset="-122"/>
              </a:rPr>
              <a:t>二 数据流程图</a:t>
            </a:r>
            <a:r>
              <a:rPr kumimoji="0" lang="en-US" altLang="zh-CN" sz="2400" b="1">
                <a:solidFill>
                  <a:srgbClr val="0000FF"/>
                </a:solidFill>
                <a:latin typeface="黑体" panose="02010609060101010101" pitchFamily="49" charset="-122"/>
                <a:ea typeface="黑体" panose="02010609060101010101" pitchFamily="49" charset="-122"/>
              </a:rPr>
              <a:t>(</a:t>
            </a:r>
            <a:r>
              <a:rPr kumimoji="0" lang="zh-CN" altLang="en-US" sz="2400" b="1">
                <a:solidFill>
                  <a:srgbClr val="0000FF"/>
                </a:solidFill>
                <a:latin typeface="黑体" panose="02010609060101010101" pitchFamily="49" charset="-122"/>
                <a:ea typeface="黑体" panose="02010609060101010101" pitchFamily="49" charset="-122"/>
              </a:rPr>
              <a:t>针对一个应用系统</a:t>
            </a:r>
            <a:r>
              <a:rPr kumimoji="0" lang="en-US" altLang="zh-CN" sz="2400" b="1">
                <a:solidFill>
                  <a:srgbClr val="0000FF"/>
                </a:solidFill>
                <a:latin typeface="黑体" panose="02010609060101010101" pitchFamily="49" charset="-122"/>
                <a:ea typeface="黑体" panose="02010609060101010101" pitchFamily="49" charset="-122"/>
              </a:rPr>
              <a:t>)</a:t>
            </a:r>
            <a:br>
              <a:rPr kumimoji="0" lang="zh-CN" altLang="en-US" sz="3600" b="1">
                <a:latin typeface="黑体" panose="02010609060101010101" pitchFamily="49" charset="-122"/>
                <a:ea typeface="黑体" panose="02010609060101010101" pitchFamily="49" charset="-122"/>
              </a:rPr>
            </a:br>
            <a:r>
              <a:rPr kumimoji="0" lang="zh-CN" altLang="zh-CN" sz="2800" b="1">
                <a:latin typeface="黑体" panose="02010609060101010101" pitchFamily="49" charset="-122"/>
                <a:ea typeface="黑体" panose="02010609060101010101" pitchFamily="49" charset="-122"/>
              </a:rPr>
              <a:t>2</a:t>
            </a:r>
            <a:r>
              <a:rPr kumimoji="0" lang="en-US" altLang="zh-CN" sz="2800" b="1">
                <a:latin typeface="黑体" panose="02010609060101010101" pitchFamily="49" charset="-122"/>
                <a:ea typeface="黑体" panose="02010609060101010101" pitchFamily="49" charset="-122"/>
              </a:rPr>
              <a:t>.1 </a:t>
            </a:r>
            <a:r>
              <a:rPr kumimoji="0" lang="zh-CN" altLang="en-US" sz="2800" b="1">
                <a:latin typeface="黑体" panose="02010609060101010101" pitchFamily="49" charset="-122"/>
                <a:ea typeface="黑体" panose="02010609060101010101" pitchFamily="49" charset="-122"/>
              </a:rPr>
              <a:t>基本要素</a:t>
            </a:r>
          </a:p>
        </p:txBody>
      </p:sp>
      <p:sp>
        <p:nvSpPr>
          <p:cNvPr id="5123" name="内容占位符 2">
            <a:extLst>
              <a:ext uri="{FF2B5EF4-FFF2-40B4-BE49-F238E27FC236}">
                <a16:creationId xmlns:a16="http://schemas.microsoft.com/office/drawing/2014/main" id="{922ABA2E-4DC6-4B2B-A5F5-9FE2335A9151}"/>
              </a:ext>
            </a:extLst>
          </p:cNvPr>
          <p:cNvSpPr>
            <a:spLocks noGrp="1"/>
          </p:cNvSpPr>
          <p:nvPr>
            <p:ph idx="1"/>
          </p:nvPr>
        </p:nvSpPr>
        <p:spPr>
          <a:xfrm>
            <a:off x="569913" y="5691188"/>
            <a:ext cx="8123237" cy="706437"/>
          </a:xfrm>
        </p:spPr>
        <p:txBody>
          <a:bodyPr/>
          <a:lstStyle/>
          <a:p>
            <a:pPr marL="0" indent="0">
              <a:buFontTx/>
              <a:buNone/>
            </a:pPr>
            <a:r>
              <a:rPr kumimoji="0" lang="zh-CN" altLang="en-US" sz="2400"/>
              <a:t>特别说明</a:t>
            </a:r>
            <a:r>
              <a:rPr kumimoji="0" lang="zh-CN" altLang="zh-CN" sz="2400"/>
              <a:t>：表示方法可用</a:t>
            </a:r>
            <a:r>
              <a:rPr kumimoji="0" lang="zh-CN" altLang="zh-CN" sz="2400">
                <a:solidFill>
                  <a:srgbClr val="0000FF"/>
                </a:solidFill>
              </a:rPr>
              <a:t>多种多样</a:t>
            </a:r>
            <a:r>
              <a:rPr kumimoji="0" lang="zh-CN" altLang="zh-CN" sz="2400"/>
              <a:t>，甚至增加新的要素，但最重要的是给出对要素的</a:t>
            </a:r>
            <a:r>
              <a:rPr kumimoji="0" lang="zh-CN" altLang="zh-CN" sz="2400">
                <a:solidFill>
                  <a:srgbClr val="800000"/>
                </a:solidFill>
              </a:rPr>
              <a:t>注释（含义和作用）</a:t>
            </a:r>
            <a:r>
              <a:rPr kumimoji="0" lang="zh-CN" altLang="zh-CN" sz="2400"/>
              <a:t>。</a:t>
            </a:r>
          </a:p>
        </p:txBody>
      </p:sp>
      <p:sp>
        <p:nvSpPr>
          <p:cNvPr id="21507" name="灯片编号占位符 3">
            <a:extLst>
              <a:ext uri="{FF2B5EF4-FFF2-40B4-BE49-F238E27FC236}">
                <a16:creationId xmlns:a16="http://schemas.microsoft.com/office/drawing/2014/main" id="{FF034FD0-204F-4C97-95D8-89468B79B7C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CC6C329-B399-4277-B927-519894A9A932}" type="slidenum">
              <a:rPr kumimoji="0" lang="zh-CN" altLang="en-US" sz="1400"/>
              <a:pPr>
                <a:spcBef>
                  <a:spcPct val="0"/>
                </a:spcBef>
                <a:buFontTx/>
                <a:buNone/>
              </a:pPr>
              <a:t>9</a:t>
            </a:fld>
            <a:endParaRPr kumimoji="0" lang="en-US" altLang="zh-CN" sz="1400"/>
          </a:p>
        </p:txBody>
      </p:sp>
      <p:sp>
        <p:nvSpPr>
          <p:cNvPr id="2" name="云形标注 1">
            <a:extLst>
              <a:ext uri="{FF2B5EF4-FFF2-40B4-BE49-F238E27FC236}">
                <a16:creationId xmlns:a16="http://schemas.microsoft.com/office/drawing/2014/main" id="{8D25E089-97F8-42B9-A9C9-F89EC153B088}"/>
              </a:ext>
            </a:extLst>
          </p:cNvPr>
          <p:cNvSpPr/>
          <p:nvPr/>
        </p:nvSpPr>
        <p:spPr bwMode="auto">
          <a:xfrm>
            <a:off x="4618038" y="1468438"/>
            <a:ext cx="3794125" cy="906462"/>
          </a:xfrm>
          <a:prstGeom prst="cloudCallout">
            <a:avLst>
              <a:gd name="adj1" fmla="val 46096"/>
              <a:gd name="adj2" fmla="val 62500"/>
            </a:avLst>
          </a:prstGeom>
          <a:solidFill>
            <a:srgbClr val="99CCFF"/>
          </a:solidFill>
          <a:ln>
            <a:solidFill>
              <a:srgbClr val="0000FF"/>
            </a:solidFill>
          </a:ln>
          <a:effectLst/>
        </p:spPr>
        <p:txBody>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zh-CN" sz="2000">
                <a:solidFill>
                  <a:srgbClr val="2A2A39"/>
                </a:solidFill>
              </a:rPr>
              <a:t>数据流程图有哪些基本要素</a:t>
            </a:r>
            <a:r>
              <a:rPr lang="zh-CN" altLang="en-US" sz="2000">
                <a:solidFill>
                  <a:srgbClr val="2A2A39"/>
                </a:solidFill>
              </a:rPr>
              <a:t>，用途？</a:t>
            </a:r>
          </a:p>
        </p:txBody>
      </p:sp>
      <p:grpSp>
        <p:nvGrpSpPr>
          <p:cNvPr id="3" name="组 2">
            <a:extLst>
              <a:ext uri="{FF2B5EF4-FFF2-40B4-BE49-F238E27FC236}">
                <a16:creationId xmlns:a16="http://schemas.microsoft.com/office/drawing/2014/main" id="{A10E8B8D-559E-49DB-BADF-F7204D14129B}"/>
              </a:ext>
            </a:extLst>
          </p:cNvPr>
          <p:cNvGrpSpPr>
            <a:grpSpLocks/>
          </p:cNvGrpSpPr>
          <p:nvPr/>
        </p:nvGrpSpPr>
        <p:grpSpPr bwMode="auto">
          <a:xfrm>
            <a:off x="652463" y="1985963"/>
            <a:ext cx="4695825" cy="3521075"/>
            <a:chOff x="652416" y="1985963"/>
            <a:chExt cx="4695580" cy="3520309"/>
          </a:xfrm>
        </p:grpSpPr>
        <p:sp>
          <p:nvSpPr>
            <p:cNvPr id="6" name="Rectangle 3">
              <a:extLst>
                <a:ext uri="{FF2B5EF4-FFF2-40B4-BE49-F238E27FC236}">
                  <a16:creationId xmlns:a16="http://schemas.microsoft.com/office/drawing/2014/main" id="{57F74F83-367F-40FB-8145-67140B860565}"/>
                </a:ext>
              </a:extLst>
            </p:cNvPr>
            <p:cNvSpPr>
              <a:spLocks noChangeArrowheads="1"/>
            </p:cNvSpPr>
            <p:nvPr/>
          </p:nvSpPr>
          <p:spPr bwMode="auto">
            <a:xfrm>
              <a:off x="730199" y="1985963"/>
              <a:ext cx="965150" cy="898330"/>
            </a:xfrm>
            <a:prstGeom prst="rect">
              <a:avLst/>
            </a:prstGeom>
            <a:solidFill>
              <a:schemeClr val="folHlink"/>
            </a:solidFill>
            <a:ln w="254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7" name="Oval 4">
              <a:extLst>
                <a:ext uri="{FF2B5EF4-FFF2-40B4-BE49-F238E27FC236}">
                  <a16:creationId xmlns:a16="http://schemas.microsoft.com/office/drawing/2014/main" id="{472A21A9-7970-4254-991B-17D8950765DF}"/>
                </a:ext>
              </a:extLst>
            </p:cNvPr>
            <p:cNvSpPr>
              <a:spLocks noChangeArrowheads="1"/>
            </p:cNvSpPr>
            <p:nvPr/>
          </p:nvSpPr>
          <p:spPr bwMode="auto">
            <a:xfrm>
              <a:off x="652416" y="3012852"/>
              <a:ext cx="1130241" cy="1101485"/>
            </a:xfrm>
            <a:prstGeom prst="ellipse">
              <a:avLst/>
            </a:prstGeom>
            <a:solidFill>
              <a:schemeClr val="folHlink"/>
            </a:solidFill>
            <a:ln w="25400">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a:lnSpc>
                  <a:spcPct val="80000"/>
                </a:lnSpc>
                <a:spcBef>
                  <a:spcPct val="20000"/>
                </a:spcBef>
                <a:defRPr/>
              </a:pPr>
              <a:endParaRPr lang="zh-CN" altLang="en-US">
                <a:latin typeface="Tahoma" charset="0"/>
                <a:ea typeface="宋体" charset="0"/>
                <a:cs typeface="宋体" charset="0"/>
              </a:endParaRPr>
            </a:p>
          </p:txBody>
        </p:sp>
        <p:sp>
          <p:nvSpPr>
            <p:cNvPr id="21531" name="Line 5">
              <a:extLst>
                <a:ext uri="{FF2B5EF4-FFF2-40B4-BE49-F238E27FC236}">
                  <a16:creationId xmlns:a16="http://schemas.microsoft.com/office/drawing/2014/main" id="{B3C2BBF0-BE67-450A-8E1F-E55A946CFE23}"/>
                </a:ext>
              </a:extLst>
            </p:cNvPr>
            <p:cNvSpPr>
              <a:spLocks noChangeShapeType="1"/>
            </p:cNvSpPr>
            <p:nvPr/>
          </p:nvSpPr>
          <p:spPr bwMode="auto">
            <a:xfrm flipV="1">
              <a:off x="704804" y="4199585"/>
              <a:ext cx="1104900" cy="6731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6">
              <a:extLst>
                <a:ext uri="{FF2B5EF4-FFF2-40B4-BE49-F238E27FC236}">
                  <a16:creationId xmlns:a16="http://schemas.microsoft.com/office/drawing/2014/main" id="{857BAFC9-1E96-43A3-8D34-2A49177919EE}"/>
                </a:ext>
              </a:extLst>
            </p:cNvPr>
            <p:cNvSpPr>
              <a:spLocks noChangeShapeType="1"/>
            </p:cNvSpPr>
            <p:nvPr/>
          </p:nvSpPr>
          <p:spPr bwMode="auto">
            <a:xfrm>
              <a:off x="654004" y="5159825"/>
              <a:ext cx="13589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7">
              <a:extLst>
                <a:ext uri="{FF2B5EF4-FFF2-40B4-BE49-F238E27FC236}">
                  <a16:creationId xmlns:a16="http://schemas.microsoft.com/office/drawing/2014/main" id="{DB76D358-893E-4CFB-9956-E22A8DBDB117}"/>
                </a:ext>
              </a:extLst>
            </p:cNvPr>
            <p:cNvSpPr>
              <a:spLocks noChangeShapeType="1"/>
            </p:cNvSpPr>
            <p:nvPr/>
          </p:nvSpPr>
          <p:spPr bwMode="auto">
            <a:xfrm>
              <a:off x="666704" y="5477325"/>
              <a:ext cx="13589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8">
              <a:extLst>
                <a:ext uri="{FF2B5EF4-FFF2-40B4-BE49-F238E27FC236}">
                  <a16:creationId xmlns:a16="http://schemas.microsoft.com/office/drawing/2014/main" id="{6EECAAE5-9F2F-496C-8629-6D3518506729}"/>
                </a:ext>
              </a:extLst>
            </p:cNvPr>
            <p:cNvSpPr>
              <a:spLocks noChangeArrowheads="1"/>
            </p:cNvSpPr>
            <p:nvPr/>
          </p:nvSpPr>
          <p:spPr bwMode="auto">
            <a:xfrm>
              <a:off x="2138238" y="2397036"/>
              <a:ext cx="3209758" cy="346000"/>
            </a:xfrm>
            <a:prstGeom prst="rect">
              <a:avLst/>
            </a:prstGeom>
            <a:noFill/>
            <a:ln>
              <a:noFill/>
            </a:ln>
            <a:effectLst/>
          </p:spPr>
          <p:txBody>
            <a:bodyPr wrap="none" lIns="90487" tIns="44450" rIns="90487" bIns="44450">
              <a:spAutoFit/>
            </a:bodyP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en-US" altLang="zh-CN" sz="2000">
                  <a:solidFill>
                    <a:srgbClr val="2A2A39"/>
                  </a:solidFill>
                  <a:effectLst>
                    <a:outerShdw blurRad="38100" dist="38100" dir="2700000" algn="tl">
                      <a:srgbClr val="C0C0C0"/>
                    </a:outerShdw>
                  </a:effectLst>
                  <a:latin typeface="Arial" panose="020B0604020202020204" pitchFamily="34" charset="0"/>
                </a:rPr>
                <a:t>external entity</a:t>
              </a:r>
              <a:r>
                <a:rPr lang="zh-CN" altLang="en-US" sz="2000">
                  <a:solidFill>
                    <a:srgbClr val="2A2A39"/>
                  </a:solidFill>
                  <a:effectLst>
                    <a:outerShdw blurRad="38100" dist="38100" dir="2700000" algn="tl">
                      <a:srgbClr val="C0C0C0"/>
                    </a:outerShdw>
                  </a:effectLst>
                  <a:latin typeface="Arial" panose="020B0604020202020204" pitchFamily="34" charset="0"/>
                </a:rPr>
                <a:t>－外部对象</a:t>
              </a:r>
              <a:endParaRPr lang="en-US" altLang="zh-CN" sz="2000">
                <a:solidFill>
                  <a:srgbClr val="2A2A39"/>
                </a:solidFill>
                <a:effectLst>
                  <a:outerShdw blurRad="38100" dist="38100" dir="2700000" algn="tl">
                    <a:srgbClr val="C0C0C0"/>
                  </a:outerShdw>
                </a:effectLst>
                <a:latin typeface="Arial" panose="020B0604020202020204" pitchFamily="34" charset="0"/>
              </a:endParaRPr>
            </a:p>
          </p:txBody>
        </p:sp>
        <p:sp>
          <p:nvSpPr>
            <p:cNvPr id="12" name="Rectangle 9">
              <a:extLst>
                <a:ext uri="{FF2B5EF4-FFF2-40B4-BE49-F238E27FC236}">
                  <a16:creationId xmlns:a16="http://schemas.microsoft.com/office/drawing/2014/main" id="{6F86C104-7F38-4919-A3BB-8F96A7965FF4}"/>
                </a:ext>
              </a:extLst>
            </p:cNvPr>
            <p:cNvSpPr>
              <a:spLocks noChangeArrowheads="1"/>
            </p:cNvSpPr>
            <p:nvPr/>
          </p:nvSpPr>
          <p:spPr bwMode="auto">
            <a:xfrm>
              <a:off x="2123951" y="3336631"/>
              <a:ext cx="2535106" cy="346000"/>
            </a:xfrm>
            <a:prstGeom prst="rect">
              <a:avLst/>
            </a:prstGeom>
            <a:noFill/>
            <a:ln>
              <a:noFill/>
            </a:ln>
            <a:effectLst/>
          </p:spPr>
          <p:txBody>
            <a:bodyPr wrap="none" lIns="90487" tIns="44450" rIns="90487" bIns="44450">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en-US" altLang="zh-CN" sz="2000">
                  <a:solidFill>
                    <a:srgbClr val="2A2A39"/>
                  </a:solidFill>
                  <a:effectLst>
                    <a:outerShdw blurRad="38100" dist="38100" dir="2700000" algn="tl">
                      <a:srgbClr val="C0C0C0"/>
                    </a:outerShdw>
                  </a:effectLst>
                  <a:latin typeface="Arial" panose="020B0604020202020204" pitchFamily="34" charset="0"/>
                </a:rPr>
                <a:t>Process</a:t>
              </a:r>
              <a:r>
                <a:rPr kumimoji="0" lang="zh-CN" altLang="en-US" sz="2000">
                  <a:solidFill>
                    <a:srgbClr val="2A2A39"/>
                  </a:solidFill>
                  <a:effectLst>
                    <a:outerShdw blurRad="38100" dist="38100" dir="2700000" algn="tl">
                      <a:srgbClr val="C0C0C0"/>
                    </a:outerShdw>
                  </a:effectLst>
                  <a:latin typeface="Arial" panose="020B0604020202020204" pitchFamily="34" charset="0"/>
                </a:rPr>
                <a:t>－加工</a:t>
              </a:r>
              <a:r>
                <a:rPr kumimoji="0" lang="en-US" altLang="zh-CN" sz="2000">
                  <a:solidFill>
                    <a:srgbClr val="2A2A39"/>
                  </a:solidFill>
                  <a:effectLst>
                    <a:outerShdw blurRad="38100" dist="38100" dir="2700000" algn="tl">
                      <a:srgbClr val="C0C0C0"/>
                    </a:outerShdw>
                  </a:effectLst>
                  <a:latin typeface="Arial" panose="020B0604020202020204" pitchFamily="34" charset="0"/>
                </a:rPr>
                <a:t>/</a:t>
              </a:r>
              <a:r>
                <a:rPr kumimoji="0" lang="zh-CN" altLang="en-US" sz="2000">
                  <a:solidFill>
                    <a:srgbClr val="2A2A39"/>
                  </a:solidFill>
                  <a:effectLst>
                    <a:outerShdw blurRad="38100" dist="38100" dir="2700000" algn="tl">
                      <a:srgbClr val="C0C0C0"/>
                    </a:outerShdw>
                  </a:effectLst>
                  <a:latin typeface="Arial" panose="020B0604020202020204" pitchFamily="34" charset="0"/>
                </a:rPr>
                <a:t>处理</a:t>
              </a:r>
              <a:endParaRPr kumimoji="0" lang="en-US" altLang="zh-CN" sz="2000">
                <a:solidFill>
                  <a:srgbClr val="2A2A39"/>
                </a:solidFill>
                <a:effectLst>
                  <a:outerShdw blurRad="38100" dist="38100" dir="2700000" algn="tl">
                    <a:srgbClr val="C0C0C0"/>
                  </a:outerShdw>
                </a:effectLst>
                <a:latin typeface="Arial" panose="020B0604020202020204" pitchFamily="34" charset="0"/>
              </a:endParaRPr>
            </a:p>
          </p:txBody>
        </p:sp>
        <p:sp>
          <p:nvSpPr>
            <p:cNvPr id="13" name="Rectangle 10">
              <a:extLst>
                <a:ext uri="{FF2B5EF4-FFF2-40B4-BE49-F238E27FC236}">
                  <a16:creationId xmlns:a16="http://schemas.microsoft.com/office/drawing/2014/main" id="{4EF024D2-8E3E-4CC0-A842-F74885CD0A65}"/>
                </a:ext>
              </a:extLst>
            </p:cNvPr>
            <p:cNvSpPr>
              <a:spLocks noChangeArrowheads="1"/>
            </p:cNvSpPr>
            <p:nvPr/>
          </p:nvSpPr>
          <p:spPr bwMode="auto">
            <a:xfrm>
              <a:off x="2103315" y="4239723"/>
              <a:ext cx="2323979" cy="346000"/>
            </a:xfrm>
            <a:prstGeom prst="rect">
              <a:avLst/>
            </a:prstGeom>
            <a:noFill/>
            <a:ln>
              <a:noFill/>
            </a:ln>
            <a:effectLst/>
          </p:spPr>
          <p:txBody>
            <a:bodyPr wrap="none" lIns="90487" tIns="44450" rIns="90487" bIns="44450">
              <a:spAutoFit/>
            </a:bodyPr>
            <a:lstStyle/>
            <a:p>
              <a:pPr algn="ctr">
                <a:lnSpc>
                  <a:spcPct val="80000"/>
                </a:lnSpc>
                <a:spcBef>
                  <a:spcPct val="20000"/>
                </a:spcBef>
                <a:defRPr/>
              </a:pPr>
              <a:r>
                <a:rPr lang="en-US" altLang="zh-CN" sz="2000" dirty="0">
                  <a:solidFill>
                    <a:srgbClr val="2A2A39"/>
                  </a:solidFill>
                  <a:effectLst>
                    <a:outerShdw blurRad="38100" dist="38100" dir="2700000" algn="tl">
                      <a:srgbClr val="DDDDDD"/>
                    </a:outerShdw>
                  </a:effectLst>
                  <a:latin typeface="Arial" charset="0"/>
                  <a:ea typeface="宋体" charset="0"/>
                  <a:cs typeface="宋体" charset="0"/>
                </a:rPr>
                <a:t>data flow</a:t>
              </a:r>
              <a:r>
                <a:rPr lang="zh-CN" altLang="en-US" sz="2000" dirty="0">
                  <a:solidFill>
                    <a:srgbClr val="2A2A39"/>
                  </a:solidFill>
                  <a:effectLst>
                    <a:outerShdw blurRad="38100" dist="38100" dir="2700000" algn="tl">
                      <a:srgbClr val="DDDDDD"/>
                    </a:outerShdw>
                  </a:effectLst>
                  <a:latin typeface="Arial" charset="0"/>
                  <a:ea typeface="宋体" charset="0"/>
                  <a:cs typeface="宋体" charset="0"/>
                </a:rPr>
                <a:t>－数据流</a:t>
              </a:r>
              <a:endParaRPr lang="en-US" altLang="zh-CN" sz="2000" dirty="0">
                <a:solidFill>
                  <a:srgbClr val="2A2A39"/>
                </a:solidFill>
                <a:effectLst>
                  <a:outerShdw blurRad="38100" dist="38100" dir="2700000" algn="tl">
                    <a:srgbClr val="DDDDDD"/>
                  </a:outerShdw>
                </a:effectLst>
                <a:latin typeface="Arial" charset="0"/>
                <a:ea typeface="宋体" charset="0"/>
                <a:cs typeface="宋体" charset="0"/>
              </a:endParaRPr>
            </a:p>
          </p:txBody>
        </p:sp>
        <p:sp>
          <p:nvSpPr>
            <p:cNvPr id="14" name="Rectangle 11">
              <a:extLst>
                <a:ext uri="{FF2B5EF4-FFF2-40B4-BE49-F238E27FC236}">
                  <a16:creationId xmlns:a16="http://schemas.microsoft.com/office/drawing/2014/main" id="{AE10A4E0-92A4-4EEC-8CF8-309BE9934F63}"/>
                </a:ext>
              </a:extLst>
            </p:cNvPr>
            <p:cNvSpPr>
              <a:spLocks noChangeArrowheads="1"/>
            </p:cNvSpPr>
            <p:nvPr/>
          </p:nvSpPr>
          <p:spPr bwMode="auto">
            <a:xfrm>
              <a:off x="2077917" y="5160272"/>
              <a:ext cx="2439860" cy="346000"/>
            </a:xfrm>
            <a:prstGeom prst="rect">
              <a:avLst/>
            </a:prstGeom>
            <a:noFill/>
            <a:ln>
              <a:noFill/>
            </a:ln>
            <a:effectLst/>
          </p:spPr>
          <p:txBody>
            <a:bodyPr wrap="none" lIns="90487" tIns="44450" rIns="90487" bIns="44450">
              <a:spAutoFit/>
            </a:bodyPr>
            <a:lstStyle/>
            <a:p>
              <a:pPr algn="ctr">
                <a:lnSpc>
                  <a:spcPct val="80000"/>
                </a:lnSpc>
                <a:spcBef>
                  <a:spcPct val="20000"/>
                </a:spcBef>
                <a:defRPr/>
              </a:pPr>
              <a:r>
                <a:rPr lang="en-US" altLang="zh-CN" sz="2000" dirty="0">
                  <a:solidFill>
                    <a:srgbClr val="2A2A39"/>
                  </a:solidFill>
                  <a:effectLst>
                    <a:outerShdw blurRad="38100" dist="38100" dir="2700000" algn="tl">
                      <a:srgbClr val="DDDDDD"/>
                    </a:outerShdw>
                  </a:effectLst>
                  <a:latin typeface="Arial" charset="0"/>
                  <a:ea typeface="宋体" charset="0"/>
                  <a:cs typeface="宋体" charset="0"/>
                </a:rPr>
                <a:t>data store</a:t>
              </a:r>
              <a:r>
                <a:rPr lang="zh-CN" altLang="en-US" sz="2000" dirty="0">
                  <a:solidFill>
                    <a:srgbClr val="2A2A39"/>
                  </a:solidFill>
                  <a:effectLst>
                    <a:outerShdw blurRad="38100" dist="38100" dir="2700000" algn="tl">
                      <a:srgbClr val="DDDDDD"/>
                    </a:outerShdw>
                  </a:effectLst>
                  <a:latin typeface="Arial" charset="0"/>
                  <a:ea typeface="宋体" charset="0"/>
                  <a:cs typeface="宋体" charset="0"/>
                </a:rPr>
                <a:t>保存文件</a:t>
              </a:r>
              <a:endParaRPr lang="en-US" altLang="zh-CN" sz="2000" dirty="0">
                <a:solidFill>
                  <a:srgbClr val="2A2A39"/>
                </a:solidFill>
                <a:effectLst>
                  <a:outerShdw blurRad="38100" dist="38100" dir="2700000" algn="tl">
                    <a:srgbClr val="DDDDDD"/>
                  </a:outerShdw>
                </a:effectLst>
                <a:latin typeface="Arial" charset="0"/>
                <a:ea typeface="宋体" charset="0"/>
                <a:cs typeface="宋体" charset="0"/>
              </a:endParaRPr>
            </a:p>
          </p:txBody>
        </p:sp>
      </p:grpSp>
      <p:grpSp>
        <p:nvGrpSpPr>
          <p:cNvPr id="21510" name="Group 30">
            <a:extLst>
              <a:ext uri="{FF2B5EF4-FFF2-40B4-BE49-F238E27FC236}">
                <a16:creationId xmlns:a16="http://schemas.microsoft.com/office/drawing/2014/main" id="{4FC74AA4-11B9-4426-B981-82CB4CA58B41}"/>
              </a:ext>
            </a:extLst>
          </p:cNvPr>
          <p:cNvGrpSpPr>
            <a:grpSpLocks/>
          </p:cNvGrpSpPr>
          <p:nvPr/>
        </p:nvGrpSpPr>
        <p:grpSpPr bwMode="auto">
          <a:xfrm>
            <a:off x="4667250" y="2820988"/>
            <a:ext cx="4343400" cy="2606675"/>
            <a:chOff x="163" y="1174"/>
            <a:chExt cx="5492" cy="2131"/>
          </a:xfrm>
        </p:grpSpPr>
        <p:grpSp>
          <p:nvGrpSpPr>
            <p:cNvPr id="21512" name="Group 21">
              <a:extLst>
                <a:ext uri="{FF2B5EF4-FFF2-40B4-BE49-F238E27FC236}">
                  <a16:creationId xmlns:a16="http://schemas.microsoft.com/office/drawing/2014/main" id="{FC653055-AF36-410D-860E-64BA9451044C}"/>
                </a:ext>
              </a:extLst>
            </p:cNvPr>
            <p:cNvGrpSpPr>
              <a:grpSpLocks/>
            </p:cNvGrpSpPr>
            <p:nvPr/>
          </p:nvGrpSpPr>
          <p:grpSpPr bwMode="auto">
            <a:xfrm>
              <a:off x="163" y="1174"/>
              <a:ext cx="5492" cy="2131"/>
              <a:chOff x="163" y="1174"/>
              <a:chExt cx="5492" cy="2131"/>
            </a:xfrm>
          </p:grpSpPr>
          <p:grpSp>
            <p:nvGrpSpPr>
              <p:cNvPr id="21515" name="Group 15">
                <a:extLst>
                  <a:ext uri="{FF2B5EF4-FFF2-40B4-BE49-F238E27FC236}">
                    <a16:creationId xmlns:a16="http://schemas.microsoft.com/office/drawing/2014/main" id="{57678A96-19FE-4A10-A7D6-260EA57C22B1}"/>
                  </a:ext>
                </a:extLst>
              </p:cNvPr>
              <p:cNvGrpSpPr>
                <a:grpSpLocks/>
              </p:cNvGrpSpPr>
              <p:nvPr/>
            </p:nvGrpSpPr>
            <p:grpSpPr bwMode="auto">
              <a:xfrm>
                <a:off x="163" y="1174"/>
                <a:ext cx="5492" cy="2131"/>
                <a:chOff x="163" y="1174"/>
                <a:chExt cx="5492" cy="2131"/>
              </a:xfrm>
            </p:grpSpPr>
            <p:grpSp>
              <p:nvGrpSpPr>
                <p:cNvPr id="21521" name="Group 9">
                  <a:extLst>
                    <a:ext uri="{FF2B5EF4-FFF2-40B4-BE49-F238E27FC236}">
                      <a16:creationId xmlns:a16="http://schemas.microsoft.com/office/drawing/2014/main" id="{B49B0154-FD96-4B47-B9B4-79AE98E200D2}"/>
                    </a:ext>
                  </a:extLst>
                </p:cNvPr>
                <p:cNvGrpSpPr>
                  <a:grpSpLocks/>
                </p:cNvGrpSpPr>
                <p:nvPr/>
              </p:nvGrpSpPr>
              <p:grpSpPr bwMode="auto">
                <a:xfrm>
                  <a:off x="163" y="1174"/>
                  <a:ext cx="5492" cy="2131"/>
                  <a:chOff x="163" y="1174"/>
                  <a:chExt cx="5492" cy="2131"/>
                </a:xfrm>
              </p:grpSpPr>
              <p:pic>
                <p:nvPicPr>
                  <p:cNvPr id="21527" name="Picture 2">
                    <a:extLst>
                      <a:ext uri="{FF2B5EF4-FFF2-40B4-BE49-F238E27FC236}">
                        <a16:creationId xmlns:a16="http://schemas.microsoft.com/office/drawing/2014/main" id="{64632883-2145-4361-AB6B-57E5C3DDF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 y="1174"/>
                    <a:ext cx="5492" cy="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8" name="Line 8">
                    <a:extLst>
                      <a:ext uri="{FF2B5EF4-FFF2-40B4-BE49-F238E27FC236}">
                        <a16:creationId xmlns:a16="http://schemas.microsoft.com/office/drawing/2014/main" id="{1D181071-354C-4698-A7E7-DF7FE90F13D8}"/>
                      </a:ext>
                    </a:extLst>
                  </p:cNvPr>
                  <p:cNvSpPr>
                    <a:spLocks noChangeShapeType="1"/>
                  </p:cNvSpPr>
                  <p:nvPr/>
                </p:nvSpPr>
                <p:spPr bwMode="auto">
                  <a:xfrm>
                    <a:off x="299" y="1424"/>
                    <a:ext cx="424" cy="0"/>
                  </a:xfrm>
                  <a:prstGeom prst="line">
                    <a:avLst/>
                  </a:prstGeom>
                  <a:noFill/>
                  <a:ln w="28575">
                    <a:solidFill>
                      <a:srgbClr val="1D996A"/>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2" name="AutoShape 10">
                  <a:extLst>
                    <a:ext uri="{FF2B5EF4-FFF2-40B4-BE49-F238E27FC236}">
                      <a16:creationId xmlns:a16="http://schemas.microsoft.com/office/drawing/2014/main" id="{8823C967-E5B0-4965-ABFD-84DD901E3D1B}"/>
                    </a:ext>
                  </a:extLst>
                </p:cNvPr>
                <p:cNvSpPr>
                  <a:spLocks noChangeArrowheads="1"/>
                </p:cNvSpPr>
                <p:nvPr/>
              </p:nvSpPr>
              <p:spPr bwMode="auto">
                <a:xfrm>
                  <a:off x="994" y="1386"/>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1523" name="AutoShape 11">
                  <a:extLst>
                    <a:ext uri="{FF2B5EF4-FFF2-40B4-BE49-F238E27FC236}">
                      <a16:creationId xmlns:a16="http://schemas.microsoft.com/office/drawing/2014/main" id="{A2CCE4F5-8184-4381-9B39-B43629683212}"/>
                    </a:ext>
                  </a:extLst>
                </p:cNvPr>
                <p:cNvSpPr>
                  <a:spLocks noChangeArrowheads="1"/>
                </p:cNvSpPr>
                <p:nvPr/>
              </p:nvSpPr>
              <p:spPr bwMode="auto">
                <a:xfrm>
                  <a:off x="2124" y="2984"/>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1524" name="AutoShape 12">
                  <a:extLst>
                    <a:ext uri="{FF2B5EF4-FFF2-40B4-BE49-F238E27FC236}">
                      <a16:creationId xmlns:a16="http://schemas.microsoft.com/office/drawing/2014/main" id="{E2FADA8E-B8AB-4510-BAE6-09989F482435}"/>
                    </a:ext>
                  </a:extLst>
                </p:cNvPr>
                <p:cNvSpPr>
                  <a:spLocks noChangeArrowheads="1"/>
                </p:cNvSpPr>
                <p:nvPr/>
              </p:nvSpPr>
              <p:spPr bwMode="auto">
                <a:xfrm>
                  <a:off x="550" y="3029"/>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1525" name="AutoShape 13">
                  <a:extLst>
                    <a:ext uri="{FF2B5EF4-FFF2-40B4-BE49-F238E27FC236}">
                      <a16:creationId xmlns:a16="http://schemas.microsoft.com/office/drawing/2014/main" id="{C8AED2C8-E380-4A2E-92D8-08D5B3A22485}"/>
                    </a:ext>
                  </a:extLst>
                </p:cNvPr>
                <p:cNvSpPr>
                  <a:spLocks noChangeArrowheads="1"/>
                </p:cNvSpPr>
                <p:nvPr/>
              </p:nvSpPr>
              <p:spPr bwMode="auto">
                <a:xfrm>
                  <a:off x="4316" y="1395"/>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sp>
              <p:nvSpPr>
                <p:cNvPr id="21526" name="AutoShape 14">
                  <a:extLst>
                    <a:ext uri="{FF2B5EF4-FFF2-40B4-BE49-F238E27FC236}">
                      <a16:creationId xmlns:a16="http://schemas.microsoft.com/office/drawing/2014/main" id="{51A9BF43-1F16-43BF-B33B-EE4F9A62087F}"/>
                    </a:ext>
                  </a:extLst>
                </p:cNvPr>
                <p:cNvSpPr>
                  <a:spLocks noChangeArrowheads="1"/>
                </p:cNvSpPr>
                <p:nvPr/>
              </p:nvSpPr>
              <p:spPr bwMode="auto">
                <a:xfrm>
                  <a:off x="4386" y="2903"/>
                  <a:ext cx="120" cy="126"/>
                </a:xfrm>
                <a:prstGeom prst="star4">
                  <a:avLst>
                    <a:gd name="adj" fmla="val 12500"/>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endParaRPr kumimoji="0" lang="zh-CN" altLang="en-US" sz="1600">
                    <a:solidFill>
                      <a:srgbClr val="0066FF"/>
                    </a:solidFill>
                    <a:latin typeface="Tahoma" panose="020B0604030504040204" pitchFamily="34" charset="0"/>
                  </a:endParaRPr>
                </a:p>
              </p:txBody>
            </p:sp>
          </p:grpSp>
          <p:sp>
            <p:nvSpPr>
              <p:cNvPr id="20" name="Rectangle 16">
                <a:extLst>
                  <a:ext uri="{FF2B5EF4-FFF2-40B4-BE49-F238E27FC236}">
                    <a16:creationId xmlns:a16="http://schemas.microsoft.com/office/drawing/2014/main" id="{E2EDEF2D-FA37-497A-98BB-345113FFC586}"/>
                  </a:ext>
                </a:extLst>
              </p:cNvPr>
              <p:cNvSpPr>
                <a:spLocks noChangeArrowheads="1"/>
              </p:cNvSpPr>
              <p:nvPr/>
            </p:nvSpPr>
            <p:spPr bwMode="auto">
              <a:xfrm>
                <a:off x="504" y="1456"/>
                <a:ext cx="409"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200">
                    <a:solidFill>
                      <a:srgbClr val="2A2A39"/>
                    </a:solidFill>
                  </a:rPr>
                  <a:t>顾客</a:t>
                </a:r>
              </a:p>
            </p:txBody>
          </p:sp>
          <p:sp>
            <p:nvSpPr>
              <p:cNvPr id="21" name="Rectangle 17">
                <a:extLst>
                  <a:ext uri="{FF2B5EF4-FFF2-40B4-BE49-F238E27FC236}">
                    <a16:creationId xmlns:a16="http://schemas.microsoft.com/office/drawing/2014/main" id="{FA6BE2E0-206E-4495-A8A1-A1875322BE0D}"/>
                  </a:ext>
                </a:extLst>
              </p:cNvPr>
              <p:cNvSpPr>
                <a:spLocks noChangeArrowheads="1"/>
              </p:cNvSpPr>
              <p:nvPr/>
            </p:nvSpPr>
            <p:spPr bwMode="auto">
              <a:xfrm>
                <a:off x="3190" y="3031"/>
                <a:ext cx="564" cy="212"/>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000">
                    <a:solidFill>
                      <a:srgbClr val="2A2A39"/>
                    </a:solidFill>
                  </a:rPr>
                  <a:t>采购部门</a:t>
                </a:r>
              </a:p>
            </p:txBody>
          </p:sp>
          <p:sp>
            <p:nvSpPr>
              <p:cNvPr id="21518" name="Line 18">
                <a:extLst>
                  <a:ext uri="{FF2B5EF4-FFF2-40B4-BE49-F238E27FC236}">
                    <a16:creationId xmlns:a16="http://schemas.microsoft.com/office/drawing/2014/main" id="{D10B34FA-F15E-4F2A-ABD0-90BF9AEE6C5E}"/>
                  </a:ext>
                </a:extLst>
              </p:cNvPr>
              <p:cNvSpPr>
                <a:spLocks noChangeShapeType="1"/>
              </p:cNvSpPr>
              <p:nvPr/>
            </p:nvSpPr>
            <p:spPr bwMode="auto">
              <a:xfrm>
                <a:off x="1576" y="3103"/>
                <a:ext cx="1592" cy="92"/>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Rectangle 19">
                <a:extLst>
                  <a:ext uri="{FF2B5EF4-FFF2-40B4-BE49-F238E27FC236}">
                    <a16:creationId xmlns:a16="http://schemas.microsoft.com/office/drawing/2014/main" id="{3BE0A605-109E-4987-B3A3-37F0C5589568}"/>
                  </a:ext>
                </a:extLst>
              </p:cNvPr>
              <p:cNvSpPr>
                <a:spLocks noChangeArrowheads="1"/>
              </p:cNvSpPr>
              <p:nvPr/>
            </p:nvSpPr>
            <p:spPr bwMode="auto">
              <a:xfrm>
                <a:off x="5027" y="1456"/>
                <a:ext cx="407"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p>
                <a:pPr algn="ctr">
                  <a:lnSpc>
                    <a:spcPct val="80000"/>
                  </a:lnSpc>
                  <a:spcBef>
                    <a:spcPct val="20000"/>
                  </a:spcBef>
                  <a:defRPr/>
                </a:pPr>
                <a:r>
                  <a:rPr lang="zh-CN" altLang="en-US" sz="1200" dirty="0">
                    <a:solidFill>
                      <a:schemeClr val="tx1">
                        <a:lumMod val="50000"/>
                      </a:schemeClr>
                    </a:solidFill>
                    <a:latin typeface="Tahoma" charset="0"/>
                    <a:ea typeface="宋体" charset="0"/>
                    <a:cs typeface="宋体" charset="0"/>
                  </a:rPr>
                  <a:t>仓库</a:t>
                </a:r>
              </a:p>
            </p:txBody>
          </p:sp>
          <p:sp>
            <p:nvSpPr>
              <p:cNvPr id="24" name="Rectangle 20">
                <a:extLst>
                  <a:ext uri="{FF2B5EF4-FFF2-40B4-BE49-F238E27FC236}">
                    <a16:creationId xmlns:a16="http://schemas.microsoft.com/office/drawing/2014/main" id="{B9A83737-A366-4933-95F1-9BE0BE61F118}"/>
                  </a:ext>
                </a:extLst>
              </p:cNvPr>
              <p:cNvSpPr>
                <a:spLocks noChangeArrowheads="1"/>
              </p:cNvSpPr>
              <p:nvPr/>
            </p:nvSpPr>
            <p:spPr bwMode="auto">
              <a:xfrm>
                <a:off x="5027" y="2885"/>
                <a:ext cx="407" cy="201"/>
              </a:xfrm>
              <a:prstGeom prst="rect">
                <a:avLst/>
              </a:prstGeom>
              <a:noFill/>
              <a:ln w="19050">
                <a:solidFill>
                  <a:schemeClr val="tx1">
                    <a:lumMod val="50000"/>
                  </a:schemeClr>
                </a:solidFill>
                <a:miter lim="800000"/>
                <a:headEnd/>
                <a:tailEnd/>
              </a:ln>
              <a:effectLst/>
              <a:extLst>
                <a:ext uri="{909E8E84-426E-40dd-AFC4-6F175D3DCCD1}"/>
                <a:ext uri="{AF507438-7753-43e0-B8FC-AC1667EBCBE1}"/>
              </a:extLst>
            </p:spPr>
            <p:txBody>
              <a:bodyPr wrap="none" anchor="ctr"/>
              <a:lstStyle>
                <a:lvl1pPr>
                  <a:defRPr sz="1600" b="1">
                    <a:solidFill>
                      <a:srgbClr val="428E5B"/>
                    </a:solidFill>
                    <a:latin typeface="Tahoma" panose="020B0604030504040204" pitchFamily="34" charset="0"/>
                    <a:ea typeface="宋体" panose="02010600030101010101" pitchFamily="2" charset="-122"/>
                  </a:defRPr>
                </a:lvl1pPr>
                <a:lvl2pPr marL="742950" indent="-285750">
                  <a:defRPr sz="1600" b="1">
                    <a:solidFill>
                      <a:srgbClr val="428E5B"/>
                    </a:solidFill>
                    <a:latin typeface="Tahoma" panose="020B0604030504040204" pitchFamily="34" charset="0"/>
                    <a:ea typeface="宋体" panose="02010600030101010101" pitchFamily="2" charset="-122"/>
                  </a:defRPr>
                </a:lvl2pPr>
                <a:lvl3pPr marL="1143000" indent="-228600">
                  <a:defRPr sz="1600" b="1">
                    <a:solidFill>
                      <a:srgbClr val="428E5B"/>
                    </a:solidFill>
                    <a:latin typeface="Tahoma" panose="020B0604030504040204" pitchFamily="34" charset="0"/>
                    <a:ea typeface="宋体" panose="02010600030101010101" pitchFamily="2" charset="-122"/>
                  </a:defRPr>
                </a:lvl3pPr>
                <a:lvl4pPr marL="1600200" indent="-228600">
                  <a:defRPr sz="1600" b="1">
                    <a:solidFill>
                      <a:srgbClr val="428E5B"/>
                    </a:solidFill>
                    <a:latin typeface="Tahoma" panose="020B0604030504040204" pitchFamily="34" charset="0"/>
                    <a:ea typeface="宋体" panose="02010600030101010101" pitchFamily="2" charset="-122"/>
                  </a:defRPr>
                </a:lvl4pPr>
                <a:lvl5pPr marL="2057400" indent="-228600">
                  <a:defRPr sz="1600" b="1">
                    <a:solidFill>
                      <a:srgbClr val="428E5B"/>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1600" b="1">
                    <a:solidFill>
                      <a:srgbClr val="428E5B"/>
                    </a:solidFill>
                    <a:latin typeface="Tahoma" panose="020B0604030504040204" pitchFamily="34" charset="0"/>
                    <a:ea typeface="宋体" panose="02010600030101010101" pitchFamily="2" charset="-122"/>
                  </a:defRPr>
                </a:lvl9pPr>
              </a:lstStyle>
              <a:p>
                <a:pPr algn="ctr">
                  <a:lnSpc>
                    <a:spcPct val="80000"/>
                  </a:lnSpc>
                  <a:spcBef>
                    <a:spcPct val="20000"/>
                  </a:spcBef>
                </a:pPr>
                <a:r>
                  <a:rPr lang="zh-CN" altLang="en-US" sz="1200">
                    <a:solidFill>
                      <a:srgbClr val="2A2A39"/>
                    </a:solidFill>
                  </a:rPr>
                  <a:t>经理</a:t>
                </a:r>
              </a:p>
            </p:txBody>
          </p:sp>
        </p:grpSp>
        <p:sp>
          <p:nvSpPr>
            <p:cNvPr id="21513" name="Rectangle 23">
              <a:extLst>
                <a:ext uri="{FF2B5EF4-FFF2-40B4-BE49-F238E27FC236}">
                  <a16:creationId xmlns:a16="http://schemas.microsoft.com/office/drawing/2014/main" id="{33C7F0D2-4C2E-4AE6-A713-2CCA95520B0B}"/>
                </a:ext>
              </a:extLst>
            </p:cNvPr>
            <p:cNvSpPr>
              <a:spLocks noChangeArrowheads="1"/>
            </p:cNvSpPr>
            <p:nvPr/>
          </p:nvSpPr>
          <p:spPr bwMode="auto">
            <a:xfrm>
              <a:off x="3244" y="2185"/>
              <a:ext cx="63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sp>
          <p:nvSpPr>
            <p:cNvPr id="21514" name="Rectangle 28">
              <a:extLst>
                <a:ext uri="{FF2B5EF4-FFF2-40B4-BE49-F238E27FC236}">
                  <a16:creationId xmlns:a16="http://schemas.microsoft.com/office/drawing/2014/main" id="{3C2C4F09-AE9F-4F52-895B-61B637210B66}"/>
                </a:ext>
              </a:extLst>
            </p:cNvPr>
            <p:cNvSpPr>
              <a:spLocks noChangeArrowheads="1"/>
            </p:cNvSpPr>
            <p:nvPr/>
          </p:nvSpPr>
          <p:spPr bwMode="auto">
            <a:xfrm>
              <a:off x="2614" y="1349"/>
              <a:ext cx="634" cy="1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lnSpc>
                  <a:spcPct val="80000"/>
                </a:lnSpc>
                <a:buFontTx/>
                <a:buNone/>
              </a:pPr>
              <a:r>
                <a:rPr kumimoji="0" lang="zh-CN" altLang="en-US" sz="1400">
                  <a:solidFill>
                    <a:schemeClr val="bg2"/>
                  </a:solidFill>
                  <a:latin typeface="Tahoma" panose="020B0604030504040204" pitchFamily="34" charset="0"/>
                </a:rPr>
                <a:t>可供货订单</a:t>
              </a:r>
            </a:p>
          </p:txBody>
        </p:sp>
      </p:grpSp>
      <p:sp>
        <p:nvSpPr>
          <p:cNvPr id="34" name="矩形 33">
            <a:extLst>
              <a:ext uri="{FF2B5EF4-FFF2-40B4-BE49-F238E27FC236}">
                <a16:creationId xmlns:a16="http://schemas.microsoft.com/office/drawing/2014/main" id="{C6C28C9B-2A34-4C50-88EF-B3E623F78B8A}"/>
              </a:ext>
            </a:extLst>
          </p:cNvPr>
          <p:cNvSpPr/>
          <p:nvPr/>
        </p:nvSpPr>
        <p:spPr>
          <a:xfrm>
            <a:off x="8216900" y="5391150"/>
            <a:ext cx="725488" cy="298450"/>
          </a:xfrm>
          <a:prstGeom prst="rect">
            <a:avLst/>
          </a:prstGeom>
        </p:spPr>
        <p:txBody>
          <a:bodyPr wrap="none">
            <a:spAutoFit/>
          </a:bodyPr>
          <a:lstStyle/>
          <a:p>
            <a:pPr algn="ctr">
              <a:lnSpc>
                <a:spcPct val="80000"/>
              </a:lnSpc>
              <a:spcBef>
                <a:spcPct val="20000"/>
              </a:spcBef>
              <a:defRPr/>
            </a:pPr>
            <a:r>
              <a:rPr lang="zh-CN" altLang="en-US" dirty="0">
                <a:solidFill>
                  <a:schemeClr val="tx1">
                    <a:lumMod val="50000"/>
                  </a:schemeClr>
                </a:solidFill>
                <a:cs typeface="宋体" charset="0"/>
              </a:rPr>
              <a:t>案例</a:t>
            </a:r>
            <a:r>
              <a:rPr lang="en-US" altLang="zh-CN" dirty="0">
                <a:solidFill>
                  <a:schemeClr val="tx1">
                    <a:lumMod val="50000"/>
                  </a:schemeClr>
                </a:solidFill>
                <a:cs typeface="宋体" charset="0"/>
              </a:rPr>
              <a:t>1</a:t>
            </a:r>
            <a:endParaRPr lang="zh-CN" altLang="en-US" dirty="0">
              <a:latin typeface="Tahoma"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blinds(horizontal)">
                                      <p:cBhvr>
                                        <p:cTn id="12" dur="5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theme/theme1.xml><?xml version="1.0" encoding="utf-8"?>
<a:theme xmlns:a="http://schemas.openxmlformats.org/drawingml/2006/main" name="01069079">
  <a:themeElements>
    <a:clrScheme name="01069079 1">
      <a:dk1>
        <a:srgbClr val="545472"/>
      </a:dk1>
      <a:lt1>
        <a:srgbClr val="FFFFFF"/>
      </a:lt1>
      <a:dk2>
        <a:srgbClr val="892D5B"/>
      </a:dk2>
      <a:lt2>
        <a:srgbClr val="9797B7"/>
      </a:lt2>
      <a:accent1>
        <a:srgbClr val="A7CCD9"/>
      </a:accent1>
      <a:accent2>
        <a:srgbClr val="C7C7DF"/>
      </a:accent2>
      <a:accent3>
        <a:srgbClr val="FFFFFF"/>
      </a:accent3>
      <a:accent4>
        <a:srgbClr val="464660"/>
      </a:accent4>
      <a:accent5>
        <a:srgbClr val="D0E2E9"/>
      </a:accent5>
      <a:accent6>
        <a:srgbClr val="B4B4CA"/>
      </a:accent6>
      <a:hlink>
        <a:srgbClr val="CCCCFF"/>
      </a:hlink>
      <a:folHlink>
        <a:srgbClr val="D9D9E5"/>
      </a:folHlink>
    </a:clrScheme>
    <a:fontScheme name="01069079">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80000"/>
          </a:lnSpc>
          <a:spcBef>
            <a:spcPct val="20000"/>
          </a:spcBef>
          <a:spcAft>
            <a:spcPct val="0"/>
          </a:spcAft>
          <a:buClrTx/>
          <a:buSzTx/>
          <a:buFontTx/>
          <a:buNone/>
          <a:tabLst/>
          <a:defRPr kumimoji="0" sz="1600" b="1" i="0" u="none" strike="noStrike" cap="none" normalizeH="0" baseline="0" smtClean="0">
            <a:ln>
              <a:noFill/>
            </a:ln>
            <a:solidFill>
              <a:srgbClr val="428E5B"/>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80000"/>
          </a:lnSpc>
          <a:spcBef>
            <a:spcPct val="20000"/>
          </a:spcBef>
          <a:spcAft>
            <a:spcPct val="0"/>
          </a:spcAft>
          <a:buClrTx/>
          <a:buSzTx/>
          <a:buFontTx/>
          <a:buNone/>
          <a:tabLst/>
          <a:defRPr kumimoji="0" lang="en-US" altLang="zh-CN" sz="1600" b="1" i="0" u="none" strike="noStrike" cap="none" normalizeH="0" baseline="0" smtClean="0">
            <a:ln>
              <a:noFill/>
            </a:ln>
            <a:solidFill>
              <a:srgbClr val="428E5B"/>
            </a:solidFill>
            <a:effectLst/>
            <a:latin typeface="Tahoma" pitchFamily="34" charset="0"/>
            <a:ea typeface="宋体" pitchFamily="2" charset="-122"/>
          </a:defRPr>
        </a:defPPr>
      </a:lstStyle>
    </a:lnDef>
  </a:objectDefaults>
  <a:extraClrSchemeLst>
    <a:extraClrScheme>
      <a:clrScheme name="01069079 1">
        <a:dk1>
          <a:srgbClr val="545472"/>
        </a:dk1>
        <a:lt1>
          <a:srgbClr val="FFFFFF"/>
        </a:lt1>
        <a:dk2>
          <a:srgbClr val="892D5B"/>
        </a:dk2>
        <a:lt2>
          <a:srgbClr val="9797B7"/>
        </a:lt2>
        <a:accent1>
          <a:srgbClr val="A7CCD9"/>
        </a:accent1>
        <a:accent2>
          <a:srgbClr val="C7C7DF"/>
        </a:accent2>
        <a:accent3>
          <a:srgbClr val="FFFFFF"/>
        </a:accent3>
        <a:accent4>
          <a:srgbClr val="464660"/>
        </a:accent4>
        <a:accent5>
          <a:srgbClr val="D0E2E9"/>
        </a:accent5>
        <a:accent6>
          <a:srgbClr val="B4B4CA"/>
        </a:accent6>
        <a:hlink>
          <a:srgbClr val="CCCCFF"/>
        </a:hlink>
        <a:folHlink>
          <a:srgbClr val="D9D9E5"/>
        </a:folHlink>
      </a:clrScheme>
      <a:clrMap bg1="lt1" tx1="dk1" bg2="lt2" tx2="dk2" accent1="accent1" accent2="accent2" accent3="accent3" accent4="accent4" accent5="accent5" accent6="accent6" hlink="hlink" folHlink="folHlink"/>
    </a:extraClrScheme>
    <a:extraClrScheme>
      <a:clrScheme name="01069079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B7B7FF"/>
        </a:hlink>
        <a:folHlink>
          <a:srgbClr val="BCD8E2"/>
        </a:folHlink>
      </a:clrScheme>
      <a:clrMap bg1="lt1" tx1="dk1" bg2="lt2" tx2="dk2" accent1="accent1" accent2="accent2" accent3="accent3" accent4="accent4" accent5="accent5" accent6="accent6" hlink="hlink" folHlink="folHlink"/>
    </a:extraClrScheme>
    <a:extraClrScheme>
      <a:clrScheme name="01069079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069079 4">
        <a:dk1>
          <a:srgbClr val="545472"/>
        </a:dk1>
        <a:lt1>
          <a:srgbClr val="FFFFFF"/>
        </a:lt1>
        <a:dk2>
          <a:srgbClr val="892D5B"/>
        </a:dk2>
        <a:lt2>
          <a:srgbClr val="AC3872"/>
        </a:lt2>
        <a:accent1>
          <a:srgbClr val="9DC6D5"/>
        </a:accent1>
        <a:accent2>
          <a:srgbClr val="E2A6C4"/>
        </a:accent2>
        <a:accent3>
          <a:srgbClr val="FFFFFF"/>
        </a:accent3>
        <a:accent4>
          <a:srgbClr val="464660"/>
        </a:accent4>
        <a:accent5>
          <a:srgbClr val="CCDFE7"/>
        </a:accent5>
        <a:accent6>
          <a:srgbClr val="CD96B1"/>
        </a:accent6>
        <a:hlink>
          <a:srgbClr val="B7B7FF"/>
        </a:hlink>
        <a:folHlink>
          <a:srgbClr val="F2D6E4"/>
        </a:folHlink>
      </a:clrScheme>
      <a:clrMap bg1="lt1" tx1="dk1" bg2="lt2" tx2="dk2" accent1="accent1" accent2="accent2" accent3="accent3" accent4="accent4" accent5="accent5" accent6="accent6" hlink="hlink" folHlink="folHlink"/>
    </a:extraClrScheme>
    <a:extraClrScheme>
      <a:clrScheme name="01069079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D5BAFC"/>
        </a:hlink>
        <a:folHlink>
          <a:srgbClr val="D7D9EB"/>
        </a:folHlink>
      </a:clrScheme>
      <a:clrMap bg1="lt1" tx1="dk1" bg2="lt2" tx2="dk2" accent1="accent1" accent2="accent2" accent3="accent3" accent4="accent4" accent5="accent5" accent6="accent6" hlink="hlink" folHlink="folHlink"/>
    </a:extraClrScheme>
    <a:extraClrScheme>
      <a:clrScheme name="01069079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FBE9BB"/>
        </a:hlink>
        <a:folHlink>
          <a:srgbClr val="CFE2C4"/>
        </a:folHlink>
      </a:clrScheme>
      <a:clrMap bg1="lt1" tx1="dk1" bg2="lt2" tx2="dk2" accent1="accent1" accent2="accent2" accent3="accent3" accent4="accent4" accent5="accent5" accent6="accent6" hlink="hlink" folHlink="folHlink"/>
    </a:extraClrScheme>
    <a:extraClrScheme>
      <a:clrScheme name="01069079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D1EC9C"/>
        </a:hlink>
        <a:folHlink>
          <a:srgbClr val="EFE5C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01069079</Template>
  <TotalTime>60</TotalTime>
  <Words>1667</Words>
  <Application>Microsoft Office PowerPoint</Application>
  <PresentationFormat>全屏显示(4:3)</PresentationFormat>
  <Paragraphs>262</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Heiti SC Light</vt:lpstr>
      <vt:lpstr>黑体</vt:lpstr>
      <vt:lpstr>楷体_GB2312</vt:lpstr>
      <vt:lpstr>宋体</vt:lpstr>
      <vt:lpstr>Arial</vt:lpstr>
      <vt:lpstr>Tahoma</vt:lpstr>
      <vt:lpstr>Times New Roman</vt:lpstr>
      <vt:lpstr>01069079</vt:lpstr>
      <vt:lpstr>第3讲:           数据库需求分析                            重庆大学计算机学院   </vt:lpstr>
      <vt:lpstr>软件与需求</vt:lpstr>
      <vt:lpstr>主要学习目标</vt:lpstr>
      <vt:lpstr>思考问题</vt:lpstr>
      <vt:lpstr>一 需求分析(针对一个应用系统) 1.1 需求分析的基本任务</vt:lpstr>
      <vt:lpstr>1.2 需求分析的基本方法</vt:lpstr>
      <vt:lpstr>1.3 需求分析的结果</vt:lpstr>
      <vt:lpstr>1.4 需求分析的其他任务</vt:lpstr>
      <vt:lpstr>二 数据流程图(针对一个应用系统) 2.1 基本要素</vt:lpstr>
      <vt:lpstr>2.2 数据流程图</vt:lpstr>
      <vt:lpstr>PowerPoint 演示文稿</vt:lpstr>
      <vt:lpstr>2.4 分层数据流图示例     (电子商务网站)</vt:lpstr>
      <vt:lpstr>2）0层数据流程图</vt:lpstr>
      <vt:lpstr>3）分层数据流程图</vt:lpstr>
      <vt:lpstr>PowerPoint 演示文稿</vt:lpstr>
      <vt:lpstr>4）特别注意事项</vt:lpstr>
      <vt:lpstr>2.5 数据字典</vt:lpstr>
      <vt:lpstr>2.6 数据字典示例</vt:lpstr>
      <vt:lpstr>PowerPoint 演示文稿</vt:lpstr>
      <vt:lpstr>PowerPoint 演示文稿</vt:lpstr>
      <vt:lpstr>PowerPoint 演示文稿</vt:lpstr>
      <vt:lpstr>PowerPoint 演示文稿</vt:lpstr>
      <vt:lpstr>PowerPoint 演示文稿</vt:lpstr>
      <vt:lpstr>PowerPoint 演示文稿</vt:lpstr>
      <vt:lpstr>三 UML类图的作用(针对一个应用系统) 3.1 UML</vt:lpstr>
      <vt:lpstr>3.2 UML的示例</vt:lpstr>
      <vt:lpstr>3.2 UML的示例    （续1）</vt:lpstr>
      <vt:lpstr>3.2 UML的示例（续1）</vt:lpstr>
      <vt:lpstr>四 数据库需求分析(针对一个应用系统) 4.1 基本任务</vt:lpstr>
      <vt:lpstr>4.2 数据库需求分析的其他任务</vt:lpstr>
      <vt:lpstr>4.3 数据库需求分析人员应具备的能力</vt:lpstr>
      <vt:lpstr>随堂小测试</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第3讲:           数据库需求分析                            重庆大学计算机学院</dc:title>
  <dc:subject/>
  <dc:creator>Microsoft Office 用户</dc:creator>
  <cp:keywords/>
  <dc:description/>
  <cp:lastModifiedBy>ylredleaf@sina.com</cp:lastModifiedBy>
  <cp:revision>9</cp:revision>
  <dcterms:created xsi:type="dcterms:W3CDTF">2017-02-27T07:34:44Z</dcterms:created>
  <dcterms:modified xsi:type="dcterms:W3CDTF">2021-05-06T03:59:59Z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TC010690792052</vt:lpwstr>
  </property>
</Properties>
</file>