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9" r:id="rId6"/>
    <p:sldId id="260" r:id="rId7"/>
    <p:sldId id="263" r:id="rId8"/>
    <p:sldId id="265" r:id="rId9"/>
    <p:sldId id="266" r:id="rId10"/>
    <p:sldId id="267" r:id="rId11"/>
    <p:sldId id="268" r:id="rId12"/>
    <p:sldId id="270" r:id="rId13"/>
    <p:sldId id="271" r:id="rId14"/>
    <p:sldId id="272" r:id="rId15"/>
    <p:sldId id="273" r:id="rId16"/>
    <p:sldId id="274" r:id="rId17"/>
    <p:sldId id="275" r:id="rId18"/>
    <p:sldId id="278" r:id="rId19"/>
    <p:sldId id="279" r:id="rId20"/>
    <p:sldId id="280" r:id="rId21"/>
    <p:sldId id="284" r:id="rId22"/>
    <p:sldId id="291" r:id="rId23"/>
    <p:sldId id="285" r:id="rId24"/>
    <p:sldId id="292" r:id="rId25"/>
    <p:sldId id="287" r:id="rId26"/>
    <p:sldId id="288" r:id="rId27"/>
    <p:sldId id="289" r:id="rId28"/>
    <p:sldId id="290" r:id="rId29"/>
    <p:sldId id="293" r:id="rId30"/>
    <p:sldId id="298" r:id="rId31"/>
    <p:sldId id="294" r:id="rId32"/>
    <p:sldId id="295" r:id="rId33"/>
    <p:sldId id="296" r:id="rId34"/>
    <p:sldId id="297" r:id="rId35"/>
    <p:sldId id="299" r:id="rId36"/>
    <p:sldId id="301" r:id="rId37"/>
    <p:sldId id="313" r:id="rId38"/>
    <p:sldId id="314" r:id="rId39"/>
    <p:sldId id="315" r:id="rId40"/>
    <p:sldId id="302" r:id="rId41"/>
    <p:sldId id="303" r:id="rId42"/>
    <p:sldId id="309" r:id="rId43"/>
    <p:sldId id="310" r:id="rId44"/>
    <p:sldId id="308" r:id="rId45"/>
    <p:sldId id="312" r:id="rId46"/>
    <p:sldId id="316" r:id="rId47"/>
    <p:sldId id="317"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8B5C03-73C6-4A21-B498-1044A9277B4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8B5C03-73C6-4A21-B498-1044A9277B4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1. 首先浏览器上访问路径 /listCategory</a:t>
            </a:r>
            <a:endParaRPr lang="zh-CN" altLang="en-US"/>
          </a:p>
          <a:p>
            <a:r>
              <a:rPr lang="zh-CN" altLang="en-US"/>
              <a:t>2. tomcat根据web.xml上的配置信息，拦截到了/listCategory，并将其交由DispatcherServlet处理。</a:t>
            </a:r>
            <a:endParaRPr lang="zh-CN" altLang="en-US"/>
          </a:p>
          <a:p>
            <a:r>
              <a:rPr lang="zh-CN" altLang="en-US"/>
              <a:t>3. DispatcherServlet 根据springMVC的配置，将这次请求交由CategoryController类进行处理，所以需要进行这个类的实例化</a:t>
            </a:r>
            <a:endParaRPr lang="zh-CN" altLang="en-US"/>
          </a:p>
          <a:p>
            <a:r>
              <a:rPr lang="zh-CN" altLang="en-US"/>
              <a:t>4. 在实例化CategoryController的时候，注入CategoryServiceImpl。 (自动装配实现了CategoryService接口的的实例，只有CategoryServiceImpl实现了CategoryService接口，所以就会注入CategoryServiceImpl)</a:t>
            </a:r>
            <a:endParaRPr lang="zh-CN" altLang="en-US"/>
          </a:p>
          <a:p>
            <a:r>
              <a:rPr lang="zh-CN" altLang="en-US"/>
              <a:t>5. 在实例化CategoryServiceImpl的时候，又注入CategoryMapper</a:t>
            </a:r>
            <a:endParaRPr lang="zh-CN" altLang="en-US"/>
          </a:p>
          <a:p>
            <a:r>
              <a:rPr lang="zh-CN" altLang="en-US"/>
              <a:t>6. 根据ApplicationContext.xml中的配置信息，将CategoryMapper和Category.xml关联起来了。</a:t>
            </a:r>
            <a:endParaRPr lang="zh-CN" altLang="en-US"/>
          </a:p>
          <a:p>
            <a:r>
              <a:rPr lang="zh-CN" altLang="en-US"/>
              <a:t>7. 这样拿到了实例化好了的CategoryController,并调用 list 方法</a:t>
            </a:r>
            <a:endParaRPr lang="zh-CN" altLang="en-US"/>
          </a:p>
          <a:p>
            <a:r>
              <a:rPr lang="zh-CN" altLang="en-US"/>
              <a:t>8. 在list方法中，访问CategoryService,并获取数据，并把数据放在"cs"上，接着服务端跳转到listCategory.jsp去</a:t>
            </a:r>
            <a:endParaRPr lang="zh-CN" altLang="en-US"/>
          </a:p>
          <a:p>
            <a:r>
              <a:rPr lang="zh-CN" altLang="en-US"/>
              <a:t>9. 最后在listCategory.jsp 中显示数据</a:t>
            </a:r>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D2F8EBF-27C0-4BC9-8276-743D70333D32}"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增删改查就不讲了。</a:t>
            </a:r>
            <a:endParaRPr lang="zh-CN" altLang="en-US"/>
          </a:p>
        </p:txBody>
      </p:sp>
      <p:sp>
        <p:nvSpPr>
          <p:cNvPr id="4" name="灯片编号占位符 3"/>
          <p:cNvSpPr>
            <a:spLocks noGrp="1"/>
          </p:cNvSpPr>
          <p:nvPr>
            <p:ph type="sldNum" sz="quarter" idx="10"/>
          </p:nvPr>
        </p:nvSpPr>
        <p:spPr/>
        <p:txBody>
          <a:bodyPr/>
          <a:lstStyle/>
          <a:p>
            <a:fld id="{ED8B5C03-73C6-4A21-B498-1044A9277B46}"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8B5C03-73C6-4A21-B498-1044A9277B46}"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还有部分原因是因为mybatis底层实现 </a:t>
            </a:r>
            <a:endParaRPr lang="zh-CN" altLang="en-US"/>
          </a:p>
          <a:p>
            <a:r>
              <a:rPr lang="zh-CN" altLang="en-US"/>
              <a:t>mybatis底层还是采用原生jdbc来对数据库进行操作的，只是通过 SqlSessionFactory，SqlSession Executor,StatementHandler，ParameterHandler,ResultHandler和TypeHandler等几个处理器封装了这些过程</a:t>
            </a:r>
            <a:endParaRPr lang="zh-CN" altLang="en-US"/>
          </a:p>
          <a:p>
            <a:r>
              <a:rPr lang="zh-CN" altLang="en-US"/>
              <a:t>对原生态jdbc程序（单独使用jdbc开发）问题</a:t>
            </a:r>
            <a:endParaRPr lang="zh-CN" altLang="en-US"/>
          </a:p>
          <a:p>
            <a:r>
              <a:rPr lang="zh-CN" altLang="en-US"/>
              <a:t>数据库连接，使用时创建，不使用就关闭，对数据库进行频繁连接开启和关闭，造成数据库资源的浪费</a:t>
            </a:r>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理解事务之前，先讲一个你日常生活中最常干的事：取钱。 </a:t>
            </a:r>
            <a:endParaRPr lang="zh-CN" altLang="en-US"/>
          </a:p>
          <a:p>
            <a:r>
              <a:rPr lang="zh-CN" altLang="en-US"/>
              <a:t>比如你去ATM机取1000块钱，大体有两个步骤：首先输入密码金额，银行卡扣掉1000元钱；然后ATM出1000元钱。这两个步骤必须是要么都执行要么都不执行。如果银行卡扣除了1000块但是ATM出钱失败的话，你将会损失1000元；如果银行卡扣钱失败但是ATM却出了1000块，那么银行将损失1000元。所以，如果一个步骤成功另一个步骤失败对双方都不是好事，如果不管哪一个步骤失败了以后，整个取钱过程都能回滚，也就是完全取消所有操作的话，这对双方都是极好的。 </a:t>
            </a:r>
            <a:endParaRPr lang="zh-CN" altLang="en-US"/>
          </a:p>
          <a:p>
            <a:r>
              <a:rPr lang="zh-CN" altLang="en-US"/>
              <a:t>事务就是用来解决类似问题的。事务是一系列的动作，它们综合在一起才是一个完整的工作单元，这些动作必须全部完成，如果有一个失败的话，那么事务就会回滚到最开始的状态，仿佛什么都没发生过一样。 </a:t>
            </a:r>
            <a:endParaRPr lang="zh-CN" altLang="en-US"/>
          </a:p>
          <a:p>
            <a:r>
              <a:rPr lang="zh-CN" altLang="en-US"/>
              <a:t>在企业级应用程序开发中，事务管理必不可少的技术，用来确保数据的完整性和一致性。 </a:t>
            </a:r>
            <a:endParaRPr lang="zh-CN" altLang="en-US"/>
          </a:p>
        </p:txBody>
      </p:sp>
      <p:sp>
        <p:nvSpPr>
          <p:cNvPr id="4" name="灯片编号占位符 3"/>
          <p:cNvSpPr>
            <a:spLocks noGrp="1"/>
          </p:cNvSpPr>
          <p:nvPr>
            <p:ph type="sldNum" sz="quarter" idx="10"/>
          </p:nvPr>
        </p:nvSpPr>
        <p:spPr/>
        <p:txBody>
          <a:bodyPr/>
          <a:lstStyle/>
          <a:p>
            <a:fld id="{ED8B5C03-73C6-4A21-B498-1044A9277B46}"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MyISAM是MySQL的默认数据库引擎（5.5版之前），由早期的ISAM（Indexed Sequential Access Method：有索引的顺序访问方法）所改良。虽然性能极佳，但却有一个缺点：不支持事务处理（transaction）。不过，在这几年的发展下，MySQL也导入了InnoDB（另一种数据库引擎），以强化参考完整性与并发违规处理机制，后来就逐渐取代MyISAM。</a:t>
            </a:r>
            <a:endParaRPr lang="zh-CN" altLang="en-US"/>
          </a:p>
          <a:p>
            <a:r>
              <a:rPr lang="zh-CN" altLang="en-US"/>
              <a:t>与传统的ISAM与MyISAM相比，InnoDB的最大特色就是支持了ACID兼容的事务（Transaction）功能，类似于PostgreSQL。</a:t>
            </a:r>
            <a:endParaRPr lang="zh-CN" altLang="en-US"/>
          </a:p>
          <a:p>
            <a:r>
              <a:rPr lang="zh-CN" altLang="en-US"/>
              <a:t>1) 事务支持</a:t>
            </a:r>
            <a:endParaRPr lang="zh-CN" altLang="en-US"/>
          </a:p>
          <a:p>
            <a:r>
              <a:rPr lang="zh-CN" altLang="en-US"/>
              <a:t>MyISAM不支持事务，而InnoDB支持。InnoDB的AUTOCOMMIT默认是打开的，即每条SQL语句会默认被封装成一个事务，自动提交，这样会影响速度，所以最好是把多条SQL语句显示放在begin和commit之间，组成一个事务去提交。</a:t>
            </a:r>
            <a:endParaRPr lang="zh-CN" altLang="en-US"/>
          </a:p>
          <a:p>
            <a:endParaRPr lang="zh-CN" altLang="en-US"/>
          </a:p>
          <a:p>
            <a:r>
              <a:rPr lang="zh-CN" altLang="en-US"/>
              <a:t>MyISAM是非事务安全型的，而InnoDB是事务安全型的，默认开启自动提交，宜合并事务，一同提交，减小数据库多次提交导致的开销，大大提高性能。</a:t>
            </a:r>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8B5C03-73C6-4A21-B498-1044A9277B46}"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service </a:t>
            </a:r>
            <a:r>
              <a:rPr lang="zh-CN" altLang="en-US"/>
              <a:t>加了两个方法 </a:t>
            </a:r>
            <a:endParaRPr lang="zh-CN" altLang="en-US"/>
          </a:p>
          <a:p>
            <a:r>
              <a:rPr lang="zh-CN" altLang="en-US"/>
              <a:t>实现类</a:t>
            </a:r>
            <a:endParaRPr lang="zh-CN" altLang="en-US"/>
          </a:p>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一、传播行为：当事务方法被另一个事务方法调用时，必须指定事务应该如何传播。</a:t>
            </a:r>
            <a:endParaRPr lang="zh-CN" altLang="en-US"/>
          </a:p>
          <a:p>
            <a:r>
              <a:rPr lang="zh-CN" altLang="en-US"/>
              <a:t>　　　　Spring 定义了如下七中传播行为，这里以A业务和B业务之间如何传播事务为例说明：</a:t>
            </a:r>
            <a:endParaRPr lang="zh-CN" altLang="en-US"/>
          </a:p>
          <a:p>
            <a:r>
              <a:rPr lang="zh-CN" altLang="en-US"/>
              <a:t>　　①、PROPAGATION_REQUIRED ：required , 必须。默认值，A如果有事务，B将使用该事务；如果A没有事务，B将创建一个新的事务。</a:t>
            </a:r>
            <a:endParaRPr lang="zh-CN" altLang="en-US"/>
          </a:p>
          <a:p>
            <a:r>
              <a:rPr lang="zh-CN" altLang="en-US"/>
              <a:t>　　②、PROPAGATION_SUPPORTS：supports ，支持。A如果有事务，B将使用该事务；如果A没有事务，B将以非事务执行。</a:t>
            </a:r>
            <a:endParaRPr lang="zh-CN" altLang="en-US"/>
          </a:p>
          <a:p>
            <a:r>
              <a:rPr lang="zh-CN" altLang="en-US"/>
              <a:t>　　③、PROPAGATION_MANDATORY：mandatory ，强制。A如果有事务，B将使用该事务；如果A没有事务，B将抛异常。</a:t>
            </a:r>
            <a:endParaRPr lang="zh-CN" altLang="en-US"/>
          </a:p>
          <a:p>
            <a:r>
              <a:rPr lang="zh-CN" altLang="en-US"/>
              <a:t>　　④、PROPAGATION_REQUIRES_NEW ：requires_new，必须新的。如果A有事务，将A的事务挂起，B创建一个新的事务；如果A没有事务，B创建一个新的事务。</a:t>
            </a:r>
            <a:endParaRPr lang="zh-CN" altLang="en-US"/>
          </a:p>
          <a:p>
            <a:r>
              <a:rPr lang="zh-CN" altLang="en-US"/>
              <a:t>　　⑤、PROPAGATION_NOT_SUPPORTED ：not_supported ,不支持。如果A有事务，将A的事务挂起，B将以非事务执行；如果A没有事务，B将以非事务执行。</a:t>
            </a:r>
            <a:endParaRPr lang="zh-CN" altLang="en-US"/>
          </a:p>
          <a:p>
            <a:r>
              <a:rPr lang="zh-CN" altLang="en-US"/>
              <a:t>　　⑥、PROPAGATION_NEVER ：never，从不。如果A有事务，B将抛异常；如果A没有事务，B将以非事务执行。</a:t>
            </a:r>
            <a:endParaRPr lang="zh-CN" altLang="en-US"/>
          </a:p>
          <a:p>
            <a:r>
              <a:rPr lang="zh-CN" altLang="en-US"/>
              <a:t>　　⑦、PROPAGATION_NESTED ：nested ，嵌套。A和B底层采用保存点机制，形成嵌套事务</a:t>
            </a:r>
            <a:endParaRPr lang="zh-CN" altLang="en-US"/>
          </a:p>
          <a:p>
            <a:r>
              <a:rPr lang="zh-CN" altLang="en-US"/>
              <a:t>二、隔离级别：定义了一个事务可能受其他并发事务影响的程度。</a:t>
            </a:r>
            <a:endParaRPr lang="zh-CN" altLang="en-US"/>
          </a:p>
          <a:p>
            <a:r>
              <a:rPr lang="zh-CN" altLang="en-US"/>
              <a:t>　　并发事务引起的问题：</a:t>
            </a:r>
            <a:endParaRPr lang="zh-CN" altLang="en-US"/>
          </a:p>
          <a:p>
            <a:r>
              <a:rPr lang="zh-CN" altLang="en-US"/>
              <a:t>　　　　在典型的应用程序中，多个事务并发运行，经常会操作相同的数据来完成各自的任务。并发虽然是必须的，但可能会导致以下的问题。</a:t>
            </a:r>
            <a:endParaRPr lang="zh-CN" altLang="en-US"/>
          </a:p>
          <a:p>
            <a:r>
              <a:rPr lang="zh-CN" altLang="en-US"/>
              <a:t>　　　　①、脏读（Dirty reads）——脏读发生在一个事务读取了另一个事务改写但尚未提交的数据时。如果改写在稍后被回滚了，那么第一个事务获取的数据就是无效的。</a:t>
            </a:r>
            <a:endParaRPr lang="zh-CN" altLang="en-US"/>
          </a:p>
          <a:p>
            <a:r>
              <a:rPr lang="zh-CN" altLang="en-US"/>
              <a:t>　　　　②、不可重复读（Nonrepeatable read）——不可重复读发生在一个事务执行相同的查询两次或两次以上，但是每次都得到不同的数据时。这通常是因为另一个并发事务在两次查询期间进行了更新。</a:t>
            </a:r>
            <a:endParaRPr lang="zh-CN" altLang="en-US"/>
          </a:p>
          <a:p>
            <a:r>
              <a:rPr lang="zh-CN" altLang="en-US"/>
              <a:t>　　　　③、幻读（Phantom read）——幻读与不可重复读类似。它发生在一个事务（T1）读取了几行数据，接着另一个并发事务（T2）插入了一些数据时。在随后的查询中，第一个事务（T1）就会发现多了一些原本不存在的记录。</a:t>
            </a:r>
            <a:endParaRPr lang="zh-CN" altLang="en-US"/>
          </a:p>
          <a:p>
            <a:r>
              <a:rPr lang="zh-CN" altLang="en-US"/>
              <a:t>三、只读</a:t>
            </a:r>
            <a:endParaRPr lang="zh-CN" altLang="en-US"/>
          </a:p>
          <a:p>
            <a:r>
              <a:rPr lang="zh-CN" altLang="en-US"/>
              <a:t> 　　这是事务的第三个特性，是否为只读事务。如果事务只对后端的数据库进行该操作，数据库可以利用事务的只读特性来进行一些特定的优化。通过将事务设置为只读，你就可以给数据库一个机会，让它应用它认为合适的优化措施。</a:t>
            </a:r>
            <a:endParaRPr lang="zh-CN" altLang="en-US"/>
          </a:p>
          <a:p>
            <a:r>
              <a:rPr lang="zh-CN" altLang="en-US"/>
              <a:t>四、事务超时</a:t>
            </a:r>
            <a:endParaRPr lang="zh-CN" altLang="en-US"/>
          </a:p>
          <a:p>
            <a:r>
              <a:rPr lang="zh-CN" altLang="en-US"/>
              <a:t>　　为了使应用程序很好地运行，事务不能运行太长的时间。因为事务可能涉及对后端数据库的锁定，所以长时间的事务会不必要的占用数据库资源。事务超时就是事务的一个定时器，在特定时间内事务如果没有执行完毕，那么就会自动回滚，而不是一直等待其结束。</a:t>
            </a:r>
            <a:endParaRPr lang="zh-CN" altLang="en-US"/>
          </a:p>
          <a:p>
            <a:r>
              <a:rPr lang="zh-CN" altLang="en-US"/>
              <a:t>五、回滚规则</a:t>
            </a:r>
            <a:endParaRPr lang="zh-CN" altLang="en-US"/>
          </a:p>
          <a:p>
            <a:r>
              <a:rPr lang="zh-CN" altLang="en-US"/>
              <a:t>　　事务五边形的最后一个方面是一组规则，这些规则定义了哪些异常会导致事务回滚而哪些不会。默认情况下，事务只有遇到运行期异常时才会回滚，而在遇到检查型异常时不会回滚（这一行为与EJB的回滚行为是一致的） 。但是你可以声明事务在遇到特定的检查型异常时像遇到运行期异常那样回滚。同样，你还可以声明事务遇到特定的异常不回滚，即使这些异常是运行期异常。</a:t>
            </a:r>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8B5C03-73C6-4A21-B498-1044A9277B46}"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thymeleaf 跟 JSP 一样，就是运行之后，就得到纯 HTML了。 区别在与，不运行之前， thymeleaf 也是 纯 html ...</a:t>
            </a:r>
            <a:endParaRPr lang="zh-CN" altLang="en-US"/>
          </a:p>
          <a:p>
            <a:r>
              <a:rPr lang="zh-CN" altLang="en-US"/>
              <a:t>所以 thymeleaf 不需要 服务端的支持，就能够被以 html 的方式打开，这样就方便前端人员独立设计与调试, jsp 就不行了， 不启动服务器 jsp 都没法运行出结果来。</a:t>
            </a:r>
            <a:endParaRPr lang="zh-CN" altLang="en-US"/>
          </a:p>
          <a:p>
            <a:r>
              <a:rPr lang="zh-CN" altLang="en-US"/>
              <a:t>thymeleaf 可以配合 Servlet 运行，但是比较常见的是配合 springboot 来运行。 当然本质上也是配合springboot 里的 springmvc 来运行的</a:t>
            </a:r>
            <a:endParaRPr lang="zh-CN" altLang="en-US"/>
          </a:p>
          <a:p>
            <a:endParaRPr lang="zh-CN" altLang="en-US"/>
          </a:p>
          <a:p>
            <a:r>
              <a:rPr lang="zh-CN" altLang="en-US"/>
              <a:t>表达式：单个实体类、</a:t>
            </a:r>
            <a:r>
              <a:rPr lang="en-US" altLang="zh-CN"/>
              <a:t>Map</a:t>
            </a:r>
            <a:r>
              <a:rPr lang="zh-CN" altLang="en-US"/>
              <a:t>、</a:t>
            </a:r>
            <a:r>
              <a:rPr lang="en-US" altLang="zh-CN"/>
              <a:t>list</a:t>
            </a:r>
            <a:r>
              <a:rPr lang="zh-CN" altLang="en-US"/>
              <a:t>、数组</a:t>
            </a:r>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之前咱们也说了：mybatis底层还是采用原生jdbc来对数据库进行操作的，只是通过 SqlSessionFactory，SqlSession Executor,StatementHandler，ParameterHandler,ResultHandler和TypeHandler等几个处理器封装了这些过程。</a:t>
            </a:r>
            <a:endParaRPr lang="zh-CN" altLang="en-US"/>
          </a:p>
          <a:p>
            <a:r>
              <a:rPr lang="zh-CN" altLang="en-US"/>
              <a:t>mybatis工作原理 </a:t>
            </a:r>
            <a:endParaRPr lang="zh-CN" altLang="en-US"/>
          </a:p>
          <a:p>
            <a:r>
              <a:rPr lang="zh-CN" altLang="en-US"/>
              <a:t>mybatis通过配置文件创建sqlsessionFactory，sqlsessionFactory根据配置文件，配置文件来源于两个方面:一个是xml，一个是Java中的注解，获取sqlSession。SQLSession包含了执行sql语句的所有方法，可以通过SQLSession直接运行映射的sql语句，完成对数据的增删改查和事物的提交工作，用完之后关闭SQLSession。</a:t>
            </a:r>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一对一，一对多，多对一，多对多</a:t>
            </a:r>
            <a:endParaRPr lang="zh-CN" altLang="en-US"/>
          </a:p>
          <a:p>
            <a:r>
              <a:rPr lang="zh-CN" altLang="en-US"/>
              <a:t>resultType：</a:t>
            </a:r>
            <a:endParaRPr lang="zh-CN" altLang="en-US"/>
          </a:p>
          <a:p>
            <a:r>
              <a:rPr lang="zh-CN" altLang="en-US"/>
              <a:t>作用:将查询结果按照sql列名pojo属性名一致性映射到pojo中。</a:t>
            </a:r>
            <a:endParaRPr lang="zh-CN" altLang="en-US"/>
          </a:p>
          <a:p>
            <a:r>
              <a:rPr lang="zh-CN" altLang="en-US"/>
              <a:t>使用resultType进行输出映射，只有查询出来的列名和pojo中的属性名一致，该列才可以映射成功。</a:t>
            </a:r>
            <a:endParaRPr lang="zh-CN" altLang="en-US"/>
          </a:p>
          <a:p>
            <a:r>
              <a:rPr lang="zh-CN" altLang="en-US"/>
              <a:t>如果查询出来的列名和pojo中的属性名全部不一致，则不会创建pojo对象。</a:t>
            </a:r>
            <a:endParaRPr lang="zh-CN" altLang="en-US"/>
          </a:p>
          <a:p>
            <a:r>
              <a:rPr lang="zh-CN" altLang="en-US"/>
              <a:t>只要查询出来的列名和pojo中的属性有一个一致，就会创建pojo对象</a:t>
            </a:r>
            <a:endParaRPr lang="zh-CN" altLang="en-US"/>
          </a:p>
          <a:p>
            <a:r>
              <a:rPr lang="zh-CN" altLang="en-US"/>
              <a:t>如果查询出来的列名和pojo的属性名不一致，通过定义一个resultMap对列名和pojo属性名之间作一个映射关系。</a:t>
            </a:r>
            <a:endParaRPr lang="zh-CN" altLang="en-US"/>
          </a:p>
          <a:p>
            <a:pPr marL="0" lvl="2"/>
            <a:r>
              <a:rPr lang="en-US" altLang="zh-CN">
                <a:sym typeface="+mn-ea"/>
              </a:rPr>
              <a:t>association</a:t>
            </a:r>
            <a:r>
              <a:rPr lang="zh-CN" altLang="en-US">
                <a:sym typeface="+mn-ea"/>
              </a:rPr>
              <a:t>：</a:t>
            </a:r>
            <a:endParaRPr lang="zh-CN" altLang="en-US">
              <a:sym typeface="+mn-ea"/>
            </a:endParaRPr>
          </a:p>
          <a:p>
            <a:pPr marL="0" lvl="2"/>
            <a:r>
              <a:rPr lang="zh-CN" altLang="en-US">
                <a:sym typeface="+mn-ea"/>
              </a:rPr>
              <a:t>作用：将关联查询信息映射到一个pojo对象中。</a:t>
            </a:r>
            <a:endParaRPr lang="zh-CN" altLang="en-US">
              <a:sym typeface="+mn-ea"/>
            </a:endParaRPr>
          </a:p>
          <a:p>
            <a:pPr marL="0" lvl="2"/>
            <a:r>
              <a:rPr lang="zh-CN" altLang="en-US">
                <a:sym typeface="+mn-ea"/>
              </a:rPr>
              <a:t>场合：为了方便查询关联信息可以使用association将关联订单信息映射为用户对象的pojo属性中，比如：查询订单及关联用户信息。</a:t>
            </a:r>
            <a:endParaRPr lang="zh-CN" altLang="en-US">
              <a:sym typeface="+mn-ea"/>
            </a:endParaRPr>
          </a:p>
          <a:p>
            <a:pPr marL="0" lvl="2"/>
            <a:r>
              <a:rPr lang="zh-CN" altLang="en-US">
                <a:sym typeface="+mn-ea"/>
              </a:rPr>
              <a:t>使用resultType无法将查询结果映射到pojo对象的pojo属性中，根据对结果集查询遍历的需要选择使用resultType还是resultMap。</a:t>
            </a:r>
            <a:endParaRPr lang="zh-CN" altLang="en-US">
              <a:sym typeface="+mn-ea"/>
            </a:endParaRPr>
          </a:p>
          <a:p>
            <a:pPr marL="0" lvl="2"/>
            <a:r>
              <a:rPr lang="zh-CN" altLang="en-US">
                <a:sym typeface="+mn-ea"/>
              </a:rPr>
              <a:t>collection： </a:t>
            </a:r>
            <a:endParaRPr lang="zh-CN" altLang="en-US">
              <a:sym typeface="+mn-ea"/>
            </a:endParaRPr>
          </a:p>
          <a:p>
            <a:pPr marL="0" lvl="2"/>
            <a:r>
              <a:rPr lang="zh-CN" altLang="en-US">
                <a:sym typeface="+mn-ea"/>
              </a:rPr>
              <a:t>作用：将关联查询信息映射到一个list集合中。</a:t>
            </a:r>
            <a:endParaRPr lang="zh-CN" altLang="en-US">
              <a:sym typeface="+mn-ea"/>
            </a:endParaRPr>
          </a:p>
          <a:p>
            <a:pPr marL="0" lvl="2"/>
            <a:r>
              <a:rPr lang="zh-CN" altLang="en-US">
                <a:sym typeface="+mn-ea"/>
              </a:rPr>
              <a:t>场合：为了方便查询遍历关联信息可以使用collection将关联信息映射到list集合中，比如：查询用户权限范围模块及模块下的菜单，可使用collection将模块映射到模块list中，将菜单列表映射到模块对象的菜单list属性中，这样的作的目的也是方便对查询结果集进行遍历查询。如果使用resultType无法将查询结果映射到list集合中。</a:t>
            </a:r>
            <a:endParaRPr lang="zh-CN" altLang="en-US">
              <a:sym typeface="+mn-ea"/>
            </a:endParaRPr>
          </a:p>
          <a:p>
            <a:pPr marL="0" lvl="2"/>
            <a:endParaRPr lang="zh-CN" altLang="en-US">
              <a:sym typeface="+mn-ea"/>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8B5C03-73C6-4A21-B498-1044A9277B46}"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在这些日志组件当中，最早得到广泛应用的是log4j，成为了Java日志的事实上的标准，现在可以看到很多应用都是依赖于log4j的日志实现。然而当时Sun公司在jdk1.4中增加了JUL(java.util.logging)，企图对抗log4j，于是造成了混乱，当然此时也有其它的一些日志框架的出现，如simplelog等，简直是乱上加乱。</a:t>
            </a:r>
            <a:endParaRPr lang="zh-CN" altLang="en-US"/>
          </a:p>
          <a:p>
            <a:r>
              <a:rPr lang="zh-CN" altLang="en-US"/>
              <a:t>为了解决这种混乱Commons Logging出现了，他只提供日志的接口，而具体的实现则在运行过程中动态寻找。这样在代码中全部使用Commons Logging的编程接口，而具体日志实现则在外部配置中体现。</a:t>
            </a:r>
            <a:endParaRPr lang="zh-CN" altLang="en-US"/>
          </a:p>
          <a:p>
            <a:r>
              <a:rPr lang="zh-CN" altLang="en-US"/>
              <a:t>这样还有一个好处，由于应用日志并不依赖具体的实现，那么应用日志的实现则可以轻松的切换。所以现在也能看到很多应用基于Commons Logging＋Log4j的搭配。</a:t>
            </a:r>
            <a:endParaRPr lang="zh-CN" altLang="en-US"/>
          </a:p>
          <a:p>
            <a:r>
              <a:rPr lang="zh-CN" altLang="en-US"/>
              <a:t>但是呢log4j的作者觉得Commons Loggin不够优秀（缺点在下文中介绍），于是自己实现了一套更为优雅的，这个就是SLF4J，并且还亲自实现了一个日志实现logback。那么现在关于log的局面就更为混乱了。为了让之前使用Commons Logging和JUL的能够很好的转到SLF4J的体系中来，log4j的作者又对其他的日志工具做了桥接......后来该作者又重写了log4j，这就是现在的log4j2，同时log4j2也加进了SLF4J体系中......（ps：这人确实牛逼！）</a:t>
            </a:r>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logback是一个开源的日志组件，是log4j的作者开发的用来替代log4j的。 </a:t>
            </a:r>
            <a:endParaRPr lang="zh-CN" altLang="en-US"/>
          </a:p>
          <a:p>
            <a:r>
              <a:rPr lang="zh-CN" altLang="en-US"/>
              <a:t>logback由三个部分组成，logback-core, logback-classic, logback-access。其中logback-core是其他两个模块的基础。</a:t>
            </a:r>
            <a:endParaRPr lang="zh-CN" altLang="en-US"/>
          </a:p>
          <a:p>
            <a:r>
              <a:rPr lang="zh-CN" altLang="en-US"/>
              <a:t>logback-classic：它是log4j的一个改良版本，同时它完整实现了slf4j API，使我们可以在其他日志系统，如log4j和JDK14 Logging中进行转换</a:t>
            </a:r>
            <a:endParaRPr lang="zh-CN" altLang="en-US"/>
          </a:p>
          <a:p>
            <a:r>
              <a:rPr lang="zh-CN" altLang="en-US"/>
              <a:t>logback-access：访问模块和Servlet容器集成，提供通过Http来访问日志的功能</a:t>
            </a:r>
            <a:endParaRPr lang="zh-CN" altLang="en-US"/>
          </a:p>
          <a:p>
            <a:r>
              <a:rPr lang="en-US" altLang="zh-CN"/>
              <a:t>-------</a:t>
            </a:r>
            <a:endParaRPr lang="en-US" altLang="zh-CN"/>
          </a:p>
          <a:p>
            <a:r>
              <a:rPr lang="en-US" altLang="zh-CN"/>
              <a:t>l</a:t>
            </a:r>
            <a:r>
              <a:rPr lang="zh-CN" altLang="en-US"/>
              <a:t>ogger作为日志的记录器，把它关联到应用的对应的context上后，主要用于存放日志对象，也可以定义日志类型、级别。</a:t>
            </a:r>
            <a:endParaRPr lang="zh-CN" altLang="en-US"/>
          </a:p>
          <a:p>
            <a:r>
              <a:rPr lang="zh-CN" altLang="en-US"/>
              <a:t>Appender主要用于指定日志输出的目的地，目的地可以是控制台、文件、远程套接字服务器、 MySQL、PostreSQL、 Oracle和其他数据库、 JMS和远程UNIX Syslog守护进程等。 </a:t>
            </a:r>
            <a:endParaRPr lang="zh-CN" altLang="en-US"/>
          </a:p>
          <a:p>
            <a:r>
              <a:rPr lang="zh-CN" altLang="en-US"/>
              <a:t>Layout 负责把事件转换成字符串，格式化的日志信息的输出。</a:t>
            </a:r>
            <a:endParaRPr lang="zh-CN" altLang="en-US"/>
          </a:p>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各个logger 都被关联到一个 LoggerContext，LoggerContext负责制造logger，也负责以树结构排列各logger。其他所有logger也通过org.slf4j.LoggerFactory 类的静态方法getLogger取得。 getLogger方法以 logger名称为参数。用同一名字调用LoggerFactory.getLogger 方法所得到的永远都是同一个logger对象的引用。</a:t>
            </a:r>
            <a:endParaRPr lang="zh-CN" altLang="en-US"/>
          </a:p>
          <a:p>
            <a:r>
              <a:rPr lang="en-US" altLang="zh-CN"/>
              <a:t>------</a:t>
            </a:r>
            <a:endParaRPr lang="zh-CN" altLang="en-US"/>
          </a:p>
          <a:p>
            <a:r>
              <a:rPr lang="zh-CN" altLang="en-US"/>
              <a:t>如果 logger没有被分配级别，那么它将从有被分配级别的最近的祖先那里继承级别。root logger 默认级别是 DEBUG。</a:t>
            </a:r>
            <a:endParaRPr lang="zh-CN" altLang="en-US"/>
          </a:p>
          <a:p>
            <a:r>
              <a:rPr lang="en-US" altLang="zh-CN"/>
              <a:t>-----</a:t>
            </a:r>
            <a:endParaRPr lang="en-US" altLang="zh-CN"/>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8B5C03-73C6-4A21-B498-1044A9277B46}"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列几个咱们项目不常用的：</a:t>
            </a:r>
            <a:r>
              <a:rPr lang="en-US" altLang="zh-CN"/>
              <a:t>IO </a:t>
            </a:r>
            <a:r>
              <a:rPr lang="zh-CN" altLang="en-US"/>
              <a:t>泛型</a:t>
            </a:r>
            <a:endParaRPr lang="zh-CN" altLang="en-US"/>
          </a:p>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8B5C03-73C6-4A21-B498-1044A9277B4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emf"/><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3.emf"/><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p:nvPicPr>
        <p:blipFill>
          <a:blip r:embed="rId2" cstate="email">
            <a:duotone>
              <a:schemeClr val="accent1">
                <a:shade val="45000"/>
                <a:satMod val="135000"/>
              </a:schemeClr>
              <a:prstClr val="white"/>
            </a:duotone>
            <a:lum contrast="20000"/>
          </a:blip>
          <a:stretch>
            <a:fillRect/>
          </a:stretch>
        </p:blipFill>
        <p:spPr>
          <a:xfrm rot="1535812">
            <a:off x="1083066" y="1169940"/>
            <a:ext cx="952356" cy="1233568"/>
          </a:xfrm>
          <a:prstGeom prst="rect">
            <a:avLst/>
          </a:prstGeom>
        </p:spPr>
      </p:pic>
      <p:pic>
        <p:nvPicPr>
          <p:cNvPr id="8" name="图片 7"/>
          <p:cNvPicPr>
            <a:picLocks noChangeAspect="1"/>
          </p:cNvPicPr>
          <p:nvPr/>
        </p:nvPicPr>
        <p:blipFill>
          <a:blip r:embed="rId3">
            <a:duotone>
              <a:schemeClr val="accent1">
                <a:shade val="45000"/>
                <a:satMod val="135000"/>
              </a:schemeClr>
              <a:prstClr val="white"/>
            </a:duotone>
          </a:blip>
          <a:stretch>
            <a:fillRect/>
          </a:stretch>
        </p:blipFill>
        <p:spPr>
          <a:xfrm rot="20757128">
            <a:off x="4705209" y="929090"/>
            <a:ext cx="485192" cy="495544"/>
          </a:xfrm>
          <a:prstGeom prst="rect">
            <a:avLst/>
          </a:prstGeom>
        </p:spPr>
      </p:pic>
      <p:pic>
        <p:nvPicPr>
          <p:cNvPr id="9" name="图片 8"/>
          <p:cNvPicPr>
            <a:picLocks noChangeAspect="1"/>
          </p:cNvPicPr>
          <p:nvPr/>
        </p:nvPicPr>
        <p:blipFill>
          <a:blip r:embed="rId3" cstate="email">
            <a:duotone>
              <a:schemeClr val="accent1">
                <a:shade val="45000"/>
                <a:satMod val="135000"/>
              </a:schemeClr>
              <a:prstClr val="white"/>
            </a:duotone>
          </a:blip>
          <a:stretch>
            <a:fillRect/>
          </a:stretch>
        </p:blipFill>
        <p:spPr>
          <a:xfrm rot="20757128">
            <a:off x="3710196" y="1801348"/>
            <a:ext cx="253668" cy="259080"/>
          </a:xfrm>
          <a:prstGeom prst="rect">
            <a:avLst/>
          </a:prstGeom>
        </p:spPr>
      </p:pic>
      <p:pic>
        <p:nvPicPr>
          <p:cNvPr id="10" name="图片 9"/>
          <p:cNvPicPr>
            <a:picLocks noChangeAspect="1"/>
          </p:cNvPicPr>
          <p:nvPr/>
        </p:nvPicPr>
        <p:blipFill>
          <a:blip r:embed="rId3" cstate="email">
            <a:duotone>
              <a:schemeClr val="accent1">
                <a:shade val="45000"/>
                <a:satMod val="135000"/>
              </a:schemeClr>
              <a:prstClr val="white"/>
            </a:duotone>
          </a:blip>
          <a:stretch>
            <a:fillRect/>
          </a:stretch>
        </p:blipFill>
        <p:spPr>
          <a:xfrm rot="674765">
            <a:off x="464408" y="860749"/>
            <a:ext cx="365982" cy="373791"/>
          </a:xfrm>
          <a:prstGeom prst="rect">
            <a:avLst/>
          </a:prstGeom>
        </p:spPr>
      </p:pic>
      <p:pic>
        <p:nvPicPr>
          <p:cNvPr id="11" name="图片 10"/>
          <p:cNvPicPr>
            <a:picLocks noChangeAspect="1"/>
          </p:cNvPicPr>
          <p:nvPr/>
        </p:nvPicPr>
        <p:blipFill>
          <a:blip r:embed="rId4" cstate="email">
            <a:duotone>
              <a:schemeClr val="accent1">
                <a:shade val="45000"/>
                <a:satMod val="135000"/>
              </a:schemeClr>
              <a:prstClr val="white"/>
            </a:duotone>
            <a:lum bright="-20000" contrast="40000"/>
          </a:blip>
          <a:stretch>
            <a:fillRect/>
          </a:stretch>
        </p:blipFill>
        <p:spPr>
          <a:xfrm>
            <a:off x="1495097" y="2758172"/>
            <a:ext cx="4171696" cy="3446409"/>
          </a:xfrm>
          <a:prstGeom prst="rect">
            <a:avLst/>
          </a:prstGeom>
        </p:spPr>
      </p:pic>
      <p:sp>
        <p:nvSpPr>
          <p:cNvPr id="12" name="任意多边形: 形状 11"/>
          <p:cNvSpPr/>
          <p:nvPr/>
        </p:nvSpPr>
        <p:spPr>
          <a:xfrm>
            <a:off x="6031420" y="5587989"/>
            <a:ext cx="5686045" cy="926432"/>
          </a:xfrm>
          <a:custGeom>
            <a:avLst/>
            <a:gdLst>
              <a:gd name="connsiteX0" fmla="*/ 0 w 3898232"/>
              <a:gd name="connsiteY0" fmla="*/ 0 h 926432"/>
              <a:gd name="connsiteX1" fmla="*/ 2695074 w 3898232"/>
              <a:gd name="connsiteY1" fmla="*/ 252664 h 926432"/>
              <a:gd name="connsiteX2" fmla="*/ 3898232 w 3898232"/>
              <a:gd name="connsiteY2" fmla="*/ 926432 h 926432"/>
            </a:gdLst>
            <a:ahLst/>
            <a:cxnLst>
              <a:cxn ang="0">
                <a:pos x="connsiteX0" y="connsiteY0"/>
              </a:cxn>
              <a:cxn ang="0">
                <a:pos x="connsiteX1" y="connsiteY1"/>
              </a:cxn>
              <a:cxn ang="0">
                <a:pos x="connsiteX2" y="connsiteY2"/>
              </a:cxn>
            </a:cxnLst>
            <a:rect l="l" t="t" r="r" b="b"/>
            <a:pathLst>
              <a:path w="3898232" h="926432">
                <a:moveTo>
                  <a:pt x="0" y="0"/>
                </a:moveTo>
                <a:cubicBezTo>
                  <a:pt x="1022684" y="49129"/>
                  <a:pt x="2045369" y="98259"/>
                  <a:pt x="2695074" y="252664"/>
                </a:cubicBezTo>
                <a:cubicBezTo>
                  <a:pt x="3344779" y="407069"/>
                  <a:pt x="3753853" y="828174"/>
                  <a:pt x="3898232" y="926432"/>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p:cNvSpPr/>
          <p:nvPr/>
        </p:nvSpPr>
        <p:spPr>
          <a:xfrm>
            <a:off x="129494" y="5764835"/>
            <a:ext cx="1153206" cy="749586"/>
          </a:xfrm>
          <a:custGeom>
            <a:avLst/>
            <a:gdLst>
              <a:gd name="connsiteX0" fmla="*/ 58587 w 3425902"/>
              <a:gd name="connsiteY0" fmla="*/ 737736 h 749586"/>
              <a:gd name="connsiteX1" fmla="*/ 102130 w 3425902"/>
              <a:gd name="connsiteY1" fmla="*/ 694194 h 749586"/>
              <a:gd name="connsiteX2" fmla="*/ 1002016 w 3425902"/>
              <a:gd name="connsiteY2" fmla="*/ 302308 h 749586"/>
              <a:gd name="connsiteX3" fmla="*/ 3019502 w 3425902"/>
              <a:gd name="connsiteY3" fmla="*/ 26536 h 749586"/>
              <a:gd name="connsiteX4" fmla="*/ 3425902 w 3425902"/>
              <a:gd name="connsiteY4" fmla="*/ 26536 h 749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5902" h="749586">
                <a:moveTo>
                  <a:pt x="58587" y="737736"/>
                </a:moveTo>
                <a:cubicBezTo>
                  <a:pt x="1739" y="752250"/>
                  <a:pt x="-55108" y="766765"/>
                  <a:pt x="102130" y="694194"/>
                </a:cubicBezTo>
                <a:cubicBezTo>
                  <a:pt x="259368" y="621623"/>
                  <a:pt x="515787" y="413584"/>
                  <a:pt x="1002016" y="302308"/>
                </a:cubicBezTo>
                <a:cubicBezTo>
                  <a:pt x="1488245" y="191032"/>
                  <a:pt x="2615521" y="72498"/>
                  <a:pt x="3019502" y="26536"/>
                </a:cubicBezTo>
                <a:cubicBezTo>
                  <a:pt x="3423483" y="-19426"/>
                  <a:pt x="3424692" y="3555"/>
                  <a:pt x="3425902" y="26536"/>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3" cstate="email">
            <a:duotone>
              <a:schemeClr val="accent1">
                <a:shade val="45000"/>
                <a:satMod val="135000"/>
              </a:schemeClr>
              <a:prstClr val="white"/>
            </a:duotone>
          </a:blip>
          <a:stretch>
            <a:fillRect/>
          </a:stretch>
        </p:blipFill>
        <p:spPr>
          <a:xfrm rot="666368">
            <a:off x="585532" y="3632083"/>
            <a:ext cx="383042" cy="429444"/>
          </a:xfrm>
          <a:prstGeom prst="rect">
            <a:avLst/>
          </a:prstGeom>
        </p:spPr>
      </p:pic>
      <p:sp>
        <p:nvSpPr>
          <p:cNvPr id="15" name="任意多边形: 形状 14"/>
          <p:cNvSpPr/>
          <p:nvPr/>
        </p:nvSpPr>
        <p:spPr>
          <a:xfrm>
            <a:off x="6301295" y="3483899"/>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p:cNvSpPr/>
          <p:nvPr/>
        </p:nvSpPr>
        <p:spPr>
          <a:xfrm>
            <a:off x="6212113" y="2150841"/>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nvPr>
        </p:nvSpPr>
        <p:spPr>
          <a:xfrm>
            <a:off x="5867400" y="2268980"/>
            <a:ext cx="5486400" cy="1108400"/>
          </a:xfrm>
        </p:spPr>
        <p:txBody>
          <a:bodyPr anchor="ctr" anchorCtr="0">
            <a:normAutofit/>
          </a:bodyPr>
          <a:lstStyle>
            <a:lvl1pPr algn="ctr">
              <a:defRPr sz="4400">
                <a:solidFill>
                  <a:schemeClr val="tx2"/>
                </a:solidFill>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5867400" y="3657836"/>
            <a:ext cx="5486400" cy="365125"/>
          </a:xfrm>
        </p:spPr>
        <p:txBody>
          <a:bodyPr>
            <a:normAutofit/>
          </a:bodyPr>
          <a:lstStyle>
            <a:lvl1pPr marL="0" indent="0" algn="ctr">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任意多边形: 形状 6"/>
          <p:cNvSpPr/>
          <p:nvPr/>
        </p:nvSpPr>
        <p:spPr>
          <a:xfrm>
            <a:off x="3666897" y="4311049"/>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nvSpPr>
        <p:spPr>
          <a:xfrm>
            <a:off x="3666897" y="2512686"/>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2" cstate="email">
            <a:duotone>
              <a:schemeClr val="accent1">
                <a:shade val="45000"/>
                <a:satMod val="135000"/>
              </a:schemeClr>
              <a:prstClr val="white"/>
            </a:duotone>
            <a:lum contrast="20000"/>
          </a:blip>
          <a:stretch>
            <a:fillRect/>
          </a:stretch>
        </p:blipFill>
        <p:spPr>
          <a:xfrm rot="1535812">
            <a:off x="1083066" y="1169940"/>
            <a:ext cx="952356" cy="1233568"/>
          </a:xfrm>
          <a:prstGeom prst="rect">
            <a:avLst/>
          </a:prstGeom>
        </p:spPr>
      </p:pic>
      <p:pic>
        <p:nvPicPr>
          <p:cNvPr id="10" name="图片 9"/>
          <p:cNvPicPr>
            <a:picLocks noChangeAspect="1"/>
          </p:cNvPicPr>
          <p:nvPr/>
        </p:nvPicPr>
        <p:blipFill>
          <a:blip r:embed="rId3">
            <a:duotone>
              <a:schemeClr val="accent1">
                <a:shade val="45000"/>
                <a:satMod val="135000"/>
              </a:schemeClr>
              <a:prstClr val="white"/>
            </a:duotone>
          </a:blip>
          <a:stretch>
            <a:fillRect/>
          </a:stretch>
        </p:blipFill>
        <p:spPr>
          <a:xfrm rot="20757128">
            <a:off x="4705209" y="732135"/>
            <a:ext cx="485192" cy="495544"/>
          </a:xfrm>
          <a:prstGeom prst="rect">
            <a:avLst/>
          </a:prstGeom>
        </p:spPr>
      </p:pic>
      <p:pic>
        <p:nvPicPr>
          <p:cNvPr id="11" name="图片 10"/>
          <p:cNvPicPr>
            <a:picLocks noChangeAspect="1"/>
          </p:cNvPicPr>
          <p:nvPr/>
        </p:nvPicPr>
        <p:blipFill>
          <a:blip r:embed="rId3" cstate="email">
            <a:duotone>
              <a:schemeClr val="accent1">
                <a:shade val="45000"/>
                <a:satMod val="135000"/>
              </a:schemeClr>
              <a:prstClr val="white"/>
            </a:duotone>
          </a:blip>
          <a:stretch>
            <a:fillRect/>
          </a:stretch>
        </p:blipFill>
        <p:spPr>
          <a:xfrm rot="20757128">
            <a:off x="3710196" y="1604393"/>
            <a:ext cx="253668" cy="259080"/>
          </a:xfrm>
          <a:prstGeom prst="rect">
            <a:avLst/>
          </a:prstGeom>
        </p:spPr>
      </p:pic>
      <p:pic>
        <p:nvPicPr>
          <p:cNvPr id="12" name="图片 11"/>
          <p:cNvPicPr>
            <a:picLocks noChangeAspect="1"/>
          </p:cNvPicPr>
          <p:nvPr/>
        </p:nvPicPr>
        <p:blipFill>
          <a:blip r:embed="rId3" cstate="email">
            <a:duotone>
              <a:schemeClr val="accent1">
                <a:shade val="45000"/>
                <a:satMod val="135000"/>
              </a:schemeClr>
              <a:prstClr val="white"/>
            </a:duotone>
          </a:blip>
          <a:stretch>
            <a:fillRect/>
          </a:stretch>
        </p:blipFill>
        <p:spPr>
          <a:xfrm rot="674765">
            <a:off x="464408" y="860749"/>
            <a:ext cx="365982" cy="373791"/>
          </a:xfrm>
          <a:prstGeom prst="rect">
            <a:avLst/>
          </a:prstGeom>
        </p:spPr>
      </p:pic>
      <p:pic>
        <p:nvPicPr>
          <p:cNvPr id="13" name="图片 12"/>
          <p:cNvPicPr>
            <a:picLocks noChangeAspect="1"/>
          </p:cNvPicPr>
          <p:nvPr/>
        </p:nvPicPr>
        <p:blipFill>
          <a:blip r:embed="rId3" cstate="email">
            <a:duotone>
              <a:schemeClr val="accent1">
                <a:shade val="45000"/>
                <a:satMod val="135000"/>
              </a:schemeClr>
              <a:prstClr val="white"/>
            </a:duotone>
          </a:blip>
          <a:stretch>
            <a:fillRect/>
          </a:stretch>
        </p:blipFill>
        <p:spPr>
          <a:xfrm rot="666368">
            <a:off x="585532" y="3632083"/>
            <a:ext cx="383042" cy="429444"/>
          </a:xfrm>
          <a:prstGeom prst="rect">
            <a:avLst/>
          </a:prstGeom>
        </p:spPr>
      </p:pic>
      <p:pic>
        <p:nvPicPr>
          <p:cNvPr id="14" name="图片 13"/>
          <p:cNvPicPr>
            <a:picLocks noChangeAspect="1"/>
          </p:cNvPicPr>
          <p:nvPr/>
        </p:nvPicPr>
        <p:blipFill>
          <a:blip r:embed="rId3">
            <a:duotone>
              <a:schemeClr val="accent1">
                <a:shade val="45000"/>
                <a:satMod val="135000"/>
              </a:schemeClr>
              <a:prstClr val="white"/>
            </a:duotone>
          </a:blip>
          <a:stretch>
            <a:fillRect/>
          </a:stretch>
        </p:blipFill>
        <p:spPr>
          <a:xfrm rot="20757128">
            <a:off x="10766151" y="3248153"/>
            <a:ext cx="485192" cy="495544"/>
          </a:xfrm>
          <a:prstGeom prst="rect">
            <a:avLst/>
          </a:prstGeom>
        </p:spPr>
      </p:pic>
      <p:pic>
        <p:nvPicPr>
          <p:cNvPr id="15" name="图片 14"/>
          <p:cNvPicPr>
            <a:picLocks noChangeAspect="1"/>
          </p:cNvPicPr>
          <p:nvPr/>
        </p:nvPicPr>
        <p:blipFill>
          <a:blip r:embed="rId3" cstate="email">
            <a:duotone>
              <a:schemeClr val="accent1">
                <a:shade val="45000"/>
                <a:satMod val="135000"/>
              </a:schemeClr>
              <a:prstClr val="white"/>
            </a:duotone>
          </a:blip>
          <a:stretch>
            <a:fillRect/>
          </a:stretch>
        </p:blipFill>
        <p:spPr>
          <a:xfrm rot="20757128">
            <a:off x="9771138" y="4120411"/>
            <a:ext cx="253668" cy="259080"/>
          </a:xfrm>
          <a:prstGeom prst="rect">
            <a:avLst/>
          </a:prstGeom>
        </p:spPr>
      </p:pic>
      <p:pic>
        <p:nvPicPr>
          <p:cNvPr id="16" name="图片 15"/>
          <p:cNvPicPr>
            <a:picLocks noChangeAspect="1"/>
          </p:cNvPicPr>
          <p:nvPr/>
        </p:nvPicPr>
        <p:blipFill>
          <a:blip r:embed="rId3" cstate="email">
            <a:duotone>
              <a:schemeClr val="accent1">
                <a:shade val="45000"/>
                <a:satMod val="135000"/>
              </a:schemeClr>
              <a:prstClr val="white"/>
            </a:duotone>
          </a:blip>
          <a:stretch>
            <a:fillRect/>
          </a:stretch>
        </p:blipFill>
        <p:spPr>
          <a:xfrm rot="666368">
            <a:off x="10751038" y="5608246"/>
            <a:ext cx="383042" cy="429444"/>
          </a:xfrm>
          <a:prstGeom prst="rect">
            <a:avLst/>
          </a:prstGeom>
        </p:spPr>
      </p:pic>
      <p:sp>
        <p:nvSpPr>
          <p:cNvPr id="2" name="标题 1"/>
          <p:cNvSpPr>
            <a:spLocks noGrp="1"/>
          </p:cNvSpPr>
          <p:nvPr>
            <p:ph type="title" hasCustomPrompt="1"/>
          </p:nvPr>
        </p:nvSpPr>
        <p:spPr>
          <a:xfrm>
            <a:off x="3282676" y="3423943"/>
            <a:ext cx="5626648" cy="757643"/>
          </a:xfrm>
        </p:spPr>
        <p:txBody>
          <a:bodyPr wrap="square" anchor="t" anchorCtr="0">
            <a:normAutofit/>
          </a:bodyPr>
          <a:lstStyle>
            <a:lvl1pPr algn="ctr">
              <a:defRPr sz="4000">
                <a:solidFill>
                  <a:schemeClr val="tx2"/>
                </a:solidFill>
              </a:defRPr>
            </a:lvl1pPr>
          </a:lstStyle>
          <a:p>
            <a:r>
              <a:rPr lang="zh-CN" altLang="en-US" dirty="0"/>
              <a:t>单击此处编辑标题</a:t>
            </a:r>
            <a:endParaRPr lang="zh-CN" altLang="en-US" dirty="0"/>
          </a:p>
        </p:txBody>
      </p:sp>
      <p:sp>
        <p:nvSpPr>
          <p:cNvPr id="3" name="文本占位符 2"/>
          <p:cNvSpPr>
            <a:spLocks noGrp="1"/>
          </p:cNvSpPr>
          <p:nvPr>
            <p:ph type="body" idx="1" hasCustomPrompt="1"/>
          </p:nvPr>
        </p:nvSpPr>
        <p:spPr>
          <a:xfrm>
            <a:off x="3282676" y="2577827"/>
            <a:ext cx="5626648" cy="757643"/>
          </a:xfrm>
        </p:spPr>
        <p:txBody>
          <a:bodyPr anchor="b" anchorCtr="0">
            <a:normAutofit/>
          </a:bodyPr>
          <a:lstStyle>
            <a:lvl1pPr marL="0" indent="0" algn="ctr">
              <a:buNone/>
              <a:defRPr sz="4000" b="1">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6" name="图片 5"/>
          <p:cNvPicPr>
            <a:picLocks noChangeAspect="1"/>
          </p:cNvPicPr>
          <p:nvPr/>
        </p:nvPicPr>
        <p:blipFill>
          <a:blip r:embed="rId2" cstate="email">
            <a:duotone>
              <a:schemeClr val="accent1">
                <a:shade val="45000"/>
                <a:satMod val="135000"/>
              </a:schemeClr>
              <a:prstClr val="white"/>
            </a:duotone>
            <a:lum contrast="20000"/>
          </a:blip>
          <a:stretch>
            <a:fillRect/>
          </a:stretch>
        </p:blipFill>
        <p:spPr>
          <a:xfrm rot="1535812">
            <a:off x="1083066" y="1169940"/>
            <a:ext cx="952356" cy="1233568"/>
          </a:xfrm>
          <a:prstGeom prst="rect">
            <a:avLst/>
          </a:prstGeom>
        </p:spPr>
      </p:pic>
      <p:pic>
        <p:nvPicPr>
          <p:cNvPr id="7" name="图片 6"/>
          <p:cNvPicPr>
            <a:picLocks noChangeAspect="1"/>
          </p:cNvPicPr>
          <p:nvPr/>
        </p:nvPicPr>
        <p:blipFill>
          <a:blip r:embed="rId3">
            <a:duotone>
              <a:schemeClr val="accent1">
                <a:shade val="45000"/>
                <a:satMod val="135000"/>
              </a:schemeClr>
              <a:prstClr val="white"/>
            </a:duotone>
          </a:blip>
          <a:stretch>
            <a:fillRect/>
          </a:stretch>
        </p:blipFill>
        <p:spPr>
          <a:xfrm rot="20757128">
            <a:off x="4705209" y="929090"/>
            <a:ext cx="485192" cy="495544"/>
          </a:xfrm>
          <a:prstGeom prst="rect">
            <a:avLst/>
          </a:prstGeom>
        </p:spPr>
      </p:pic>
      <p:pic>
        <p:nvPicPr>
          <p:cNvPr id="8" name="图片 7"/>
          <p:cNvPicPr>
            <a:picLocks noChangeAspect="1"/>
          </p:cNvPicPr>
          <p:nvPr/>
        </p:nvPicPr>
        <p:blipFill>
          <a:blip r:embed="rId3" cstate="email">
            <a:duotone>
              <a:schemeClr val="accent1">
                <a:shade val="45000"/>
                <a:satMod val="135000"/>
              </a:schemeClr>
              <a:prstClr val="white"/>
            </a:duotone>
          </a:blip>
          <a:stretch>
            <a:fillRect/>
          </a:stretch>
        </p:blipFill>
        <p:spPr>
          <a:xfrm rot="20757128">
            <a:off x="3710196" y="1801348"/>
            <a:ext cx="253668" cy="259080"/>
          </a:xfrm>
          <a:prstGeom prst="rect">
            <a:avLst/>
          </a:prstGeom>
        </p:spPr>
      </p:pic>
      <p:pic>
        <p:nvPicPr>
          <p:cNvPr id="9" name="图片 8"/>
          <p:cNvPicPr>
            <a:picLocks noChangeAspect="1"/>
          </p:cNvPicPr>
          <p:nvPr/>
        </p:nvPicPr>
        <p:blipFill>
          <a:blip r:embed="rId3" cstate="email">
            <a:duotone>
              <a:schemeClr val="accent1">
                <a:shade val="45000"/>
                <a:satMod val="135000"/>
              </a:schemeClr>
              <a:prstClr val="white"/>
            </a:duotone>
          </a:blip>
          <a:stretch>
            <a:fillRect/>
          </a:stretch>
        </p:blipFill>
        <p:spPr>
          <a:xfrm rot="674765">
            <a:off x="464408" y="860749"/>
            <a:ext cx="365982" cy="373791"/>
          </a:xfrm>
          <a:prstGeom prst="rect">
            <a:avLst/>
          </a:prstGeom>
        </p:spPr>
      </p:pic>
      <p:pic>
        <p:nvPicPr>
          <p:cNvPr id="10" name="图片 9"/>
          <p:cNvPicPr>
            <a:picLocks noChangeAspect="1"/>
          </p:cNvPicPr>
          <p:nvPr/>
        </p:nvPicPr>
        <p:blipFill>
          <a:blip r:embed="rId4" cstate="email">
            <a:duotone>
              <a:schemeClr val="accent1">
                <a:shade val="45000"/>
                <a:satMod val="135000"/>
              </a:schemeClr>
              <a:prstClr val="white"/>
            </a:duotone>
            <a:lum bright="-20000" contrast="40000"/>
          </a:blip>
          <a:stretch>
            <a:fillRect/>
          </a:stretch>
        </p:blipFill>
        <p:spPr>
          <a:xfrm>
            <a:off x="1495097" y="2758172"/>
            <a:ext cx="4171696" cy="3446409"/>
          </a:xfrm>
          <a:prstGeom prst="rect">
            <a:avLst/>
          </a:prstGeom>
        </p:spPr>
      </p:pic>
      <p:sp>
        <p:nvSpPr>
          <p:cNvPr id="11" name="任意多边形: 形状 10"/>
          <p:cNvSpPr/>
          <p:nvPr/>
        </p:nvSpPr>
        <p:spPr>
          <a:xfrm>
            <a:off x="6031420" y="5587989"/>
            <a:ext cx="5686045" cy="926432"/>
          </a:xfrm>
          <a:custGeom>
            <a:avLst/>
            <a:gdLst>
              <a:gd name="connsiteX0" fmla="*/ 0 w 3898232"/>
              <a:gd name="connsiteY0" fmla="*/ 0 h 926432"/>
              <a:gd name="connsiteX1" fmla="*/ 2695074 w 3898232"/>
              <a:gd name="connsiteY1" fmla="*/ 252664 h 926432"/>
              <a:gd name="connsiteX2" fmla="*/ 3898232 w 3898232"/>
              <a:gd name="connsiteY2" fmla="*/ 926432 h 926432"/>
            </a:gdLst>
            <a:ahLst/>
            <a:cxnLst>
              <a:cxn ang="0">
                <a:pos x="connsiteX0" y="connsiteY0"/>
              </a:cxn>
              <a:cxn ang="0">
                <a:pos x="connsiteX1" y="connsiteY1"/>
              </a:cxn>
              <a:cxn ang="0">
                <a:pos x="connsiteX2" y="connsiteY2"/>
              </a:cxn>
            </a:cxnLst>
            <a:rect l="l" t="t" r="r" b="b"/>
            <a:pathLst>
              <a:path w="3898232" h="926432">
                <a:moveTo>
                  <a:pt x="0" y="0"/>
                </a:moveTo>
                <a:cubicBezTo>
                  <a:pt x="1022684" y="49129"/>
                  <a:pt x="2045369" y="98259"/>
                  <a:pt x="2695074" y="252664"/>
                </a:cubicBezTo>
                <a:cubicBezTo>
                  <a:pt x="3344779" y="407069"/>
                  <a:pt x="3753853" y="828174"/>
                  <a:pt x="3898232" y="926432"/>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p:cNvSpPr/>
          <p:nvPr/>
        </p:nvSpPr>
        <p:spPr>
          <a:xfrm>
            <a:off x="129494" y="5764835"/>
            <a:ext cx="1153206" cy="749586"/>
          </a:xfrm>
          <a:custGeom>
            <a:avLst/>
            <a:gdLst>
              <a:gd name="connsiteX0" fmla="*/ 58587 w 3425902"/>
              <a:gd name="connsiteY0" fmla="*/ 737736 h 749586"/>
              <a:gd name="connsiteX1" fmla="*/ 102130 w 3425902"/>
              <a:gd name="connsiteY1" fmla="*/ 694194 h 749586"/>
              <a:gd name="connsiteX2" fmla="*/ 1002016 w 3425902"/>
              <a:gd name="connsiteY2" fmla="*/ 302308 h 749586"/>
              <a:gd name="connsiteX3" fmla="*/ 3019502 w 3425902"/>
              <a:gd name="connsiteY3" fmla="*/ 26536 h 749586"/>
              <a:gd name="connsiteX4" fmla="*/ 3425902 w 3425902"/>
              <a:gd name="connsiteY4" fmla="*/ 26536 h 749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5902" h="749586">
                <a:moveTo>
                  <a:pt x="58587" y="737736"/>
                </a:moveTo>
                <a:cubicBezTo>
                  <a:pt x="1739" y="752250"/>
                  <a:pt x="-55108" y="766765"/>
                  <a:pt x="102130" y="694194"/>
                </a:cubicBezTo>
                <a:cubicBezTo>
                  <a:pt x="259368" y="621623"/>
                  <a:pt x="515787" y="413584"/>
                  <a:pt x="1002016" y="302308"/>
                </a:cubicBezTo>
                <a:cubicBezTo>
                  <a:pt x="1488245" y="191032"/>
                  <a:pt x="2615521" y="72498"/>
                  <a:pt x="3019502" y="26536"/>
                </a:cubicBezTo>
                <a:cubicBezTo>
                  <a:pt x="3423483" y="-19426"/>
                  <a:pt x="3424692" y="3555"/>
                  <a:pt x="3425902" y="26536"/>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3" cstate="email">
            <a:duotone>
              <a:schemeClr val="accent1">
                <a:shade val="45000"/>
                <a:satMod val="135000"/>
              </a:schemeClr>
              <a:prstClr val="white"/>
            </a:duotone>
          </a:blip>
          <a:stretch>
            <a:fillRect/>
          </a:stretch>
        </p:blipFill>
        <p:spPr>
          <a:xfrm rot="666368">
            <a:off x="585532" y="3632083"/>
            <a:ext cx="383042" cy="429444"/>
          </a:xfrm>
          <a:prstGeom prst="rect">
            <a:avLst/>
          </a:prstGeom>
        </p:spPr>
      </p:pic>
      <p:sp>
        <p:nvSpPr>
          <p:cNvPr id="14" name="任意多边形: 形状 13"/>
          <p:cNvSpPr/>
          <p:nvPr/>
        </p:nvSpPr>
        <p:spPr>
          <a:xfrm>
            <a:off x="6301295" y="3483899"/>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6212113" y="2150841"/>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6106605" y="2169891"/>
            <a:ext cx="5160390" cy="1341182"/>
          </a:xfrm>
        </p:spPr>
        <p:txBody>
          <a:bodyPr>
            <a:normAutofit/>
          </a:bodyPr>
          <a:lstStyle>
            <a:lvl1pPr algn="ctr">
              <a:defRPr sz="5400" b="1"/>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17" name="内容占位符 16"/>
          <p:cNvSpPr>
            <a:spLocks noGrp="1"/>
          </p:cNvSpPr>
          <p:nvPr>
            <p:ph sz="quarter" idx="13"/>
          </p:nvPr>
        </p:nvSpPr>
        <p:spPr>
          <a:xfrm>
            <a:off x="6096000" y="3656013"/>
            <a:ext cx="5170488" cy="358431"/>
          </a:xfrm>
        </p:spPr>
        <p:txBody>
          <a:bodyPr>
            <a:normAutofit/>
          </a:bodyPr>
          <a:lstStyle>
            <a:lvl1pPr marL="0" indent="0" algn="ctr">
              <a:buNone/>
              <a:defRPr sz="1600">
                <a:solidFill>
                  <a:schemeClr val="tx2"/>
                </a:solidFill>
              </a:defRPr>
            </a:lvl1pPr>
            <a:lvl2pPr>
              <a:defRPr sz="1600"/>
            </a:lvl2pPr>
            <a:lvl3pPr>
              <a:defRPr sz="1600"/>
            </a:lvl3pPr>
            <a:lvl4pPr>
              <a:defRPr sz="1600"/>
            </a:lvl4pPr>
            <a:lvl5pPr>
              <a:defRPr sz="1600"/>
            </a:lvl5pPr>
          </a:lstStyle>
          <a:p>
            <a:pPr lvl="0"/>
            <a:r>
              <a:rPr lang="zh-CN" altLang="en-US" dirty="0"/>
              <a:t>单击此处编辑母版文本样式</a:t>
            </a:r>
            <a:endParaRPr lang="zh-CN" alt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8435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12997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565CE74E-AB26-4998-AD42-012C4C1AD076}"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defTabSz="914400" rtl="0" eaLnBrk="1" latinLnBrk="0" hangingPunct="1">
        <a:lnSpc>
          <a:spcPct val="12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bg1">
              <a:lumMod val="50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bg1">
              <a:lumMod val="50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8.xml"/><Relationship Id="rId6" Type="http://schemas.openxmlformats.org/officeDocument/2006/relationships/tags" Target="../tags/tag183.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tags" Target="../tags/tag182.xml"/><Relationship Id="rId1" Type="http://schemas.openxmlformats.org/officeDocument/2006/relationships/tags" Target="../tags/tag181.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8.xml"/><Relationship Id="rId4" Type="http://schemas.openxmlformats.org/officeDocument/2006/relationships/tags" Target="../tags/tag186.xml"/><Relationship Id="rId3" Type="http://schemas.openxmlformats.org/officeDocument/2006/relationships/image" Target="../media/image8.png"/><Relationship Id="rId2" Type="http://schemas.openxmlformats.org/officeDocument/2006/relationships/tags" Target="../tags/tag185.xml"/><Relationship Id="rId1" Type="http://schemas.openxmlformats.org/officeDocument/2006/relationships/tags" Target="../tags/tag184.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3.xml"/><Relationship Id="rId4" Type="http://schemas.openxmlformats.org/officeDocument/2006/relationships/themeOverride" Target="../theme/themeOverride4.xml"/><Relationship Id="rId3" Type="http://schemas.openxmlformats.org/officeDocument/2006/relationships/tags" Target="../tags/tag189.xml"/><Relationship Id="rId2" Type="http://schemas.openxmlformats.org/officeDocument/2006/relationships/tags" Target="../tags/tag188.xml"/><Relationship Id="rId1" Type="http://schemas.openxmlformats.org/officeDocument/2006/relationships/tags" Target="../tags/tag187.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tags" Target="../tags/tag190.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8.xml"/><Relationship Id="rId4" Type="http://schemas.openxmlformats.org/officeDocument/2006/relationships/tags" Target="../tags/tag195.xml"/><Relationship Id="rId3" Type="http://schemas.openxmlformats.org/officeDocument/2006/relationships/image" Target="../media/image9.png"/><Relationship Id="rId2" Type="http://schemas.openxmlformats.org/officeDocument/2006/relationships/tags" Target="../tags/tag194.xml"/><Relationship Id="rId1" Type="http://schemas.openxmlformats.org/officeDocument/2006/relationships/tags" Target="../tags/tag193.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tags" Target="../tags/tag198.xml"/><Relationship Id="rId2" Type="http://schemas.openxmlformats.org/officeDocument/2006/relationships/tags" Target="../tags/tag197.xml"/><Relationship Id="rId1" Type="http://schemas.openxmlformats.org/officeDocument/2006/relationships/tags" Target="../tags/tag196.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3.xml"/><Relationship Id="rId4" Type="http://schemas.openxmlformats.org/officeDocument/2006/relationships/themeOverride" Target="../theme/themeOverride5.xml"/><Relationship Id="rId3" Type="http://schemas.openxmlformats.org/officeDocument/2006/relationships/tags" Target="../tags/tag201.xml"/><Relationship Id="rId2" Type="http://schemas.openxmlformats.org/officeDocument/2006/relationships/tags" Target="../tags/tag200.xml"/><Relationship Id="rId1" Type="http://schemas.openxmlformats.org/officeDocument/2006/relationships/tags" Target="../tags/tag199.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tags" Target="../tags/tag202.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tags" Target="../tags/tag205.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tags" Target="../tags/tag209.xml"/><Relationship Id="rId2" Type="http://schemas.openxmlformats.org/officeDocument/2006/relationships/image" Target="../media/image10.png"/><Relationship Id="rId1" Type="http://schemas.openxmlformats.org/officeDocument/2006/relationships/tags" Target="../tags/tag208.xml"/></Relationships>
</file>

<file path=ppt/slides/_rels/slide2.xml.rels><?xml version="1.0" encoding="UTF-8" standalone="yes"?>
<Relationships xmlns="http://schemas.openxmlformats.org/package/2006/relationships"><Relationship Id="rId99" Type="http://schemas.openxmlformats.org/officeDocument/2006/relationships/tags" Target="../tags/tag103.xml"/><Relationship Id="rId98" Type="http://schemas.openxmlformats.org/officeDocument/2006/relationships/tags" Target="../tags/tag102.xml"/><Relationship Id="rId97" Type="http://schemas.openxmlformats.org/officeDocument/2006/relationships/tags" Target="../tags/tag101.xml"/><Relationship Id="rId96" Type="http://schemas.openxmlformats.org/officeDocument/2006/relationships/tags" Target="../tags/tag100.xml"/><Relationship Id="rId95" Type="http://schemas.openxmlformats.org/officeDocument/2006/relationships/tags" Target="../tags/tag99.xml"/><Relationship Id="rId94" Type="http://schemas.openxmlformats.org/officeDocument/2006/relationships/tags" Target="../tags/tag98.xml"/><Relationship Id="rId93" Type="http://schemas.openxmlformats.org/officeDocument/2006/relationships/tags" Target="../tags/tag97.xml"/><Relationship Id="rId92" Type="http://schemas.openxmlformats.org/officeDocument/2006/relationships/tags" Target="../tags/tag96.xml"/><Relationship Id="rId91" Type="http://schemas.openxmlformats.org/officeDocument/2006/relationships/tags" Target="../tags/tag95.xml"/><Relationship Id="rId90" Type="http://schemas.openxmlformats.org/officeDocument/2006/relationships/tags" Target="../tags/tag94.xml"/><Relationship Id="rId9" Type="http://schemas.openxmlformats.org/officeDocument/2006/relationships/tags" Target="../tags/tag13.xml"/><Relationship Id="rId89" Type="http://schemas.openxmlformats.org/officeDocument/2006/relationships/tags" Target="../tags/tag93.xml"/><Relationship Id="rId88" Type="http://schemas.openxmlformats.org/officeDocument/2006/relationships/tags" Target="../tags/tag92.xml"/><Relationship Id="rId87" Type="http://schemas.openxmlformats.org/officeDocument/2006/relationships/tags" Target="../tags/tag91.xml"/><Relationship Id="rId86" Type="http://schemas.openxmlformats.org/officeDocument/2006/relationships/tags" Target="../tags/tag90.xml"/><Relationship Id="rId85" Type="http://schemas.openxmlformats.org/officeDocument/2006/relationships/tags" Target="../tags/tag89.xml"/><Relationship Id="rId84" Type="http://schemas.openxmlformats.org/officeDocument/2006/relationships/tags" Target="../tags/tag88.xml"/><Relationship Id="rId83" Type="http://schemas.openxmlformats.org/officeDocument/2006/relationships/tags" Target="../tags/tag87.xml"/><Relationship Id="rId82" Type="http://schemas.openxmlformats.org/officeDocument/2006/relationships/tags" Target="../tags/tag86.xml"/><Relationship Id="rId81" Type="http://schemas.openxmlformats.org/officeDocument/2006/relationships/tags" Target="../tags/tag85.xml"/><Relationship Id="rId80" Type="http://schemas.openxmlformats.org/officeDocument/2006/relationships/tags" Target="../tags/tag84.xml"/><Relationship Id="rId8" Type="http://schemas.openxmlformats.org/officeDocument/2006/relationships/tags" Target="../tags/tag12.xml"/><Relationship Id="rId79" Type="http://schemas.openxmlformats.org/officeDocument/2006/relationships/tags" Target="../tags/tag83.xml"/><Relationship Id="rId78" Type="http://schemas.openxmlformats.org/officeDocument/2006/relationships/tags" Target="../tags/tag82.xml"/><Relationship Id="rId77" Type="http://schemas.openxmlformats.org/officeDocument/2006/relationships/tags" Target="../tags/tag81.xml"/><Relationship Id="rId76" Type="http://schemas.openxmlformats.org/officeDocument/2006/relationships/tags" Target="../tags/tag80.xml"/><Relationship Id="rId75" Type="http://schemas.openxmlformats.org/officeDocument/2006/relationships/tags" Target="../tags/tag79.xml"/><Relationship Id="rId74" Type="http://schemas.openxmlformats.org/officeDocument/2006/relationships/tags" Target="../tags/tag78.xml"/><Relationship Id="rId73" Type="http://schemas.openxmlformats.org/officeDocument/2006/relationships/tags" Target="../tags/tag77.xml"/><Relationship Id="rId72" Type="http://schemas.openxmlformats.org/officeDocument/2006/relationships/tags" Target="../tags/tag76.xml"/><Relationship Id="rId71" Type="http://schemas.openxmlformats.org/officeDocument/2006/relationships/tags" Target="../tags/tag75.xml"/><Relationship Id="rId70" Type="http://schemas.openxmlformats.org/officeDocument/2006/relationships/tags" Target="../tags/tag74.xml"/><Relationship Id="rId7" Type="http://schemas.openxmlformats.org/officeDocument/2006/relationships/tags" Target="../tags/tag11.xml"/><Relationship Id="rId69" Type="http://schemas.openxmlformats.org/officeDocument/2006/relationships/tags" Target="../tags/tag73.xml"/><Relationship Id="rId68" Type="http://schemas.openxmlformats.org/officeDocument/2006/relationships/tags" Target="../tags/tag72.xml"/><Relationship Id="rId67" Type="http://schemas.openxmlformats.org/officeDocument/2006/relationships/tags" Target="../tags/tag71.xml"/><Relationship Id="rId66" Type="http://schemas.openxmlformats.org/officeDocument/2006/relationships/tags" Target="../tags/tag70.xml"/><Relationship Id="rId65" Type="http://schemas.openxmlformats.org/officeDocument/2006/relationships/tags" Target="../tags/tag69.xml"/><Relationship Id="rId64" Type="http://schemas.openxmlformats.org/officeDocument/2006/relationships/tags" Target="../tags/tag68.xml"/><Relationship Id="rId63" Type="http://schemas.openxmlformats.org/officeDocument/2006/relationships/tags" Target="../tags/tag67.xml"/><Relationship Id="rId62" Type="http://schemas.openxmlformats.org/officeDocument/2006/relationships/tags" Target="../tags/tag66.xml"/><Relationship Id="rId61" Type="http://schemas.openxmlformats.org/officeDocument/2006/relationships/tags" Target="../tags/tag65.xml"/><Relationship Id="rId60" Type="http://schemas.openxmlformats.org/officeDocument/2006/relationships/tags" Target="../tags/tag64.xml"/><Relationship Id="rId6" Type="http://schemas.openxmlformats.org/officeDocument/2006/relationships/tags" Target="../tags/tag10.xml"/><Relationship Id="rId59" Type="http://schemas.openxmlformats.org/officeDocument/2006/relationships/tags" Target="../tags/tag63.xml"/><Relationship Id="rId58" Type="http://schemas.openxmlformats.org/officeDocument/2006/relationships/tags" Target="../tags/tag62.xml"/><Relationship Id="rId57" Type="http://schemas.openxmlformats.org/officeDocument/2006/relationships/tags" Target="../tags/tag61.xml"/><Relationship Id="rId56" Type="http://schemas.openxmlformats.org/officeDocument/2006/relationships/tags" Target="../tags/tag60.xml"/><Relationship Id="rId55" Type="http://schemas.openxmlformats.org/officeDocument/2006/relationships/tags" Target="../tags/tag59.xml"/><Relationship Id="rId54" Type="http://schemas.openxmlformats.org/officeDocument/2006/relationships/tags" Target="../tags/tag58.xml"/><Relationship Id="rId53" Type="http://schemas.openxmlformats.org/officeDocument/2006/relationships/tags" Target="../tags/tag57.xml"/><Relationship Id="rId52" Type="http://schemas.openxmlformats.org/officeDocument/2006/relationships/tags" Target="../tags/tag56.xml"/><Relationship Id="rId51" Type="http://schemas.openxmlformats.org/officeDocument/2006/relationships/tags" Target="../tags/tag55.xml"/><Relationship Id="rId50" Type="http://schemas.openxmlformats.org/officeDocument/2006/relationships/tags" Target="../tags/tag54.xml"/><Relationship Id="rId5" Type="http://schemas.openxmlformats.org/officeDocument/2006/relationships/tags" Target="../tags/tag9.xml"/><Relationship Id="rId49" Type="http://schemas.openxmlformats.org/officeDocument/2006/relationships/tags" Target="../tags/tag53.xml"/><Relationship Id="rId48" Type="http://schemas.openxmlformats.org/officeDocument/2006/relationships/tags" Target="../tags/tag52.xml"/><Relationship Id="rId47" Type="http://schemas.openxmlformats.org/officeDocument/2006/relationships/tags" Target="../tags/tag51.xml"/><Relationship Id="rId46" Type="http://schemas.openxmlformats.org/officeDocument/2006/relationships/tags" Target="../tags/tag50.xml"/><Relationship Id="rId45" Type="http://schemas.openxmlformats.org/officeDocument/2006/relationships/tags" Target="../tags/tag49.xml"/><Relationship Id="rId44" Type="http://schemas.openxmlformats.org/officeDocument/2006/relationships/tags" Target="../tags/tag48.xml"/><Relationship Id="rId43" Type="http://schemas.openxmlformats.org/officeDocument/2006/relationships/tags" Target="../tags/tag47.xml"/><Relationship Id="rId42" Type="http://schemas.openxmlformats.org/officeDocument/2006/relationships/tags" Target="../tags/tag46.xml"/><Relationship Id="rId41" Type="http://schemas.openxmlformats.org/officeDocument/2006/relationships/tags" Target="../tags/tag45.xml"/><Relationship Id="rId40" Type="http://schemas.openxmlformats.org/officeDocument/2006/relationships/tags" Target="../tags/tag44.xml"/><Relationship Id="rId4" Type="http://schemas.openxmlformats.org/officeDocument/2006/relationships/tags" Target="../tags/tag8.xml"/><Relationship Id="rId39" Type="http://schemas.openxmlformats.org/officeDocument/2006/relationships/tags" Target="../tags/tag43.xml"/><Relationship Id="rId38" Type="http://schemas.openxmlformats.org/officeDocument/2006/relationships/tags" Target="../tags/tag42.xml"/><Relationship Id="rId37" Type="http://schemas.openxmlformats.org/officeDocument/2006/relationships/tags" Target="../tags/tag41.xml"/><Relationship Id="rId36" Type="http://schemas.openxmlformats.org/officeDocument/2006/relationships/tags" Target="../tags/tag40.xml"/><Relationship Id="rId35" Type="http://schemas.openxmlformats.org/officeDocument/2006/relationships/tags" Target="../tags/tag39.xml"/><Relationship Id="rId34" Type="http://schemas.openxmlformats.org/officeDocument/2006/relationships/tags" Target="../tags/tag38.xml"/><Relationship Id="rId33" Type="http://schemas.openxmlformats.org/officeDocument/2006/relationships/tags" Target="../tags/tag37.xml"/><Relationship Id="rId32" Type="http://schemas.openxmlformats.org/officeDocument/2006/relationships/tags" Target="../tags/tag36.xml"/><Relationship Id="rId31" Type="http://schemas.openxmlformats.org/officeDocument/2006/relationships/tags" Target="../tags/tag35.xml"/><Relationship Id="rId30" Type="http://schemas.openxmlformats.org/officeDocument/2006/relationships/tags" Target="../tags/tag34.xml"/><Relationship Id="rId3" Type="http://schemas.openxmlformats.org/officeDocument/2006/relationships/tags" Target="../tags/tag7.xml"/><Relationship Id="rId29" Type="http://schemas.openxmlformats.org/officeDocument/2006/relationships/tags" Target="../tags/tag33.xml"/><Relationship Id="rId28" Type="http://schemas.openxmlformats.org/officeDocument/2006/relationships/tags" Target="../tags/tag32.xml"/><Relationship Id="rId27" Type="http://schemas.openxmlformats.org/officeDocument/2006/relationships/tags" Target="../tags/tag31.xml"/><Relationship Id="rId26" Type="http://schemas.openxmlformats.org/officeDocument/2006/relationships/tags" Target="../tags/tag30.xml"/><Relationship Id="rId25" Type="http://schemas.openxmlformats.org/officeDocument/2006/relationships/tags" Target="../tags/tag29.xml"/><Relationship Id="rId24" Type="http://schemas.openxmlformats.org/officeDocument/2006/relationships/tags" Target="../tags/tag28.xml"/><Relationship Id="rId23" Type="http://schemas.openxmlformats.org/officeDocument/2006/relationships/tags" Target="../tags/tag27.xml"/><Relationship Id="rId22" Type="http://schemas.openxmlformats.org/officeDocument/2006/relationships/tags" Target="../tags/tag26.xml"/><Relationship Id="rId21" Type="http://schemas.openxmlformats.org/officeDocument/2006/relationships/tags" Target="../tags/tag25.xml"/><Relationship Id="rId20" Type="http://schemas.openxmlformats.org/officeDocument/2006/relationships/tags" Target="../tags/tag24.xml"/><Relationship Id="rId2" Type="http://schemas.openxmlformats.org/officeDocument/2006/relationships/tags" Target="../tags/tag6.xml"/><Relationship Id="rId19" Type="http://schemas.openxmlformats.org/officeDocument/2006/relationships/tags" Target="../tags/tag23.xml"/><Relationship Id="rId18" Type="http://schemas.openxmlformats.org/officeDocument/2006/relationships/tags" Target="../tags/tag22.xml"/><Relationship Id="rId17" Type="http://schemas.openxmlformats.org/officeDocument/2006/relationships/tags" Target="../tags/tag21.xml"/><Relationship Id="rId16" Type="http://schemas.openxmlformats.org/officeDocument/2006/relationships/tags" Target="../tags/tag20.xml"/><Relationship Id="rId158" Type="http://schemas.openxmlformats.org/officeDocument/2006/relationships/notesSlide" Target="../notesSlides/notesSlide2.xml"/><Relationship Id="rId157" Type="http://schemas.openxmlformats.org/officeDocument/2006/relationships/slideLayout" Target="../slideLayouts/slideLayout7.xml"/><Relationship Id="rId156" Type="http://schemas.openxmlformats.org/officeDocument/2006/relationships/themeOverride" Target="../theme/themeOverride1.xml"/><Relationship Id="rId155" Type="http://schemas.openxmlformats.org/officeDocument/2006/relationships/tags" Target="../tags/tag159.xml"/><Relationship Id="rId154" Type="http://schemas.openxmlformats.org/officeDocument/2006/relationships/tags" Target="../tags/tag158.xml"/><Relationship Id="rId153" Type="http://schemas.openxmlformats.org/officeDocument/2006/relationships/tags" Target="../tags/tag157.xml"/><Relationship Id="rId152" Type="http://schemas.openxmlformats.org/officeDocument/2006/relationships/tags" Target="../tags/tag156.xml"/><Relationship Id="rId151" Type="http://schemas.openxmlformats.org/officeDocument/2006/relationships/tags" Target="../tags/tag155.xml"/><Relationship Id="rId150" Type="http://schemas.openxmlformats.org/officeDocument/2006/relationships/tags" Target="../tags/tag154.xml"/><Relationship Id="rId15" Type="http://schemas.openxmlformats.org/officeDocument/2006/relationships/tags" Target="../tags/tag19.xml"/><Relationship Id="rId149" Type="http://schemas.openxmlformats.org/officeDocument/2006/relationships/tags" Target="../tags/tag153.xml"/><Relationship Id="rId148" Type="http://schemas.openxmlformats.org/officeDocument/2006/relationships/tags" Target="../tags/tag152.xml"/><Relationship Id="rId147" Type="http://schemas.openxmlformats.org/officeDocument/2006/relationships/tags" Target="../tags/tag151.xml"/><Relationship Id="rId146" Type="http://schemas.openxmlformats.org/officeDocument/2006/relationships/tags" Target="../tags/tag150.xml"/><Relationship Id="rId145" Type="http://schemas.openxmlformats.org/officeDocument/2006/relationships/tags" Target="../tags/tag149.xml"/><Relationship Id="rId144" Type="http://schemas.openxmlformats.org/officeDocument/2006/relationships/tags" Target="../tags/tag148.xml"/><Relationship Id="rId143" Type="http://schemas.openxmlformats.org/officeDocument/2006/relationships/tags" Target="../tags/tag147.xml"/><Relationship Id="rId142" Type="http://schemas.openxmlformats.org/officeDocument/2006/relationships/tags" Target="../tags/tag146.xml"/><Relationship Id="rId141" Type="http://schemas.openxmlformats.org/officeDocument/2006/relationships/tags" Target="../tags/tag145.xml"/><Relationship Id="rId140" Type="http://schemas.openxmlformats.org/officeDocument/2006/relationships/tags" Target="../tags/tag144.xml"/><Relationship Id="rId14" Type="http://schemas.openxmlformats.org/officeDocument/2006/relationships/tags" Target="../tags/tag18.xml"/><Relationship Id="rId139" Type="http://schemas.openxmlformats.org/officeDocument/2006/relationships/tags" Target="../tags/tag143.xml"/><Relationship Id="rId138" Type="http://schemas.openxmlformats.org/officeDocument/2006/relationships/tags" Target="../tags/tag142.xml"/><Relationship Id="rId137" Type="http://schemas.openxmlformats.org/officeDocument/2006/relationships/tags" Target="../tags/tag141.xml"/><Relationship Id="rId136" Type="http://schemas.openxmlformats.org/officeDocument/2006/relationships/tags" Target="../tags/tag140.xml"/><Relationship Id="rId135" Type="http://schemas.openxmlformats.org/officeDocument/2006/relationships/tags" Target="../tags/tag139.xml"/><Relationship Id="rId134" Type="http://schemas.openxmlformats.org/officeDocument/2006/relationships/tags" Target="../tags/tag138.xml"/><Relationship Id="rId133" Type="http://schemas.openxmlformats.org/officeDocument/2006/relationships/tags" Target="../tags/tag137.xml"/><Relationship Id="rId132" Type="http://schemas.openxmlformats.org/officeDocument/2006/relationships/tags" Target="../tags/tag136.xml"/><Relationship Id="rId131" Type="http://schemas.openxmlformats.org/officeDocument/2006/relationships/tags" Target="../tags/tag135.xml"/><Relationship Id="rId130" Type="http://schemas.openxmlformats.org/officeDocument/2006/relationships/tags" Target="../tags/tag134.xml"/><Relationship Id="rId13" Type="http://schemas.openxmlformats.org/officeDocument/2006/relationships/tags" Target="../tags/tag17.xml"/><Relationship Id="rId129" Type="http://schemas.openxmlformats.org/officeDocument/2006/relationships/tags" Target="../tags/tag133.xml"/><Relationship Id="rId128" Type="http://schemas.openxmlformats.org/officeDocument/2006/relationships/tags" Target="../tags/tag132.xml"/><Relationship Id="rId127" Type="http://schemas.openxmlformats.org/officeDocument/2006/relationships/tags" Target="../tags/tag131.xml"/><Relationship Id="rId126" Type="http://schemas.openxmlformats.org/officeDocument/2006/relationships/tags" Target="../tags/tag130.xml"/><Relationship Id="rId125" Type="http://schemas.openxmlformats.org/officeDocument/2006/relationships/tags" Target="../tags/tag129.xml"/><Relationship Id="rId124" Type="http://schemas.openxmlformats.org/officeDocument/2006/relationships/tags" Target="../tags/tag128.xml"/><Relationship Id="rId123" Type="http://schemas.openxmlformats.org/officeDocument/2006/relationships/tags" Target="../tags/tag127.xml"/><Relationship Id="rId122" Type="http://schemas.openxmlformats.org/officeDocument/2006/relationships/tags" Target="../tags/tag126.xml"/><Relationship Id="rId121" Type="http://schemas.openxmlformats.org/officeDocument/2006/relationships/tags" Target="../tags/tag125.xml"/><Relationship Id="rId120" Type="http://schemas.openxmlformats.org/officeDocument/2006/relationships/tags" Target="../tags/tag124.xml"/><Relationship Id="rId12" Type="http://schemas.openxmlformats.org/officeDocument/2006/relationships/tags" Target="../tags/tag16.xml"/><Relationship Id="rId119" Type="http://schemas.openxmlformats.org/officeDocument/2006/relationships/tags" Target="../tags/tag123.xml"/><Relationship Id="rId118" Type="http://schemas.openxmlformats.org/officeDocument/2006/relationships/tags" Target="../tags/tag122.xml"/><Relationship Id="rId117" Type="http://schemas.openxmlformats.org/officeDocument/2006/relationships/tags" Target="../tags/tag121.xml"/><Relationship Id="rId116" Type="http://schemas.openxmlformats.org/officeDocument/2006/relationships/tags" Target="../tags/tag120.xml"/><Relationship Id="rId115" Type="http://schemas.openxmlformats.org/officeDocument/2006/relationships/tags" Target="../tags/tag119.xml"/><Relationship Id="rId114" Type="http://schemas.openxmlformats.org/officeDocument/2006/relationships/tags" Target="../tags/tag118.xml"/><Relationship Id="rId113" Type="http://schemas.openxmlformats.org/officeDocument/2006/relationships/tags" Target="../tags/tag117.xml"/><Relationship Id="rId112" Type="http://schemas.openxmlformats.org/officeDocument/2006/relationships/tags" Target="../tags/tag116.xml"/><Relationship Id="rId111" Type="http://schemas.openxmlformats.org/officeDocument/2006/relationships/tags" Target="../tags/tag115.xml"/><Relationship Id="rId110" Type="http://schemas.openxmlformats.org/officeDocument/2006/relationships/tags" Target="../tags/tag114.xml"/><Relationship Id="rId11" Type="http://schemas.openxmlformats.org/officeDocument/2006/relationships/tags" Target="../tags/tag15.xml"/><Relationship Id="rId109" Type="http://schemas.openxmlformats.org/officeDocument/2006/relationships/tags" Target="../tags/tag113.xml"/><Relationship Id="rId108" Type="http://schemas.openxmlformats.org/officeDocument/2006/relationships/tags" Target="../tags/tag112.xml"/><Relationship Id="rId107" Type="http://schemas.openxmlformats.org/officeDocument/2006/relationships/tags" Target="../tags/tag111.xml"/><Relationship Id="rId106" Type="http://schemas.openxmlformats.org/officeDocument/2006/relationships/tags" Target="../tags/tag110.xml"/><Relationship Id="rId105" Type="http://schemas.openxmlformats.org/officeDocument/2006/relationships/tags" Target="../tags/tag109.xml"/><Relationship Id="rId104" Type="http://schemas.openxmlformats.org/officeDocument/2006/relationships/tags" Target="../tags/tag108.xml"/><Relationship Id="rId103" Type="http://schemas.openxmlformats.org/officeDocument/2006/relationships/tags" Target="../tags/tag107.xml"/><Relationship Id="rId102" Type="http://schemas.openxmlformats.org/officeDocument/2006/relationships/tags" Target="../tags/tag106.xml"/><Relationship Id="rId101" Type="http://schemas.openxmlformats.org/officeDocument/2006/relationships/tags" Target="../tags/tag105.xml"/><Relationship Id="rId100" Type="http://schemas.openxmlformats.org/officeDocument/2006/relationships/tags" Target="../tags/tag104.xml"/><Relationship Id="rId10" Type="http://schemas.openxmlformats.org/officeDocument/2006/relationships/tags" Target="../tags/tag14.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3.xml"/><Relationship Id="rId4" Type="http://schemas.openxmlformats.org/officeDocument/2006/relationships/themeOverride" Target="../theme/themeOverride6.xml"/><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tags" Target="../tags/tag210.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2.xml"/><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tags" Target="../tags/tag213.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3.xml"/><Relationship Id="rId4" Type="http://schemas.openxmlformats.org/officeDocument/2006/relationships/themeOverride" Target="../theme/themeOverride7.xml"/><Relationship Id="rId3" Type="http://schemas.openxmlformats.org/officeDocument/2006/relationships/tags" Target="../tags/tag218.xml"/><Relationship Id="rId2" Type="http://schemas.openxmlformats.org/officeDocument/2006/relationships/tags" Target="../tags/tag217.xml"/><Relationship Id="rId1" Type="http://schemas.openxmlformats.org/officeDocument/2006/relationships/tags" Target="../tags/tag216.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2.xml"/><Relationship Id="rId3" Type="http://schemas.openxmlformats.org/officeDocument/2006/relationships/tags" Target="../tags/tag221.xml"/><Relationship Id="rId2" Type="http://schemas.openxmlformats.org/officeDocument/2006/relationships/tags" Target="../tags/tag220.xml"/><Relationship Id="rId1" Type="http://schemas.openxmlformats.org/officeDocument/2006/relationships/tags" Target="../tags/tag219.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2.xml"/><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tags" Target="../tags/tag222.xml"/></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2.xml"/><Relationship Id="rId4" Type="http://schemas.openxmlformats.org/officeDocument/2006/relationships/tags" Target="../tags/tag227.xml"/><Relationship Id="rId3" Type="http://schemas.openxmlformats.org/officeDocument/2006/relationships/image" Target="../media/image11.png"/><Relationship Id="rId2" Type="http://schemas.openxmlformats.org/officeDocument/2006/relationships/tags" Target="../tags/tag226.xml"/><Relationship Id="rId1" Type="http://schemas.openxmlformats.org/officeDocument/2006/relationships/tags" Target="../tags/tag225.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2.xml"/><Relationship Id="rId3" Type="http://schemas.openxmlformats.org/officeDocument/2006/relationships/tags" Target="../tags/tag229.xml"/><Relationship Id="rId2" Type="http://schemas.openxmlformats.org/officeDocument/2006/relationships/image" Target="../media/image12.png"/><Relationship Id="rId1" Type="http://schemas.openxmlformats.org/officeDocument/2006/relationships/tags" Target="../tags/tag228.xml"/></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3.xml"/><Relationship Id="rId4" Type="http://schemas.openxmlformats.org/officeDocument/2006/relationships/themeOverride" Target="../theme/themeOverride8.xml"/><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2.xml"/><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2.xml"/><Relationship Id="rId3" Type="http://schemas.openxmlformats.org/officeDocument/2006/relationships/tags" Target="../tags/tag238.xml"/><Relationship Id="rId2" Type="http://schemas.openxmlformats.org/officeDocument/2006/relationships/tags" Target="../tags/tag237.xml"/><Relationship Id="rId1" Type="http://schemas.openxmlformats.org/officeDocument/2006/relationships/tags" Target="../tags/tag236.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3.xml"/><Relationship Id="rId4" Type="http://schemas.openxmlformats.org/officeDocument/2006/relationships/themeOverride" Target="../theme/themeOverride2.xml"/><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tags" Target="../tags/tag160.xml"/></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30.xml"/><Relationship Id="rId6" Type="http://schemas.openxmlformats.org/officeDocument/2006/relationships/slideLayout" Target="../slideLayouts/slideLayout2.xml"/><Relationship Id="rId5" Type="http://schemas.openxmlformats.org/officeDocument/2006/relationships/tags" Target="../tags/tag243.xml"/><Relationship Id="rId4" Type="http://schemas.openxmlformats.org/officeDocument/2006/relationships/tags" Target="../tags/tag242.xml"/><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tags" Target="../tags/tag239.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2.xml"/><Relationship Id="rId3" Type="http://schemas.openxmlformats.org/officeDocument/2006/relationships/tags" Target="../tags/tag246.xml"/><Relationship Id="rId2" Type="http://schemas.openxmlformats.org/officeDocument/2006/relationships/tags" Target="../tags/tag245.xml"/><Relationship Id="rId1" Type="http://schemas.openxmlformats.org/officeDocument/2006/relationships/tags" Target="../tags/tag244.xml"/></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2.xml"/><Relationship Id="rId4" Type="http://schemas.openxmlformats.org/officeDocument/2006/relationships/tags" Target="../tags/tag249.xml"/><Relationship Id="rId3" Type="http://schemas.openxmlformats.org/officeDocument/2006/relationships/image" Target="../media/image13.png"/><Relationship Id="rId2" Type="http://schemas.openxmlformats.org/officeDocument/2006/relationships/tags" Target="../tags/tag248.xml"/><Relationship Id="rId1" Type="http://schemas.openxmlformats.org/officeDocument/2006/relationships/tags" Target="../tags/tag247.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2.xml"/><Relationship Id="rId3" Type="http://schemas.openxmlformats.org/officeDocument/2006/relationships/tags" Target="../tags/tag252.xml"/><Relationship Id="rId2" Type="http://schemas.openxmlformats.org/officeDocument/2006/relationships/tags" Target="../tags/tag251.xml"/><Relationship Id="rId1" Type="http://schemas.openxmlformats.org/officeDocument/2006/relationships/tags" Target="../tags/tag250.xml"/></Relationships>
</file>

<file path=ppt/slides/_rels/slide34.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3.xml"/><Relationship Id="rId4" Type="http://schemas.openxmlformats.org/officeDocument/2006/relationships/themeOverride" Target="../theme/themeOverride9.xml"/><Relationship Id="rId3" Type="http://schemas.openxmlformats.org/officeDocument/2006/relationships/tags" Target="../tags/tag255.xml"/><Relationship Id="rId2" Type="http://schemas.openxmlformats.org/officeDocument/2006/relationships/tags" Target="../tags/tag254.xml"/><Relationship Id="rId1" Type="http://schemas.openxmlformats.org/officeDocument/2006/relationships/tags" Target="../tags/tag253.xml"/></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35.xml"/><Relationship Id="rId5" Type="http://schemas.openxmlformats.org/officeDocument/2006/relationships/slideLayout" Target="../slideLayouts/slideLayout2.xml"/><Relationship Id="rId4" Type="http://schemas.openxmlformats.org/officeDocument/2006/relationships/tags" Target="../tags/tag258.xml"/><Relationship Id="rId3" Type="http://schemas.openxmlformats.org/officeDocument/2006/relationships/image" Target="../media/image14.png"/><Relationship Id="rId2" Type="http://schemas.openxmlformats.org/officeDocument/2006/relationships/tags" Target="../tags/tag257.xml"/><Relationship Id="rId1" Type="http://schemas.openxmlformats.org/officeDocument/2006/relationships/tags" Target="../tags/tag256.xml"/></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2.xml"/><Relationship Id="rId3" Type="http://schemas.openxmlformats.org/officeDocument/2006/relationships/tags" Target="../tags/tag261.xml"/><Relationship Id="rId2" Type="http://schemas.openxmlformats.org/officeDocument/2006/relationships/tags" Target="../tags/tag260.xml"/><Relationship Id="rId1" Type="http://schemas.openxmlformats.org/officeDocument/2006/relationships/tags" Target="../tags/tag259.xml"/></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2.xml"/><Relationship Id="rId3" Type="http://schemas.openxmlformats.org/officeDocument/2006/relationships/tags" Target="../tags/tag264.xml"/><Relationship Id="rId2" Type="http://schemas.openxmlformats.org/officeDocument/2006/relationships/tags" Target="../tags/tag263.xml"/><Relationship Id="rId1" Type="http://schemas.openxmlformats.org/officeDocument/2006/relationships/tags" Target="../tags/tag262.xml"/></Relationships>
</file>

<file path=ppt/slides/_rels/slide38.xml.rels><?xml version="1.0" encoding="UTF-8" standalone="yes"?>
<Relationships xmlns="http://schemas.openxmlformats.org/package/2006/relationships"><Relationship Id="rId6" Type="http://schemas.openxmlformats.org/officeDocument/2006/relationships/notesSlide" Target="../notesSlides/notesSlide38.xml"/><Relationship Id="rId5" Type="http://schemas.openxmlformats.org/officeDocument/2006/relationships/slideLayout" Target="../slideLayouts/slideLayout3.xml"/><Relationship Id="rId4" Type="http://schemas.openxmlformats.org/officeDocument/2006/relationships/themeOverride" Target="../theme/themeOverride10.xml"/><Relationship Id="rId3" Type="http://schemas.openxmlformats.org/officeDocument/2006/relationships/tags" Target="../tags/tag267.xml"/><Relationship Id="rId2" Type="http://schemas.openxmlformats.org/officeDocument/2006/relationships/tags" Target="../tags/tag266.xml"/><Relationship Id="rId1" Type="http://schemas.openxmlformats.org/officeDocument/2006/relationships/tags" Target="../tags/tag265.xml"/></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2.xml"/><Relationship Id="rId3" Type="http://schemas.openxmlformats.org/officeDocument/2006/relationships/tags" Target="../tags/tag270.xml"/><Relationship Id="rId2" Type="http://schemas.openxmlformats.org/officeDocument/2006/relationships/tags" Target="../tags/tag269.xml"/><Relationship Id="rId1" Type="http://schemas.openxmlformats.org/officeDocument/2006/relationships/tags" Target="../tags/tag268.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2.xml"/><Relationship Id="rId3" Type="http://schemas.openxmlformats.org/officeDocument/2006/relationships/tags" Target="../tags/tag273.xml"/><Relationship Id="rId2" Type="http://schemas.openxmlformats.org/officeDocument/2006/relationships/tags" Target="../tags/tag272.xml"/><Relationship Id="rId1" Type="http://schemas.openxmlformats.org/officeDocument/2006/relationships/tags" Target="../tags/tag271.xml"/></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2.xml"/><Relationship Id="rId3" Type="http://schemas.openxmlformats.org/officeDocument/2006/relationships/tags" Target="../tags/tag276.xml"/><Relationship Id="rId2" Type="http://schemas.openxmlformats.org/officeDocument/2006/relationships/tags" Target="../tags/tag275.xml"/><Relationship Id="rId1" Type="http://schemas.openxmlformats.org/officeDocument/2006/relationships/tags" Target="../tags/tag274.xml"/></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2.xml"/><Relationship Id="rId3" Type="http://schemas.openxmlformats.org/officeDocument/2006/relationships/tags" Target="../tags/tag279.xml"/><Relationship Id="rId2" Type="http://schemas.openxmlformats.org/officeDocument/2006/relationships/tags" Target="../tags/tag278.xml"/><Relationship Id="rId1" Type="http://schemas.openxmlformats.org/officeDocument/2006/relationships/tags" Target="../tags/tag277.xml"/></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2.xml"/><Relationship Id="rId3" Type="http://schemas.openxmlformats.org/officeDocument/2006/relationships/tags" Target="../tags/tag282.xml"/><Relationship Id="rId2" Type="http://schemas.openxmlformats.org/officeDocument/2006/relationships/tags" Target="../tags/tag281.xml"/><Relationship Id="rId1" Type="http://schemas.openxmlformats.org/officeDocument/2006/relationships/tags" Target="../tags/tag280.xml"/></Relationships>
</file>

<file path=ppt/slides/_rels/slide44.xml.rels><?xml version="1.0" encoding="UTF-8" standalone="yes"?>
<Relationships xmlns="http://schemas.openxmlformats.org/package/2006/relationships"><Relationship Id="rId6" Type="http://schemas.openxmlformats.org/officeDocument/2006/relationships/notesSlide" Target="../notesSlides/notesSlide44.xml"/><Relationship Id="rId5" Type="http://schemas.openxmlformats.org/officeDocument/2006/relationships/slideLayout" Target="../slideLayouts/slideLayout3.xml"/><Relationship Id="rId4" Type="http://schemas.openxmlformats.org/officeDocument/2006/relationships/themeOverride" Target="../theme/themeOverride11.xml"/><Relationship Id="rId3" Type="http://schemas.openxmlformats.org/officeDocument/2006/relationships/tags" Target="../tags/tag285.xml"/><Relationship Id="rId2" Type="http://schemas.openxmlformats.org/officeDocument/2006/relationships/tags" Target="../tags/tag284.xml"/><Relationship Id="rId1" Type="http://schemas.openxmlformats.org/officeDocument/2006/relationships/tags" Target="../tags/tag283.xml"/></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slideLayout" Target="../slideLayouts/slideLayout2.xml"/><Relationship Id="rId3" Type="http://schemas.openxmlformats.org/officeDocument/2006/relationships/tags" Target="../tags/tag288.xml"/><Relationship Id="rId2" Type="http://schemas.openxmlformats.org/officeDocument/2006/relationships/tags" Target="../tags/tag287.xml"/><Relationship Id="rId1" Type="http://schemas.openxmlformats.org/officeDocument/2006/relationships/tags" Target="../tags/tag286.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8.xml"/><Relationship Id="rId4" Type="http://schemas.openxmlformats.org/officeDocument/2006/relationships/tags" Target="../tags/tag171.xml"/><Relationship Id="rId3" Type="http://schemas.openxmlformats.org/officeDocument/2006/relationships/image" Target="../media/image4.png"/><Relationship Id="rId2" Type="http://schemas.openxmlformats.org/officeDocument/2006/relationships/tags" Target="../tags/tag170.xml"/><Relationship Id="rId1" Type="http://schemas.openxmlformats.org/officeDocument/2006/relationships/tags" Target="../tags/tag169.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3.xml"/><Relationship Id="rId4" Type="http://schemas.openxmlformats.org/officeDocument/2006/relationships/themeOverride" Target="../theme/themeOverride3.xml"/><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tags" Target="../tags/tag175.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tags" Target="../tags/tag17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5630545" y="2252345"/>
            <a:ext cx="5960110" cy="1108710"/>
          </a:xfrm>
        </p:spPr>
        <p:txBody>
          <a:bodyPr>
            <a:normAutofit/>
          </a:bodyPr>
          <a:p>
            <a:r>
              <a:rPr lang="en-US" altLang="zh-CN"/>
              <a:t>SSM</a:t>
            </a:r>
            <a:r>
              <a:rPr lang="zh-CN" altLang="en-US"/>
              <a:t>框架技术分享</a:t>
            </a:r>
            <a:endParaRPr lang="zh-CN" altLang="en-US"/>
          </a:p>
        </p:txBody>
      </p:sp>
      <p:sp>
        <p:nvSpPr>
          <p:cNvPr id="3" name="副标题 2"/>
          <p:cNvSpPr>
            <a:spLocks noGrp="1"/>
          </p:cNvSpPr>
          <p:nvPr>
            <p:ph type="subTitle" idx="1"/>
          </p:nvPr>
        </p:nvSpPr>
        <p:spPr/>
        <p:txBody>
          <a:bodyPr>
            <a:normAutofit lnSpcReduction="10000"/>
          </a:bodyPr>
          <a:p>
            <a:r>
              <a:rPr lang="zh-CN" altLang="en-US"/>
              <a:t>数据集成科 </a:t>
            </a:r>
            <a:r>
              <a:rPr lang="en-US" altLang="zh-CN"/>
              <a:t>2019.4.16</a:t>
            </a:r>
            <a:endParaRPr lang="en-US" altLang="zh-CN"/>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lstStyle/>
          <a:p>
            <a:r>
              <a:rPr lang="zh-CN" altLang="en-US">
                <a:sym typeface="+mn-lt"/>
              </a:rPr>
              <a:t>注入的相关事项</a:t>
            </a:r>
            <a:endParaRPr lang="zh-CN" altLang="en-US">
              <a:sym typeface="+mn-lt"/>
            </a:endParaRPr>
          </a:p>
        </p:txBody>
      </p:sp>
      <p:sp>
        <p:nvSpPr>
          <p:cNvPr id="3" name="文本占位符 2"/>
          <p:cNvSpPr>
            <a:spLocks noGrp="1"/>
          </p:cNvSpPr>
          <p:nvPr>
            <p:ph type="body" sz="half" idx="2"/>
            <p:custDataLst>
              <p:tags r:id="rId2"/>
            </p:custDataLst>
          </p:nvPr>
        </p:nvSpPr>
        <p:spPr>
          <a:xfrm>
            <a:off x="839470" y="1377315"/>
            <a:ext cx="4164965" cy="4564380"/>
          </a:xfrm>
        </p:spPr>
        <p:txBody>
          <a:bodyPr>
            <a:noAutofit/>
          </a:bodyPr>
          <a:lstStyle/>
          <a:p>
            <a:r>
              <a:rPr lang="en-US" altLang="zh-CN" sz="1400">
                <a:sym typeface="+mn-ea"/>
              </a:rPr>
              <a:t>1.spring</a:t>
            </a:r>
            <a:r>
              <a:rPr lang="zh-CN" altLang="en-US" sz="1400">
                <a:sym typeface="+mn-ea"/>
              </a:rPr>
              <a:t>注入类代码演示</a:t>
            </a:r>
            <a:endParaRPr lang="zh-CN" altLang="en-US" sz="1400">
              <a:sym typeface="+mn-ea"/>
            </a:endParaRPr>
          </a:p>
          <a:p>
            <a:r>
              <a:rPr lang="en-US" altLang="zh-CN" sz="1400">
                <a:sym typeface="+mn-ea"/>
              </a:rPr>
              <a:t>2.spring</a:t>
            </a:r>
            <a:r>
              <a:rPr lang="zh-CN" altLang="en-US" sz="1400">
                <a:sym typeface="+mn-ea"/>
              </a:rPr>
              <a:t>注入的几种方式：</a:t>
            </a:r>
            <a:endParaRPr lang="zh-CN" altLang="en-US" sz="1400">
              <a:sym typeface="+mn-ea"/>
            </a:endParaRPr>
          </a:p>
          <a:p>
            <a:r>
              <a:rPr lang="zh-CN" altLang="en-US" sz="1400">
                <a:sym typeface="+mn-ea"/>
              </a:rPr>
              <a:t>   </a:t>
            </a:r>
            <a:r>
              <a:rPr lang="en-US" altLang="zh-CN" sz="1400">
                <a:sym typeface="+mn-ea"/>
              </a:rPr>
              <a:t>2.1 </a:t>
            </a:r>
            <a:r>
              <a:rPr lang="zh-CN" altLang="en-US" sz="1400">
                <a:sym typeface="+mn-ea"/>
              </a:rPr>
              <a:t>构造器</a:t>
            </a:r>
            <a:endParaRPr lang="zh-CN" altLang="en-US" sz="1400">
              <a:sym typeface="+mn-ea"/>
            </a:endParaRPr>
          </a:p>
          <a:p>
            <a:r>
              <a:rPr lang="zh-CN" altLang="en-US" sz="1400">
                <a:sym typeface="+mn-ea"/>
              </a:rPr>
              <a:t>   </a:t>
            </a:r>
            <a:r>
              <a:rPr lang="en-US" altLang="zh-CN" sz="1400">
                <a:sym typeface="+mn-ea"/>
              </a:rPr>
              <a:t>2.2 setter</a:t>
            </a:r>
            <a:r>
              <a:rPr lang="zh-CN" altLang="en-US" sz="1400">
                <a:sym typeface="+mn-ea"/>
              </a:rPr>
              <a:t>方法</a:t>
            </a:r>
            <a:endParaRPr lang="zh-CN" altLang="en-US" sz="1400">
              <a:sym typeface="+mn-ea"/>
            </a:endParaRPr>
          </a:p>
          <a:p>
            <a:r>
              <a:rPr lang="en-US" altLang="zh-CN" sz="1400">
                <a:sym typeface="+mn-ea"/>
              </a:rPr>
              <a:t>3 </a:t>
            </a:r>
            <a:r>
              <a:rPr lang="zh-CN" altLang="en-US" sz="1400">
                <a:sym typeface="+mn-ea"/>
              </a:rPr>
              <a:t>集合的注入</a:t>
            </a:r>
            <a:endParaRPr lang="zh-CN" altLang="en-US" sz="1400">
              <a:sym typeface="+mn-ea"/>
            </a:endParaRPr>
          </a:p>
          <a:p>
            <a:r>
              <a:rPr lang="zh-CN" altLang="en-US" sz="1400">
                <a:sym typeface="+mn-ea"/>
              </a:rPr>
              <a:t>        集合的注入都是给&lt;property&gt;添加子标签</a:t>
            </a:r>
            <a:endParaRPr lang="zh-CN" altLang="en-US" sz="1400">
              <a:sym typeface="+mn-ea"/>
            </a:endParaRPr>
          </a:p>
          <a:p>
            <a:r>
              <a:rPr lang="zh-CN" altLang="en-US" sz="1400">
                <a:sym typeface="+mn-ea"/>
              </a:rPr>
              <a:t>            数组：&lt;array&gt;</a:t>
            </a:r>
            <a:endParaRPr lang="zh-CN" altLang="en-US" sz="1400">
              <a:sym typeface="+mn-ea"/>
            </a:endParaRPr>
          </a:p>
          <a:p>
            <a:r>
              <a:rPr lang="zh-CN" altLang="en-US" sz="1400">
                <a:sym typeface="+mn-ea"/>
              </a:rPr>
              <a:t>            List：&lt;list&gt;</a:t>
            </a:r>
            <a:endParaRPr lang="zh-CN" altLang="en-US" sz="1400">
              <a:sym typeface="+mn-ea"/>
            </a:endParaRPr>
          </a:p>
          <a:p>
            <a:r>
              <a:rPr lang="zh-CN" altLang="en-US" sz="1400">
                <a:sym typeface="+mn-ea"/>
              </a:rPr>
              <a:t>            Set：&lt;set&gt;</a:t>
            </a:r>
            <a:endParaRPr lang="zh-CN" altLang="en-US" sz="1400">
              <a:sym typeface="+mn-ea"/>
            </a:endParaRPr>
          </a:p>
          <a:p>
            <a:r>
              <a:rPr lang="zh-CN" altLang="en-US" sz="1400">
                <a:sym typeface="+mn-ea"/>
              </a:rPr>
              <a:t>            Map：&lt;map&gt; ，map存放k/v 键值对，使用&lt;entry&gt;描述</a:t>
            </a:r>
            <a:endParaRPr lang="zh-CN" altLang="en-US" sz="1400">
              <a:sym typeface="+mn-ea"/>
            </a:endParaRPr>
          </a:p>
          <a:p>
            <a:r>
              <a:rPr lang="zh-CN" altLang="en-US" sz="1400">
                <a:sym typeface="+mn-ea"/>
              </a:rPr>
              <a:t>            Properties：&lt;props&gt;  &lt;prop key=""&gt;&lt;/prop&gt;  【】</a:t>
            </a:r>
            <a:endParaRPr lang="zh-CN" altLang="en-US" sz="1400">
              <a:sym typeface="+mn-ea"/>
            </a:endParaRPr>
          </a:p>
          <a:p>
            <a:r>
              <a:rPr lang="zh-CN" altLang="en-US" sz="1400">
                <a:sym typeface="+mn-ea"/>
              </a:rPr>
              <a:t>        普通数据：&lt;value&gt;    引用数据：&lt;ref&gt;</a:t>
            </a:r>
            <a:endParaRPr lang="zh-CN" altLang="en-US" sz="1400">
              <a:sym typeface="+mn-ea"/>
            </a:endParaRPr>
          </a:p>
        </p:txBody>
      </p:sp>
      <p:pic>
        <p:nvPicPr>
          <p:cNvPr id="5" name="图片占位符 4"/>
          <p:cNvPicPr>
            <a:picLocks noChangeAspect="1"/>
          </p:cNvPicPr>
          <p:nvPr>
            <p:ph type="pic" idx="1"/>
          </p:nvPr>
        </p:nvPicPr>
        <p:blipFill>
          <a:blip r:embed="rId3"/>
          <a:stretch>
            <a:fillRect/>
          </a:stretch>
        </p:blipFill>
        <p:spPr>
          <a:xfrm>
            <a:off x="5199380" y="331470"/>
            <a:ext cx="6170295" cy="3992880"/>
          </a:xfrm>
          <a:prstGeom prst="rect">
            <a:avLst/>
          </a:prstGeom>
        </p:spPr>
      </p:pic>
      <p:pic>
        <p:nvPicPr>
          <p:cNvPr id="6" name="图片 5"/>
          <p:cNvPicPr>
            <a:picLocks noChangeAspect="1"/>
          </p:cNvPicPr>
          <p:nvPr/>
        </p:nvPicPr>
        <p:blipFill>
          <a:blip r:embed="rId4"/>
          <a:stretch>
            <a:fillRect/>
          </a:stretch>
        </p:blipFill>
        <p:spPr>
          <a:xfrm>
            <a:off x="8658860" y="4707890"/>
            <a:ext cx="3184525" cy="1743710"/>
          </a:xfrm>
          <a:prstGeom prst="rect">
            <a:avLst/>
          </a:prstGeom>
        </p:spPr>
      </p:pic>
      <p:pic>
        <p:nvPicPr>
          <p:cNvPr id="7" name="图片 6"/>
          <p:cNvPicPr>
            <a:picLocks noChangeAspect="1"/>
          </p:cNvPicPr>
          <p:nvPr/>
        </p:nvPicPr>
        <p:blipFill>
          <a:blip r:embed="rId5"/>
          <a:stretch>
            <a:fillRect/>
          </a:stretch>
        </p:blipFill>
        <p:spPr>
          <a:xfrm>
            <a:off x="4838065" y="4739640"/>
            <a:ext cx="3820795" cy="1711960"/>
          </a:xfrm>
          <a:prstGeom prst="rect">
            <a:avLst/>
          </a:prstGeom>
        </p:spPr>
      </p:pic>
    </p:spTree>
    <p:custDataLst>
      <p:tags r:id="rId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lstStyle/>
          <a:p>
            <a:r>
              <a:rPr lang="zh-CN" altLang="en-US">
                <a:sym typeface="+mn-lt"/>
              </a:rPr>
              <a:t>使用注解注入</a:t>
            </a:r>
            <a:endParaRPr lang="zh-CN" altLang="en-US">
              <a:sym typeface="+mn-lt"/>
            </a:endParaRPr>
          </a:p>
        </p:txBody>
      </p:sp>
      <p:sp>
        <p:nvSpPr>
          <p:cNvPr id="3" name="文本占位符 2"/>
          <p:cNvSpPr>
            <a:spLocks noGrp="1"/>
          </p:cNvSpPr>
          <p:nvPr>
            <p:ph type="body" sz="half" idx="2"/>
            <p:custDataLst>
              <p:tags r:id="rId2"/>
            </p:custDataLst>
          </p:nvPr>
        </p:nvSpPr>
        <p:spPr>
          <a:xfrm>
            <a:off x="839470" y="1195705"/>
            <a:ext cx="4164965" cy="4745990"/>
          </a:xfrm>
        </p:spPr>
        <p:txBody>
          <a:bodyPr>
            <a:normAutofit fontScale="80000"/>
          </a:bodyPr>
          <a:lstStyle/>
          <a:p>
            <a:r>
              <a:rPr lang="en-US" altLang="zh-CN">
                <a:sym typeface="+mn-ea"/>
              </a:rPr>
              <a:t>1.Component</a:t>
            </a:r>
            <a:endParaRPr lang="en-US" altLang="zh-CN">
              <a:sym typeface="+mn-ea"/>
            </a:endParaRPr>
          </a:p>
          <a:p>
            <a:r>
              <a:rPr lang="en-US" altLang="zh-CN">
                <a:sym typeface="+mn-ea"/>
              </a:rPr>
              <a:t>2.Bean的作用域@Scope。默认为singleton。</a:t>
            </a:r>
            <a:endParaRPr lang="en-US" altLang="zh-CN">
              <a:sym typeface="+mn-ea"/>
            </a:endParaRPr>
          </a:p>
          <a:p>
            <a:r>
              <a:rPr lang="en-US" altLang="zh-CN">
                <a:sym typeface="+mn-ea"/>
              </a:rPr>
              <a:t>3.基本类型属性注入@Value</a:t>
            </a:r>
            <a:endParaRPr lang="en-US" altLang="zh-CN">
              <a:sym typeface="+mn-ea"/>
            </a:endParaRPr>
          </a:p>
          <a:p>
            <a:r>
              <a:rPr lang="en-US" altLang="zh-CN">
                <a:sym typeface="+mn-ea"/>
              </a:rPr>
              <a:t>4.按类型注入域属性@Autowired，</a:t>
            </a:r>
            <a:r>
              <a:rPr lang="en-US" altLang="zh-CN">
                <a:solidFill>
                  <a:srgbClr val="FF0000"/>
                </a:solidFill>
                <a:sym typeface="+mn-ea"/>
              </a:rPr>
              <a:t>@Autowired是spring的注解</a:t>
            </a:r>
            <a:r>
              <a:rPr lang="zh-CN" altLang="en-US">
                <a:sym typeface="+mn-ea"/>
              </a:rPr>
              <a:t>，</a:t>
            </a:r>
            <a:r>
              <a:rPr lang="en-US" altLang="zh-CN">
                <a:sym typeface="+mn-ea"/>
              </a:rPr>
              <a:t>该注解默认使用按类型自动装配Bean的方式。</a:t>
            </a:r>
            <a:endParaRPr lang="en-US" altLang="zh-CN">
              <a:sym typeface="+mn-ea"/>
            </a:endParaRPr>
          </a:p>
          <a:p>
            <a:r>
              <a:rPr lang="en-US" altLang="zh-CN">
                <a:sym typeface="+mn-ea"/>
              </a:rPr>
              <a:t>5.按名称注入域属性@Autowired与@Qualifier</a:t>
            </a:r>
            <a:endParaRPr lang="en-US" altLang="zh-CN">
              <a:sym typeface="+mn-ea"/>
            </a:endParaRPr>
          </a:p>
          <a:p>
            <a:r>
              <a:rPr lang="en-US" altLang="zh-CN">
                <a:sym typeface="+mn-ea"/>
              </a:rPr>
              <a:t>6.域属性注解@Resource,也就是说</a:t>
            </a:r>
            <a:r>
              <a:rPr lang="en-US" altLang="zh-CN">
                <a:solidFill>
                  <a:srgbClr val="FF0000"/>
                </a:solidFill>
                <a:sym typeface="+mn-ea"/>
              </a:rPr>
              <a:t>@Resource是java自带的注解</a:t>
            </a:r>
            <a:endParaRPr lang="en-US" altLang="zh-CN">
              <a:sym typeface="+mn-ea"/>
            </a:endParaRPr>
          </a:p>
          <a:p>
            <a:r>
              <a:rPr lang="en-US" altLang="zh-CN">
                <a:sym typeface="+mn-ea"/>
              </a:rPr>
              <a:t>7.Bean的生命始末@PostConstruct与@PreDestroy</a:t>
            </a:r>
            <a:endParaRPr lang="en-US" altLang="zh-CN">
              <a:sym typeface="+mn-ea"/>
            </a:endParaRPr>
          </a:p>
        </p:txBody>
      </p:sp>
      <p:pic>
        <p:nvPicPr>
          <p:cNvPr id="2" name="图片 1"/>
          <p:cNvPicPr>
            <a:picLocks noChangeAspect="1"/>
          </p:cNvPicPr>
          <p:nvPr/>
        </p:nvPicPr>
        <p:blipFill>
          <a:blip r:embed="rId3"/>
          <a:stretch>
            <a:fillRect/>
          </a:stretch>
        </p:blipFill>
        <p:spPr>
          <a:xfrm>
            <a:off x="5086985" y="142875"/>
            <a:ext cx="6267450" cy="6572250"/>
          </a:xfrm>
          <a:prstGeom prst="rect">
            <a:avLst/>
          </a:prstGeom>
        </p:spPr>
      </p:pic>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custDataLst>
              <p:tags r:id="rId1"/>
            </p:custDataLst>
          </p:nvPr>
        </p:nvSpPr>
        <p:spPr/>
        <p:txBody>
          <a:bodyPr>
            <a:normAutofit fontScale="90000"/>
          </a:bodyPr>
          <a:lstStyle/>
          <a:p>
            <a:r>
              <a:rPr lang="en-US" altLang="zh-CN"/>
              <a:t>1.2 AOP</a:t>
            </a:r>
            <a:endParaRPr lang="en-US" altLang="zh-CN"/>
          </a:p>
        </p:txBody>
      </p:sp>
      <p:sp>
        <p:nvSpPr>
          <p:cNvPr id="20" name="文本占位符 19"/>
          <p:cNvSpPr>
            <a:spLocks noGrp="1"/>
          </p:cNvSpPr>
          <p:nvPr>
            <p:ph type="body" idx="1"/>
            <p:custDataLst>
              <p:tags r:id="rId2"/>
            </p:custDataLst>
          </p:nvPr>
        </p:nvSpPr>
        <p:spPr/>
        <p:txBody>
          <a:bodyPr>
            <a:normAutofit lnSpcReduction="20000"/>
          </a:bodyPr>
          <a:lstStyle/>
          <a:p>
            <a:r>
              <a:rPr lang="en-US" altLang="zh-CN"/>
              <a:t>PART 01</a:t>
            </a:r>
            <a:endParaRPr lang="en-US" altLang="zh-CN"/>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a:sym typeface="+mn-lt"/>
              </a:rPr>
              <a:t>AOP</a:t>
            </a:r>
            <a:endParaRPr lang="en-US" altLang="zh-CN">
              <a:sym typeface="+mn-lt"/>
            </a:endParaRPr>
          </a:p>
        </p:txBody>
      </p:sp>
      <p:sp>
        <p:nvSpPr>
          <p:cNvPr id="2" name="内容占位符 1"/>
          <p:cNvSpPr>
            <a:spLocks noGrp="1"/>
          </p:cNvSpPr>
          <p:nvPr>
            <p:ph idx="1"/>
            <p:custDataLst>
              <p:tags r:id="rId2"/>
            </p:custDataLst>
          </p:nvPr>
        </p:nvSpPr>
        <p:spPr/>
        <p:txBody>
          <a:bodyPr>
            <a:normAutofit lnSpcReduction="20000"/>
          </a:bodyPr>
          <a:lstStyle/>
          <a:p>
            <a:r>
              <a:rPr lang="en-US" altLang="zh-CN"/>
              <a:t>AOP 即 Aspect Oriented Program 面向切面编程 </a:t>
            </a:r>
            <a:endParaRPr lang="en-US" altLang="zh-CN"/>
          </a:p>
          <a:p>
            <a:r>
              <a:rPr lang="en-US" altLang="zh-CN"/>
              <a:t>首先，在面向切面编程的思想里面，把功能分为</a:t>
            </a:r>
            <a:r>
              <a:rPr lang="en-US" altLang="zh-CN">
                <a:solidFill>
                  <a:srgbClr val="FF0000"/>
                </a:solidFill>
              </a:rPr>
              <a:t>核心业务功能</a:t>
            </a:r>
            <a:r>
              <a:rPr lang="en-US" altLang="zh-CN"/>
              <a:t>，和</a:t>
            </a:r>
            <a:r>
              <a:rPr lang="en-US" altLang="zh-CN">
                <a:solidFill>
                  <a:srgbClr val="FF0000"/>
                </a:solidFill>
              </a:rPr>
              <a:t>周边功能</a:t>
            </a:r>
            <a:r>
              <a:rPr lang="en-US" altLang="zh-CN"/>
              <a:t>。 </a:t>
            </a:r>
            <a:endParaRPr lang="en-US" altLang="zh-CN"/>
          </a:p>
          <a:p>
            <a:r>
              <a:rPr lang="en-US" altLang="zh-CN"/>
              <a:t>所谓的核心业务，比如登陆，增加数据，删除数据都叫核心业务 </a:t>
            </a:r>
            <a:endParaRPr lang="en-US" altLang="zh-CN"/>
          </a:p>
          <a:p>
            <a:r>
              <a:rPr lang="en-US" altLang="zh-CN"/>
              <a:t>所谓的周边功能，比如性能统计，日志，事务管理等等 </a:t>
            </a:r>
            <a:endParaRPr lang="en-US" altLang="zh-CN"/>
          </a:p>
          <a:p>
            <a:r>
              <a:rPr lang="en-US" altLang="zh-CN"/>
              <a:t>周边功能在Spring的面向切面编程AOP思想里，即被定义为</a:t>
            </a:r>
            <a:r>
              <a:rPr lang="en-US" altLang="zh-CN">
                <a:solidFill>
                  <a:srgbClr val="FF0000"/>
                </a:solidFill>
              </a:rPr>
              <a:t>切面</a:t>
            </a:r>
            <a:r>
              <a:rPr lang="en-US" altLang="zh-CN"/>
              <a:t> </a:t>
            </a:r>
            <a:endParaRPr lang="en-US" altLang="zh-CN"/>
          </a:p>
          <a:p>
            <a:r>
              <a:rPr lang="en-US" altLang="zh-CN"/>
              <a:t>在面向切面编程AOP的思想里面，核心业务功能和切面功能</a:t>
            </a:r>
            <a:r>
              <a:rPr lang="en-US" altLang="zh-CN">
                <a:solidFill>
                  <a:srgbClr val="FF0000"/>
                </a:solidFill>
              </a:rPr>
              <a:t>分别独立进行开发 </a:t>
            </a:r>
            <a:endParaRPr lang="en-US" altLang="zh-CN">
              <a:solidFill>
                <a:srgbClr val="FF0000"/>
              </a:solidFill>
            </a:endParaRPr>
          </a:p>
          <a:p>
            <a:r>
              <a:rPr lang="en-US" altLang="zh-CN"/>
              <a:t>然后把切面功能和核心业务功能 "编织" 在一起，这就叫AOP</a:t>
            </a:r>
            <a:endParaRPr lang="en-US" altLang="zh-CN"/>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lstStyle/>
          <a:p>
            <a:r>
              <a:rPr lang="en-US" altLang="zh-CN">
                <a:sym typeface="+mn-lt"/>
              </a:rPr>
              <a:t>AOP</a:t>
            </a:r>
            <a:r>
              <a:rPr lang="zh-CN" altLang="en-US">
                <a:sym typeface="+mn-lt"/>
              </a:rPr>
              <a:t>思路</a:t>
            </a:r>
            <a:r>
              <a:rPr lang="en-US" altLang="zh-CN">
                <a:sym typeface="+mn-lt"/>
              </a:rPr>
              <a:t>+</a:t>
            </a:r>
            <a:r>
              <a:rPr lang="zh-CN" altLang="en-US">
                <a:sym typeface="+mn-lt"/>
              </a:rPr>
              <a:t>代码演示</a:t>
            </a:r>
            <a:endParaRPr lang="zh-CN" altLang="en-US">
              <a:sym typeface="+mn-lt"/>
            </a:endParaRPr>
          </a:p>
        </p:txBody>
      </p:sp>
      <p:sp>
        <p:nvSpPr>
          <p:cNvPr id="3" name="文本占位符 2"/>
          <p:cNvSpPr>
            <a:spLocks noGrp="1"/>
          </p:cNvSpPr>
          <p:nvPr>
            <p:ph type="body" sz="half" idx="2"/>
            <p:custDataLst>
              <p:tags r:id="rId2"/>
            </p:custDataLst>
          </p:nvPr>
        </p:nvSpPr>
        <p:spPr/>
        <p:txBody>
          <a:bodyPr>
            <a:normAutofit fontScale="70000"/>
          </a:bodyPr>
          <a:lstStyle/>
          <a:p>
            <a:r>
              <a:rPr lang="en-US" altLang="zh-CN">
                <a:sym typeface="+mn-ea"/>
              </a:rPr>
              <a:t>1. 功能分两大类，</a:t>
            </a:r>
            <a:r>
              <a:rPr lang="en-US" altLang="zh-CN">
                <a:solidFill>
                  <a:srgbClr val="FF0000"/>
                </a:solidFill>
                <a:sym typeface="+mn-ea"/>
              </a:rPr>
              <a:t>辅助功能</a:t>
            </a:r>
            <a:r>
              <a:rPr lang="en-US" altLang="zh-CN">
                <a:sym typeface="+mn-ea"/>
              </a:rPr>
              <a:t>和</a:t>
            </a:r>
            <a:r>
              <a:rPr lang="en-US" altLang="zh-CN">
                <a:solidFill>
                  <a:srgbClr val="FF0000"/>
                </a:solidFill>
                <a:sym typeface="+mn-ea"/>
              </a:rPr>
              <a:t>核心业务功能</a:t>
            </a:r>
            <a:endParaRPr lang="en-US" altLang="zh-CN">
              <a:solidFill>
                <a:srgbClr val="FF0000"/>
              </a:solidFill>
              <a:sym typeface="+mn-ea"/>
            </a:endParaRPr>
          </a:p>
          <a:p>
            <a:r>
              <a:rPr lang="en-US" altLang="zh-CN">
                <a:sym typeface="+mn-ea"/>
              </a:rPr>
              <a:t>2. 辅助功能和核心业务功能</a:t>
            </a:r>
            <a:r>
              <a:rPr lang="en-US" altLang="zh-CN">
                <a:solidFill>
                  <a:srgbClr val="FF0000"/>
                </a:solidFill>
                <a:sym typeface="+mn-ea"/>
              </a:rPr>
              <a:t>彼此独立</a:t>
            </a:r>
            <a:r>
              <a:rPr lang="en-US" altLang="zh-CN">
                <a:sym typeface="+mn-ea"/>
              </a:rPr>
              <a:t>进行开发</a:t>
            </a:r>
            <a:endParaRPr lang="en-US" altLang="zh-CN">
              <a:sym typeface="+mn-ea"/>
            </a:endParaRPr>
          </a:p>
          <a:p>
            <a:r>
              <a:rPr lang="en-US" altLang="zh-CN">
                <a:sym typeface="+mn-ea"/>
              </a:rPr>
              <a:t>3. 比如登陆功能，即便是没有性能统计和日志输出，也可以正常运行</a:t>
            </a:r>
            <a:endParaRPr lang="en-US" altLang="zh-CN">
              <a:sym typeface="+mn-ea"/>
            </a:endParaRPr>
          </a:p>
          <a:p>
            <a:r>
              <a:rPr lang="en-US" altLang="zh-CN">
                <a:sym typeface="+mn-ea"/>
              </a:rPr>
              <a:t>4. 如果有需要，就把"日志输出" 功能和 "登陆" 功能 编织在一起，这样登陆的时候，就可以看到日志输出了</a:t>
            </a:r>
            <a:endParaRPr lang="en-US" altLang="zh-CN">
              <a:sym typeface="+mn-ea"/>
            </a:endParaRPr>
          </a:p>
          <a:p>
            <a:r>
              <a:rPr lang="en-US" altLang="zh-CN">
                <a:sym typeface="+mn-ea"/>
              </a:rPr>
              <a:t>5. 辅助功能，又叫做</a:t>
            </a:r>
            <a:r>
              <a:rPr lang="en-US" altLang="zh-CN">
                <a:solidFill>
                  <a:srgbClr val="FF0000"/>
                </a:solidFill>
                <a:sym typeface="+mn-ea"/>
              </a:rPr>
              <a:t>切面</a:t>
            </a:r>
            <a:r>
              <a:rPr lang="en-US" altLang="zh-CN">
                <a:sym typeface="+mn-ea"/>
              </a:rPr>
              <a:t>，这种能够选择性的，</a:t>
            </a:r>
            <a:r>
              <a:rPr lang="en-US" altLang="zh-CN">
                <a:solidFill>
                  <a:srgbClr val="FF0000"/>
                </a:solidFill>
                <a:sym typeface="+mn-ea"/>
              </a:rPr>
              <a:t>低耦合的把切面和核心业务功能结合在一起的编程思想，就叫做切面编程</a:t>
            </a:r>
            <a:endParaRPr lang="en-US" altLang="zh-CN">
              <a:solidFill>
                <a:srgbClr val="FF0000"/>
              </a:solidFill>
              <a:sym typeface="+mn-ea"/>
            </a:endParaRPr>
          </a:p>
        </p:txBody>
      </p:sp>
      <p:pic>
        <p:nvPicPr>
          <p:cNvPr id="5" name="图片占位符 4"/>
          <p:cNvPicPr>
            <a:picLocks noChangeAspect="1"/>
          </p:cNvPicPr>
          <p:nvPr>
            <p:ph type="pic" idx="1"/>
          </p:nvPr>
        </p:nvPicPr>
        <p:blipFill>
          <a:blip r:embed="rId3"/>
          <a:stretch>
            <a:fillRect/>
          </a:stretch>
        </p:blipFill>
        <p:spPr>
          <a:xfrm>
            <a:off x="5587365" y="1475105"/>
            <a:ext cx="5362575" cy="3448050"/>
          </a:xfrm>
          <a:prstGeom prst="rect">
            <a:avLst/>
          </a:prstGeom>
        </p:spPr>
      </p:pic>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sym typeface="+mn-lt"/>
              </a:rPr>
              <a:t>注解方式</a:t>
            </a:r>
            <a:r>
              <a:rPr lang="en-US" altLang="zh-CN">
                <a:sym typeface="+mn-lt"/>
              </a:rPr>
              <a:t>AOP</a:t>
            </a:r>
            <a:endParaRPr lang="en-US" altLang="zh-CN">
              <a:sym typeface="+mn-lt"/>
            </a:endParaRPr>
          </a:p>
        </p:txBody>
      </p:sp>
      <p:sp>
        <p:nvSpPr>
          <p:cNvPr id="2" name="内容占位符 1"/>
          <p:cNvSpPr>
            <a:spLocks noGrp="1"/>
          </p:cNvSpPr>
          <p:nvPr>
            <p:ph idx="1"/>
            <p:custDataLst>
              <p:tags r:id="rId2"/>
            </p:custDataLst>
          </p:nvPr>
        </p:nvSpPr>
        <p:spPr/>
        <p:txBody>
          <a:bodyPr/>
          <a:lstStyle/>
          <a:p>
            <a:r>
              <a:rPr lang="en-US" altLang="zh-CN"/>
              <a:t>1.</a:t>
            </a:r>
            <a:r>
              <a:rPr lang="zh-CN" altLang="en-US"/>
              <a:t>注解业务类@Component("s") </a:t>
            </a:r>
            <a:endParaRPr lang="zh-CN" altLang="en-US"/>
          </a:p>
          <a:p>
            <a:r>
              <a:rPr lang="en-US" altLang="zh-CN"/>
              <a:t>2.</a:t>
            </a:r>
            <a:r>
              <a:rPr lang="zh-CN" altLang="en-US"/>
              <a:t>注解切面：</a:t>
            </a:r>
            <a:endParaRPr lang="zh-CN" altLang="en-US"/>
          </a:p>
          <a:p>
            <a:pPr lvl="1"/>
            <a:r>
              <a:rPr lang="zh-CN" altLang="en-US"/>
              <a:t>@Aspect 注解表示这是一个切面</a:t>
            </a:r>
            <a:endParaRPr lang="zh-CN" altLang="en-US"/>
          </a:p>
          <a:p>
            <a:pPr lvl="1"/>
            <a:r>
              <a:rPr lang="zh-CN" altLang="en-US"/>
              <a:t>@Component 表示这是一个bean,由Spring进行管理</a:t>
            </a:r>
            <a:endParaRPr lang="zh-CN" altLang="en-US"/>
          </a:p>
          <a:p>
            <a:pPr lvl="1"/>
            <a:r>
              <a:rPr lang="zh-CN" altLang="en-US"/>
              <a:t>@Around(value = "execution(* com.</a:t>
            </a:r>
            <a:r>
              <a:rPr lang="en-US" altLang="zh-CN"/>
              <a:t>hututu</a:t>
            </a:r>
            <a:r>
              <a:rPr lang="zh-CN" altLang="en-US"/>
              <a:t>.service.ProductService.*(..))") 表示对com.</a:t>
            </a:r>
            <a:r>
              <a:rPr lang="en-US" altLang="zh-CN"/>
              <a:t>hututu</a:t>
            </a:r>
            <a:r>
              <a:rPr lang="zh-CN" altLang="en-US"/>
              <a:t>.service.ProductService 这个类中的所有方法进行切面操作</a:t>
            </a:r>
            <a:endParaRPr lang="zh-CN" altLang="en-US"/>
          </a:p>
          <a:p>
            <a:pPr lvl="0"/>
            <a:r>
              <a:rPr lang="en-US" altLang="zh-CN"/>
              <a:t>3.aop:aspectj-autoproxy</a:t>
            </a:r>
            <a:endParaRPr lang="en-US" altLang="zh-CN"/>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custDataLst>
              <p:tags r:id="rId1"/>
            </p:custDataLst>
          </p:nvPr>
        </p:nvSpPr>
        <p:spPr/>
        <p:txBody>
          <a:bodyPr>
            <a:normAutofit fontScale="90000"/>
          </a:bodyPr>
          <a:lstStyle/>
          <a:p>
            <a:r>
              <a:rPr lang="en-US" altLang="zh-CN"/>
              <a:t>2.1 SSM</a:t>
            </a:r>
            <a:endParaRPr lang="zh-CN" altLang="en-US"/>
          </a:p>
        </p:txBody>
      </p:sp>
      <p:sp>
        <p:nvSpPr>
          <p:cNvPr id="20" name="文本占位符 19"/>
          <p:cNvSpPr>
            <a:spLocks noGrp="1"/>
          </p:cNvSpPr>
          <p:nvPr>
            <p:ph type="body" idx="1"/>
            <p:custDataLst>
              <p:tags r:id="rId2"/>
            </p:custDataLst>
          </p:nvPr>
        </p:nvSpPr>
        <p:spPr/>
        <p:txBody>
          <a:bodyPr>
            <a:normAutofit lnSpcReduction="20000"/>
          </a:bodyPr>
          <a:lstStyle/>
          <a:p>
            <a:r>
              <a:rPr lang="en-US" altLang="zh-CN"/>
              <a:t>PART 02</a:t>
            </a:r>
            <a:endParaRPr lang="en-US" altLang="zh-CN"/>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a:sym typeface="+mn-lt"/>
              </a:rPr>
              <a:t>步骤</a:t>
            </a:r>
            <a:r>
              <a:rPr lang="en-US" altLang="zh-CN">
                <a:sym typeface="+mn-lt"/>
              </a:rPr>
              <a:t>1</a:t>
            </a:r>
            <a:endParaRPr lang="en-US" altLang="zh-CN">
              <a:sym typeface="+mn-lt"/>
            </a:endParaRPr>
          </a:p>
        </p:txBody>
      </p:sp>
      <p:sp>
        <p:nvSpPr>
          <p:cNvPr id="2" name="内容占位符 1"/>
          <p:cNvSpPr>
            <a:spLocks noGrp="1"/>
          </p:cNvSpPr>
          <p:nvPr>
            <p:ph idx="1"/>
            <p:custDataLst>
              <p:tags r:id="rId2"/>
            </p:custDataLst>
          </p:nvPr>
        </p:nvSpPr>
        <p:spPr/>
        <p:txBody>
          <a:bodyPr>
            <a:normAutofit fontScale="90000"/>
          </a:bodyPr>
          <a:lstStyle/>
          <a:p>
            <a:r>
              <a:rPr lang="en-US" altLang="zh-CN"/>
              <a:t>1.pojo--&gt;Category(getter/setter</a:t>
            </a:r>
            <a:r>
              <a:rPr lang="zh-CN" altLang="en-US"/>
              <a:t>方法</a:t>
            </a:r>
            <a:r>
              <a:rPr lang="en-US" altLang="zh-CN"/>
              <a:t>)</a:t>
            </a:r>
            <a:endParaRPr lang="en-US" altLang="zh-CN"/>
          </a:p>
          <a:p>
            <a:r>
              <a:rPr lang="en-US" altLang="zh-CN"/>
              <a:t>2.Mapper--&gt;CategoryMapper(interface</a:t>
            </a:r>
            <a:r>
              <a:rPr lang="zh-CN" altLang="en-US"/>
              <a:t>，当自动扫描不成功时，写注解主动扫描</a:t>
            </a:r>
            <a:r>
              <a:rPr lang="en-US" altLang="zh-CN"/>
              <a:t>)</a:t>
            </a:r>
            <a:endParaRPr lang="en-US" altLang="zh-CN"/>
          </a:p>
          <a:p>
            <a:r>
              <a:rPr lang="en-US" altLang="zh-CN"/>
              <a:t>3.Mapper.xml--&gt;CategoryMapper.xml(namespace:'</a:t>
            </a:r>
            <a:r>
              <a:rPr lang="zh-CN" altLang="en-US"/>
              <a:t>完整路径类名</a:t>
            </a:r>
            <a:r>
              <a:rPr lang="en-US" altLang="zh-CN"/>
              <a:t>'</a:t>
            </a:r>
            <a:r>
              <a:rPr lang="zh-CN" altLang="en-US"/>
              <a:t>，</a:t>
            </a:r>
            <a:r>
              <a:rPr lang="en-US" altLang="zh-CN"/>
              <a:t>1.</a:t>
            </a:r>
            <a:r>
              <a:rPr lang="zh-CN" altLang="en-US"/>
              <a:t>严格使用</a:t>
            </a:r>
            <a:r>
              <a:rPr lang="en-US" altLang="zh-CN"/>
              <a:t>maven</a:t>
            </a:r>
            <a:r>
              <a:rPr lang="zh-CN" altLang="en-US"/>
              <a:t>格式。</a:t>
            </a:r>
            <a:r>
              <a:rPr lang="en-US" altLang="zh-CN"/>
              <a:t>2.</a:t>
            </a:r>
            <a:r>
              <a:rPr lang="zh-CN" altLang="en-US"/>
              <a:t>推荐</a:t>
            </a:r>
            <a:r>
              <a:rPr lang="en-US" altLang="zh-CN"/>
              <a:t>IDEA)</a:t>
            </a:r>
            <a:endParaRPr lang="en-US" altLang="zh-CN"/>
          </a:p>
          <a:p>
            <a:r>
              <a:rPr lang="en-US" altLang="zh-CN"/>
              <a:t>4.Service--&gt;CategoryService(interface)</a:t>
            </a:r>
            <a:endParaRPr lang="en-US" altLang="zh-CN"/>
          </a:p>
          <a:p>
            <a:r>
              <a:rPr lang="en-US" altLang="zh-CN"/>
              <a:t>5.Impl--&gt;</a:t>
            </a:r>
            <a:r>
              <a:rPr lang="en-US" altLang="zh-CN">
                <a:sym typeface="+mn-ea"/>
              </a:rPr>
              <a:t>(@Service</a:t>
            </a:r>
            <a:r>
              <a:rPr lang="zh-CN" altLang="en-US">
                <a:sym typeface="+mn-ea"/>
              </a:rPr>
              <a:t>表明是一个</a:t>
            </a:r>
            <a:r>
              <a:rPr lang="en-US" altLang="zh-CN">
                <a:sym typeface="+mn-ea"/>
              </a:rPr>
              <a:t>service</a:t>
            </a:r>
            <a:r>
              <a:rPr lang="zh-CN" altLang="en-US">
                <a:sym typeface="+mn-ea"/>
              </a:rPr>
              <a:t>，</a:t>
            </a:r>
            <a:r>
              <a:rPr lang="en-US" altLang="zh-CN">
                <a:sym typeface="+mn-ea"/>
              </a:rPr>
              <a:t>@Autowired CategoryMapper)</a:t>
            </a:r>
            <a:endParaRPr lang="en-US" altLang="zh-CN">
              <a:sym typeface="+mn-ea"/>
            </a:endParaRPr>
          </a:p>
          <a:p>
            <a:r>
              <a:rPr lang="en-US" altLang="zh-CN"/>
              <a:t>6.Controller--&gt;CategoryController(@Controller标示控制器, @Autowired自动装配categoryService,@RequestMapping</a:t>
            </a:r>
            <a:r>
              <a:rPr lang="zh-CN" altLang="en-US"/>
              <a:t>映射</a:t>
            </a:r>
            <a:r>
              <a:rPr lang="en-US" altLang="zh-CN"/>
              <a:t>jsp</a:t>
            </a:r>
            <a:r>
              <a:rPr lang="zh-CN" altLang="en-US"/>
              <a:t>路径到</a:t>
            </a:r>
            <a:r>
              <a:rPr lang="en-US" altLang="zh-CN"/>
              <a:t>service</a:t>
            </a:r>
            <a:r>
              <a:rPr lang="zh-CN" altLang="en-US"/>
              <a:t>方法中，结果放到ModelAndView中</a:t>
            </a:r>
            <a:r>
              <a:rPr lang="en-US" altLang="zh-CN"/>
              <a:t>)</a:t>
            </a:r>
            <a:endParaRPr lang="en-US" altLang="zh-CN"/>
          </a:p>
          <a:p>
            <a:endParaRPr lang="zh-CN" altLang="en-US"/>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a:sym typeface="+mn-lt"/>
              </a:rPr>
              <a:t>步骤</a:t>
            </a:r>
            <a:r>
              <a:rPr lang="en-US" altLang="zh-CN">
                <a:sym typeface="+mn-lt"/>
              </a:rPr>
              <a:t>2+</a:t>
            </a:r>
            <a:r>
              <a:rPr lang="zh-CN" altLang="en-US">
                <a:sym typeface="+mn-lt"/>
              </a:rPr>
              <a:t>代码展示</a:t>
            </a:r>
            <a:endParaRPr lang="zh-CN" altLang="en-US">
              <a:sym typeface="+mn-lt"/>
            </a:endParaRPr>
          </a:p>
        </p:txBody>
      </p:sp>
      <p:sp>
        <p:nvSpPr>
          <p:cNvPr id="2" name="内容占位符 1"/>
          <p:cNvSpPr>
            <a:spLocks noGrp="1"/>
          </p:cNvSpPr>
          <p:nvPr>
            <p:ph idx="1"/>
            <p:custDataLst>
              <p:tags r:id="rId2"/>
            </p:custDataLst>
          </p:nvPr>
        </p:nvSpPr>
        <p:spPr/>
        <p:txBody>
          <a:bodyPr>
            <a:normAutofit fontScale="90000" lnSpcReduction="20000"/>
          </a:bodyPr>
          <a:lstStyle/>
          <a:p>
            <a:r>
              <a:rPr lang="en-US" altLang="zh-CN">
                <a:sym typeface="+mn-ea"/>
              </a:rPr>
              <a:t>7.web--&gt;web.xml(1.通过ContextLoaderListener在web app启动的时候，获取contextConfigLocation配置文件的文件名applicationContext.xml，并进行Spring相关初始化工作</a:t>
            </a:r>
            <a:r>
              <a:rPr lang="zh-CN" altLang="en-US">
                <a:sym typeface="+mn-ea"/>
              </a:rPr>
              <a:t>。</a:t>
            </a:r>
            <a:r>
              <a:rPr lang="en-US" altLang="zh-CN">
                <a:sym typeface="+mn-ea"/>
              </a:rPr>
              <a:t>2. 有任何访问，都被DispatcherServlet所拦截，这就是Spring MVC那套工作机制了。)</a:t>
            </a:r>
            <a:endParaRPr lang="en-US" altLang="zh-CN"/>
          </a:p>
          <a:p>
            <a:r>
              <a:rPr lang="en-US" altLang="zh-CN">
                <a:sym typeface="+mn-ea"/>
              </a:rPr>
              <a:t>8.spring--&gt;applicationContext.xml(1.通过注解，将Service的生命周期纳入Spring的管理</a:t>
            </a:r>
            <a:r>
              <a:rPr lang="zh-CN" altLang="en-US">
                <a:sym typeface="+mn-ea"/>
              </a:rPr>
              <a:t>。</a:t>
            </a:r>
            <a:r>
              <a:rPr lang="en-US" altLang="zh-CN">
                <a:sym typeface="+mn-ea"/>
              </a:rPr>
              <a:t>2.配置数据源</a:t>
            </a:r>
            <a:r>
              <a:rPr lang="zh-CN" altLang="en-US">
                <a:sym typeface="+mn-ea"/>
              </a:rPr>
              <a:t>。</a:t>
            </a:r>
            <a:r>
              <a:rPr lang="en-US" altLang="zh-CN">
                <a:sym typeface="+mn-ea"/>
              </a:rPr>
              <a:t>3.扫描存放SQL语句的xml</a:t>
            </a:r>
            <a:r>
              <a:rPr lang="zh-CN" altLang="en-US">
                <a:sym typeface="+mn-ea"/>
              </a:rPr>
              <a:t>文件。</a:t>
            </a:r>
            <a:r>
              <a:rPr lang="en-US" altLang="zh-CN">
                <a:sym typeface="+mn-ea"/>
              </a:rPr>
              <a:t>4. 扫描Mapper，并将其生命周期纳入Spring的管理)</a:t>
            </a:r>
            <a:endParaRPr lang="en-US" altLang="zh-CN"/>
          </a:p>
          <a:p>
            <a:r>
              <a:rPr lang="en-US" altLang="zh-CN">
                <a:sym typeface="+mn-ea"/>
              </a:rPr>
              <a:t>9.springMVC--&gt;springMVC.xml(1. 扫描Controller,并将其生命周期纳入Spring管理</a:t>
            </a:r>
            <a:r>
              <a:rPr lang="zh-CN" altLang="en-US">
                <a:sym typeface="+mn-ea"/>
              </a:rPr>
              <a:t>。</a:t>
            </a:r>
            <a:r>
              <a:rPr lang="en-US" altLang="zh-CN">
                <a:sym typeface="+mn-ea"/>
              </a:rPr>
              <a:t>2.注解驱动，以使得访问路径与方法的匹配可以通过注解配置</a:t>
            </a:r>
            <a:r>
              <a:rPr lang="zh-CN" altLang="en-US">
                <a:sym typeface="+mn-ea"/>
              </a:rPr>
              <a:t>。</a:t>
            </a:r>
            <a:r>
              <a:rPr lang="en-US" altLang="zh-CN">
                <a:sym typeface="+mn-ea"/>
              </a:rPr>
              <a:t>3.视图定位到/WEB/INF/jsp 这个目录)</a:t>
            </a:r>
            <a:endParaRPr lang="en-US" altLang="zh-CN"/>
          </a:p>
          <a:p>
            <a:r>
              <a:rPr lang="en-US" altLang="zh-CN">
                <a:sym typeface="+mn-ea"/>
              </a:rPr>
              <a:t>10.jsp--&gt;listCategory.jsp(&lt;%@ page isELIgnored="false" %&gt;)</a:t>
            </a:r>
            <a:endParaRPr lang="zh-CN" altLang="en-US"/>
          </a:p>
          <a:p>
            <a:endParaRPr lang="zh-CN" altLang="en-US"/>
          </a:p>
          <a:p>
            <a:endParaRPr lang="en-US" altLang="zh-CN"/>
          </a:p>
        </p:txBody>
      </p: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a:sym typeface="+mn-lt"/>
              </a:rPr>
              <a:t>思路图</a:t>
            </a:r>
            <a:endParaRPr lang="zh-CN" altLang="en-US">
              <a:sym typeface="+mn-lt"/>
            </a:endParaRPr>
          </a:p>
        </p:txBody>
      </p:sp>
      <p:pic>
        <p:nvPicPr>
          <p:cNvPr id="3" name="内容占位符 2"/>
          <p:cNvPicPr>
            <a:picLocks noChangeAspect="1"/>
          </p:cNvPicPr>
          <p:nvPr>
            <p:ph idx="1"/>
          </p:nvPr>
        </p:nvPicPr>
        <p:blipFill>
          <a:blip r:embed="rId2"/>
          <a:stretch>
            <a:fillRect/>
          </a:stretch>
        </p:blipFill>
        <p:spPr>
          <a:xfrm>
            <a:off x="1042035" y="1816735"/>
            <a:ext cx="10108565" cy="4351655"/>
          </a:xfrm>
          <a:prstGeom prst="rect">
            <a:avLst/>
          </a:prstGeom>
        </p:spPr>
      </p:pic>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869"/>
          <p:cNvSpPr>
            <a:spLocks noEditPoints="1"/>
          </p:cNvSpPr>
          <p:nvPr>
            <p:custDataLst>
              <p:tags r:id="rId1"/>
            </p:custDataLst>
          </p:nvPr>
        </p:nvSpPr>
        <p:spPr bwMode="auto">
          <a:xfrm>
            <a:off x="2181225" y="3019425"/>
            <a:ext cx="783590" cy="767080"/>
          </a:xfrm>
          <a:custGeom>
            <a:avLst/>
            <a:gdLst>
              <a:gd name="T0" fmla="*/ 0 w 127"/>
              <a:gd name="T1" fmla="*/ 62 h 124"/>
              <a:gd name="T2" fmla="*/ 64 w 127"/>
              <a:gd name="T3" fmla="*/ 0 h 124"/>
              <a:gd name="T4" fmla="*/ 64 w 127"/>
              <a:gd name="T5" fmla="*/ 0 h 124"/>
              <a:gd name="T6" fmla="*/ 127 w 127"/>
              <a:gd name="T7" fmla="*/ 62 h 124"/>
              <a:gd name="T8" fmla="*/ 127 w 127"/>
              <a:gd name="T9" fmla="*/ 62 h 124"/>
              <a:gd name="T10" fmla="*/ 64 w 127"/>
              <a:gd name="T11" fmla="*/ 124 h 124"/>
              <a:gd name="T12" fmla="*/ 64 w 127"/>
              <a:gd name="T13" fmla="*/ 124 h 124"/>
              <a:gd name="T14" fmla="*/ 0 w 127"/>
              <a:gd name="T15" fmla="*/ 62 h 124"/>
              <a:gd name="T16" fmla="*/ 4 w 127"/>
              <a:gd name="T17" fmla="*/ 62 h 124"/>
              <a:gd name="T18" fmla="*/ 64 w 127"/>
              <a:gd name="T19" fmla="*/ 120 h 124"/>
              <a:gd name="T20" fmla="*/ 64 w 127"/>
              <a:gd name="T21" fmla="*/ 120 h 124"/>
              <a:gd name="T22" fmla="*/ 123 w 127"/>
              <a:gd name="T23" fmla="*/ 62 h 124"/>
              <a:gd name="T24" fmla="*/ 123 w 127"/>
              <a:gd name="T25" fmla="*/ 62 h 124"/>
              <a:gd name="T26" fmla="*/ 64 w 127"/>
              <a:gd name="T27" fmla="*/ 4 h 124"/>
              <a:gd name="T28" fmla="*/ 64 w 127"/>
              <a:gd name="T29" fmla="*/ 4 h 124"/>
              <a:gd name="T30" fmla="*/ 4 w 127"/>
              <a:gd name="T31" fmla="*/ 6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7" h="124">
                <a:moveTo>
                  <a:pt x="0" y="62"/>
                </a:moveTo>
                <a:cubicBezTo>
                  <a:pt x="0" y="28"/>
                  <a:pt x="29" y="0"/>
                  <a:pt x="64" y="0"/>
                </a:cubicBezTo>
                <a:cubicBezTo>
                  <a:pt x="64" y="0"/>
                  <a:pt x="64" y="0"/>
                  <a:pt x="64" y="0"/>
                </a:cubicBezTo>
                <a:cubicBezTo>
                  <a:pt x="99" y="0"/>
                  <a:pt x="127" y="28"/>
                  <a:pt x="127" y="62"/>
                </a:cubicBezTo>
                <a:cubicBezTo>
                  <a:pt x="127" y="62"/>
                  <a:pt x="127" y="62"/>
                  <a:pt x="127" y="62"/>
                </a:cubicBezTo>
                <a:cubicBezTo>
                  <a:pt x="127" y="97"/>
                  <a:pt x="99" y="124"/>
                  <a:pt x="64" y="124"/>
                </a:cubicBezTo>
                <a:cubicBezTo>
                  <a:pt x="64" y="124"/>
                  <a:pt x="64" y="124"/>
                  <a:pt x="64" y="124"/>
                </a:cubicBezTo>
                <a:cubicBezTo>
                  <a:pt x="29" y="124"/>
                  <a:pt x="0" y="97"/>
                  <a:pt x="0" y="62"/>
                </a:cubicBezTo>
                <a:close/>
                <a:moveTo>
                  <a:pt x="4" y="62"/>
                </a:moveTo>
                <a:cubicBezTo>
                  <a:pt x="4" y="94"/>
                  <a:pt x="31" y="120"/>
                  <a:pt x="64" y="120"/>
                </a:cubicBezTo>
                <a:cubicBezTo>
                  <a:pt x="64" y="120"/>
                  <a:pt x="64" y="120"/>
                  <a:pt x="64" y="120"/>
                </a:cubicBezTo>
                <a:cubicBezTo>
                  <a:pt x="96" y="120"/>
                  <a:pt x="123" y="94"/>
                  <a:pt x="123" y="62"/>
                </a:cubicBezTo>
                <a:cubicBezTo>
                  <a:pt x="123" y="62"/>
                  <a:pt x="123" y="62"/>
                  <a:pt x="123" y="62"/>
                </a:cubicBezTo>
                <a:cubicBezTo>
                  <a:pt x="123" y="30"/>
                  <a:pt x="96" y="4"/>
                  <a:pt x="64" y="4"/>
                </a:cubicBezTo>
                <a:cubicBezTo>
                  <a:pt x="64" y="4"/>
                  <a:pt x="64" y="4"/>
                  <a:pt x="64" y="4"/>
                </a:cubicBezTo>
                <a:cubicBezTo>
                  <a:pt x="31" y="4"/>
                  <a:pt x="4" y="30"/>
                  <a:pt x="4" y="62"/>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3870"/>
          <p:cNvSpPr>
            <a:spLocks noEditPoints="1"/>
          </p:cNvSpPr>
          <p:nvPr>
            <p:custDataLst>
              <p:tags r:id="rId2"/>
            </p:custDataLst>
          </p:nvPr>
        </p:nvSpPr>
        <p:spPr bwMode="auto">
          <a:xfrm>
            <a:off x="2169795" y="3002280"/>
            <a:ext cx="812165" cy="795020"/>
          </a:xfrm>
          <a:custGeom>
            <a:avLst/>
            <a:gdLst>
              <a:gd name="T0" fmla="*/ 0 w 131"/>
              <a:gd name="T1" fmla="*/ 64 h 128"/>
              <a:gd name="T2" fmla="*/ 66 w 131"/>
              <a:gd name="T3" fmla="*/ 0 h 128"/>
              <a:gd name="T4" fmla="*/ 66 w 131"/>
              <a:gd name="T5" fmla="*/ 0 h 128"/>
              <a:gd name="T6" fmla="*/ 131 w 131"/>
              <a:gd name="T7" fmla="*/ 64 h 128"/>
              <a:gd name="T8" fmla="*/ 131 w 131"/>
              <a:gd name="T9" fmla="*/ 64 h 128"/>
              <a:gd name="T10" fmla="*/ 66 w 131"/>
              <a:gd name="T11" fmla="*/ 128 h 128"/>
              <a:gd name="T12" fmla="*/ 66 w 131"/>
              <a:gd name="T13" fmla="*/ 128 h 128"/>
              <a:gd name="T14" fmla="*/ 0 w 131"/>
              <a:gd name="T15" fmla="*/ 64 h 128"/>
              <a:gd name="T16" fmla="*/ 66 w 131"/>
              <a:gd name="T17" fmla="*/ 124 h 128"/>
              <a:gd name="T18" fmla="*/ 70 w 131"/>
              <a:gd name="T19" fmla="*/ 124 h 128"/>
              <a:gd name="T20" fmla="*/ 70 w 131"/>
              <a:gd name="T21" fmla="*/ 124 h 128"/>
              <a:gd name="T22" fmla="*/ 66 w 131"/>
              <a:gd name="T23" fmla="*/ 124 h 128"/>
              <a:gd name="T24" fmla="*/ 66 w 131"/>
              <a:gd name="T25" fmla="*/ 124 h 128"/>
              <a:gd name="T26" fmla="*/ 61 w 131"/>
              <a:gd name="T27" fmla="*/ 124 h 128"/>
              <a:gd name="T28" fmla="*/ 61 w 131"/>
              <a:gd name="T29" fmla="*/ 124 h 128"/>
              <a:gd name="T30" fmla="*/ 66 w 131"/>
              <a:gd name="T31" fmla="*/ 124 h 128"/>
              <a:gd name="T32" fmla="*/ 66 w 131"/>
              <a:gd name="T33" fmla="*/ 120 h 128"/>
              <a:gd name="T34" fmla="*/ 123 w 131"/>
              <a:gd name="T35" fmla="*/ 64 h 128"/>
              <a:gd name="T36" fmla="*/ 123 w 131"/>
              <a:gd name="T37" fmla="*/ 64 h 128"/>
              <a:gd name="T38" fmla="*/ 66 w 131"/>
              <a:gd name="T39" fmla="*/ 8 h 128"/>
              <a:gd name="T40" fmla="*/ 66 w 131"/>
              <a:gd name="T41" fmla="*/ 8 h 128"/>
              <a:gd name="T42" fmla="*/ 8 w 131"/>
              <a:gd name="T43" fmla="*/ 64 h 128"/>
              <a:gd name="T44" fmla="*/ 8 w 131"/>
              <a:gd name="T45" fmla="*/ 64 h 128"/>
              <a:gd name="T46" fmla="*/ 66 w 131"/>
              <a:gd name="T47" fmla="*/ 120 h 128"/>
              <a:gd name="T48" fmla="*/ 4 w 131"/>
              <a:gd name="T49" fmla="*/ 64 h 128"/>
              <a:gd name="T50" fmla="*/ 24 w 131"/>
              <a:gd name="T51" fmla="*/ 108 h 128"/>
              <a:gd name="T52" fmla="*/ 24 w 131"/>
              <a:gd name="T53" fmla="*/ 108 h 128"/>
              <a:gd name="T54" fmla="*/ 4 w 131"/>
              <a:gd name="T55" fmla="*/ 64 h 128"/>
              <a:gd name="T56" fmla="*/ 4 w 131"/>
              <a:gd name="T57" fmla="*/ 64 h 128"/>
              <a:gd name="T58" fmla="*/ 109 w 131"/>
              <a:gd name="T59" fmla="*/ 107 h 128"/>
              <a:gd name="T60" fmla="*/ 127 w 131"/>
              <a:gd name="T61" fmla="*/ 64 h 128"/>
              <a:gd name="T62" fmla="*/ 127 w 131"/>
              <a:gd name="T63" fmla="*/ 64 h 128"/>
              <a:gd name="T64" fmla="*/ 109 w 131"/>
              <a:gd name="T65" fmla="*/ 107 h 128"/>
              <a:gd name="T66" fmla="*/ 127 w 131"/>
              <a:gd name="T67" fmla="*/ 64 h 128"/>
              <a:gd name="T68" fmla="*/ 107 w 131"/>
              <a:gd name="T69" fmla="*/ 20 h 128"/>
              <a:gd name="T70" fmla="*/ 107 w 131"/>
              <a:gd name="T71" fmla="*/ 20 h 128"/>
              <a:gd name="T72" fmla="*/ 127 w 131"/>
              <a:gd name="T73" fmla="*/ 64 h 128"/>
              <a:gd name="T74" fmla="*/ 6 w 131"/>
              <a:gd name="T75" fmla="*/ 64 h 128"/>
              <a:gd name="T76" fmla="*/ 4 w 131"/>
              <a:gd name="T77" fmla="*/ 64 h 128"/>
              <a:gd name="T78" fmla="*/ 4 w 131"/>
              <a:gd name="T79" fmla="*/ 64 h 128"/>
              <a:gd name="T80" fmla="*/ 4 w 131"/>
              <a:gd name="T81" fmla="*/ 64 h 128"/>
              <a:gd name="T82" fmla="*/ 6 w 131"/>
              <a:gd name="T83" fmla="*/ 64 h 128"/>
              <a:gd name="T84" fmla="*/ 4 w 131"/>
              <a:gd name="T85" fmla="*/ 64 h 128"/>
              <a:gd name="T86" fmla="*/ 25 w 131"/>
              <a:gd name="T87" fmla="*/ 19 h 128"/>
              <a:gd name="T88" fmla="*/ 25 w 131"/>
              <a:gd name="T89" fmla="*/ 19 h 128"/>
              <a:gd name="T90" fmla="*/ 4 w 131"/>
              <a:gd name="T91" fmla="*/ 64 h 128"/>
              <a:gd name="T92" fmla="*/ 61 w 131"/>
              <a:gd name="T93" fmla="*/ 4 h 128"/>
              <a:gd name="T94" fmla="*/ 66 w 131"/>
              <a:gd name="T95" fmla="*/ 4 h 128"/>
              <a:gd name="T96" fmla="*/ 66 w 131"/>
              <a:gd name="T97" fmla="*/ 4 h 128"/>
              <a:gd name="T98" fmla="*/ 70 w 131"/>
              <a:gd name="T99" fmla="*/ 4 h 128"/>
              <a:gd name="T100" fmla="*/ 70 w 131"/>
              <a:gd name="T101" fmla="*/ 4 h 128"/>
              <a:gd name="T102" fmla="*/ 66 w 131"/>
              <a:gd name="T103" fmla="*/ 4 h 128"/>
              <a:gd name="T104" fmla="*/ 66 w 131"/>
              <a:gd name="T105" fmla="*/ 4 h 128"/>
              <a:gd name="T106" fmla="*/ 61 w 131"/>
              <a:gd name="T107" fmla="*/ 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128">
                <a:moveTo>
                  <a:pt x="0" y="64"/>
                </a:moveTo>
                <a:cubicBezTo>
                  <a:pt x="0" y="29"/>
                  <a:pt x="30" y="0"/>
                  <a:pt x="66" y="0"/>
                </a:cubicBezTo>
                <a:cubicBezTo>
                  <a:pt x="66" y="0"/>
                  <a:pt x="66" y="0"/>
                  <a:pt x="66" y="0"/>
                </a:cubicBezTo>
                <a:cubicBezTo>
                  <a:pt x="102" y="0"/>
                  <a:pt x="131" y="29"/>
                  <a:pt x="131" y="64"/>
                </a:cubicBezTo>
                <a:cubicBezTo>
                  <a:pt x="131" y="64"/>
                  <a:pt x="131" y="64"/>
                  <a:pt x="131" y="64"/>
                </a:cubicBezTo>
                <a:cubicBezTo>
                  <a:pt x="131" y="100"/>
                  <a:pt x="102" y="128"/>
                  <a:pt x="66" y="128"/>
                </a:cubicBezTo>
                <a:cubicBezTo>
                  <a:pt x="66" y="128"/>
                  <a:pt x="66" y="128"/>
                  <a:pt x="66" y="128"/>
                </a:cubicBezTo>
                <a:cubicBezTo>
                  <a:pt x="30" y="128"/>
                  <a:pt x="0" y="100"/>
                  <a:pt x="0" y="64"/>
                </a:cubicBezTo>
                <a:close/>
                <a:moveTo>
                  <a:pt x="66" y="124"/>
                </a:moveTo>
                <a:cubicBezTo>
                  <a:pt x="67" y="124"/>
                  <a:pt x="69" y="124"/>
                  <a:pt x="70" y="124"/>
                </a:cubicBezTo>
                <a:cubicBezTo>
                  <a:pt x="70" y="124"/>
                  <a:pt x="70" y="124"/>
                  <a:pt x="70" y="124"/>
                </a:cubicBezTo>
                <a:cubicBezTo>
                  <a:pt x="69" y="124"/>
                  <a:pt x="67" y="124"/>
                  <a:pt x="66" y="124"/>
                </a:cubicBezTo>
                <a:cubicBezTo>
                  <a:pt x="66" y="124"/>
                  <a:pt x="66" y="124"/>
                  <a:pt x="66" y="124"/>
                </a:cubicBezTo>
                <a:cubicBezTo>
                  <a:pt x="64" y="124"/>
                  <a:pt x="63" y="124"/>
                  <a:pt x="61" y="124"/>
                </a:cubicBezTo>
                <a:cubicBezTo>
                  <a:pt x="61" y="124"/>
                  <a:pt x="61" y="124"/>
                  <a:pt x="61" y="124"/>
                </a:cubicBezTo>
                <a:cubicBezTo>
                  <a:pt x="63" y="124"/>
                  <a:pt x="64" y="124"/>
                  <a:pt x="66" y="124"/>
                </a:cubicBezTo>
                <a:close/>
                <a:moveTo>
                  <a:pt x="66" y="120"/>
                </a:moveTo>
                <a:cubicBezTo>
                  <a:pt x="97" y="120"/>
                  <a:pt x="123" y="95"/>
                  <a:pt x="123" y="64"/>
                </a:cubicBezTo>
                <a:cubicBezTo>
                  <a:pt x="123" y="64"/>
                  <a:pt x="123" y="64"/>
                  <a:pt x="123" y="64"/>
                </a:cubicBezTo>
                <a:cubicBezTo>
                  <a:pt x="123" y="33"/>
                  <a:pt x="97" y="8"/>
                  <a:pt x="66" y="8"/>
                </a:cubicBezTo>
                <a:cubicBezTo>
                  <a:pt x="66" y="8"/>
                  <a:pt x="66" y="8"/>
                  <a:pt x="66" y="8"/>
                </a:cubicBezTo>
                <a:cubicBezTo>
                  <a:pt x="34" y="8"/>
                  <a:pt x="8" y="33"/>
                  <a:pt x="8" y="64"/>
                </a:cubicBezTo>
                <a:cubicBezTo>
                  <a:pt x="8" y="64"/>
                  <a:pt x="8" y="64"/>
                  <a:pt x="8" y="64"/>
                </a:cubicBezTo>
                <a:cubicBezTo>
                  <a:pt x="8" y="95"/>
                  <a:pt x="34" y="120"/>
                  <a:pt x="66" y="120"/>
                </a:cubicBezTo>
                <a:close/>
                <a:moveTo>
                  <a:pt x="4" y="64"/>
                </a:moveTo>
                <a:cubicBezTo>
                  <a:pt x="4" y="82"/>
                  <a:pt x="12" y="97"/>
                  <a:pt x="24" y="108"/>
                </a:cubicBezTo>
                <a:cubicBezTo>
                  <a:pt x="24" y="108"/>
                  <a:pt x="24" y="108"/>
                  <a:pt x="24" y="108"/>
                </a:cubicBezTo>
                <a:cubicBezTo>
                  <a:pt x="12" y="97"/>
                  <a:pt x="4" y="82"/>
                  <a:pt x="4" y="64"/>
                </a:cubicBezTo>
                <a:cubicBezTo>
                  <a:pt x="4" y="64"/>
                  <a:pt x="4" y="64"/>
                  <a:pt x="4" y="64"/>
                </a:cubicBezTo>
                <a:close/>
                <a:moveTo>
                  <a:pt x="109" y="107"/>
                </a:moveTo>
                <a:cubicBezTo>
                  <a:pt x="120" y="96"/>
                  <a:pt x="127" y="81"/>
                  <a:pt x="127" y="64"/>
                </a:cubicBezTo>
                <a:cubicBezTo>
                  <a:pt x="127" y="64"/>
                  <a:pt x="127" y="64"/>
                  <a:pt x="127" y="64"/>
                </a:cubicBezTo>
                <a:cubicBezTo>
                  <a:pt x="127" y="81"/>
                  <a:pt x="120" y="96"/>
                  <a:pt x="109" y="107"/>
                </a:cubicBezTo>
                <a:close/>
                <a:moveTo>
                  <a:pt x="127" y="64"/>
                </a:moveTo>
                <a:cubicBezTo>
                  <a:pt x="127" y="47"/>
                  <a:pt x="119" y="31"/>
                  <a:pt x="107" y="20"/>
                </a:cubicBezTo>
                <a:cubicBezTo>
                  <a:pt x="107" y="20"/>
                  <a:pt x="107" y="20"/>
                  <a:pt x="107" y="20"/>
                </a:cubicBezTo>
                <a:cubicBezTo>
                  <a:pt x="119" y="31"/>
                  <a:pt x="127" y="47"/>
                  <a:pt x="127" y="64"/>
                </a:cubicBezTo>
                <a:close/>
                <a:moveTo>
                  <a:pt x="6" y="64"/>
                </a:moveTo>
                <a:cubicBezTo>
                  <a:pt x="4" y="64"/>
                  <a:pt x="4" y="64"/>
                  <a:pt x="4" y="64"/>
                </a:cubicBezTo>
                <a:cubicBezTo>
                  <a:pt x="4" y="64"/>
                  <a:pt x="4" y="64"/>
                  <a:pt x="4" y="64"/>
                </a:cubicBezTo>
                <a:cubicBezTo>
                  <a:pt x="4" y="64"/>
                  <a:pt x="4" y="64"/>
                  <a:pt x="4" y="64"/>
                </a:cubicBezTo>
                <a:cubicBezTo>
                  <a:pt x="6" y="64"/>
                  <a:pt x="6" y="64"/>
                  <a:pt x="6" y="64"/>
                </a:cubicBezTo>
                <a:close/>
                <a:moveTo>
                  <a:pt x="4" y="64"/>
                </a:moveTo>
                <a:cubicBezTo>
                  <a:pt x="4" y="46"/>
                  <a:pt x="12" y="30"/>
                  <a:pt x="25" y="19"/>
                </a:cubicBezTo>
                <a:cubicBezTo>
                  <a:pt x="25" y="19"/>
                  <a:pt x="25" y="19"/>
                  <a:pt x="25" y="19"/>
                </a:cubicBezTo>
                <a:cubicBezTo>
                  <a:pt x="12" y="30"/>
                  <a:pt x="4" y="46"/>
                  <a:pt x="4" y="64"/>
                </a:cubicBezTo>
                <a:close/>
                <a:moveTo>
                  <a:pt x="61" y="4"/>
                </a:moveTo>
                <a:cubicBezTo>
                  <a:pt x="63" y="4"/>
                  <a:pt x="64" y="4"/>
                  <a:pt x="66" y="4"/>
                </a:cubicBezTo>
                <a:cubicBezTo>
                  <a:pt x="66" y="4"/>
                  <a:pt x="66" y="4"/>
                  <a:pt x="66" y="4"/>
                </a:cubicBezTo>
                <a:cubicBezTo>
                  <a:pt x="67" y="4"/>
                  <a:pt x="69" y="4"/>
                  <a:pt x="70" y="4"/>
                </a:cubicBezTo>
                <a:cubicBezTo>
                  <a:pt x="70" y="4"/>
                  <a:pt x="70" y="4"/>
                  <a:pt x="70" y="4"/>
                </a:cubicBezTo>
                <a:cubicBezTo>
                  <a:pt x="69" y="4"/>
                  <a:pt x="67" y="4"/>
                  <a:pt x="66" y="4"/>
                </a:cubicBezTo>
                <a:cubicBezTo>
                  <a:pt x="66" y="4"/>
                  <a:pt x="66" y="4"/>
                  <a:pt x="66" y="4"/>
                </a:cubicBezTo>
                <a:cubicBezTo>
                  <a:pt x="64" y="4"/>
                  <a:pt x="63" y="4"/>
                  <a:pt x="61" y="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3871"/>
          <p:cNvSpPr/>
          <p:nvPr>
            <p:custDataLst>
              <p:tags r:id="rId3"/>
            </p:custDataLst>
          </p:nvPr>
        </p:nvSpPr>
        <p:spPr bwMode="auto">
          <a:xfrm>
            <a:off x="2428875" y="3250565"/>
            <a:ext cx="27940" cy="27940"/>
          </a:xfrm>
          <a:custGeom>
            <a:avLst/>
            <a:gdLst>
              <a:gd name="T0" fmla="*/ 0 w 5"/>
              <a:gd name="T1" fmla="*/ 5 h 5"/>
              <a:gd name="T2" fmla="*/ 0 w 5"/>
              <a:gd name="T3" fmla="*/ 0 h 5"/>
              <a:gd name="T4" fmla="*/ 5 w 5"/>
              <a:gd name="T5" fmla="*/ 0 h 5"/>
              <a:gd name="T6" fmla="*/ 5 w 5"/>
              <a:gd name="T7" fmla="*/ 5 h 5"/>
              <a:gd name="T8" fmla="*/ 0 w 5"/>
              <a:gd name="T9" fmla="*/ 5 h 5"/>
              <a:gd name="T10" fmla="*/ 0 w 5"/>
              <a:gd name="T11" fmla="*/ 5 h 5"/>
            </a:gdLst>
            <a:ahLst/>
            <a:cxnLst>
              <a:cxn ang="0">
                <a:pos x="T0" y="T1"/>
              </a:cxn>
              <a:cxn ang="0">
                <a:pos x="T2" y="T3"/>
              </a:cxn>
              <a:cxn ang="0">
                <a:pos x="T4" y="T5"/>
              </a:cxn>
              <a:cxn ang="0">
                <a:pos x="T6" y="T7"/>
              </a:cxn>
              <a:cxn ang="0">
                <a:pos x="T8" y="T9"/>
              </a:cxn>
              <a:cxn ang="0">
                <a:pos x="T10" y="T11"/>
              </a:cxn>
            </a:cxnLst>
            <a:rect l="0" t="0" r="r" b="b"/>
            <a:pathLst>
              <a:path w="5" h="5">
                <a:moveTo>
                  <a:pt x="0" y="5"/>
                </a:moveTo>
                <a:lnTo>
                  <a:pt x="0" y="0"/>
                </a:lnTo>
                <a:lnTo>
                  <a:pt x="5" y="0"/>
                </a:lnTo>
                <a:lnTo>
                  <a:pt x="5" y="5"/>
                </a:lnTo>
                <a:lnTo>
                  <a:pt x="0" y="5"/>
                </a:lnTo>
                <a:lnTo>
                  <a:pt x="0" y="5"/>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3872"/>
          <p:cNvSpPr>
            <a:spLocks noEditPoints="1"/>
          </p:cNvSpPr>
          <p:nvPr>
            <p:custDataLst>
              <p:tags r:id="rId4"/>
            </p:custDataLst>
          </p:nvPr>
        </p:nvSpPr>
        <p:spPr bwMode="auto">
          <a:xfrm>
            <a:off x="2417445" y="3239135"/>
            <a:ext cx="56515" cy="50800"/>
          </a:xfrm>
          <a:custGeom>
            <a:avLst/>
            <a:gdLst>
              <a:gd name="T0" fmla="*/ 7 w 10"/>
              <a:gd name="T1" fmla="*/ 9 h 9"/>
              <a:gd name="T2" fmla="*/ 2 w 10"/>
              <a:gd name="T3" fmla="*/ 9 h 9"/>
              <a:gd name="T4" fmla="*/ 2 w 10"/>
              <a:gd name="T5" fmla="*/ 7 h 9"/>
              <a:gd name="T6" fmla="*/ 4 w 10"/>
              <a:gd name="T7" fmla="*/ 7 h 9"/>
              <a:gd name="T8" fmla="*/ 2 w 10"/>
              <a:gd name="T9" fmla="*/ 7 h 9"/>
              <a:gd name="T10" fmla="*/ 2 w 10"/>
              <a:gd name="T11" fmla="*/ 9 h 9"/>
              <a:gd name="T12" fmla="*/ 0 w 10"/>
              <a:gd name="T13" fmla="*/ 9 h 9"/>
              <a:gd name="T14" fmla="*/ 0 w 10"/>
              <a:gd name="T15" fmla="*/ 0 h 9"/>
              <a:gd name="T16" fmla="*/ 10 w 10"/>
              <a:gd name="T17" fmla="*/ 0 h 9"/>
              <a:gd name="T18" fmla="*/ 10 w 10"/>
              <a:gd name="T19" fmla="*/ 9 h 9"/>
              <a:gd name="T20" fmla="*/ 7 w 10"/>
              <a:gd name="T21" fmla="*/ 9 h 9"/>
              <a:gd name="T22" fmla="*/ 7 w 10"/>
              <a:gd name="T23" fmla="*/ 9 h 9"/>
              <a:gd name="T24" fmla="*/ 5 w 10"/>
              <a:gd name="T25" fmla="*/ 5 h 9"/>
              <a:gd name="T26" fmla="*/ 5 w 10"/>
              <a:gd name="T27" fmla="*/ 5 h 9"/>
              <a:gd name="T28" fmla="*/ 4 w 10"/>
              <a:gd name="T29" fmla="*/ 5 h 9"/>
              <a:gd name="T30" fmla="*/ 4 w 10"/>
              <a:gd name="T31" fmla="*/ 5 h 9"/>
              <a:gd name="T32" fmla="*/ 5 w 10"/>
              <a:gd name="T33" fmla="*/ 5 h 9"/>
              <a:gd name="T34" fmla="*/ 5 w 10"/>
              <a:gd name="T35"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9">
                <a:moveTo>
                  <a:pt x="7" y="9"/>
                </a:moveTo>
                <a:lnTo>
                  <a:pt x="2" y="9"/>
                </a:lnTo>
                <a:lnTo>
                  <a:pt x="2" y="7"/>
                </a:lnTo>
                <a:lnTo>
                  <a:pt x="4" y="7"/>
                </a:lnTo>
                <a:lnTo>
                  <a:pt x="2" y="7"/>
                </a:lnTo>
                <a:lnTo>
                  <a:pt x="2" y="9"/>
                </a:lnTo>
                <a:lnTo>
                  <a:pt x="0" y="9"/>
                </a:lnTo>
                <a:lnTo>
                  <a:pt x="0" y="0"/>
                </a:lnTo>
                <a:lnTo>
                  <a:pt x="10" y="0"/>
                </a:lnTo>
                <a:lnTo>
                  <a:pt x="10" y="9"/>
                </a:lnTo>
                <a:lnTo>
                  <a:pt x="7" y="9"/>
                </a:lnTo>
                <a:lnTo>
                  <a:pt x="7" y="9"/>
                </a:lnTo>
                <a:close/>
                <a:moveTo>
                  <a:pt x="5" y="5"/>
                </a:moveTo>
                <a:lnTo>
                  <a:pt x="5" y="5"/>
                </a:lnTo>
                <a:lnTo>
                  <a:pt x="4" y="5"/>
                </a:lnTo>
                <a:lnTo>
                  <a:pt x="4" y="5"/>
                </a:lnTo>
                <a:lnTo>
                  <a:pt x="5" y="5"/>
                </a:lnTo>
                <a:lnTo>
                  <a:pt x="5" y="5"/>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3873"/>
          <p:cNvSpPr/>
          <p:nvPr>
            <p:custDataLst>
              <p:tags r:id="rId5"/>
            </p:custDataLst>
          </p:nvPr>
        </p:nvSpPr>
        <p:spPr bwMode="auto">
          <a:xfrm>
            <a:off x="2677160" y="3194050"/>
            <a:ext cx="27940" cy="27940"/>
          </a:xfrm>
          <a:custGeom>
            <a:avLst/>
            <a:gdLst>
              <a:gd name="T0" fmla="*/ 0 w 5"/>
              <a:gd name="T1" fmla="*/ 5 h 5"/>
              <a:gd name="T2" fmla="*/ 0 w 5"/>
              <a:gd name="T3" fmla="*/ 0 h 5"/>
              <a:gd name="T4" fmla="*/ 5 w 5"/>
              <a:gd name="T5" fmla="*/ 0 h 5"/>
              <a:gd name="T6" fmla="*/ 5 w 5"/>
              <a:gd name="T7" fmla="*/ 5 h 5"/>
              <a:gd name="T8" fmla="*/ 0 w 5"/>
              <a:gd name="T9" fmla="*/ 5 h 5"/>
              <a:gd name="T10" fmla="*/ 0 w 5"/>
              <a:gd name="T11" fmla="*/ 5 h 5"/>
            </a:gdLst>
            <a:ahLst/>
            <a:cxnLst>
              <a:cxn ang="0">
                <a:pos x="T0" y="T1"/>
              </a:cxn>
              <a:cxn ang="0">
                <a:pos x="T2" y="T3"/>
              </a:cxn>
              <a:cxn ang="0">
                <a:pos x="T4" y="T5"/>
              </a:cxn>
              <a:cxn ang="0">
                <a:pos x="T6" y="T7"/>
              </a:cxn>
              <a:cxn ang="0">
                <a:pos x="T8" y="T9"/>
              </a:cxn>
              <a:cxn ang="0">
                <a:pos x="T10" y="T11"/>
              </a:cxn>
            </a:cxnLst>
            <a:rect l="0" t="0" r="r" b="b"/>
            <a:pathLst>
              <a:path w="5" h="5">
                <a:moveTo>
                  <a:pt x="0" y="5"/>
                </a:moveTo>
                <a:lnTo>
                  <a:pt x="0" y="0"/>
                </a:lnTo>
                <a:lnTo>
                  <a:pt x="5" y="0"/>
                </a:lnTo>
                <a:lnTo>
                  <a:pt x="5" y="5"/>
                </a:lnTo>
                <a:lnTo>
                  <a:pt x="0" y="5"/>
                </a:lnTo>
                <a:lnTo>
                  <a:pt x="0" y="5"/>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3874"/>
          <p:cNvSpPr>
            <a:spLocks noEditPoints="1"/>
          </p:cNvSpPr>
          <p:nvPr>
            <p:custDataLst>
              <p:tags r:id="rId6"/>
            </p:custDataLst>
          </p:nvPr>
        </p:nvSpPr>
        <p:spPr bwMode="auto">
          <a:xfrm>
            <a:off x="2665730" y="3182620"/>
            <a:ext cx="56515" cy="50800"/>
          </a:xfrm>
          <a:custGeom>
            <a:avLst/>
            <a:gdLst>
              <a:gd name="T0" fmla="*/ 7 w 10"/>
              <a:gd name="T1" fmla="*/ 9 h 9"/>
              <a:gd name="T2" fmla="*/ 2 w 10"/>
              <a:gd name="T3" fmla="*/ 9 h 9"/>
              <a:gd name="T4" fmla="*/ 2 w 10"/>
              <a:gd name="T5" fmla="*/ 7 h 9"/>
              <a:gd name="T6" fmla="*/ 4 w 10"/>
              <a:gd name="T7" fmla="*/ 7 h 9"/>
              <a:gd name="T8" fmla="*/ 2 w 10"/>
              <a:gd name="T9" fmla="*/ 7 h 9"/>
              <a:gd name="T10" fmla="*/ 2 w 10"/>
              <a:gd name="T11" fmla="*/ 9 h 9"/>
              <a:gd name="T12" fmla="*/ 0 w 10"/>
              <a:gd name="T13" fmla="*/ 9 h 9"/>
              <a:gd name="T14" fmla="*/ 0 w 10"/>
              <a:gd name="T15" fmla="*/ 0 h 9"/>
              <a:gd name="T16" fmla="*/ 10 w 10"/>
              <a:gd name="T17" fmla="*/ 0 h 9"/>
              <a:gd name="T18" fmla="*/ 10 w 10"/>
              <a:gd name="T19" fmla="*/ 9 h 9"/>
              <a:gd name="T20" fmla="*/ 7 w 10"/>
              <a:gd name="T21" fmla="*/ 9 h 9"/>
              <a:gd name="T22" fmla="*/ 7 w 10"/>
              <a:gd name="T23" fmla="*/ 9 h 9"/>
              <a:gd name="T24" fmla="*/ 4 w 10"/>
              <a:gd name="T25" fmla="*/ 5 h 9"/>
              <a:gd name="T26" fmla="*/ 5 w 10"/>
              <a:gd name="T27" fmla="*/ 5 h 9"/>
              <a:gd name="T28" fmla="*/ 4 w 10"/>
              <a:gd name="T29" fmla="*/ 5 h 9"/>
              <a:gd name="T30" fmla="*/ 4 w 10"/>
              <a:gd name="T31" fmla="*/ 5 h 9"/>
              <a:gd name="T32" fmla="*/ 4 w 10"/>
              <a:gd name="T3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 h="9">
                <a:moveTo>
                  <a:pt x="7" y="9"/>
                </a:moveTo>
                <a:lnTo>
                  <a:pt x="2" y="9"/>
                </a:lnTo>
                <a:lnTo>
                  <a:pt x="2" y="7"/>
                </a:lnTo>
                <a:lnTo>
                  <a:pt x="4" y="7"/>
                </a:lnTo>
                <a:lnTo>
                  <a:pt x="2" y="7"/>
                </a:lnTo>
                <a:lnTo>
                  <a:pt x="2" y="9"/>
                </a:lnTo>
                <a:lnTo>
                  <a:pt x="0" y="9"/>
                </a:lnTo>
                <a:lnTo>
                  <a:pt x="0" y="0"/>
                </a:lnTo>
                <a:lnTo>
                  <a:pt x="10" y="0"/>
                </a:lnTo>
                <a:lnTo>
                  <a:pt x="10" y="9"/>
                </a:lnTo>
                <a:lnTo>
                  <a:pt x="7" y="9"/>
                </a:lnTo>
                <a:lnTo>
                  <a:pt x="7" y="9"/>
                </a:lnTo>
                <a:close/>
                <a:moveTo>
                  <a:pt x="4" y="5"/>
                </a:moveTo>
                <a:lnTo>
                  <a:pt x="5" y="5"/>
                </a:lnTo>
                <a:lnTo>
                  <a:pt x="4" y="5"/>
                </a:lnTo>
                <a:lnTo>
                  <a:pt x="4" y="5"/>
                </a:lnTo>
                <a:lnTo>
                  <a:pt x="4" y="5"/>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3875"/>
          <p:cNvSpPr/>
          <p:nvPr>
            <p:custDataLst>
              <p:tags r:id="rId7"/>
            </p:custDataLst>
          </p:nvPr>
        </p:nvSpPr>
        <p:spPr bwMode="auto">
          <a:xfrm>
            <a:off x="2372360" y="3402330"/>
            <a:ext cx="422910" cy="191770"/>
          </a:xfrm>
          <a:custGeom>
            <a:avLst/>
            <a:gdLst>
              <a:gd name="T0" fmla="*/ 0 w 68"/>
              <a:gd name="T1" fmla="*/ 14 h 31"/>
              <a:gd name="T2" fmla="*/ 3 w 68"/>
              <a:gd name="T3" fmla="*/ 12 h 31"/>
              <a:gd name="T4" fmla="*/ 5 w 68"/>
              <a:gd name="T5" fmla="*/ 15 h 31"/>
              <a:gd name="T6" fmla="*/ 5 w 68"/>
              <a:gd name="T7" fmla="*/ 15 h 31"/>
              <a:gd name="T8" fmla="*/ 10 w 68"/>
              <a:gd name="T9" fmla="*/ 20 h 31"/>
              <a:gd name="T10" fmla="*/ 10 w 68"/>
              <a:gd name="T11" fmla="*/ 20 h 31"/>
              <a:gd name="T12" fmla="*/ 31 w 68"/>
              <a:gd name="T13" fmla="*/ 27 h 31"/>
              <a:gd name="T14" fmla="*/ 31 w 68"/>
              <a:gd name="T15" fmla="*/ 27 h 31"/>
              <a:gd name="T16" fmla="*/ 42 w 68"/>
              <a:gd name="T17" fmla="*/ 26 h 31"/>
              <a:gd name="T18" fmla="*/ 42 w 68"/>
              <a:gd name="T19" fmla="*/ 26 h 31"/>
              <a:gd name="T20" fmla="*/ 64 w 68"/>
              <a:gd name="T21" fmla="*/ 4 h 31"/>
              <a:gd name="T22" fmla="*/ 64 w 68"/>
              <a:gd name="T23" fmla="*/ 4 h 31"/>
              <a:gd name="T24" fmla="*/ 63 w 68"/>
              <a:gd name="T25" fmla="*/ 1 h 31"/>
              <a:gd name="T26" fmla="*/ 63 w 68"/>
              <a:gd name="T27" fmla="*/ 1 h 31"/>
              <a:gd name="T28" fmla="*/ 67 w 68"/>
              <a:gd name="T29" fmla="*/ 0 h 31"/>
              <a:gd name="T30" fmla="*/ 68 w 68"/>
              <a:gd name="T31" fmla="*/ 4 h 31"/>
              <a:gd name="T32" fmla="*/ 68 w 68"/>
              <a:gd name="T33" fmla="*/ 4 h 31"/>
              <a:gd name="T34" fmla="*/ 43 w 68"/>
              <a:gd name="T35" fmla="*/ 30 h 31"/>
              <a:gd name="T36" fmla="*/ 43 w 68"/>
              <a:gd name="T37" fmla="*/ 30 h 31"/>
              <a:gd name="T38" fmla="*/ 31 w 68"/>
              <a:gd name="T39" fmla="*/ 31 h 31"/>
              <a:gd name="T40" fmla="*/ 31 w 68"/>
              <a:gd name="T41" fmla="*/ 31 h 31"/>
              <a:gd name="T42" fmla="*/ 0 w 68"/>
              <a:gd name="T43"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31">
                <a:moveTo>
                  <a:pt x="0" y="14"/>
                </a:moveTo>
                <a:cubicBezTo>
                  <a:pt x="3" y="12"/>
                  <a:pt x="3" y="12"/>
                  <a:pt x="3" y="12"/>
                </a:cubicBezTo>
                <a:cubicBezTo>
                  <a:pt x="3" y="12"/>
                  <a:pt x="4" y="13"/>
                  <a:pt x="5" y="15"/>
                </a:cubicBezTo>
                <a:cubicBezTo>
                  <a:pt x="5" y="15"/>
                  <a:pt x="5" y="15"/>
                  <a:pt x="5" y="15"/>
                </a:cubicBezTo>
                <a:cubicBezTo>
                  <a:pt x="6" y="16"/>
                  <a:pt x="8" y="18"/>
                  <a:pt x="10" y="20"/>
                </a:cubicBezTo>
                <a:cubicBezTo>
                  <a:pt x="10" y="20"/>
                  <a:pt x="10" y="20"/>
                  <a:pt x="10" y="20"/>
                </a:cubicBezTo>
                <a:cubicBezTo>
                  <a:pt x="14" y="24"/>
                  <a:pt x="21" y="27"/>
                  <a:pt x="31" y="27"/>
                </a:cubicBezTo>
                <a:cubicBezTo>
                  <a:pt x="31" y="27"/>
                  <a:pt x="31" y="27"/>
                  <a:pt x="31" y="27"/>
                </a:cubicBezTo>
                <a:cubicBezTo>
                  <a:pt x="34" y="27"/>
                  <a:pt x="38" y="27"/>
                  <a:pt x="42" y="26"/>
                </a:cubicBezTo>
                <a:cubicBezTo>
                  <a:pt x="42" y="26"/>
                  <a:pt x="42" y="26"/>
                  <a:pt x="42" y="26"/>
                </a:cubicBezTo>
                <a:cubicBezTo>
                  <a:pt x="61" y="21"/>
                  <a:pt x="63" y="10"/>
                  <a:pt x="64" y="4"/>
                </a:cubicBezTo>
                <a:cubicBezTo>
                  <a:pt x="64" y="4"/>
                  <a:pt x="64" y="4"/>
                  <a:pt x="64" y="4"/>
                </a:cubicBezTo>
                <a:cubicBezTo>
                  <a:pt x="64" y="2"/>
                  <a:pt x="63" y="1"/>
                  <a:pt x="63" y="1"/>
                </a:cubicBezTo>
                <a:cubicBezTo>
                  <a:pt x="63" y="1"/>
                  <a:pt x="63" y="1"/>
                  <a:pt x="63" y="1"/>
                </a:cubicBezTo>
                <a:cubicBezTo>
                  <a:pt x="67" y="0"/>
                  <a:pt x="67" y="0"/>
                  <a:pt x="67" y="0"/>
                </a:cubicBezTo>
                <a:cubicBezTo>
                  <a:pt x="67" y="0"/>
                  <a:pt x="68" y="2"/>
                  <a:pt x="68" y="4"/>
                </a:cubicBezTo>
                <a:cubicBezTo>
                  <a:pt x="68" y="4"/>
                  <a:pt x="68" y="4"/>
                  <a:pt x="68" y="4"/>
                </a:cubicBezTo>
                <a:cubicBezTo>
                  <a:pt x="68" y="11"/>
                  <a:pt x="64" y="24"/>
                  <a:pt x="43" y="30"/>
                </a:cubicBezTo>
                <a:cubicBezTo>
                  <a:pt x="43" y="30"/>
                  <a:pt x="43" y="30"/>
                  <a:pt x="43" y="30"/>
                </a:cubicBezTo>
                <a:cubicBezTo>
                  <a:pt x="38" y="31"/>
                  <a:pt x="34" y="31"/>
                  <a:pt x="31" y="31"/>
                </a:cubicBezTo>
                <a:cubicBezTo>
                  <a:pt x="31" y="31"/>
                  <a:pt x="31" y="31"/>
                  <a:pt x="31" y="31"/>
                </a:cubicBezTo>
                <a:cubicBezTo>
                  <a:pt x="9" y="31"/>
                  <a:pt x="0" y="15"/>
                  <a:pt x="0" y="1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3876"/>
          <p:cNvSpPr>
            <a:spLocks noEditPoints="1"/>
          </p:cNvSpPr>
          <p:nvPr>
            <p:custDataLst>
              <p:tags r:id="rId8"/>
            </p:custDataLst>
          </p:nvPr>
        </p:nvSpPr>
        <p:spPr bwMode="auto">
          <a:xfrm>
            <a:off x="2355850" y="3380105"/>
            <a:ext cx="450850" cy="225425"/>
          </a:xfrm>
          <a:custGeom>
            <a:avLst/>
            <a:gdLst>
              <a:gd name="T0" fmla="*/ 1 w 73"/>
              <a:gd name="T1" fmla="*/ 18 h 36"/>
              <a:gd name="T2" fmla="*/ 3 w 73"/>
              <a:gd name="T3" fmla="*/ 17 h 36"/>
              <a:gd name="T4" fmla="*/ 3 w 73"/>
              <a:gd name="T5" fmla="*/ 17 h 36"/>
              <a:gd name="T6" fmla="*/ 0 w 73"/>
              <a:gd name="T7" fmla="*/ 17 h 36"/>
              <a:gd name="T8" fmla="*/ 6 w 73"/>
              <a:gd name="T9" fmla="*/ 13 h 36"/>
              <a:gd name="T10" fmla="*/ 8 w 73"/>
              <a:gd name="T11" fmla="*/ 14 h 36"/>
              <a:gd name="T12" fmla="*/ 8 w 73"/>
              <a:gd name="T13" fmla="*/ 14 h 36"/>
              <a:gd name="T14" fmla="*/ 8 w 73"/>
              <a:gd name="T15" fmla="*/ 14 h 36"/>
              <a:gd name="T16" fmla="*/ 8 w 73"/>
              <a:gd name="T17" fmla="*/ 15 h 36"/>
              <a:gd name="T18" fmla="*/ 8 w 73"/>
              <a:gd name="T19" fmla="*/ 15 h 36"/>
              <a:gd name="T20" fmla="*/ 9 w 73"/>
              <a:gd name="T21" fmla="*/ 16 h 36"/>
              <a:gd name="T22" fmla="*/ 14 w 73"/>
              <a:gd name="T23" fmla="*/ 21 h 36"/>
              <a:gd name="T24" fmla="*/ 34 w 73"/>
              <a:gd name="T25" fmla="*/ 28 h 36"/>
              <a:gd name="T26" fmla="*/ 44 w 73"/>
              <a:gd name="T27" fmla="*/ 27 h 36"/>
              <a:gd name="T28" fmla="*/ 65 w 73"/>
              <a:gd name="T29" fmla="*/ 7 h 36"/>
              <a:gd name="T30" fmla="*/ 64 w 73"/>
              <a:gd name="T31" fmla="*/ 4 h 36"/>
              <a:gd name="T32" fmla="*/ 64 w 73"/>
              <a:gd name="T33" fmla="*/ 2 h 36"/>
              <a:gd name="T34" fmla="*/ 72 w 73"/>
              <a:gd name="T35" fmla="*/ 2 h 36"/>
              <a:gd name="T36" fmla="*/ 73 w 73"/>
              <a:gd name="T37" fmla="*/ 7 h 36"/>
              <a:gd name="T38" fmla="*/ 73 w 73"/>
              <a:gd name="T39" fmla="*/ 7 h 36"/>
              <a:gd name="T40" fmla="*/ 46 w 73"/>
              <a:gd name="T41" fmla="*/ 35 h 36"/>
              <a:gd name="T42" fmla="*/ 34 w 73"/>
              <a:gd name="T43" fmla="*/ 36 h 36"/>
              <a:gd name="T44" fmla="*/ 8 w 73"/>
              <a:gd name="T45" fmla="*/ 21 h 36"/>
              <a:gd name="T46" fmla="*/ 6 w 73"/>
              <a:gd name="T47" fmla="*/ 19 h 36"/>
              <a:gd name="T48" fmla="*/ 6 w 73"/>
              <a:gd name="T49" fmla="*/ 18 h 36"/>
              <a:gd name="T50" fmla="*/ 6 w 73"/>
              <a:gd name="T51" fmla="*/ 18 h 36"/>
              <a:gd name="T52" fmla="*/ 6 w 73"/>
              <a:gd name="T53" fmla="*/ 18 h 36"/>
              <a:gd name="T54" fmla="*/ 6 w 73"/>
              <a:gd name="T55" fmla="*/ 18 h 36"/>
              <a:gd name="T56" fmla="*/ 6 w 73"/>
              <a:gd name="T57" fmla="*/ 18 h 36"/>
              <a:gd name="T58" fmla="*/ 68 w 73"/>
              <a:gd name="T59" fmla="*/ 8 h 36"/>
              <a:gd name="T60" fmla="*/ 69 w 73"/>
              <a:gd name="T61" fmla="*/ 7 h 36"/>
              <a:gd name="T62" fmla="*/ 69 w 73"/>
              <a:gd name="T63" fmla="*/ 7 h 36"/>
              <a:gd name="T64" fmla="*/ 68 w 73"/>
              <a:gd name="T65" fmla="*/ 5 h 36"/>
              <a:gd name="T66" fmla="*/ 68 w 73"/>
              <a:gd name="T67"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3" h="36">
                <a:moveTo>
                  <a:pt x="34" y="36"/>
                </a:moveTo>
                <a:cubicBezTo>
                  <a:pt x="11" y="36"/>
                  <a:pt x="1" y="19"/>
                  <a:pt x="1" y="18"/>
                </a:cubicBezTo>
                <a:cubicBezTo>
                  <a:pt x="1" y="18"/>
                  <a:pt x="1" y="18"/>
                  <a:pt x="1" y="18"/>
                </a:cubicBezTo>
                <a:cubicBezTo>
                  <a:pt x="3" y="17"/>
                  <a:pt x="3" y="17"/>
                  <a:pt x="3" y="17"/>
                </a:cubicBezTo>
                <a:cubicBezTo>
                  <a:pt x="4" y="19"/>
                  <a:pt x="4" y="19"/>
                  <a:pt x="4" y="19"/>
                </a:cubicBezTo>
                <a:cubicBezTo>
                  <a:pt x="3" y="17"/>
                  <a:pt x="3" y="17"/>
                  <a:pt x="3" y="17"/>
                </a:cubicBezTo>
                <a:cubicBezTo>
                  <a:pt x="1" y="18"/>
                  <a:pt x="1" y="18"/>
                  <a:pt x="1" y="18"/>
                </a:cubicBezTo>
                <a:cubicBezTo>
                  <a:pt x="0" y="17"/>
                  <a:pt x="0" y="17"/>
                  <a:pt x="0" y="17"/>
                </a:cubicBezTo>
                <a:cubicBezTo>
                  <a:pt x="5" y="14"/>
                  <a:pt x="5" y="14"/>
                  <a:pt x="5" y="14"/>
                </a:cubicBezTo>
                <a:cubicBezTo>
                  <a:pt x="5" y="14"/>
                  <a:pt x="6" y="13"/>
                  <a:pt x="6" y="13"/>
                </a:cubicBezTo>
                <a:cubicBezTo>
                  <a:pt x="6" y="13"/>
                  <a:pt x="6" y="13"/>
                  <a:pt x="6" y="13"/>
                </a:cubicBezTo>
                <a:cubicBezTo>
                  <a:pt x="8" y="14"/>
                  <a:pt x="8" y="14"/>
                  <a:pt x="8" y="14"/>
                </a:cubicBezTo>
                <a:cubicBezTo>
                  <a:pt x="8" y="14"/>
                  <a:pt x="8" y="14"/>
                  <a:pt x="8" y="14"/>
                </a:cubicBezTo>
                <a:cubicBezTo>
                  <a:pt x="8" y="14"/>
                  <a:pt x="8" y="14"/>
                  <a:pt x="8" y="14"/>
                </a:cubicBezTo>
                <a:cubicBezTo>
                  <a:pt x="8" y="14"/>
                  <a:pt x="8" y="14"/>
                  <a:pt x="8" y="14"/>
                </a:cubicBezTo>
                <a:cubicBezTo>
                  <a:pt x="8" y="14"/>
                  <a:pt x="8" y="14"/>
                  <a:pt x="8" y="14"/>
                </a:cubicBezTo>
                <a:cubicBezTo>
                  <a:pt x="8" y="14"/>
                  <a:pt x="8" y="14"/>
                  <a:pt x="8" y="14"/>
                </a:cubicBezTo>
                <a:cubicBezTo>
                  <a:pt x="8" y="14"/>
                  <a:pt x="8" y="15"/>
                  <a:pt x="8" y="15"/>
                </a:cubicBezTo>
                <a:cubicBezTo>
                  <a:pt x="8" y="15"/>
                  <a:pt x="8" y="15"/>
                  <a:pt x="8" y="15"/>
                </a:cubicBezTo>
                <a:cubicBezTo>
                  <a:pt x="8" y="15"/>
                  <a:pt x="8" y="15"/>
                  <a:pt x="8" y="15"/>
                </a:cubicBezTo>
                <a:cubicBezTo>
                  <a:pt x="8" y="15"/>
                  <a:pt x="8" y="15"/>
                  <a:pt x="8" y="15"/>
                </a:cubicBezTo>
                <a:cubicBezTo>
                  <a:pt x="9" y="15"/>
                  <a:pt x="9" y="16"/>
                  <a:pt x="9" y="16"/>
                </a:cubicBezTo>
                <a:cubicBezTo>
                  <a:pt x="9" y="16"/>
                  <a:pt x="9" y="16"/>
                  <a:pt x="9" y="16"/>
                </a:cubicBezTo>
                <a:cubicBezTo>
                  <a:pt x="10" y="18"/>
                  <a:pt x="12" y="20"/>
                  <a:pt x="14" y="21"/>
                </a:cubicBezTo>
                <a:cubicBezTo>
                  <a:pt x="14" y="21"/>
                  <a:pt x="14" y="21"/>
                  <a:pt x="14" y="21"/>
                </a:cubicBezTo>
                <a:cubicBezTo>
                  <a:pt x="18" y="25"/>
                  <a:pt x="25" y="28"/>
                  <a:pt x="34" y="28"/>
                </a:cubicBezTo>
                <a:cubicBezTo>
                  <a:pt x="34" y="28"/>
                  <a:pt x="34" y="28"/>
                  <a:pt x="34" y="28"/>
                </a:cubicBezTo>
                <a:cubicBezTo>
                  <a:pt x="37" y="28"/>
                  <a:pt x="40" y="28"/>
                  <a:pt x="44" y="27"/>
                </a:cubicBezTo>
                <a:cubicBezTo>
                  <a:pt x="44" y="27"/>
                  <a:pt x="44" y="27"/>
                  <a:pt x="44" y="27"/>
                </a:cubicBezTo>
                <a:cubicBezTo>
                  <a:pt x="63" y="22"/>
                  <a:pt x="64" y="12"/>
                  <a:pt x="65" y="7"/>
                </a:cubicBezTo>
                <a:cubicBezTo>
                  <a:pt x="65" y="7"/>
                  <a:pt x="65" y="7"/>
                  <a:pt x="65" y="7"/>
                </a:cubicBezTo>
                <a:cubicBezTo>
                  <a:pt x="65" y="5"/>
                  <a:pt x="64" y="4"/>
                  <a:pt x="64" y="4"/>
                </a:cubicBezTo>
                <a:cubicBezTo>
                  <a:pt x="64" y="4"/>
                  <a:pt x="64" y="4"/>
                  <a:pt x="64" y="4"/>
                </a:cubicBezTo>
                <a:cubicBezTo>
                  <a:pt x="64" y="2"/>
                  <a:pt x="64" y="2"/>
                  <a:pt x="64" y="2"/>
                </a:cubicBezTo>
                <a:cubicBezTo>
                  <a:pt x="72" y="0"/>
                  <a:pt x="72" y="0"/>
                  <a:pt x="72" y="0"/>
                </a:cubicBezTo>
                <a:cubicBezTo>
                  <a:pt x="72" y="2"/>
                  <a:pt x="72" y="2"/>
                  <a:pt x="72" y="2"/>
                </a:cubicBezTo>
                <a:cubicBezTo>
                  <a:pt x="72" y="3"/>
                  <a:pt x="73" y="4"/>
                  <a:pt x="73" y="7"/>
                </a:cubicBezTo>
                <a:cubicBezTo>
                  <a:pt x="73" y="7"/>
                  <a:pt x="73" y="7"/>
                  <a:pt x="73" y="7"/>
                </a:cubicBezTo>
                <a:cubicBezTo>
                  <a:pt x="73" y="7"/>
                  <a:pt x="73" y="7"/>
                  <a:pt x="73" y="7"/>
                </a:cubicBezTo>
                <a:cubicBezTo>
                  <a:pt x="73" y="7"/>
                  <a:pt x="73" y="7"/>
                  <a:pt x="73" y="7"/>
                </a:cubicBezTo>
                <a:cubicBezTo>
                  <a:pt x="73" y="15"/>
                  <a:pt x="68" y="29"/>
                  <a:pt x="46" y="35"/>
                </a:cubicBezTo>
                <a:cubicBezTo>
                  <a:pt x="46" y="35"/>
                  <a:pt x="46" y="35"/>
                  <a:pt x="46" y="35"/>
                </a:cubicBezTo>
                <a:cubicBezTo>
                  <a:pt x="42" y="36"/>
                  <a:pt x="38" y="36"/>
                  <a:pt x="34" y="36"/>
                </a:cubicBezTo>
                <a:cubicBezTo>
                  <a:pt x="34" y="36"/>
                  <a:pt x="34" y="36"/>
                  <a:pt x="34" y="36"/>
                </a:cubicBezTo>
                <a:cubicBezTo>
                  <a:pt x="34" y="36"/>
                  <a:pt x="34" y="36"/>
                  <a:pt x="34" y="36"/>
                </a:cubicBezTo>
                <a:close/>
                <a:moveTo>
                  <a:pt x="8" y="21"/>
                </a:moveTo>
                <a:cubicBezTo>
                  <a:pt x="8" y="21"/>
                  <a:pt x="7" y="20"/>
                  <a:pt x="6" y="19"/>
                </a:cubicBezTo>
                <a:cubicBezTo>
                  <a:pt x="6" y="19"/>
                  <a:pt x="6" y="19"/>
                  <a:pt x="6" y="19"/>
                </a:cubicBezTo>
                <a:cubicBezTo>
                  <a:pt x="7" y="20"/>
                  <a:pt x="8" y="21"/>
                  <a:pt x="8" y="21"/>
                </a:cubicBezTo>
                <a:close/>
                <a:moveTo>
                  <a:pt x="6" y="18"/>
                </a:moveTo>
                <a:cubicBezTo>
                  <a:pt x="6" y="18"/>
                  <a:pt x="6" y="18"/>
                  <a:pt x="6" y="18"/>
                </a:cubicBezTo>
                <a:cubicBezTo>
                  <a:pt x="6" y="18"/>
                  <a:pt x="6" y="18"/>
                  <a:pt x="6" y="18"/>
                </a:cubicBezTo>
                <a:cubicBezTo>
                  <a:pt x="6" y="18"/>
                  <a:pt x="6" y="18"/>
                  <a:pt x="6" y="18"/>
                </a:cubicBezTo>
                <a:close/>
                <a:moveTo>
                  <a:pt x="6" y="18"/>
                </a:moveTo>
                <a:cubicBezTo>
                  <a:pt x="6" y="18"/>
                  <a:pt x="6" y="18"/>
                  <a:pt x="6" y="18"/>
                </a:cubicBezTo>
                <a:cubicBezTo>
                  <a:pt x="6" y="18"/>
                  <a:pt x="6" y="18"/>
                  <a:pt x="6" y="18"/>
                </a:cubicBezTo>
                <a:cubicBezTo>
                  <a:pt x="6" y="18"/>
                  <a:pt x="6" y="18"/>
                  <a:pt x="6" y="18"/>
                </a:cubicBezTo>
                <a:cubicBezTo>
                  <a:pt x="6" y="18"/>
                  <a:pt x="6" y="18"/>
                  <a:pt x="6" y="18"/>
                </a:cubicBezTo>
                <a:close/>
                <a:moveTo>
                  <a:pt x="69" y="7"/>
                </a:moveTo>
                <a:cubicBezTo>
                  <a:pt x="69" y="7"/>
                  <a:pt x="69" y="8"/>
                  <a:pt x="68" y="8"/>
                </a:cubicBezTo>
                <a:cubicBezTo>
                  <a:pt x="68" y="8"/>
                  <a:pt x="68" y="8"/>
                  <a:pt x="68" y="8"/>
                </a:cubicBezTo>
                <a:cubicBezTo>
                  <a:pt x="69" y="8"/>
                  <a:pt x="69" y="8"/>
                  <a:pt x="69" y="7"/>
                </a:cubicBezTo>
                <a:cubicBezTo>
                  <a:pt x="69" y="7"/>
                  <a:pt x="69" y="7"/>
                  <a:pt x="69" y="7"/>
                </a:cubicBezTo>
                <a:cubicBezTo>
                  <a:pt x="69" y="7"/>
                  <a:pt x="69" y="7"/>
                  <a:pt x="69" y="7"/>
                </a:cubicBezTo>
                <a:cubicBezTo>
                  <a:pt x="69" y="7"/>
                  <a:pt x="69" y="7"/>
                  <a:pt x="69" y="7"/>
                </a:cubicBezTo>
                <a:cubicBezTo>
                  <a:pt x="69" y="6"/>
                  <a:pt x="68" y="6"/>
                  <a:pt x="68" y="5"/>
                </a:cubicBezTo>
                <a:cubicBezTo>
                  <a:pt x="68" y="5"/>
                  <a:pt x="68" y="5"/>
                  <a:pt x="68" y="5"/>
                </a:cubicBezTo>
                <a:cubicBezTo>
                  <a:pt x="68" y="5"/>
                  <a:pt x="68" y="5"/>
                  <a:pt x="68" y="5"/>
                </a:cubicBezTo>
                <a:cubicBezTo>
                  <a:pt x="68" y="6"/>
                  <a:pt x="69" y="6"/>
                  <a:pt x="69" y="7"/>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3877"/>
          <p:cNvSpPr/>
          <p:nvPr>
            <p:custDataLst>
              <p:tags r:id="rId9"/>
            </p:custDataLst>
          </p:nvPr>
        </p:nvSpPr>
        <p:spPr bwMode="auto">
          <a:xfrm>
            <a:off x="2491105" y="2894965"/>
            <a:ext cx="203200" cy="135255"/>
          </a:xfrm>
          <a:custGeom>
            <a:avLst/>
            <a:gdLst>
              <a:gd name="T0" fmla="*/ 0 w 33"/>
              <a:gd name="T1" fmla="*/ 22 h 22"/>
              <a:gd name="T2" fmla="*/ 15 w 33"/>
              <a:gd name="T3" fmla="*/ 0 h 22"/>
              <a:gd name="T4" fmla="*/ 7 w 33"/>
              <a:gd name="T5" fmla="*/ 19 h 22"/>
              <a:gd name="T6" fmla="*/ 27 w 33"/>
              <a:gd name="T7" fmla="*/ 0 h 22"/>
              <a:gd name="T8" fmla="*/ 15 w 33"/>
              <a:gd name="T9" fmla="*/ 22 h 22"/>
              <a:gd name="T10" fmla="*/ 33 w 33"/>
              <a:gd name="T11" fmla="*/ 6 h 22"/>
              <a:gd name="T12" fmla="*/ 20 w 33"/>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33" h="22">
                <a:moveTo>
                  <a:pt x="0" y="22"/>
                </a:moveTo>
                <a:cubicBezTo>
                  <a:pt x="0" y="22"/>
                  <a:pt x="12" y="0"/>
                  <a:pt x="15" y="0"/>
                </a:cubicBezTo>
                <a:cubicBezTo>
                  <a:pt x="17" y="0"/>
                  <a:pt x="7" y="19"/>
                  <a:pt x="7" y="19"/>
                </a:cubicBezTo>
                <a:cubicBezTo>
                  <a:pt x="27" y="0"/>
                  <a:pt x="27" y="0"/>
                  <a:pt x="27" y="0"/>
                </a:cubicBezTo>
                <a:cubicBezTo>
                  <a:pt x="15" y="22"/>
                  <a:pt x="15" y="22"/>
                  <a:pt x="15" y="22"/>
                </a:cubicBezTo>
                <a:cubicBezTo>
                  <a:pt x="33" y="6"/>
                  <a:pt x="33" y="6"/>
                  <a:pt x="33" y="6"/>
                </a:cubicBezTo>
                <a:cubicBezTo>
                  <a:pt x="20" y="22"/>
                  <a:pt x="20" y="22"/>
                  <a:pt x="20" y="22"/>
                </a:cubicBez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3878"/>
          <p:cNvSpPr/>
          <p:nvPr>
            <p:custDataLst>
              <p:tags r:id="rId10"/>
            </p:custDataLst>
          </p:nvPr>
        </p:nvSpPr>
        <p:spPr bwMode="auto">
          <a:xfrm>
            <a:off x="2485390" y="2884170"/>
            <a:ext cx="213995" cy="158115"/>
          </a:xfrm>
          <a:custGeom>
            <a:avLst/>
            <a:gdLst>
              <a:gd name="T0" fmla="*/ 19 w 35"/>
              <a:gd name="T1" fmla="*/ 23 h 26"/>
              <a:gd name="T2" fmla="*/ 17 w 35"/>
              <a:gd name="T3" fmla="*/ 26 h 26"/>
              <a:gd name="T4" fmla="*/ 14 w 35"/>
              <a:gd name="T5" fmla="*/ 23 h 26"/>
              <a:gd name="T6" fmla="*/ 19 w 35"/>
              <a:gd name="T7" fmla="*/ 13 h 26"/>
              <a:gd name="T8" fmla="*/ 10 w 35"/>
              <a:gd name="T9" fmla="*/ 22 h 26"/>
              <a:gd name="T10" fmla="*/ 7 w 35"/>
              <a:gd name="T11" fmla="*/ 20 h 26"/>
              <a:gd name="T12" fmla="*/ 10 w 35"/>
              <a:gd name="T13" fmla="*/ 12 h 26"/>
              <a:gd name="T14" fmla="*/ 10 w 35"/>
              <a:gd name="T15" fmla="*/ 12 h 26"/>
              <a:gd name="T16" fmla="*/ 12 w 35"/>
              <a:gd name="T17" fmla="*/ 9 h 26"/>
              <a:gd name="T18" fmla="*/ 12 w 35"/>
              <a:gd name="T19" fmla="*/ 9 h 26"/>
              <a:gd name="T20" fmla="*/ 9 w 35"/>
              <a:gd name="T21" fmla="*/ 14 h 26"/>
              <a:gd name="T22" fmla="*/ 9 w 35"/>
              <a:gd name="T23" fmla="*/ 14 h 26"/>
              <a:gd name="T24" fmla="*/ 3 w 35"/>
              <a:gd name="T25" fmla="*/ 25 h 26"/>
              <a:gd name="T26" fmla="*/ 3 w 35"/>
              <a:gd name="T27" fmla="*/ 25 h 26"/>
              <a:gd name="T28" fmla="*/ 0 w 35"/>
              <a:gd name="T29" fmla="*/ 23 h 26"/>
              <a:gd name="T30" fmla="*/ 13 w 35"/>
              <a:gd name="T31" fmla="*/ 1 h 26"/>
              <a:gd name="T32" fmla="*/ 13 w 35"/>
              <a:gd name="T33" fmla="*/ 1 h 26"/>
              <a:gd name="T34" fmla="*/ 16 w 35"/>
              <a:gd name="T35" fmla="*/ 0 h 26"/>
              <a:gd name="T36" fmla="*/ 16 w 35"/>
              <a:gd name="T37" fmla="*/ 0 h 26"/>
              <a:gd name="T38" fmla="*/ 18 w 35"/>
              <a:gd name="T39" fmla="*/ 1 h 26"/>
              <a:gd name="T40" fmla="*/ 18 w 35"/>
              <a:gd name="T41" fmla="*/ 1 h 26"/>
              <a:gd name="T42" fmla="*/ 18 w 35"/>
              <a:gd name="T43" fmla="*/ 3 h 26"/>
              <a:gd name="T44" fmla="*/ 18 w 35"/>
              <a:gd name="T45" fmla="*/ 3 h 26"/>
              <a:gd name="T46" fmla="*/ 15 w 35"/>
              <a:gd name="T47" fmla="*/ 11 h 26"/>
              <a:gd name="T48" fmla="*/ 15 w 35"/>
              <a:gd name="T49" fmla="*/ 11 h 26"/>
              <a:gd name="T50" fmla="*/ 26 w 35"/>
              <a:gd name="T51" fmla="*/ 0 h 26"/>
              <a:gd name="T52" fmla="*/ 29 w 35"/>
              <a:gd name="T53" fmla="*/ 3 h 26"/>
              <a:gd name="T54" fmla="*/ 23 w 35"/>
              <a:gd name="T55" fmla="*/ 15 h 26"/>
              <a:gd name="T56" fmla="*/ 33 w 35"/>
              <a:gd name="T57" fmla="*/ 7 h 26"/>
              <a:gd name="T58" fmla="*/ 35 w 35"/>
              <a:gd name="T59" fmla="*/ 9 h 26"/>
              <a:gd name="T60" fmla="*/ 22 w 35"/>
              <a:gd name="T61" fmla="*/ 26 h 26"/>
              <a:gd name="T62" fmla="*/ 19 w 35"/>
              <a:gd name="T63"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 h="26">
                <a:moveTo>
                  <a:pt x="19" y="23"/>
                </a:moveTo>
                <a:cubicBezTo>
                  <a:pt x="17" y="26"/>
                  <a:pt x="17" y="26"/>
                  <a:pt x="17" y="26"/>
                </a:cubicBezTo>
                <a:cubicBezTo>
                  <a:pt x="14" y="23"/>
                  <a:pt x="14" y="23"/>
                  <a:pt x="14" y="23"/>
                </a:cubicBezTo>
                <a:cubicBezTo>
                  <a:pt x="19" y="13"/>
                  <a:pt x="19" y="13"/>
                  <a:pt x="19" y="13"/>
                </a:cubicBezTo>
                <a:cubicBezTo>
                  <a:pt x="10" y="22"/>
                  <a:pt x="10" y="22"/>
                  <a:pt x="10" y="22"/>
                </a:cubicBezTo>
                <a:cubicBezTo>
                  <a:pt x="7" y="20"/>
                  <a:pt x="7" y="20"/>
                  <a:pt x="7" y="20"/>
                </a:cubicBezTo>
                <a:cubicBezTo>
                  <a:pt x="7" y="20"/>
                  <a:pt x="9" y="16"/>
                  <a:pt x="10" y="12"/>
                </a:cubicBezTo>
                <a:cubicBezTo>
                  <a:pt x="10" y="12"/>
                  <a:pt x="10" y="12"/>
                  <a:pt x="10" y="12"/>
                </a:cubicBezTo>
                <a:cubicBezTo>
                  <a:pt x="11" y="11"/>
                  <a:pt x="11" y="10"/>
                  <a:pt x="12" y="9"/>
                </a:cubicBezTo>
                <a:cubicBezTo>
                  <a:pt x="12" y="9"/>
                  <a:pt x="12" y="9"/>
                  <a:pt x="12" y="9"/>
                </a:cubicBezTo>
                <a:cubicBezTo>
                  <a:pt x="11" y="11"/>
                  <a:pt x="10" y="12"/>
                  <a:pt x="9" y="14"/>
                </a:cubicBezTo>
                <a:cubicBezTo>
                  <a:pt x="9" y="14"/>
                  <a:pt x="9" y="14"/>
                  <a:pt x="9" y="14"/>
                </a:cubicBezTo>
                <a:cubicBezTo>
                  <a:pt x="6" y="19"/>
                  <a:pt x="3" y="25"/>
                  <a:pt x="3" y="25"/>
                </a:cubicBezTo>
                <a:cubicBezTo>
                  <a:pt x="3" y="25"/>
                  <a:pt x="3" y="25"/>
                  <a:pt x="3" y="25"/>
                </a:cubicBezTo>
                <a:cubicBezTo>
                  <a:pt x="0" y="23"/>
                  <a:pt x="0" y="23"/>
                  <a:pt x="0" y="23"/>
                </a:cubicBezTo>
                <a:cubicBezTo>
                  <a:pt x="0" y="23"/>
                  <a:pt x="8" y="6"/>
                  <a:pt x="13" y="1"/>
                </a:cubicBezTo>
                <a:cubicBezTo>
                  <a:pt x="13" y="1"/>
                  <a:pt x="13" y="1"/>
                  <a:pt x="13" y="1"/>
                </a:cubicBezTo>
                <a:cubicBezTo>
                  <a:pt x="13" y="1"/>
                  <a:pt x="14" y="0"/>
                  <a:pt x="16" y="0"/>
                </a:cubicBezTo>
                <a:cubicBezTo>
                  <a:pt x="16" y="0"/>
                  <a:pt x="16" y="0"/>
                  <a:pt x="16" y="0"/>
                </a:cubicBezTo>
                <a:cubicBezTo>
                  <a:pt x="16" y="0"/>
                  <a:pt x="17" y="0"/>
                  <a:pt x="18" y="1"/>
                </a:cubicBezTo>
                <a:cubicBezTo>
                  <a:pt x="18" y="1"/>
                  <a:pt x="18" y="1"/>
                  <a:pt x="18" y="1"/>
                </a:cubicBezTo>
                <a:cubicBezTo>
                  <a:pt x="18" y="2"/>
                  <a:pt x="18" y="2"/>
                  <a:pt x="18" y="3"/>
                </a:cubicBezTo>
                <a:cubicBezTo>
                  <a:pt x="18" y="3"/>
                  <a:pt x="18" y="3"/>
                  <a:pt x="18" y="3"/>
                </a:cubicBezTo>
                <a:cubicBezTo>
                  <a:pt x="18" y="5"/>
                  <a:pt x="17" y="8"/>
                  <a:pt x="15" y="11"/>
                </a:cubicBezTo>
                <a:cubicBezTo>
                  <a:pt x="15" y="11"/>
                  <a:pt x="15" y="11"/>
                  <a:pt x="15" y="11"/>
                </a:cubicBezTo>
                <a:cubicBezTo>
                  <a:pt x="26" y="0"/>
                  <a:pt x="26" y="0"/>
                  <a:pt x="26" y="0"/>
                </a:cubicBezTo>
                <a:cubicBezTo>
                  <a:pt x="29" y="3"/>
                  <a:pt x="29" y="3"/>
                  <a:pt x="29" y="3"/>
                </a:cubicBezTo>
                <a:cubicBezTo>
                  <a:pt x="23" y="15"/>
                  <a:pt x="23" y="15"/>
                  <a:pt x="23" y="15"/>
                </a:cubicBezTo>
                <a:cubicBezTo>
                  <a:pt x="33" y="7"/>
                  <a:pt x="33" y="7"/>
                  <a:pt x="33" y="7"/>
                </a:cubicBezTo>
                <a:cubicBezTo>
                  <a:pt x="35" y="9"/>
                  <a:pt x="35" y="9"/>
                  <a:pt x="35" y="9"/>
                </a:cubicBezTo>
                <a:cubicBezTo>
                  <a:pt x="22" y="26"/>
                  <a:pt x="22" y="26"/>
                  <a:pt x="22" y="26"/>
                </a:cubicBezTo>
                <a:cubicBezTo>
                  <a:pt x="19" y="23"/>
                  <a:pt x="19" y="23"/>
                  <a:pt x="19" y="2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3879"/>
          <p:cNvSpPr/>
          <p:nvPr>
            <p:custDataLst>
              <p:tags r:id="rId11"/>
            </p:custDataLst>
          </p:nvPr>
        </p:nvSpPr>
        <p:spPr bwMode="auto">
          <a:xfrm>
            <a:off x="2485390" y="2884170"/>
            <a:ext cx="213995" cy="158115"/>
          </a:xfrm>
          <a:custGeom>
            <a:avLst/>
            <a:gdLst>
              <a:gd name="T0" fmla="*/ 19 w 35"/>
              <a:gd name="T1" fmla="*/ 23 h 26"/>
              <a:gd name="T2" fmla="*/ 17 w 35"/>
              <a:gd name="T3" fmla="*/ 26 h 26"/>
              <a:gd name="T4" fmla="*/ 14 w 35"/>
              <a:gd name="T5" fmla="*/ 23 h 26"/>
              <a:gd name="T6" fmla="*/ 19 w 35"/>
              <a:gd name="T7" fmla="*/ 13 h 26"/>
              <a:gd name="T8" fmla="*/ 10 w 35"/>
              <a:gd name="T9" fmla="*/ 22 h 26"/>
              <a:gd name="T10" fmla="*/ 7 w 35"/>
              <a:gd name="T11" fmla="*/ 20 h 26"/>
              <a:gd name="T12" fmla="*/ 10 w 35"/>
              <a:gd name="T13" fmla="*/ 12 h 26"/>
              <a:gd name="T14" fmla="*/ 10 w 35"/>
              <a:gd name="T15" fmla="*/ 12 h 26"/>
              <a:gd name="T16" fmla="*/ 12 w 35"/>
              <a:gd name="T17" fmla="*/ 9 h 26"/>
              <a:gd name="T18" fmla="*/ 12 w 35"/>
              <a:gd name="T19" fmla="*/ 9 h 26"/>
              <a:gd name="T20" fmla="*/ 9 w 35"/>
              <a:gd name="T21" fmla="*/ 14 h 26"/>
              <a:gd name="T22" fmla="*/ 9 w 35"/>
              <a:gd name="T23" fmla="*/ 14 h 26"/>
              <a:gd name="T24" fmla="*/ 3 w 35"/>
              <a:gd name="T25" fmla="*/ 25 h 26"/>
              <a:gd name="T26" fmla="*/ 3 w 35"/>
              <a:gd name="T27" fmla="*/ 25 h 26"/>
              <a:gd name="T28" fmla="*/ 3 w 35"/>
              <a:gd name="T29" fmla="*/ 25 h 26"/>
              <a:gd name="T30" fmla="*/ 0 w 35"/>
              <a:gd name="T31" fmla="*/ 23 h 26"/>
              <a:gd name="T32" fmla="*/ 13 w 35"/>
              <a:gd name="T33" fmla="*/ 1 h 26"/>
              <a:gd name="T34" fmla="*/ 13 w 35"/>
              <a:gd name="T35" fmla="*/ 1 h 26"/>
              <a:gd name="T36" fmla="*/ 16 w 35"/>
              <a:gd name="T37" fmla="*/ 0 h 26"/>
              <a:gd name="T38" fmla="*/ 16 w 35"/>
              <a:gd name="T39" fmla="*/ 0 h 26"/>
              <a:gd name="T40" fmla="*/ 18 w 35"/>
              <a:gd name="T41" fmla="*/ 1 h 26"/>
              <a:gd name="T42" fmla="*/ 18 w 35"/>
              <a:gd name="T43" fmla="*/ 1 h 26"/>
              <a:gd name="T44" fmla="*/ 18 w 35"/>
              <a:gd name="T45" fmla="*/ 3 h 26"/>
              <a:gd name="T46" fmla="*/ 18 w 35"/>
              <a:gd name="T47" fmla="*/ 3 h 26"/>
              <a:gd name="T48" fmla="*/ 15 w 35"/>
              <a:gd name="T49" fmla="*/ 11 h 26"/>
              <a:gd name="T50" fmla="*/ 15 w 35"/>
              <a:gd name="T51" fmla="*/ 11 h 26"/>
              <a:gd name="T52" fmla="*/ 26 w 35"/>
              <a:gd name="T53" fmla="*/ 0 h 26"/>
              <a:gd name="T54" fmla="*/ 29 w 35"/>
              <a:gd name="T55" fmla="*/ 3 h 26"/>
              <a:gd name="T56" fmla="*/ 23 w 35"/>
              <a:gd name="T57" fmla="*/ 15 h 26"/>
              <a:gd name="T58" fmla="*/ 33 w 35"/>
              <a:gd name="T59" fmla="*/ 7 h 26"/>
              <a:gd name="T60" fmla="*/ 35 w 35"/>
              <a:gd name="T61" fmla="*/ 9 h 26"/>
              <a:gd name="T62" fmla="*/ 22 w 35"/>
              <a:gd name="T63" fmla="*/ 26 h 26"/>
              <a:gd name="T64" fmla="*/ 19 w 35"/>
              <a:gd name="T65"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 h="26">
                <a:moveTo>
                  <a:pt x="19" y="23"/>
                </a:moveTo>
                <a:cubicBezTo>
                  <a:pt x="17" y="26"/>
                  <a:pt x="17" y="26"/>
                  <a:pt x="17" y="26"/>
                </a:cubicBezTo>
                <a:cubicBezTo>
                  <a:pt x="14" y="23"/>
                  <a:pt x="14" y="23"/>
                  <a:pt x="14" y="23"/>
                </a:cubicBezTo>
                <a:cubicBezTo>
                  <a:pt x="19" y="13"/>
                  <a:pt x="19" y="13"/>
                  <a:pt x="19" y="13"/>
                </a:cubicBezTo>
                <a:cubicBezTo>
                  <a:pt x="10" y="22"/>
                  <a:pt x="10" y="22"/>
                  <a:pt x="10" y="22"/>
                </a:cubicBezTo>
                <a:cubicBezTo>
                  <a:pt x="7" y="20"/>
                  <a:pt x="7" y="20"/>
                  <a:pt x="7" y="20"/>
                </a:cubicBezTo>
                <a:cubicBezTo>
                  <a:pt x="7" y="20"/>
                  <a:pt x="9" y="16"/>
                  <a:pt x="10" y="12"/>
                </a:cubicBezTo>
                <a:cubicBezTo>
                  <a:pt x="10" y="12"/>
                  <a:pt x="10" y="12"/>
                  <a:pt x="10" y="12"/>
                </a:cubicBezTo>
                <a:cubicBezTo>
                  <a:pt x="11" y="11"/>
                  <a:pt x="11" y="10"/>
                  <a:pt x="12" y="9"/>
                </a:cubicBezTo>
                <a:cubicBezTo>
                  <a:pt x="12" y="9"/>
                  <a:pt x="12" y="9"/>
                  <a:pt x="12" y="9"/>
                </a:cubicBezTo>
                <a:cubicBezTo>
                  <a:pt x="11" y="11"/>
                  <a:pt x="10" y="12"/>
                  <a:pt x="9" y="14"/>
                </a:cubicBezTo>
                <a:cubicBezTo>
                  <a:pt x="9" y="14"/>
                  <a:pt x="9" y="14"/>
                  <a:pt x="9" y="14"/>
                </a:cubicBezTo>
                <a:cubicBezTo>
                  <a:pt x="6" y="19"/>
                  <a:pt x="3" y="25"/>
                  <a:pt x="3" y="25"/>
                </a:cubicBezTo>
                <a:cubicBezTo>
                  <a:pt x="3" y="25"/>
                  <a:pt x="3" y="25"/>
                  <a:pt x="3" y="25"/>
                </a:cubicBezTo>
                <a:cubicBezTo>
                  <a:pt x="3" y="25"/>
                  <a:pt x="3" y="25"/>
                  <a:pt x="3" y="25"/>
                </a:cubicBezTo>
                <a:cubicBezTo>
                  <a:pt x="0" y="23"/>
                  <a:pt x="0" y="23"/>
                  <a:pt x="0" y="23"/>
                </a:cubicBezTo>
                <a:cubicBezTo>
                  <a:pt x="0" y="23"/>
                  <a:pt x="8" y="6"/>
                  <a:pt x="13" y="1"/>
                </a:cubicBezTo>
                <a:cubicBezTo>
                  <a:pt x="13" y="1"/>
                  <a:pt x="13" y="1"/>
                  <a:pt x="13" y="1"/>
                </a:cubicBezTo>
                <a:cubicBezTo>
                  <a:pt x="13" y="1"/>
                  <a:pt x="14" y="0"/>
                  <a:pt x="16" y="0"/>
                </a:cubicBezTo>
                <a:cubicBezTo>
                  <a:pt x="16" y="0"/>
                  <a:pt x="16" y="0"/>
                  <a:pt x="16" y="0"/>
                </a:cubicBezTo>
                <a:cubicBezTo>
                  <a:pt x="16" y="0"/>
                  <a:pt x="17" y="0"/>
                  <a:pt x="18" y="1"/>
                </a:cubicBezTo>
                <a:cubicBezTo>
                  <a:pt x="18" y="1"/>
                  <a:pt x="18" y="1"/>
                  <a:pt x="18" y="1"/>
                </a:cubicBezTo>
                <a:cubicBezTo>
                  <a:pt x="18" y="2"/>
                  <a:pt x="18" y="2"/>
                  <a:pt x="18" y="3"/>
                </a:cubicBezTo>
                <a:cubicBezTo>
                  <a:pt x="18" y="3"/>
                  <a:pt x="18" y="3"/>
                  <a:pt x="18" y="3"/>
                </a:cubicBezTo>
                <a:cubicBezTo>
                  <a:pt x="18" y="5"/>
                  <a:pt x="17" y="8"/>
                  <a:pt x="15" y="11"/>
                </a:cubicBezTo>
                <a:cubicBezTo>
                  <a:pt x="15" y="11"/>
                  <a:pt x="15" y="11"/>
                  <a:pt x="15" y="11"/>
                </a:cubicBezTo>
                <a:cubicBezTo>
                  <a:pt x="26" y="0"/>
                  <a:pt x="26" y="0"/>
                  <a:pt x="26" y="0"/>
                </a:cubicBezTo>
                <a:cubicBezTo>
                  <a:pt x="29" y="3"/>
                  <a:pt x="29" y="3"/>
                  <a:pt x="29" y="3"/>
                </a:cubicBezTo>
                <a:cubicBezTo>
                  <a:pt x="23" y="15"/>
                  <a:pt x="23" y="15"/>
                  <a:pt x="23" y="15"/>
                </a:cubicBezTo>
                <a:cubicBezTo>
                  <a:pt x="33" y="7"/>
                  <a:pt x="33" y="7"/>
                  <a:pt x="33" y="7"/>
                </a:cubicBezTo>
                <a:cubicBezTo>
                  <a:pt x="35" y="9"/>
                  <a:pt x="35" y="9"/>
                  <a:pt x="35" y="9"/>
                </a:cubicBezTo>
                <a:cubicBezTo>
                  <a:pt x="22" y="26"/>
                  <a:pt x="22" y="26"/>
                  <a:pt x="22" y="26"/>
                </a:cubicBezTo>
                <a:cubicBezTo>
                  <a:pt x="19" y="23"/>
                  <a:pt x="19" y="23"/>
                  <a:pt x="19" y="2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3880"/>
          <p:cNvSpPr>
            <a:spLocks noEditPoints="1"/>
          </p:cNvSpPr>
          <p:nvPr>
            <p:custDataLst>
              <p:tags r:id="rId12"/>
            </p:custDataLst>
          </p:nvPr>
        </p:nvSpPr>
        <p:spPr bwMode="auto">
          <a:xfrm>
            <a:off x="2457450" y="2867025"/>
            <a:ext cx="264795" cy="191770"/>
          </a:xfrm>
          <a:custGeom>
            <a:avLst/>
            <a:gdLst>
              <a:gd name="T0" fmla="*/ 21 w 42"/>
              <a:gd name="T1" fmla="*/ 30 h 31"/>
              <a:gd name="T2" fmla="*/ 14 w 42"/>
              <a:gd name="T3" fmla="*/ 27 h 31"/>
              <a:gd name="T4" fmla="*/ 9 w 42"/>
              <a:gd name="T5" fmla="*/ 28 h 31"/>
              <a:gd name="T6" fmla="*/ 9 w 42"/>
              <a:gd name="T7" fmla="*/ 28 h 31"/>
              <a:gd name="T8" fmla="*/ 7 w 42"/>
              <a:gd name="T9" fmla="*/ 27 h 31"/>
              <a:gd name="T10" fmla="*/ 0 w 42"/>
              <a:gd name="T11" fmla="*/ 26 h 31"/>
              <a:gd name="T12" fmla="*/ 2 w 42"/>
              <a:gd name="T13" fmla="*/ 24 h 31"/>
              <a:gd name="T14" fmla="*/ 3 w 42"/>
              <a:gd name="T15" fmla="*/ 22 h 31"/>
              <a:gd name="T16" fmla="*/ 7 w 42"/>
              <a:gd name="T17" fmla="*/ 15 h 31"/>
              <a:gd name="T18" fmla="*/ 15 w 42"/>
              <a:gd name="T19" fmla="*/ 2 h 31"/>
              <a:gd name="T20" fmla="*/ 19 w 42"/>
              <a:gd name="T21" fmla="*/ 0 h 31"/>
              <a:gd name="T22" fmla="*/ 20 w 42"/>
              <a:gd name="T23" fmla="*/ 0 h 31"/>
              <a:gd name="T24" fmla="*/ 23 w 42"/>
              <a:gd name="T25" fmla="*/ 2 h 31"/>
              <a:gd name="T26" fmla="*/ 24 w 42"/>
              <a:gd name="T27" fmla="*/ 5 h 31"/>
              <a:gd name="T28" fmla="*/ 24 w 42"/>
              <a:gd name="T29" fmla="*/ 6 h 31"/>
              <a:gd name="T30" fmla="*/ 30 w 42"/>
              <a:gd name="T31" fmla="*/ 0 h 31"/>
              <a:gd name="T32" fmla="*/ 35 w 42"/>
              <a:gd name="T33" fmla="*/ 6 h 31"/>
              <a:gd name="T34" fmla="*/ 37 w 42"/>
              <a:gd name="T35" fmla="*/ 6 h 31"/>
              <a:gd name="T36" fmla="*/ 27 w 42"/>
              <a:gd name="T37" fmla="*/ 31 h 31"/>
              <a:gd name="T38" fmla="*/ 22 w 42"/>
              <a:gd name="T39" fmla="*/ 27 h 31"/>
              <a:gd name="T40" fmla="*/ 22 w 42"/>
              <a:gd name="T41" fmla="*/ 27 h 31"/>
              <a:gd name="T42" fmla="*/ 21 w 42"/>
              <a:gd name="T43" fmla="*/ 25 h 31"/>
              <a:gd name="T44" fmla="*/ 23 w 42"/>
              <a:gd name="T45" fmla="*/ 23 h 31"/>
              <a:gd name="T46" fmla="*/ 26 w 42"/>
              <a:gd name="T47" fmla="*/ 25 h 31"/>
              <a:gd name="T48" fmla="*/ 36 w 42"/>
              <a:gd name="T49" fmla="*/ 11 h 31"/>
              <a:gd name="T50" fmla="*/ 25 w 42"/>
              <a:gd name="T51" fmla="*/ 16 h 31"/>
              <a:gd name="T52" fmla="*/ 14 w 42"/>
              <a:gd name="T53" fmla="*/ 22 h 31"/>
              <a:gd name="T54" fmla="*/ 18 w 42"/>
              <a:gd name="T55" fmla="*/ 12 h 31"/>
              <a:gd name="T56" fmla="*/ 20 w 42"/>
              <a:gd name="T57" fmla="*/ 5 h 31"/>
              <a:gd name="T58" fmla="*/ 20 w 42"/>
              <a:gd name="T59" fmla="*/ 4 h 31"/>
              <a:gd name="T60" fmla="*/ 20 w 42"/>
              <a:gd name="T61" fmla="*/ 4 h 31"/>
              <a:gd name="T62" fmla="*/ 20 w 42"/>
              <a:gd name="T63" fmla="*/ 4 h 31"/>
              <a:gd name="T64" fmla="*/ 18 w 42"/>
              <a:gd name="T65" fmla="*/ 5 h 31"/>
              <a:gd name="T66" fmla="*/ 14 w 42"/>
              <a:gd name="T67" fmla="*/ 11 h 31"/>
              <a:gd name="T68" fmla="*/ 14 w 42"/>
              <a:gd name="T69" fmla="*/ 10 h 31"/>
              <a:gd name="T70" fmla="*/ 16 w 42"/>
              <a:gd name="T71" fmla="*/ 15 h 31"/>
              <a:gd name="T72" fmla="*/ 13 w 42"/>
              <a:gd name="T73" fmla="*/ 21 h 31"/>
              <a:gd name="T74" fmla="*/ 14 w 42"/>
              <a:gd name="T75" fmla="*/ 22 h 31"/>
              <a:gd name="T76" fmla="*/ 31 w 42"/>
              <a:gd name="T77" fmla="*/ 5 h 31"/>
              <a:gd name="T78" fmla="*/ 22 w 42"/>
              <a:gd name="T79"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 h="31">
                <a:moveTo>
                  <a:pt x="24" y="28"/>
                </a:moveTo>
                <a:cubicBezTo>
                  <a:pt x="21" y="30"/>
                  <a:pt x="21" y="30"/>
                  <a:pt x="21" y="30"/>
                </a:cubicBezTo>
                <a:cubicBezTo>
                  <a:pt x="15" y="26"/>
                  <a:pt x="15" y="26"/>
                  <a:pt x="15" y="26"/>
                </a:cubicBezTo>
                <a:cubicBezTo>
                  <a:pt x="14" y="27"/>
                  <a:pt x="14" y="27"/>
                  <a:pt x="14" y="27"/>
                </a:cubicBezTo>
                <a:cubicBezTo>
                  <a:pt x="11" y="25"/>
                  <a:pt x="11" y="25"/>
                  <a:pt x="11" y="25"/>
                </a:cubicBezTo>
                <a:cubicBezTo>
                  <a:pt x="10" y="27"/>
                  <a:pt x="9" y="28"/>
                  <a:pt x="9" y="28"/>
                </a:cubicBezTo>
                <a:cubicBezTo>
                  <a:pt x="9" y="28"/>
                  <a:pt x="9" y="28"/>
                  <a:pt x="9" y="28"/>
                </a:cubicBezTo>
                <a:cubicBezTo>
                  <a:pt x="9" y="28"/>
                  <a:pt x="9" y="28"/>
                  <a:pt x="9" y="28"/>
                </a:cubicBezTo>
                <a:cubicBezTo>
                  <a:pt x="9" y="28"/>
                  <a:pt x="9" y="28"/>
                  <a:pt x="9" y="28"/>
                </a:cubicBezTo>
                <a:cubicBezTo>
                  <a:pt x="7" y="27"/>
                  <a:pt x="7" y="27"/>
                  <a:pt x="7" y="27"/>
                </a:cubicBezTo>
                <a:cubicBezTo>
                  <a:pt x="6" y="29"/>
                  <a:pt x="6" y="29"/>
                  <a:pt x="6" y="29"/>
                </a:cubicBezTo>
                <a:cubicBezTo>
                  <a:pt x="0" y="26"/>
                  <a:pt x="0" y="26"/>
                  <a:pt x="0" y="26"/>
                </a:cubicBezTo>
                <a:cubicBezTo>
                  <a:pt x="2" y="24"/>
                  <a:pt x="2" y="24"/>
                  <a:pt x="2" y="24"/>
                </a:cubicBezTo>
                <a:cubicBezTo>
                  <a:pt x="2" y="24"/>
                  <a:pt x="2" y="24"/>
                  <a:pt x="2" y="24"/>
                </a:cubicBezTo>
                <a:cubicBezTo>
                  <a:pt x="2" y="24"/>
                  <a:pt x="2" y="24"/>
                  <a:pt x="2" y="24"/>
                </a:cubicBezTo>
                <a:cubicBezTo>
                  <a:pt x="2" y="23"/>
                  <a:pt x="3" y="22"/>
                  <a:pt x="3" y="22"/>
                </a:cubicBezTo>
                <a:cubicBezTo>
                  <a:pt x="3" y="22"/>
                  <a:pt x="3" y="22"/>
                  <a:pt x="3" y="22"/>
                </a:cubicBezTo>
                <a:cubicBezTo>
                  <a:pt x="4" y="20"/>
                  <a:pt x="5" y="18"/>
                  <a:pt x="7" y="15"/>
                </a:cubicBezTo>
                <a:cubicBezTo>
                  <a:pt x="7" y="15"/>
                  <a:pt x="7" y="15"/>
                  <a:pt x="7" y="15"/>
                </a:cubicBezTo>
                <a:cubicBezTo>
                  <a:pt x="9" y="10"/>
                  <a:pt x="13" y="5"/>
                  <a:pt x="15" y="2"/>
                </a:cubicBezTo>
                <a:cubicBezTo>
                  <a:pt x="15" y="2"/>
                  <a:pt x="15" y="2"/>
                  <a:pt x="15" y="2"/>
                </a:cubicBezTo>
                <a:cubicBezTo>
                  <a:pt x="16" y="1"/>
                  <a:pt x="17" y="0"/>
                  <a:pt x="19" y="0"/>
                </a:cubicBezTo>
                <a:cubicBezTo>
                  <a:pt x="19" y="0"/>
                  <a:pt x="19" y="0"/>
                  <a:pt x="19" y="0"/>
                </a:cubicBezTo>
                <a:cubicBezTo>
                  <a:pt x="19" y="0"/>
                  <a:pt x="19" y="0"/>
                  <a:pt x="20" y="0"/>
                </a:cubicBezTo>
                <a:cubicBezTo>
                  <a:pt x="20" y="0"/>
                  <a:pt x="20" y="0"/>
                  <a:pt x="20" y="0"/>
                </a:cubicBezTo>
                <a:cubicBezTo>
                  <a:pt x="21" y="0"/>
                  <a:pt x="23" y="0"/>
                  <a:pt x="23" y="2"/>
                </a:cubicBezTo>
                <a:cubicBezTo>
                  <a:pt x="23" y="2"/>
                  <a:pt x="23" y="2"/>
                  <a:pt x="23" y="2"/>
                </a:cubicBezTo>
                <a:cubicBezTo>
                  <a:pt x="24" y="3"/>
                  <a:pt x="24" y="4"/>
                  <a:pt x="24" y="5"/>
                </a:cubicBezTo>
                <a:cubicBezTo>
                  <a:pt x="24" y="5"/>
                  <a:pt x="24" y="5"/>
                  <a:pt x="24" y="5"/>
                </a:cubicBezTo>
                <a:cubicBezTo>
                  <a:pt x="24" y="5"/>
                  <a:pt x="24" y="5"/>
                  <a:pt x="24" y="6"/>
                </a:cubicBezTo>
                <a:cubicBezTo>
                  <a:pt x="24" y="6"/>
                  <a:pt x="24" y="6"/>
                  <a:pt x="24" y="6"/>
                </a:cubicBezTo>
                <a:cubicBezTo>
                  <a:pt x="30" y="0"/>
                  <a:pt x="30" y="0"/>
                  <a:pt x="30" y="0"/>
                </a:cubicBezTo>
                <a:cubicBezTo>
                  <a:pt x="36" y="4"/>
                  <a:pt x="36" y="4"/>
                  <a:pt x="36" y="4"/>
                </a:cubicBezTo>
                <a:cubicBezTo>
                  <a:pt x="35" y="6"/>
                  <a:pt x="35" y="6"/>
                  <a:pt x="35" y="6"/>
                </a:cubicBezTo>
                <a:cubicBezTo>
                  <a:pt x="34" y="8"/>
                  <a:pt x="34" y="8"/>
                  <a:pt x="34" y="8"/>
                </a:cubicBezTo>
                <a:cubicBezTo>
                  <a:pt x="37" y="6"/>
                  <a:pt x="37" y="6"/>
                  <a:pt x="37" y="6"/>
                </a:cubicBezTo>
                <a:cubicBezTo>
                  <a:pt x="42" y="11"/>
                  <a:pt x="42" y="11"/>
                  <a:pt x="42" y="11"/>
                </a:cubicBezTo>
                <a:cubicBezTo>
                  <a:pt x="27" y="31"/>
                  <a:pt x="27" y="31"/>
                  <a:pt x="27" y="31"/>
                </a:cubicBezTo>
                <a:cubicBezTo>
                  <a:pt x="24" y="28"/>
                  <a:pt x="24" y="28"/>
                  <a:pt x="24" y="28"/>
                </a:cubicBezTo>
                <a:close/>
                <a:moveTo>
                  <a:pt x="22" y="27"/>
                </a:moveTo>
                <a:cubicBezTo>
                  <a:pt x="23" y="25"/>
                  <a:pt x="23" y="25"/>
                  <a:pt x="23" y="25"/>
                </a:cubicBezTo>
                <a:cubicBezTo>
                  <a:pt x="22" y="27"/>
                  <a:pt x="22" y="27"/>
                  <a:pt x="22" y="27"/>
                </a:cubicBezTo>
                <a:close/>
                <a:moveTo>
                  <a:pt x="20" y="25"/>
                </a:moveTo>
                <a:cubicBezTo>
                  <a:pt x="21" y="25"/>
                  <a:pt x="21" y="25"/>
                  <a:pt x="21" y="25"/>
                </a:cubicBezTo>
                <a:cubicBezTo>
                  <a:pt x="22" y="24"/>
                  <a:pt x="22" y="24"/>
                  <a:pt x="22" y="24"/>
                </a:cubicBezTo>
                <a:cubicBezTo>
                  <a:pt x="23" y="23"/>
                  <a:pt x="23" y="23"/>
                  <a:pt x="23" y="23"/>
                </a:cubicBezTo>
                <a:cubicBezTo>
                  <a:pt x="25" y="24"/>
                  <a:pt x="25" y="24"/>
                  <a:pt x="25" y="24"/>
                </a:cubicBezTo>
                <a:cubicBezTo>
                  <a:pt x="26" y="25"/>
                  <a:pt x="26" y="25"/>
                  <a:pt x="26" y="25"/>
                </a:cubicBezTo>
                <a:cubicBezTo>
                  <a:pt x="37" y="11"/>
                  <a:pt x="37" y="11"/>
                  <a:pt x="37" y="11"/>
                </a:cubicBezTo>
                <a:cubicBezTo>
                  <a:pt x="36" y="11"/>
                  <a:pt x="36" y="11"/>
                  <a:pt x="36" y="11"/>
                </a:cubicBezTo>
                <a:cubicBezTo>
                  <a:pt x="28" y="19"/>
                  <a:pt x="28" y="19"/>
                  <a:pt x="28" y="19"/>
                </a:cubicBezTo>
                <a:cubicBezTo>
                  <a:pt x="25" y="16"/>
                  <a:pt x="25" y="16"/>
                  <a:pt x="25" y="16"/>
                </a:cubicBezTo>
                <a:cubicBezTo>
                  <a:pt x="20" y="25"/>
                  <a:pt x="20" y="25"/>
                  <a:pt x="20" y="25"/>
                </a:cubicBezTo>
                <a:close/>
                <a:moveTo>
                  <a:pt x="14" y="22"/>
                </a:moveTo>
                <a:cubicBezTo>
                  <a:pt x="21" y="15"/>
                  <a:pt x="21" y="15"/>
                  <a:pt x="21" y="15"/>
                </a:cubicBezTo>
                <a:cubicBezTo>
                  <a:pt x="18" y="12"/>
                  <a:pt x="18" y="12"/>
                  <a:pt x="18" y="12"/>
                </a:cubicBezTo>
                <a:cubicBezTo>
                  <a:pt x="19" y="9"/>
                  <a:pt x="20" y="6"/>
                  <a:pt x="20" y="5"/>
                </a:cubicBezTo>
                <a:cubicBezTo>
                  <a:pt x="20" y="5"/>
                  <a:pt x="20" y="5"/>
                  <a:pt x="20" y="5"/>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19" y="4"/>
                  <a:pt x="19" y="4"/>
                  <a:pt x="18" y="5"/>
                </a:cubicBezTo>
                <a:cubicBezTo>
                  <a:pt x="18" y="5"/>
                  <a:pt x="18" y="5"/>
                  <a:pt x="18" y="5"/>
                </a:cubicBezTo>
                <a:cubicBezTo>
                  <a:pt x="17" y="6"/>
                  <a:pt x="15" y="8"/>
                  <a:pt x="14" y="11"/>
                </a:cubicBezTo>
                <a:cubicBezTo>
                  <a:pt x="14" y="11"/>
                  <a:pt x="14" y="11"/>
                  <a:pt x="14" y="11"/>
                </a:cubicBezTo>
                <a:cubicBezTo>
                  <a:pt x="14" y="11"/>
                  <a:pt x="14" y="10"/>
                  <a:pt x="14" y="10"/>
                </a:cubicBezTo>
                <a:cubicBezTo>
                  <a:pt x="14" y="10"/>
                  <a:pt x="14" y="10"/>
                  <a:pt x="14" y="10"/>
                </a:cubicBezTo>
                <a:cubicBezTo>
                  <a:pt x="18" y="12"/>
                  <a:pt x="18" y="12"/>
                  <a:pt x="18" y="12"/>
                </a:cubicBezTo>
                <a:cubicBezTo>
                  <a:pt x="17" y="13"/>
                  <a:pt x="17" y="14"/>
                  <a:pt x="16" y="15"/>
                </a:cubicBezTo>
                <a:cubicBezTo>
                  <a:pt x="16" y="15"/>
                  <a:pt x="16" y="15"/>
                  <a:pt x="16" y="15"/>
                </a:cubicBezTo>
                <a:cubicBezTo>
                  <a:pt x="15" y="18"/>
                  <a:pt x="14" y="20"/>
                  <a:pt x="13" y="21"/>
                </a:cubicBezTo>
                <a:cubicBezTo>
                  <a:pt x="13" y="21"/>
                  <a:pt x="13" y="21"/>
                  <a:pt x="13" y="21"/>
                </a:cubicBezTo>
                <a:cubicBezTo>
                  <a:pt x="14" y="22"/>
                  <a:pt x="14" y="22"/>
                  <a:pt x="14" y="22"/>
                </a:cubicBezTo>
                <a:close/>
                <a:moveTo>
                  <a:pt x="25" y="16"/>
                </a:moveTo>
                <a:cubicBezTo>
                  <a:pt x="31" y="5"/>
                  <a:pt x="31" y="5"/>
                  <a:pt x="31" y="5"/>
                </a:cubicBezTo>
                <a:cubicBezTo>
                  <a:pt x="30" y="5"/>
                  <a:pt x="30" y="5"/>
                  <a:pt x="30" y="5"/>
                </a:cubicBezTo>
                <a:cubicBezTo>
                  <a:pt x="22" y="13"/>
                  <a:pt x="22" y="13"/>
                  <a:pt x="22" y="13"/>
                </a:cubicBezTo>
                <a:cubicBezTo>
                  <a:pt x="25" y="16"/>
                  <a:pt x="25" y="16"/>
                  <a:pt x="25" y="16"/>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3881"/>
          <p:cNvSpPr/>
          <p:nvPr>
            <p:custDataLst>
              <p:tags r:id="rId13"/>
            </p:custDataLst>
          </p:nvPr>
        </p:nvSpPr>
        <p:spPr bwMode="auto">
          <a:xfrm>
            <a:off x="2575560" y="3757930"/>
            <a:ext cx="0" cy="90170"/>
          </a:xfrm>
          <a:custGeom>
            <a:avLst/>
            <a:gdLst>
              <a:gd name="T0" fmla="*/ 16 h 16"/>
              <a:gd name="T1" fmla="*/ 0 h 16"/>
              <a:gd name="T2" fmla="*/ 16 h 16"/>
            </a:gdLst>
            <a:ahLst/>
            <a:cxnLst>
              <a:cxn ang="0">
                <a:pos x="0" y="T0"/>
              </a:cxn>
              <a:cxn ang="0">
                <a:pos x="0" y="T1"/>
              </a:cxn>
              <a:cxn ang="0">
                <a:pos x="0" y="T2"/>
              </a:cxn>
            </a:cxnLst>
            <a:rect l="0" t="0" r="r" b="b"/>
            <a:pathLst>
              <a:path h="16">
                <a:moveTo>
                  <a:pt x="0" y="16"/>
                </a:moveTo>
                <a:lnTo>
                  <a:pt x="0" y="0"/>
                </a:lnTo>
                <a:lnTo>
                  <a:pt x="0" y="1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Line 3882"/>
          <p:cNvSpPr>
            <a:spLocks noChangeShapeType="1"/>
          </p:cNvSpPr>
          <p:nvPr>
            <p:custDataLst>
              <p:tags r:id="rId14"/>
            </p:custDataLst>
          </p:nvPr>
        </p:nvSpPr>
        <p:spPr bwMode="auto">
          <a:xfrm flipV="1">
            <a:off x="2575560" y="3757930"/>
            <a:ext cx="0" cy="90170"/>
          </a:xfrm>
          <a:prstGeom prst="lin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3883"/>
          <p:cNvSpPr/>
          <p:nvPr>
            <p:custDataLst>
              <p:tags r:id="rId15"/>
            </p:custDataLst>
          </p:nvPr>
        </p:nvSpPr>
        <p:spPr bwMode="auto">
          <a:xfrm>
            <a:off x="2564130" y="3757930"/>
            <a:ext cx="22860" cy="90170"/>
          </a:xfrm>
          <a:custGeom>
            <a:avLst/>
            <a:gdLst>
              <a:gd name="T0" fmla="*/ 0 w 4"/>
              <a:gd name="T1" fmla="*/ 16 h 16"/>
              <a:gd name="T2" fmla="*/ 0 w 4"/>
              <a:gd name="T3" fmla="*/ 0 h 16"/>
              <a:gd name="T4" fmla="*/ 4 w 4"/>
              <a:gd name="T5" fmla="*/ 0 h 16"/>
              <a:gd name="T6" fmla="*/ 4 w 4"/>
              <a:gd name="T7" fmla="*/ 16 h 16"/>
              <a:gd name="T8" fmla="*/ 0 w 4"/>
              <a:gd name="T9" fmla="*/ 16 h 16"/>
              <a:gd name="T10" fmla="*/ 0 w 4"/>
              <a:gd name="T11" fmla="*/ 16 h 16"/>
            </a:gdLst>
            <a:ahLst/>
            <a:cxnLst>
              <a:cxn ang="0">
                <a:pos x="T0" y="T1"/>
              </a:cxn>
              <a:cxn ang="0">
                <a:pos x="T2" y="T3"/>
              </a:cxn>
              <a:cxn ang="0">
                <a:pos x="T4" y="T5"/>
              </a:cxn>
              <a:cxn ang="0">
                <a:pos x="T6" y="T7"/>
              </a:cxn>
              <a:cxn ang="0">
                <a:pos x="T8" y="T9"/>
              </a:cxn>
              <a:cxn ang="0">
                <a:pos x="T10" y="T11"/>
              </a:cxn>
            </a:cxnLst>
            <a:rect l="0" t="0" r="r" b="b"/>
            <a:pathLst>
              <a:path w="4" h="16">
                <a:moveTo>
                  <a:pt x="0" y="16"/>
                </a:moveTo>
                <a:lnTo>
                  <a:pt x="0" y="0"/>
                </a:lnTo>
                <a:lnTo>
                  <a:pt x="4" y="0"/>
                </a:lnTo>
                <a:lnTo>
                  <a:pt x="4" y="16"/>
                </a:lnTo>
                <a:lnTo>
                  <a:pt x="0" y="16"/>
                </a:lnTo>
                <a:lnTo>
                  <a:pt x="0" y="1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3884"/>
          <p:cNvSpPr/>
          <p:nvPr>
            <p:custDataLst>
              <p:tags r:id="rId16"/>
            </p:custDataLst>
          </p:nvPr>
        </p:nvSpPr>
        <p:spPr bwMode="auto">
          <a:xfrm>
            <a:off x="2564130" y="3757930"/>
            <a:ext cx="22860" cy="90170"/>
          </a:xfrm>
          <a:custGeom>
            <a:avLst/>
            <a:gdLst>
              <a:gd name="T0" fmla="*/ 0 w 4"/>
              <a:gd name="T1" fmla="*/ 16 h 16"/>
              <a:gd name="T2" fmla="*/ 0 w 4"/>
              <a:gd name="T3" fmla="*/ 0 h 16"/>
              <a:gd name="T4" fmla="*/ 4 w 4"/>
              <a:gd name="T5" fmla="*/ 0 h 16"/>
              <a:gd name="T6" fmla="*/ 4 w 4"/>
              <a:gd name="T7" fmla="*/ 16 h 16"/>
              <a:gd name="T8" fmla="*/ 0 w 4"/>
              <a:gd name="T9" fmla="*/ 16 h 16"/>
              <a:gd name="T10" fmla="*/ 0 w 4"/>
              <a:gd name="T11" fmla="*/ 16 h 16"/>
            </a:gdLst>
            <a:ahLst/>
            <a:cxnLst>
              <a:cxn ang="0">
                <a:pos x="T0" y="T1"/>
              </a:cxn>
              <a:cxn ang="0">
                <a:pos x="T2" y="T3"/>
              </a:cxn>
              <a:cxn ang="0">
                <a:pos x="T4" y="T5"/>
              </a:cxn>
              <a:cxn ang="0">
                <a:pos x="T6" y="T7"/>
              </a:cxn>
              <a:cxn ang="0">
                <a:pos x="T8" y="T9"/>
              </a:cxn>
              <a:cxn ang="0">
                <a:pos x="T10" y="T11"/>
              </a:cxn>
            </a:cxnLst>
            <a:rect l="0" t="0" r="r" b="b"/>
            <a:pathLst>
              <a:path w="4" h="16">
                <a:moveTo>
                  <a:pt x="0" y="16"/>
                </a:moveTo>
                <a:lnTo>
                  <a:pt x="0" y="0"/>
                </a:lnTo>
                <a:lnTo>
                  <a:pt x="4" y="0"/>
                </a:lnTo>
                <a:lnTo>
                  <a:pt x="4" y="16"/>
                </a:lnTo>
                <a:lnTo>
                  <a:pt x="0" y="16"/>
                </a:lnTo>
                <a:lnTo>
                  <a:pt x="0" y="1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3885"/>
          <p:cNvSpPr>
            <a:spLocks noEditPoints="1"/>
          </p:cNvSpPr>
          <p:nvPr>
            <p:custDataLst>
              <p:tags r:id="rId17"/>
            </p:custDataLst>
          </p:nvPr>
        </p:nvSpPr>
        <p:spPr bwMode="auto">
          <a:xfrm>
            <a:off x="2553335" y="3746500"/>
            <a:ext cx="50800" cy="113030"/>
          </a:xfrm>
          <a:custGeom>
            <a:avLst/>
            <a:gdLst>
              <a:gd name="T0" fmla="*/ 6 w 9"/>
              <a:gd name="T1" fmla="*/ 20 h 20"/>
              <a:gd name="T2" fmla="*/ 2 w 9"/>
              <a:gd name="T3" fmla="*/ 20 h 20"/>
              <a:gd name="T4" fmla="*/ 2 w 9"/>
              <a:gd name="T5" fmla="*/ 18 h 20"/>
              <a:gd name="T6" fmla="*/ 4 w 9"/>
              <a:gd name="T7" fmla="*/ 18 h 20"/>
              <a:gd name="T8" fmla="*/ 2 w 9"/>
              <a:gd name="T9" fmla="*/ 18 h 20"/>
              <a:gd name="T10" fmla="*/ 2 w 9"/>
              <a:gd name="T11" fmla="*/ 20 h 20"/>
              <a:gd name="T12" fmla="*/ 0 w 9"/>
              <a:gd name="T13" fmla="*/ 20 h 20"/>
              <a:gd name="T14" fmla="*/ 0 w 9"/>
              <a:gd name="T15" fmla="*/ 0 h 20"/>
              <a:gd name="T16" fmla="*/ 9 w 9"/>
              <a:gd name="T17" fmla="*/ 0 h 20"/>
              <a:gd name="T18" fmla="*/ 9 w 9"/>
              <a:gd name="T19" fmla="*/ 20 h 20"/>
              <a:gd name="T20" fmla="*/ 6 w 9"/>
              <a:gd name="T21" fmla="*/ 20 h 20"/>
              <a:gd name="T22" fmla="*/ 6 w 9"/>
              <a:gd name="T23" fmla="*/ 20 h 20"/>
              <a:gd name="T24" fmla="*/ 4 w 9"/>
              <a:gd name="T25" fmla="*/ 15 h 20"/>
              <a:gd name="T26" fmla="*/ 4 w 9"/>
              <a:gd name="T27" fmla="*/ 4 h 20"/>
              <a:gd name="T28" fmla="*/ 4 w 9"/>
              <a:gd name="T29" fmla="*/ 4 h 20"/>
              <a:gd name="T30" fmla="*/ 4 w 9"/>
              <a:gd name="T31" fmla="*/ 15 h 20"/>
              <a:gd name="T32" fmla="*/ 4 w 9"/>
              <a:gd name="T33" fmla="*/ 15 h 20"/>
              <a:gd name="T34" fmla="*/ 4 w 9"/>
              <a:gd name="T35"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20">
                <a:moveTo>
                  <a:pt x="6" y="20"/>
                </a:moveTo>
                <a:lnTo>
                  <a:pt x="2" y="20"/>
                </a:lnTo>
                <a:lnTo>
                  <a:pt x="2" y="18"/>
                </a:lnTo>
                <a:lnTo>
                  <a:pt x="4" y="18"/>
                </a:lnTo>
                <a:lnTo>
                  <a:pt x="2" y="18"/>
                </a:lnTo>
                <a:lnTo>
                  <a:pt x="2" y="20"/>
                </a:lnTo>
                <a:lnTo>
                  <a:pt x="0" y="20"/>
                </a:lnTo>
                <a:lnTo>
                  <a:pt x="0" y="0"/>
                </a:lnTo>
                <a:lnTo>
                  <a:pt x="9" y="0"/>
                </a:lnTo>
                <a:lnTo>
                  <a:pt x="9" y="20"/>
                </a:lnTo>
                <a:lnTo>
                  <a:pt x="6" y="20"/>
                </a:lnTo>
                <a:lnTo>
                  <a:pt x="6" y="20"/>
                </a:lnTo>
                <a:close/>
                <a:moveTo>
                  <a:pt x="4" y="15"/>
                </a:moveTo>
                <a:lnTo>
                  <a:pt x="4" y="4"/>
                </a:lnTo>
                <a:lnTo>
                  <a:pt x="4" y="4"/>
                </a:lnTo>
                <a:lnTo>
                  <a:pt x="4" y="15"/>
                </a:lnTo>
                <a:lnTo>
                  <a:pt x="4" y="15"/>
                </a:lnTo>
                <a:lnTo>
                  <a:pt x="4" y="15"/>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3886"/>
          <p:cNvSpPr/>
          <p:nvPr>
            <p:custDataLst>
              <p:tags r:id="rId18"/>
            </p:custDataLst>
          </p:nvPr>
        </p:nvSpPr>
        <p:spPr bwMode="auto">
          <a:xfrm>
            <a:off x="2508250" y="3848100"/>
            <a:ext cx="186055" cy="84455"/>
          </a:xfrm>
          <a:custGeom>
            <a:avLst/>
            <a:gdLst>
              <a:gd name="T0" fmla="*/ 0 w 30"/>
              <a:gd name="T1" fmla="*/ 9 h 14"/>
              <a:gd name="T2" fmla="*/ 0 w 30"/>
              <a:gd name="T3" fmla="*/ 4 h 14"/>
              <a:gd name="T4" fmla="*/ 0 w 30"/>
              <a:gd name="T5" fmla="*/ 4 h 14"/>
              <a:gd name="T6" fmla="*/ 0 w 30"/>
              <a:gd name="T7" fmla="*/ 2 h 14"/>
              <a:gd name="T8" fmla="*/ 0 w 30"/>
              <a:gd name="T9" fmla="*/ 2 h 14"/>
              <a:gd name="T10" fmla="*/ 4 w 30"/>
              <a:gd name="T11" fmla="*/ 2 h 14"/>
              <a:gd name="T12" fmla="*/ 4 w 30"/>
              <a:gd name="T13" fmla="*/ 4 h 14"/>
              <a:gd name="T14" fmla="*/ 4 w 30"/>
              <a:gd name="T15" fmla="*/ 4 h 14"/>
              <a:gd name="T16" fmla="*/ 5 w 30"/>
              <a:gd name="T17" fmla="*/ 10 h 14"/>
              <a:gd name="T18" fmla="*/ 5 w 30"/>
              <a:gd name="T19" fmla="*/ 10 h 14"/>
              <a:gd name="T20" fmla="*/ 5 w 30"/>
              <a:gd name="T21" fmla="*/ 10 h 14"/>
              <a:gd name="T22" fmla="*/ 5 w 30"/>
              <a:gd name="T23" fmla="*/ 10 h 14"/>
              <a:gd name="T24" fmla="*/ 5 w 30"/>
              <a:gd name="T25" fmla="*/ 10 h 14"/>
              <a:gd name="T26" fmla="*/ 5 w 30"/>
              <a:gd name="T27" fmla="*/ 10 h 14"/>
              <a:gd name="T28" fmla="*/ 10 w 30"/>
              <a:gd name="T29" fmla="*/ 5 h 14"/>
              <a:gd name="T30" fmla="*/ 10 w 30"/>
              <a:gd name="T31" fmla="*/ 5 h 14"/>
              <a:gd name="T32" fmla="*/ 11 w 30"/>
              <a:gd name="T33" fmla="*/ 2 h 14"/>
              <a:gd name="T34" fmla="*/ 11 w 30"/>
              <a:gd name="T35" fmla="*/ 2 h 14"/>
              <a:gd name="T36" fmla="*/ 15 w 30"/>
              <a:gd name="T37" fmla="*/ 2 h 14"/>
              <a:gd name="T38" fmla="*/ 16 w 30"/>
              <a:gd name="T39" fmla="*/ 5 h 14"/>
              <a:gd name="T40" fmla="*/ 16 w 30"/>
              <a:gd name="T41" fmla="*/ 5 h 14"/>
              <a:gd name="T42" fmla="*/ 20 w 30"/>
              <a:gd name="T43" fmla="*/ 8 h 14"/>
              <a:gd name="T44" fmla="*/ 20 w 30"/>
              <a:gd name="T45" fmla="*/ 8 h 14"/>
              <a:gd name="T46" fmla="*/ 21 w 30"/>
              <a:gd name="T47" fmla="*/ 8 h 14"/>
              <a:gd name="T48" fmla="*/ 21 w 30"/>
              <a:gd name="T49" fmla="*/ 8 h 14"/>
              <a:gd name="T50" fmla="*/ 25 w 30"/>
              <a:gd name="T51" fmla="*/ 4 h 14"/>
              <a:gd name="T52" fmla="*/ 25 w 30"/>
              <a:gd name="T53" fmla="*/ 4 h 14"/>
              <a:gd name="T54" fmla="*/ 26 w 30"/>
              <a:gd name="T55" fmla="*/ 0 h 14"/>
              <a:gd name="T56" fmla="*/ 26 w 30"/>
              <a:gd name="T57" fmla="*/ 0 h 14"/>
              <a:gd name="T58" fmla="*/ 30 w 30"/>
              <a:gd name="T59" fmla="*/ 0 h 14"/>
              <a:gd name="T60" fmla="*/ 22 w 30"/>
              <a:gd name="T61" fmla="*/ 12 h 14"/>
              <a:gd name="T62" fmla="*/ 22 w 30"/>
              <a:gd name="T63" fmla="*/ 12 h 14"/>
              <a:gd name="T64" fmla="*/ 20 w 30"/>
              <a:gd name="T65" fmla="*/ 12 h 14"/>
              <a:gd name="T66" fmla="*/ 20 w 30"/>
              <a:gd name="T67" fmla="*/ 12 h 14"/>
              <a:gd name="T68" fmla="*/ 13 w 30"/>
              <a:gd name="T69" fmla="*/ 7 h 14"/>
              <a:gd name="T70" fmla="*/ 13 w 30"/>
              <a:gd name="T71" fmla="*/ 7 h 14"/>
              <a:gd name="T72" fmla="*/ 7 w 30"/>
              <a:gd name="T73" fmla="*/ 14 h 14"/>
              <a:gd name="T74" fmla="*/ 7 w 30"/>
              <a:gd name="T75" fmla="*/ 14 h 14"/>
              <a:gd name="T76" fmla="*/ 5 w 30"/>
              <a:gd name="T77" fmla="*/ 14 h 14"/>
              <a:gd name="T78" fmla="*/ 5 w 30"/>
              <a:gd name="T79" fmla="*/ 14 h 14"/>
              <a:gd name="T80" fmla="*/ 0 w 30"/>
              <a:gd name="T8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 h="14">
                <a:moveTo>
                  <a:pt x="0" y="9"/>
                </a:moveTo>
                <a:cubicBezTo>
                  <a:pt x="0" y="7"/>
                  <a:pt x="0" y="5"/>
                  <a:pt x="0" y="4"/>
                </a:cubicBezTo>
                <a:cubicBezTo>
                  <a:pt x="0" y="4"/>
                  <a:pt x="0" y="4"/>
                  <a:pt x="0" y="4"/>
                </a:cubicBezTo>
                <a:cubicBezTo>
                  <a:pt x="0" y="3"/>
                  <a:pt x="0" y="2"/>
                  <a:pt x="0" y="2"/>
                </a:cubicBezTo>
                <a:cubicBezTo>
                  <a:pt x="0" y="2"/>
                  <a:pt x="0" y="2"/>
                  <a:pt x="0" y="2"/>
                </a:cubicBezTo>
                <a:cubicBezTo>
                  <a:pt x="4" y="2"/>
                  <a:pt x="4" y="2"/>
                  <a:pt x="4" y="2"/>
                </a:cubicBezTo>
                <a:cubicBezTo>
                  <a:pt x="4" y="2"/>
                  <a:pt x="4" y="3"/>
                  <a:pt x="4" y="4"/>
                </a:cubicBezTo>
                <a:cubicBezTo>
                  <a:pt x="4" y="4"/>
                  <a:pt x="4" y="4"/>
                  <a:pt x="4" y="4"/>
                </a:cubicBezTo>
                <a:cubicBezTo>
                  <a:pt x="3" y="5"/>
                  <a:pt x="4" y="9"/>
                  <a:pt x="5" y="10"/>
                </a:cubicBezTo>
                <a:cubicBezTo>
                  <a:pt x="5" y="10"/>
                  <a:pt x="5" y="10"/>
                  <a:pt x="5" y="10"/>
                </a:cubicBezTo>
                <a:cubicBezTo>
                  <a:pt x="5" y="10"/>
                  <a:pt x="5" y="10"/>
                  <a:pt x="5" y="10"/>
                </a:cubicBezTo>
                <a:cubicBezTo>
                  <a:pt x="5" y="10"/>
                  <a:pt x="5" y="10"/>
                  <a:pt x="5" y="10"/>
                </a:cubicBezTo>
                <a:cubicBezTo>
                  <a:pt x="5" y="10"/>
                  <a:pt x="5" y="10"/>
                  <a:pt x="5" y="10"/>
                </a:cubicBezTo>
                <a:cubicBezTo>
                  <a:pt x="5" y="10"/>
                  <a:pt x="5" y="10"/>
                  <a:pt x="5" y="10"/>
                </a:cubicBezTo>
                <a:cubicBezTo>
                  <a:pt x="7" y="9"/>
                  <a:pt x="9" y="7"/>
                  <a:pt x="10" y="5"/>
                </a:cubicBezTo>
                <a:cubicBezTo>
                  <a:pt x="10" y="5"/>
                  <a:pt x="10" y="5"/>
                  <a:pt x="10" y="5"/>
                </a:cubicBezTo>
                <a:cubicBezTo>
                  <a:pt x="10" y="3"/>
                  <a:pt x="11" y="2"/>
                  <a:pt x="11" y="2"/>
                </a:cubicBezTo>
                <a:cubicBezTo>
                  <a:pt x="11" y="2"/>
                  <a:pt x="11" y="2"/>
                  <a:pt x="11" y="2"/>
                </a:cubicBezTo>
                <a:cubicBezTo>
                  <a:pt x="15" y="2"/>
                  <a:pt x="15" y="2"/>
                  <a:pt x="15" y="2"/>
                </a:cubicBezTo>
                <a:cubicBezTo>
                  <a:pt x="15" y="2"/>
                  <a:pt x="15" y="3"/>
                  <a:pt x="16" y="5"/>
                </a:cubicBezTo>
                <a:cubicBezTo>
                  <a:pt x="16" y="5"/>
                  <a:pt x="16" y="5"/>
                  <a:pt x="16" y="5"/>
                </a:cubicBezTo>
                <a:cubicBezTo>
                  <a:pt x="17" y="6"/>
                  <a:pt x="19" y="8"/>
                  <a:pt x="20" y="8"/>
                </a:cubicBezTo>
                <a:cubicBezTo>
                  <a:pt x="20" y="8"/>
                  <a:pt x="20" y="8"/>
                  <a:pt x="20" y="8"/>
                </a:cubicBezTo>
                <a:cubicBezTo>
                  <a:pt x="21" y="8"/>
                  <a:pt x="21" y="8"/>
                  <a:pt x="21" y="8"/>
                </a:cubicBezTo>
                <a:cubicBezTo>
                  <a:pt x="21" y="8"/>
                  <a:pt x="21" y="8"/>
                  <a:pt x="21" y="8"/>
                </a:cubicBezTo>
                <a:cubicBezTo>
                  <a:pt x="23" y="7"/>
                  <a:pt x="24" y="6"/>
                  <a:pt x="25" y="4"/>
                </a:cubicBezTo>
                <a:cubicBezTo>
                  <a:pt x="25" y="4"/>
                  <a:pt x="25" y="4"/>
                  <a:pt x="25" y="4"/>
                </a:cubicBezTo>
                <a:cubicBezTo>
                  <a:pt x="26" y="2"/>
                  <a:pt x="26" y="0"/>
                  <a:pt x="26" y="0"/>
                </a:cubicBezTo>
                <a:cubicBezTo>
                  <a:pt x="26" y="0"/>
                  <a:pt x="26" y="0"/>
                  <a:pt x="26" y="0"/>
                </a:cubicBezTo>
                <a:cubicBezTo>
                  <a:pt x="30" y="0"/>
                  <a:pt x="30" y="0"/>
                  <a:pt x="30" y="0"/>
                </a:cubicBezTo>
                <a:cubicBezTo>
                  <a:pt x="30" y="0"/>
                  <a:pt x="30" y="10"/>
                  <a:pt x="22" y="12"/>
                </a:cubicBezTo>
                <a:cubicBezTo>
                  <a:pt x="22" y="12"/>
                  <a:pt x="22" y="12"/>
                  <a:pt x="22" y="12"/>
                </a:cubicBezTo>
                <a:cubicBezTo>
                  <a:pt x="21" y="12"/>
                  <a:pt x="21" y="12"/>
                  <a:pt x="20" y="12"/>
                </a:cubicBezTo>
                <a:cubicBezTo>
                  <a:pt x="20" y="12"/>
                  <a:pt x="20" y="12"/>
                  <a:pt x="20" y="12"/>
                </a:cubicBezTo>
                <a:cubicBezTo>
                  <a:pt x="17" y="11"/>
                  <a:pt x="14" y="9"/>
                  <a:pt x="13" y="7"/>
                </a:cubicBezTo>
                <a:cubicBezTo>
                  <a:pt x="13" y="7"/>
                  <a:pt x="13" y="7"/>
                  <a:pt x="13" y="7"/>
                </a:cubicBezTo>
                <a:cubicBezTo>
                  <a:pt x="12" y="10"/>
                  <a:pt x="10" y="12"/>
                  <a:pt x="7" y="14"/>
                </a:cubicBezTo>
                <a:cubicBezTo>
                  <a:pt x="7" y="14"/>
                  <a:pt x="7" y="14"/>
                  <a:pt x="7" y="14"/>
                </a:cubicBezTo>
                <a:cubicBezTo>
                  <a:pt x="6" y="14"/>
                  <a:pt x="6" y="14"/>
                  <a:pt x="5" y="14"/>
                </a:cubicBezTo>
                <a:cubicBezTo>
                  <a:pt x="5" y="14"/>
                  <a:pt x="5" y="14"/>
                  <a:pt x="5" y="14"/>
                </a:cubicBezTo>
                <a:cubicBezTo>
                  <a:pt x="2" y="14"/>
                  <a:pt x="1" y="11"/>
                  <a:pt x="0" y="9"/>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3887"/>
          <p:cNvSpPr>
            <a:spLocks noEditPoints="1"/>
          </p:cNvSpPr>
          <p:nvPr>
            <p:custDataLst>
              <p:tags r:id="rId19"/>
            </p:custDataLst>
          </p:nvPr>
        </p:nvSpPr>
        <p:spPr bwMode="auto">
          <a:xfrm>
            <a:off x="2496820" y="3830955"/>
            <a:ext cx="208915" cy="113030"/>
          </a:xfrm>
          <a:custGeom>
            <a:avLst/>
            <a:gdLst>
              <a:gd name="T0" fmla="*/ 0 w 34"/>
              <a:gd name="T1" fmla="*/ 6 h 18"/>
              <a:gd name="T2" fmla="*/ 0 w 34"/>
              <a:gd name="T3" fmla="*/ 4 h 18"/>
              <a:gd name="T4" fmla="*/ 8 w 34"/>
              <a:gd name="T5" fmla="*/ 5 h 18"/>
              <a:gd name="T6" fmla="*/ 8 w 34"/>
              <a:gd name="T7" fmla="*/ 6 h 18"/>
              <a:gd name="T8" fmla="*/ 8 w 34"/>
              <a:gd name="T9" fmla="*/ 9 h 18"/>
              <a:gd name="T10" fmla="*/ 11 w 34"/>
              <a:gd name="T11" fmla="*/ 4 h 18"/>
              <a:gd name="T12" fmla="*/ 13 w 34"/>
              <a:gd name="T13" fmla="*/ 2 h 18"/>
              <a:gd name="T14" fmla="*/ 18 w 34"/>
              <a:gd name="T15" fmla="*/ 3 h 18"/>
              <a:gd name="T16" fmla="*/ 19 w 34"/>
              <a:gd name="T17" fmla="*/ 3 h 18"/>
              <a:gd name="T18" fmla="*/ 19 w 34"/>
              <a:gd name="T19" fmla="*/ 3 h 18"/>
              <a:gd name="T20" fmla="*/ 20 w 34"/>
              <a:gd name="T21" fmla="*/ 6 h 18"/>
              <a:gd name="T22" fmla="*/ 22 w 34"/>
              <a:gd name="T23" fmla="*/ 8 h 18"/>
              <a:gd name="T24" fmla="*/ 22 w 34"/>
              <a:gd name="T25" fmla="*/ 8 h 18"/>
              <a:gd name="T26" fmla="*/ 25 w 34"/>
              <a:gd name="T27" fmla="*/ 5 h 18"/>
              <a:gd name="T28" fmla="*/ 26 w 34"/>
              <a:gd name="T29" fmla="*/ 2 h 18"/>
              <a:gd name="T30" fmla="*/ 27 w 34"/>
              <a:gd name="T31" fmla="*/ 1 h 18"/>
              <a:gd name="T32" fmla="*/ 28 w 34"/>
              <a:gd name="T33" fmla="*/ 0 h 18"/>
              <a:gd name="T34" fmla="*/ 32 w 34"/>
              <a:gd name="T35" fmla="*/ 2 h 18"/>
              <a:gd name="T36" fmla="*/ 34 w 34"/>
              <a:gd name="T37" fmla="*/ 2 h 18"/>
              <a:gd name="T38" fmla="*/ 34 w 34"/>
              <a:gd name="T39" fmla="*/ 2 h 18"/>
              <a:gd name="T40" fmla="*/ 34 w 34"/>
              <a:gd name="T41" fmla="*/ 4 h 18"/>
              <a:gd name="T42" fmla="*/ 33 w 34"/>
              <a:gd name="T43" fmla="*/ 8 h 18"/>
              <a:gd name="T44" fmla="*/ 22 w 34"/>
              <a:gd name="T45" fmla="*/ 16 h 18"/>
              <a:gd name="T46" fmla="*/ 15 w 34"/>
              <a:gd name="T47" fmla="*/ 13 h 18"/>
              <a:gd name="T48" fmla="*/ 7 w 34"/>
              <a:gd name="T49" fmla="*/ 18 h 18"/>
              <a:gd name="T50" fmla="*/ 6 w 34"/>
              <a:gd name="T51" fmla="*/ 14 h 18"/>
              <a:gd name="T52" fmla="*/ 6 w 34"/>
              <a:gd name="T53" fmla="*/ 14 h 18"/>
              <a:gd name="T54" fmla="*/ 5 w 34"/>
              <a:gd name="T55" fmla="*/ 13 h 18"/>
              <a:gd name="T56" fmla="*/ 22 w 34"/>
              <a:gd name="T57" fmla="*/ 12 h 18"/>
              <a:gd name="T58" fmla="*/ 22 w 34"/>
              <a:gd name="T59" fmla="*/ 12 h 18"/>
              <a:gd name="T60" fmla="*/ 23 w 34"/>
              <a:gd name="T61" fmla="*/ 12 h 18"/>
              <a:gd name="T62" fmla="*/ 23 w 34"/>
              <a:gd name="T63" fmla="*/ 12 h 18"/>
              <a:gd name="T64" fmla="*/ 4 w 34"/>
              <a:gd name="T65" fmla="*/ 11 h 18"/>
              <a:gd name="T66" fmla="*/ 4 w 34"/>
              <a:gd name="T67" fmla="*/ 11 h 18"/>
              <a:gd name="T68" fmla="*/ 4 w 34"/>
              <a:gd name="T69" fmla="*/ 10 h 18"/>
              <a:gd name="T70" fmla="*/ 4 w 34"/>
              <a:gd name="T71" fmla="*/ 11 h 18"/>
              <a:gd name="T72" fmla="*/ 18 w 34"/>
              <a:gd name="T73" fmla="*/ 10 h 18"/>
              <a:gd name="T74" fmla="*/ 15 w 34"/>
              <a:gd name="T75" fmla="*/ 6 h 18"/>
              <a:gd name="T76" fmla="*/ 17 w 34"/>
              <a:gd name="T77" fmla="*/ 8 h 18"/>
              <a:gd name="T78" fmla="*/ 12 w 34"/>
              <a:gd name="T79" fmla="*/ 10 h 18"/>
              <a:gd name="T80" fmla="*/ 15 w 34"/>
              <a:gd name="T81" fmla="*/ 6 h 18"/>
              <a:gd name="T82" fmla="*/ 29 w 34"/>
              <a:gd name="T83" fmla="*/ 7 h 18"/>
              <a:gd name="T84" fmla="*/ 29 w 34"/>
              <a:gd name="T85" fmla="*/ 5 h 18"/>
              <a:gd name="T86" fmla="*/ 11 w 34"/>
              <a:gd name="T87" fmla="*/ 4 h 18"/>
              <a:gd name="T88" fmla="*/ 11 w 34"/>
              <a:gd name="T89" fmla="*/ 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18">
                <a:moveTo>
                  <a:pt x="0" y="12"/>
                </a:moveTo>
                <a:cubicBezTo>
                  <a:pt x="0" y="12"/>
                  <a:pt x="0" y="12"/>
                  <a:pt x="0" y="12"/>
                </a:cubicBezTo>
                <a:cubicBezTo>
                  <a:pt x="0" y="9"/>
                  <a:pt x="0" y="7"/>
                  <a:pt x="0" y="6"/>
                </a:cubicBezTo>
                <a:cubicBezTo>
                  <a:pt x="0" y="6"/>
                  <a:pt x="0" y="6"/>
                  <a:pt x="0" y="6"/>
                </a:cubicBezTo>
                <a:cubicBezTo>
                  <a:pt x="0" y="5"/>
                  <a:pt x="0" y="4"/>
                  <a:pt x="0" y="4"/>
                </a:cubicBezTo>
                <a:cubicBezTo>
                  <a:pt x="0" y="4"/>
                  <a:pt x="0" y="4"/>
                  <a:pt x="0" y="4"/>
                </a:cubicBezTo>
                <a:cubicBezTo>
                  <a:pt x="0" y="2"/>
                  <a:pt x="0" y="2"/>
                  <a:pt x="0" y="2"/>
                </a:cubicBezTo>
                <a:cubicBezTo>
                  <a:pt x="8" y="2"/>
                  <a:pt x="8" y="2"/>
                  <a:pt x="8" y="2"/>
                </a:cubicBezTo>
                <a:cubicBezTo>
                  <a:pt x="8" y="5"/>
                  <a:pt x="8" y="5"/>
                  <a:pt x="8" y="5"/>
                </a:cubicBezTo>
                <a:cubicBezTo>
                  <a:pt x="8" y="5"/>
                  <a:pt x="8" y="5"/>
                  <a:pt x="8" y="6"/>
                </a:cubicBezTo>
                <a:cubicBezTo>
                  <a:pt x="8" y="6"/>
                  <a:pt x="8" y="6"/>
                  <a:pt x="8" y="6"/>
                </a:cubicBezTo>
                <a:cubicBezTo>
                  <a:pt x="8" y="6"/>
                  <a:pt x="8" y="6"/>
                  <a:pt x="8" y="6"/>
                </a:cubicBezTo>
                <a:cubicBezTo>
                  <a:pt x="8" y="6"/>
                  <a:pt x="8" y="6"/>
                  <a:pt x="8" y="6"/>
                </a:cubicBezTo>
                <a:cubicBezTo>
                  <a:pt x="7" y="7"/>
                  <a:pt x="8" y="8"/>
                  <a:pt x="8" y="9"/>
                </a:cubicBezTo>
                <a:cubicBezTo>
                  <a:pt x="8" y="9"/>
                  <a:pt x="8" y="9"/>
                  <a:pt x="8" y="9"/>
                </a:cubicBezTo>
                <a:cubicBezTo>
                  <a:pt x="9" y="8"/>
                  <a:pt x="9" y="7"/>
                  <a:pt x="10" y="6"/>
                </a:cubicBezTo>
                <a:cubicBezTo>
                  <a:pt x="10" y="6"/>
                  <a:pt x="10" y="6"/>
                  <a:pt x="10" y="6"/>
                </a:cubicBezTo>
                <a:cubicBezTo>
                  <a:pt x="10" y="5"/>
                  <a:pt x="11" y="4"/>
                  <a:pt x="11" y="4"/>
                </a:cubicBezTo>
                <a:cubicBezTo>
                  <a:pt x="11" y="4"/>
                  <a:pt x="11" y="4"/>
                  <a:pt x="11" y="4"/>
                </a:cubicBezTo>
                <a:cubicBezTo>
                  <a:pt x="11" y="2"/>
                  <a:pt x="11" y="2"/>
                  <a:pt x="11" y="2"/>
                </a:cubicBezTo>
                <a:cubicBezTo>
                  <a:pt x="13" y="2"/>
                  <a:pt x="13" y="2"/>
                  <a:pt x="13" y="2"/>
                </a:cubicBezTo>
                <a:cubicBezTo>
                  <a:pt x="17" y="2"/>
                  <a:pt x="17" y="2"/>
                  <a:pt x="17" y="2"/>
                </a:cubicBezTo>
                <a:cubicBezTo>
                  <a:pt x="19" y="2"/>
                  <a:pt x="18" y="3"/>
                  <a:pt x="18" y="3"/>
                </a:cubicBezTo>
                <a:cubicBezTo>
                  <a:pt x="18" y="3"/>
                  <a:pt x="18" y="3"/>
                  <a:pt x="18" y="3"/>
                </a:cubicBezTo>
                <a:cubicBezTo>
                  <a:pt x="18" y="3"/>
                  <a:pt x="18" y="3"/>
                  <a:pt x="19" y="3"/>
                </a:cubicBezTo>
                <a:cubicBezTo>
                  <a:pt x="19" y="3"/>
                  <a:pt x="19" y="3"/>
                  <a:pt x="19" y="3"/>
                </a:cubicBezTo>
                <a:cubicBezTo>
                  <a:pt x="19" y="3"/>
                  <a:pt x="19" y="3"/>
                  <a:pt x="19" y="3"/>
                </a:cubicBezTo>
                <a:cubicBezTo>
                  <a:pt x="19" y="3"/>
                  <a:pt x="19" y="3"/>
                  <a:pt x="19" y="3"/>
                </a:cubicBezTo>
                <a:cubicBezTo>
                  <a:pt x="19" y="3"/>
                  <a:pt x="19" y="3"/>
                  <a:pt x="19" y="3"/>
                </a:cubicBezTo>
                <a:cubicBezTo>
                  <a:pt x="19" y="3"/>
                  <a:pt x="19" y="3"/>
                  <a:pt x="19" y="3"/>
                </a:cubicBezTo>
                <a:cubicBezTo>
                  <a:pt x="19" y="3"/>
                  <a:pt x="19" y="4"/>
                  <a:pt x="19" y="4"/>
                </a:cubicBezTo>
                <a:cubicBezTo>
                  <a:pt x="19" y="4"/>
                  <a:pt x="19" y="4"/>
                  <a:pt x="19" y="4"/>
                </a:cubicBezTo>
                <a:cubicBezTo>
                  <a:pt x="19" y="4"/>
                  <a:pt x="19" y="5"/>
                  <a:pt x="20" y="6"/>
                </a:cubicBezTo>
                <a:cubicBezTo>
                  <a:pt x="20" y="6"/>
                  <a:pt x="20" y="6"/>
                  <a:pt x="20" y="6"/>
                </a:cubicBezTo>
                <a:cubicBezTo>
                  <a:pt x="21" y="7"/>
                  <a:pt x="22" y="8"/>
                  <a:pt x="22" y="8"/>
                </a:cubicBezTo>
                <a:cubicBezTo>
                  <a:pt x="22" y="8"/>
                  <a:pt x="22" y="8"/>
                  <a:pt x="22" y="8"/>
                </a:cubicBezTo>
                <a:cubicBezTo>
                  <a:pt x="22" y="8"/>
                  <a:pt x="22" y="8"/>
                  <a:pt x="22" y="8"/>
                </a:cubicBezTo>
                <a:cubicBezTo>
                  <a:pt x="22" y="8"/>
                  <a:pt x="22" y="8"/>
                  <a:pt x="22" y="8"/>
                </a:cubicBezTo>
                <a:cubicBezTo>
                  <a:pt x="22" y="8"/>
                  <a:pt x="22" y="8"/>
                  <a:pt x="22" y="8"/>
                </a:cubicBezTo>
                <a:cubicBezTo>
                  <a:pt x="23" y="8"/>
                  <a:pt x="23" y="8"/>
                  <a:pt x="23" y="8"/>
                </a:cubicBezTo>
                <a:cubicBezTo>
                  <a:pt x="23" y="8"/>
                  <a:pt x="23" y="8"/>
                  <a:pt x="23" y="8"/>
                </a:cubicBezTo>
                <a:cubicBezTo>
                  <a:pt x="24" y="7"/>
                  <a:pt x="25" y="7"/>
                  <a:pt x="25" y="5"/>
                </a:cubicBezTo>
                <a:cubicBezTo>
                  <a:pt x="25" y="5"/>
                  <a:pt x="25" y="5"/>
                  <a:pt x="25" y="5"/>
                </a:cubicBezTo>
                <a:cubicBezTo>
                  <a:pt x="26" y="4"/>
                  <a:pt x="26" y="2"/>
                  <a:pt x="26" y="2"/>
                </a:cubicBezTo>
                <a:cubicBezTo>
                  <a:pt x="26" y="2"/>
                  <a:pt x="26" y="2"/>
                  <a:pt x="26" y="2"/>
                </a:cubicBezTo>
                <a:cubicBezTo>
                  <a:pt x="26" y="2"/>
                  <a:pt x="26" y="2"/>
                  <a:pt x="26" y="2"/>
                </a:cubicBezTo>
                <a:cubicBezTo>
                  <a:pt x="26" y="2"/>
                  <a:pt x="26" y="1"/>
                  <a:pt x="27" y="1"/>
                </a:cubicBezTo>
                <a:cubicBezTo>
                  <a:pt x="27" y="1"/>
                  <a:pt x="27" y="1"/>
                  <a:pt x="27" y="1"/>
                </a:cubicBezTo>
                <a:cubicBezTo>
                  <a:pt x="27" y="0"/>
                  <a:pt x="27" y="0"/>
                  <a:pt x="28" y="0"/>
                </a:cubicBezTo>
                <a:cubicBezTo>
                  <a:pt x="28" y="0"/>
                  <a:pt x="28" y="0"/>
                  <a:pt x="28" y="0"/>
                </a:cubicBezTo>
                <a:cubicBezTo>
                  <a:pt x="28" y="0"/>
                  <a:pt x="28" y="0"/>
                  <a:pt x="28" y="0"/>
                </a:cubicBezTo>
                <a:cubicBezTo>
                  <a:pt x="28" y="0"/>
                  <a:pt x="28" y="0"/>
                  <a:pt x="28" y="0"/>
                </a:cubicBezTo>
                <a:cubicBezTo>
                  <a:pt x="32" y="0"/>
                  <a:pt x="32" y="0"/>
                  <a:pt x="32" y="0"/>
                </a:cubicBezTo>
                <a:cubicBezTo>
                  <a:pt x="32" y="2"/>
                  <a:pt x="32" y="2"/>
                  <a:pt x="32" y="2"/>
                </a:cubicBezTo>
                <a:cubicBezTo>
                  <a:pt x="32" y="2"/>
                  <a:pt x="32" y="2"/>
                  <a:pt x="32" y="2"/>
                </a:cubicBezTo>
                <a:cubicBezTo>
                  <a:pt x="33" y="2"/>
                  <a:pt x="33" y="2"/>
                  <a:pt x="33" y="2"/>
                </a:cubicBezTo>
                <a:cubicBezTo>
                  <a:pt x="34" y="2"/>
                  <a:pt x="34" y="2"/>
                  <a:pt x="34" y="2"/>
                </a:cubicBezTo>
                <a:cubicBezTo>
                  <a:pt x="34" y="2"/>
                  <a:pt x="34" y="2"/>
                  <a:pt x="34" y="2"/>
                </a:cubicBezTo>
                <a:cubicBezTo>
                  <a:pt x="34" y="2"/>
                  <a:pt x="34" y="2"/>
                  <a:pt x="34" y="2"/>
                </a:cubicBezTo>
                <a:cubicBezTo>
                  <a:pt x="34" y="2"/>
                  <a:pt x="34" y="2"/>
                  <a:pt x="34" y="2"/>
                </a:cubicBezTo>
                <a:cubicBezTo>
                  <a:pt x="34" y="2"/>
                  <a:pt x="34" y="3"/>
                  <a:pt x="34" y="3"/>
                </a:cubicBezTo>
                <a:cubicBezTo>
                  <a:pt x="34" y="3"/>
                  <a:pt x="34" y="3"/>
                  <a:pt x="34" y="3"/>
                </a:cubicBezTo>
                <a:cubicBezTo>
                  <a:pt x="34" y="3"/>
                  <a:pt x="34" y="3"/>
                  <a:pt x="34" y="4"/>
                </a:cubicBezTo>
                <a:cubicBezTo>
                  <a:pt x="34" y="4"/>
                  <a:pt x="34" y="4"/>
                  <a:pt x="34" y="4"/>
                </a:cubicBezTo>
                <a:cubicBezTo>
                  <a:pt x="34" y="5"/>
                  <a:pt x="33" y="6"/>
                  <a:pt x="33" y="8"/>
                </a:cubicBezTo>
                <a:cubicBezTo>
                  <a:pt x="33" y="8"/>
                  <a:pt x="33" y="8"/>
                  <a:pt x="33" y="8"/>
                </a:cubicBezTo>
                <a:cubicBezTo>
                  <a:pt x="32" y="11"/>
                  <a:pt x="29" y="14"/>
                  <a:pt x="24" y="16"/>
                </a:cubicBezTo>
                <a:cubicBezTo>
                  <a:pt x="24" y="16"/>
                  <a:pt x="24" y="16"/>
                  <a:pt x="24" y="16"/>
                </a:cubicBezTo>
                <a:cubicBezTo>
                  <a:pt x="24" y="16"/>
                  <a:pt x="23" y="16"/>
                  <a:pt x="22" y="16"/>
                </a:cubicBezTo>
                <a:cubicBezTo>
                  <a:pt x="22" y="16"/>
                  <a:pt x="22" y="16"/>
                  <a:pt x="22" y="16"/>
                </a:cubicBezTo>
                <a:cubicBezTo>
                  <a:pt x="19" y="16"/>
                  <a:pt x="17" y="14"/>
                  <a:pt x="15" y="13"/>
                </a:cubicBezTo>
                <a:cubicBezTo>
                  <a:pt x="15" y="13"/>
                  <a:pt x="15" y="13"/>
                  <a:pt x="15" y="13"/>
                </a:cubicBezTo>
                <a:cubicBezTo>
                  <a:pt x="14" y="14"/>
                  <a:pt x="12" y="16"/>
                  <a:pt x="10" y="17"/>
                </a:cubicBezTo>
                <a:cubicBezTo>
                  <a:pt x="10" y="17"/>
                  <a:pt x="10" y="17"/>
                  <a:pt x="10" y="17"/>
                </a:cubicBezTo>
                <a:cubicBezTo>
                  <a:pt x="9" y="18"/>
                  <a:pt x="8" y="18"/>
                  <a:pt x="7" y="18"/>
                </a:cubicBezTo>
                <a:cubicBezTo>
                  <a:pt x="7" y="18"/>
                  <a:pt x="7" y="18"/>
                  <a:pt x="7" y="18"/>
                </a:cubicBezTo>
                <a:cubicBezTo>
                  <a:pt x="2" y="18"/>
                  <a:pt x="1" y="14"/>
                  <a:pt x="0" y="12"/>
                </a:cubicBezTo>
                <a:close/>
                <a:moveTo>
                  <a:pt x="6" y="14"/>
                </a:moveTo>
                <a:cubicBezTo>
                  <a:pt x="6" y="14"/>
                  <a:pt x="6" y="14"/>
                  <a:pt x="6" y="14"/>
                </a:cubicBezTo>
                <a:cubicBezTo>
                  <a:pt x="6" y="14"/>
                  <a:pt x="6" y="14"/>
                  <a:pt x="6" y="14"/>
                </a:cubicBezTo>
                <a:cubicBezTo>
                  <a:pt x="6" y="14"/>
                  <a:pt x="6" y="14"/>
                  <a:pt x="6" y="14"/>
                </a:cubicBezTo>
                <a:cubicBezTo>
                  <a:pt x="5" y="13"/>
                  <a:pt x="5" y="13"/>
                  <a:pt x="5" y="13"/>
                </a:cubicBezTo>
                <a:cubicBezTo>
                  <a:pt x="5" y="13"/>
                  <a:pt x="5" y="13"/>
                  <a:pt x="5" y="13"/>
                </a:cubicBezTo>
                <a:cubicBezTo>
                  <a:pt x="5" y="13"/>
                  <a:pt x="5" y="13"/>
                  <a:pt x="5" y="13"/>
                </a:cubicBezTo>
                <a:cubicBezTo>
                  <a:pt x="5" y="13"/>
                  <a:pt x="5" y="13"/>
                  <a:pt x="5" y="13"/>
                </a:cubicBezTo>
                <a:cubicBezTo>
                  <a:pt x="5" y="13"/>
                  <a:pt x="5" y="14"/>
                  <a:pt x="6" y="14"/>
                </a:cubicBezTo>
                <a:close/>
                <a:moveTo>
                  <a:pt x="22" y="12"/>
                </a:moveTo>
                <a:cubicBezTo>
                  <a:pt x="22" y="12"/>
                  <a:pt x="22" y="12"/>
                  <a:pt x="23" y="12"/>
                </a:cubicBezTo>
                <a:cubicBezTo>
                  <a:pt x="23" y="12"/>
                  <a:pt x="23" y="12"/>
                  <a:pt x="23" y="12"/>
                </a:cubicBezTo>
                <a:cubicBezTo>
                  <a:pt x="22" y="12"/>
                  <a:pt x="22" y="12"/>
                  <a:pt x="22" y="12"/>
                </a:cubicBezTo>
                <a:cubicBezTo>
                  <a:pt x="22" y="12"/>
                  <a:pt x="22" y="12"/>
                  <a:pt x="22" y="12"/>
                </a:cubicBezTo>
                <a:cubicBezTo>
                  <a:pt x="22" y="12"/>
                  <a:pt x="22" y="12"/>
                  <a:pt x="22" y="12"/>
                </a:cubicBezTo>
                <a:close/>
                <a:moveTo>
                  <a:pt x="23" y="12"/>
                </a:moveTo>
                <a:cubicBezTo>
                  <a:pt x="23" y="12"/>
                  <a:pt x="23" y="12"/>
                  <a:pt x="23" y="12"/>
                </a:cubicBezTo>
                <a:cubicBezTo>
                  <a:pt x="23" y="12"/>
                  <a:pt x="23" y="12"/>
                  <a:pt x="23" y="12"/>
                </a:cubicBezTo>
                <a:cubicBezTo>
                  <a:pt x="23" y="12"/>
                  <a:pt x="23" y="12"/>
                  <a:pt x="23" y="12"/>
                </a:cubicBezTo>
                <a:cubicBezTo>
                  <a:pt x="23" y="12"/>
                  <a:pt x="23" y="12"/>
                  <a:pt x="23" y="12"/>
                </a:cubicBezTo>
                <a:cubicBezTo>
                  <a:pt x="23" y="12"/>
                  <a:pt x="23" y="12"/>
                  <a:pt x="23" y="12"/>
                </a:cubicBezTo>
                <a:close/>
                <a:moveTo>
                  <a:pt x="4" y="11"/>
                </a:moveTo>
                <a:cubicBezTo>
                  <a:pt x="2" y="11"/>
                  <a:pt x="2" y="11"/>
                  <a:pt x="2" y="11"/>
                </a:cubicBezTo>
                <a:cubicBezTo>
                  <a:pt x="4" y="11"/>
                  <a:pt x="4" y="11"/>
                  <a:pt x="4" y="11"/>
                </a:cubicBezTo>
                <a:cubicBezTo>
                  <a:pt x="4" y="11"/>
                  <a:pt x="4" y="11"/>
                  <a:pt x="4" y="11"/>
                </a:cubicBezTo>
                <a:cubicBezTo>
                  <a:pt x="4" y="11"/>
                  <a:pt x="4" y="11"/>
                  <a:pt x="4" y="11"/>
                </a:cubicBezTo>
                <a:cubicBezTo>
                  <a:pt x="4" y="10"/>
                  <a:pt x="4" y="10"/>
                  <a:pt x="4" y="10"/>
                </a:cubicBezTo>
                <a:cubicBezTo>
                  <a:pt x="4" y="10"/>
                  <a:pt x="4" y="10"/>
                  <a:pt x="4" y="10"/>
                </a:cubicBezTo>
                <a:cubicBezTo>
                  <a:pt x="4" y="9"/>
                  <a:pt x="4" y="9"/>
                  <a:pt x="4" y="9"/>
                </a:cubicBezTo>
                <a:cubicBezTo>
                  <a:pt x="4" y="9"/>
                  <a:pt x="4" y="9"/>
                  <a:pt x="4" y="9"/>
                </a:cubicBezTo>
                <a:cubicBezTo>
                  <a:pt x="4" y="10"/>
                  <a:pt x="4" y="10"/>
                  <a:pt x="4" y="11"/>
                </a:cubicBezTo>
                <a:close/>
                <a:moveTo>
                  <a:pt x="17" y="8"/>
                </a:moveTo>
                <a:cubicBezTo>
                  <a:pt x="17" y="9"/>
                  <a:pt x="18" y="10"/>
                  <a:pt x="18" y="10"/>
                </a:cubicBezTo>
                <a:cubicBezTo>
                  <a:pt x="18" y="10"/>
                  <a:pt x="18" y="10"/>
                  <a:pt x="18" y="10"/>
                </a:cubicBezTo>
                <a:cubicBezTo>
                  <a:pt x="18" y="9"/>
                  <a:pt x="17" y="9"/>
                  <a:pt x="17" y="8"/>
                </a:cubicBezTo>
                <a:cubicBezTo>
                  <a:pt x="17" y="8"/>
                  <a:pt x="17" y="8"/>
                  <a:pt x="17" y="8"/>
                </a:cubicBezTo>
                <a:cubicBezTo>
                  <a:pt x="16" y="7"/>
                  <a:pt x="16" y="6"/>
                  <a:pt x="15" y="6"/>
                </a:cubicBezTo>
                <a:cubicBezTo>
                  <a:pt x="15" y="6"/>
                  <a:pt x="15" y="6"/>
                  <a:pt x="15" y="6"/>
                </a:cubicBezTo>
                <a:cubicBezTo>
                  <a:pt x="15" y="6"/>
                  <a:pt x="15" y="6"/>
                  <a:pt x="15" y="6"/>
                </a:cubicBezTo>
                <a:cubicBezTo>
                  <a:pt x="17" y="8"/>
                  <a:pt x="17" y="8"/>
                  <a:pt x="17" y="8"/>
                </a:cubicBezTo>
                <a:close/>
                <a:moveTo>
                  <a:pt x="13" y="8"/>
                </a:moveTo>
                <a:cubicBezTo>
                  <a:pt x="13" y="9"/>
                  <a:pt x="13" y="9"/>
                  <a:pt x="12" y="10"/>
                </a:cubicBezTo>
                <a:cubicBezTo>
                  <a:pt x="12" y="10"/>
                  <a:pt x="12" y="10"/>
                  <a:pt x="12" y="10"/>
                </a:cubicBezTo>
                <a:cubicBezTo>
                  <a:pt x="13" y="9"/>
                  <a:pt x="13" y="9"/>
                  <a:pt x="13" y="8"/>
                </a:cubicBezTo>
                <a:cubicBezTo>
                  <a:pt x="13" y="8"/>
                  <a:pt x="13" y="8"/>
                  <a:pt x="13" y="8"/>
                </a:cubicBezTo>
                <a:cubicBezTo>
                  <a:pt x="15" y="6"/>
                  <a:pt x="15" y="6"/>
                  <a:pt x="15" y="6"/>
                </a:cubicBezTo>
                <a:cubicBezTo>
                  <a:pt x="14" y="6"/>
                  <a:pt x="14" y="6"/>
                  <a:pt x="14" y="6"/>
                </a:cubicBezTo>
                <a:cubicBezTo>
                  <a:pt x="14" y="6"/>
                  <a:pt x="14" y="7"/>
                  <a:pt x="13" y="8"/>
                </a:cubicBezTo>
                <a:close/>
                <a:moveTo>
                  <a:pt x="29" y="7"/>
                </a:moveTo>
                <a:cubicBezTo>
                  <a:pt x="29" y="7"/>
                  <a:pt x="28" y="8"/>
                  <a:pt x="28" y="9"/>
                </a:cubicBezTo>
                <a:cubicBezTo>
                  <a:pt x="28" y="9"/>
                  <a:pt x="28" y="9"/>
                  <a:pt x="28" y="9"/>
                </a:cubicBezTo>
                <a:cubicBezTo>
                  <a:pt x="29" y="7"/>
                  <a:pt x="29" y="6"/>
                  <a:pt x="29" y="5"/>
                </a:cubicBezTo>
                <a:cubicBezTo>
                  <a:pt x="29" y="5"/>
                  <a:pt x="29" y="5"/>
                  <a:pt x="29" y="5"/>
                </a:cubicBezTo>
                <a:cubicBezTo>
                  <a:pt x="29" y="5"/>
                  <a:pt x="29" y="6"/>
                  <a:pt x="29" y="7"/>
                </a:cubicBezTo>
                <a:close/>
                <a:moveTo>
                  <a:pt x="11" y="4"/>
                </a:moveTo>
                <a:cubicBezTo>
                  <a:pt x="11" y="4"/>
                  <a:pt x="11" y="4"/>
                  <a:pt x="11" y="4"/>
                </a:cubicBezTo>
                <a:cubicBezTo>
                  <a:pt x="11" y="4"/>
                  <a:pt x="11" y="4"/>
                  <a:pt x="11" y="4"/>
                </a:cubicBezTo>
                <a:cubicBezTo>
                  <a:pt x="11" y="4"/>
                  <a:pt x="11" y="4"/>
                  <a:pt x="11" y="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3888"/>
          <p:cNvSpPr/>
          <p:nvPr>
            <p:custDataLst>
              <p:tags r:id="rId20"/>
            </p:custDataLst>
          </p:nvPr>
        </p:nvSpPr>
        <p:spPr bwMode="auto">
          <a:xfrm>
            <a:off x="2541905" y="3904615"/>
            <a:ext cx="163830" cy="614680"/>
          </a:xfrm>
          <a:custGeom>
            <a:avLst/>
            <a:gdLst>
              <a:gd name="T0" fmla="*/ 0 w 29"/>
              <a:gd name="T1" fmla="*/ 80 h 109"/>
              <a:gd name="T2" fmla="*/ 4 w 29"/>
              <a:gd name="T3" fmla="*/ 0 h 109"/>
              <a:gd name="T4" fmla="*/ 8 w 29"/>
              <a:gd name="T5" fmla="*/ 0 h 109"/>
              <a:gd name="T6" fmla="*/ 4 w 29"/>
              <a:gd name="T7" fmla="*/ 79 h 109"/>
              <a:gd name="T8" fmla="*/ 11 w 29"/>
              <a:gd name="T9" fmla="*/ 99 h 109"/>
              <a:gd name="T10" fmla="*/ 25 w 29"/>
              <a:gd name="T11" fmla="*/ 79 h 109"/>
              <a:gd name="T12" fmla="*/ 12 w 29"/>
              <a:gd name="T13" fmla="*/ 1 h 109"/>
              <a:gd name="T14" fmla="*/ 12 w 29"/>
              <a:gd name="T15" fmla="*/ 1 h 109"/>
              <a:gd name="T16" fmla="*/ 16 w 29"/>
              <a:gd name="T17" fmla="*/ 0 h 109"/>
              <a:gd name="T18" fmla="*/ 29 w 29"/>
              <a:gd name="T19" fmla="*/ 80 h 109"/>
              <a:gd name="T20" fmla="*/ 10 w 29"/>
              <a:gd name="T21" fmla="*/ 109 h 109"/>
              <a:gd name="T22" fmla="*/ 0 w 29"/>
              <a:gd name="T23" fmla="*/ 80 h 109"/>
              <a:gd name="T24" fmla="*/ 0 w 29"/>
              <a:gd name="T25" fmla="*/ 8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109">
                <a:moveTo>
                  <a:pt x="0" y="80"/>
                </a:moveTo>
                <a:lnTo>
                  <a:pt x="4" y="0"/>
                </a:lnTo>
                <a:lnTo>
                  <a:pt x="8" y="0"/>
                </a:lnTo>
                <a:lnTo>
                  <a:pt x="4" y="79"/>
                </a:lnTo>
                <a:lnTo>
                  <a:pt x="11" y="99"/>
                </a:lnTo>
                <a:lnTo>
                  <a:pt x="25" y="79"/>
                </a:lnTo>
                <a:lnTo>
                  <a:pt x="12" y="1"/>
                </a:lnTo>
                <a:lnTo>
                  <a:pt x="12" y="1"/>
                </a:lnTo>
                <a:lnTo>
                  <a:pt x="16" y="0"/>
                </a:lnTo>
                <a:lnTo>
                  <a:pt x="29" y="80"/>
                </a:lnTo>
                <a:lnTo>
                  <a:pt x="10" y="109"/>
                </a:lnTo>
                <a:lnTo>
                  <a:pt x="0" y="80"/>
                </a:lnTo>
                <a:lnTo>
                  <a:pt x="0" y="8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3889"/>
          <p:cNvSpPr>
            <a:spLocks noEditPoints="1"/>
          </p:cNvSpPr>
          <p:nvPr>
            <p:custDataLst>
              <p:tags r:id="rId21"/>
            </p:custDataLst>
          </p:nvPr>
        </p:nvSpPr>
        <p:spPr bwMode="auto">
          <a:xfrm>
            <a:off x="2530475" y="3870325"/>
            <a:ext cx="191770" cy="676910"/>
          </a:xfrm>
          <a:custGeom>
            <a:avLst/>
            <a:gdLst>
              <a:gd name="T0" fmla="*/ 0 w 34"/>
              <a:gd name="T1" fmla="*/ 86 h 120"/>
              <a:gd name="T2" fmla="*/ 2 w 34"/>
              <a:gd name="T3" fmla="*/ 86 h 120"/>
              <a:gd name="T4" fmla="*/ 4 w 34"/>
              <a:gd name="T5" fmla="*/ 86 h 120"/>
              <a:gd name="T6" fmla="*/ 2 w 34"/>
              <a:gd name="T7" fmla="*/ 86 h 120"/>
              <a:gd name="T8" fmla="*/ 0 w 34"/>
              <a:gd name="T9" fmla="*/ 86 h 120"/>
              <a:gd name="T10" fmla="*/ 0 w 34"/>
              <a:gd name="T11" fmla="*/ 86 h 120"/>
              <a:gd name="T12" fmla="*/ 4 w 34"/>
              <a:gd name="T13" fmla="*/ 3 h 120"/>
              <a:gd name="T14" fmla="*/ 12 w 34"/>
              <a:gd name="T15" fmla="*/ 3 h 120"/>
              <a:gd name="T16" fmla="*/ 10 w 34"/>
              <a:gd name="T17" fmla="*/ 0 h 120"/>
              <a:gd name="T18" fmla="*/ 15 w 34"/>
              <a:gd name="T19" fmla="*/ 3 h 120"/>
              <a:gd name="T20" fmla="*/ 20 w 34"/>
              <a:gd name="T21" fmla="*/ 3 h 120"/>
              <a:gd name="T22" fmla="*/ 34 w 34"/>
              <a:gd name="T23" fmla="*/ 86 h 120"/>
              <a:gd name="T24" fmla="*/ 10 w 34"/>
              <a:gd name="T25" fmla="*/ 120 h 120"/>
              <a:gd name="T26" fmla="*/ 0 w 34"/>
              <a:gd name="T27" fmla="*/ 86 h 120"/>
              <a:gd name="T28" fmla="*/ 0 w 34"/>
              <a:gd name="T29" fmla="*/ 86 h 120"/>
              <a:gd name="T30" fmla="*/ 13 w 34"/>
              <a:gd name="T31" fmla="*/ 110 h 120"/>
              <a:gd name="T32" fmla="*/ 13 w 34"/>
              <a:gd name="T33" fmla="*/ 110 h 120"/>
              <a:gd name="T34" fmla="*/ 4 w 34"/>
              <a:gd name="T35" fmla="*/ 85 h 120"/>
              <a:gd name="T36" fmla="*/ 8 w 34"/>
              <a:gd name="T37" fmla="*/ 8 h 120"/>
              <a:gd name="T38" fmla="*/ 4 w 34"/>
              <a:gd name="T39" fmla="*/ 85 h 120"/>
              <a:gd name="T40" fmla="*/ 13 w 34"/>
              <a:gd name="T41" fmla="*/ 110 h 120"/>
              <a:gd name="T42" fmla="*/ 13 w 34"/>
              <a:gd name="T43" fmla="*/ 110 h 120"/>
              <a:gd name="T44" fmla="*/ 8 w 34"/>
              <a:gd name="T45" fmla="*/ 85 h 120"/>
              <a:gd name="T46" fmla="*/ 14 w 34"/>
              <a:gd name="T47" fmla="*/ 100 h 120"/>
              <a:gd name="T48" fmla="*/ 25 w 34"/>
              <a:gd name="T49" fmla="*/ 83 h 120"/>
              <a:gd name="T50" fmla="*/ 13 w 34"/>
              <a:gd name="T51" fmla="*/ 8 h 120"/>
              <a:gd name="T52" fmla="*/ 8 w 34"/>
              <a:gd name="T53" fmla="*/ 85 h 120"/>
              <a:gd name="T54" fmla="*/ 8 w 34"/>
              <a:gd name="T55" fmla="*/ 85 h 120"/>
              <a:gd name="T56" fmla="*/ 29 w 34"/>
              <a:gd name="T57" fmla="*/ 85 h 120"/>
              <a:gd name="T58" fmla="*/ 29 w 34"/>
              <a:gd name="T59" fmla="*/ 85 h 120"/>
              <a:gd name="T60" fmla="*/ 17 w 34"/>
              <a:gd name="T61" fmla="*/ 8 h 120"/>
              <a:gd name="T62" fmla="*/ 17 w 34"/>
              <a:gd name="T63" fmla="*/ 8 h 120"/>
              <a:gd name="T64" fmla="*/ 29 w 34"/>
              <a:gd name="T65" fmla="*/ 85 h 120"/>
              <a:gd name="T66" fmla="*/ 29 w 34"/>
              <a:gd name="T67" fmla="*/ 85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120">
                <a:moveTo>
                  <a:pt x="0" y="86"/>
                </a:moveTo>
                <a:lnTo>
                  <a:pt x="2" y="86"/>
                </a:lnTo>
                <a:lnTo>
                  <a:pt x="4" y="86"/>
                </a:lnTo>
                <a:lnTo>
                  <a:pt x="2" y="86"/>
                </a:lnTo>
                <a:lnTo>
                  <a:pt x="0" y="86"/>
                </a:lnTo>
                <a:lnTo>
                  <a:pt x="0" y="86"/>
                </a:lnTo>
                <a:lnTo>
                  <a:pt x="4" y="3"/>
                </a:lnTo>
                <a:lnTo>
                  <a:pt x="12" y="3"/>
                </a:lnTo>
                <a:lnTo>
                  <a:pt x="10" y="0"/>
                </a:lnTo>
                <a:lnTo>
                  <a:pt x="15" y="3"/>
                </a:lnTo>
                <a:lnTo>
                  <a:pt x="20" y="3"/>
                </a:lnTo>
                <a:lnTo>
                  <a:pt x="34" y="86"/>
                </a:lnTo>
                <a:lnTo>
                  <a:pt x="10" y="120"/>
                </a:lnTo>
                <a:lnTo>
                  <a:pt x="0" y="86"/>
                </a:lnTo>
                <a:lnTo>
                  <a:pt x="0" y="86"/>
                </a:lnTo>
                <a:close/>
                <a:moveTo>
                  <a:pt x="13" y="110"/>
                </a:moveTo>
                <a:lnTo>
                  <a:pt x="13" y="110"/>
                </a:lnTo>
                <a:lnTo>
                  <a:pt x="4" y="85"/>
                </a:lnTo>
                <a:lnTo>
                  <a:pt x="8" y="8"/>
                </a:lnTo>
                <a:lnTo>
                  <a:pt x="4" y="85"/>
                </a:lnTo>
                <a:lnTo>
                  <a:pt x="13" y="110"/>
                </a:lnTo>
                <a:lnTo>
                  <a:pt x="13" y="110"/>
                </a:lnTo>
                <a:close/>
                <a:moveTo>
                  <a:pt x="8" y="85"/>
                </a:moveTo>
                <a:lnTo>
                  <a:pt x="14" y="100"/>
                </a:lnTo>
                <a:lnTo>
                  <a:pt x="25" y="83"/>
                </a:lnTo>
                <a:lnTo>
                  <a:pt x="13" y="8"/>
                </a:lnTo>
                <a:lnTo>
                  <a:pt x="8" y="85"/>
                </a:lnTo>
                <a:lnTo>
                  <a:pt x="8" y="85"/>
                </a:lnTo>
                <a:close/>
                <a:moveTo>
                  <a:pt x="29" y="85"/>
                </a:moveTo>
                <a:lnTo>
                  <a:pt x="29" y="85"/>
                </a:lnTo>
                <a:lnTo>
                  <a:pt x="17" y="8"/>
                </a:lnTo>
                <a:lnTo>
                  <a:pt x="17" y="8"/>
                </a:lnTo>
                <a:lnTo>
                  <a:pt x="29" y="85"/>
                </a:lnTo>
                <a:lnTo>
                  <a:pt x="29" y="85"/>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3890"/>
          <p:cNvSpPr>
            <a:spLocks noEditPoints="1"/>
          </p:cNvSpPr>
          <p:nvPr>
            <p:custDataLst>
              <p:tags r:id="rId22"/>
            </p:custDataLst>
          </p:nvPr>
        </p:nvSpPr>
        <p:spPr bwMode="auto">
          <a:xfrm>
            <a:off x="2305050" y="3830955"/>
            <a:ext cx="591820" cy="1059815"/>
          </a:xfrm>
          <a:custGeom>
            <a:avLst/>
            <a:gdLst>
              <a:gd name="T0" fmla="*/ 13 w 96"/>
              <a:gd name="T1" fmla="*/ 143 h 171"/>
              <a:gd name="T2" fmla="*/ 0 w 96"/>
              <a:gd name="T3" fmla="*/ 82 h 171"/>
              <a:gd name="T4" fmla="*/ 0 w 96"/>
              <a:gd name="T5" fmla="*/ 82 h 171"/>
              <a:gd name="T6" fmla="*/ 43 w 96"/>
              <a:gd name="T7" fmla="*/ 0 h 171"/>
              <a:gd name="T8" fmla="*/ 43 w 96"/>
              <a:gd name="T9" fmla="*/ 0 h 171"/>
              <a:gd name="T10" fmla="*/ 85 w 96"/>
              <a:gd name="T11" fmla="*/ 14 h 171"/>
              <a:gd name="T12" fmla="*/ 85 w 96"/>
              <a:gd name="T13" fmla="*/ 14 h 171"/>
              <a:gd name="T14" fmla="*/ 96 w 96"/>
              <a:gd name="T15" fmla="*/ 58 h 171"/>
              <a:gd name="T16" fmla="*/ 96 w 96"/>
              <a:gd name="T17" fmla="*/ 58 h 171"/>
              <a:gd name="T18" fmla="*/ 95 w 96"/>
              <a:gd name="T19" fmla="*/ 82 h 171"/>
              <a:gd name="T20" fmla="*/ 95 w 96"/>
              <a:gd name="T21" fmla="*/ 82 h 171"/>
              <a:gd name="T22" fmla="*/ 93 w 96"/>
              <a:gd name="T23" fmla="*/ 82 h 171"/>
              <a:gd name="T24" fmla="*/ 95 w 96"/>
              <a:gd name="T25" fmla="*/ 82 h 171"/>
              <a:gd name="T26" fmla="*/ 78 w 96"/>
              <a:gd name="T27" fmla="*/ 143 h 171"/>
              <a:gd name="T28" fmla="*/ 78 w 96"/>
              <a:gd name="T29" fmla="*/ 143 h 171"/>
              <a:gd name="T30" fmla="*/ 44 w 96"/>
              <a:gd name="T31" fmla="*/ 171 h 171"/>
              <a:gd name="T32" fmla="*/ 44 w 96"/>
              <a:gd name="T33" fmla="*/ 171 h 171"/>
              <a:gd name="T34" fmla="*/ 13 w 96"/>
              <a:gd name="T35" fmla="*/ 143 h 171"/>
              <a:gd name="T36" fmla="*/ 74 w 96"/>
              <a:gd name="T37" fmla="*/ 141 h 171"/>
              <a:gd name="T38" fmla="*/ 91 w 96"/>
              <a:gd name="T39" fmla="*/ 82 h 171"/>
              <a:gd name="T40" fmla="*/ 91 w 96"/>
              <a:gd name="T41" fmla="*/ 82 h 171"/>
              <a:gd name="T42" fmla="*/ 91 w 96"/>
              <a:gd name="T43" fmla="*/ 82 h 171"/>
              <a:gd name="T44" fmla="*/ 92 w 96"/>
              <a:gd name="T45" fmla="*/ 58 h 171"/>
              <a:gd name="T46" fmla="*/ 92 w 96"/>
              <a:gd name="T47" fmla="*/ 58 h 171"/>
              <a:gd name="T48" fmla="*/ 82 w 96"/>
              <a:gd name="T49" fmla="*/ 16 h 171"/>
              <a:gd name="T50" fmla="*/ 82 w 96"/>
              <a:gd name="T51" fmla="*/ 16 h 171"/>
              <a:gd name="T52" fmla="*/ 43 w 96"/>
              <a:gd name="T53" fmla="*/ 4 h 171"/>
              <a:gd name="T54" fmla="*/ 43 w 96"/>
              <a:gd name="T55" fmla="*/ 4 h 171"/>
              <a:gd name="T56" fmla="*/ 16 w 96"/>
              <a:gd name="T57" fmla="*/ 27 h 171"/>
              <a:gd name="T58" fmla="*/ 16 w 96"/>
              <a:gd name="T59" fmla="*/ 27 h 171"/>
              <a:gd name="T60" fmla="*/ 4 w 96"/>
              <a:gd name="T61" fmla="*/ 82 h 171"/>
              <a:gd name="T62" fmla="*/ 4 w 96"/>
              <a:gd name="T63" fmla="*/ 82 h 171"/>
              <a:gd name="T64" fmla="*/ 16 w 96"/>
              <a:gd name="T65" fmla="*/ 141 h 171"/>
              <a:gd name="T66" fmla="*/ 16 w 96"/>
              <a:gd name="T67" fmla="*/ 141 h 171"/>
              <a:gd name="T68" fmla="*/ 44 w 96"/>
              <a:gd name="T69" fmla="*/ 167 h 171"/>
              <a:gd name="T70" fmla="*/ 44 w 96"/>
              <a:gd name="T71" fmla="*/ 167 h 171"/>
              <a:gd name="T72" fmla="*/ 74 w 96"/>
              <a:gd name="T73" fmla="*/ 14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6" h="171">
                <a:moveTo>
                  <a:pt x="13" y="143"/>
                </a:moveTo>
                <a:cubicBezTo>
                  <a:pt x="5" y="126"/>
                  <a:pt x="0" y="105"/>
                  <a:pt x="0" y="82"/>
                </a:cubicBezTo>
                <a:cubicBezTo>
                  <a:pt x="0" y="82"/>
                  <a:pt x="0" y="82"/>
                  <a:pt x="0" y="82"/>
                </a:cubicBezTo>
                <a:cubicBezTo>
                  <a:pt x="0" y="38"/>
                  <a:pt x="18" y="1"/>
                  <a:pt x="43" y="0"/>
                </a:cubicBezTo>
                <a:cubicBezTo>
                  <a:pt x="43" y="0"/>
                  <a:pt x="43" y="0"/>
                  <a:pt x="43" y="0"/>
                </a:cubicBezTo>
                <a:cubicBezTo>
                  <a:pt x="64" y="0"/>
                  <a:pt x="77" y="4"/>
                  <a:pt x="85" y="14"/>
                </a:cubicBezTo>
                <a:cubicBezTo>
                  <a:pt x="85" y="14"/>
                  <a:pt x="85" y="14"/>
                  <a:pt x="85" y="14"/>
                </a:cubicBezTo>
                <a:cubicBezTo>
                  <a:pt x="94" y="24"/>
                  <a:pt x="96" y="38"/>
                  <a:pt x="96" y="58"/>
                </a:cubicBezTo>
                <a:cubicBezTo>
                  <a:pt x="96" y="58"/>
                  <a:pt x="96" y="58"/>
                  <a:pt x="96" y="58"/>
                </a:cubicBezTo>
                <a:cubicBezTo>
                  <a:pt x="96" y="66"/>
                  <a:pt x="96" y="74"/>
                  <a:pt x="95" y="82"/>
                </a:cubicBezTo>
                <a:cubicBezTo>
                  <a:pt x="95" y="82"/>
                  <a:pt x="95" y="82"/>
                  <a:pt x="95" y="82"/>
                </a:cubicBezTo>
                <a:cubicBezTo>
                  <a:pt x="93" y="82"/>
                  <a:pt x="93" y="82"/>
                  <a:pt x="93" y="82"/>
                </a:cubicBezTo>
                <a:cubicBezTo>
                  <a:pt x="95" y="82"/>
                  <a:pt x="95" y="82"/>
                  <a:pt x="95" y="82"/>
                </a:cubicBezTo>
                <a:cubicBezTo>
                  <a:pt x="94" y="105"/>
                  <a:pt x="87" y="127"/>
                  <a:pt x="78" y="143"/>
                </a:cubicBezTo>
                <a:cubicBezTo>
                  <a:pt x="78" y="143"/>
                  <a:pt x="78" y="143"/>
                  <a:pt x="78" y="143"/>
                </a:cubicBezTo>
                <a:cubicBezTo>
                  <a:pt x="68" y="159"/>
                  <a:pt x="56" y="171"/>
                  <a:pt x="44" y="171"/>
                </a:cubicBezTo>
                <a:cubicBezTo>
                  <a:pt x="44" y="171"/>
                  <a:pt x="44" y="171"/>
                  <a:pt x="44" y="171"/>
                </a:cubicBezTo>
                <a:cubicBezTo>
                  <a:pt x="31" y="171"/>
                  <a:pt x="20" y="159"/>
                  <a:pt x="13" y="143"/>
                </a:cubicBezTo>
                <a:close/>
                <a:moveTo>
                  <a:pt x="74" y="141"/>
                </a:moveTo>
                <a:cubicBezTo>
                  <a:pt x="83" y="125"/>
                  <a:pt x="90" y="104"/>
                  <a:pt x="91" y="82"/>
                </a:cubicBezTo>
                <a:cubicBezTo>
                  <a:pt x="91" y="82"/>
                  <a:pt x="91" y="82"/>
                  <a:pt x="91" y="82"/>
                </a:cubicBezTo>
                <a:cubicBezTo>
                  <a:pt x="91" y="82"/>
                  <a:pt x="91" y="82"/>
                  <a:pt x="91" y="82"/>
                </a:cubicBezTo>
                <a:cubicBezTo>
                  <a:pt x="92" y="73"/>
                  <a:pt x="92" y="66"/>
                  <a:pt x="92" y="58"/>
                </a:cubicBezTo>
                <a:cubicBezTo>
                  <a:pt x="92" y="58"/>
                  <a:pt x="92" y="58"/>
                  <a:pt x="92" y="58"/>
                </a:cubicBezTo>
                <a:cubicBezTo>
                  <a:pt x="92" y="38"/>
                  <a:pt x="89" y="25"/>
                  <a:pt x="82" y="16"/>
                </a:cubicBezTo>
                <a:cubicBezTo>
                  <a:pt x="82" y="16"/>
                  <a:pt x="82" y="16"/>
                  <a:pt x="82" y="16"/>
                </a:cubicBezTo>
                <a:cubicBezTo>
                  <a:pt x="75" y="8"/>
                  <a:pt x="63" y="4"/>
                  <a:pt x="43" y="4"/>
                </a:cubicBezTo>
                <a:cubicBezTo>
                  <a:pt x="43" y="4"/>
                  <a:pt x="43" y="4"/>
                  <a:pt x="43" y="4"/>
                </a:cubicBezTo>
                <a:cubicBezTo>
                  <a:pt x="33" y="4"/>
                  <a:pt x="23" y="12"/>
                  <a:pt x="16" y="27"/>
                </a:cubicBezTo>
                <a:cubicBezTo>
                  <a:pt x="16" y="27"/>
                  <a:pt x="16" y="27"/>
                  <a:pt x="16" y="27"/>
                </a:cubicBezTo>
                <a:cubicBezTo>
                  <a:pt x="9" y="41"/>
                  <a:pt x="4" y="60"/>
                  <a:pt x="4" y="82"/>
                </a:cubicBezTo>
                <a:cubicBezTo>
                  <a:pt x="4" y="82"/>
                  <a:pt x="4" y="82"/>
                  <a:pt x="4" y="82"/>
                </a:cubicBezTo>
                <a:cubicBezTo>
                  <a:pt x="4" y="104"/>
                  <a:pt x="9" y="125"/>
                  <a:pt x="16" y="141"/>
                </a:cubicBezTo>
                <a:cubicBezTo>
                  <a:pt x="16" y="141"/>
                  <a:pt x="16" y="141"/>
                  <a:pt x="16" y="141"/>
                </a:cubicBezTo>
                <a:cubicBezTo>
                  <a:pt x="24" y="157"/>
                  <a:pt x="34" y="167"/>
                  <a:pt x="44" y="167"/>
                </a:cubicBezTo>
                <a:cubicBezTo>
                  <a:pt x="44" y="167"/>
                  <a:pt x="44" y="167"/>
                  <a:pt x="44" y="167"/>
                </a:cubicBezTo>
                <a:cubicBezTo>
                  <a:pt x="54" y="167"/>
                  <a:pt x="65" y="157"/>
                  <a:pt x="74" y="14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3891"/>
          <p:cNvSpPr>
            <a:spLocks noEditPoints="1"/>
          </p:cNvSpPr>
          <p:nvPr>
            <p:custDataLst>
              <p:tags r:id="rId23"/>
            </p:custDataLst>
          </p:nvPr>
        </p:nvSpPr>
        <p:spPr bwMode="auto">
          <a:xfrm>
            <a:off x="2293620" y="3820160"/>
            <a:ext cx="620395" cy="1082675"/>
          </a:xfrm>
          <a:custGeom>
            <a:avLst/>
            <a:gdLst>
              <a:gd name="T0" fmla="*/ 15 w 100"/>
              <a:gd name="T1" fmla="*/ 145 h 175"/>
              <a:gd name="T2" fmla="*/ 11 w 100"/>
              <a:gd name="T3" fmla="*/ 130 h 175"/>
              <a:gd name="T4" fmla="*/ 16 w 100"/>
              <a:gd name="T5" fmla="*/ 144 h 175"/>
              <a:gd name="T6" fmla="*/ 15 w 100"/>
              <a:gd name="T7" fmla="*/ 145 h 175"/>
              <a:gd name="T8" fmla="*/ 0 w 100"/>
              <a:gd name="T9" fmla="*/ 84 h 175"/>
              <a:gd name="T10" fmla="*/ 45 w 100"/>
              <a:gd name="T11" fmla="*/ 0 h 175"/>
              <a:gd name="T12" fmla="*/ 45 w 100"/>
              <a:gd name="T13" fmla="*/ 0 h 175"/>
              <a:gd name="T14" fmla="*/ 89 w 100"/>
              <a:gd name="T15" fmla="*/ 15 h 175"/>
              <a:gd name="T16" fmla="*/ 100 w 100"/>
              <a:gd name="T17" fmla="*/ 60 h 175"/>
              <a:gd name="T18" fmla="*/ 99 w 100"/>
              <a:gd name="T19" fmla="*/ 82 h 175"/>
              <a:gd name="T20" fmla="*/ 99 w 100"/>
              <a:gd name="T21" fmla="*/ 82 h 175"/>
              <a:gd name="T22" fmla="*/ 99 w 100"/>
              <a:gd name="T23" fmla="*/ 85 h 175"/>
              <a:gd name="T24" fmla="*/ 99 w 100"/>
              <a:gd name="T25" fmla="*/ 86 h 175"/>
              <a:gd name="T26" fmla="*/ 81 w 100"/>
              <a:gd name="T27" fmla="*/ 146 h 175"/>
              <a:gd name="T28" fmla="*/ 46 w 100"/>
              <a:gd name="T29" fmla="*/ 175 h 175"/>
              <a:gd name="T30" fmla="*/ 13 w 100"/>
              <a:gd name="T31" fmla="*/ 146 h 175"/>
              <a:gd name="T32" fmla="*/ 78 w 100"/>
              <a:gd name="T33" fmla="*/ 144 h 175"/>
              <a:gd name="T34" fmla="*/ 78 w 100"/>
              <a:gd name="T35" fmla="*/ 143 h 175"/>
              <a:gd name="T36" fmla="*/ 78 w 100"/>
              <a:gd name="T37" fmla="*/ 144 h 175"/>
              <a:gd name="T38" fmla="*/ 46 w 100"/>
              <a:gd name="T39" fmla="*/ 171 h 175"/>
              <a:gd name="T40" fmla="*/ 45 w 100"/>
              <a:gd name="T41" fmla="*/ 171 h 175"/>
              <a:gd name="T42" fmla="*/ 45 w 100"/>
              <a:gd name="T43" fmla="*/ 171 h 175"/>
              <a:gd name="T44" fmla="*/ 34 w 100"/>
              <a:gd name="T45" fmla="*/ 167 h 175"/>
              <a:gd name="T46" fmla="*/ 34 w 100"/>
              <a:gd name="T47" fmla="*/ 167 h 175"/>
              <a:gd name="T48" fmla="*/ 34 w 100"/>
              <a:gd name="T49" fmla="*/ 167 h 175"/>
              <a:gd name="T50" fmla="*/ 20 w 100"/>
              <a:gd name="T51" fmla="*/ 142 h 175"/>
              <a:gd name="T52" fmla="*/ 45 w 100"/>
              <a:gd name="T53" fmla="*/ 167 h 175"/>
              <a:gd name="T54" fmla="*/ 46 w 100"/>
              <a:gd name="T55" fmla="*/ 167 h 175"/>
              <a:gd name="T56" fmla="*/ 46 w 100"/>
              <a:gd name="T57" fmla="*/ 167 h 175"/>
              <a:gd name="T58" fmla="*/ 46 w 100"/>
              <a:gd name="T59" fmla="*/ 167 h 175"/>
              <a:gd name="T60" fmla="*/ 74 w 100"/>
              <a:gd name="T61" fmla="*/ 142 h 175"/>
              <a:gd name="T62" fmla="*/ 74 w 100"/>
              <a:gd name="T63" fmla="*/ 142 h 175"/>
              <a:gd name="T64" fmla="*/ 91 w 100"/>
              <a:gd name="T65" fmla="*/ 84 h 175"/>
              <a:gd name="T66" fmla="*/ 92 w 100"/>
              <a:gd name="T67" fmla="*/ 60 h 175"/>
              <a:gd name="T68" fmla="*/ 92 w 100"/>
              <a:gd name="T69" fmla="*/ 60 h 175"/>
              <a:gd name="T70" fmla="*/ 83 w 100"/>
              <a:gd name="T71" fmla="*/ 20 h 175"/>
              <a:gd name="T72" fmla="*/ 45 w 100"/>
              <a:gd name="T73" fmla="*/ 8 h 175"/>
              <a:gd name="T74" fmla="*/ 20 w 100"/>
              <a:gd name="T75" fmla="*/ 29 h 175"/>
              <a:gd name="T76" fmla="*/ 8 w 100"/>
              <a:gd name="T77" fmla="*/ 84 h 175"/>
              <a:gd name="T78" fmla="*/ 8 w 100"/>
              <a:gd name="T79" fmla="*/ 84 h 175"/>
              <a:gd name="T80" fmla="*/ 20 w 100"/>
              <a:gd name="T81" fmla="*/ 142 h 175"/>
              <a:gd name="T82" fmla="*/ 34 w 100"/>
              <a:gd name="T83" fmla="*/ 167 h 175"/>
              <a:gd name="T84" fmla="*/ 34 w 100"/>
              <a:gd name="T85" fmla="*/ 167 h 175"/>
              <a:gd name="T86" fmla="*/ 11 w 100"/>
              <a:gd name="T87" fmla="*/ 130 h 175"/>
              <a:gd name="T88" fmla="*/ 11 w 100"/>
              <a:gd name="T89" fmla="*/ 130 h 175"/>
              <a:gd name="T90" fmla="*/ 4 w 100"/>
              <a:gd name="T91" fmla="*/ 84 h 175"/>
              <a:gd name="T92" fmla="*/ 4 w 100"/>
              <a:gd name="T93" fmla="*/ 84 h 175"/>
              <a:gd name="T94" fmla="*/ 4 w 100"/>
              <a:gd name="T95" fmla="*/ 84 h 175"/>
              <a:gd name="T96" fmla="*/ 4 w 100"/>
              <a:gd name="T97" fmla="*/ 84 h 175"/>
              <a:gd name="T98" fmla="*/ 96 w 100"/>
              <a:gd name="T99" fmla="*/ 60 h 175"/>
              <a:gd name="T100" fmla="*/ 86 w 100"/>
              <a:gd name="T101" fmla="*/ 17 h 175"/>
              <a:gd name="T102" fmla="*/ 96 w 100"/>
              <a:gd name="T103" fmla="*/ 60 h 175"/>
              <a:gd name="T104" fmla="*/ 10 w 100"/>
              <a:gd name="T105" fmla="*/ 44 h 175"/>
              <a:gd name="T106" fmla="*/ 10 w 100"/>
              <a:gd name="T107" fmla="*/ 44 h 175"/>
              <a:gd name="T108" fmla="*/ 16 w 100"/>
              <a:gd name="T109" fmla="*/ 28 h 175"/>
              <a:gd name="T110" fmla="*/ 24 w 100"/>
              <a:gd name="T111" fmla="*/ 16 h 175"/>
              <a:gd name="T112" fmla="*/ 10 w 100"/>
              <a:gd name="T113" fmla="*/ 43 h 175"/>
              <a:gd name="T114" fmla="*/ 86 w 100"/>
              <a:gd name="T115" fmla="*/ 17 h 175"/>
              <a:gd name="T116" fmla="*/ 45 w 100"/>
              <a:gd name="T117" fmla="*/ 4 h 175"/>
              <a:gd name="T118" fmla="*/ 45 w 100"/>
              <a:gd name="T119" fmla="*/ 4 h 175"/>
              <a:gd name="T120" fmla="*/ 45 w 100"/>
              <a:gd name="T121" fmla="*/ 4 h 175"/>
              <a:gd name="T122" fmla="*/ 24 w 100"/>
              <a:gd name="T123" fmla="*/ 16 h 175"/>
              <a:gd name="T124" fmla="*/ 24 w 100"/>
              <a:gd name="T125" fmla="*/ 16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0" h="175">
                <a:moveTo>
                  <a:pt x="13" y="146"/>
                </a:moveTo>
                <a:cubicBezTo>
                  <a:pt x="15" y="145"/>
                  <a:pt x="15" y="145"/>
                  <a:pt x="15" y="145"/>
                </a:cubicBezTo>
                <a:cubicBezTo>
                  <a:pt x="16" y="144"/>
                  <a:pt x="16" y="144"/>
                  <a:pt x="16" y="144"/>
                </a:cubicBezTo>
                <a:cubicBezTo>
                  <a:pt x="14" y="140"/>
                  <a:pt x="13" y="135"/>
                  <a:pt x="11" y="130"/>
                </a:cubicBezTo>
                <a:cubicBezTo>
                  <a:pt x="11" y="130"/>
                  <a:pt x="11" y="130"/>
                  <a:pt x="11" y="130"/>
                </a:cubicBezTo>
                <a:cubicBezTo>
                  <a:pt x="13" y="135"/>
                  <a:pt x="14" y="140"/>
                  <a:pt x="16" y="144"/>
                </a:cubicBezTo>
                <a:cubicBezTo>
                  <a:pt x="16" y="144"/>
                  <a:pt x="16" y="144"/>
                  <a:pt x="16" y="144"/>
                </a:cubicBezTo>
                <a:cubicBezTo>
                  <a:pt x="15" y="145"/>
                  <a:pt x="15" y="145"/>
                  <a:pt x="15" y="145"/>
                </a:cubicBezTo>
                <a:cubicBezTo>
                  <a:pt x="13" y="146"/>
                  <a:pt x="13" y="146"/>
                  <a:pt x="13" y="146"/>
                </a:cubicBezTo>
                <a:cubicBezTo>
                  <a:pt x="5" y="129"/>
                  <a:pt x="0" y="107"/>
                  <a:pt x="0" y="84"/>
                </a:cubicBezTo>
                <a:cubicBezTo>
                  <a:pt x="0" y="84"/>
                  <a:pt x="0" y="84"/>
                  <a:pt x="0" y="84"/>
                </a:cubicBezTo>
                <a:cubicBezTo>
                  <a:pt x="0" y="39"/>
                  <a:pt x="18" y="1"/>
                  <a:pt x="45" y="0"/>
                </a:cubicBezTo>
                <a:cubicBezTo>
                  <a:pt x="45" y="0"/>
                  <a:pt x="45" y="0"/>
                  <a:pt x="45" y="0"/>
                </a:cubicBezTo>
                <a:cubicBezTo>
                  <a:pt x="45" y="0"/>
                  <a:pt x="45" y="0"/>
                  <a:pt x="45" y="0"/>
                </a:cubicBezTo>
                <a:cubicBezTo>
                  <a:pt x="45" y="0"/>
                  <a:pt x="45" y="0"/>
                  <a:pt x="45" y="0"/>
                </a:cubicBezTo>
                <a:cubicBezTo>
                  <a:pt x="66" y="0"/>
                  <a:pt x="80" y="4"/>
                  <a:pt x="89" y="15"/>
                </a:cubicBezTo>
                <a:cubicBezTo>
                  <a:pt x="89" y="15"/>
                  <a:pt x="89" y="15"/>
                  <a:pt x="89" y="15"/>
                </a:cubicBezTo>
                <a:cubicBezTo>
                  <a:pt x="98" y="25"/>
                  <a:pt x="100" y="40"/>
                  <a:pt x="100" y="60"/>
                </a:cubicBezTo>
                <a:cubicBezTo>
                  <a:pt x="100" y="60"/>
                  <a:pt x="100" y="60"/>
                  <a:pt x="100" y="60"/>
                </a:cubicBezTo>
                <a:cubicBezTo>
                  <a:pt x="100" y="67"/>
                  <a:pt x="100" y="74"/>
                  <a:pt x="99" y="82"/>
                </a:cubicBezTo>
                <a:cubicBezTo>
                  <a:pt x="99" y="82"/>
                  <a:pt x="99" y="82"/>
                  <a:pt x="99" y="82"/>
                </a:cubicBezTo>
                <a:cubicBezTo>
                  <a:pt x="99" y="82"/>
                  <a:pt x="99" y="82"/>
                  <a:pt x="99" y="82"/>
                </a:cubicBezTo>
                <a:cubicBezTo>
                  <a:pt x="99" y="84"/>
                  <a:pt x="99" y="84"/>
                  <a:pt x="99" y="84"/>
                </a:cubicBezTo>
                <a:cubicBezTo>
                  <a:pt x="99" y="84"/>
                  <a:pt x="99" y="85"/>
                  <a:pt x="99" y="85"/>
                </a:cubicBezTo>
                <a:cubicBezTo>
                  <a:pt x="99" y="85"/>
                  <a:pt x="99" y="85"/>
                  <a:pt x="99" y="85"/>
                </a:cubicBezTo>
                <a:cubicBezTo>
                  <a:pt x="99" y="86"/>
                  <a:pt x="99" y="86"/>
                  <a:pt x="99" y="86"/>
                </a:cubicBezTo>
                <a:cubicBezTo>
                  <a:pt x="99" y="86"/>
                  <a:pt x="99" y="86"/>
                  <a:pt x="99" y="86"/>
                </a:cubicBezTo>
                <a:cubicBezTo>
                  <a:pt x="97" y="109"/>
                  <a:pt x="91" y="130"/>
                  <a:pt x="81" y="146"/>
                </a:cubicBezTo>
                <a:cubicBezTo>
                  <a:pt x="81" y="146"/>
                  <a:pt x="81" y="146"/>
                  <a:pt x="81" y="146"/>
                </a:cubicBezTo>
                <a:cubicBezTo>
                  <a:pt x="72" y="163"/>
                  <a:pt x="60" y="175"/>
                  <a:pt x="46" y="175"/>
                </a:cubicBezTo>
                <a:cubicBezTo>
                  <a:pt x="46" y="175"/>
                  <a:pt x="46" y="175"/>
                  <a:pt x="46" y="175"/>
                </a:cubicBezTo>
                <a:cubicBezTo>
                  <a:pt x="32" y="175"/>
                  <a:pt x="21" y="162"/>
                  <a:pt x="13" y="146"/>
                </a:cubicBezTo>
                <a:close/>
                <a:moveTo>
                  <a:pt x="46" y="171"/>
                </a:moveTo>
                <a:cubicBezTo>
                  <a:pt x="57" y="171"/>
                  <a:pt x="69" y="160"/>
                  <a:pt x="78" y="144"/>
                </a:cubicBezTo>
                <a:cubicBezTo>
                  <a:pt x="78" y="144"/>
                  <a:pt x="78" y="144"/>
                  <a:pt x="78" y="144"/>
                </a:cubicBezTo>
                <a:cubicBezTo>
                  <a:pt x="78" y="144"/>
                  <a:pt x="78" y="144"/>
                  <a:pt x="78" y="143"/>
                </a:cubicBezTo>
                <a:cubicBezTo>
                  <a:pt x="78" y="143"/>
                  <a:pt x="78" y="143"/>
                  <a:pt x="78" y="143"/>
                </a:cubicBezTo>
                <a:cubicBezTo>
                  <a:pt x="78" y="144"/>
                  <a:pt x="78" y="144"/>
                  <a:pt x="78" y="144"/>
                </a:cubicBezTo>
                <a:cubicBezTo>
                  <a:pt x="78" y="144"/>
                  <a:pt x="78" y="144"/>
                  <a:pt x="78" y="144"/>
                </a:cubicBezTo>
                <a:cubicBezTo>
                  <a:pt x="69" y="160"/>
                  <a:pt x="57" y="171"/>
                  <a:pt x="46" y="171"/>
                </a:cubicBezTo>
                <a:cubicBezTo>
                  <a:pt x="46" y="171"/>
                  <a:pt x="46" y="171"/>
                  <a:pt x="46" y="171"/>
                </a:cubicBezTo>
                <a:cubicBezTo>
                  <a:pt x="46" y="171"/>
                  <a:pt x="46" y="171"/>
                  <a:pt x="45" y="171"/>
                </a:cubicBezTo>
                <a:cubicBezTo>
                  <a:pt x="45" y="171"/>
                  <a:pt x="45" y="171"/>
                  <a:pt x="45" y="171"/>
                </a:cubicBezTo>
                <a:cubicBezTo>
                  <a:pt x="45" y="171"/>
                  <a:pt x="45" y="171"/>
                  <a:pt x="45" y="171"/>
                </a:cubicBezTo>
                <a:cubicBezTo>
                  <a:pt x="41" y="171"/>
                  <a:pt x="38" y="169"/>
                  <a:pt x="34" y="167"/>
                </a:cubicBezTo>
                <a:cubicBezTo>
                  <a:pt x="34" y="167"/>
                  <a:pt x="34" y="167"/>
                  <a:pt x="34" y="167"/>
                </a:cubicBezTo>
                <a:cubicBezTo>
                  <a:pt x="38" y="170"/>
                  <a:pt x="42" y="171"/>
                  <a:pt x="46" y="171"/>
                </a:cubicBezTo>
                <a:close/>
                <a:moveTo>
                  <a:pt x="34" y="167"/>
                </a:moveTo>
                <a:cubicBezTo>
                  <a:pt x="34" y="167"/>
                  <a:pt x="34" y="167"/>
                  <a:pt x="34" y="167"/>
                </a:cubicBezTo>
                <a:cubicBezTo>
                  <a:pt x="34" y="167"/>
                  <a:pt x="34" y="167"/>
                  <a:pt x="34" y="167"/>
                </a:cubicBezTo>
                <a:cubicBezTo>
                  <a:pt x="34" y="167"/>
                  <a:pt x="34" y="167"/>
                  <a:pt x="34" y="167"/>
                </a:cubicBezTo>
                <a:close/>
                <a:moveTo>
                  <a:pt x="20" y="142"/>
                </a:moveTo>
                <a:cubicBezTo>
                  <a:pt x="27" y="158"/>
                  <a:pt x="37" y="167"/>
                  <a:pt x="45" y="167"/>
                </a:cubicBezTo>
                <a:cubicBezTo>
                  <a:pt x="45" y="167"/>
                  <a:pt x="45" y="167"/>
                  <a:pt x="45" y="167"/>
                </a:cubicBezTo>
                <a:cubicBezTo>
                  <a:pt x="45" y="167"/>
                  <a:pt x="45" y="167"/>
                  <a:pt x="46" y="167"/>
                </a:cubicBezTo>
                <a:cubicBezTo>
                  <a:pt x="46" y="167"/>
                  <a:pt x="46" y="167"/>
                  <a:pt x="46" y="167"/>
                </a:cubicBezTo>
                <a:cubicBezTo>
                  <a:pt x="46" y="167"/>
                  <a:pt x="46" y="167"/>
                  <a:pt x="46" y="167"/>
                </a:cubicBezTo>
                <a:cubicBezTo>
                  <a:pt x="46" y="167"/>
                  <a:pt x="46" y="167"/>
                  <a:pt x="46" y="167"/>
                </a:cubicBezTo>
                <a:cubicBezTo>
                  <a:pt x="46" y="167"/>
                  <a:pt x="46" y="167"/>
                  <a:pt x="46" y="167"/>
                </a:cubicBezTo>
                <a:cubicBezTo>
                  <a:pt x="46" y="167"/>
                  <a:pt x="46" y="167"/>
                  <a:pt x="46" y="167"/>
                </a:cubicBezTo>
                <a:cubicBezTo>
                  <a:pt x="54" y="167"/>
                  <a:pt x="66" y="158"/>
                  <a:pt x="74" y="142"/>
                </a:cubicBezTo>
                <a:cubicBezTo>
                  <a:pt x="74" y="142"/>
                  <a:pt x="74" y="142"/>
                  <a:pt x="74" y="142"/>
                </a:cubicBezTo>
                <a:cubicBezTo>
                  <a:pt x="76" y="143"/>
                  <a:pt x="76" y="143"/>
                  <a:pt x="76" y="143"/>
                </a:cubicBezTo>
                <a:cubicBezTo>
                  <a:pt x="74" y="142"/>
                  <a:pt x="74" y="142"/>
                  <a:pt x="74" y="142"/>
                </a:cubicBezTo>
                <a:cubicBezTo>
                  <a:pt x="83" y="127"/>
                  <a:pt x="90" y="105"/>
                  <a:pt x="91" y="84"/>
                </a:cubicBezTo>
                <a:cubicBezTo>
                  <a:pt x="91" y="84"/>
                  <a:pt x="91" y="84"/>
                  <a:pt x="91" y="84"/>
                </a:cubicBezTo>
                <a:cubicBezTo>
                  <a:pt x="92" y="75"/>
                  <a:pt x="92" y="67"/>
                  <a:pt x="92" y="60"/>
                </a:cubicBezTo>
                <a:cubicBezTo>
                  <a:pt x="92" y="60"/>
                  <a:pt x="92" y="60"/>
                  <a:pt x="92" y="60"/>
                </a:cubicBezTo>
                <a:cubicBezTo>
                  <a:pt x="92" y="60"/>
                  <a:pt x="92" y="60"/>
                  <a:pt x="92" y="60"/>
                </a:cubicBezTo>
                <a:cubicBezTo>
                  <a:pt x="92" y="60"/>
                  <a:pt x="92" y="60"/>
                  <a:pt x="92" y="60"/>
                </a:cubicBezTo>
                <a:cubicBezTo>
                  <a:pt x="92" y="40"/>
                  <a:pt x="89" y="27"/>
                  <a:pt x="83" y="20"/>
                </a:cubicBezTo>
                <a:cubicBezTo>
                  <a:pt x="83" y="20"/>
                  <a:pt x="83" y="20"/>
                  <a:pt x="83" y="20"/>
                </a:cubicBezTo>
                <a:cubicBezTo>
                  <a:pt x="76" y="12"/>
                  <a:pt x="65" y="8"/>
                  <a:pt x="45" y="8"/>
                </a:cubicBezTo>
                <a:cubicBezTo>
                  <a:pt x="45" y="8"/>
                  <a:pt x="45" y="8"/>
                  <a:pt x="45" y="8"/>
                </a:cubicBezTo>
                <a:cubicBezTo>
                  <a:pt x="45" y="8"/>
                  <a:pt x="45" y="8"/>
                  <a:pt x="45" y="8"/>
                </a:cubicBezTo>
                <a:cubicBezTo>
                  <a:pt x="36" y="8"/>
                  <a:pt x="27" y="16"/>
                  <a:pt x="20" y="29"/>
                </a:cubicBezTo>
                <a:cubicBezTo>
                  <a:pt x="20" y="29"/>
                  <a:pt x="20" y="29"/>
                  <a:pt x="20" y="29"/>
                </a:cubicBezTo>
                <a:cubicBezTo>
                  <a:pt x="13" y="43"/>
                  <a:pt x="8" y="62"/>
                  <a:pt x="8" y="84"/>
                </a:cubicBezTo>
                <a:cubicBezTo>
                  <a:pt x="8" y="84"/>
                  <a:pt x="8" y="84"/>
                  <a:pt x="8" y="84"/>
                </a:cubicBezTo>
                <a:cubicBezTo>
                  <a:pt x="8" y="84"/>
                  <a:pt x="8" y="84"/>
                  <a:pt x="8" y="84"/>
                </a:cubicBezTo>
                <a:cubicBezTo>
                  <a:pt x="8" y="84"/>
                  <a:pt x="8" y="84"/>
                  <a:pt x="8" y="84"/>
                </a:cubicBezTo>
                <a:cubicBezTo>
                  <a:pt x="8" y="106"/>
                  <a:pt x="13" y="127"/>
                  <a:pt x="20" y="142"/>
                </a:cubicBezTo>
                <a:close/>
                <a:moveTo>
                  <a:pt x="34" y="167"/>
                </a:moveTo>
                <a:cubicBezTo>
                  <a:pt x="34" y="167"/>
                  <a:pt x="34" y="167"/>
                  <a:pt x="34" y="167"/>
                </a:cubicBezTo>
                <a:cubicBezTo>
                  <a:pt x="34" y="167"/>
                  <a:pt x="34" y="167"/>
                  <a:pt x="34" y="167"/>
                </a:cubicBezTo>
                <a:cubicBezTo>
                  <a:pt x="34" y="167"/>
                  <a:pt x="34" y="167"/>
                  <a:pt x="34" y="167"/>
                </a:cubicBezTo>
                <a:close/>
                <a:moveTo>
                  <a:pt x="11" y="130"/>
                </a:moveTo>
                <a:cubicBezTo>
                  <a:pt x="11" y="130"/>
                  <a:pt x="11" y="130"/>
                  <a:pt x="11" y="130"/>
                </a:cubicBezTo>
                <a:cubicBezTo>
                  <a:pt x="11" y="130"/>
                  <a:pt x="11" y="130"/>
                  <a:pt x="11" y="130"/>
                </a:cubicBezTo>
                <a:cubicBezTo>
                  <a:pt x="11" y="130"/>
                  <a:pt x="11" y="130"/>
                  <a:pt x="11" y="130"/>
                </a:cubicBezTo>
                <a:close/>
                <a:moveTo>
                  <a:pt x="4" y="84"/>
                </a:moveTo>
                <a:cubicBezTo>
                  <a:pt x="4" y="84"/>
                  <a:pt x="4" y="84"/>
                  <a:pt x="4" y="84"/>
                </a:cubicBezTo>
                <a:cubicBezTo>
                  <a:pt x="4" y="84"/>
                  <a:pt x="4" y="84"/>
                  <a:pt x="4" y="84"/>
                </a:cubicBezTo>
                <a:cubicBezTo>
                  <a:pt x="4" y="84"/>
                  <a:pt x="4" y="84"/>
                  <a:pt x="4" y="84"/>
                </a:cubicBezTo>
                <a:close/>
                <a:moveTo>
                  <a:pt x="4" y="84"/>
                </a:moveTo>
                <a:cubicBezTo>
                  <a:pt x="4" y="84"/>
                  <a:pt x="4" y="84"/>
                  <a:pt x="4" y="84"/>
                </a:cubicBezTo>
                <a:cubicBezTo>
                  <a:pt x="4" y="84"/>
                  <a:pt x="4" y="84"/>
                  <a:pt x="4" y="84"/>
                </a:cubicBezTo>
                <a:cubicBezTo>
                  <a:pt x="4" y="84"/>
                  <a:pt x="4" y="84"/>
                  <a:pt x="4" y="84"/>
                </a:cubicBezTo>
                <a:close/>
                <a:moveTo>
                  <a:pt x="96" y="60"/>
                </a:moveTo>
                <a:cubicBezTo>
                  <a:pt x="96" y="60"/>
                  <a:pt x="96" y="60"/>
                  <a:pt x="96" y="60"/>
                </a:cubicBezTo>
                <a:cubicBezTo>
                  <a:pt x="96" y="60"/>
                  <a:pt x="96" y="60"/>
                  <a:pt x="96" y="60"/>
                </a:cubicBezTo>
                <a:cubicBezTo>
                  <a:pt x="96" y="40"/>
                  <a:pt x="94" y="26"/>
                  <a:pt x="86" y="17"/>
                </a:cubicBezTo>
                <a:cubicBezTo>
                  <a:pt x="86" y="17"/>
                  <a:pt x="86" y="17"/>
                  <a:pt x="86" y="17"/>
                </a:cubicBezTo>
                <a:cubicBezTo>
                  <a:pt x="93" y="26"/>
                  <a:pt x="96" y="40"/>
                  <a:pt x="96" y="60"/>
                </a:cubicBezTo>
                <a:close/>
                <a:moveTo>
                  <a:pt x="10" y="44"/>
                </a:moveTo>
                <a:cubicBezTo>
                  <a:pt x="10" y="44"/>
                  <a:pt x="10" y="44"/>
                  <a:pt x="10" y="44"/>
                </a:cubicBezTo>
                <a:cubicBezTo>
                  <a:pt x="10" y="44"/>
                  <a:pt x="10" y="44"/>
                  <a:pt x="10" y="44"/>
                </a:cubicBezTo>
                <a:cubicBezTo>
                  <a:pt x="10" y="44"/>
                  <a:pt x="10" y="44"/>
                  <a:pt x="10" y="44"/>
                </a:cubicBezTo>
                <a:close/>
                <a:moveTo>
                  <a:pt x="10" y="43"/>
                </a:moveTo>
                <a:cubicBezTo>
                  <a:pt x="12" y="38"/>
                  <a:pt x="14" y="32"/>
                  <a:pt x="16" y="28"/>
                </a:cubicBezTo>
                <a:cubicBezTo>
                  <a:pt x="16" y="28"/>
                  <a:pt x="16" y="28"/>
                  <a:pt x="16" y="28"/>
                </a:cubicBezTo>
                <a:cubicBezTo>
                  <a:pt x="18" y="23"/>
                  <a:pt x="21" y="19"/>
                  <a:pt x="24" y="16"/>
                </a:cubicBezTo>
                <a:cubicBezTo>
                  <a:pt x="24" y="16"/>
                  <a:pt x="24" y="16"/>
                  <a:pt x="24" y="16"/>
                </a:cubicBezTo>
                <a:cubicBezTo>
                  <a:pt x="18" y="23"/>
                  <a:pt x="13" y="32"/>
                  <a:pt x="10" y="43"/>
                </a:cubicBezTo>
                <a:close/>
                <a:moveTo>
                  <a:pt x="45" y="4"/>
                </a:moveTo>
                <a:cubicBezTo>
                  <a:pt x="65" y="4"/>
                  <a:pt x="78" y="8"/>
                  <a:pt x="86" y="17"/>
                </a:cubicBezTo>
                <a:cubicBezTo>
                  <a:pt x="86" y="17"/>
                  <a:pt x="86" y="17"/>
                  <a:pt x="86" y="17"/>
                </a:cubicBezTo>
                <a:cubicBezTo>
                  <a:pt x="78" y="8"/>
                  <a:pt x="65" y="4"/>
                  <a:pt x="45" y="4"/>
                </a:cubicBezTo>
                <a:cubicBezTo>
                  <a:pt x="45" y="4"/>
                  <a:pt x="45" y="4"/>
                  <a:pt x="45" y="4"/>
                </a:cubicBezTo>
                <a:cubicBezTo>
                  <a:pt x="45" y="4"/>
                  <a:pt x="45" y="4"/>
                  <a:pt x="45" y="4"/>
                </a:cubicBezTo>
                <a:cubicBezTo>
                  <a:pt x="45" y="4"/>
                  <a:pt x="45" y="4"/>
                  <a:pt x="45" y="4"/>
                </a:cubicBezTo>
                <a:cubicBezTo>
                  <a:pt x="45" y="4"/>
                  <a:pt x="45" y="4"/>
                  <a:pt x="45" y="4"/>
                </a:cubicBezTo>
                <a:cubicBezTo>
                  <a:pt x="45" y="4"/>
                  <a:pt x="45" y="4"/>
                  <a:pt x="45" y="4"/>
                </a:cubicBezTo>
                <a:close/>
                <a:moveTo>
                  <a:pt x="24" y="16"/>
                </a:moveTo>
                <a:cubicBezTo>
                  <a:pt x="24" y="16"/>
                  <a:pt x="24" y="16"/>
                  <a:pt x="24" y="16"/>
                </a:cubicBezTo>
                <a:cubicBezTo>
                  <a:pt x="24" y="16"/>
                  <a:pt x="24" y="16"/>
                  <a:pt x="24" y="16"/>
                </a:cubicBezTo>
                <a:cubicBezTo>
                  <a:pt x="24" y="16"/>
                  <a:pt x="24" y="16"/>
                  <a:pt x="24" y="16"/>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3892"/>
          <p:cNvSpPr/>
          <p:nvPr>
            <p:custDataLst>
              <p:tags r:id="rId24"/>
            </p:custDataLst>
          </p:nvPr>
        </p:nvSpPr>
        <p:spPr bwMode="auto">
          <a:xfrm>
            <a:off x="1915795" y="3374390"/>
            <a:ext cx="530225" cy="569595"/>
          </a:xfrm>
          <a:custGeom>
            <a:avLst/>
            <a:gdLst>
              <a:gd name="T0" fmla="*/ 32 w 86"/>
              <a:gd name="T1" fmla="*/ 79 h 92"/>
              <a:gd name="T2" fmla="*/ 0 w 86"/>
              <a:gd name="T3" fmla="*/ 22 h 92"/>
              <a:gd name="T4" fmla="*/ 0 w 86"/>
              <a:gd name="T5" fmla="*/ 22 h 92"/>
              <a:gd name="T6" fmla="*/ 0 w 86"/>
              <a:gd name="T7" fmla="*/ 18 h 92"/>
              <a:gd name="T8" fmla="*/ 0 w 86"/>
              <a:gd name="T9" fmla="*/ 18 h 92"/>
              <a:gd name="T10" fmla="*/ 10 w 86"/>
              <a:gd name="T11" fmla="*/ 0 h 92"/>
              <a:gd name="T12" fmla="*/ 10 w 86"/>
              <a:gd name="T13" fmla="*/ 0 h 92"/>
              <a:gd name="T14" fmla="*/ 13 w 86"/>
              <a:gd name="T15" fmla="*/ 2 h 92"/>
              <a:gd name="T16" fmla="*/ 10 w 86"/>
              <a:gd name="T17" fmla="*/ 7 h 92"/>
              <a:gd name="T18" fmla="*/ 10 w 86"/>
              <a:gd name="T19" fmla="*/ 7 h 92"/>
              <a:gd name="T20" fmla="*/ 4 w 86"/>
              <a:gd name="T21" fmla="*/ 19 h 92"/>
              <a:gd name="T22" fmla="*/ 4 w 86"/>
              <a:gd name="T23" fmla="*/ 19 h 92"/>
              <a:gd name="T24" fmla="*/ 4 w 86"/>
              <a:gd name="T25" fmla="*/ 22 h 92"/>
              <a:gd name="T26" fmla="*/ 4 w 86"/>
              <a:gd name="T27" fmla="*/ 22 h 92"/>
              <a:gd name="T28" fmla="*/ 35 w 86"/>
              <a:gd name="T29" fmla="*/ 77 h 92"/>
              <a:gd name="T30" fmla="*/ 35 w 86"/>
              <a:gd name="T31" fmla="*/ 77 h 92"/>
              <a:gd name="T32" fmla="*/ 60 w 86"/>
              <a:gd name="T33" fmla="*/ 88 h 92"/>
              <a:gd name="T34" fmla="*/ 60 w 86"/>
              <a:gd name="T35" fmla="*/ 88 h 92"/>
              <a:gd name="T36" fmla="*/ 84 w 86"/>
              <a:gd name="T37" fmla="*/ 83 h 92"/>
              <a:gd name="T38" fmla="*/ 84 w 86"/>
              <a:gd name="T39" fmla="*/ 83 h 92"/>
              <a:gd name="T40" fmla="*/ 86 w 86"/>
              <a:gd name="T41" fmla="*/ 87 h 92"/>
              <a:gd name="T42" fmla="*/ 60 w 86"/>
              <a:gd name="T43" fmla="*/ 92 h 92"/>
              <a:gd name="T44" fmla="*/ 60 w 86"/>
              <a:gd name="T45" fmla="*/ 92 h 92"/>
              <a:gd name="T46" fmla="*/ 60 w 86"/>
              <a:gd name="T47" fmla="*/ 92 h 92"/>
              <a:gd name="T48" fmla="*/ 60 w 86"/>
              <a:gd name="T49" fmla="*/ 92 h 92"/>
              <a:gd name="T50" fmla="*/ 32 w 86"/>
              <a:gd name="T51" fmla="*/ 7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6" h="92">
                <a:moveTo>
                  <a:pt x="32" y="79"/>
                </a:moveTo>
                <a:cubicBezTo>
                  <a:pt x="17" y="59"/>
                  <a:pt x="0" y="36"/>
                  <a:pt x="0" y="22"/>
                </a:cubicBezTo>
                <a:cubicBezTo>
                  <a:pt x="0" y="22"/>
                  <a:pt x="0" y="22"/>
                  <a:pt x="0" y="22"/>
                </a:cubicBezTo>
                <a:cubicBezTo>
                  <a:pt x="0" y="21"/>
                  <a:pt x="0" y="19"/>
                  <a:pt x="0" y="18"/>
                </a:cubicBezTo>
                <a:cubicBezTo>
                  <a:pt x="0" y="18"/>
                  <a:pt x="0" y="18"/>
                  <a:pt x="0" y="18"/>
                </a:cubicBezTo>
                <a:cubicBezTo>
                  <a:pt x="4" y="6"/>
                  <a:pt x="10" y="0"/>
                  <a:pt x="10" y="0"/>
                </a:cubicBezTo>
                <a:cubicBezTo>
                  <a:pt x="10" y="0"/>
                  <a:pt x="10" y="0"/>
                  <a:pt x="10" y="0"/>
                </a:cubicBezTo>
                <a:cubicBezTo>
                  <a:pt x="13" y="2"/>
                  <a:pt x="13" y="2"/>
                  <a:pt x="13" y="2"/>
                </a:cubicBezTo>
                <a:cubicBezTo>
                  <a:pt x="13" y="2"/>
                  <a:pt x="12" y="4"/>
                  <a:pt x="10" y="7"/>
                </a:cubicBezTo>
                <a:cubicBezTo>
                  <a:pt x="10" y="7"/>
                  <a:pt x="10" y="7"/>
                  <a:pt x="10" y="7"/>
                </a:cubicBezTo>
                <a:cubicBezTo>
                  <a:pt x="8" y="10"/>
                  <a:pt x="6" y="14"/>
                  <a:pt x="4" y="19"/>
                </a:cubicBezTo>
                <a:cubicBezTo>
                  <a:pt x="4" y="19"/>
                  <a:pt x="4" y="19"/>
                  <a:pt x="4" y="19"/>
                </a:cubicBezTo>
                <a:cubicBezTo>
                  <a:pt x="4" y="20"/>
                  <a:pt x="4" y="21"/>
                  <a:pt x="4" y="22"/>
                </a:cubicBezTo>
                <a:cubicBezTo>
                  <a:pt x="4" y="22"/>
                  <a:pt x="4" y="22"/>
                  <a:pt x="4" y="22"/>
                </a:cubicBezTo>
                <a:cubicBezTo>
                  <a:pt x="4" y="33"/>
                  <a:pt x="20" y="57"/>
                  <a:pt x="35" y="77"/>
                </a:cubicBezTo>
                <a:cubicBezTo>
                  <a:pt x="35" y="77"/>
                  <a:pt x="35" y="77"/>
                  <a:pt x="35" y="77"/>
                </a:cubicBezTo>
                <a:cubicBezTo>
                  <a:pt x="41" y="86"/>
                  <a:pt x="51" y="88"/>
                  <a:pt x="60" y="88"/>
                </a:cubicBezTo>
                <a:cubicBezTo>
                  <a:pt x="60" y="88"/>
                  <a:pt x="60" y="88"/>
                  <a:pt x="60" y="88"/>
                </a:cubicBezTo>
                <a:cubicBezTo>
                  <a:pt x="73" y="88"/>
                  <a:pt x="84" y="83"/>
                  <a:pt x="84" y="83"/>
                </a:cubicBezTo>
                <a:cubicBezTo>
                  <a:pt x="84" y="83"/>
                  <a:pt x="84" y="83"/>
                  <a:pt x="84" y="83"/>
                </a:cubicBezTo>
                <a:cubicBezTo>
                  <a:pt x="86" y="87"/>
                  <a:pt x="86" y="87"/>
                  <a:pt x="86" y="87"/>
                </a:cubicBezTo>
                <a:cubicBezTo>
                  <a:pt x="86" y="87"/>
                  <a:pt x="74" y="92"/>
                  <a:pt x="60" y="92"/>
                </a:cubicBezTo>
                <a:cubicBezTo>
                  <a:pt x="60" y="92"/>
                  <a:pt x="60" y="92"/>
                  <a:pt x="60" y="92"/>
                </a:cubicBezTo>
                <a:cubicBezTo>
                  <a:pt x="60" y="92"/>
                  <a:pt x="60" y="92"/>
                  <a:pt x="60" y="92"/>
                </a:cubicBezTo>
                <a:cubicBezTo>
                  <a:pt x="60" y="92"/>
                  <a:pt x="60" y="92"/>
                  <a:pt x="60" y="92"/>
                </a:cubicBezTo>
                <a:cubicBezTo>
                  <a:pt x="50" y="92"/>
                  <a:pt x="39" y="89"/>
                  <a:pt x="32" y="79"/>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3893"/>
          <p:cNvSpPr>
            <a:spLocks noEditPoints="1"/>
          </p:cNvSpPr>
          <p:nvPr>
            <p:custDataLst>
              <p:tags r:id="rId25"/>
            </p:custDataLst>
          </p:nvPr>
        </p:nvSpPr>
        <p:spPr bwMode="auto">
          <a:xfrm>
            <a:off x="1904365" y="3357245"/>
            <a:ext cx="563880" cy="597535"/>
          </a:xfrm>
          <a:custGeom>
            <a:avLst/>
            <a:gdLst>
              <a:gd name="T0" fmla="*/ 34 w 91"/>
              <a:gd name="T1" fmla="*/ 82 h 97"/>
              <a:gd name="T2" fmla="*/ 0 w 91"/>
              <a:gd name="T3" fmla="*/ 25 h 97"/>
              <a:gd name="T4" fmla="*/ 0 w 91"/>
              <a:gd name="T5" fmla="*/ 21 h 97"/>
              <a:gd name="T6" fmla="*/ 11 w 91"/>
              <a:gd name="T7" fmla="*/ 1 h 97"/>
              <a:gd name="T8" fmla="*/ 12 w 91"/>
              <a:gd name="T9" fmla="*/ 0 h 97"/>
              <a:gd name="T10" fmla="*/ 16 w 91"/>
              <a:gd name="T11" fmla="*/ 7 h 97"/>
              <a:gd name="T12" fmla="*/ 16 w 91"/>
              <a:gd name="T13" fmla="*/ 8 h 97"/>
              <a:gd name="T14" fmla="*/ 13 w 91"/>
              <a:gd name="T15" fmla="*/ 11 h 97"/>
              <a:gd name="T16" fmla="*/ 8 w 91"/>
              <a:gd name="T17" fmla="*/ 23 h 97"/>
              <a:gd name="T18" fmla="*/ 8 w 91"/>
              <a:gd name="T19" fmla="*/ 25 h 97"/>
              <a:gd name="T20" fmla="*/ 8 w 91"/>
              <a:gd name="T21" fmla="*/ 25 h 97"/>
              <a:gd name="T22" fmla="*/ 38 w 91"/>
              <a:gd name="T23" fmla="*/ 79 h 97"/>
              <a:gd name="T24" fmla="*/ 62 w 91"/>
              <a:gd name="T25" fmla="*/ 89 h 97"/>
              <a:gd name="T26" fmla="*/ 86 w 91"/>
              <a:gd name="T27" fmla="*/ 85 h 97"/>
              <a:gd name="T28" fmla="*/ 86 w 91"/>
              <a:gd name="T29" fmla="*/ 84 h 97"/>
              <a:gd name="T30" fmla="*/ 88 w 91"/>
              <a:gd name="T31" fmla="*/ 84 h 97"/>
              <a:gd name="T32" fmla="*/ 89 w 91"/>
              <a:gd name="T33" fmla="*/ 92 h 97"/>
              <a:gd name="T34" fmla="*/ 81 w 91"/>
              <a:gd name="T35" fmla="*/ 95 h 97"/>
              <a:gd name="T36" fmla="*/ 62 w 91"/>
              <a:gd name="T37" fmla="*/ 97 h 97"/>
              <a:gd name="T38" fmla="*/ 62 w 91"/>
              <a:gd name="T39" fmla="*/ 97 h 97"/>
              <a:gd name="T40" fmla="*/ 32 w 91"/>
              <a:gd name="T41" fmla="*/ 84 h 97"/>
              <a:gd name="T42" fmla="*/ 62 w 91"/>
              <a:gd name="T43" fmla="*/ 93 h 97"/>
              <a:gd name="T44" fmla="*/ 68 w 91"/>
              <a:gd name="T45" fmla="*/ 93 h 97"/>
              <a:gd name="T46" fmla="*/ 62 w 91"/>
              <a:gd name="T47" fmla="*/ 93 h 97"/>
              <a:gd name="T48" fmla="*/ 49 w 91"/>
              <a:gd name="T49" fmla="*/ 91 h 97"/>
              <a:gd name="T50" fmla="*/ 62 w 91"/>
              <a:gd name="T51" fmla="*/ 93 h 97"/>
              <a:gd name="T52" fmla="*/ 49 w 91"/>
              <a:gd name="T53" fmla="*/ 91 h 97"/>
              <a:gd name="T54" fmla="*/ 49 w 91"/>
              <a:gd name="T55" fmla="*/ 91 h 97"/>
              <a:gd name="T56" fmla="*/ 80 w 91"/>
              <a:gd name="T57" fmla="*/ 91 h 97"/>
              <a:gd name="T58" fmla="*/ 85 w 91"/>
              <a:gd name="T59" fmla="*/ 89 h 97"/>
              <a:gd name="T60" fmla="*/ 85 w 91"/>
              <a:gd name="T61" fmla="*/ 89 h 97"/>
              <a:gd name="T62" fmla="*/ 4 w 91"/>
              <a:gd name="T63" fmla="*/ 24 h 97"/>
              <a:gd name="T64" fmla="*/ 4 w 91"/>
              <a:gd name="T65" fmla="*/ 25 h 97"/>
              <a:gd name="T66" fmla="*/ 4 w 91"/>
              <a:gd name="T67" fmla="*/ 24 h 97"/>
              <a:gd name="T68" fmla="*/ 4 w 91"/>
              <a:gd name="T69" fmla="*/ 2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97">
                <a:moveTo>
                  <a:pt x="32" y="84"/>
                </a:moveTo>
                <a:cubicBezTo>
                  <a:pt x="34" y="82"/>
                  <a:pt x="34" y="82"/>
                  <a:pt x="34" y="82"/>
                </a:cubicBezTo>
                <a:cubicBezTo>
                  <a:pt x="32" y="84"/>
                  <a:pt x="32" y="84"/>
                  <a:pt x="32" y="84"/>
                </a:cubicBezTo>
                <a:cubicBezTo>
                  <a:pt x="17" y="63"/>
                  <a:pt x="0" y="40"/>
                  <a:pt x="0" y="25"/>
                </a:cubicBezTo>
                <a:cubicBezTo>
                  <a:pt x="0" y="25"/>
                  <a:pt x="0" y="25"/>
                  <a:pt x="0" y="25"/>
                </a:cubicBezTo>
                <a:cubicBezTo>
                  <a:pt x="0" y="23"/>
                  <a:pt x="0" y="22"/>
                  <a:pt x="0" y="21"/>
                </a:cubicBezTo>
                <a:cubicBezTo>
                  <a:pt x="0" y="21"/>
                  <a:pt x="0" y="21"/>
                  <a:pt x="0" y="21"/>
                </a:cubicBezTo>
                <a:cubicBezTo>
                  <a:pt x="4" y="8"/>
                  <a:pt x="10" y="2"/>
                  <a:pt x="11" y="1"/>
                </a:cubicBezTo>
                <a:cubicBezTo>
                  <a:pt x="11" y="1"/>
                  <a:pt x="11" y="1"/>
                  <a:pt x="11" y="1"/>
                </a:cubicBezTo>
                <a:cubicBezTo>
                  <a:pt x="12" y="0"/>
                  <a:pt x="12" y="0"/>
                  <a:pt x="12" y="0"/>
                </a:cubicBezTo>
                <a:cubicBezTo>
                  <a:pt x="20" y="7"/>
                  <a:pt x="20" y="7"/>
                  <a:pt x="20" y="7"/>
                </a:cubicBezTo>
                <a:cubicBezTo>
                  <a:pt x="16" y="7"/>
                  <a:pt x="16" y="7"/>
                  <a:pt x="16" y="7"/>
                </a:cubicBezTo>
                <a:cubicBezTo>
                  <a:pt x="16" y="8"/>
                  <a:pt x="16" y="8"/>
                  <a:pt x="16" y="8"/>
                </a:cubicBezTo>
                <a:cubicBezTo>
                  <a:pt x="16" y="8"/>
                  <a:pt x="16" y="8"/>
                  <a:pt x="16" y="8"/>
                </a:cubicBezTo>
                <a:cubicBezTo>
                  <a:pt x="15" y="8"/>
                  <a:pt x="14" y="9"/>
                  <a:pt x="13" y="11"/>
                </a:cubicBezTo>
                <a:cubicBezTo>
                  <a:pt x="13" y="11"/>
                  <a:pt x="13" y="11"/>
                  <a:pt x="13" y="11"/>
                </a:cubicBezTo>
                <a:cubicBezTo>
                  <a:pt x="12" y="14"/>
                  <a:pt x="9" y="18"/>
                  <a:pt x="8" y="23"/>
                </a:cubicBezTo>
                <a:cubicBezTo>
                  <a:pt x="8" y="23"/>
                  <a:pt x="8" y="23"/>
                  <a:pt x="8" y="23"/>
                </a:cubicBezTo>
                <a:cubicBezTo>
                  <a:pt x="8" y="23"/>
                  <a:pt x="8" y="24"/>
                  <a:pt x="8" y="25"/>
                </a:cubicBezTo>
                <a:cubicBezTo>
                  <a:pt x="8" y="25"/>
                  <a:pt x="8" y="25"/>
                  <a:pt x="8" y="25"/>
                </a:cubicBezTo>
                <a:cubicBezTo>
                  <a:pt x="8" y="25"/>
                  <a:pt x="8" y="25"/>
                  <a:pt x="8" y="25"/>
                </a:cubicBezTo>
                <a:cubicBezTo>
                  <a:pt x="8" y="25"/>
                  <a:pt x="8" y="25"/>
                  <a:pt x="8" y="25"/>
                </a:cubicBezTo>
                <a:cubicBezTo>
                  <a:pt x="8" y="35"/>
                  <a:pt x="23" y="59"/>
                  <a:pt x="38" y="79"/>
                </a:cubicBezTo>
                <a:cubicBezTo>
                  <a:pt x="38" y="79"/>
                  <a:pt x="38" y="79"/>
                  <a:pt x="38" y="79"/>
                </a:cubicBezTo>
                <a:cubicBezTo>
                  <a:pt x="44" y="87"/>
                  <a:pt x="53" y="89"/>
                  <a:pt x="62" y="89"/>
                </a:cubicBezTo>
                <a:cubicBezTo>
                  <a:pt x="62" y="89"/>
                  <a:pt x="62" y="89"/>
                  <a:pt x="62" y="89"/>
                </a:cubicBezTo>
                <a:cubicBezTo>
                  <a:pt x="62" y="89"/>
                  <a:pt x="62" y="89"/>
                  <a:pt x="62" y="89"/>
                </a:cubicBezTo>
                <a:cubicBezTo>
                  <a:pt x="74" y="89"/>
                  <a:pt x="85" y="85"/>
                  <a:pt x="86" y="85"/>
                </a:cubicBezTo>
                <a:cubicBezTo>
                  <a:pt x="86" y="85"/>
                  <a:pt x="86" y="85"/>
                  <a:pt x="86" y="85"/>
                </a:cubicBezTo>
                <a:cubicBezTo>
                  <a:pt x="86" y="85"/>
                  <a:pt x="86" y="85"/>
                  <a:pt x="86" y="84"/>
                </a:cubicBezTo>
                <a:cubicBezTo>
                  <a:pt x="86" y="84"/>
                  <a:pt x="86" y="84"/>
                  <a:pt x="86" y="84"/>
                </a:cubicBezTo>
                <a:cubicBezTo>
                  <a:pt x="88" y="84"/>
                  <a:pt x="88" y="84"/>
                  <a:pt x="88" y="84"/>
                </a:cubicBezTo>
                <a:cubicBezTo>
                  <a:pt x="91" y="91"/>
                  <a:pt x="91" y="91"/>
                  <a:pt x="91" y="91"/>
                </a:cubicBezTo>
                <a:cubicBezTo>
                  <a:pt x="89" y="92"/>
                  <a:pt x="89" y="92"/>
                  <a:pt x="89" y="92"/>
                </a:cubicBezTo>
                <a:cubicBezTo>
                  <a:pt x="89" y="92"/>
                  <a:pt x="85" y="93"/>
                  <a:pt x="81" y="95"/>
                </a:cubicBezTo>
                <a:cubicBezTo>
                  <a:pt x="81" y="95"/>
                  <a:pt x="81" y="95"/>
                  <a:pt x="81" y="95"/>
                </a:cubicBezTo>
                <a:cubicBezTo>
                  <a:pt x="76" y="96"/>
                  <a:pt x="69" y="97"/>
                  <a:pt x="62" y="97"/>
                </a:cubicBezTo>
                <a:cubicBezTo>
                  <a:pt x="62" y="97"/>
                  <a:pt x="62" y="97"/>
                  <a:pt x="62" y="97"/>
                </a:cubicBezTo>
                <a:cubicBezTo>
                  <a:pt x="62" y="97"/>
                  <a:pt x="62" y="97"/>
                  <a:pt x="62" y="97"/>
                </a:cubicBezTo>
                <a:cubicBezTo>
                  <a:pt x="62" y="97"/>
                  <a:pt x="62" y="97"/>
                  <a:pt x="62" y="97"/>
                </a:cubicBezTo>
                <a:cubicBezTo>
                  <a:pt x="62" y="97"/>
                  <a:pt x="62" y="97"/>
                  <a:pt x="62" y="97"/>
                </a:cubicBezTo>
                <a:cubicBezTo>
                  <a:pt x="52" y="97"/>
                  <a:pt x="40" y="94"/>
                  <a:pt x="32" y="84"/>
                </a:cubicBezTo>
                <a:close/>
                <a:moveTo>
                  <a:pt x="62" y="93"/>
                </a:moveTo>
                <a:cubicBezTo>
                  <a:pt x="62" y="93"/>
                  <a:pt x="62" y="93"/>
                  <a:pt x="62" y="93"/>
                </a:cubicBezTo>
                <a:cubicBezTo>
                  <a:pt x="64" y="93"/>
                  <a:pt x="66" y="93"/>
                  <a:pt x="68" y="93"/>
                </a:cubicBezTo>
                <a:cubicBezTo>
                  <a:pt x="68" y="93"/>
                  <a:pt x="68" y="93"/>
                  <a:pt x="68" y="93"/>
                </a:cubicBezTo>
                <a:cubicBezTo>
                  <a:pt x="66" y="93"/>
                  <a:pt x="64" y="93"/>
                  <a:pt x="62" y="93"/>
                </a:cubicBezTo>
                <a:cubicBezTo>
                  <a:pt x="62" y="93"/>
                  <a:pt x="62" y="93"/>
                  <a:pt x="62" y="93"/>
                </a:cubicBezTo>
                <a:cubicBezTo>
                  <a:pt x="62" y="93"/>
                  <a:pt x="62" y="93"/>
                  <a:pt x="62" y="93"/>
                </a:cubicBezTo>
                <a:cubicBezTo>
                  <a:pt x="58" y="93"/>
                  <a:pt x="54" y="93"/>
                  <a:pt x="49" y="91"/>
                </a:cubicBezTo>
                <a:cubicBezTo>
                  <a:pt x="49" y="91"/>
                  <a:pt x="49" y="91"/>
                  <a:pt x="49" y="91"/>
                </a:cubicBezTo>
                <a:cubicBezTo>
                  <a:pt x="54" y="93"/>
                  <a:pt x="58" y="93"/>
                  <a:pt x="62" y="93"/>
                </a:cubicBezTo>
                <a:close/>
                <a:moveTo>
                  <a:pt x="49" y="91"/>
                </a:moveTo>
                <a:cubicBezTo>
                  <a:pt x="49" y="91"/>
                  <a:pt x="49" y="91"/>
                  <a:pt x="49" y="91"/>
                </a:cubicBezTo>
                <a:cubicBezTo>
                  <a:pt x="49" y="91"/>
                  <a:pt x="49" y="91"/>
                  <a:pt x="49" y="91"/>
                </a:cubicBezTo>
                <a:cubicBezTo>
                  <a:pt x="49" y="91"/>
                  <a:pt x="49" y="91"/>
                  <a:pt x="49" y="91"/>
                </a:cubicBezTo>
                <a:close/>
                <a:moveTo>
                  <a:pt x="85" y="89"/>
                </a:moveTo>
                <a:cubicBezTo>
                  <a:pt x="84" y="90"/>
                  <a:pt x="82" y="90"/>
                  <a:pt x="80" y="91"/>
                </a:cubicBezTo>
                <a:cubicBezTo>
                  <a:pt x="80" y="91"/>
                  <a:pt x="80" y="91"/>
                  <a:pt x="80" y="91"/>
                </a:cubicBezTo>
                <a:cubicBezTo>
                  <a:pt x="82" y="90"/>
                  <a:pt x="84" y="89"/>
                  <a:pt x="85" y="89"/>
                </a:cubicBezTo>
                <a:cubicBezTo>
                  <a:pt x="85" y="89"/>
                  <a:pt x="85" y="89"/>
                  <a:pt x="85" y="89"/>
                </a:cubicBezTo>
                <a:cubicBezTo>
                  <a:pt x="85" y="89"/>
                  <a:pt x="85" y="89"/>
                  <a:pt x="85" y="89"/>
                </a:cubicBezTo>
                <a:close/>
                <a:moveTo>
                  <a:pt x="4" y="25"/>
                </a:moveTo>
                <a:cubicBezTo>
                  <a:pt x="4" y="25"/>
                  <a:pt x="4" y="24"/>
                  <a:pt x="4" y="24"/>
                </a:cubicBezTo>
                <a:cubicBezTo>
                  <a:pt x="4" y="24"/>
                  <a:pt x="4" y="24"/>
                  <a:pt x="4" y="24"/>
                </a:cubicBezTo>
                <a:cubicBezTo>
                  <a:pt x="4" y="24"/>
                  <a:pt x="4" y="25"/>
                  <a:pt x="4" y="25"/>
                </a:cubicBezTo>
                <a:close/>
                <a:moveTo>
                  <a:pt x="4" y="24"/>
                </a:moveTo>
                <a:cubicBezTo>
                  <a:pt x="4" y="24"/>
                  <a:pt x="4" y="24"/>
                  <a:pt x="4" y="24"/>
                </a:cubicBezTo>
                <a:cubicBezTo>
                  <a:pt x="4" y="24"/>
                  <a:pt x="4" y="24"/>
                  <a:pt x="4" y="24"/>
                </a:cubicBezTo>
                <a:cubicBezTo>
                  <a:pt x="4" y="24"/>
                  <a:pt x="4" y="24"/>
                  <a:pt x="4" y="2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3894"/>
          <p:cNvSpPr>
            <a:spLocks noEditPoints="1"/>
          </p:cNvSpPr>
          <p:nvPr>
            <p:custDataLst>
              <p:tags r:id="rId26"/>
            </p:custDataLst>
          </p:nvPr>
        </p:nvSpPr>
        <p:spPr bwMode="auto">
          <a:xfrm>
            <a:off x="1837055" y="3368675"/>
            <a:ext cx="113030" cy="118110"/>
          </a:xfrm>
          <a:custGeom>
            <a:avLst/>
            <a:gdLst>
              <a:gd name="T0" fmla="*/ 0 w 20"/>
              <a:gd name="T1" fmla="*/ 14 h 21"/>
              <a:gd name="T2" fmla="*/ 2 w 20"/>
              <a:gd name="T3" fmla="*/ 10 h 21"/>
              <a:gd name="T4" fmla="*/ 15 w 20"/>
              <a:gd name="T5" fmla="*/ 14 h 21"/>
              <a:gd name="T6" fmla="*/ 14 w 20"/>
              <a:gd name="T7" fmla="*/ 0 h 21"/>
              <a:gd name="T8" fmla="*/ 18 w 20"/>
              <a:gd name="T9" fmla="*/ 0 h 21"/>
              <a:gd name="T10" fmla="*/ 20 w 20"/>
              <a:gd name="T11" fmla="*/ 21 h 21"/>
              <a:gd name="T12" fmla="*/ 0 w 20"/>
              <a:gd name="T13" fmla="*/ 14 h 21"/>
              <a:gd name="T14" fmla="*/ 0 w 20"/>
              <a:gd name="T15" fmla="*/ 14 h 21"/>
              <a:gd name="T16" fmla="*/ 14 w 20"/>
              <a:gd name="T17" fmla="*/ 0 h 21"/>
              <a:gd name="T18" fmla="*/ 14 w 20"/>
              <a:gd name="T19" fmla="*/ 0 h 21"/>
              <a:gd name="T20" fmla="*/ 14 w 20"/>
              <a:gd name="T21" fmla="*/ 0 h 21"/>
              <a:gd name="T22" fmla="*/ 14 w 20"/>
              <a:gd name="T23" fmla="*/ 0 h 21"/>
              <a:gd name="T24" fmla="*/ 14 w 20"/>
              <a:gd name="T2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1">
                <a:moveTo>
                  <a:pt x="0" y="14"/>
                </a:moveTo>
                <a:lnTo>
                  <a:pt x="2" y="10"/>
                </a:lnTo>
                <a:lnTo>
                  <a:pt x="15" y="14"/>
                </a:lnTo>
                <a:lnTo>
                  <a:pt x="14" y="0"/>
                </a:lnTo>
                <a:lnTo>
                  <a:pt x="18" y="0"/>
                </a:lnTo>
                <a:lnTo>
                  <a:pt x="20" y="21"/>
                </a:lnTo>
                <a:lnTo>
                  <a:pt x="0" y="14"/>
                </a:lnTo>
                <a:lnTo>
                  <a:pt x="0" y="14"/>
                </a:lnTo>
                <a:close/>
                <a:moveTo>
                  <a:pt x="14" y="0"/>
                </a:moveTo>
                <a:lnTo>
                  <a:pt x="14" y="0"/>
                </a:lnTo>
                <a:lnTo>
                  <a:pt x="14" y="0"/>
                </a:lnTo>
                <a:lnTo>
                  <a:pt x="14" y="0"/>
                </a:lnTo>
                <a:lnTo>
                  <a:pt x="14"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895"/>
          <p:cNvSpPr>
            <a:spLocks noEditPoints="1"/>
          </p:cNvSpPr>
          <p:nvPr>
            <p:custDataLst>
              <p:tags r:id="rId27"/>
            </p:custDataLst>
          </p:nvPr>
        </p:nvSpPr>
        <p:spPr bwMode="auto">
          <a:xfrm>
            <a:off x="1819910" y="3357245"/>
            <a:ext cx="146685" cy="146685"/>
          </a:xfrm>
          <a:custGeom>
            <a:avLst/>
            <a:gdLst>
              <a:gd name="T0" fmla="*/ 3 w 26"/>
              <a:gd name="T1" fmla="*/ 19 h 26"/>
              <a:gd name="T2" fmla="*/ 3 w 26"/>
              <a:gd name="T3" fmla="*/ 16 h 26"/>
              <a:gd name="T4" fmla="*/ 5 w 26"/>
              <a:gd name="T5" fmla="*/ 16 h 26"/>
              <a:gd name="T6" fmla="*/ 3 w 26"/>
              <a:gd name="T7" fmla="*/ 16 h 26"/>
              <a:gd name="T8" fmla="*/ 3 w 26"/>
              <a:gd name="T9" fmla="*/ 19 h 26"/>
              <a:gd name="T10" fmla="*/ 0 w 26"/>
              <a:gd name="T11" fmla="*/ 18 h 26"/>
              <a:gd name="T12" fmla="*/ 4 w 26"/>
              <a:gd name="T13" fmla="*/ 9 h 26"/>
              <a:gd name="T14" fmla="*/ 16 w 26"/>
              <a:gd name="T15" fmla="*/ 13 h 26"/>
              <a:gd name="T16" fmla="*/ 15 w 26"/>
              <a:gd name="T17" fmla="*/ 4 h 26"/>
              <a:gd name="T18" fmla="*/ 15 w 26"/>
              <a:gd name="T19" fmla="*/ 4 h 26"/>
              <a:gd name="T20" fmla="*/ 15 w 26"/>
              <a:gd name="T21" fmla="*/ 2 h 26"/>
              <a:gd name="T22" fmla="*/ 15 w 26"/>
              <a:gd name="T23" fmla="*/ 0 h 26"/>
              <a:gd name="T24" fmla="*/ 23 w 26"/>
              <a:gd name="T25" fmla="*/ 0 h 26"/>
              <a:gd name="T26" fmla="*/ 26 w 26"/>
              <a:gd name="T27" fmla="*/ 26 h 26"/>
              <a:gd name="T28" fmla="*/ 3 w 26"/>
              <a:gd name="T29" fmla="*/ 19 h 26"/>
              <a:gd name="T30" fmla="*/ 3 w 26"/>
              <a:gd name="T31" fmla="*/ 19 h 26"/>
              <a:gd name="T32" fmla="*/ 20 w 26"/>
              <a:gd name="T33" fmla="*/ 20 h 26"/>
              <a:gd name="T34" fmla="*/ 19 w 26"/>
              <a:gd name="T35" fmla="*/ 4 h 26"/>
              <a:gd name="T36" fmla="*/ 19 w 26"/>
              <a:gd name="T37" fmla="*/ 4 h 26"/>
              <a:gd name="T38" fmla="*/ 20 w 26"/>
              <a:gd name="T39" fmla="*/ 20 h 26"/>
              <a:gd name="T40" fmla="*/ 20 w 26"/>
              <a:gd name="T41" fmla="*/ 20 h 26"/>
              <a:gd name="T42" fmla="*/ 20 w 26"/>
              <a:gd name="T43" fmla="*/ 20 h 26"/>
              <a:gd name="T44" fmla="*/ 8 w 26"/>
              <a:gd name="T45" fmla="*/ 15 h 26"/>
              <a:gd name="T46" fmla="*/ 6 w 26"/>
              <a:gd name="T47" fmla="*/ 14 h 26"/>
              <a:gd name="T48" fmla="*/ 6 w 26"/>
              <a:gd name="T49" fmla="*/ 14 h 26"/>
              <a:gd name="T50" fmla="*/ 8 w 26"/>
              <a:gd name="T51" fmla="*/ 15 h 26"/>
              <a:gd name="T52" fmla="*/ 8 w 26"/>
              <a:gd name="T53" fmla="*/ 15 h 26"/>
              <a:gd name="T54" fmla="*/ 17 w 26"/>
              <a:gd name="T55" fmla="*/ 2 h 26"/>
              <a:gd name="T56" fmla="*/ 17 w 26"/>
              <a:gd name="T57" fmla="*/ 0 h 26"/>
              <a:gd name="T58" fmla="*/ 17 w 26"/>
              <a:gd name="T59" fmla="*/ 2 h 26"/>
              <a:gd name="T60" fmla="*/ 17 w 26"/>
              <a:gd name="T61"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 h="26">
                <a:moveTo>
                  <a:pt x="3" y="19"/>
                </a:moveTo>
                <a:lnTo>
                  <a:pt x="3" y="16"/>
                </a:lnTo>
                <a:lnTo>
                  <a:pt x="5" y="16"/>
                </a:lnTo>
                <a:lnTo>
                  <a:pt x="3" y="16"/>
                </a:lnTo>
                <a:lnTo>
                  <a:pt x="3" y="19"/>
                </a:lnTo>
                <a:lnTo>
                  <a:pt x="0" y="18"/>
                </a:lnTo>
                <a:lnTo>
                  <a:pt x="4" y="9"/>
                </a:lnTo>
                <a:lnTo>
                  <a:pt x="16" y="13"/>
                </a:lnTo>
                <a:lnTo>
                  <a:pt x="15" y="4"/>
                </a:lnTo>
                <a:lnTo>
                  <a:pt x="15" y="4"/>
                </a:lnTo>
                <a:lnTo>
                  <a:pt x="15" y="2"/>
                </a:lnTo>
                <a:lnTo>
                  <a:pt x="15" y="0"/>
                </a:lnTo>
                <a:lnTo>
                  <a:pt x="23" y="0"/>
                </a:lnTo>
                <a:lnTo>
                  <a:pt x="26" y="26"/>
                </a:lnTo>
                <a:lnTo>
                  <a:pt x="3" y="19"/>
                </a:lnTo>
                <a:lnTo>
                  <a:pt x="3" y="19"/>
                </a:lnTo>
                <a:close/>
                <a:moveTo>
                  <a:pt x="20" y="20"/>
                </a:moveTo>
                <a:lnTo>
                  <a:pt x="19" y="4"/>
                </a:lnTo>
                <a:lnTo>
                  <a:pt x="19" y="4"/>
                </a:lnTo>
                <a:lnTo>
                  <a:pt x="20" y="20"/>
                </a:lnTo>
                <a:lnTo>
                  <a:pt x="20" y="20"/>
                </a:lnTo>
                <a:lnTo>
                  <a:pt x="20" y="20"/>
                </a:lnTo>
                <a:close/>
                <a:moveTo>
                  <a:pt x="8" y="15"/>
                </a:moveTo>
                <a:lnTo>
                  <a:pt x="6" y="14"/>
                </a:lnTo>
                <a:lnTo>
                  <a:pt x="6" y="14"/>
                </a:lnTo>
                <a:lnTo>
                  <a:pt x="8" y="15"/>
                </a:lnTo>
                <a:lnTo>
                  <a:pt x="8" y="15"/>
                </a:lnTo>
                <a:close/>
                <a:moveTo>
                  <a:pt x="17" y="2"/>
                </a:moveTo>
                <a:lnTo>
                  <a:pt x="17" y="0"/>
                </a:lnTo>
                <a:lnTo>
                  <a:pt x="17" y="2"/>
                </a:lnTo>
                <a:lnTo>
                  <a:pt x="17" y="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896"/>
          <p:cNvSpPr>
            <a:spLocks noEditPoints="1"/>
          </p:cNvSpPr>
          <p:nvPr>
            <p:custDataLst>
              <p:tags r:id="rId28"/>
            </p:custDataLst>
          </p:nvPr>
        </p:nvSpPr>
        <p:spPr bwMode="auto">
          <a:xfrm>
            <a:off x="2739390" y="3487420"/>
            <a:ext cx="569595" cy="434340"/>
          </a:xfrm>
          <a:custGeom>
            <a:avLst/>
            <a:gdLst>
              <a:gd name="T0" fmla="*/ 26 w 92"/>
              <a:gd name="T1" fmla="*/ 70 h 70"/>
              <a:gd name="T2" fmla="*/ 0 w 92"/>
              <a:gd name="T3" fmla="*/ 61 h 70"/>
              <a:gd name="T4" fmla="*/ 0 w 92"/>
              <a:gd name="T5" fmla="*/ 61 h 70"/>
              <a:gd name="T6" fmla="*/ 2 w 92"/>
              <a:gd name="T7" fmla="*/ 58 h 70"/>
              <a:gd name="T8" fmla="*/ 9 w 92"/>
              <a:gd name="T9" fmla="*/ 62 h 70"/>
              <a:gd name="T10" fmla="*/ 9 w 92"/>
              <a:gd name="T11" fmla="*/ 62 h 70"/>
              <a:gd name="T12" fmla="*/ 26 w 92"/>
              <a:gd name="T13" fmla="*/ 66 h 70"/>
              <a:gd name="T14" fmla="*/ 26 w 92"/>
              <a:gd name="T15" fmla="*/ 66 h 70"/>
              <a:gd name="T16" fmla="*/ 47 w 92"/>
              <a:gd name="T17" fmla="*/ 61 h 70"/>
              <a:gd name="T18" fmla="*/ 47 w 92"/>
              <a:gd name="T19" fmla="*/ 61 h 70"/>
              <a:gd name="T20" fmla="*/ 88 w 92"/>
              <a:gd name="T21" fmla="*/ 12 h 70"/>
              <a:gd name="T22" fmla="*/ 88 w 92"/>
              <a:gd name="T23" fmla="*/ 12 h 70"/>
              <a:gd name="T24" fmla="*/ 81 w 92"/>
              <a:gd name="T25" fmla="*/ 2 h 70"/>
              <a:gd name="T26" fmla="*/ 84 w 92"/>
              <a:gd name="T27" fmla="*/ 0 h 70"/>
              <a:gd name="T28" fmla="*/ 92 w 92"/>
              <a:gd name="T29" fmla="*/ 10 h 70"/>
              <a:gd name="T30" fmla="*/ 92 w 92"/>
              <a:gd name="T31" fmla="*/ 11 h 70"/>
              <a:gd name="T32" fmla="*/ 49 w 92"/>
              <a:gd name="T33" fmla="*/ 64 h 70"/>
              <a:gd name="T34" fmla="*/ 49 w 92"/>
              <a:gd name="T35" fmla="*/ 64 h 70"/>
              <a:gd name="T36" fmla="*/ 26 w 92"/>
              <a:gd name="T37" fmla="*/ 70 h 70"/>
              <a:gd name="T38" fmla="*/ 26 w 92"/>
              <a:gd name="T39" fmla="*/ 70 h 70"/>
              <a:gd name="T40" fmla="*/ 26 w 92"/>
              <a:gd name="T41" fmla="*/ 70 h 70"/>
              <a:gd name="T42" fmla="*/ 81 w 92"/>
              <a:gd name="T43" fmla="*/ 2 h 70"/>
              <a:gd name="T44" fmla="*/ 81 w 92"/>
              <a:gd name="T45" fmla="*/ 2 h 70"/>
              <a:gd name="T46" fmla="*/ 81 w 92"/>
              <a:gd name="T47" fmla="*/ 2 h 70"/>
              <a:gd name="T48" fmla="*/ 81 w 92"/>
              <a:gd name="T4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2" h="70">
                <a:moveTo>
                  <a:pt x="26" y="70"/>
                </a:moveTo>
                <a:cubicBezTo>
                  <a:pt x="10" y="70"/>
                  <a:pt x="0" y="62"/>
                  <a:pt x="0" y="61"/>
                </a:cubicBezTo>
                <a:cubicBezTo>
                  <a:pt x="0" y="61"/>
                  <a:pt x="0" y="61"/>
                  <a:pt x="0" y="61"/>
                </a:cubicBezTo>
                <a:cubicBezTo>
                  <a:pt x="2" y="58"/>
                  <a:pt x="2" y="58"/>
                  <a:pt x="2" y="58"/>
                </a:cubicBezTo>
                <a:cubicBezTo>
                  <a:pt x="2" y="58"/>
                  <a:pt x="4" y="60"/>
                  <a:pt x="9" y="62"/>
                </a:cubicBezTo>
                <a:cubicBezTo>
                  <a:pt x="9" y="62"/>
                  <a:pt x="9" y="62"/>
                  <a:pt x="9" y="62"/>
                </a:cubicBezTo>
                <a:cubicBezTo>
                  <a:pt x="13" y="64"/>
                  <a:pt x="19" y="66"/>
                  <a:pt x="26" y="66"/>
                </a:cubicBezTo>
                <a:cubicBezTo>
                  <a:pt x="26" y="66"/>
                  <a:pt x="26" y="66"/>
                  <a:pt x="26" y="66"/>
                </a:cubicBezTo>
                <a:cubicBezTo>
                  <a:pt x="32" y="66"/>
                  <a:pt x="40" y="65"/>
                  <a:pt x="47" y="61"/>
                </a:cubicBezTo>
                <a:cubicBezTo>
                  <a:pt x="47" y="61"/>
                  <a:pt x="47" y="61"/>
                  <a:pt x="47" y="61"/>
                </a:cubicBezTo>
                <a:cubicBezTo>
                  <a:pt x="73" y="47"/>
                  <a:pt x="87" y="19"/>
                  <a:pt x="88" y="12"/>
                </a:cubicBezTo>
                <a:cubicBezTo>
                  <a:pt x="88" y="12"/>
                  <a:pt x="88" y="12"/>
                  <a:pt x="88" y="12"/>
                </a:cubicBezTo>
                <a:cubicBezTo>
                  <a:pt x="81" y="2"/>
                  <a:pt x="81" y="2"/>
                  <a:pt x="81" y="2"/>
                </a:cubicBezTo>
                <a:cubicBezTo>
                  <a:pt x="84" y="0"/>
                  <a:pt x="84" y="0"/>
                  <a:pt x="84" y="0"/>
                </a:cubicBezTo>
                <a:cubicBezTo>
                  <a:pt x="92" y="10"/>
                  <a:pt x="92" y="10"/>
                  <a:pt x="92" y="10"/>
                </a:cubicBezTo>
                <a:cubicBezTo>
                  <a:pt x="92" y="11"/>
                  <a:pt x="92" y="11"/>
                  <a:pt x="92" y="11"/>
                </a:cubicBezTo>
                <a:cubicBezTo>
                  <a:pt x="91" y="20"/>
                  <a:pt x="77" y="49"/>
                  <a:pt x="49" y="64"/>
                </a:cubicBezTo>
                <a:cubicBezTo>
                  <a:pt x="49" y="64"/>
                  <a:pt x="49" y="64"/>
                  <a:pt x="49" y="64"/>
                </a:cubicBezTo>
                <a:cubicBezTo>
                  <a:pt x="41" y="69"/>
                  <a:pt x="33" y="70"/>
                  <a:pt x="26" y="70"/>
                </a:cubicBezTo>
                <a:cubicBezTo>
                  <a:pt x="26" y="70"/>
                  <a:pt x="26" y="70"/>
                  <a:pt x="26" y="70"/>
                </a:cubicBezTo>
                <a:cubicBezTo>
                  <a:pt x="26" y="70"/>
                  <a:pt x="26" y="70"/>
                  <a:pt x="26" y="70"/>
                </a:cubicBezTo>
                <a:close/>
                <a:moveTo>
                  <a:pt x="81" y="2"/>
                </a:moveTo>
                <a:cubicBezTo>
                  <a:pt x="81" y="2"/>
                  <a:pt x="81" y="2"/>
                  <a:pt x="81" y="2"/>
                </a:cubicBezTo>
                <a:cubicBezTo>
                  <a:pt x="81" y="2"/>
                  <a:pt x="81" y="2"/>
                  <a:pt x="81" y="2"/>
                </a:cubicBezTo>
                <a:cubicBezTo>
                  <a:pt x="81" y="2"/>
                  <a:pt x="81" y="2"/>
                  <a:pt x="81" y="2"/>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897"/>
          <p:cNvSpPr>
            <a:spLocks noEditPoints="1"/>
          </p:cNvSpPr>
          <p:nvPr>
            <p:custDataLst>
              <p:tags r:id="rId29"/>
            </p:custDataLst>
          </p:nvPr>
        </p:nvSpPr>
        <p:spPr bwMode="auto">
          <a:xfrm>
            <a:off x="2722245" y="3470275"/>
            <a:ext cx="597535" cy="462280"/>
          </a:xfrm>
          <a:custGeom>
            <a:avLst/>
            <a:gdLst>
              <a:gd name="T0" fmla="*/ 29 w 97"/>
              <a:gd name="T1" fmla="*/ 73 h 75"/>
              <a:gd name="T2" fmla="*/ 29 w 97"/>
              <a:gd name="T3" fmla="*/ 73 h 75"/>
              <a:gd name="T4" fmla="*/ 1 w 97"/>
              <a:gd name="T5" fmla="*/ 66 h 75"/>
              <a:gd name="T6" fmla="*/ 0 w 97"/>
              <a:gd name="T7" fmla="*/ 65 h 75"/>
              <a:gd name="T8" fmla="*/ 4 w 97"/>
              <a:gd name="T9" fmla="*/ 60 h 75"/>
              <a:gd name="T10" fmla="*/ 5 w 97"/>
              <a:gd name="T11" fmla="*/ 59 h 75"/>
              <a:gd name="T12" fmla="*/ 6 w 97"/>
              <a:gd name="T13" fmla="*/ 60 h 75"/>
              <a:gd name="T14" fmla="*/ 6 w 97"/>
              <a:gd name="T15" fmla="*/ 60 h 75"/>
              <a:gd name="T16" fmla="*/ 6 w 97"/>
              <a:gd name="T17" fmla="*/ 60 h 75"/>
              <a:gd name="T18" fmla="*/ 7 w 97"/>
              <a:gd name="T19" fmla="*/ 60 h 75"/>
              <a:gd name="T20" fmla="*/ 7 w 97"/>
              <a:gd name="T21" fmla="*/ 60 h 75"/>
              <a:gd name="T22" fmla="*/ 8 w 97"/>
              <a:gd name="T23" fmla="*/ 61 h 75"/>
              <a:gd name="T24" fmla="*/ 13 w 97"/>
              <a:gd name="T25" fmla="*/ 64 h 75"/>
              <a:gd name="T26" fmla="*/ 29 w 97"/>
              <a:gd name="T27" fmla="*/ 67 h 75"/>
              <a:gd name="T28" fmla="*/ 29 w 97"/>
              <a:gd name="T29" fmla="*/ 67 h 75"/>
              <a:gd name="T30" fmla="*/ 29 w 97"/>
              <a:gd name="T31" fmla="*/ 67 h 75"/>
              <a:gd name="T32" fmla="*/ 50 w 97"/>
              <a:gd name="T33" fmla="*/ 62 h 75"/>
              <a:gd name="T34" fmla="*/ 89 w 97"/>
              <a:gd name="T35" fmla="*/ 15 h 75"/>
              <a:gd name="T36" fmla="*/ 82 w 97"/>
              <a:gd name="T37" fmla="*/ 4 h 75"/>
              <a:gd name="T38" fmla="*/ 83 w 97"/>
              <a:gd name="T39" fmla="*/ 3 h 75"/>
              <a:gd name="T40" fmla="*/ 97 w 97"/>
              <a:gd name="T41" fmla="*/ 13 h 75"/>
              <a:gd name="T42" fmla="*/ 97 w 97"/>
              <a:gd name="T43" fmla="*/ 14 h 75"/>
              <a:gd name="T44" fmla="*/ 53 w 97"/>
              <a:gd name="T45" fmla="*/ 69 h 75"/>
              <a:gd name="T46" fmla="*/ 29 w 97"/>
              <a:gd name="T47" fmla="*/ 75 h 75"/>
              <a:gd name="T48" fmla="*/ 51 w 97"/>
              <a:gd name="T49" fmla="*/ 65 h 75"/>
              <a:gd name="T50" fmla="*/ 33 w 97"/>
              <a:gd name="T51" fmla="*/ 71 h 75"/>
              <a:gd name="T52" fmla="*/ 51 w 97"/>
              <a:gd name="T53" fmla="*/ 65 h 75"/>
              <a:gd name="T54" fmla="*/ 53 w 97"/>
              <a:gd name="T55" fmla="*/ 64 h 75"/>
              <a:gd name="T56" fmla="*/ 12 w 97"/>
              <a:gd name="T57" fmla="*/ 68 h 75"/>
              <a:gd name="T58" fmla="*/ 11 w 97"/>
              <a:gd name="T59" fmla="*/ 67 h 75"/>
              <a:gd name="T60" fmla="*/ 6 w 97"/>
              <a:gd name="T61" fmla="*/ 64 h 75"/>
              <a:gd name="T62" fmla="*/ 12 w 97"/>
              <a:gd name="T63" fmla="*/ 68 h 75"/>
              <a:gd name="T64" fmla="*/ 53 w 97"/>
              <a:gd name="T65" fmla="*/ 64 h 75"/>
              <a:gd name="T66" fmla="*/ 53 w 97"/>
              <a:gd name="T67" fmla="*/ 64 h 75"/>
              <a:gd name="T68" fmla="*/ 3 w 97"/>
              <a:gd name="T69" fmla="*/ 62 h 75"/>
              <a:gd name="T70" fmla="*/ 4 w 97"/>
              <a:gd name="T71" fmla="*/ 63 h 75"/>
              <a:gd name="T72" fmla="*/ 72 w 97"/>
              <a:gd name="T73" fmla="*/ 49 h 75"/>
              <a:gd name="T74" fmla="*/ 72 w 97"/>
              <a:gd name="T75" fmla="*/ 49 h 75"/>
              <a:gd name="T76" fmla="*/ 93 w 97"/>
              <a:gd name="T77" fmla="*/ 17 h 75"/>
              <a:gd name="T78" fmla="*/ 73 w 97"/>
              <a:gd name="T79" fmla="*/ 49 h 75"/>
              <a:gd name="T80" fmla="*/ 93 w 97"/>
              <a:gd name="T81" fmla="*/ 14 h 75"/>
              <a:gd name="T82" fmla="*/ 84 w 97"/>
              <a:gd name="T83" fmla="*/ 7 h 75"/>
              <a:gd name="T84" fmla="*/ 84 w 97"/>
              <a:gd name="T85" fmla="*/ 7 h 75"/>
              <a:gd name="T86" fmla="*/ 84 w 97"/>
              <a:gd name="T8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7" h="75">
                <a:moveTo>
                  <a:pt x="29" y="75"/>
                </a:moveTo>
                <a:cubicBezTo>
                  <a:pt x="29" y="73"/>
                  <a:pt x="29" y="73"/>
                  <a:pt x="29" y="73"/>
                </a:cubicBezTo>
                <a:cubicBezTo>
                  <a:pt x="29" y="71"/>
                  <a:pt x="29" y="71"/>
                  <a:pt x="29" y="71"/>
                </a:cubicBezTo>
                <a:cubicBezTo>
                  <a:pt x="29" y="73"/>
                  <a:pt x="29" y="73"/>
                  <a:pt x="29" y="73"/>
                </a:cubicBezTo>
                <a:cubicBezTo>
                  <a:pt x="29" y="75"/>
                  <a:pt x="29" y="75"/>
                  <a:pt x="29" y="75"/>
                </a:cubicBezTo>
                <a:cubicBezTo>
                  <a:pt x="12" y="75"/>
                  <a:pt x="2" y="66"/>
                  <a:pt x="1" y="66"/>
                </a:cubicBezTo>
                <a:cubicBezTo>
                  <a:pt x="1" y="66"/>
                  <a:pt x="1" y="66"/>
                  <a:pt x="1" y="66"/>
                </a:cubicBezTo>
                <a:cubicBezTo>
                  <a:pt x="0" y="65"/>
                  <a:pt x="0" y="65"/>
                  <a:pt x="0" y="65"/>
                </a:cubicBezTo>
                <a:cubicBezTo>
                  <a:pt x="4" y="60"/>
                  <a:pt x="4" y="60"/>
                  <a:pt x="4" y="60"/>
                </a:cubicBezTo>
                <a:cubicBezTo>
                  <a:pt x="4" y="60"/>
                  <a:pt x="4" y="60"/>
                  <a:pt x="4" y="60"/>
                </a:cubicBezTo>
                <a:cubicBezTo>
                  <a:pt x="4" y="60"/>
                  <a:pt x="4" y="60"/>
                  <a:pt x="4" y="60"/>
                </a:cubicBezTo>
                <a:cubicBezTo>
                  <a:pt x="4" y="60"/>
                  <a:pt x="5" y="59"/>
                  <a:pt x="5" y="59"/>
                </a:cubicBezTo>
                <a:cubicBezTo>
                  <a:pt x="5" y="59"/>
                  <a:pt x="5" y="59"/>
                  <a:pt x="5" y="59"/>
                </a:cubicBezTo>
                <a:cubicBezTo>
                  <a:pt x="5" y="59"/>
                  <a:pt x="6" y="59"/>
                  <a:pt x="6" y="60"/>
                </a:cubicBezTo>
                <a:cubicBezTo>
                  <a:pt x="6" y="60"/>
                  <a:pt x="6" y="60"/>
                  <a:pt x="6" y="60"/>
                </a:cubicBezTo>
                <a:cubicBezTo>
                  <a:pt x="6" y="60"/>
                  <a:pt x="6" y="60"/>
                  <a:pt x="6" y="60"/>
                </a:cubicBezTo>
                <a:cubicBezTo>
                  <a:pt x="6" y="60"/>
                  <a:pt x="6" y="60"/>
                  <a:pt x="6" y="60"/>
                </a:cubicBezTo>
                <a:cubicBezTo>
                  <a:pt x="6" y="60"/>
                  <a:pt x="6" y="60"/>
                  <a:pt x="6" y="60"/>
                </a:cubicBezTo>
                <a:cubicBezTo>
                  <a:pt x="6" y="60"/>
                  <a:pt x="6" y="60"/>
                  <a:pt x="6" y="60"/>
                </a:cubicBezTo>
                <a:cubicBezTo>
                  <a:pt x="6" y="60"/>
                  <a:pt x="7" y="60"/>
                  <a:pt x="7" y="60"/>
                </a:cubicBezTo>
                <a:cubicBezTo>
                  <a:pt x="7" y="60"/>
                  <a:pt x="7" y="60"/>
                  <a:pt x="7" y="60"/>
                </a:cubicBezTo>
                <a:cubicBezTo>
                  <a:pt x="7" y="60"/>
                  <a:pt x="7" y="60"/>
                  <a:pt x="7" y="60"/>
                </a:cubicBezTo>
                <a:cubicBezTo>
                  <a:pt x="7" y="60"/>
                  <a:pt x="7" y="60"/>
                  <a:pt x="7" y="60"/>
                </a:cubicBezTo>
                <a:cubicBezTo>
                  <a:pt x="7" y="60"/>
                  <a:pt x="7" y="61"/>
                  <a:pt x="8" y="61"/>
                </a:cubicBezTo>
                <a:cubicBezTo>
                  <a:pt x="8" y="61"/>
                  <a:pt x="8" y="61"/>
                  <a:pt x="8" y="61"/>
                </a:cubicBezTo>
                <a:cubicBezTo>
                  <a:pt x="9" y="62"/>
                  <a:pt x="11" y="63"/>
                  <a:pt x="13" y="64"/>
                </a:cubicBezTo>
                <a:cubicBezTo>
                  <a:pt x="13" y="64"/>
                  <a:pt x="13" y="64"/>
                  <a:pt x="13" y="64"/>
                </a:cubicBezTo>
                <a:cubicBezTo>
                  <a:pt x="16" y="66"/>
                  <a:pt x="22" y="67"/>
                  <a:pt x="29" y="67"/>
                </a:cubicBezTo>
                <a:cubicBezTo>
                  <a:pt x="29" y="67"/>
                  <a:pt x="29" y="67"/>
                  <a:pt x="29" y="67"/>
                </a:cubicBezTo>
                <a:cubicBezTo>
                  <a:pt x="29" y="67"/>
                  <a:pt x="29" y="67"/>
                  <a:pt x="29" y="67"/>
                </a:cubicBezTo>
                <a:cubicBezTo>
                  <a:pt x="29" y="67"/>
                  <a:pt x="29" y="67"/>
                  <a:pt x="29" y="67"/>
                </a:cubicBezTo>
                <a:cubicBezTo>
                  <a:pt x="29" y="67"/>
                  <a:pt x="29" y="67"/>
                  <a:pt x="29" y="67"/>
                </a:cubicBezTo>
                <a:cubicBezTo>
                  <a:pt x="35" y="67"/>
                  <a:pt x="42" y="66"/>
                  <a:pt x="50" y="62"/>
                </a:cubicBezTo>
                <a:cubicBezTo>
                  <a:pt x="50" y="62"/>
                  <a:pt x="50" y="62"/>
                  <a:pt x="50" y="62"/>
                </a:cubicBezTo>
                <a:cubicBezTo>
                  <a:pt x="74" y="49"/>
                  <a:pt x="87" y="23"/>
                  <a:pt x="89" y="15"/>
                </a:cubicBezTo>
                <a:cubicBezTo>
                  <a:pt x="89" y="15"/>
                  <a:pt x="89" y="15"/>
                  <a:pt x="89" y="15"/>
                </a:cubicBezTo>
                <a:cubicBezTo>
                  <a:pt x="81" y="5"/>
                  <a:pt x="81" y="5"/>
                  <a:pt x="81" y="5"/>
                </a:cubicBezTo>
                <a:cubicBezTo>
                  <a:pt x="82" y="4"/>
                  <a:pt x="82" y="4"/>
                  <a:pt x="82" y="4"/>
                </a:cubicBezTo>
                <a:cubicBezTo>
                  <a:pt x="82" y="3"/>
                  <a:pt x="82" y="3"/>
                  <a:pt x="82" y="3"/>
                </a:cubicBezTo>
                <a:cubicBezTo>
                  <a:pt x="83" y="3"/>
                  <a:pt x="83" y="3"/>
                  <a:pt x="83" y="3"/>
                </a:cubicBezTo>
                <a:cubicBezTo>
                  <a:pt x="87" y="0"/>
                  <a:pt x="87" y="0"/>
                  <a:pt x="87" y="0"/>
                </a:cubicBezTo>
                <a:cubicBezTo>
                  <a:pt x="97" y="13"/>
                  <a:pt x="97" y="13"/>
                  <a:pt x="97" y="13"/>
                </a:cubicBezTo>
                <a:cubicBezTo>
                  <a:pt x="97" y="13"/>
                  <a:pt x="97" y="13"/>
                  <a:pt x="97" y="13"/>
                </a:cubicBezTo>
                <a:cubicBezTo>
                  <a:pt x="97" y="14"/>
                  <a:pt x="97" y="14"/>
                  <a:pt x="97" y="14"/>
                </a:cubicBezTo>
                <a:cubicBezTo>
                  <a:pt x="96" y="25"/>
                  <a:pt x="82" y="53"/>
                  <a:pt x="53" y="69"/>
                </a:cubicBezTo>
                <a:cubicBezTo>
                  <a:pt x="53" y="69"/>
                  <a:pt x="53" y="69"/>
                  <a:pt x="53" y="69"/>
                </a:cubicBezTo>
                <a:cubicBezTo>
                  <a:pt x="45" y="74"/>
                  <a:pt x="36" y="75"/>
                  <a:pt x="29" y="75"/>
                </a:cubicBezTo>
                <a:cubicBezTo>
                  <a:pt x="29" y="75"/>
                  <a:pt x="29" y="75"/>
                  <a:pt x="29" y="75"/>
                </a:cubicBezTo>
                <a:cubicBezTo>
                  <a:pt x="29" y="75"/>
                  <a:pt x="29" y="75"/>
                  <a:pt x="29" y="75"/>
                </a:cubicBezTo>
                <a:close/>
                <a:moveTo>
                  <a:pt x="51" y="65"/>
                </a:moveTo>
                <a:cubicBezTo>
                  <a:pt x="45" y="69"/>
                  <a:pt x="39" y="71"/>
                  <a:pt x="33" y="71"/>
                </a:cubicBezTo>
                <a:cubicBezTo>
                  <a:pt x="33" y="71"/>
                  <a:pt x="33" y="71"/>
                  <a:pt x="33" y="71"/>
                </a:cubicBezTo>
                <a:cubicBezTo>
                  <a:pt x="39" y="71"/>
                  <a:pt x="45" y="69"/>
                  <a:pt x="51" y="65"/>
                </a:cubicBezTo>
                <a:cubicBezTo>
                  <a:pt x="51" y="65"/>
                  <a:pt x="51" y="65"/>
                  <a:pt x="51" y="65"/>
                </a:cubicBezTo>
                <a:cubicBezTo>
                  <a:pt x="52" y="65"/>
                  <a:pt x="53" y="65"/>
                  <a:pt x="53" y="64"/>
                </a:cubicBezTo>
                <a:cubicBezTo>
                  <a:pt x="53" y="64"/>
                  <a:pt x="53" y="64"/>
                  <a:pt x="53" y="64"/>
                </a:cubicBezTo>
                <a:cubicBezTo>
                  <a:pt x="53" y="65"/>
                  <a:pt x="52" y="65"/>
                  <a:pt x="51" y="65"/>
                </a:cubicBezTo>
                <a:close/>
                <a:moveTo>
                  <a:pt x="12" y="68"/>
                </a:moveTo>
                <a:cubicBezTo>
                  <a:pt x="12" y="68"/>
                  <a:pt x="11" y="67"/>
                  <a:pt x="11" y="67"/>
                </a:cubicBezTo>
                <a:cubicBezTo>
                  <a:pt x="11" y="67"/>
                  <a:pt x="11" y="67"/>
                  <a:pt x="11" y="67"/>
                </a:cubicBezTo>
                <a:cubicBezTo>
                  <a:pt x="8" y="66"/>
                  <a:pt x="7" y="65"/>
                  <a:pt x="6" y="64"/>
                </a:cubicBezTo>
                <a:cubicBezTo>
                  <a:pt x="6" y="64"/>
                  <a:pt x="6" y="64"/>
                  <a:pt x="6" y="64"/>
                </a:cubicBezTo>
                <a:cubicBezTo>
                  <a:pt x="6" y="64"/>
                  <a:pt x="6" y="64"/>
                  <a:pt x="6" y="64"/>
                </a:cubicBezTo>
                <a:cubicBezTo>
                  <a:pt x="7" y="65"/>
                  <a:pt x="9" y="67"/>
                  <a:pt x="12" y="68"/>
                </a:cubicBezTo>
                <a:close/>
                <a:moveTo>
                  <a:pt x="53" y="64"/>
                </a:moveTo>
                <a:cubicBezTo>
                  <a:pt x="53" y="64"/>
                  <a:pt x="53" y="64"/>
                  <a:pt x="53" y="64"/>
                </a:cubicBezTo>
                <a:cubicBezTo>
                  <a:pt x="53" y="64"/>
                  <a:pt x="53" y="64"/>
                  <a:pt x="53" y="64"/>
                </a:cubicBezTo>
                <a:cubicBezTo>
                  <a:pt x="53" y="64"/>
                  <a:pt x="53" y="64"/>
                  <a:pt x="53" y="64"/>
                </a:cubicBezTo>
                <a:close/>
                <a:moveTo>
                  <a:pt x="4" y="63"/>
                </a:moveTo>
                <a:cubicBezTo>
                  <a:pt x="3" y="62"/>
                  <a:pt x="3" y="62"/>
                  <a:pt x="3" y="62"/>
                </a:cubicBezTo>
                <a:cubicBezTo>
                  <a:pt x="3" y="62"/>
                  <a:pt x="3" y="62"/>
                  <a:pt x="3" y="62"/>
                </a:cubicBezTo>
                <a:cubicBezTo>
                  <a:pt x="3" y="62"/>
                  <a:pt x="3" y="62"/>
                  <a:pt x="4" y="63"/>
                </a:cubicBezTo>
                <a:close/>
                <a:moveTo>
                  <a:pt x="72" y="49"/>
                </a:moveTo>
                <a:cubicBezTo>
                  <a:pt x="72" y="49"/>
                  <a:pt x="72" y="49"/>
                  <a:pt x="72" y="49"/>
                </a:cubicBezTo>
                <a:cubicBezTo>
                  <a:pt x="72" y="49"/>
                  <a:pt x="72" y="49"/>
                  <a:pt x="72" y="49"/>
                </a:cubicBezTo>
                <a:cubicBezTo>
                  <a:pt x="72" y="49"/>
                  <a:pt x="72" y="49"/>
                  <a:pt x="72" y="49"/>
                </a:cubicBezTo>
                <a:close/>
                <a:moveTo>
                  <a:pt x="73" y="49"/>
                </a:moveTo>
                <a:cubicBezTo>
                  <a:pt x="84" y="37"/>
                  <a:pt x="91" y="24"/>
                  <a:pt x="93" y="17"/>
                </a:cubicBezTo>
                <a:cubicBezTo>
                  <a:pt x="93" y="17"/>
                  <a:pt x="93" y="17"/>
                  <a:pt x="93" y="17"/>
                </a:cubicBezTo>
                <a:cubicBezTo>
                  <a:pt x="91" y="24"/>
                  <a:pt x="84" y="37"/>
                  <a:pt x="73" y="49"/>
                </a:cubicBezTo>
                <a:close/>
                <a:moveTo>
                  <a:pt x="93" y="14"/>
                </a:moveTo>
                <a:cubicBezTo>
                  <a:pt x="93" y="14"/>
                  <a:pt x="93" y="14"/>
                  <a:pt x="93" y="14"/>
                </a:cubicBezTo>
                <a:cubicBezTo>
                  <a:pt x="93" y="14"/>
                  <a:pt x="93" y="14"/>
                  <a:pt x="93" y="14"/>
                </a:cubicBezTo>
                <a:close/>
                <a:moveTo>
                  <a:pt x="84" y="7"/>
                </a:moveTo>
                <a:cubicBezTo>
                  <a:pt x="84" y="5"/>
                  <a:pt x="84" y="5"/>
                  <a:pt x="84" y="5"/>
                </a:cubicBezTo>
                <a:cubicBezTo>
                  <a:pt x="84" y="7"/>
                  <a:pt x="84" y="7"/>
                  <a:pt x="84" y="7"/>
                </a:cubicBezTo>
                <a:cubicBezTo>
                  <a:pt x="84" y="5"/>
                  <a:pt x="84" y="5"/>
                  <a:pt x="84" y="5"/>
                </a:cubicBezTo>
                <a:cubicBezTo>
                  <a:pt x="84" y="7"/>
                  <a:pt x="84" y="7"/>
                  <a:pt x="84" y="7"/>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35" name="Freeform 3898"/>
          <p:cNvSpPr/>
          <p:nvPr>
            <p:custDataLst>
              <p:tags r:id="rId30"/>
            </p:custDataLst>
          </p:nvPr>
        </p:nvSpPr>
        <p:spPr bwMode="auto">
          <a:xfrm>
            <a:off x="3280410" y="3475990"/>
            <a:ext cx="84455" cy="118110"/>
          </a:xfrm>
          <a:custGeom>
            <a:avLst/>
            <a:gdLst>
              <a:gd name="T0" fmla="*/ 0 w 13"/>
              <a:gd name="T1" fmla="*/ 0 h 19"/>
              <a:gd name="T2" fmla="*/ 0 w 13"/>
              <a:gd name="T3" fmla="*/ 0 h 19"/>
              <a:gd name="T4" fmla="*/ 4 w 13"/>
              <a:gd name="T5" fmla="*/ 0 h 19"/>
              <a:gd name="T6" fmla="*/ 4 w 13"/>
              <a:gd name="T7" fmla="*/ 8 h 19"/>
              <a:gd name="T8" fmla="*/ 10 w 13"/>
              <a:gd name="T9" fmla="*/ 1 h 19"/>
              <a:gd name="T10" fmla="*/ 10 w 13"/>
              <a:gd name="T11" fmla="*/ 1 h 19"/>
              <a:gd name="T12" fmla="*/ 13 w 13"/>
              <a:gd name="T13" fmla="*/ 4 h 19"/>
              <a:gd name="T14" fmla="*/ 4 w 13"/>
              <a:gd name="T15" fmla="*/ 14 h 19"/>
              <a:gd name="T16" fmla="*/ 4 w 13"/>
              <a:gd name="T17" fmla="*/ 14 h 19"/>
              <a:gd name="T18" fmla="*/ 0 w 13"/>
              <a:gd name="T19" fmla="*/ 19 h 19"/>
              <a:gd name="T20" fmla="*/ 0 w 13"/>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9">
                <a:moveTo>
                  <a:pt x="0" y="0"/>
                </a:moveTo>
                <a:cubicBezTo>
                  <a:pt x="0" y="0"/>
                  <a:pt x="0" y="0"/>
                  <a:pt x="0" y="0"/>
                </a:cubicBezTo>
                <a:cubicBezTo>
                  <a:pt x="4" y="0"/>
                  <a:pt x="4" y="0"/>
                  <a:pt x="4" y="0"/>
                </a:cubicBezTo>
                <a:cubicBezTo>
                  <a:pt x="4" y="8"/>
                  <a:pt x="4" y="8"/>
                  <a:pt x="4" y="8"/>
                </a:cubicBezTo>
                <a:cubicBezTo>
                  <a:pt x="6" y="5"/>
                  <a:pt x="8" y="3"/>
                  <a:pt x="10" y="1"/>
                </a:cubicBezTo>
                <a:cubicBezTo>
                  <a:pt x="10" y="1"/>
                  <a:pt x="10" y="1"/>
                  <a:pt x="10" y="1"/>
                </a:cubicBezTo>
                <a:cubicBezTo>
                  <a:pt x="13" y="4"/>
                  <a:pt x="13" y="4"/>
                  <a:pt x="13" y="4"/>
                </a:cubicBezTo>
                <a:cubicBezTo>
                  <a:pt x="10" y="7"/>
                  <a:pt x="4" y="14"/>
                  <a:pt x="4" y="14"/>
                </a:cubicBezTo>
                <a:cubicBezTo>
                  <a:pt x="4" y="14"/>
                  <a:pt x="4" y="14"/>
                  <a:pt x="4" y="14"/>
                </a:cubicBezTo>
                <a:cubicBezTo>
                  <a:pt x="0" y="19"/>
                  <a:pt x="0" y="19"/>
                  <a:pt x="0" y="19"/>
                </a:cubicBezTo>
                <a:cubicBezTo>
                  <a:pt x="0" y="0"/>
                  <a:pt x="0" y="0"/>
                  <a:pt x="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899"/>
          <p:cNvSpPr>
            <a:spLocks noEditPoints="1"/>
          </p:cNvSpPr>
          <p:nvPr>
            <p:custDataLst>
              <p:tags r:id="rId31"/>
            </p:custDataLst>
          </p:nvPr>
        </p:nvSpPr>
        <p:spPr bwMode="auto">
          <a:xfrm>
            <a:off x="3268980" y="3464560"/>
            <a:ext cx="113030" cy="158115"/>
          </a:xfrm>
          <a:custGeom>
            <a:avLst/>
            <a:gdLst>
              <a:gd name="T0" fmla="*/ 0 w 18"/>
              <a:gd name="T1" fmla="*/ 2 h 26"/>
              <a:gd name="T2" fmla="*/ 0 w 18"/>
              <a:gd name="T3" fmla="*/ 0 h 26"/>
              <a:gd name="T4" fmla="*/ 2 w 18"/>
              <a:gd name="T5" fmla="*/ 0 h 26"/>
              <a:gd name="T6" fmla="*/ 2 w 18"/>
              <a:gd name="T7" fmla="*/ 0 h 26"/>
              <a:gd name="T8" fmla="*/ 8 w 18"/>
              <a:gd name="T9" fmla="*/ 0 h 26"/>
              <a:gd name="T10" fmla="*/ 8 w 18"/>
              <a:gd name="T11" fmla="*/ 4 h 26"/>
              <a:gd name="T12" fmla="*/ 11 w 18"/>
              <a:gd name="T13" fmla="*/ 2 h 26"/>
              <a:gd name="T14" fmla="*/ 11 w 18"/>
              <a:gd name="T15" fmla="*/ 2 h 26"/>
              <a:gd name="T16" fmla="*/ 13 w 18"/>
              <a:gd name="T17" fmla="*/ 0 h 26"/>
              <a:gd name="T18" fmla="*/ 18 w 18"/>
              <a:gd name="T19" fmla="*/ 7 h 26"/>
              <a:gd name="T20" fmla="*/ 16 w 18"/>
              <a:gd name="T21" fmla="*/ 8 h 26"/>
              <a:gd name="T22" fmla="*/ 8 w 18"/>
              <a:gd name="T23" fmla="*/ 17 h 26"/>
              <a:gd name="T24" fmla="*/ 8 w 18"/>
              <a:gd name="T25" fmla="*/ 17 h 26"/>
              <a:gd name="T26" fmla="*/ 8 w 18"/>
              <a:gd name="T27" fmla="*/ 17 h 26"/>
              <a:gd name="T28" fmla="*/ 0 w 18"/>
              <a:gd name="T29" fmla="*/ 26 h 26"/>
              <a:gd name="T30" fmla="*/ 0 w 18"/>
              <a:gd name="T31" fmla="*/ 2 h 26"/>
              <a:gd name="T32" fmla="*/ 4 w 18"/>
              <a:gd name="T33" fmla="*/ 15 h 26"/>
              <a:gd name="T34" fmla="*/ 4 w 18"/>
              <a:gd name="T35" fmla="*/ 15 h 26"/>
              <a:gd name="T36" fmla="*/ 4 w 18"/>
              <a:gd name="T37" fmla="*/ 15 h 26"/>
              <a:gd name="T38" fmla="*/ 4 w 18"/>
              <a:gd name="T39" fmla="*/ 15 h 26"/>
              <a:gd name="T40" fmla="*/ 4 w 18"/>
              <a:gd name="T41" fmla="*/ 15 h 26"/>
              <a:gd name="T42" fmla="*/ 5 w 18"/>
              <a:gd name="T43" fmla="*/ 14 h 26"/>
              <a:gd name="T44" fmla="*/ 5 w 18"/>
              <a:gd name="T45" fmla="*/ 14 h 26"/>
              <a:gd name="T46" fmla="*/ 8 w 18"/>
              <a:gd name="T47" fmla="*/ 11 h 26"/>
              <a:gd name="T48" fmla="*/ 8 w 18"/>
              <a:gd name="T49" fmla="*/ 11 h 26"/>
              <a:gd name="T50" fmla="*/ 4 w 18"/>
              <a:gd name="T51" fmla="*/ 15 h 26"/>
              <a:gd name="T52" fmla="*/ 4 w 18"/>
              <a:gd name="T53" fmla="*/ 4 h 26"/>
              <a:gd name="T54" fmla="*/ 4 w 18"/>
              <a:gd name="T55" fmla="*/ 4 h 26"/>
              <a:gd name="T56" fmla="*/ 4 w 18"/>
              <a:gd name="T57" fmla="*/ 15 h 26"/>
              <a:gd name="T58" fmla="*/ 8 w 18"/>
              <a:gd name="T59" fmla="*/ 11 h 26"/>
              <a:gd name="T60" fmla="*/ 9 w 18"/>
              <a:gd name="T61" fmla="*/ 9 h 26"/>
              <a:gd name="T62" fmla="*/ 9 w 18"/>
              <a:gd name="T63" fmla="*/ 9 h 26"/>
              <a:gd name="T64" fmla="*/ 8 w 18"/>
              <a:gd name="T65" fmla="*/ 1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26">
                <a:moveTo>
                  <a:pt x="0" y="2"/>
                </a:moveTo>
                <a:cubicBezTo>
                  <a:pt x="0" y="0"/>
                  <a:pt x="0" y="0"/>
                  <a:pt x="0" y="0"/>
                </a:cubicBezTo>
                <a:cubicBezTo>
                  <a:pt x="2" y="0"/>
                  <a:pt x="2" y="0"/>
                  <a:pt x="2" y="0"/>
                </a:cubicBezTo>
                <a:cubicBezTo>
                  <a:pt x="2" y="0"/>
                  <a:pt x="2" y="0"/>
                  <a:pt x="2" y="0"/>
                </a:cubicBezTo>
                <a:cubicBezTo>
                  <a:pt x="8" y="0"/>
                  <a:pt x="8" y="0"/>
                  <a:pt x="8" y="0"/>
                </a:cubicBezTo>
                <a:cubicBezTo>
                  <a:pt x="8" y="4"/>
                  <a:pt x="8" y="4"/>
                  <a:pt x="8" y="4"/>
                </a:cubicBezTo>
                <a:cubicBezTo>
                  <a:pt x="9" y="3"/>
                  <a:pt x="10" y="2"/>
                  <a:pt x="11" y="2"/>
                </a:cubicBezTo>
                <a:cubicBezTo>
                  <a:pt x="11" y="2"/>
                  <a:pt x="11" y="2"/>
                  <a:pt x="11" y="2"/>
                </a:cubicBezTo>
                <a:cubicBezTo>
                  <a:pt x="13" y="0"/>
                  <a:pt x="13" y="0"/>
                  <a:pt x="13" y="0"/>
                </a:cubicBezTo>
                <a:cubicBezTo>
                  <a:pt x="18" y="7"/>
                  <a:pt x="18" y="7"/>
                  <a:pt x="18" y="7"/>
                </a:cubicBezTo>
                <a:cubicBezTo>
                  <a:pt x="16" y="8"/>
                  <a:pt x="16" y="8"/>
                  <a:pt x="16" y="8"/>
                </a:cubicBezTo>
                <a:cubicBezTo>
                  <a:pt x="14" y="9"/>
                  <a:pt x="9" y="15"/>
                  <a:pt x="8" y="17"/>
                </a:cubicBezTo>
                <a:cubicBezTo>
                  <a:pt x="8" y="17"/>
                  <a:pt x="8" y="17"/>
                  <a:pt x="8" y="17"/>
                </a:cubicBezTo>
                <a:cubicBezTo>
                  <a:pt x="8" y="17"/>
                  <a:pt x="8" y="17"/>
                  <a:pt x="8" y="17"/>
                </a:cubicBezTo>
                <a:cubicBezTo>
                  <a:pt x="0" y="26"/>
                  <a:pt x="0" y="26"/>
                  <a:pt x="0" y="26"/>
                </a:cubicBezTo>
                <a:cubicBezTo>
                  <a:pt x="0" y="2"/>
                  <a:pt x="0" y="2"/>
                  <a:pt x="0" y="2"/>
                </a:cubicBezTo>
                <a:close/>
                <a:moveTo>
                  <a:pt x="4" y="15"/>
                </a:moveTo>
                <a:cubicBezTo>
                  <a:pt x="4" y="15"/>
                  <a:pt x="4" y="15"/>
                  <a:pt x="4" y="15"/>
                </a:cubicBezTo>
                <a:cubicBezTo>
                  <a:pt x="4" y="15"/>
                  <a:pt x="4" y="15"/>
                  <a:pt x="4" y="15"/>
                </a:cubicBezTo>
                <a:cubicBezTo>
                  <a:pt x="4" y="15"/>
                  <a:pt x="4" y="15"/>
                  <a:pt x="4" y="15"/>
                </a:cubicBezTo>
                <a:cubicBezTo>
                  <a:pt x="4" y="15"/>
                  <a:pt x="4" y="15"/>
                  <a:pt x="4" y="15"/>
                </a:cubicBezTo>
                <a:cubicBezTo>
                  <a:pt x="4" y="14"/>
                  <a:pt x="5" y="14"/>
                  <a:pt x="5" y="14"/>
                </a:cubicBezTo>
                <a:cubicBezTo>
                  <a:pt x="5" y="14"/>
                  <a:pt x="5" y="14"/>
                  <a:pt x="5" y="14"/>
                </a:cubicBezTo>
                <a:cubicBezTo>
                  <a:pt x="6" y="13"/>
                  <a:pt x="7" y="12"/>
                  <a:pt x="8" y="11"/>
                </a:cubicBezTo>
                <a:cubicBezTo>
                  <a:pt x="8" y="11"/>
                  <a:pt x="8" y="11"/>
                  <a:pt x="8" y="11"/>
                </a:cubicBezTo>
                <a:cubicBezTo>
                  <a:pt x="4" y="15"/>
                  <a:pt x="4" y="15"/>
                  <a:pt x="4" y="15"/>
                </a:cubicBezTo>
                <a:cubicBezTo>
                  <a:pt x="4" y="4"/>
                  <a:pt x="4" y="4"/>
                  <a:pt x="4" y="4"/>
                </a:cubicBezTo>
                <a:cubicBezTo>
                  <a:pt x="4" y="4"/>
                  <a:pt x="4" y="4"/>
                  <a:pt x="4" y="4"/>
                </a:cubicBezTo>
                <a:cubicBezTo>
                  <a:pt x="4" y="15"/>
                  <a:pt x="4" y="15"/>
                  <a:pt x="4" y="15"/>
                </a:cubicBezTo>
                <a:close/>
                <a:moveTo>
                  <a:pt x="8" y="11"/>
                </a:moveTo>
                <a:cubicBezTo>
                  <a:pt x="8" y="10"/>
                  <a:pt x="9" y="10"/>
                  <a:pt x="9" y="9"/>
                </a:cubicBezTo>
                <a:cubicBezTo>
                  <a:pt x="9" y="9"/>
                  <a:pt x="9" y="9"/>
                  <a:pt x="9" y="9"/>
                </a:cubicBezTo>
                <a:cubicBezTo>
                  <a:pt x="9" y="10"/>
                  <a:pt x="8" y="10"/>
                  <a:pt x="8" y="1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900"/>
          <p:cNvSpPr/>
          <p:nvPr>
            <p:custDataLst>
              <p:tags r:id="rId32"/>
            </p:custDataLst>
          </p:nvPr>
        </p:nvSpPr>
        <p:spPr bwMode="auto">
          <a:xfrm>
            <a:off x="3268980" y="3126105"/>
            <a:ext cx="39370" cy="603250"/>
          </a:xfrm>
          <a:custGeom>
            <a:avLst/>
            <a:gdLst>
              <a:gd name="T0" fmla="*/ 0 w 7"/>
              <a:gd name="T1" fmla="*/ 0 h 107"/>
              <a:gd name="T2" fmla="*/ 5 w 7"/>
              <a:gd name="T3" fmla="*/ 0 h 107"/>
              <a:gd name="T4" fmla="*/ 7 w 7"/>
              <a:gd name="T5" fmla="*/ 107 h 107"/>
              <a:gd name="T6" fmla="*/ 2 w 7"/>
              <a:gd name="T7" fmla="*/ 107 h 107"/>
              <a:gd name="T8" fmla="*/ 0 w 7"/>
              <a:gd name="T9" fmla="*/ 0 h 107"/>
              <a:gd name="T10" fmla="*/ 0 w 7"/>
              <a:gd name="T11" fmla="*/ 0 h 107"/>
            </a:gdLst>
            <a:ahLst/>
            <a:cxnLst>
              <a:cxn ang="0">
                <a:pos x="T0" y="T1"/>
              </a:cxn>
              <a:cxn ang="0">
                <a:pos x="T2" y="T3"/>
              </a:cxn>
              <a:cxn ang="0">
                <a:pos x="T4" y="T5"/>
              </a:cxn>
              <a:cxn ang="0">
                <a:pos x="T6" y="T7"/>
              </a:cxn>
              <a:cxn ang="0">
                <a:pos x="T8" y="T9"/>
              </a:cxn>
              <a:cxn ang="0">
                <a:pos x="T10" y="T11"/>
              </a:cxn>
            </a:cxnLst>
            <a:rect l="0" t="0" r="r" b="b"/>
            <a:pathLst>
              <a:path w="7" h="107">
                <a:moveTo>
                  <a:pt x="0" y="0"/>
                </a:moveTo>
                <a:lnTo>
                  <a:pt x="5" y="0"/>
                </a:lnTo>
                <a:lnTo>
                  <a:pt x="7" y="107"/>
                </a:lnTo>
                <a:lnTo>
                  <a:pt x="2" y="107"/>
                </a:lnTo>
                <a:lnTo>
                  <a:pt x="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901"/>
          <p:cNvSpPr>
            <a:spLocks noEditPoints="1"/>
          </p:cNvSpPr>
          <p:nvPr>
            <p:custDataLst>
              <p:tags r:id="rId33"/>
            </p:custDataLst>
          </p:nvPr>
        </p:nvSpPr>
        <p:spPr bwMode="auto">
          <a:xfrm>
            <a:off x="3258185" y="3115310"/>
            <a:ext cx="62230" cy="626110"/>
          </a:xfrm>
          <a:custGeom>
            <a:avLst/>
            <a:gdLst>
              <a:gd name="T0" fmla="*/ 0 w 11"/>
              <a:gd name="T1" fmla="*/ 2 h 111"/>
              <a:gd name="T2" fmla="*/ 2 w 11"/>
              <a:gd name="T3" fmla="*/ 2 h 111"/>
              <a:gd name="T4" fmla="*/ 2 w 11"/>
              <a:gd name="T5" fmla="*/ 5 h 111"/>
              <a:gd name="T6" fmla="*/ 2 w 11"/>
              <a:gd name="T7" fmla="*/ 2 h 111"/>
              <a:gd name="T8" fmla="*/ 0 w 11"/>
              <a:gd name="T9" fmla="*/ 2 h 111"/>
              <a:gd name="T10" fmla="*/ 0 w 11"/>
              <a:gd name="T11" fmla="*/ 0 h 111"/>
              <a:gd name="T12" fmla="*/ 9 w 11"/>
              <a:gd name="T13" fmla="*/ 0 h 111"/>
              <a:gd name="T14" fmla="*/ 11 w 11"/>
              <a:gd name="T15" fmla="*/ 111 h 111"/>
              <a:gd name="T16" fmla="*/ 2 w 11"/>
              <a:gd name="T17" fmla="*/ 111 h 111"/>
              <a:gd name="T18" fmla="*/ 0 w 11"/>
              <a:gd name="T19" fmla="*/ 2 h 111"/>
              <a:gd name="T20" fmla="*/ 0 w 11"/>
              <a:gd name="T21" fmla="*/ 2 h 111"/>
              <a:gd name="T22" fmla="*/ 7 w 11"/>
              <a:gd name="T23" fmla="*/ 107 h 111"/>
              <a:gd name="T24" fmla="*/ 4 w 11"/>
              <a:gd name="T25" fmla="*/ 5 h 111"/>
              <a:gd name="T26" fmla="*/ 4 w 11"/>
              <a:gd name="T27" fmla="*/ 5 h 111"/>
              <a:gd name="T28" fmla="*/ 7 w 11"/>
              <a:gd name="T29" fmla="*/ 107 h 111"/>
              <a:gd name="T30" fmla="*/ 7 w 11"/>
              <a:gd name="T31" fmla="*/ 10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111">
                <a:moveTo>
                  <a:pt x="0" y="2"/>
                </a:moveTo>
                <a:lnTo>
                  <a:pt x="2" y="2"/>
                </a:lnTo>
                <a:lnTo>
                  <a:pt x="2" y="5"/>
                </a:lnTo>
                <a:lnTo>
                  <a:pt x="2" y="2"/>
                </a:lnTo>
                <a:lnTo>
                  <a:pt x="0" y="2"/>
                </a:lnTo>
                <a:lnTo>
                  <a:pt x="0" y="0"/>
                </a:lnTo>
                <a:lnTo>
                  <a:pt x="9" y="0"/>
                </a:lnTo>
                <a:lnTo>
                  <a:pt x="11" y="111"/>
                </a:lnTo>
                <a:lnTo>
                  <a:pt x="2" y="111"/>
                </a:lnTo>
                <a:lnTo>
                  <a:pt x="0" y="2"/>
                </a:lnTo>
                <a:lnTo>
                  <a:pt x="0" y="2"/>
                </a:lnTo>
                <a:close/>
                <a:moveTo>
                  <a:pt x="7" y="107"/>
                </a:moveTo>
                <a:lnTo>
                  <a:pt x="4" y="5"/>
                </a:lnTo>
                <a:lnTo>
                  <a:pt x="4" y="5"/>
                </a:lnTo>
                <a:lnTo>
                  <a:pt x="7" y="107"/>
                </a:lnTo>
                <a:lnTo>
                  <a:pt x="7" y="10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902"/>
          <p:cNvSpPr/>
          <p:nvPr>
            <p:custDataLst>
              <p:tags r:id="rId34"/>
            </p:custDataLst>
          </p:nvPr>
        </p:nvSpPr>
        <p:spPr bwMode="auto">
          <a:xfrm>
            <a:off x="2457450" y="4868545"/>
            <a:ext cx="146685" cy="1059815"/>
          </a:xfrm>
          <a:custGeom>
            <a:avLst/>
            <a:gdLst>
              <a:gd name="T0" fmla="*/ 0 w 26"/>
              <a:gd name="T1" fmla="*/ 184 h 188"/>
              <a:gd name="T2" fmla="*/ 20 w 26"/>
              <a:gd name="T3" fmla="*/ 183 h 188"/>
              <a:gd name="T4" fmla="*/ 10 w 26"/>
              <a:gd name="T5" fmla="*/ 0 h 188"/>
              <a:gd name="T6" fmla="*/ 15 w 26"/>
              <a:gd name="T7" fmla="*/ 0 h 188"/>
              <a:gd name="T8" fmla="*/ 26 w 26"/>
              <a:gd name="T9" fmla="*/ 186 h 188"/>
              <a:gd name="T10" fmla="*/ 0 w 26"/>
              <a:gd name="T11" fmla="*/ 188 h 188"/>
              <a:gd name="T12" fmla="*/ 0 w 26"/>
              <a:gd name="T13" fmla="*/ 184 h 188"/>
              <a:gd name="T14" fmla="*/ 0 w 26"/>
              <a:gd name="T15" fmla="*/ 184 h 1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88">
                <a:moveTo>
                  <a:pt x="0" y="184"/>
                </a:moveTo>
                <a:lnTo>
                  <a:pt x="20" y="183"/>
                </a:lnTo>
                <a:lnTo>
                  <a:pt x="10" y="0"/>
                </a:lnTo>
                <a:lnTo>
                  <a:pt x="15" y="0"/>
                </a:lnTo>
                <a:lnTo>
                  <a:pt x="26" y="186"/>
                </a:lnTo>
                <a:lnTo>
                  <a:pt x="0" y="188"/>
                </a:lnTo>
                <a:lnTo>
                  <a:pt x="0" y="184"/>
                </a:lnTo>
                <a:lnTo>
                  <a:pt x="0" y="18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903"/>
          <p:cNvSpPr>
            <a:spLocks noEditPoints="1"/>
          </p:cNvSpPr>
          <p:nvPr>
            <p:custDataLst>
              <p:tags r:id="rId35"/>
            </p:custDataLst>
          </p:nvPr>
        </p:nvSpPr>
        <p:spPr bwMode="auto">
          <a:xfrm>
            <a:off x="2446020" y="4851400"/>
            <a:ext cx="168910" cy="1094105"/>
          </a:xfrm>
          <a:custGeom>
            <a:avLst/>
            <a:gdLst>
              <a:gd name="T0" fmla="*/ 0 w 30"/>
              <a:gd name="T1" fmla="*/ 191 h 194"/>
              <a:gd name="T2" fmla="*/ 0 w 30"/>
              <a:gd name="T3" fmla="*/ 187 h 194"/>
              <a:gd name="T4" fmla="*/ 2 w 30"/>
              <a:gd name="T5" fmla="*/ 187 h 194"/>
              <a:gd name="T6" fmla="*/ 2 w 30"/>
              <a:gd name="T7" fmla="*/ 189 h 194"/>
              <a:gd name="T8" fmla="*/ 2 w 30"/>
              <a:gd name="T9" fmla="*/ 187 h 194"/>
              <a:gd name="T10" fmla="*/ 0 w 30"/>
              <a:gd name="T11" fmla="*/ 187 h 194"/>
              <a:gd name="T12" fmla="*/ 0 w 30"/>
              <a:gd name="T13" fmla="*/ 185 h 194"/>
              <a:gd name="T14" fmla="*/ 20 w 30"/>
              <a:gd name="T15" fmla="*/ 184 h 194"/>
              <a:gd name="T16" fmla="*/ 10 w 30"/>
              <a:gd name="T17" fmla="*/ 0 h 194"/>
              <a:gd name="T18" fmla="*/ 18 w 30"/>
              <a:gd name="T19" fmla="*/ 0 h 194"/>
              <a:gd name="T20" fmla="*/ 30 w 30"/>
              <a:gd name="T21" fmla="*/ 191 h 194"/>
              <a:gd name="T22" fmla="*/ 0 w 30"/>
              <a:gd name="T23" fmla="*/ 194 h 194"/>
              <a:gd name="T24" fmla="*/ 0 w 30"/>
              <a:gd name="T25" fmla="*/ 191 h 194"/>
              <a:gd name="T26" fmla="*/ 0 w 30"/>
              <a:gd name="T27" fmla="*/ 191 h 194"/>
              <a:gd name="T28" fmla="*/ 24 w 30"/>
              <a:gd name="T29" fmla="*/ 188 h 194"/>
              <a:gd name="T30" fmla="*/ 24 w 30"/>
              <a:gd name="T31" fmla="*/ 188 h 194"/>
              <a:gd name="T32" fmla="*/ 18 w 30"/>
              <a:gd name="T33" fmla="*/ 64 h 194"/>
              <a:gd name="T34" fmla="*/ 24 w 30"/>
              <a:gd name="T35" fmla="*/ 188 h 194"/>
              <a:gd name="T36" fmla="*/ 24 w 30"/>
              <a:gd name="T37" fmla="*/ 18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194">
                <a:moveTo>
                  <a:pt x="0" y="191"/>
                </a:moveTo>
                <a:lnTo>
                  <a:pt x="0" y="187"/>
                </a:lnTo>
                <a:lnTo>
                  <a:pt x="2" y="187"/>
                </a:lnTo>
                <a:lnTo>
                  <a:pt x="2" y="189"/>
                </a:lnTo>
                <a:lnTo>
                  <a:pt x="2" y="187"/>
                </a:lnTo>
                <a:lnTo>
                  <a:pt x="0" y="187"/>
                </a:lnTo>
                <a:lnTo>
                  <a:pt x="0" y="185"/>
                </a:lnTo>
                <a:lnTo>
                  <a:pt x="20" y="184"/>
                </a:lnTo>
                <a:lnTo>
                  <a:pt x="10" y="0"/>
                </a:lnTo>
                <a:lnTo>
                  <a:pt x="18" y="0"/>
                </a:lnTo>
                <a:lnTo>
                  <a:pt x="30" y="191"/>
                </a:lnTo>
                <a:lnTo>
                  <a:pt x="0" y="194"/>
                </a:lnTo>
                <a:lnTo>
                  <a:pt x="0" y="191"/>
                </a:lnTo>
                <a:lnTo>
                  <a:pt x="0" y="191"/>
                </a:lnTo>
                <a:close/>
                <a:moveTo>
                  <a:pt x="24" y="188"/>
                </a:moveTo>
                <a:lnTo>
                  <a:pt x="24" y="188"/>
                </a:lnTo>
                <a:lnTo>
                  <a:pt x="18" y="64"/>
                </a:lnTo>
                <a:lnTo>
                  <a:pt x="24" y="188"/>
                </a:lnTo>
                <a:lnTo>
                  <a:pt x="24" y="188"/>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904"/>
          <p:cNvSpPr>
            <a:spLocks noEditPoints="1"/>
          </p:cNvSpPr>
          <p:nvPr>
            <p:custDataLst>
              <p:tags r:id="rId36"/>
            </p:custDataLst>
          </p:nvPr>
        </p:nvSpPr>
        <p:spPr bwMode="auto">
          <a:xfrm>
            <a:off x="2620645" y="4862830"/>
            <a:ext cx="270510" cy="1037590"/>
          </a:xfrm>
          <a:custGeom>
            <a:avLst/>
            <a:gdLst>
              <a:gd name="T0" fmla="*/ 0 w 48"/>
              <a:gd name="T1" fmla="*/ 1 h 184"/>
              <a:gd name="T2" fmla="*/ 4 w 48"/>
              <a:gd name="T3" fmla="*/ 0 h 184"/>
              <a:gd name="T4" fmla="*/ 18 w 48"/>
              <a:gd name="T5" fmla="*/ 178 h 184"/>
              <a:gd name="T6" fmla="*/ 47 w 48"/>
              <a:gd name="T7" fmla="*/ 169 h 184"/>
              <a:gd name="T8" fmla="*/ 48 w 48"/>
              <a:gd name="T9" fmla="*/ 173 h 184"/>
              <a:gd name="T10" fmla="*/ 13 w 48"/>
              <a:gd name="T11" fmla="*/ 184 h 184"/>
              <a:gd name="T12" fmla="*/ 0 w 48"/>
              <a:gd name="T13" fmla="*/ 1 h 184"/>
              <a:gd name="T14" fmla="*/ 0 w 48"/>
              <a:gd name="T15" fmla="*/ 1 h 184"/>
              <a:gd name="T16" fmla="*/ 0 w 48"/>
              <a:gd name="T17" fmla="*/ 1 h 184"/>
              <a:gd name="T18" fmla="*/ 0 w 48"/>
              <a:gd name="T19" fmla="*/ 1 h 184"/>
              <a:gd name="T20" fmla="*/ 0 w 48"/>
              <a:gd name="T21" fmla="*/ 1 h 184"/>
              <a:gd name="T22" fmla="*/ 0 w 48"/>
              <a:gd name="T23" fmla="*/ 1 h 184"/>
              <a:gd name="T24" fmla="*/ 0 w 48"/>
              <a:gd name="T25" fmla="*/ 1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184">
                <a:moveTo>
                  <a:pt x="0" y="1"/>
                </a:moveTo>
                <a:lnTo>
                  <a:pt x="4" y="0"/>
                </a:lnTo>
                <a:lnTo>
                  <a:pt x="18" y="178"/>
                </a:lnTo>
                <a:lnTo>
                  <a:pt x="47" y="169"/>
                </a:lnTo>
                <a:lnTo>
                  <a:pt x="48" y="173"/>
                </a:lnTo>
                <a:lnTo>
                  <a:pt x="13" y="184"/>
                </a:lnTo>
                <a:lnTo>
                  <a:pt x="0" y="1"/>
                </a:lnTo>
                <a:lnTo>
                  <a:pt x="0" y="1"/>
                </a:lnTo>
                <a:close/>
                <a:moveTo>
                  <a:pt x="0" y="1"/>
                </a:moveTo>
                <a:lnTo>
                  <a:pt x="0" y="1"/>
                </a:lnTo>
                <a:lnTo>
                  <a:pt x="0" y="1"/>
                </a:lnTo>
                <a:lnTo>
                  <a:pt x="0"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905"/>
          <p:cNvSpPr>
            <a:spLocks noEditPoints="1"/>
          </p:cNvSpPr>
          <p:nvPr>
            <p:custDataLst>
              <p:tags r:id="rId37"/>
            </p:custDataLst>
          </p:nvPr>
        </p:nvSpPr>
        <p:spPr bwMode="auto">
          <a:xfrm>
            <a:off x="2609215" y="4846320"/>
            <a:ext cx="293370" cy="1071245"/>
          </a:xfrm>
          <a:custGeom>
            <a:avLst/>
            <a:gdLst>
              <a:gd name="T0" fmla="*/ 0 w 52"/>
              <a:gd name="T1" fmla="*/ 4 h 190"/>
              <a:gd name="T2" fmla="*/ 2 w 52"/>
              <a:gd name="T3" fmla="*/ 4 h 190"/>
              <a:gd name="T4" fmla="*/ 3 w 52"/>
              <a:gd name="T5" fmla="*/ 5 h 190"/>
              <a:gd name="T6" fmla="*/ 2 w 52"/>
              <a:gd name="T7" fmla="*/ 4 h 190"/>
              <a:gd name="T8" fmla="*/ 0 w 52"/>
              <a:gd name="T9" fmla="*/ 4 h 190"/>
              <a:gd name="T10" fmla="*/ 0 w 52"/>
              <a:gd name="T11" fmla="*/ 1 h 190"/>
              <a:gd name="T12" fmla="*/ 9 w 52"/>
              <a:gd name="T13" fmla="*/ 0 h 190"/>
              <a:gd name="T14" fmla="*/ 22 w 52"/>
              <a:gd name="T15" fmla="*/ 178 h 190"/>
              <a:gd name="T16" fmla="*/ 50 w 52"/>
              <a:gd name="T17" fmla="*/ 168 h 190"/>
              <a:gd name="T18" fmla="*/ 52 w 52"/>
              <a:gd name="T19" fmla="*/ 177 h 190"/>
              <a:gd name="T20" fmla="*/ 13 w 52"/>
              <a:gd name="T21" fmla="*/ 190 h 190"/>
              <a:gd name="T22" fmla="*/ 0 w 52"/>
              <a:gd name="T23" fmla="*/ 4 h 190"/>
              <a:gd name="T24" fmla="*/ 0 w 52"/>
              <a:gd name="T25" fmla="*/ 4 h 190"/>
              <a:gd name="T26" fmla="*/ 17 w 52"/>
              <a:gd name="T27" fmla="*/ 184 h 190"/>
              <a:gd name="T28" fmla="*/ 17 w 52"/>
              <a:gd name="T29" fmla="*/ 184 h 190"/>
              <a:gd name="T30" fmla="*/ 6 w 52"/>
              <a:gd name="T31" fmla="*/ 28 h 190"/>
              <a:gd name="T32" fmla="*/ 17 w 52"/>
              <a:gd name="T33" fmla="*/ 184 h 190"/>
              <a:gd name="T34" fmla="*/ 17 w 52"/>
              <a:gd name="T35" fmla="*/ 184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 h="190">
                <a:moveTo>
                  <a:pt x="0" y="4"/>
                </a:moveTo>
                <a:lnTo>
                  <a:pt x="2" y="4"/>
                </a:lnTo>
                <a:lnTo>
                  <a:pt x="3" y="5"/>
                </a:lnTo>
                <a:lnTo>
                  <a:pt x="2" y="4"/>
                </a:lnTo>
                <a:lnTo>
                  <a:pt x="0" y="4"/>
                </a:lnTo>
                <a:lnTo>
                  <a:pt x="0" y="1"/>
                </a:lnTo>
                <a:lnTo>
                  <a:pt x="9" y="0"/>
                </a:lnTo>
                <a:lnTo>
                  <a:pt x="22" y="178"/>
                </a:lnTo>
                <a:lnTo>
                  <a:pt x="50" y="168"/>
                </a:lnTo>
                <a:lnTo>
                  <a:pt x="52" y="177"/>
                </a:lnTo>
                <a:lnTo>
                  <a:pt x="13" y="190"/>
                </a:lnTo>
                <a:lnTo>
                  <a:pt x="0" y="4"/>
                </a:lnTo>
                <a:lnTo>
                  <a:pt x="0" y="4"/>
                </a:lnTo>
                <a:close/>
                <a:moveTo>
                  <a:pt x="17" y="184"/>
                </a:moveTo>
                <a:lnTo>
                  <a:pt x="17" y="184"/>
                </a:lnTo>
                <a:lnTo>
                  <a:pt x="6" y="28"/>
                </a:lnTo>
                <a:lnTo>
                  <a:pt x="17" y="184"/>
                </a:lnTo>
                <a:lnTo>
                  <a:pt x="17" y="18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907"/>
          <p:cNvSpPr>
            <a:spLocks noEditPoints="1"/>
          </p:cNvSpPr>
          <p:nvPr>
            <p:custDataLst>
              <p:tags r:id="rId38"/>
            </p:custDataLst>
          </p:nvPr>
        </p:nvSpPr>
        <p:spPr bwMode="auto">
          <a:xfrm>
            <a:off x="2795270" y="1987550"/>
            <a:ext cx="1352550" cy="1167130"/>
          </a:xfrm>
          <a:custGeom>
            <a:avLst/>
            <a:gdLst>
              <a:gd name="T0" fmla="*/ 1 w 185"/>
              <a:gd name="T1" fmla="*/ 14 h 234"/>
              <a:gd name="T2" fmla="*/ 3 w 185"/>
              <a:gd name="T3" fmla="*/ 14 h 234"/>
              <a:gd name="T4" fmla="*/ 6 w 185"/>
              <a:gd name="T5" fmla="*/ 14 h 234"/>
              <a:gd name="T6" fmla="*/ 3 w 185"/>
              <a:gd name="T7" fmla="*/ 14 h 234"/>
              <a:gd name="T8" fmla="*/ 1 w 185"/>
              <a:gd name="T9" fmla="*/ 14 h 234"/>
              <a:gd name="T10" fmla="*/ 0 w 185"/>
              <a:gd name="T11" fmla="*/ 10 h 234"/>
              <a:gd name="T12" fmla="*/ 180 w 185"/>
              <a:gd name="T13" fmla="*/ 0 h 234"/>
              <a:gd name="T14" fmla="*/ 185 w 185"/>
              <a:gd name="T15" fmla="*/ 227 h 234"/>
              <a:gd name="T16" fmla="*/ 18 w 185"/>
              <a:gd name="T17" fmla="*/ 234 h 234"/>
              <a:gd name="T18" fmla="*/ 1 w 185"/>
              <a:gd name="T19" fmla="*/ 14 h 234"/>
              <a:gd name="T20" fmla="*/ 1 w 185"/>
              <a:gd name="T21" fmla="*/ 14 h 234"/>
              <a:gd name="T22" fmla="*/ 22 w 185"/>
              <a:gd name="T23" fmla="*/ 229 h 234"/>
              <a:gd name="T24" fmla="*/ 59 w 185"/>
              <a:gd name="T25" fmla="*/ 227 h 234"/>
              <a:gd name="T26" fmla="*/ 24 w 185"/>
              <a:gd name="T27" fmla="*/ 229 h 234"/>
              <a:gd name="T28" fmla="*/ 22 w 185"/>
              <a:gd name="T29" fmla="*/ 229 h 234"/>
              <a:gd name="T30" fmla="*/ 13 w 185"/>
              <a:gd name="T31" fmla="*/ 117 h 234"/>
              <a:gd name="T32" fmla="*/ 22 w 185"/>
              <a:gd name="T33" fmla="*/ 229 h 234"/>
              <a:gd name="T34" fmla="*/ 22 w 185"/>
              <a:gd name="T35" fmla="*/ 229 h 234"/>
              <a:gd name="T36" fmla="*/ 23 w 185"/>
              <a:gd name="T37" fmla="*/ 227 h 234"/>
              <a:gd name="T38" fmla="*/ 25 w 185"/>
              <a:gd name="T39" fmla="*/ 227 h 234"/>
              <a:gd name="T40" fmla="*/ 23 w 185"/>
              <a:gd name="T41" fmla="*/ 227 h 234"/>
              <a:gd name="T42" fmla="*/ 23 w 185"/>
              <a:gd name="T43" fmla="*/ 227 h 234"/>
              <a:gd name="T44" fmla="*/ 10 w 185"/>
              <a:gd name="T45" fmla="*/ 19 h 234"/>
              <a:gd name="T46" fmla="*/ 25 w 185"/>
              <a:gd name="T47" fmla="*/ 225 h 234"/>
              <a:gd name="T48" fmla="*/ 177 w 185"/>
              <a:gd name="T49" fmla="*/ 218 h 234"/>
              <a:gd name="T50" fmla="*/ 171 w 185"/>
              <a:gd name="T51" fmla="*/ 9 h 234"/>
              <a:gd name="T52" fmla="*/ 10 w 185"/>
              <a:gd name="T53" fmla="*/ 19 h 234"/>
              <a:gd name="T54" fmla="*/ 10 w 185"/>
              <a:gd name="T55" fmla="*/ 19 h 234"/>
              <a:gd name="T56" fmla="*/ 181 w 185"/>
              <a:gd name="T57" fmla="*/ 223 h 234"/>
              <a:gd name="T58" fmla="*/ 176 w 185"/>
              <a:gd name="T59" fmla="*/ 4 h 234"/>
              <a:gd name="T60" fmla="*/ 176 w 185"/>
              <a:gd name="T61" fmla="*/ 4 h 234"/>
              <a:gd name="T62" fmla="*/ 181 w 185"/>
              <a:gd name="T63" fmla="*/ 223 h 234"/>
              <a:gd name="T64" fmla="*/ 181 w 185"/>
              <a:gd name="T65" fmla="*/ 223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5" h="234">
                <a:moveTo>
                  <a:pt x="1" y="14"/>
                </a:moveTo>
                <a:lnTo>
                  <a:pt x="3" y="14"/>
                </a:lnTo>
                <a:lnTo>
                  <a:pt x="6" y="14"/>
                </a:lnTo>
                <a:lnTo>
                  <a:pt x="3" y="14"/>
                </a:lnTo>
                <a:lnTo>
                  <a:pt x="1" y="14"/>
                </a:lnTo>
                <a:lnTo>
                  <a:pt x="0" y="10"/>
                </a:lnTo>
                <a:lnTo>
                  <a:pt x="180" y="0"/>
                </a:lnTo>
                <a:lnTo>
                  <a:pt x="185" y="227"/>
                </a:lnTo>
                <a:lnTo>
                  <a:pt x="18" y="234"/>
                </a:lnTo>
                <a:lnTo>
                  <a:pt x="1" y="14"/>
                </a:lnTo>
                <a:lnTo>
                  <a:pt x="1" y="14"/>
                </a:lnTo>
                <a:close/>
                <a:moveTo>
                  <a:pt x="22" y="229"/>
                </a:moveTo>
                <a:lnTo>
                  <a:pt x="59" y="227"/>
                </a:lnTo>
                <a:lnTo>
                  <a:pt x="24" y="229"/>
                </a:lnTo>
                <a:lnTo>
                  <a:pt x="22" y="229"/>
                </a:lnTo>
                <a:lnTo>
                  <a:pt x="13" y="117"/>
                </a:lnTo>
                <a:lnTo>
                  <a:pt x="22" y="229"/>
                </a:lnTo>
                <a:lnTo>
                  <a:pt x="22" y="229"/>
                </a:lnTo>
                <a:close/>
                <a:moveTo>
                  <a:pt x="23" y="227"/>
                </a:moveTo>
                <a:lnTo>
                  <a:pt x="25" y="227"/>
                </a:lnTo>
                <a:lnTo>
                  <a:pt x="23" y="227"/>
                </a:lnTo>
                <a:lnTo>
                  <a:pt x="23" y="227"/>
                </a:lnTo>
                <a:close/>
                <a:moveTo>
                  <a:pt x="10" y="19"/>
                </a:moveTo>
                <a:lnTo>
                  <a:pt x="25" y="225"/>
                </a:lnTo>
                <a:lnTo>
                  <a:pt x="177" y="218"/>
                </a:lnTo>
                <a:lnTo>
                  <a:pt x="171" y="9"/>
                </a:lnTo>
                <a:lnTo>
                  <a:pt x="10" y="19"/>
                </a:lnTo>
                <a:lnTo>
                  <a:pt x="10" y="19"/>
                </a:lnTo>
                <a:close/>
                <a:moveTo>
                  <a:pt x="181" y="223"/>
                </a:moveTo>
                <a:lnTo>
                  <a:pt x="176" y="4"/>
                </a:lnTo>
                <a:lnTo>
                  <a:pt x="176" y="4"/>
                </a:lnTo>
                <a:lnTo>
                  <a:pt x="181" y="223"/>
                </a:lnTo>
                <a:lnTo>
                  <a:pt x="181" y="223"/>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矩形 51"/>
          <p:cNvSpPr/>
          <p:nvPr>
            <p:custDataLst>
              <p:tags r:id="rId39"/>
            </p:custDataLst>
          </p:nvPr>
        </p:nvSpPr>
        <p:spPr>
          <a:xfrm>
            <a:off x="2183609" y="5934008"/>
            <a:ext cx="2405809" cy="45719"/>
          </a:xfrm>
          <a:prstGeom prst="rect">
            <a:avLst/>
          </a:prstGeom>
          <a:solidFill>
            <a:srgbClr val="013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Freeform 174"/>
          <p:cNvSpPr/>
          <p:nvPr>
            <p:custDataLst>
              <p:tags r:id="rId40"/>
            </p:custDataLst>
          </p:nvPr>
        </p:nvSpPr>
        <p:spPr bwMode="auto">
          <a:xfrm>
            <a:off x="3893820" y="5018405"/>
            <a:ext cx="20955" cy="55880"/>
          </a:xfrm>
          <a:custGeom>
            <a:avLst/>
            <a:gdLst>
              <a:gd name="T0" fmla="*/ 3 w 3"/>
              <a:gd name="T1" fmla="*/ 4 h 8"/>
              <a:gd name="T2" fmla="*/ 3 w 3"/>
              <a:gd name="T3" fmla="*/ 3 h 8"/>
              <a:gd name="T4" fmla="*/ 0 w 3"/>
              <a:gd name="T5" fmla="*/ 4 h 8"/>
              <a:gd name="T6" fmla="*/ 0 w 3"/>
              <a:gd name="T7" fmla="*/ 6 h 8"/>
              <a:gd name="T8" fmla="*/ 3 w 3"/>
              <a:gd name="T9" fmla="*/ 4 h 8"/>
            </a:gdLst>
            <a:ahLst/>
            <a:cxnLst>
              <a:cxn ang="0">
                <a:pos x="T0" y="T1"/>
              </a:cxn>
              <a:cxn ang="0">
                <a:pos x="T2" y="T3"/>
              </a:cxn>
              <a:cxn ang="0">
                <a:pos x="T4" y="T5"/>
              </a:cxn>
              <a:cxn ang="0">
                <a:pos x="T6" y="T7"/>
              </a:cxn>
              <a:cxn ang="0">
                <a:pos x="T8" y="T9"/>
              </a:cxn>
            </a:cxnLst>
            <a:rect l="0" t="0" r="r" b="b"/>
            <a:pathLst>
              <a:path w="3" h="8">
                <a:moveTo>
                  <a:pt x="3" y="4"/>
                </a:moveTo>
                <a:cubicBezTo>
                  <a:pt x="3" y="4"/>
                  <a:pt x="3" y="3"/>
                  <a:pt x="3" y="3"/>
                </a:cubicBezTo>
                <a:cubicBezTo>
                  <a:pt x="3" y="0"/>
                  <a:pt x="0" y="2"/>
                  <a:pt x="0" y="4"/>
                </a:cubicBezTo>
                <a:cubicBezTo>
                  <a:pt x="0" y="4"/>
                  <a:pt x="0" y="5"/>
                  <a:pt x="0" y="6"/>
                </a:cubicBezTo>
                <a:cubicBezTo>
                  <a:pt x="0" y="8"/>
                  <a:pt x="3" y="6"/>
                  <a:pt x="3" y="4"/>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75"/>
          <p:cNvSpPr/>
          <p:nvPr>
            <p:custDataLst>
              <p:tags r:id="rId41"/>
            </p:custDataLst>
          </p:nvPr>
        </p:nvSpPr>
        <p:spPr bwMode="auto">
          <a:xfrm>
            <a:off x="3797300" y="5100955"/>
            <a:ext cx="41275" cy="20955"/>
          </a:xfrm>
          <a:custGeom>
            <a:avLst/>
            <a:gdLst>
              <a:gd name="T0" fmla="*/ 3 w 6"/>
              <a:gd name="T1" fmla="*/ 3 h 3"/>
              <a:gd name="T2" fmla="*/ 3 w 6"/>
              <a:gd name="T3" fmla="*/ 3 h 3"/>
              <a:gd name="T4" fmla="*/ 4 w 6"/>
              <a:gd name="T5" fmla="*/ 0 h 3"/>
              <a:gd name="T6" fmla="*/ 3 w 6"/>
              <a:gd name="T7" fmla="*/ 0 h 3"/>
              <a:gd name="T8" fmla="*/ 3 w 6"/>
              <a:gd name="T9" fmla="*/ 3 h 3"/>
            </a:gdLst>
            <a:ahLst/>
            <a:cxnLst>
              <a:cxn ang="0">
                <a:pos x="T0" y="T1"/>
              </a:cxn>
              <a:cxn ang="0">
                <a:pos x="T2" y="T3"/>
              </a:cxn>
              <a:cxn ang="0">
                <a:pos x="T4" y="T5"/>
              </a:cxn>
              <a:cxn ang="0">
                <a:pos x="T6" y="T7"/>
              </a:cxn>
              <a:cxn ang="0">
                <a:pos x="T8" y="T9"/>
              </a:cxn>
            </a:cxnLst>
            <a:rect l="0" t="0" r="r" b="b"/>
            <a:pathLst>
              <a:path w="6" h="3">
                <a:moveTo>
                  <a:pt x="3" y="3"/>
                </a:moveTo>
                <a:cubicBezTo>
                  <a:pt x="3" y="3"/>
                  <a:pt x="3" y="3"/>
                  <a:pt x="3" y="3"/>
                </a:cubicBezTo>
                <a:cubicBezTo>
                  <a:pt x="5" y="3"/>
                  <a:pt x="6" y="0"/>
                  <a:pt x="4" y="0"/>
                </a:cubicBezTo>
                <a:cubicBezTo>
                  <a:pt x="4" y="0"/>
                  <a:pt x="4" y="0"/>
                  <a:pt x="3" y="0"/>
                </a:cubicBezTo>
                <a:cubicBezTo>
                  <a:pt x="2" y="0"/>
                  <a:pt x="0" y="3"/>
                  <a:pt x="3" y="3"/>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176"/>
          <p:cNvSpPr/>
          <p:nvPr>
            <p:custDataLst>
              <p:tags r:id="rId42"/>
            </p:custDataLst>
          </p:nvPr>
        </p:nvSpPr>
        <p:spPr bwMode="auto">
          <a:xfrm>
            <a:off x="3762375" y="5100955"/>
            <a:ext cx="41275" cy="41275"/>
          </a:xfrm>
          <a:custGeom>
            <a:avLst/>
            <a:gdLst>
              <a:gd name="T0" fmla="*/ 4 w 6"/>
              <a:gd name="T1" fmla="*/ 4 h 6"/>
              <a:gd name="T2" fmla="*/ 4 w 6"/>
              <a:gd name="T3" fmla="*/ 4 h 6"/>
              <a:gd name="T4" fmla="*/ 3 w 6"/>
              <a:gd name="T5" fmla="*/ 2 h 6"/>
              <a:gd name="T6" fmla="*/ 2 w 6"/>
              <a:gd name="T7" fmla="*/ 2 h 6"/>
              <a:gd name="T8" fmla="*/ 4 w 6"/>
              <a:gd name="T9" fmla="*/ 4 h 6"/>
            </a:gdLst>
            <a:ahLst/>
            <a:cxnLst>
              <a:cxn ang="0">
                <a:pos x="T0" y="T1"/>
              </a:cxn>
              <a:cxn ang="0">
                <a:pos x="T2" y="T3"/>
              </a:cxn>
              <a:cxn ang="0">
                <a:pos x="T4" y="T5"/>
              </a:cxn>
              <a:cxn ang="0">
                <a:pos x="T6" y="T7"/>
              </a:cxn>
              <a:cxn ang="0">
                <a:pos x="T8" y="T9"/>
              </a:cxn>
            </a:cxnLst>
            <a:rect l="0" t="0" r="r" b="b"/>
            <a:pathLst>
              <a:path w="6" h="6">
                <a:moveTo>
                  <a:pt x="4" y="4"/>
                </a:moveTo>
                <a:cubicBezTo>
                  <a:pt x="4" y="4"/>
                  <a:pt x="4" y="4"/>
                  <a:pt x="4" y="4"/>
                </a:cubicBezTo>
                <a:cubicBezTo>
                  <a:pt x="6" y="2"/>
                  <a:pt x="4" y="0"/>
                  <a:pt x="3" y="2"/>
                </a:cubicBezTo>
                <a:cubicBezTo>
                  <a:pt x="2" y="2"/>
                  <a:pt x="2" y="2"/>
                  <a:pt x="2" y="2"/>
                </a:cubicBezTo>
                <a:cubicBezTo>
                  <a:pt x="0" y="4"/>
                  <a:pt x="2" y="6"/>
                  <a:pt x="4" y="4"/>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77"/>
          <p:cNvSpPr/>
          <p:nvPr>
            <p:custDataLst>
              <p:tags r:id="rId43"/>
            </p:custDataLst>
          </p:nvPr>
        </p:nvSpPr>
        <p:spPr bwMode="auto">
          <a:xfrm>
            <a:off x="3727450" y="5163185"/>
            <a:ext cx="43180" cy="62230"/>
          </a:xfrm>
          <a:custGeom>
            <a:avLst/>
            <a:gdLst>
              <a:gd name="T0" fmla="*/ 3 w 6"/>
              <a:gd name="T1" fmla="*/ 7 h 9"/>
              <a:gd name="T2" fmla="*/ 5 w 6"/>
              <a:gd name="T3" fmla="*/ 3 h 9"/>
              <a:gd name="T4" fmla="*/ 2 w 6"/>
              <a:gd name="T5" fmla="*/ 2 h 9"/>
              <a:gd name="T6" fmla="*/ 1 w 6"/>
              <a:gd name="T7" fmla="*/ 5 h 9"/>
              <a:gd name="T8" fmla="*/ 3 w 6"/>
              <a:gd name="T9" fmla="*/ 7 h 9"/>
            </a:gdLst>
            <a:ahLst/>
            <a:cxnLst>
              <a:cxn ang="0">
                <a:pos x="T0" y="T1"/>
              </a:cxn>
              <a:cxn ang="0">
                <a:pos x="T2" y="T3"/>
              </a:cxn>
              <a:cxn ang="0">
                <a:pos x="T4" y="T5"/>
              </a:cxn>
              <a:cxn ang="0">
                <a:pos x="T6" y="T7"/>
              </a:cxn>
              <a:cxn ang="0">
                <a:pos x="T8" y="T9"/>
              </a:cxn>
            </a:cxnLst>
            <a:rect l="0" t="0" r="r" b="b"/>
            <a:pathLst>
              <a:path w="6" h="9">
                <a:moveTo>
                  <a:pt x="3" y="7"/>
                </a:moveTo>
                <a:cubicBezTo>
                  <a:pt x="4" y="6"/>
                  <a:pt x="5" y="4"/>
                  <a:pt x="5" y="3"/>
                </a:cubicBezTo>
                <a:cubicBezTo>
                  <a:pt x="6" y="0"/>
                  <a:pt x="3" y="0"/>
                  <a:pt x="2" y="2"/>
                </a:cubicBezTo>
                <a:cubicBezTo>
                  <a:pt x="2" y="3"/>
                  <a:pt x="1" y="4"/>
                  <a:pt x="1" y="5"/>
                </a:cubicBezTo>
                <a:cubicBezTo>
                  <a:pt x="0" y="7"/>
                  <a:pt x="2" y="9"/>
                  <a:pt x="3" y="7"/>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178"/>
          <p:cNvSpPr/>
          <p:nvPr>
            <p:custDataLst>
              <p:tags r:id="rId44"/>
            </p:custDataLst>
          </p:nvPr>
        </p:nvSpPr>
        <p:spPr bwMode="auto">
          <a:xfrm>
            <a:off x="3679825" y="5196205"/>
            <a:ext cx="41275" cy="34925"/>
          </a:xfrm>
          <a:custGeom>
            <a:avLst/>
            <a:gdLst>
              <a:gd name="T0" fmla="*/ 2 w 6"/>
              <a:gd name="T1" fmla="*/ 5 h 5"/>
              <a:gd name="T2" fmla="*/ 4 w 6"/>
              <a:gd name="T3" fmla="*/ 4 h 5"/>
              <a:gd name="T4" fmla="*/ 3 w 6"/>
              <a:gd name="T5" fmla="*/ 1 h 5"/>
              <a:gd name="T6" fmla="*/ 2 w 6"/>
              <a:gd name="T7" fmla="*/ 1 h 5"/>
              <a:gd name="T8" fmla="*/ 0 w 6"/>
              <a:gd name="T9" fmla="*/ 4 h 5"/>
              <a:gd name="T10" fmla="*/ 2 w 6"/>
              <a:gd name="T11" fmla="*/ 5 h 5"/>
            </a:gdLst>
            <a:ahLst/>
            <a:cxnLst>
              <a:cxn ang="0">
                <a:pos x="T0" y="T1"/>
              </a:cxn>
              <a:cxn ang="0">
                <a:pos x="T2" y="T3"/>
              </a:cxn>
              <a:cxn ang="0">
                <a:pos x="T4" y="T5"/>
              </a:cxn>
              <a:cxn ang="0">
                <a:pos x="T6" y="T7"/>
              </a:cxn>
              <a:cxn ang="0">
                <a:pos x="T8" y="T9"/>
              </a:cxn>
              <a:cxn ang="0">
                <a:pos x="T10" y="T11"/>
              </a:cxn>
            </a:cxnLst>
            <a:rect l="0" t="0" r="r" b="b"/>
            <a:pathLst>
              <a:path w="6" h="5">
                <a:moveTo>
                  <a:pt x="2" y="5"/>
                </a:moveTo>
                <a:cubicBezTo>
                  <a:pt x="3" y="5"/>
                  <a:pt x="4" y="4"/>
                  <a:pt x="4" y="4"/>
                </a:cubicBezTo>
                <a:cubicBezTo>
                  <a:pt x="6" y="2"/>
                  <a:pt x="5" y="0"/>
                  <a:pt x="3" y="1"/>
                </a:cubicBezTo>
                <a:cubicBezTo>
                  <a:pt x="3" y="1"/>
                  <a:pt x="2" y="2"/>
                  <a:pt x="2" y="1"/>
                </a:cubicBezTo>
                <a:cubicBezTo>
                  <a:pt x="1" y="2"/>
                  <a:pt x="0" y="3"/>
                  <a:pt x="0" y="4"/>
                </a:cubicBezTo>
                <a:cubicBezTo>
                  <a:pt x="0" y="5"/>
                  <a:pt x="1" y="5"/>
                  <a:pt x="2" y="5"/>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79"/>
          <p:cNvSpPr>
            <a:spLocks noEditPoints="1"/>
          </p:cNvSpPr>
          <p:nvPr>
            <p:custDataLst>
              <p:tags r:id="rId45"/>
            </p:custDataLst>
          </p:nvPr>
        </p:nvSpPr>
        <p:spPr bwMode="auto">
          <a:xfrm>
            <a:off x="3721100" y="5210810"/>
            <a:ext cx="34925" cy="33655"/>
          </a:xfrm>
          <a:custGeom>
            <a:avLst/>
            <a:gdLst>
              <a:gd name="T0" fmla="*/ 2 w 5"/>
              <a:gd name="T1" fmla="*/ 5 h 5"/>
              <a:gd name="T2" fmla="*/ 3 w 5"/>
              <a:gd name="T3" fmla="*/ 2 h 5"/>
              <a:gd name="T4" fmla="*/ 0 w 5"/>
              <a:gd name="T5" fmla="*/ 3 h 5"/>
              <a:gd name="T6" fmla="*/ 2 w 5"/>
              <a:gd name="T7" fmla="*/ 5 h 5"/>
              <a:gd name="T8" fmla="*/ 3 w 5"/>
              <a:gd name="T9" fmla="*/ 2 h 5"/>
              <a:gd name="T10" fmla="*/ 3 w 5"/>
              <a:gd name="T11" fmla="*/ 2 h 5"/>
              <a:gd name="T12" fmla="*/ 3 w 5"/>
              <a:gd name="T13" fmla="*/ 2 h 5"/>
              <a:gd name="T14" fmla="*/ 3 w 5"/>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2" y="5"/>
                </a:moveTo>
                <a:cubicBezTo>
                  <a:pt x="3" y="5"/>
                  <a:pt x="5" y="2"/>
                  <a:pt x="3" y="2"/>
                </a:cubicBezTo>
                <a:cubicBezTo>
                  <a:pt x="3" y="0"/>
                  <a:pt x="0" y="2"/>
                  <a:pt x="0" y="3"/>
                </a:cubicBezTo>
                <a:cubicBezTo>
                  <a:pt x="0" y="5"/>
                  <a:pt x="1" y="5"/>
                  <a:pt x="2" y="5"/>
                </a:cubicBezTo>
                <a:close/>
                <a:moveTo>
                  <a:pt x="3" y="2"/>
                </a:moveTo>
                <a:cubicBezTo>
                  <a:pt x="3" y="2"/>
                  <a:pt x="3" y="2"/>
                  <a:pt x="3" y="2"/>
                </a:cubicBezTo>
                <a:cubicBezTo>
                  <a:pt x="3" y="2"/>
                  <a:pt x="3" y="2"/>
                  <a:pt x="3" y="2"/>
                </a:cubicBezTo>
                <a:cubicBezTo>
                  <a:pt x="3" y="2"/>
                  <a:pt x="3" y="2"/>
                  <a:pt x="3" y="2"/>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80"/>
          <p:cNvSpPr/>
          <p:nvPr>
            <p:custDataLst>
              <p:tags r:id="rId46"/>
            </p:custDataLst>
          </p:nvPr>
        </p:nvSpPr>
        <p:spPr bwMode="auto">
          <a:xfrm>
            <a:off x="3686175" y="5237480"/>
            <a:ext cx="34925" cy="68580"/>
          </a:xfrm>
          <a:custGeom>
            <a:avLst/>
            <a:gdLst>
              <a:gd name="T0" fmla="*/ 2 w 5"/>
              <a:gd name="T1" fmla="*/ 3 h 10"/>
              <a:gd name="T2" fmla="*/ 2 w 5"/>
              <a:gd name="T3" fmla="*/ 6 h 10"/>
              <a:gd name="T4" fmla="*/ 1 w 5"/>
              <a:gd name="T5" fmla="*/ 7 h 10"/>
              <a:gd name="T6" fmla="*/ 1 w 5"/>
              <a:gd name="T7" fmla="*/ 10 h 10"/>
              <a:gd name="T8" fmla="*/ 4 w 5"/>
              <a:gd name="T9" fmla="*/ 8 h 10"/>
              <a:gd name="T10" fmla="*/ 4 w 5"/>
              <a:gd name="T11" fmla="*/ 7 h 10"/>
              <a:gd name="T12" fmla="*/ 5 w 5"/>
              <a:gd name="T13" fmla="*/ 6 h 10"/>
              <a:gd name="T14" fmla="*/ 5 w 5"/>
              <a:gd name="T15" fmla="*/ 2 h 10"/>
              <a:gd name="T16" fmla="*/ 2 w 5"/>
              <a:gd name="T1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0">
                <a:moveTo>
                  <a:pt x="2" y="3"/>
                </a:moveTo>
                <a:cubicBezTo>
                  <a:pt x="2" y="4"/>
                  <a:pt x="2" y="5"/>
                  <a:pt x="2" y="6"/>
                </a:cubicBezTo>
                <a:cubicBezTo>
                  <a:pt x="1" y="6"/>
                  <a:pt x="1" y="7"/>
                  <a:pt x="1" y="7"/>
                </a:cubicBezTo>
                <a:cubicBezTo>
                  <a:pt x="0" y="8"/>
                  <a:pt x="0" y="9"/>
                  <a:pt x="1" y="10"/>
                </a:cubicBezTo>
                <a:cubicBezTo>
                  <a:pt x="2" y="10"/>
                  <a:pt x="3" y="9"/>
                  <a:pt x="4" y="8"/>
                </a:cubicBezTo>
                <a:cubicBezTo>
                  <a:pt x="4" y="8"/>
                  <a:pt x="4" y="8"/>
                  <a:pt x="4" y="7"/>
                </a:cubicBezTo>
                <a:cubicBezTo>
                  <a:pt x="5" y="7"/>
                  <a:pt x="5" y="6"/>
                  <a:pt x="5" y="6"/>
                </a:cubicBezTo>
                <a:cubicBezTo>
                  <a:pt x="5" y="4"/>
                  <a:pt x="5" y="3"/>
                  <a:pt x="5" y="2"/>
                </a:cubicBezTo>
                <a:cubicBezTo>
                  <a:pt x="5" y="0"/>
                  <a:pt x="2" y="1"/>
                  <a:pt x="2" y="3"/>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81"/>
          <p:cNvSpPr/>
          <p:nvPr>
            <p:custDataLst>
              <p:tags r:id="rId47"/>
            </p:custDataLst>
          </p:nvPr>
        </p:nvSpPr>
        <p:spPr bwMode="auto">
          <a:xfrm>
            <a:off x="3693795" y="5347335"/>
            <a:ext cx="33655" cy="27305"/>
          </a:xfrm>
          <a:custGeom>
            <a:avLst/>
            <a:gdLst>
              <a:gd name="T0" fmla="*/ 3 w 5"/>
              <a:gd name="T1" fmla="*/ 0 h 4"/>
              <a:gd name="T2" fmla="*/ 2 w 5"/>
              <a:gd name="T3" fmla="*/ 4 h 4"/>
              <a:gd name="T4" fmla="*/ 3 w 5"/>
              <a:gd name="T5" fmla="*/ 0 h 4"/>
            </a:gdLst>
            <a:ahLst/>
            <a:cxnLst>
              <a:cxn ang="0">
                <a:pos x="T0" y="T1"/>
              </a:cxn>
              <a:cxn ang="0">
                <a:pos x="T2" y="T3"/>
              </a:cxn>
              <a:cxn ang="0">
                <a:pos x="T4" y="T5"/>
              </a:cxn>
            </a:cxnLst>
            <a:rect l="0" t="0" r="r" b="b"/>
            <a:pathLst>
              <a:path w="5" h="4">
                <a:moveTo>
                  <a:pt x="3" y="0"/>
                </a:moveTo>
                <a:cubicBezTo>
                  <a:pt x="1" y="0"/>
                  <a:pt x="0" y="4"/>
                  <a:pt x="2" y="4"/>
                </a:cubicBezTo>
                <a:cubicBezTo>
                  <a:pt x="4" y="4"/>
                  <a:pt x="5" y="0"/>
                  <a:pt x="3" y="0"/>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82"/>
          <p:cNvSpPr/>
          <p:nvPr>
            <p:custDataLst>
              <p:tags r:id="rId48"/>
            </p:custDataLst>
          </p:nvPr>
        </p:nvSpPr>
        <p:spPr bwMode="auto">
          <a:xfrm>
            <a:off x="3721100" y="5394960"/>
            <a:ext cx="27305" cy="55880"/>
          </a:xfrm>
          <a:custGeom>
            <a:avLst/>
            <a:gdLst>
              <a:gd name="T0" fmla="*/ 4 w 4"/>
              <a:gd name="T1" fmla="*/ 4 h 8"/>
              <a:gd name="T2" fmla="*/ 4 w 4"/>
              <a:gd name="T3" fmla="*/ 2 h 8"/>
              <a:gd name="T4" fmla="*/ 1 w 4"/>
              <a:gd name="T5" fmla="*/ 4 h 8"/>
              <a:gd name="T6" fmla="*/ 1 w 4"/>
              <a:gd name="T7" fmla="*/ 5 h 8"/>
              <a:gd name="T8" fmla="*/ 4 w 4"/>
              <a:gd name="T9" fmla="*/ 4 h 8"/>
            </a:gdLst>
            <a:ahLst/>
            <a:cxnLst>
              <a:cxn ang="0">
                <a:pos x="T0" y="T1"/>
              </a:cxn>
              <a:cxn ang="0">
                <a:pos x="T2" y="T3"/>
              </a:cxn>
              <a:cxn ang="0">
                <a:pos x="T4" y="T5"/>
              </a:cxn>
              <a:cxn ang="0">
                <a:pos x="T6" y="T7"/>
              </a:cxn>
              <a:cxn ang="0">
                <a:pos x="T8" y="T9"/>
              </a:cxn>
            </a:cxnLst>
            <a:rect l="0" t="0" r="r" b="b"/>
            <a:pathLst>
              <a:path w="4" h="8">
                <a:moveTo>
                  <a:pt x="4" y="4"/>
                </a:moveTo>
                <a:cubicBezTo>
                  <a:pt x="4" y="3"/>
                  <a:pt x="4" y="3"/>
                  <a:pt x="4" y="2"/>
                </a:cubicBezTo>
                <a:cubicBezTo>
                  <a:pt x="2" y="0"/>
                  <a:pt x="0" y="3"/>
                  <a:pt x="1" y="4"/>
                </a:cubicBezTo>
                <a:cubicBezTo>
                  <a:pt x="1" y="5"/>
                  <a:pt x="1" y="5"/>
                  <a:pt x="1" y="5"/>
                </a:cubicBezTo>
                <a:cubicBezTo>
                  <a:pt x="1" y="8"/>
                  <a:pt x="4" y="6"/>
                  <a:pt x="4" y="4"/>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83"/>
          <p:cNvSpPr/>
          <p:nvPr>
            <p:custDataLst>
              <p:tags r:id="rId49"/>
            </p:custDataLst>
          </p:nvPr>
        </p:nvSpPr>
        <p:spPr bwMode="auto">
          <a:xfrm>
            <a:off x="3686175" y="5504180"/>
            <a:ext cx="41275" cy="82550"/>
          </a:xfrm>
          <a:custGeom>
            <a:avLst/>
            <a:gdLst>
              <a:gd name="T0" fmla="*/ 5 w 6"/>
              <a:gd name="T1" fmla="*/ 8 h 12"/>
              <a:gd name="T2" fmla="*/ 4 w 6"/>
              <a:gd name="T3" fmla="*/ 4 h 12"/>
              <a:gd name="T4" fmla="*/ 3 w 6"/>
              <a:gd name="T5" fmla="*/ 4 h 12"/>
              <a:gd name="T6" fmla="*/ 3 w 6"/>
              <a:gd name="T7" fmla="*/ 0 h 12"/>
              <a:gd name="T8" fmla="*/ 2 w 6"/>
              <a:gd name="T9" fmla="*/ 4 h 12"/>
              <a:gd name="T10" fmla="*/ 0 w 6"/>
              <a:gd name="T11" fmla="*/ 6 h 12"/>
              <a:gd name="T12" fmla="*/ 2 w 6"/>
              <a:gd name="T13" fmla="*/ 10 h 12"/>
              <a:gd name="T14" fmla="*/ 5 w 6"/>
              <a:gd name="T15" fmla="*/ 8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5" y="8"/>
                </a:moveTo>
                <a:cubicBezTo>
                  <a:pt x="5" y="7"/>
                  <a:pt x="4" y="6"/>
                  <a:pt x="4" y="4"/>
                </a:cubicBezTo>
                <a:cubicBezTo>
                  <a:pt x="4" y="4"/>
                  <a:pt x="3" y="4"/>
                  <a:pt x="3" y="4"/>
                </a:cubicBezTo>
                <a:cubicBezTo>
                  <a:pt x="4" y="3"/>
                  <a:pt x="5" y="0"/>
                  <a:pt x="3" y="0"/>
                </a:cubicBezTo>
                <a:cubicBezTo>
                  <a:pt x="1" y="0"/>
                  <a:pt x="0" y="3"/>
                  <a:pt x="2" y="4"/>
                </a:cubicBezTo>
                <a:cubicBezTo>
                  <a:pt x="1" y="4"/>
                  <a:pt x="0" y="5"/>
                  <a:pt x="0" y="6"/>
                </a:cubicBezTo>
                <a:cubicBezTo>
                  <a:pt x="1" y="8"/>
                  <a:pt x="1" y="9"/>
                  <a:pt x="2" y="10"/>
                </a:cubicBezTo>
                <a:cubicBezTo>
                  <a:pt x="2" y="12"/>
                  <a:pt x="6" y="10"/>
                  <a:pt x="5" y="8"/>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84"/>
          <p:cNvSpPr>
            <a:spLocks noEditPoints="1"/>
          </p:cNvSpPr>
          <p:nvPr>
            <p:custDataLst>
              <p:tags r:id="rId50"/>
            </p:custDataLst>
          </p:nvPr>
        </p:nvSpPr>
        <p:spPr bwMode="auto">
          <a:xfrm>
            <a:off x="3735070" y="5586730"/>
            <a:ext cx="76200" cy="68580"/>
          </a:xfrm>
          <a:custGeom>
            <a:avLst/>
            <a:gdLst>
              <a:gd name="T0" fmla="*/ 8 w 11"/>
              <a:gd name="T1" fmla="*/ 8 h 10"/>
              <a:gd name="T2" fmla="*/ 10 w 11"/>
              <a:gd name="T3" fmla="*/ 5 h 10"/>
              <a:gd name="T4" fmla="*/ 9 w 11"/>
              <a:gd name="T5" fmla="*/ 4 h 10"/>
              <a:gd name="T6" fmla="*/ 10 w 11"/>
              <a:gd name="T7" fmla="*/ 3 h 10"/>
              <a:gd name="T8" fmla="*/ 10 w 11"/>
              <a:gd name="T9" fmla="*/ 2 h 10"/>
              <a:gd name="T10" fmla="*/ 7 w 11"/>
              <a:gd name="T11" fmla="*/ 3 h 10"/>
              <a:gd name="T12" fmla="*/ 7 w 11"/>
              <a:gd name="T13" fmla="*/ 4 h 10"/>
              <a:gd name="T14" fmla="*/ 7 w 11"/>
              <a:gd name="T15" fmla="*/ 5 h 10"/>
              <a:gd name="T16" fmla="*/ 5 w 11"/>
              <a:gd name="T17" fmla="*/ 5 h 10"/>
              <a:gd name="T18" fmla="*/ 4 w 11"/>
              <a:gd name="T19" fmla="*/ 3 h 10"/>
              <a:gd name="T20" fmla="*/ 4 w 11"/>
              <a:gd name="T21" fmla="*/ 3 h 10"/>
              <a:gd name="T22" fmla="*/ 3 w 11"/>
              <a:gd name="T23" fmla="*/ 7 h 10"/>
              <a:gd name="T24" fmla="*/ 4 w 11"/>
              <a:gd name="T25" fmla="*/ 7 h 10"/>
              <a:gd name="T26" fmla="*/ 5 w 11"/>
              <a:gd name="T27" fmla="*/ 6 h 10"/>
              <a:gd name="T28" fmla="*/ 5 w 11"/>
              <a:gd name="T29" fmla="*/ 8 h 10"/>
              <a:gd name="T30" fmla="*/ 6 w 11"/>
              <a:gd name="T31" fmla="*/ 9 h 10"/>
              <a:gd name="T32" fmla="*/ 8 w 11"/>
              <a:gd name="T33" fmla="*/ 8 h 10"/>
              <a:gd name="T34" fmla="*/ 9 w 11"/>
              <a:gd name="T35" fmla="*/ 5 h 10"/>
              <a:gd name="T36" fmla="*/ 9 w 11"/>
              <a:gd name="T37" fmla="*/ 5 h 10"/>
              <a:gd name="T38" fmla="*/ 9 w 11"/>
              <a:gd name="T39" fmla="*/ 5 h 10"/>
              <a:gd name="T40" fmla="*/ 9 w 11"/>
              <a:gd name="T4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0">
                <a:moveTo>
                  <a:pt x="8" y="8"/>
                </a:moveTo>
                <a:cubicBezTo>
                  <a:pt x="10" y="8"/>
                  <a:pt x="11" y="6"/>
                  <a:pt x="10" y="5"/>
                </a:cubicBezTo>
                <a:cubicBezTo>
                  <a:pt x="10" y="5"/>
                  <a:pt x="10" y="5"/>
                  <a:pt x="9" y="4"/>
                </a:cubicBezTo>
                <a:cubicBezTo>
                  <a:pt x="10" y="4"/>
                  <a:pt x="10" y="4"/>
                  <a:pt x="10" y="3"/>
                </a:cubicBezTo>
                <a:cubicBezTo>
                  <a:pt x="10" y="3"/>
                  <a:pt x="10" y="2"/>
                  <a:pt x="10" y="2"/>
                </a:cubicBezTo>
                <a:cubicBezTo>
                  <a:pt x="10" y="0"/>
                  <a:pt x="7" y="1"/>
                  <a:pt x="7" y="3"/>
                </a:cubicBezTo>
                <a:cubicBezTo>
                  <a:pt x="7" y="4"/>
                  <a:pt x="7" y="4"/>
                  <a:pt x="7" y="4"/>
                </a:cubicBezTo>
                <a:cubicBezTo>
                  <a:pt x="7" y="4"/>
                  <a:pt x="7" y="5"/>
                  <a:pt x="7" y="5"/>
                </a:cubicBezTo>
                <a:cubicBezTo>
                  <a:pt x="6" y="5"/>
                  <a:pt x="6" y="5"/>
                  <a:pt x="5" y="5"/>
                </a:cubicBezTo>
                <a:cubicBezTo>
                  <a:pt x="6" y="4"/>
                  <a:pt x="6" y="3"/>
                  <a:pt x="4" y="3"/>
                </a:cubicBezTo>
                <a:cubicBezTo>
                  <a:pt x="4" y="3"/>
                  <a:pt x="4" y="3"/>
                  <a:pt x="4" y="3"/>
                </a:cubicBezTo>
                <a:cubicBezTo>
                  <a:pt x="2" y="3"/>
                  <a:pt x="0" y="7"/>
                  <a:pt x="3" y="7"/>
                </a:cubicBezTo>
                <a:cubicBezTo>
                  <a:pt x="3" y="7"/>
                  <a:pt x="3" y="7"/>
                  <a:pt x="4" y="7"/>
                </a:cubicBezTo>
                <a:cubicBezTo>
                  <a:pt x="4" y="7"/>
                  <a:pt x="4" y="7"/>
                  <a:pt x="5" y="6"/>
                </a:cubicBezTo>
                <a:cubicBezTo>
                  <a:pt x="4" y="7"/>
                  <a:pt x="4" y="7"/>
                  <a:pt x="5" y="8"/>
                </a:cubicBezTo>
                <a:cubicBezTo>
                  <a:pt x="5" y="8"/>
                  <a:pt x="5" y="9"/>
                  <a:pt x="6" y="9"/>
                </a:cubicBezTo>
                <a:cubicBezTo>
                  <a:pt x="6" y="10"/>
                  <a:pt x="8" y="9"/>
                  <a:pt x="8" y="8"/>
                </a:cubicBezTo>
                <a:close/>
                <a:moveTo>
                  <a:pt x="9" y="5"/>
                </a:moveTo>
                <a:cubicBezTo>
                  <a:pt x="9" y="5"/>
                  <a:pt x="9" y="5"/>
                  <a:pt x="9" y="5"/>
                </a:cubicBezTo>
                <a:cubicBezTo>
                  <a:pt x="9" y="5"/>
                  <a:pt x="9" y="5"/>
                  <a:pt x="9" y="5"/>
                </a:cubicBezTo>
                <a:cubicBezTo>
                  <a:pt x="9" y="5"/>
                  <a:pt x="9" y="5"/>
                  <a:pt x="9" y="5"/>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85"/>
          <p:cNvSpPr/>
          <p:nvPr>
            <p:custDataLst>
              <p:tags r:id="rId51"/>
            </p:custDataLst>
          </p:nvPr>
        </p:nvSpPr>
        <p:spPr bwMode="auto">
          <a:xfrm>
            <a:off x="3865245" y="5690235"/>
            <a:ext cx="34925" cy="47625"/>
          </a:xfrm>
          <a:custGeom>
            <a:avLst/>
            <a:gdLst>
              <a:gd name="T0" fmla="*/ 1 w 5"/>
              <a:gd name="T1" fmla="*/ 2 h 7"/>
              <a:gd name="T2" fmla="*/ 0 w 5"/>
              <a:gd name="T3" fmla="*/ 5 h 7"/>
              <a:gd name="T4" fmla="*/ 3 w 5"/>
              <a:gd name="T5" fmla="*/ 4 h 7"/>
              <a:gd name="T6" fmla="*/ 3 w 5"/>
              <a:gd name="T7" fmla="*/ 4 h 7"/>
              <a:gd name="T8" fmla="*/ 1 w 5"/>
              <a:gd name="T9" fmla="*/ 2 h 7"/>
            </a:gdLst>
            <a:ahLst/>
            <a:cxnLst>
              <a:cxn ang="0">
                <a:pos x="T0" y="T1"/>
              </a:cxn>
              <a:cxn ang="0">
                <a:pos x="T2" y="T3"/>
              </a:cxn>
              <a:cxn ang="0">
                <a:pos x="T4" y="T5"/>
              </a:cxn>
              <a:cxn ang="0">
                <a:pos x="T6" y="T7"/>
              </a:cxn>
              <a:cxn ang="0">
                <a:pos x="T8" y="T9"/>
              </a:cxn>
            </a:cxnLst>
            <a:rect l="0" t="0" r="r" b="b"/>
            <a:pathLst>
              <a:path w="5" h="7">
                <a:moveTo>
                  <a:pt x="1" y="2"/>
                </a:moveTo>
                <a:cubicBezTo>
                  <a:pt x="0" y="3"/>
                  <a:pt x="0" y="4"/>
                  <a:pt x="0" y="5"/>
                </a:cubicBezTo>
                <a:cubicBezTo>
                  <a:pt x="0" y="7"/>
                  <a:pt x="3" y="6"/>
                  <a:pt x="3" y="4"/>
                </a:cubicBezTo>
                <a:cubicBezTo>
                  <a:pt x="3" y="4"/>
                  <a:pt x="3" y="4"/>
                  <a:pt x="3" y="4"/>
                </a:cubicBezTo>
                <a:cubicBezTo>
                  <a:pt x="5" y="2"/>
                  <a:pt x="2" y="0"/>
                  <a:pt x="1" y="2"/>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86"/>
          <p:cNvSpPr/>
          <p:nvPr>
            <p:custDataLst>
              <p:tags r:id="rId52"/>
            </p:custDataLst>
          </p:nvPr>
        </p:nvSpPr>
        <p:spPr bwMode="auto">
          <a:xfrm>
            <a:off x="3817620" y="5628005"/>
            <a:ext cx="268605" cy="322580"/>
          </a:xfrm>
          <a:custGeom>
            <a:avLst/>
            <a:gdLst>
              <a:gd name="T0" fmla="*/ 36 w 39"/>
              <a:gd name="T1" fmla="*/ 13 h 47"/>
              <a:gd name="T2" fmla="*/ 37 w 39"/>
              <a:gd name="T3" fmla="*/ 13 h 47"/>
              <a:gd name="T4" fmla="*/ 38 w 39"/>
              <a:gd name="T5" fmla="*/ 9 h 47"/>
              <a:gd name="T6" fmla="*/ 37 w 39"/>
              <a:gd name="T7" fmla="*/ 8 h 47"/>
              <a:gd name="T8" fmla="*/ 36 w 39"/>
              <a:gd name="T9" fmla="*/ 6 h 47"/>
              <a:gd name="T10" fmla="*/ 37 w 39"/>
              <a:gd name="T11" fmla="*/ 4 h 47"/>
              <a:gd name="T12" fmla="*/ 35 w 39"/>
              <a:gd name="T13" fmla="*/ 2 h 47"/>
              <a:gd name="T14" fmla="*/ 32 w 39"/>
              <a:gd name="T15" fmla="*/ 5 h 47"/>
              <a:gd name="T16" fmla="*/ 33 w 39"/>
              <a:gd name="T17" fmla="*/ 9 h 47"/>
              <a:gd name="T18" fmla="*/ 33 w 39"/>
              <a:gd name="T19" fmla="*/ 10 h 47"/>
              <a:gd name="T20" fmla="*/ 32 w 39"/>
              <a:gd name="T21" fmla="*/ 13 h 47"/>
              <a:gd name="T22" fmla="*/ 31 w 39"/>
              <a:gd name="T23" fmla="*/ 12 h 47"/>
              <a:gd name="T24" fmla="*/ 28 w 39"/>
              <a:gd name="T25" fmla="*/ 12 h 47"/>
              <a:gd name="T26" fmla="*/ 27 w 39"/>
              <a:gd name="T27" fmla="*/ 8 h 47"/>
              <a:gd name="T28" fmla="*/ 23 w 39"/>
              <a:gd name="T29" fmla="*/ 10 h 47"/>
              <a:gd name="T30" fmla="*/ 21 w 39"/>
              <a:gd name="T31" fmla="*/ 13 h 47"/>
              <a:gd name="T32" fmla="*/ 21 w 39"/>
              <a:gd name="T33" fmla="*/ 13 h 47"/>
              <a:gd name="T34" fmla="*/ 21 w 39"/>
              <a:gd name="T35" fmla="*/ 11 h 47"/>
              <a:gd name="T36" fmla="*/ 18 w 39"/>
              <a:gd name="T37" fmla="*/ 7 h 47"/>
              <a:gd name="T38" fmla="*/ 15 w 39"/>
              <a:gd name="T39" fmla="*/ 9 h 47"/>
              <a:gd name="T40" fmla="*/ 15 w 39"/>
              <a:gd name="T41" fmla="*/ 10 h 47"/>
              <a:gd name="T42" fmla="*/ 14 w 39"/>
              <a:gd name="T43" fmla="*/ 11 h 47"/>
              <a:gd name="T44" fmla="*/ 14 w 39"/>
              <a:gd name="T45" fmla="*/ 7 h 47"/>
              <a:gd name="T46" fmla="*/ 13 w 39"/>
              <a:gd name="T47" fmla="*/ 5 h 47"/>
              <a:gd name="T48" fmla="*/ 17 w 39"/>
              <a:gd name="T49" fmla="*/ 3 h 47"/>
              <a:gd name="T50" fmla="*/ 13 w 39"/>
              <a:gd name="T51" fmla="*/ 4 h 47"/>
              <a:gd name="T52" fmla="*/ 9 w 39"/>
              <a:gd name="T53" fmla="*/ 7 h 47"/>
              <a:gd name="T54" fmla="*/ 11 w 39"/>
              <a:gd name="T55" fmla="*/ 9 h 47"/>
              <a:gd name="T56" fmla="*/ 12 w 39"/>
              <a:gd name="T57" fmla="*/ 12 h 47"/>
              <a:gd name="T58" fmla="*/ 14 w 39"/>
              <a:gd name="T59" fmla="*/ 16 h 47"/>
              <a:gd name="T60" fmla="*/ 13 w 39"/>
              <a:gd name="T61" fmla="*/ 32 h 47"/>
              <a:gd name="T62" fmla="*/ 6 w 39"/>
              <a:gd name="T63" fmla="*/ 45 h 47"/>
              <a:gd name="T64" fmla="*/ 9 w 39"/>
              <a:gd name="T65" fmla="*/ 43 h 47"/>
              <a:gd name="T66" fmla="*/ 16 w 39"/>
              <a:gd name="T67" fmla="*/ 40 h 47"/>
              <a:gd name="T68" fmla="*/ 20 w 39"/>
              <a:gd name="T69" fmla="*/ 44 h 47"/>
              <a:gd name="T70" fmla="*/ 22 w 39"/>
              <a:gd name="T71" fmla="*/ 36 h 47"/>
              <a:gd name="T72" fmla="*/ 20 w 39"/>
              <a:gd name="T73" fmla="*/ 27 h 47"/>
              <a:gd name="T74" fmla="*/ 23 w 39"/>
              <a:gd name="T75" fmla="*/ 15 h 47"/>
              <a:gd name="T76" fmla="*/ 23 w 39"/>
              <a:gd name="T77" fmla="*/ 14 h 47"/>
              <a:gd name="T78" fmla="*/ 28 w 39"/>
              <a:gd name="T79" fmla="*/ 14 h 47"/>
              <a:gd name="T80" fmla="*/ 30 w 39"/>
              <a:gd name="T81" fmla="*/ 16 h 47"/>
              <a:gd name="T82" fmla="*/ 33 w 39"/>
              <a:gd name="T83" fmla="*/ 14 h 47"/>
              <a:gd name="T84" fmla="*/ 34 w 39"/>
              <a:gd name="T85" fmla="*/ 16 h 47"/>
              <a:gd name="T86" fmla="*/ 37 w 39"/>
              <a:gd name="T87" fmla="*/ 1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 h="47">
                <a:moveTo>
                  <a:pt x="37" y="14"/>
                </a:moveTo>
                <a:cubicBezTo>
                  <a:pt x="37" y="13"/>
                  <a:pt x="36" y="13"/>
                  <a:pt x="36" y="13"/>
                </a:cubicBezTo>
                <a:cubicBezTo>
                  <a:pt x="36" y="13"/>
                  <a:pt x="36" y="13"/>
                  <a:pt x="36" y="13"/>
                </a:cubicBezTo>
                <a:cubicBezTo>
                  <a:pt x="36" y="13"/>
                  <a:pt x="37" y="13"/>
                  <a:pt x="37" y="13"/>
                </a:cubicBezTo>
                <a:cubicBezTo>
                  <a:pt x="38" y="13"/>
                  <a:pt x="39" y="12"/>
                  <a:pt x="39" y="11"/>
                </a:cubicBezTo>
                <a:cubicBezTo>
                  <a:pt x="39" y="10"/>
                  <a:pt x="39" y="9"/>
                  <a:pt x="38" y="9"/>
                </a:cubicBezTo>
                <a:cubicBezTo>
                  <a:pt x="37" y="9"/>
                  <a:pt x="37" y="9"/>
                  <a:pt x="36" y="9"/>
                </a:cubicBezTo>
                <a:cubicBezTo>
                  <a:pt x="37" y="9"/>
                  <a:pt x="37" y="9"/>
                  <a:pt x="37" y="8"/>
                </a:cubicBezTo>
                <a:cubicBezTo>
                  <a:pt x="37" y="8"/>
                  <a:pt x="37" y="8"/>
                  <a:pt x="37" y="8"/>
                </a:cubicBezTo>
                <a:cubicBezTo>
                  <a:pt x="37" y="7"/>
                  <a:pt x="37" y="7"/>
                  <a:pt x="36" y="6"/>
                </a:cubicBezTo>
                <a:cubicBezTo>
                  <a:pt x="37" y="6"/>
                  <a:pt x="37" y="5"/>
                  <a:pt x="37" y="5"/>
                </a:cubicBezTo>
                <a:cubicBezTo>
                  <a:pt x="37" y="4"/>
                  <a:pt x="37" y="4"/>
                  <a:pt x="37" y="4"/>
                </a:cubicBezTo>
                <a:cubicBezTo>
                  <a:pt x="37" y="3"/>
                  <a:pt x="36" y="3"/>
                  <a:pt x="36" y="3"/>
                </a:cubicBezTo>
                <a:cubicBezTo>
                  <a:pt x="36" y="2"/>
                  <a:pt x="35" y="2"/>
                  <a:pt x="35" y="2"/>
                </a:cubicBezTo>
                <a:cubicBezTo>
                  <a:pt x="33" y="2"/>
                  <a:pt x="32" y="3"/>
                  <a:pt x="32" y="5"/>
                </a:cubicBezTo>
                <a:cubicBezTo>
                  <a:pt x="32" y="5"/>
                  <a:pt x="32" y="5"/>
                  <a:pt x="32" y="5"/>
                </a:cubicBezTo>
                <a:cubicBezTo>
                  <a:pt x="31" y="6"/>
                  <a:pt x="30" y="9"/>
                  <a:pt x="32" y="9"/>
                </a:cubicBezTo>
                <a:cubicBezTo>
                  <a:pt x="32" y="9"/>
                  <a:pt x="32" y="9"/>
                  <a:pt x="33" y="9"/>
                </a:cubicBezTo>
                <a:cubicBezTo>
                  <a:pt x="33" y="9"/>
                  <a:pt x="33" y="10"/>
                  <a:pt x="33" y="10"/>
                </a:cubicBezTo>
                <a:cubicBezTo>
                  <a:pt x="33" y="10"/>
                  <a:pt x="33" y="10"/>
                  <a:pt x="33" y="10"/>
                </a:cubicBezTo>
                <a:cubicBezTo>
                  <a:pt x="33" y="11"/>
                  <a:pt x="33" y="11"/>
                  <a:pt x="32" y="11"/>
                </a:cubicBezTo>
                <a:cubicBezTo>
                  <a:pt x="32" y="12"/>
                  <a:pt x="32" y="13"/>
                  <a:pt x="32" y="13"/>
                </a:cubicBezTo>
                <a:cubicBezTo>
                  <a:pt x="32" y="13"/>
                  <a:pt x="32" y="13"/>
                  <a:pt x="32" y="13"/>
                </a:cubicBezTo>
                <a:cubicBezTo>
                  <a:pt x="32" y="13"/>
                  <a:pt x="31" y="12"/>
                  <a:pt x="31" y="12"/>
                </a:cubicBezTo>
                <a:cubicBezTo>
                  <a:pt x="30" y="11"/>
                  <a:pt x="29" y="12"/>
                  <a:pt x="28" y="13"/>
                </a:cubicBezTo>
                <a:cubicBezTo>
                  <a:pt x="28" y="13"/>
                  <a:pt x="28" y="12"/>
                  <a:pt x="28" y="12"/>
                </a:cubicBezTo>
                <a:cubicBezTo>
                  <a:pt x="27" y="12"/>
                  <a:pt x="27" y="12"/>
                  <a:pt x="27" y="12"/>
                </a:cubicBezTo>
                <a:cubicBezTo>
                  <a:pt x="28" y="11"/>
                  <a:pt x="29" y="8"/>
                  <a:pt x="27" y="8"/>
                </a:cubicBezTo>
                <a:cubicBezTo>
                  <a:pt x="26" y="8"/>
                  <a:pt x="25" y="9"/>
                  <a:pt x="24" y="10"/>
                </a:cubicBezTo>
                <a:cubicBezTo>
                  <a:pt x="24" y="10"/>
                  <a:pt x="24" y="10"/>
                  <a:pt x="23" y="10"/>
                </a:cubicBezTo>
                <a:cubicBezTo>
                  <a:pt x="22" y="10"/>
                  <a:pt x="21" y="11"/>
                  <a:pt x="21" y="13"/>
                </a:cubicBezTo>
                <a:cubicBezTo>
                  <a:pt x="21" y="13"/>
                  <a:pt x="21" y="13"/>
                  <a:pt x="21" y="13"/>
                </a:cubicBezTo>
                <a:cubicBezTo>
                  <a:pt x="21" y="13"/>
                  <a:pt x="21" y="13"/>
                  <a:pt x="21" y="13"/>
                </a:cubicBezTo>
                <a:cubicBezTo>
                  <a:pt x="21" y="13"/>
                  <a:pt x="21" y="13"/>
                  <a:pt x="21" y="13"/>
                </a:cubicBezTo>
                <a:cubicBezTo>
                  <a:pt x="21" y="12"/>
                  <a:pt x="22" y="11"/>
                  <a:pt x="21" y="11"/>
                </a:cubicBezTo>
                <a:cubicBezTo>
                  <a:pt x="21" y="11"/>
                  <a:pt x="21" y="11"/>
                  <a:pt x="21" y="11"/>
                </a:cubicBezTo>
                <a:cubicBezTo>
                  <a:pt x="21" y="8"/>
                  <a:pt x="20" y="7"/>
                  <a:pt x="18" y="7"/>
                </a:cubicBezTo>
                <a:cubicBezTo>
                  <a:pt x="18" y="7"/>
                  <a:pt x="18" y="7"/>
                  <a:pt x="18" y="7"/>
                </a:cubicBezTo>
                <a:cubicBezTo>
                  <a:pt x="18" y="5"/>
                  <a:pt x="15" y="6"/>
                  <a:pt x="15" y="8"/>
                </a:cubicBezTo>
                <a:cubicBezTo>
                  <a:pt x="15" y="8"/>
                  <a:pt x="15" y="9"/>
                  <a:pt x="15" y="9"/>
                </a:cubicBezTo>
                <a:cubicBezTo>
                  <a:pt x="15" y="9"/>
                  <a:pt x="15" y="10"/>
                  <a:pt x="15" y="10"/>
                </a:cubicBezTo>
                <a:cubicBezTo>
                  <a:pt x="15" y="10"/>
                  <a:pt x="15" y="10"/>
                  <a:pt x="15" y="10"/>
                </a:cubicBezTo>
                <a:cubicBezTo>
                  <a:pt x="15" y="11"/>
                  <a:pt x="15" y="11"/>
                  <a:pt x="14" y="11"/>
                </a:cubicBezTo>
                <a:cubicBezTo>
                  <a:pt x="14" y="11"/>
                  <a:pt x="14" y="11"/>
                  <a:pt x="14" y="11"/>
                </a:cubicBezTo>
                <a:cubicBezTo>
                  <a:pt x="14" y="11"/>
                  <a:pt x="15" y="10"/>
                  <a:pt x="14" y="10"/>
                </a:cubicBezTo>
                <a:cubicBezTo>
                  <a:pt x="14" y="9"/>
                  <a:pt x="14" y="8"/>
                  <a:pt x="14" y="7"/>
                </a:cubicBezTo>
                <a:cubicBezTo>
                  <a:pt x="14" y="7"/>
                  <a:pt x="14" y="6"/>
                  <a:pt x="13" y="6"/>
                </a:cubicBezTo>
                <a:cubicBezTo>
                  <a:pt x="13" y="6"/>
                  <a:pt x="14" y="5"/>
                  <a:pt x="13" y="5"/>
                </a:cubicBezTo>
                <a:cubicBezTo>
                  <a:pt x="14" y="5"/>
                  <a:pt x="14" y="5"/>
                  <a:pt x="14" y="5"/>
                </a:cubicBezTo>
                <a:cubicBezTo>
                  <a:pt x="15" y="8"/>
                  <a:pt x="18" y="5"/>
                  <a:pt x="17" y="3"/>
                </a:cubicBezTo>
                <a:cubicBezTo>
                  <a:pt x="17" y="3"/>
                  <a:pt x="17" y="3"/>
                  <a:pt x="17" y="2"/>
                </a:cubicBezTo>
                <a:cubicBezTo>
                  <a:pt x="16" y="0"/>
                  <a:pt x="13" y="3"/>
                  <a:pt x="13" y="4"/>
                </a:cubicBezTo>
                <a:cubicBezTo>
                  <a:pt x="13" y="3"/>
                  <a:pt x="12" y="3"/>
                  <a:pt x="11" y="4"/>
                </a:cubicBezTo>
                <a:cubicBezTo>
                  <a:pt x="10" y="5"/>
                  <a:pt x="10" y="6"/>
                  <a:pt x="9" y="7"/>
                </a:cubicBezTo>
                <a:cubicBezTo>
                  <a:pt x="9" y="7"/>
                  <a:pt x="9" y="9"/>
                  <a:pt x="10" y="9"/>
                </a:cubicBezTo>
                <a:cubicBezTo>
                  <a:pt x="10" y="9"/>
                  <a:pt x="10" y="9"/>
                  <a:pt x="11" y="9"/>
                </a:cubicBezTo>
                <a:cubicBezTo>
                  <a:pt x="11" y="9"/>
                  <a:pt x="11" y="10"/>
                  <a:pt x="11" y="11"/>
                </a:cubicBezTo>
                <a:cubicBezTo>
                  <a:pt x="11" y="12"/>
                  <a:pt x="12" y="12"/>
                  <a:pt x="12" y="12"/>
                </a:cubicBezTo>
                <a:cubicBezTo>
                  <a:pt x="11" y="13"/>
                  <a:pt x="11" y="14"/>
                  <a:pt x="12" y="14"/>
                </a:cubicBezTo>
                <a:cubicBezTo>
                  <a:pt x="12" y="15"/>
                  <a:pt x="13" y="16"/>
                  <a:pt x="14" y="16"/>
                </a:cubicBezTo>
                <a:cubicBezTo>
                  <a:pt x="13" y="21"/>
                  <a:pt x="14" y="26"/>
                  <a:pt x="13" y="30"/>
                </a:cubicBezTo>
                <a:cubicBezTo>
                  <a:pt x="13" y="31"/>
                  <a:pt x="13" y="31"/>
                  <a:pt x="13" y="32"/>
                </a:cubicBezTo>
                <a:cubicBezTo>
                  <a:pt x="10" y="33"/>
                  <a:pt x="7" y="37"/>
                  <a:pt x="4" y="39"/>
                </a:cubicBezTo>
                <a:cubicBezTo>
                  <a:pt x="0" y="41"/>
                  <a:pt x="1" y="47"/>
                  <a:pt x="6" y="45"/>
                </a:cubicBezTo>
                <a:cubicBezTo>
                  <a:pt x="7" y="44"/>
                  <a:pt x="8" y="43"/>
                  <a:pt x="9" y="42"/>
                </a:cubicBezTo>
                <a:cubicBezTo>
                  <a:pt x="9" y="42"/>
                  <a:pt x="9" y="42"/>
                  <a:pt x="9" y="43"/>
                </a:cubicBezTo>
                <a:cubicBezTo>
                  <a:pt x="9" y="47"/>
                  <a:pt x="14" y="45"/>
                  <a:pt x="15" y="42"/>
                </a:cubicBezTo>
                <a:cubicBezTo>
                  <a:pt x="16" y="42"/>
                  <a:pt x="16" y="41"/>
                  <a:pt x="16" y="40"/>
                </a:cubicBezTo>
                <a:cubicBezTo>
                  <a:pt x="17" y="41"/>
                  <a:pt x="17" y="41"/>
                  <a:pt x="18" y="42"/>
                </a:cubicBezTo>
                <a:cubicBezTo>
                  <a:pt x="18" y="43"/>
                  <a:pt x="19" y="43"/>
                  <a:pt x="20" y="44"/>
                </a:cubicBezTo>
                <a:cubicBezTo>
                  <a:pt x="23" y="46"/>
                  <a:pt x="28" y="39"/>
                  <a:pt x="24" y="37"/>
                </a:cubicBezTo>
                <a:cubicBezTo>
                  <a:pt x="24" y="37"/>
                  <a:pt x="23" y="36"/>
                  <a:pt x="22" y="36"/>
                </a:cubicBezTo>
                <a:cubicBezTo>
                  <a:pt x="21" y="35"/>
                  <a:pt x="21" y="33"/>
                  <a:pt x="20" y="33"/>
                </a:cubicBezTo>
                <a:cubicBezTo>
                  <a:pt x="19" y="31"/>
                  <a:pt x="20" y="28"/>
                  <a:pt x="20" y="27"/>
                </a:cubicBezTo>
                <a:cubicBezTo>
                  <a:pt x="21" y="24"/>
                  <a:pt x="20" y="20"/>
                  <a:pt x="20" y="17"/>
                </a:cubicBezTo>
                <a:cubicBezTo>
                  <a:pt x="21" y="17"/>
                  <a:pt x="23" y="16"/>
                  <a:pt x="23" y="15"/>
                </a:cubicBezTo>
                <a:cubicBezTo>
                  <a:pt x="23" y="15"/>
                  <a:pt x="23" y="14"/>
                  <a:pt x="23" y="14"/>
                </a:cubicBezTo>
                <a:cubicBezTo>
                  <a:pt x="23" y="14"/>
                  <a:pt x="23" y="14"/>
                  <a:pt x="23" y="14"/>
                </a:cubicBezTo>
                <a:cubicBezTo>
                  <a:pt x="24" y="15"/>
                  <a:pt x="25" y="15"/>
                  <a:pt x="26" y="16"/>
                </a:cubicBezTo>
                <a:cubicBezTo>
                  <a:pt x="27" y="16"/>
                  <a:pt x="28" y="15"/>
                  <a:pt x="28" y="14"/>
                </a:cubicBezTo>
                <a:cubicBezTo>
                  <a:pt x="28" y="15"/>
                  <a:pt x="28" y="15"/>
                  <a:pt x="29" y="15"/>
                </a:cubicBezTo>
                <a:cubicBezTo>
                  <a:pt x="29" y="16"/>
                  <a:pt x="29" y="16"/>
                  <a:pt x="30" y="16"/>
                </a:cubicBezTo>
                <a:cubicBezTo>
                  <a:pt x="31" y="17"/>
                  <a:pt x="33" y="15"/>
                  <a:pt x="32" y="14"/>
                </a:cubicBezTo>
                <a:cubicBezTo>
                  <a:pt x="32" y="14"/>
                  <a:pt x="33" y="14"/>
                  <a:pt x="33" y="14"/>
                </a:cubicBezTo>
                <a:cubicBezTo>
                  <a:pt x="34" y="14"/>
                  <a:pt x="34" y="14"/>
                  <a:pt x="35" y="14"/>
                </a:cubicBezTo>
                <a:cubicBezTo>
                  <a:pt x="34" y="15"/>
                  <a:pt x="34" y="15"/>
                  <a:pt x="34" y="16"/>
                </a:cubicBezTo>
                <a:cubicBezTo>
                  <a:pt x="35" y="17"/>
                  <a:pt x="35" y="17"/>
                  <a:pt x="36" y="17"/>
                </a:cubicBezTo>
                <a:cubicBezTo>
                  <a:pt x="38" y="17"/>
                  <a:pt x="39" y="14"/>
                  <a:pt x="37" y="14"/>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87"/>
          <p:cNvSpPr/>
          <p:nvPr>
            <p:custDataLst>
              <p:tags r:id="rId53"/>
            </p:custDataLst>
          </p:nvPr>
        </p:nvSpPr>
        <p:spPr bwMode="auto">
          <a:xfrm>
            <a:off x="4176395" y="5648960"/>
            <a:ext cx="47625" cy="47625"/>
          </a:xfrm>
          <a:custGeom>
            <a:avLst/>
            <a:gdLst>
              <a:gd name="T0" fmla="*/ 5 w 7"/>
              <a:gd name="T1" fmla="*/ 1 h 7"/>
              <a:gd name="T2" fmla="*/ 3 w 7"/>
              <a:gd name="T3" fmla="*/ 0 h 7"/>
              <a:gd name="T4" fmla="*/ 1 w 7"/>
              <a:gd name="T5" fmla="*/ 3 h 7"/>
              <a:gd name="T6" fmla="*/ 3 w 7"/>
              <a:gd name="T7" fmla="*/ 5 h 7"/>
              <a:gd name="T8" fmla="*/ 4 w 7"/>
              <a:gd name="T9" fmla="*/ 5 h 7"/>
              <a:gd name="T10" fmla="*/ 5 w 7"/>
              <a:gd name="T11" fmla="*/ 1 h 7"/>
            </a:gdLst>
            <a:ahLst/>
            <a:cxnLst>
              <a:cxn ang="0">
                <a:pos x="T0" y="T1"/>
              </a:cxn>
              <a:cxn ang="0">
                <a:pos x="T2" y="T3"/>
              </a:cxn>
              <a:cxn ang="0">
                <a:pos x="T4" y="T5"/>
              </a:cxn>
              <a:cxn ang="0">
                <a:pos x="T6" y="T7"/>
              </a:cxn>
              <a:cxn ang="0">
                <a:pos x="T8" y="T9"/>
              </a:cxn>
              <a:cxn ang="0">
                <a:pos x="T10" y="T11"/>
              </a:cxn>
            </a:cxnLst>
            <a:rect l="0" t="0" r="r" b="b"/>
            <a:pathLst>
              <a:path w="7" h="7">
                <a:moveTo>
                  <a:pt x="5" y="1"/>
                </a:moveTo>
                <a:cubicBezTo>
                  <a:pt x="5" y="1"/>
                  <a:pt x="4" y="0"/>
                  <a:pt x="3" y="0"/>
                </a:cubicBezTo>
                <a:cubicBezTo>
                  <a:pt x="2" y="0"/>
                  <a:pt x="1" y="2"/>
                  <a:pt x="1" y="3"/>
                </a:cubicBezTo>
                <a:cubicBezTo>
                  <a:pt x="0" y="5"/>
                  <a:pt x="2" y="7"/>
                  <a:pt x="3" y="5"/>
                </a:cubicBezTo>
                <a:cubicBezTo>
                  <a:pt x="3" y="5"/>
                  <a:pt x="4" y="5"/>
                  <a:pt x="4" y="5"/>
                </a:cubicBezTo>
                <a:cubicBezTo>
                  <a:pt x="6" y="5"/>
                  <a:pt x="7" y="1"/>
                  <a:pt x="5" y="1"/>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88"/>
          <p:cNvSpPr/>
          <p:nvPr>
            <p:custDataLst>
              <p:tags r:id="rId54"/>
            </p:custDataLst>
          </p:nvPr>
        </p:nvSpPr>
        <p:spPr bwMode="auto">
          <a:xfrm>
            <a:off x="4232275" y="5634355"/>
            <a:ext cx="41275" cy="27305"/>
          </a:xfrm>
          <a:custGeom>
            <a:avLst/>
            <a:gdLst>
              <a:gd name="T0" fmla="*/ 3 w 6"/>
              <a:gd name="T1" fmla="*/ 0 h 4"/>
              <a:gd name="T2" fmla="*/ 3 w 6"/>
              <a:gd name="T3" fmla="*/ 4 h 4"/>
              <a:gd name="T4" fmla="*/ 3 w 6"/>
              <a:gd name="T5" fmla="*/ 0 h 4"/>
            </a:gdLst>
            <a:ahLst/>
            <a:cxnLst>
              <a:cxn ang="0">
                <a:pos x="T0" y="T1"/>
              </a:cxn>
              <a:cxn ang="0">
                <a:pos x="T2" y="T3"/>
              </a:cxn>
              <a:cxn ang="0">
                <a:pos x="T4" y="T5"/>
              </a:cxn>
            </a:cxnLst>
            <a:rect l="0" t="0" r="r" b="b"/>
            <a:pathLst>
              <a:path w="6" h="4">
                <a:moveTo>
                  <a:pt x="3" y="0"/>
                </a:moveTo>
                <a:cubicBezTo>
                  <a:pt x="1" y="0"/>
                  <a:pt x="0" y="4"/>
                  <a:pt x="3" y="4"/>
                </a:cubicBezTo>
                <a:cubicBezTo>
                  <a:pt x="4" y="4"/>
                  <a:pt x="6" y="0"/>
                  <a:pt x="3" y="0"/>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189"/>
          <p:cNvSpPr/>
          <p:nvPr>
            <p:custDataLst>
              <p:tags r:id="rId55"/>
            </p:custDataLst>
          </p:nvPr>
        </p:nvSpPr>
        <p:spPr bwMode="auto">
          <a:xfrm>
            <a:off x="4203700" y="5614035"/>
            <a:ext cx="28575" cy="47625"/>
          </a:xfrm>
          <a:custGeom>
            <a:avLst/>
            <a:gdLst>
              <a:gd name="T0" fmla="*/ 1 w 4"/>
              <a:gd name="T1" fmla="*/ 2 h 7"/>
              <a:gd name="T2" fmla="*/ 1 w 4"/>
              <a:gd name="T3" fmla="*/ 6 h 7"/>
              <a:gd name="T4" fmla="*/ 4 w 4"/>
              <a:gd name="T5" fmla="*/ 3 h 7"/>
              <a:gd name="T6" fmla="*/ 1 w 4"/>
              <a:gd name="T7" fmla="*/ 2 h 7"/>
            </a:gdLst>
            <a:ahLst/>
            <a:cxnLst>
              <a:cxn ang="0">
                <a:pos x="T0" y="T1"/>
              </a:cxn>
              <a:cxn ang="0">
                <a:pos x="T2" y="T3"/>
              </a:cxn>
              <a:cxn ang="0">
                <a:pos x="T4" y="T5"/>
              </a:cxn>
              <a:cxn ang="0">
                <a:pos x="T6" y="T7"/>
              </a:cxn>
            </a:cxnLst>
            <a:rect l="0" t="0" r="r" b="b"/>
            <a:pathLst>
              <a:path w="4" h="7">
                <a:moveTo>
                  <a:pt x="1" y="2"/>
                </a:moveTo>
                <a:cubicBezTo>
                  <a:pt x="0" y="3"/>
                  <a:pt x="0" y="4"/>
                  <a:pt x="1" y="6"/>
                </a:cubicBezTo>
                <a:cubicBezTo>
                  <a:pt x="2" y="7"/>
                  <a:pt x="4" y="5"/>
                  <a:pt x="4" y="3"/>
                </a:cubicBezTo>
                <a:cubicBezTo>
                  <a:pt x="4" y="1"/>
                  <a:pt x="2" y="0"/>
                  <a:pt x="1" y="2"/>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190"/>
          <p:cNvSpPr>
            <a:spLocks noEditPoints="1"/>
          </p:cNvSpPr>
          <p:nvPr>
            <p:custDataLst>
              <p:tags r:id="rId56"/>
            </p:custDataLst>
          </p:nvPr>
        </p:nvSpPr>
        <p:spPr bwMode="auto">
          <a:xfrm>
            <a:off x="4217670" y="5551805"/>
            <a:ext cx="62230" cy="55880"/>
          </a:xfrm>
          <a:custGeom>
            <a:avLst/>
            <a:gdLst>
              <a:gd name="T0" fmla="*/ 6 w 9"/>
              <a:gd name="T1" fmla="*/ 1 h 8"/>
              <a:gd name="T2" fmla="*/ 5 w 9"/>
              <a:gd name="T3" fmla="*/ 4 h 8"/>
              <a:gd name="T4" fmla="*/ 5 w 9"/>
              <a:gd name="T5" fmla="*/ 4 h 8"/>
              <a:gd name="T6" fmla="*/ 5 w 9"/>
              <a:gd name="T7" fmla="*/ 4 h 8"/>
              <a:gd name="T8" fmla="*/ 4 w 9"/>
              <a:gd name="T9" fmla="*/ 4 h 8"/>
              <a:gd name="T10" fmla="*/ 1 w 9"/>
              <a:gd name="T11" fmla="*/ 4 h 8"/>
              <a:gd name="T12" fmla="*/ 0 w 9"/>
              <a:gd name="T13" fmla="*/ 7 h 8"/>
              <a:gd name="T14" fmla="*/ 1 w 9"/>
              <a:gd name="T15" fmla="*/ 8 h 8"/>
              <a:gd name="T16" fmla="*/ 1 w 9"/>
              <a:gd name="T17" fmla="*/ 8 h 8"/>
              <a:gd name="T18" fmla="*/ 4 w 9"/>
              <a:gd name="T19" fmla="*/ 8 h 8"/>
              <a:gd name="T20" fmla="*/ 5 w 9"/>
              <a:gd name="T21" fmla="*/ 7 h 8"/>
              <a:gd name="T22" fmla="*/ 5 w 9"/>
              <a:gd name="T23" fmla="*/ 7 h 8"/>
              <a:gd name="T24" fmla="*/ 7 w 9"/>
              <a:gd name="T25" fmla="*/ 5 h 8"/>
              <a:gd name="T26" fmla="*/ 7 w 9"/>
              <a:gd name="T27" fmla="*/ 5 h 8"/>
              <a:gd name="T28" fmla="*/ 9 w 9"/>
              <a:gd name="T29" fmla="*/ 3 h 8"/>
              <a:gd name="T30" fmla="*/ 9 w 9"/>
              <a:gd name="T31" fmla="*/ 2 h 8"/>
              <a:gd name="T32" fmla="*/ 6 w 9"/>
              <a:gd name="T33" fmla="*/ 1 h 8"/>
              <a:gd name="T34" fmla="*/ 6 w 9"/>
              <a:gd name="T35" fmla="*/ 3 h 8"/>
              <a:gd name="T36" fmla="*/ 6 w 9"/>
              <a:gd name="T37" fmla="*/ 3 h 8"/>
              <a:gd name="T38" fmla="*/ 6 w 9"/>
              <a:gd name="T39" fmla="*/ 3 h 8"/>
              <a:gd name="T40" fmla="*/ 6 w 9"/>
              <a:gd name="T4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8">
                <a:moveTo>
                  <a:pt x="6" y="1"/>
                </a:moveTo>
                <a:cubicBezTo>
                  <a:pt x="6" y="2"/>
                  <a:pt x="6" y="3"/>
                  <a:pt x="5" y="4"/>
                </a:cubicBezTo>
                <a:cubicBezTo>
                  <a:pt x="5" y="4"/>
                  <a:pt x="5" y="4"/>
                  <a:pt x="5" y="4"/>
                </a:cubicBezTo>
                <a:cubicBezTo>
                  <a:pt x="5" y="4"/>
                  <a:pt x="5" y="4"/>
                  <a:pt x="5" y="4"/>
                </a:cubicBezTo>
                <a:cubicBezTo>
                  <a:pt x="4" y="4"/>
                  <a:pt x="4" y="4"/>
                  <a:pt x="4" y="4"/>
                </a:cubicBezTo>
                <a:cubicBezTo>
                  <a:pt x="3" y="3"/>
                  <a:pt x="2" y="2"/>
                  <a:pt x="1" y="4"/>
                </a:cubicBezTo>
                <a:cubicBezTo>
                  <a:pt x="0" y="5"/>
                  <a:pt x="0" y="6"/>
                  <a:pt x="0" y="7"/>
                </a:cubicBezTo>
                <a:cubicBezTo>
                  <a:pt x="0" y="8"/>
                  <a:pt x="0" y="8"/>
                  <a:pt x="1" y="8"/>
                </a:cubicBezTo>
                <a:cubicBezTo>
                  <a:pt x="1" y="8"/>
                  <a:pt x="1" y="8"/>
                  <a:pt x="1" y="8"/>
                </a:cubicBezTo>
                <a:cubicBezTo>
                  <a:pt x="2" y="8"/>
                  <a:pt x="3" y="8"/>
                  <a:pt x="4" y="8"/>
                </a:cubicBezTo>
                <a:cubicBezTo>
                  <a:pt x="4" y="8"/>
                  <a:pt x="5" y="8"/>
                  <a:pt x="5" y="7"/>
                </a:cubicBezTo>
                <a:cubicBezTo>
                  <a:pt x="5" y="7"/>
                  <a:pt x="5" y="7"/>
                  <a:pt x="5" y="7"/>
                </a:cubicBezTo>
                <a:cubicBezTo>
                  <a:pt x="6" y="7"/>
                  <a:pt x="7" y="6"/>
                  <a:pt x="7" y="5"/>
                </a:cubicBezTo>
                <a:cubicBezTo>
                  <a:pt x="7" y="5"/>
                  <a:pt x="7" y="5"/>
                  <a:pt x="7" y="5"/>
                </a:cubicBezTo>
                <a:cubicBezTo>
                  <a:pt x="8" y="5"/>
                  <a:pt x="9" y="4"/>
                  <a:pt x="9" y="3"/>
                </a:cubicBezTo>
                <a:cubicBezTo>
                  <a:pt x="9" y="3"/>
                  <a:pt x="9" y="2"/>
                  <a:pt x="9" y="2"/>
                </a:cubicBezTo>
                <a:cubicBezTo>
                  <a:pt x="9" y="1"/>
                  <a:pt x="8" y="0"/>
                  <a:pt x="6" y="1"/>
                </a:cubicBezTo>
                <a:close/>
                <a:moveTo>
                  <a:pt x="6" y="3"/>
                </a:moveTo>
                <a:cubicBezTo>
                  <a:pt x="6" y="3"/>
                  <a:pt x="6" y="3"/>
                  <a:pt x="6" y="3"/>
                </a:cubicBezTo>
                <a:cubicBezTo>
                  <a:pt x="6" y="3"/>
                  <a:pt x="6" y="3"/>
                  <a:pt x="6" y="3"/>
                </a:cubicBezTo>
                <a:cubicBezTo>
                  <a:pt x="6" y="3"/>
                  <a:pt x="6" y="3"/>
                  <a:pt x="6" y="3"/>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191"/>
          <p:cNvSpPr/>
          <p:nvPr>
            <p:custDataLst>
              <p:tags r:id="rId57"/>
            </p:custDataLst>
          </p:nvPr>
        </p:nvSpPr>
        <p:spPr bwMode="auto">
          <a:xfrm>
            <a:off x="4273550" y="5532755"/>
            <a:ext cx="41275" cy="33655"/>
          </a:xfrm>
          <a:custGeom>
            <a:avLst/>
            <a:gdLst>
              <a:gd name="T0" fmla="*/ 3 w 6"/>
              <a:gd name="T1" fmla="*/ 1 h 5"/>
              <a:gd name="T2" fmla="*/ 3 w 6"/>
              <a:gd name="T3" fmla="*/ 5 h 5"/>
              <a:gd name="T4" fmla="*/ 5 w 6"/>
              <a:gd name="T5" fmla="*/ 3 h 5"/>
              <a:gd name="T6" fmla="*/ 3 w 6"/>
              <a:gd name="T7" fmla="*/ 1 h 5"/>
            </a:gdLst>
            <a:ahLst/>
            <a:cxnLst>
              <a:cxn ang="0">
                <a:pos x="T0" y="T1"/>
              </a:cxn>
              <a:cxn ang="0">
                <a:pos x="T2" y="T3"/>
              </a:cxn>
              <a:cxn ang="0">
                <a:pos x="T4" y="T5"/>
              </a:cxn>
              <a:cxn ang="0">
                <a:pos x="T6" y="T7"/>
              </a:cxn>
            </a:cxnLst>
            <a:rect l="0" t="0" r="r" b="b"/>
            <a:pathLst>
              <a:path w="6" h="5">
                <a:moveTo>
                  <a:pt x="3" y="1"/>
                </a:moveTo>
                <a:cubicBezTo>
                  <a:pt x="1" y="1"/>
                  <a:pt x="0" y="5"/>
                  <a:pt x="3" y="5"/>
                </a:cubicBezTo>
                <a:cubicBezTo>
                  <a:pt x="4" y="4"/>
                  <a:pt x="5" y="4"/>
                  <a:pt x="5" y="3"/>
                </a:cubicBezTo>
                <a:cubicBezTo>
                  <a:pt x="6" y="1"/>
                  <a:pt x="4" y="0"/>
                  <a:pt x="3" y="1"/>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192"/>
          <p:cNvSpPr/>
          <p:nvPr>
            <p:custDataLst>
              <p:tags r:id="rId58"/>
            </p:custDataLst>
          </p:nvPr>
        </p:nvSpPr>
        <p:spPr bwMode="auto">
          <a:xfrm>
            <a:off x="4306570" y="5477510"/>
            <a:ext cx="20955" cy="47625"/>
          </a:xfrm>
          <a:custGeom>
            <a:avLst/>
            <a:gdLst>
              <a:gd name="T0" fmla="*/ 3 w 3"/>
              <a:gd name="T1" fmla="*/ 3 h 7"/>
              <a:gd name="T2" fmla="*/ 3 w 3"/>
              <a:gd name="T3" fmla="*/ 2 h 7"/>
              <a:gd name="T4" fmla="*/ 0 w 3"/>
              <a:gd name="T5" fmla="*/ 4 h 7"/>
              <a:gd name="T6" fmla="*/ 0 w 3"/>
              <a:gd name="T7" fmla="*/ 4 h 7"/>
              <a:gd name="T8" fmla="*/ 3 w 3"/>
              <a:gd name="T9" fmla="*/ 3 h 7"/>
            </a:gdLst>
            <a:ahLst/>
            <a:cxnLst>
              <a:cxn ang="0">
                <a:pos x="T0" y="T1"/>
              </a:cxn>
              <a:cxn ang="0">
                <a:pos x="T2" y="T3"/>
              </a:cxn>
              <a:cxn ang="0">
                <a:pos x="T4" y="T5"/>
              </a:cxn>
              <a:cxn ang="0">
                <a:pos x="T6" y="T7"/>
              </a:cxn>
              <a:cxn ang="0">
                <a:pos x="T8" y="T9"/>
              </a:cxn>
            </a:cxnLst>
            <a:rect l="0" t="0" r="r" b="b"/>
            <a:pathLst>
              <a:path w="3" h="7">
                <a:moveTo>
                  <a:pt x="3" y="3"/>
                </a:moveTo>
                <a:cubicBezTo>
                  <a:pt x="3" y="3"/>
                  <a:pt x="3" y="3"/>
                  <a:pt x="3" y="2"/>
                </a:cubicBezTo>
                <a:cubicBezTo>
                  <a:pt x="3" y="0"/>
                  <a:pt x="0" y="2"/>
                  <a:pt x="0" y="4"/>
                </a:cubicBezTo>
                <a:cubicBezTo>
                  <a:pt x="0" y="4"/>
                  <a:pt x="0" y="4"/>
                  <a:pt x="0" y="4"/>
                </a:cubicBezTo>
                <a:cubicBezTo>
                  <a:pt x="0" y="7"/>
                  <a:pt x="3" y="5"/>
                  <a:pt x="3" y="3"/>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193"/>
          <p:cNvSpPr/>
          <p:nvPr>
            <p:custDataLst>
              <p:tags r:id="rId59"/>
            </p:custDataLst>
          </p:nvPr>
        </p:nvSpPr>
        <p:spPr bwMode="auto">
          <a:xfrm>
            <a:off x="4279900" y="5382260"/>
            <a:ext cx="68580" cy="81280"/>
          </a:xfrm>
          <a:custGeom>
            <a:avLst/>
            <a:gdLst>
              <a:gd name="T0" fmla="*/ 6 w 10"/>
              <a:gd name="T1" fmla="*/ 3 h 12"/>
              <a:gd name="T2" fmla="*/ 6 w 10"/>
              <a:gd name="T3" fmla="*/ 4 h 12"/>
              <a:gd name="T4" fmla="*/ 6 w 10"/>
              <a:gd name="T5" fmla="*/ 6 h 12"/>
              <a:gd name="T6" fmla="*/ 7 w 10"/>
              <a:gd name="T7" fmla="*/ 6 h 12"/>
              <a:gd name="T8" fmla="*/ 7 w 10"/>
              <a:gd name="T9" fmla="*/ 6 h 12"/>
              <a:gd name="T10" fmla="*/ 7 w 10"/>
              <a:gd name="T11" fmla="*/ 7 h 12"/>
              <a:gd name="T12" fmla="*/ 7 w 10"/>
              <a:gd name="T13" fmla="*/ 7 h 12"/>
              <a:gd name="T14" fmla="*/ 5 w 10"/>
              <a:gd name="T15" fmla="*/ 6 h 12"/>
              <a:gd name="T16" fmla="*/ 4 w 10"/>
              <a:gd name="T17" fmla="*/ 5 h 12"/>
              <a:gd name="T18" fmla="*/ 3 w 10"/>
              <a:gd name="T19" fmla="*/ 5 h 12"/>
              <a:gd name="T20" fmla="*/ 3 w 10"/>
              <a:gd name="T21" fmla="*/ 9 h 12"/>
              <a:gd name="T22" fmla="*/ 3 w 10"/>
              <a:gd name="T23" fmla="*/ 9 h 12"/>
              <a:gd name="T24" fmla="*/ 4 w 10"/>
              <a:gd name="T25" fmla="*/ 9 h 12"/>
              <a:gd name="T26" fmla="*/ 4 w 10"/>
              <a:gd name="T27" fmla="*/ 9 h 12"/>
              <a:gd name="T28" fmla="*/ 7 w 10"/>
              <a:gd name="T29" fmla="*/ 8 h 12"/>
              <a:gd name="T30" fmla="*/ 7 w 10"/>
              <a:gd name="T31" fmla="*/ 8 h 12"/>
              <a:gd name="T32" fmla="*/ 7 w 10"/>
              <a:gd name="T33" fmla="*/ 8 h 12"/>
              <a:gd name="T34" fmla="*/ 10 w 10"/>
              <a:gd name="T35" fmla="*/ 5 h 12"/>
              <a:gd name="T36" fmla="*/ 10 w 10"/>
              <a:gd name="T37" fmla="*/ 5 h 12"/>
              <a:gd name="T38" fmla="*/ 10 w 10"/>
              <a:gd name="T39" fmla="*/ 4 h 12"/>
              <a:gd name="T40" fmla="*/ 10 w 10"/>
              <a:gd name="T41" fmla="*/ 2 h 12"/>
              <a:gd name="T42" fmla="*/ 6 w 10"/>
              <a:gd name="T4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12">
                <a:moveTo>
                  <a:pt x="6" y="3"/>
                </a:moveTo>
                <a:cubicBezTo>
                  <a:pt x="6" y="3"/>
                  <a:pt x="6" y="4"/>
                  <a:pt x="6" y="4"/>
                </a:cubicBezTo>
                <a:cubicBezTo>
                  <a:pt x="6" y="5"/>
                  <a:pt x="6" y="5"/>
                  <a:pt x="6" y="6"/>
                </a:cubicBezTo>
                <a:cubicBezTo>
                  <a:pt x="6" y="6"/>
                  <a:pt x="6" y="6"/>
                  <a:pt x="7" y="6"/>
                </a:cubicBezTo>
                <a:cubicBezTo>
                  <a:pt x="7" y="6"/>
                  <a:pt x="7" y="6"/>
                  <a:pt x="7" y="6"/>
                </a:cubicBezTo>
                <a:cubicBezTo>
                  <a:pt x="7" y="6"/>
                  <a:pt x="7" y="6"/>
                  <a:pt x="7" y="7"/>
                </a:cubicBezTo>
                <a:cubicBezTo>
                  <a:pt x="7" y="7"/>
                  <a:pt x="7" y="7"/>
                  <a:pt x="7" y="7"/>
                </a:cubicBezTo>
                <a:cubicBezTo>
                  <a:pt x="6" y="6"/>
                  <a:pt x="6" y="6"/>
                  <a:pt x="5" y="6"/>
                </a:cubicBezTo>
                <a:cubicBezTo>
                  <a:pt x="5" y="6"/>
                  <a:pt x="5" y="5"/>
                  <a:pt x="4" y="5"/>
                </a:cubicBezTo>
                <a:cubicBezTo>
                  <a:pt x="4" y="5"/>
                  <a:pt x="4" y="5"/>
                  <a:pt x="3" y="5"/>
                </a:cubicBezTo>
                <a:cubicBezTo>
                  <a:pt x="1" y="5"/>
                  <a:pt x="0" y="9"/>
                  <a:pt x="3" y="9"/>
                </a:cubicBezTo>
                <a:cubicBezTo>
                  <a:pt x="3" y="9"/>
                  <a:pt x="3" y="9"/>
                  <a:pt x="3" y="9"/>
                </a:cubicBezTo>
                <a:cubicBezTo>
                  <a:pt x="4" y="9"/>
                  <a:pt x="4" y="9"/>
                  <a:pt x="4" y="9"/>
                </a:cubicBezTo>
                <a:cubicBezTo>
                  <a:pt x="4" y="9"/>
                  <a:pt x="4" y="9"/>
                  <a:pt x="4" y="9"/>
                </a:cubicBezTo>
                <a:cubicBezTo>
                  <a:pt x="4" y="12"/>
                  <a:pt x="7" y="10"/>
                  <a:pt x="7" y="8"/>
                </a:cubicBezTo>
                <a:cubicBezTo>
                  <a:pt x="7" y="8"/>
                  <a:pt x="7" y="8"/>
                  <a:pt x="7" y="8"/>
                </a:cubicBezTo>
                <a:cubicBezTo>
                  <a:pt x="7" y="8"/>
                  <a:pt x="7" y="8"/>
                  <a:pt x="7" y="8"/>
                </a:cubicBezTo>
                <a:cubicBezTo>
                  <a:pt x="8" y="8"/>
                  <a:pt x="10" y="7"/>
                  <a:pt x="10" y="5"/>
                </a:cubicBezTo>
                <a:cubicBezTo>
                  <a:pt x="10" y="5"/>
                  <a:pt x="10" y="5"/>
                  <a:pt x="10" y="5"/>
                </a:cubicBezTo>
                <a:cubicBezTo>
                  <a:pt x="10" y="5"/>
                  <a:pt x="10" y="4"/>
                  <a:pt x="10" y="4"/>
                </a:cubicBezTo>
                <a:cubicBezTo>
                  <a:pt x="10" y="3"/>
                  <a:pt x="10" y="3"/>
                  <a:pt x="10" y="2"/>
                </a:cubicBezTo>
                <a:cubicBezTo>
                  <a:pt x="10" y="0"/>
                  <a:pt x="7" y="1"/>
                  <a:pt x="6" y="3"/>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94"/>
          <p:cNvSpPr/>
          <p:nvPr>
            <p:custDataLst>
              <p:tags r:id="rId60"/>
            </p:custDataLst>
          </p:nvPr>
        </p:nvSpPr>
        <p:spPr bwMode="auto">
          <a:xfrm>
            <a:off x="4300220" y="5456555"/>
            <a:ext cx="41275" cy="20955"/>
          </a:xfrm>
          <a:custGeom>
            <a:avLst/>
            <a:gdLst>
              <a:gd name="T0" fmla="*/ 4 w 6"/>
              <a:gd name="T1" fmla="*/ 0 h 3"/>
              <a:gd name="T2" fmla="*/ 3 w 6"/>
              <a:gd name="T3" fmla="*/ 3 h 3"/>
              <a:gd name="T4" fmla="*/ 4 w 6"/>
              <a:gd name="T5" fmla="*/ 0 h 3"/>
            </a:gdLst>
            <a:ahLst/>
            <a:cxnLst>
              <a:cxn ang="0">
                <a:pos x="T0" y="T1"/>
              </a:cxn>
              <a:cxn ang="0">
                <a:pos x="T2" y="T3"/>
              </a:cxn>
              <a:cxn ang="0">
                <a:pos x="T4" y="T5"/>
              </a:cxn>
            </a:cxnLst>
            <a:rect l="0" t="0" r="r" b="b"/>
            <a:pathLst>
              <a:path w="6" h="3">
                <a:moveTo>
                  <a:pt x="4" y="0"/>
                </a:moveTo>
                <a:cubicBezTo>
                  <a:pt x="2" y="0"/>
                  <a:pt x="0" y="3"/>
                  <a:pt x="3" y="3"/>
                </a:cubicBezTo>
                <a:cubicBezTo>
                  <a:pt x="5" y="3"/>
                  <a:pt x="6" y="0"/>
                  <a:pt x="4" y="0"/>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195"/>
          <p:cNvSpPr/>
          <p:nvPr>
            <p:custDataLst>
              <p:tags r:id="rId61"/>
            </p:custDataLst>
          </p:nvPr>
        </p:nvSpPr>
        <p:spPr bwMode="auto">
          <a:xfrm>
            <a:off x="4286250" y="5320030"/>
            <a:ext cx="28575" cy="33655"/>
          </a:xfrm>
          <a:custGeom>
            <a:avLst/>
            <a:gdLst>
              <a:gd name="T0" fmla="*/ 4 w 4"/>
              <a:gd name="T1" fmla="*/ 3 h 5"/>
              <a:gd name="T2" fmla="*/ 4 w 4"/>
              <a:gd name="T3" fmla="*/ 1 h 5"/>
              <a:gd name="T4" fmla="*/ 3 w 4"/>
              <a:gd name="T5" fmla="*/ 0 h 5"/>
              <a:gd name="T6" fmla="*/ 1 w 4"/>
              <a:gd name="T7" fmla="*/ 3 h 5"/>
              <a:gd name="T8" fmla="*/ 4 w 4"/>
              <a:gd name="T9" fmla="*/ 3 h 5"/>
            </a:gdLst>
            <a:ahLst/>
            <a:cxnLst>
              <a:cxn ang="0">
                <a:pos x="T0" y="T1"/>
              </a:cxn>
              <a:cxn ang="0">
                <a:pos x="T2" y="T3"/>
              </a:cxn>
              <a:cxn ang="0">
                <a:pos x="T4" y="T5"/>
              </a:cxn>
              <a:cxn ang="0">
                <a:pos x="T6" y="T7"/>
              </a:cxn>
              <a:cxn ang="0">
                <a:pos x="T8" y="T9"/>
              </a:cxn>
            </a:cxnLst>
            <a:rect l="0" t="0" r="r" b="b"/>
            <a:pathLst>
              <a:path w="4" h="5">
                <a:moveTo>
                  <a:pt x="4" y="3"/>
                </a:moveTo>
                <a:cubicBezTo>
                  <a:pt x="4" y="2"/>
                  <a:pt x="4" y="2"/>
                  <a:pt x="4" y="1"/>
                </a:cubicBezTo>
                <a:cubicBezTo>
                  <a:pt x="4" y="0"/>
                  <a:pt x="3" y="0"/>
                  <a:pt x="3" y="0"/>
                </a:cubicBezTo>
                <a:cubicBezTo>
                  <a:pt x="1" y="1"/>
                  <a:pt x="1" y="2"/>
                  <a:pt x="1" y="3"/>
                </a:cubicBezTo>
                <a:cubicBezTo>
                  <a:pt x="0" y="5"/>
                  <a:pt x="3" y="4"/>
                  <a:pt x="4" y="3"/>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196"/>
          <p:cNvSpPr/>
          <p:nvPr>
            <p:custDataLst>
              <p:tags r:id="rId62"/>
            </p:custDataLst>
          </p:nvPr>
        </p:nvSpPr>
        <p:spPr bwMode="auto">
          <a:xfrm>
            <a:off x="4293870" y="5340985"/>
            <a:ext cx="47625" cy="41275"/>
          </a:xfrm>
          <a:custGeom>
            <a:avLst/>
            <a:gdLst>
              <a:gd name="T0" fmla="*/ 6 w 7"/>
              <a:gd name="T1" fmla="*/ 0 h 6"/>
              <a:gd name="T2" fmla="*/ 5 w 7"/>
              <a:gd name="T3" fmla="*/ 1 h 6"/>
              <a:gd name="T4" fmla="*/ 1 w 7"/>
              <a:gd name="T5" fmla="*/ 5 h 6"/>
              <a:gd name="T6" fmla="*/ 4 w 7"/>
              <a:gd name="T7" fmla="*/ 5 h 6"/>
              <a:gd name="T8" fmla="*/ 7 w 7"/>
              <a:gd name="T9" fmla="*/ 3 h 6"/>
              <a:gd name="T10" fmla="*/ 7 w 7"/>
              <a:gd name="T11" fmla="*/ 2 h 6"/>
              <a:gd name="T12" fmla="*/ 6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6" y="0"/>
                </a:moveTo>
                <a:cubicBezTo>
                  <a:pt x="5" y="0"/>
                  <a:pt x="5" y="0"/>
                  <a:pt x="5" y="1"/>
                </a:cubicBezTo>
                <a:cubicBezTo>
                  <a:pt x="3" y="1"/>
                  <a:pt x="0" y="3"/>
                  <a:pt x="1" y="5"/>
                </a:cubicBezTo>
                <a:cubicBezTo>
                  <a:pt x="1" y="6"/>
                  <a:pt x="3" y="6"/>
                  <a:pt x="4" y="5"/>
                </a:cubicBezTo>
                <a:cubicBezTo>
                  <a:pt x="5" y="5"/>
                  <a:pt x="7" y="4"/>
                  <a:pt x="7" y="3"/>
                </a:cubicBezTo>
                <a:cubicBezTo>
                  <a:pt x="7" y="2"/>
                  <a:pt x="7" y="2"/>
                  <a:pt x="7" y="2"/>
                </a:cubicBezTo>
                <a:cubicBezTo>
                  <a:pt x="7" y="1"/>
                  <a:pt x="6" y="0"/>
                  <a:pt x="6" y="0"/>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197"/>
          <p:cNvSpPr/>
          <p:nvPr>
            <p:custDataLst>
              <p:tags r:id="rId63"/>
            </p:custDataLst>
          </p:nvPr>
        </p:nvSpPr>
        <p:spPr bwMode="auto">
          <a:xfrm>
            <a:off x="4279900" y="5258435"/>
            <a:ext cx="68580" cy="55880"/>
          </a:xfrm>
          <a:custGeom>
            <a:avLst/>
            <a:gdLst>
              <a:gd name="T0" fmla="*/ 3 w 10"/>
              <a:gd name="T1" fmla="*/ 7 h 8"/>
              <a:gd name="T2" fmla="*/ 6 w 10"/>
              <a:gd name="T3" fmla="*/ 6 h 8"/>
              <a:gd name="T4" fmla="*/ 6 w 10"/>
              <a:gd name="T5" fmla="*/ 6 h 8"/>
              <a:gd name="T6" fmla="*/ 7 w 10"/>
              <a:gd name="T7" fmla="*/ 8 h 8"/>
              <a:gd name="T8" fmla="*/ 7 w 10"/>
              <a:gd name="T9" fmla="*/ 5 h 8"/>
              <a:gd name="T10" fmla="*/ 6 w 10"/>
              <a:gd name="T11" fmla="*/ 5 h 8"/>
              <a:gd name="T12" fmla="*/ 5 w 10"/>
              <a:gd name="T13" fmla="*/ 3 h 8"/>
              <a:gd name="T14" fmla="*/ 5 w 10"/>
              <a:gd name="T15" fmla="*/ 3 h 8"/>
              <a:gd name="T16" fmla="*/ 4 w 10"/>
              <a:gd name="T17" fmla="*/ 2 h 8"/>
              <a:gd name="T18" fmla="*/ 1 w 10"/>
              <a:gd name="T19" fmla="*/ 5 h 8"/>
              <a:gd name="T20" fmla="*/ 3 w 10"/>
              <a:gd name="T21"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8">
                <a:moveTo>
                  <a:pt x="3" y="7"/>
                </a:moveTo>
                <a:cubicBezTo>
                  <a:pt x="4" y="8"/>
                  <a:pt x="5" y="7"/>
                  <a:pt x="6" y="6"/>
                </a:cubicBezTo>
                <a:cubicBezTo>
                  <a:pt x="6" y="6"/>
                  <a:pt x="6" y="6"/>
                  <a:pt x="6" y="6"/>
                </a:cubicBezTo>
                <a:cubicBezTo>
                  <a:pt x="5" y="7"/>
                  <a:pt x="5" y="8"/>
                  <a:pt x="7" y="8"/>
                </a:cubicBezTo>
                <a:cubicBezTo>
                  <a:pt x="9" y="8"/>
                  <a:pt x="10" y="5"/>
                  <a:pt x="7" y="5"/>
                </a:cubicBezTo>
                <a:cubicBezTo>
                  <a:pt x="7" y="5"/>
                  <a:pt x="7" y="5"/>
                  <a:pt x="6" y="5"/>
                </a:cubicBezTo>
                <a:cubicBezTo>
                  <a:pt x="7" y="4"/>
                  <a:pt x="7" y="3"/>
                  <a:pt x="5" y="3"/>
                </a:cubicBezTo>
                <a:cubicBezTo>
                  <a:pt x="5" y="3"/>
                  <a:pt x="5" y="3"/>
                  <a:pt x="5" y="3"/>
                </a:cubicBezTo>
                <a:cubicBezTo>
                  <a:pt x="5" y="3"/>
                  <a:pt x="4" y="2"/>
                  <a:pt x="4" y="2"/>
                </a:cubicBezTo>
                <a:cubicBezTo>
                  <a:pt x="3" y="0"/>
                  <a:pt x="0" y="3"/>
                  <a:pt x="1" y="5"/>
                </a:cubicBezTo>
                <a:cubicBezTo>
                  <a:pt x="2" y="5"/>
                  <a:pt x="2" y="6"/>
                  <a:pt x="3" y="7"/>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198"/>
          <p:cNvSpPr/>
          <p:nvPr>
            <p:custDataLst>
              <p:tags r:id="rId64"/>
            </p:custDataLst>
          </p:nvPr>
        </p:nvSpPr>
        <p:spPr bwMode="auto">
          <a:xfrm>
            <a:off x="4244975" y="5264785"/>
            <a:ext cx="34925" cy="28575"/>
          </a:xfrm>
          <a:custGeom>
            <a:avLst/>
            <a:gdLst>
              <a:gd name="T0" fmla="*/ 2 w 5"/>
              <a:gd name="T1" fmla="*/ 4 h 4"/>
              <a:gd name="T2" fmla="*/ 3 w 5"/>
              <a:gd name="T3" fmla="*/ 0 h 4"/>
              <a:gd name="T4" fmla="*/ 3 w 5"/>
              <a:gd name="T5" fmla="*/ 0 h 4"/>
              <a:gd name="T6" fmla="*/ 2 w 5"/>
              <a:gd name="T7" fmla="*/ 4 h 4"/>
              <a:gd name="T8" fmla="*/ 2 w 5"/>
              <a:gd name="T9" fmla="*/ 4 h 4"/>
            </a:gdLst>
            <a:ahLst/>
            <a:cxnLst>
              <a:cxn ang="0">
                <a:pos x="T0" y="T1"/>
              </a:cxn>
              <a:cxn ang="0">
                <a:pos x="T2" y="T3"/>
              </a:cxn>
              <a:cxn ang="0">
                <a:pos x="T4" y="T5"/>
              </a:cxn>
              <a:cxn ang="0">
                <a:pos x="T6" y="T7"/>
              </a:cxn>
              <a:cxn ang="0">
                <a:pos x="T8" y="T9"/>
              </a:cxn>
            </a:cxnLst>
            <a:rect l="0" t="0" r="r" b="b"/>
            <a:pathLst>
              <a:path w="5" h="4">
                <a:moveTo>
                  <a:pt x="2" y="4"/>
                </a:moveTo>
                <a:cubicBezTo>
                  <a:pt x="4" y="4"/>
                  <a:pt x="5" y="0"/>
                  <a:pt x="3" y="0"/>
                </a:cubicBezTo>
                <a:cubicBezTo>
                  <a:pt x="3" y="0"/>
                  <a:pt x="3" y="0"/>
                  <a:pt x="3" y="0"/>
                </a:cubicBezTo>
                <a:cubicBezTo>
                  <a:pt x="1" y="0"/>
                  <a:pt x="0" y="4"/>
                  <a:pt x="2" y="4"/>
                </a:cubicBezTo>
                <a:cubicBezTo>
                  <a:pt x="2" y="4"/>
                  <a:pt x="2" y="4"/>
                  <a:pt x="2" y="4"/>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99"/>
          <p:cNvSpPr/>
          <p:nvPr>
            <p:custDataLst>
              <p:tags r:id="rId65"/>
            </p:custDataLst>
          </p:nvPr>
        </p:nvSpPr>
        <p:spPr bwMode="auto">
          <a:xfrm>
            <a:off x="4232275" y="5189855"/>
            <a:ext cx="53975" cy="68580"/>
          </a:xfrm>
          <a:custGeom>
            <a:avLst/>
            <a:gdLst>
              <a:gd name="T0" fmla="*/ 4 w 8"/>
              <a:gd name="T1" fmla="*/ 7 h 10"/>
              <a:gd name="T2" fmla="*/ 5 w 8"/>
              <a:gd name="T3" fmla="*/ 10 h 10"/>
              <a:gd name="T4" fmla="*/ 6 w 8"/>
              <a:gd name="T5" fmla="*/ 6 h 10"/>
              <a:gd name="T6" fmla="*/ 7 w 8"/>
              <a:gd name="T7" fmla="*/ 5 h 10"/>
              <a:gd name="T8" fmla="*/ 6 w 8"/>
              <a:gd name="T9" fmla="*/ 2 h 10"/>
              <a:gd name="T10" fmla="*/ 4 w 8"/>
              <a:gd name="T11" fmla="*/ 1 h 10"/>
              <a:gd name="T12" fmla="*/ 2 w 8"/>
              <a:gd name="T13" fmla="*/ 4 h 10"/>
              <a:gd name="T14" fmla="*/ 4 w 8"/>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0">
                <a:moveTo>
                  <a:pt x="4" y="7"/>
                </a:moveTo>
                <a:cubicBezTo>
                  <a:pt x="3" y="8"/>
                  <a:pt x="3" y="10"/>
                  <a:pt x="5" y="10"/>
                </a:cubicBezTo>
                <a:cubicBezTo>
                  <a:pt x="6" y="10"/>
                  <a:pt x="7" y="7"/>
                  <a:pt x="6" y="6"/>
                </a:cubicBezTo>
                <a:cubicBezTo>
                  <a:pt x="7" y="6"/>
                  <a:pt x="7" y="6"/>
                  <a:pt x="7" y="5"/>
                </a:cubicBezTo>
                <a:cubicBezTo>
                  <a:pt x="8" y="4"/>
                  <a:pt x="7" y="2"/>
                  <a:pt x="6" y="2"/>
                </a:cubicBezTo>
                <a:cubicBezTo>
                  <a:pt x="5" y="2"/>
                  <a:pt x="5" y="1"/>
                  <a:pt x="4" y="1"/>
                </a:cubicBezTo>
                <a:cubicBezTo>
                  <a:pt x="3" y="0"/>
                  <a:pt x="0" y="3"/>
                  <a:pt x="2" y="4"/>
                </a:cubicBezTo>
                <a:cubicBezTo>
                  <a:pt x="3" y="5"/>
                  <a:pt x="4" y="6"/>
                  <a:pt x="4" y="7"/>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200"/>
          <p:cNvSpPr/>
          <p:nvPr>
            <p:custDataLst>
              <p:tags r:id="rId66"/>
            </p:custDataLst>
          </p:nvPr>
        </p:nvSpPr>
        <p:spPr bwMode="auto">
          <a:xfrm>
            <a:off x="4211320" y="5204460"/>
            <a:ext cx="20955" cy="40005"/>
          </a:xfrm>
          <a:custGeom>
            <a:avLst/>
            <a:gdLst>
              <a:gd name="T0" fmla="*/ 3 w 3"/>
              <a:gd name="T1" fmla="*/ 3 h 6"/>
              <a:gd name="T2" fmla="*/ 3 w 3"/>
              <a:gd name="T3" fmla="*/ 2 h 6"/>
              <a:gd name="T4" fmla="*/ 0 w 3"/>
              <a:gd name="T5" fmla="*/ 3 h 6"/>
              <a:gd name="T6" fmla="*/ 0 w 3"/>
              <a:gd name="T7" fmla="*/ 4 h 6"/>
              <a:gd name="T8" fmla="*/ 3 w 3"/>
              <a:gd name="T9" fmla="*/ 3 h 6"/>
            </a:gdLst>
            <a:ahLst/>
            <a:cxnLst>
              <a:cxn ang="0">
                <a:pos x="T0" y="T1"/>
              </a:cxn>
              <a:cxn ang="0">
                <a:pos x="T2" y="T3"/>
              </a:cxn>
              <a:cxn ang="0">
                <a:pos x="T4" y="T5"/>
              </a:cxn>
              <a:cxn ang="0">
                <a:pos x="T6" y="T7"/>
              </a:cxn>
              <a:cxn ang="0">
                <a:pos x="T8" y="T9"/>
              </a:cxn>
            </a:cxnLst>
            <a:rect l="0" t="0" r="r" b="b"/>
            <a:pathLst>
              <a:path w="3" h="6">
                <a:moveTo>
                  <a:pt x="3" y="3"/>
                </a:moveTo>
                <a:cubicBezTo>
                  <a:pt x="3" y="2"/>
                  <a:pt x="3" y="2"/>
                  <a:pt x="3" y="2"/>
                </a:cubicBezTo>
                <a:cubicBezTo>
                  <a:pt x="3" y="0"/>
                  <a:pt x="0" y="1"/>
                  <a:pt x="0" y="3"/>
                </a:cubicBezTo>
                <a:cubicBezTo>
                  <a:pt x="0" y="3"/>
                  <a:pt x="0" y="3"/>
                  <a:pt x="0" y="4"/>
                </a:cubicBezTo>
                <a:cubicBezTo>
                  <a:pt x="0" y="6"/>
                  <a:pt x="3" y="4"/>
                  <a:pt x="3" y="3"/>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201"/>
          <p:cNvSpPr/>
          <p:nvPr>
            <p:custDataLst>
              <p:tags r:id="rId67"/>
            </p:custDataLst>
          </p:nvPr>
        </p:nvSpPr>
        <p:spPr bwMode="auto">
          <a:xfrm>
            <a:off x="4191000" y="5115560"/>
            <a:ext cx="41275" cy="40005"/>
          </a:xfrm>
          <a:custGeom>
            <a:avLst/>
            <a:gdLst>
              <a:gd name="T0" fmla="*/ 3 w 6"/>
              <a:gd name="T1" fmla="*/ 6 h 6"/>
              <a:gd name="T2" fmla="*/ 4 w 6"/>
              <a:gd name="T3" fmla="*/ 6 h 6"/>
              <a:gd name="T4" fmla="*/ 6 w 6"/>
              <a:gd name="T5" fmla="*/ 3 h 6"/>
              <a:gd name="T6" fmla="*/ 6 w 6"/>
              <a:gd name="T7" fmla="*/ 2 h 6"/>
              <a:gd name="T8" fmla="*/ 3 w 6"/>
              <a:gd name="T9" fmla="*/ 3 h 6"/>
              <a:gd name="T10" fmla="*/ 3 w 6"/>
              <a:gd name="T11" fmla="*/ 6 h 6"/>
            </a:gdLst>
            <a:ahLst/>
            <a:cxnLst>
              <a:cxn ang="0">
                <a:pos x="T0" y="T1"/>
              </a:cxn>
              <a:cxn ang="0">
                <a:pos x="T2" y="T3"/>
              </a:cxn>
              <a:cxn ang="0">
                <a:pos x="T4" y="T5"/>
              </a:cxn>
              <a:cxn ang="0">
                <a:pos x="T6" y="T7"/>
              </a:cxn>
              <a:cxn ang="0">
                <a:pos x="T8" y="T9"/>
              </a:cxn>
              <a:cxn ang="0">
                <a:pos x="T10" y="T11"/>
              </a:cxn>
            </a:cxnLst>
            <a:rect l="0" t="0" r="r" b="b"/>
            <a:pathLst>
              <a:path w="6" h="6">
                <a:moveTo>
                  <a:pt x="3" y="6"/>
                </a:moveTo>
                <a:cubicBezTo>
                  <a:pt x="3" y="6"/>
                  <a:pt x="4" y="6"/>
                  <a:pt x="4" y="6"/>
                </a:cubicBezTo>
                <a:cubicBezTo>
                  <a:pt x="5" y="5"/>
                  <a:pt x="6" y="4"/>
                  <a:pt x="6" y="3"/>
                </a:cubicBezTo>
                <a:cubicBezTo>
                  <a:pt x="6" y="3"/>
                  <a:pt x="6" y="3"/>
                  <a:pt x="6" y="2"/>
                </a:cubicBezTo>
                <a:cubicBezTo>
                  <a:pt x="6" y="0"/>
                  <a:pt x="4" y="1"/>
                  <a:pt x="3" y="3"/>
                </a:cubicBezTo>
                <a:cubicBezTo>
                  <a:pt x="1" y="3"/>
                  <a:pt x="0" y="6"/>
                  <a:pt x="3" y="6"/>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202"/>
          <p:cNvSpPr/>
          <p:nvPr>
            <p:custDataLst>
              <p:tags r:id="rId68"/>
            </p:custDataLst>
          </p:nvPr>
        </p:nvSpPr>
        <p:spPr bwMode="auto">
          <a:xfrm>
            <a:off x="4168775" y="5148580"/>
            <a:ext cx="22225" cy="41275"/>
          </a:xfrm>
          <a:custGeom>
            <a:avLst/>
            <a:gdLst>
              <a:gd name="T0" fmla="*/ 3 w 3"/>
              <a:gd name="T1" fmla="*/ 3 h 6"/>
              <a:gd name="T2" fmla="*/ 3 w 3"/>
              <a:gd name="T3" fmla="*/ 2 h 6"/>
              <a:gd name="T4" fmla="*/ 2 w 3"/>
              <a:gd name="T5" fmla="*/ 0 h 6"/>
              <a:gd name="T6" fmla="*/ 0 w 3"/>
              <a:gd name="T7" fmla="*/ 4 h 6"/>
              <a:gd name="T8" fmla="*/ 3 w 3"/>
              <a:gd name="T9" fmla="*/ 3 h 6"/>
            </a:gdLst>
            <a:ahLst/>
            <a:cxnLst>
              <a:cxn ang="0">
                <a:pos x="T0" y="T1"/>
              </a:cxn>
              <a:cxn ang="0">
                <a:pos x="T2" y="T3"/>
              </a:cxn>
              <a:cxn ang="0">
                <a:pos x="T4" y="T5"/>
              </a:cxn>
              <a:cxn ang="0">
                <a:pos x="T6" y="T7"/>
              </a:cxn>
              <a:cxn ang="0">
                <a:pos x="T8" y="T9"/>
              </a:cxn>
            </a:cxnLst>
            <a:rect l="0" t="0" r="r" b="b"/>
            <a:pathLst>
              <a:path w="3" h="6">
                <a:moveTo>
                  <a:pt x="3" y="3"/>
                </a:moveTo>
                <a:cubicBezTo>
                  <a:pt x="3" y="3"/>
                  <a:pt x="3" y="2"/>
                  <a:pt x="3" y="2"/>
                </a:cubicBezTo>
                <a:cubicBezTo>
                  <a:pt x="3" y="1"/>
                  <a:pt x="3" y="0"/>
                  <a:pt x="2" y="0"/>
                </a:cubicBezTo>
                <a:cubicBezTo>
                  <a:pt x="0" y="1"/>
                  <a:pt x="0" y="2"/>
                  <a:pt x="0" y="4"/>
                </a:cubicBezTo>
                <a:cubicBezTo>
                  <a:pt x="0" y="6"/>
                  <a:pt x="2" y="5"/>
                  <a:pt x="3" y="3"/>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203"/>
          <p:cNvSpPr/>
          <p:nvPr>
            <p:custDataLst>
              <p:tags r:id="rId69"/>
            </p:custDataLst>
          </p:nvPr>
        </p:nvSpPr>
        <p:spPr bwMode="auto">
          <a:xfrm>
            <a:off x="4191000" y="5163185"/>
            <a:ext cx="53975" cy="27305"/>
          </a:xfrm>
          <a:custGeom>
            <a:avLst/>
            <a:gdLst>
              <a:gd name="T0" fmla="*/ 6 w 8"/>
              <a:gd name="T1" fmla="*/ 0 h 4"/>
              <a:gd name="T2" fmla="*/ 3 w 8"/>
              <a:gd name="T3" fmla="*/ 0 h 4"/>
              <a:gd name="T4" fmla="*/ 3 w 8"/>
              <a:gd name="T5" fmla="*/ 4 h 4"/>
              <a:gd name="T6" fmla="*/ 5 w 8"/>
              <a:gd name="T7" fmla="*/ 4 h 4"/>
              <a:gd name="T8" fmla="*/ 6 w 8"/>
              <a:gd name="T9" fmla="*/ 0 h 4"/>
            </a:gdLst>
            <a:ahLst/>
            <a:cxnLst>
              <a:cxn ang="0">
                <a:pos x="T0" y="T1"/>
              </a:cxn>
              <a:cxn ang="0">
                <a:pos x="T2" y="T3"/>
              </a:cxn>
              <a:cxn ang="0">
                <a:pos x="T4" y="T5"/>
              </a:cxn>
              <a:cxn ang="0">
                <a:pos x="T6" y="T7"/>
              </a:cxn>
              <a:cxn ang="0">
                <a:pos x="T8" y="T9"/>
              </a:cxn>
            </a:cxnLst>
            <a:rect l="0" t="0" r="r" b="b"/>
            <a:pathLst>
              <a:path w="8" h="4">
                <a:moveTo>
                  <a:pt x="6" y="0"/>
                </a:moveTo>
                <a:cubicBezTo>
                  <a:pt x="5" y="0"/>
                  <a:pt x="4" y="0"/>
                  <a:pt x="3" y="0"/>
                </a:cubicBezTo>
                <a:cubicBezTo>
                  <a:pt x="2" y="0"/>
                  <a:pt x="0" y="4"/>
                  <a:pt x="3" y="4"/>
                </a:cubicBezTo>
                <a:cubicBezTo>
                  <a:pt x="3" y="4"/>
                  <a:pt x="4" y="4"/>
                  <a:pt x="5" y="4"/>
                </a:cubicBezTo>
                <a:cubicBezTo>
                  <a:pt x="7" y="4"/>
                  <a:pt x="8" y="0"/>
                  <a:pt x="6" y="0"/>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204"/>
          <p:cNvSpPr/>
          <p:nvPr>
            <p:custDataLst>
              <p:tags r:id="rId70"/>
            </p:custDataLst>
          </p:nvPr>
        </p:nvSpPr>
        <p:spPr bwMode="auto">
          <a:xfrm>
            <a:off x="4176395" y="5074285"/>
            <a:ext cx="41275" cy="47625"/>
          </a:xfrm>
          <a:custGeom>
            <a:avLst/>
            <a:gdLst>
              <a:gd name="T0" fmla="*/ 2 w 6"/>
              <a:gd name="T1" fmla="*/ 5 h 7"/>
              <a:gd name="T2" fmla="*/ 4 w 6"/>
              <a:gd name="T3" fmla="*/ 2 h 7"/>
              <a:gd name="T4" fmla="*/ 4 w 6"/>
              <a:gd name="T5" fmla="*/ 2 h 7"/>
              <a:gd name="T6" fmla="*/ 2 w 6"/>
              <a:gd name="T7" fmla="*/ 5 h 7"/>
              <a:gd name="T8" fmla="*/ 2 w 6"/>
              <a:gd name="T9" fmla="*/ 5 h 7"/>
            </a:gdLst>
            <a:ahLst/>
            <a:cxnLst>
              <a:cxn ang="0">
                <a:pos x="T0" y="T1"/>
              </a:cxn>
              <a:cxn ang="0">
                <a:pos x="T2" y="T3"/>
              </a:cxn>
              <a:cxn ang="0">
                <a:pos x="T4" y="T5"/>
              </a:cxn>
              <a:cxn ang="0">
                <a:pos x="T6" y="T7"/>
              </a:cxn>
              <a:cxn ang="0">
                <a:pos x="T8" y="T9"/>
              </a:cxn>
            </a:cxnLst>
            <a:rect l="0" t="0" r="r" b="b"/>
            <a:pathLst>
              <a:path w="6" h="7">
                <a:moveTo>
                  <a:pt x="2" y="5"/>
                </a:moveTo>
                <a:cubicBezTo>
                  <a:pt x="4" y="7"/>
                  <a:pt x="6" y="4"/>
                  <a:pt x="4" y="2"/>
                </a:cubicBezTo>
                <a:cubicBezTo>
                  <a:pt x="4" y="2"/>
                  <a:pt x="4" y="2"/>
                  <a:pt x="4" y="2"/>
                </a:cubicBezTo>
                <a:cubicBezTo>
                  <a:pt x="3" y="0"/>
                  <a:pt x="0" y="4"/>
                  <a:pt x="2" y="5"/>
                </a:cubicBezTo>
                <a:cubicBezTo>
                  <a:pt x="2" y="5"/>
                  <a:pt x="2" y="5"/>
                  <a:pt x="2" y="5"/>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205"/>
          <p:cNvSpPr/>
          <p:nvPr>
            <p:custDataLst>
              <p:tags r:id="rId71"/>
            </p:custDataLst>
          </p:nvPr>
        </p:nvSpPr>
        <p:spPr bwMode="auto">
          <a:xfrm>
            <a:off x="4141470" y="5074285"/>
            <a:ext cx="49530" cy="68580"/>
          </a:xfrm>
          <a:custGeom>
            <a:avLst/>
            <a:gdLst>
              <a:gd name="T0" fmla="*/ 1 w 7"/>
              <a:gd name="T1" fmla="*/ 6 h 10"/>
              <a:gd name="T2" fmla="*/ 2 w 7"/>
              <a:gd name="T3" fmla="*/ 8 h 10"/>
              <a:gd name="T4" fmla="*/ 3 w 7"/>
              <a:gd name="T5" fmla="*/ 8 h 10"/>
              <a:gd name="T6" fmla="*/ 6 w 7"/>
              <a:gd name="T7" fmla="*/ 5 h 10"/>
              <a:gd name="T8" fmla="*/ 4 w 7"/>
              <a:gd name="T9" fmla="*/ 4 h 10"/>
              <a:gd name="T10" fmla="*/ 3 w 7"/>
              <a:gd name="T11" fmla="*/ 4 h 10"/>
              <a:gd name="T12" fmla="*/ 3 w 7"/>
              <a:gd name="T13" fmla="*/ 4 h 10"/>
              <a:gd name="T14" fmla="*/ 3 w 7"/>
              <a:gd name="T15" fmla="*/ 1 h 10"/>
              <a:gd name="T16" fmla="*/ 0 w 7"/>
              <a:gd name="T17" fmla="*/ 4 h 10"/>
              <a:gd name="T18" fmla="*/ 1 w 7"/>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0">
                <a:moveTo>
                  <a:pt x="1" y="6"/>
                </a:moveTo>
                <a:cubicBezTo>
                  <a:pt x="1" y="6"/>
                  <a:pt x="1" y="8"/>
                  <a:pt x="2" y="8"/>
                </a:cubicBezTo>
                <a:cubicBezTo>
                  <a:pt x="3" y="8"/>
                  <a:pt x="3" y="8"/>
                  <a:pt x="3" y="8"/>
                </a:cubicBezTo>
                <a:cubicBezTo>
                  <a:pt x="5" y="10"/>
                  <a:pt x="7" y="7"/>
                  <a:pt x="6" y="5"/>
                </a:cubicBezTo>
                <a:cubicBezTo>
                  <a:pt x="5" y="5"/>
                  <a:pt x="4" y="4"/>
                  <a:pt x="4" y="4"/>
                </a:cubicBezTo>
                <a:cubicBezTo>
                  <a:pt x="4" y="4"/>
                  <a:pt x="3" y="4"/>
                  <a:pt x="3" y="4"/>
                </a:cubicBezTo>
                <a:cubicBezTo>
                  <a:pt x="3" y="4"/>
                  <a:pt x="3" y="4"/>
                  <a:pt x="3" y="4"/>
                </a:cubicBezTo>
                <a:cubicBezTo>
                  <a:pt x="5" y="3"/>
                  <a:pt x="5" y="0"/>
                  <a:pt x="3" y="1"/>
                </a:cubicBezTo>
                <a:cubicBezTo>
                  <a:pt x="1" y="1"/>
                  <a:pt x="1" y="2"/>
                  <a:pt x="0" y="4"/>
                </a:cubicBezTo>
                <a:cubicBezTo>
                  <a:pt x="0" y="5"/>
                  <a:pt x="1" y="6"/>
                  <a:pt x="1" y="6"/>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206"/>
          <p:cNvSpPr/>
          <p:nvPr>
            <p:custDataLst>
              <p:tags r:id="rId72"/>
            </p:custDataLst>
          </p:nvPr>
        </p:nvSpPr>
        <p:spPr bwMode="auto">
          <a:xfrm>
            <a:off x="4114800" y="5086985"/>
            <a:ext cx="27305" cy="55880"/>
          </a:xfrm>
          <a:custGeom>
            <a:avLst/>
            <a:gdLst>
              <a:gd name="T0" fmla="*/ 4 w 4"/>
              <a:gd name="T1" fmla="*/ 4 h 8"/>
              <a:gd name="T2" fmla="*/ 4 w 4"/>
              <a:gd name="T3" fmla="*/ 3 h 8"/>
              <a:gd name="T4" fmla="*/ 0 w 4"/>
              <a:gd name="T5" fmla="*/ 4 h 8"/>
              <a:gd name="T6" fmla="*/ 0 w 4"/>
              <a:gd name="T7" fmla="*/ 5 h 8"/>
              <a:gd name="T8" fmla="*/ 4 w 4"/>
              <a:gd name="T9" fmla="*/ 4 h 8"/>
            </a:gdLst>
            <a:ahLst/>
            <a:cxnLst>
              <a:cxn ang="0">
                <a:pos x="T0" y="T1"/>
              </a:cxn>
              <a:cxn ang="0">
                <a:pos x="T2" y="T3"/>
              </a:cxn>
              <a:cxn ang="0">
                <a:pos x="T4" y="T5"/>
              </a:cxn>
              <a:cxn ang="0">
                <a:pos x="T6" y="T7"/>
              </a:cxn>
              <a:cxn ang="0">
                <a:pos x="T8" y="T9"/>
              </a:cxn>
            </a:cxnLst>
            <a:rect l="0" t="0" r="r" b="b"/>
            <a:pathLst>
              <a:path w="4" h="8">
                <a:moveTo>
                  <a:pt x="4" y="4"/>
                </a:moveTo>
                <a:cubicBezTo>
                  <a:pt x="4" y="4"/>
                  <a:pt x="4" y="3"/>
                  <a:pt x="4" y="3"/>
                </a:cubicBezTo>
                <a:cubicBezTo>
                  <a:pt x="4" y="0"/>
                  <a:pt x="0" y="2"/>
                  <a:pt x="0" y="4"/>
                </a:cubicBezTo>
                <a:cubicBezTo>
                  <a:pt x="0" y="4"/>
                  <a:pt x="0" y="5"/>
                  <a:pt x="0" y="5"/>
                </a:cubicBezTo>
                <a:cubicBezTo>
                  <a:pt x="0" y="8"/>
                  <a:pt x="4" y="6"/>
                  <a:pt x="4" y="4"/>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207"/>
          <p:cNvSpPr/>
          <p:nvPr>
            <p:custDataLst>
              <p:tags r:id="rId73"/>
            </p:custDataLst>
          </p:nvPr>
        </p:nvSpPr>
        <p:spPr bwMode="auto">
          <a:xfrm>
            <a:off x="4114800" y="5045710"/>
            <a:ext cx="33655" cy="28575"/>
          </a:xfrm>
          <a:custGeom>
            <a:avLst/>
            <a:gdLst>
              <a:gd name="T0" fmla="*/ 2 w 5"/>
              <a:gd name="T1" fmla="*/ 4 h 4"/>
              <a:gd name="T2" fmla="*/ 3 w 5"/>
              <a:gd name="T3" fmla="*/ 0 h 4"/>
              <a:gd name="T4" fmla="*/ 2 w 5"/>
              <a:gd name="T5" fmla="*/ 4 h 4"/>
            </a:gdLst>
            <a:ahLst/>
            <a:cxnLst>
              <a:cxn ang="0">
                <a:pos x="T0" y="T1"/>
              </a:cxn>
              <a:cxn ang="0">
                <a:pos x="T2" y="T3"/>
              </a:cxn>
              <a:cxn ang="0">
                <a:pos x="T4" y="T5"/>
              </a:cxn>
            </a:cxnLst>
            <a:rect l="0" t="0" r="r" b="b"/>
            <a:pathLst>
              <a:path w="5" h="4">
                <a:moveTo>
                  <a:pt x="2" y="4"/>
                </a:moveTo>
                <a:cubicBezTo>
                  <a:pt x="4" y="4"/>
                  <a:pt x="5" y="0"/>
                  <a:pt x="3" y="0"/>
                </a:cubicBezTo>
                <a:cubicBezTo>
                  <a:pt x="1" y="0"/>
                  <a:pt x="0" y="4"/>
                  <a:pt x="2" y="4"/>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208"/>
          <p:cNvSpPr/>
          <p:nvPr>
            <p:custDataLst>
              <p:tags r:id="rId74"/>
            </p:custDataLst>
          </p:nvPr>
        </p:nvSpPr>
        <p:spPr bwMode="auto">
          <a:xfrm>
            <a:off x="4058920" y="5039360"/>
            <a:ext cx="41275" cy="27305"/>
          </a:xfrm>
          <a:custGeom>
            <a:avLst/>
            <a:gdLst>
              <a:gd name="T0" fmla="*/ 2 w 6"/>
              <a:gd name="T1" fmla="*/ 4 h 4"/>
              <a:gd name="T2" fmla="*/ 5 w 6"/>
              <a:gd name="T3" fmla="*/ 4 h 4"/>
              <a:gd name="T4" fmla="*/ 6 w 6"/>
              <a:gd name="T5" fmla="*/ 1 h 4"/>
              <a:gd name="T6" fmla="*/ 4 w 6"/>
              <a:gd name="T7" fmla="*/ 0 h 4"/>
              <a:gd name="T8" fmla="*/ 3 w 6"/>
              <a:gd name="T9" fmla="*/ 1 h 4"/>
              <a:gd name="T10" fmla="*/ 2 w 6"/>
              <a:gd name="T11" fmla="*/ 4 h 4"/>
            </a:gdLst>
            <a:ahLst/>
            <a:cxnLst>
              <a:cxn ang="0">
                <a:pos x="T0" y="T1"/>
              </a:cxn>
              <a:cxn ang="0">
                <a:pos x="T2" y="T3"/>
              </a:cxn>
              <a:cxn ang="0">
                <a:pos x="T4" y="T5"/>
              </a:cxn>
              <a:cxn ang="0">
                <a:pos x="T6" y="T7"/>
              </a:cxn>
              <a:cxn ang="0">
                <a:pos x="T8" y="T9"/>
              </a:cxn>
              <a:cxn ang="0">
                <a:pos x="T10" y="T11"/>
              </a:cxn>
            </a:cxnLst>
            <a:rect l="0" t="0" r="r" b="b"/>
            <a:pathLst>
              <a:path w="6" h="4">
                <a:moveTo>
                  <a:pt x="2" y="4"/>
                </a:moveTo>
                <a:cubicBezTo>
                  <a:pt x="3" y="4"/>
                  <a:pt x="4" y="4"/>
                  <a:pt x="5" y="4"/>
                </a:cubicBezTo>
                <a:cubicBezTo>
                  <a:pt x="5" y="3"/>
                  <a:pt x="6" y="2"/>
                  <a:pt x="6" y="1"/>
                </a:cubicBezTo>
                <a:cubicBezTo>
                  <a:pt x="6" y="0"/>
                  <a:pt x="4" y="0"/>
                  <a:pt x="4" y="0"/>
                </a:cubicBezTo>
                <a:cubicBezTo>
                  <a:pt x="3" y="1"/>
                  <a:pt x="3" y="1"/>
                  <a:pt x="3" y="1"/>
                </a:cubicBezTo>
                <a:cubicBezTo>
                  <a:pt x="1" y="1"/>
                  <a:pt x="0" y="4"/>
                  <a:pt x="2" y="4"/>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209"/>
          <p:cNvSpPr/>
          <p:nvPr>
            <p:custDataLst>
              <p:tags r:id="rId75"/>
            </p:custDataLst>
          </p:nvPr>
        </p:nvSpPr>
        <p:spPr bwMode="auto">
          <a:xfrm>
            <a:off x="4011295" y="5039360"/>
            <a:ext cx="33655" cy="47625"/>
          </a:xfrm>
          <a:custGeom>
            <a:avLst/>
            <a:gdLst>
              <a:gd name="T0" fmla="*/ 1 w 5"/>
              <a:gd name="T1" fmla="*/ 6 h 7"/>
              <a:gd name="T2" fmla="*/ 4 w 5"/>
              <a:gd name="T3" fmla="*/ 5 h 7"/>
              <a:gd name="T4" fmla="*/ 5 w 5"/>
              <a:gd name="T5" fmla="*/ 2 h 7"/>
              <a:gd name="T6" fmla="*/ 1 w 5"/>
              <a:gd name="T7" fmla="*/ 3 h 7"/>
              <a:gd name="T8" fmla="*/ 1 w 5"/>
              <a:gd name="T9" fmla="*/ 4 h 7"/>
              <a:gd name="T10" fmla="*/ 1 w 5"/>
              <a:gd name="T11" fmla="*/ 6 h 7"/>
            </a:gdLst>
            <a:ahLst/>
            <a:cxnLst>
              <a:cxn ang="0">
                <a:pos x="T0" y="T1"/>
              </a:cxn>
              <a:cxn ang="0">
                <a:pos x="T2" y="T3"/>
              </a:cxn>
              <a:cxn ang="0">
                <a:pos x="T4" y="T5"/>
              </a:cxn>
              <a:cxn ang="0">
                <a:pos x="T6" y="T7"/>
              </a:cxn>
              <a:cxn ang="0">
                <a:pos x="T8" y="T9"/>
              </a:cxn>
              <a:cxn ang="0">
                <a:pos x="T10" y="T11"/>
              </a:cxn>
            </a:cxnLst>
            <a:rect l="0" t="0" r="r" b="b"/>
            <a:pathLst>
              <a:path w="5" h="7">
                <a:moveTo>
                  <a:pt x="1" y="6"/>
                </a:moveTo>
                <a:cubicBezTo>
                  <a:pt x="2" y="7"/>
                  <a:pt x="3" y="6"/>
                  <a:pt x="4" y="5"/>
                </a:cubicBezTo>
                <a:cubicBezTo>
                  <a:pt x="4" y="4"/>
                  <a:pt x="5" y="3"/>
                  <a:pt x="5" y="2"/>
                </a:cubicBezTo>
                <a:cubicBezTo>
                  <a:pt x="5" y="0"/>
                  <a:pt x="2" y="0"/>
                  <a:pt x="1" y="3"/>
                </a:cubicBezTo>
                <a:cubicBezTo>
                  <a:pt x="1" y="3"/>
                  <a:pt x="1" y="4"/>
                  <a:pt x="1" y="4"/>
                </a:cubicBezTo>
                <a:cubicBezTo>
                  <a:pt x="0" y="5"/>
                  <a:pt x="1" y="6"/>
                  <a:pt x="1" y="6"/>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210"/>
          <p:cNvSpPr/>
          <p:nvPr>
            <p:custDataLst>
              <p:tags r:id="rId76"/>
            </p:custDataLst>
          </p:nvPr>
        </p:nvSpPr>
        <p:spPr bwMode="auto">
          <a:xfrm>
            <a:off x="3982720" y="5059680"/>
            <a:ext cx="20955" cy="41275"/>
          </a:xfrm>
          <a:custGeom>
            <a:avLst/>
            <a:gdLst>
              <a:gd name="T0" fmla="*/ 0 w 3"/>
              <a:gd name="T1" fmla="*/ 3 h 6"/>
              <a:gd name="T2" fmla="*/ 0 w 3"/>
              <a:gd name="T3" fmla="*/ 4 h 6"/>
              <a:gd name="T4" fmla="*/ 3 w 3"/>
              <a:gd name="T5" fmla="*/ 3 h 6"/>
              <a:gd name="T6" fmla="*/ 3 w 3"/>
              <a:gd name="T7" fmla="*/ 2 h 6"/>
              <a:gd name="T8" fmla="*/ 0 w 3"/>
              <a:gd name="T9" fmla="*/ 3 h 6"/>
            </a:gdLst>
            <a:ahLst/>
            <a:cxnLst>
              <a:cxn ang="0">
                <a:pos x="T0" y="T1"/>
              </a:cxn>
              <a:cxn ang="0">
                <a:pos x="T2" y="T3"/>
              </a:cxn>
              <a:cxn ang="0">
                <a:pos x="T4" y="T5"/>
              </a:cxn>
              <a:cxn ang="0">
                <a:pos x="T6" y="T7"/>
              </a:cxn>
              <a:cxn ang="0">
                <a:pos x="T8" y="T9"/>
              </a:cxn>
            </a:cxnLst>
            <a:rect l="0" t="0" r="r" b="b"/>
            <a:pathLst>
              <a:path w="3" h="6">
                <a:moveTo>
                  <a:pt x="0" y="3"/>
                </a:moveTo>
                <a:cubicBezTo>
                  <a:pt x="0" y="4"/>
                  <a:pt x="0" y="4"/>
                  <a:pt x="0" y="4"/>
                </a:cubicBezTo>
                <a:cubicBezTo>
                  <a:pt x="0" y="6"/>
                  <a:pt x="3" y="5"/>
                  <a:pt x="3" y="3"/>
                </a:cubicBezTo>
                <a:cubicBezTo>
                  <a:pt x="3" y="3"/>
                  <a:pt x="3" y="2"/>
                  <a:pt x="3" y="2"/>
                </a:cubicBezTo>
                <a:cubicBezTo>
                  <a:pt x="3" y="0"/>
                  <a:pt x="0" y="1"/>
                  <a:pt x="0" y="3"/>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211"/>
          <p:cNvSpPr/>
          <p:nvPr>
            <p:custDataLst>
              <p:tags r:id="rId77"/>
            </p:custDataLst>
          </p:nvPr>
        </p:nvSpPr>
        <p:spPr bwMode="auto">
          <a:xfrm>
            <a:off x="3970020" y="5018405"/>
            <a:ext cx="33655" cy="47625"/>
          </a:xfrm>
          <a:custGeom>
            <a:avLst/>
            <a:gdLst>
              <a:gd name="T0" fmla="*/ 4 w 5"/>
              <a:gd name="T1" fmla="*/ 4 h 7"/>
              <a:gd name="T2" fmla="*/ 3 w 5"/>
              <a:gd name="T3" fmla="*/ 4 h 7"/>
              <a:gd name="T4" fmla="*/ 1 w 5"/>
              <a:gd name="T5" fmla="*/ 2 h 7"/>
              <a:gd name="T6" fmla="*/ 0 w 5"/>
              <a:gd name="T7" fmla="*/ 5 h 7"/>
              <a:gd name="T8" fmla="*/ 4 w 5"/>
              <a:gd name="T9" fmla="*/ 4 h 7"/>
            </a:gdLst>
            <a:ahLst/>
            <a:cxnLst>
              <a:cxn ang="0">
                <a:pos x="T0" y="T1"/>
              </a:cxn>
              <a:cxn ang="0">
                <a:pos x="T2" y="T3"/>
              </a:cxn>
              <a:cxn ang="0">
                <a:pos x="T4" y="T5"/>
              </a:cxn>
              <a:cxn ang="0">
                <a:pos x="T6" y="T7"/>
              </a:cxn>
              <a:cxn ang="0">
                <a:pos x="T8" y="T9"/>
              </a:cxn>
            </a:cxnLst>
            <a:rect l="0" t="0" r="r" b="b"/>
            <a:pathLst>
              <a:path w="5" h="7">
                <a:moveTo>
                  <a:pt x="4" y="4"/>
                </a:moveTo>
                <a:cubicBezTo>
                  <a:pt x="4" y="4"/>
                  <a:pt x="4" y="4"/>
                  <a:pt x="3" y="4"/>
                </a:cubicBezTo>
                <a:cubicBezTo>
                  <a:pt x="5" y="2"/>
                  <a:pt x="3" y="0"/>
                  <a:pt x="1" y="2"/>
                </a:cubicBezTo>
                <a:cubicBezTo>
                  <a:pt x="0" y="3"/>
                  <a:pt x="0" y="4"/>
                  <a:pt x="0" y="5"/>
                </a:cubicBezTo>
                <a:cubicBezTo>
                  <a:pt x="0" y="7"/>
                  <a:pt x="3" y="5"/>
                  <a:pt x="4" y="4"/>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12"/>
          <p:cNvSpPr/>
          <p:nvPr>
            <p:custDataLst>
              <p:tags r:id="rId78"/>
            </p:custDataLst>
          </p:nvPr>
        </p:nvSpPr>
        <p:spPr bwMode="auto">
          <a:xfrm>
            <a:off x="3935095" y="5053330"/>
            <a:ext cx="41275" cy="47625"/>
          </a:xfrm>
          <a:custGeom>
            <a:avLst/>
            <a:gdLst>
              <a:gd name="T0" fmla="*/ 4 w 6"/>
              <a:gd name="T1" fmla="*/ 5 h 7"/>
              <a:gd name="T2" fmla="*/ 5 w 6"/>
              <a:gd name="T3" fmla="*/ 3 h 7"/>
              <a:gd name="T4" fmla="*/ 2 w 6"/>
              <a:gd name="T5" fmla="*/ 2 h 7"/>
              <a:gd name="T6" fmla="*/ 1 w 6"/>
              <a:gd name="T7" fmla="*/ 4 h 7"/>
              <a:gd name="T8" fmla="*/ 4 w 6"/>
              <a:gd name="T9" fmla="*/ 5 h 7"/>
            </a:gdLst>
            <a:ahLst/>
            <a:cxnLst>
              <a:cxn ang="0">
                <a:pos x="T0" y="T1"/>
              </a:cxn>
              <a:cxn ang="0">
                <a:pos x="T2" y="T3"/>
              </a:cxn>
              <a:cxn ang="0">
                <a:pos x="T4" y="T5"/>
              </a:cxn>
              <a:cxn ang="0">
                <a:pos x="T6" y="T7"/>
              </a:cxn>
              <a:cxn ang="0">
                <a:pos x="T8" y="T9"/>
              </a:cxn>
            </a:cxnLst>
            <a:rect l="0" t="0" r="r" b="b"/>
            <a:pathLst>
              <a:path w="6" h="7">
                <a:moveTo>
                  <a:pt x="4" y="5"/>
                </a:moveTo>
                <a:cubicBezTo>
                  <a:pt x="4" y="4"/>
                  <a:pt x="4" y="4"/>
                  <a:pt x="5" y="3"/>
                </a:cubicBezTo>
                <a:cubicBezTo>
                  <a:pt x="6" y="1"/>
                  <a:pt x="2" y="0"/>
                  <a:pt x="2" y="2"/>
                </a:cubicBezTo>
                <a:cubicBezTo>
                  <a:pt x="1" y="3"/>
                  <a:pt x="1" y="4"/>
                  <a:pt x="1" y="4"/>
                </a:cubicBezTo>
                <a:cubicBezTo>
                  <a:pt x="0" y="7"/>
                  <a:pt x="3" y="7"/>
                  <a:pt x="4" y="5"/>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213"/>
          <p:cNvSpPr/>
          <p:nvPr>
            <p:custDataLst>
              <p:tags r:id="rId79"/>
            </p:custDataLst>
          </p:nvPr>
        </p:nvSpPr>
        <p:spPr bwMode="auto">
          <a:xfrm>
            <a:off x="3900170" y="5080635"/>
            <a:ext cx="34925" cy="41275"/>
          </a:xfrm>
          <a:custGeom>
            <a:avLst/>
            <a:gdLst>
              <a:gd name="T0" fmla="*/ 2 w 5"/>
              <a:gd name="T1" fmla="*/ 1 h 6"/>
              <a:gd name="T2" fmla="*/ 2 w 5"/>
              <a:gd name="T3" fmla="*/ 5 h 6"/>
              <a:gd name="T4" fmla="*/ 3 w 5"/>
              <a:gd name="T5" fmla="*/ 5 h 6"/>
              <a:gd name="T6" fmla="*/ 3 w 5"/>
              <a:gd name="T7" fmla="*/ 1 h 6"/>
              <a:gd name="T8" fmla="*/ 2 w 5"/>
              <a:gd name="T9" fmla="*/ 1 h 6"/>
            </a:gdLst>
            <a:ahLst/>
            <a:cxnLst>
              <a:cxn ang="0">
                <a:pos x="T0" y="T1"/>
              </a:cxn>
              <a:cxn ang="0">
                <a:pos x="T2" y="T3"/>
              </a:cxn>
              <a:cxn ang="0">
                <a:pos x="T4" y="T5"/>
              </a:cxn>
              <a:cxn ang="0">
                <a:pos x="T6" y="T7"/>
              </a:cxn>
              <a:cxn ang="0">
                <a:pos x="T8" y="T9"/>
              </a:cxn>
            </a:cxnLst>
            <a:rect l="0" t="0" r="r" b="b"/>
            <a:pathLst>
              <a:path w="5" h="6">
                <a:moveTo>
                  <a:pt x="2" y="1"/>
                </a:moveTo>
                <a:cubicBezTo>
                  <a:pt x="0" y="2"/>
                  <a:pt x="0" y="6"/>
                  <a:pt x="2" y="5"/>
                </a:cubicBezTo>
                <a:cubicBezTo>
                  <a:pt x="2" y="5"/>
                  <a:pt x="4" y="4"/>
                  <a:pt x="3" y="5"/>
                </a:cubicBezTo>
                <a:cubicBezTo>
                  <a:pt x="5" y="4"/>
                  <a:pt x="5" y="0"/>
                  <a:pt x="3" y="1"/>
                </a:cubicBezTo>
                <a:cubicBezTo>
                  <a:pt x="3" y="1"/>
                  <a:pt x="1" y="2"/>
                  <a:pt x="2" y="1"/>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214"/>
          <p:cNvSpPr/>
          <p:nvPr>
            <p:custDataLst>
              <p:tags r:id="rId80"/>
            </p:custDataLst>
          </p:nvPr>
        </p:nvSpPr>
        <p:spPr bwMode="auto">
          <a:xfrm>
            <a:off x="4073525" y="5107305"/>
            <a:ext cx="47625" cy="27305"/>
          </a:xfrm>
          <a:custGeom>
            <a:avLst/>
            <a:gdLst>
              <a:gd name="T0" fmla="*/ 3 w 7"/>
              <a:gd name="T1" fmla="*/ 4 h 4"/>
              <a:gd name="T2" fmla="*/ 4 w 7"/>
              <a:gd name="T3" fmla="*/ 4 h 4"/>
              <a:gd name="T4" fmla="*/ 5 w 7"/>
              <a:gd name="T5" fmla="*/ 0 h 4"/>
              <a:gd name="T6" fmla="*/ 3 w 7"/>
              <a:gd name="T7" fmla="*/ 0 h 4"/>
              <a:gd name="T8" fmla="*/ 3 w 7"/>
              <a:gd name="T9" fmla="*/ 4 h 4"/>
            </a:gdLst>
            <a:ahLst/>
            <a:cxnLst>
              <a:cxn ang="0">
                <a:pos x="T0" y="T1"/>
              </a:cxn>
              <a:cxn ang="0">
                <a:pos x="T2" y="T3"/>
              </a:cxn>
              <a:cxn ang="0">
                <a:pos x="T4" y="T5"/>
              </a:cxn>
              <a:cxn ang="0">
                <a:pos x="T6" y="T7"/>
              </a:cxn>
              <a:cxn ang="0">
                <a:pos x="T8" y="T9"/>
              </a:cxn>
            </a:cxnLst>
            <a:rect l="0" t="0" r="r" b="b"/>
            <a:pathLst>
              <a:path w="7" h="4">
                <a:moveTo>
                  <a:pt x="3" y="4"/>
                </a:moveTo>
                <a:cubicBezTo>
                  <a:pt x="3" y="4"/>
                  <a:pt x="4" y="4"/>
                  <a:pt x="4" y="4"/>
                </a:cubicBezTo>
                <a:cubicBezTo>
                  <a:pt x="6" y="4"/>
                  <a:pt x="7" y="0"/>
                  <a:pt x="5" y="0"/>
                </a:cubicBezTo>
                <a:cubicBezTo>
                  <a:pt x="5" y="0"/>
                  <a:pt x="4" y="0"/>
                  <a:pt x="3" y="0"/>
                </a:cubicBezTo>
                <a:cubicBezTo>
                  <a:pt x="2" y="0"/>
                  <a:pt x="0" y="4"/>
                  <a:pt x="3" y="4"/>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15"/>
          <p:cNvSpPr>
            <a:spLocks noEditPoints="1"/>
          </p:cNvSpPr>
          <p:nvPr>
            <p:custDataLst>
              <p:tags r:id="rId81"/>
            </p:custDataLst>
          </p:nvPr>
        </p:nvSpPr>
        <p:spPr bwMode="auto">
          <a:xfrm>
            <a:off x="3741420" y="5340985"/>
            <a:ext cx="255905" cy="266700"/>
          </a:xfrm>
          <a:custGeom>
            <a:avLst/>
            <a:gdLst>
              <a:gd name="T0" fmla="*/ 5 w 37"/>
              <a:gd name="T1" fmla="*/ 9 h 39"/>
              <a:gd name="T2" fmla="*/ 2 w 37"/>
              <a:gd name="T3" fmla="*/ 20 h 39"/>
              <a:gd name="T4" fmla="*/ 2 w 37"/>
              <a:gd name="T5" fmla="*/ 37 h 39"/>
              <a:gd name="T6" fmla="*/ 7 w 37"/>
              <a:gd name="T7" fmla="*/ 38 h 39"/>
              <a:gd name="T8" fmla="*/ 18 w 37"/>
              <a:gd name="T9" fmla="*/ 33 h 39"/>
              <a:gd name="T10" fmla="*/ 31 w 37"/>
              <a:gd name="T11" fmla="*/ 24 h 39"/>
              <a:gd name="T12" fmla="*/ 24 w 37"/>
              <a:gd name="T13" fmla="*/ 4 h 39"/>
              <a:gd name="T14" fmla="*/ 5 w 37"/>
              <a:gd name="T15" fmla="*/ 9 h 39"/>
              <a:gd name="T16" fmla="*/ 22 w 37"/>
              <a:gd name="T17" fmla="*/ 24 h 39"/>
              <a:gd name="T18" fmla="*/ 9 w 37"/>
              <a:gd name="T19" fmla="*/ 31 h 39"/>
              <a:gd name="T20" fmla="*/ 10 w 37"/>
              <a:gd name="T21" fmla="*/ 17 h 39"/>
              <a:gd name="T22" fmla="*/ 19 w 37"/>
              <a:gd name="T23" fmla="*/ 10 h 39"/>
              <a:gd name="T24" fmla="*/ 22 w 37"/>
              <a:gd name="T25"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39">
                <a:moveTo>
                  <a:pt x="5" y="9"/>
                </a:moveTo>
                <a:cubicBezTo>
                  <a:pt x="3" y="12"/>
                  <a:pt x="3" y="16"/>
                  <a:pt x="2" y="20"/>
                </a:cubicBezTo>
                <a:cubicBezTo>
                  <a:pt x="2" y="26"/>
                  <a:pt x="0" y="31"/>
                  <a:pt x="2" y="37"/>
                </a:cubicBezTo>
                <a:cubicBezTo>
                  <a:pt x="2" y="39"/>
                  <a:pt x="5" y="39"/>
                  <a:pt x="7" y="38"/>
                </a:cubicBezTo>
                <a:cubicBezTo>
                  <a:pt x="11" y="37"/>
                  <a:pt x="14" y="35"/>
                  <a:pt x="18" y="33"/>
                </a:cubicBezTo>
                <a:cubicBezTo>
                  <a:pt x="22" y="31"/>
                  <a:pt x="28" y="28"/>
                  <a:pt x="31" y="24"/>
                </a:cubicBezTo>
                <a:cubicBezTo>
                  <a:pt x="37" y="16"/>
                  <a:pt x="31" y="8"/>
                  <a:pt x="24" y="4"/>
                </a:cubicBezTo>
                <a:cubicBezTo>
                  <a:pt x="17" y="0"/>
                  <a:pt x="9" y="3"/>
                  <a:pt x="5" y="9"/>
                </a:cubicBezTo>
                <a:close/>
                <a:moveTo>
                  <a:pt x="22" y="24"/>
                </a:moveTo>
                <a:cubicBezTo>
                  <a:pt x="18" y="27"/>
                  <a:pt x="13" y="30"/>
                  <a:pt x="9" y="31"/>
                </a:cubicBezTo>
                <a:cubicBezTo>
                  <a:pt x="8" y="26"/>
                  <a:pt x="10" y="21"/>
                  <a:pt x="10" y="17"/>
                </a:cubicBezTo>
                <a:cubicBezTo>
                  <a:pt x="10" y="11"/>
                  <a:pt x="13" y="6"/>
                  <a:pt x="19" y="10"/>
                </a:cubicBezTo>
                <a:cubicBezTo>
                  <a:pt x="25" y="14"/>
                  <a:pt x="29" y="19"/>
                  <a:pt x="22" y="24"/>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216"/>
          <p:cNvSpPr>
            <a:spLocks noEditPoints="1"/>
          </p:cNvSpPr>
          <p:nvPr>
            <p:custDataLst>
              <p:tags r:id="rId82"/>
            </p:custDataLst>
          </p:nvPr>
        </p:nvSpPr>
        <p:spPr bwMode="auto">
          <a:xfrm>
            <a:off x="4052570" y="5661660"/>
            <a:ext cx="151130" cy="295275"/>
          </a:xfrm>
          <a:custGeom>
            <a:avLst/>
            <a:gdLst>
              <a:gd name="T0" fmla="*/ 15 w 22"/>
              <a:gd name="T1" fmla="*/ 28 h 43"/>
              <a:gd name="T2" fmla="*/ 15 w 22"/>
              <a:gd name="T3" fmla="*/ 22 h 43"/>
              <a:gd name="T4" fmla="*/ 15 w 22"/>
              <a:gd name="T5" fmla="*/ 6 h 43"/>
              <a:gd name="T6" fmla="*/ 15 w 22"/>
              <a:gd name="T7" fmla="*/ 6 h 43"/>
              <a:gd name="T8" fmla="*/ 17 w 22"/>
              <a:gd name="T9" fmla="*/ 5 h 43"/>
              <a:gd name="T10" fmla="*/ 15 w 22"/>
              <a:gd name="T11" fmla="*/ 2 h 43"/>
              <a:gd name="T12" fmla="*/ 14 w 22"/>
              <a:gd name="T13" fmla="*/ 3 h 43"/>
              <a:gd name="T14" fmla="*/ 13 w 22"/>
              <a:gd name="T15" fmla="*/ 4 h 43"/>
              <a:gd name="T16" fmla="*/ 11 w 22"/>
              <a:gd name="T17" fmla="*/ 4 h 43"/>
              <a:gd name="T18" fmla="*/ 10 w 22"/>
              <a:gd name="T19" fmla="*/ 3 h 43"/>
              <a:gd name="T20" fmla="*/ 9 w 22"/>
              <a:gd name="T21" fmla="*/ 3 h 43"/>
              <a:gd name="T22" fmla="*/ 8 w 22"/>
              <a:gd name="T23" fmla="*/ 3 h 43"/>
              <a:gd name="T24" fmla="*/ 6 w 22"/>
              <a:gd name="T25" fmla="*/ 6 h 43"/>
              <a:gd name="T26" fmla="*/ 6 w 22"/>
              <a:gd name="T27" fmla="*/ 6 h 43"/>
              <a:gd name="T28" fmla="*/ 8 w 22"/>
              <a:gd name="T29" fmla="*/ 8 h 43"/>
              <a:gd name="T30" fmla="*/ 8 w 22"/>
              <a:gd name="T31" fmla="*/ 11 h 43"/>
              <a:gd name="T32" fmla="*/ 8 w 22"/>
              <a:gd name="T33" fmla="*/ 28 h 43"/>
              <a:gd name="T34" fmla="*/ 8 w 22"/>
              <a:gd name="T35" fmla="*/ 28 h 43"/>
              <a:gd name="T36" fmla="*/ 4 w 22"/>
              <a:gd name="T37" fmla="*/ 32 h 43"/>
              <a:gd name="T38" fmla="*/ 5 w 22"/>
              <a:gd name="T39" fmla="*/ 39 h 43"/>
              <a:gd name="T40" fmla="*/ 7 w 22"/>
              <a:gd name="T41" fmla="*/ 38 h 43"/>
              <a:gd name="T42" fmla="*/ 7 w 22"/>
              <a:gd name="T43" fmla="*/ 38 h 43"/>
              <a:gd name="T44" fmla="*/ 13 w 22"/>
              <a:gd name="T45" fmla="*/ 38 h 43"/>
              <a:gd name="T46" fmla="*/ 14 w 22"/>
              <a:gd name="T47" fmla="*/ 39 h 43"/>
              <a:gd name="T48" fmla="*/ 20 w 22"/>
              <a:gd name="T49" fmla="*/ 34 h 43"/>
              <a:gd name="T50" fmla="*/ 15 w 22"/>
              <a:gd name="T51" fmla="*/ 28 h 43"/>
              <a:gd name="T52" fmla="*/ 12 w 22"/>
              <a:gd name="T53" fmla="*/ 11 h 43"/>
              <a:gd name="T54" fmla="*/ 12 w 22"/>
              <a:gd name="T55" fmla="*/ 11 h 43"/>
              <a:gd name="T56" fmla="*/ 12 w 22"/>
              <a:gd name="T57" fmla="*/ 10 h 43"/>
              <a:gd name="T58" fmla="*/ 12 w 22"/>
              <a:gd name="T59" fmla="*/ 1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 h="43">
                <a:moveTo>
                  <a:pt x="15" y="28"/>
                </a:moveTo>
                <a:cubicBezTo>
                  <a:pt x="14" y="26"/>
                  <a:pt x="14" y="24"/>
                  <a:pt x="15" y="22"/>
                </a:cubicBezTo>
                <a:cubicBezTo>
                  <a:pt x="15" y="17"/>
                  <a:pt x="15" y="12"/>
                  <a:pt x="15" y="6"/>
                </a:cubicBezTo>
                <a:cubicBezTo>
                  <a:pt x="15" y="6"/>
                  <a:pt x="15" y="6"/>
                  <a:pt x="15" y="6"/>
                </a:cubicBezTo>
                <a:cubicBezTo>
                  <a:pt x="16" y="5"/>
                  <a:pt x="16" y="5"/>
                  <a:pt x="17" y="5"/>
                </a:cubicBezTo>
                <a:cubicBezTo>
                  <a:pt x="18" y="3"/>
                  <a:pt x="17" y="0"/>
                  <a:pt x="15" y="2"/>
                </a:cubicBezTo>
                <a:cubicBezTo>
                  <a:pt x="15" y="2"/>
                  <a:pt x="14" y="3"/>
                  <a:pt x="14" y="3"/>
                </a:cubicBezTo>
                <a:cubicBezTo>
                  <a:pt x="13" y="4"/>
                  <a:pt x="13" y="4"/>
                  <a:pt x="13" y="4"/>
                </a:cubicBezTo>
                <a:cubicBezTo>
                  <a:pt x="13" y="4"/>
                  <a:pt x="12" y="4"/>
                  <a:pt x="11" y="4"/>
                </a:cubicBezTo>
                <a:cubicBezTo>
                  <a:pt x="11" y="3"/>
                  <a:pt x="11" y="3"/>
                  <a:pt x="10" y="3"/>
                </a:cubicBezTo>
                <a:cubicBezTo>
                  <a:pt x="10" y="3"/>
                  <a:pt x="9" y="3"/>
                  <a:pt x="9" y="3"/>
                </a:cubicBezTo>
                <a:cubicBezTo>
                  <a:pt x="8" y="3"/>
                  <a:pt x="8" y="3"/>
                  <a:pt x="8" y="3"/>
                </a:cubicBezTo>
                <a:cubicBezTo>
                  <a:pt x="6" y="3"/>
                  <a:pt x="6" y="5"/>
                  <a:pt x="6" y="6"/>
                </a:cubicBezTo>
                <a:cubicBezTo>
                  <a:pt x="6" y="6"/>
                  <a:pt x="6" y="6"/>
                  <a:pt x="6" y="6"/>
                </a:cubicBezTo>
                <a:cubicBezTo>
                  <a:pt x="7" y="7"/>
                  <a:pt x="7" y="7"/>
                  <a:pt x="8" y="8"/>
                </a:cubicBezTo>
                <a:cubicBezTo>
                  <a:pt x="7" y="10"/>
                  <a:pt x="8" y="10"/>
                  <a:pt x="8" y="11"/>
                </a:cubicBezTo>
                <a:cubicBezTo>
                  <a:pt x="9" y="17"/>
                  <a:pt x="8" y="22"/>
                  <a:pt x="8" y="28"/>
                </a:cubicBezTo>
                <a:cubicBezTo>
                  <a:pt x="8" y="28"/>
                  <a:pt x="8" y="28"/>
                  <a:pt x="8" y="28"/>
                </a:cubicBezTo>
                <a:cubicBezTo>
                  <a:pt x="7" y="29"/>
                  <a:pt x="6" y="32"/>
                  <a:pt x="4" y="32"/>
                </a:cubicBezTo>
                <a:cubicBezTo>
                  <a:pt x="1" y="34"/>
                  <a:pt x="0" y="41"/>
                  <a:pt x="5" y="39"/>
                </a:cubicBezTo>
                <a:cubicBezTo>
                  <a:pt x="6" y="39"/>
                  <a:pt x="6" y="38"/>
                  <a:pt x="7" y="38"/>
                </a:cubicBezTo>
                <a:cubicBezTo>
                  <a:pt x="7" y="38"/>
                  <a:pt x="7" y="38"/>
                  <a:pt x="7" y="38"/>
                </a:cubicBezTo>
                <a:cubicBezTo>
                  <a:pt x="7" y="42"/>
                  <a:pt x="11" y="40"/>
                  <a:pt x="13" y="38"/>
                </a:cubicBezTo>
                <a:cubicBezTo>
                  <a:pt x="13" y="38"/>
                  <a:pt x="14" y="39"/>
                  <a:pt x="14" y="39"/>
                </a:cubicBezTo>
                <a:cubicBezTo>
                  <a:pt x="17" y="43"/>
                  <a:pt x="22" y="37"/>
                  <a:pt x="20" y="34"/>
                </a:cubicBezTo>
                <a:cubicBezTo>
                  <a:pt x="18" y="32"/>
                  <a:pt x="17" y="29"/>
                  <a:pt x="15" y="28"/>
                </a:cubicBezTo>
                <a:close/>
                <a:moveTo>
                  <a:pt x="12" y="11"/>
                </a:moveTo>
                <a:cubicBezTo>
                  <a:pt x="12" y="11"/>
                  <a:pt x="12" y="11"/>
                  <a:pt x="12" y="11"/>
                </a:cubicBezTo>
                <a:cubicBezTo>
                  <a:pt x="12" y="10"/>
                  <a:pt x="12" y="10"/>
                  <a:pt x="12" y="10"/>
                </a:cubicBezTo>
                <a:cubicBezTo>
                  <a:pt x="12" y="10"/>
                  <a:pt x="12" y="10"/>
                  <a:pt x="12" y="11"/>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217"/>
          <p:cNvSpPr/>
          <p:nvPr>
            <p:custDataLst>
              <p:tags r:id="rId83"/>
            </p:custDataLst>
          </p:nvPr>
        </p:nvSpPr>
        <p:spPr bwMode="auto">
          <a:xfrm>
            <a:off x="3782695" y="5128260"/>
            <a:ext cx="41275" cy="27305"/>
          </a:xfrm>
          <a:custGeom>
            <a:avLst/>
            <a:gdLst>
              <a:gd name="T0" fmla="*/ 2 w 6"/>
              <a:gd name="T1" fmla="*/ 4 h 4"/>
              <a:gd name="T2" fmla="*/ 3 w 6"/>
              <a:gd name="T3" fmla="*/ 4 h 4"/>
              <a:gd name="T4" fmla="*/ 4 w 6"/>
              <a:gd name="T5" fmla="*/ 0 h 4"/>
              <a:gd name="T6" fmla="*/ 3 w 6"/>
              <a:gd name="T7" fmla="*/ 0 h 4"/>
              <a:gd name="T8" fmla="*/ 2 w 6"/>
              <a:gd name="T9" fmla="*/ 4 h 4"/>
            </a:gdLst>
            <a:ahLst/>
            <a:cxnLst>
              <a:cxn ang="0">
                <a:pos x="T0" y="T1"/>
              </a:cxn>
              <a:cxn ang="0">
                <a:pos x="T2" y="T3"/>
              </a:cxn>
              <a:cxn ang="0">
                <a:pos x="T4" y="T5"/>
              </a:cxn>
              <a:cxn ang="0">
                <a:pos x="T6" y="T7"/>
              </a:cxn>
              <a:cxn ang="0">
                <a:pos x="T8" y="T9"/>
              </a:cxn>
            </a:cxnLst>
            <a:rect l="0" t="0" r="r" b="b"/>
            <a:pathLst>
              <a:path w="6" h="4">
                <a:moveTo>
                  <a:pt x="2" y="4"/>
                </a:moveTo>
                <a:cubicBezTo>
                  <a:pt x="2" y="4"/>
                  <a:pt x="3" y="4"/>
                  <a:pt x="3" y="4"/>
                </a:cubicBezTo>
                <a:cubicBezTo>
                  <a:pt x="5" y="4"/>
                  <a:pt x="6" y="0"/>
                  <a:pt x="4" y="0"/>
                </a:cubicBezTo>
                <a:cubicBezTo>
                  <a:pt x="3" y="0"/>
                  <a:pt x="3" y="0"/>
                  <a:pt x="3" y="0"/>
                </a:cubicBezTo>
                <a:cubicBezTo>
                  <a:pt x="1" y="0"/>
                  <a:pt x="0" y="4"/>
                  <a:pt x="2" y="4"/>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218"/>
          <p:cNvSpPr/>
          <p:nvPr>
            <p:custDataLst>
              <p:tags r:id="rId84"/>
            </p:custDataLst>
          </p:nvPr>
        </p:nvSpPr>
        <p:spPr bwMode="auto">
          <a:xfrm>
            <a:off x="3838575" y="5066030"/>
            <a:ext cx="47625" cy="55880"/>
          </a:xfrm>
          <a:custGeom>
            <a:avLst/>
            <a:gdLst>
              <a:gd name="T0" fmla="*/ 2 w 7"/>
              <a:gd name="T1" fmla="*/ 8 h 8"/>
              <a:gd name="T2" fmla="*/ 2 w 7"/>
              <a:gd name="T3" fmla="*/ 8 h 8"/>
              <a:gd name="T4" fmla="*/ 4 w 7"/>
              <a:gd name="T5" fmla="*/ 5 h 8"/>
              <a:gd name="T6" fmla="*/ 7 w 7"/>
              <a:gd name="T7" fmla="*/ 3 h 8"/>
              <a:gd name="T8" fmla="*/ 7 w 7"/>
              <a:gd name="T9" fmla="*/ 2 h 8"/>
              <a:gd name="T10" fmla="*/ 4 w 7"/>
              <a:gd name="T11" fmla="*/ 3 h 8"/>
              <a:gd name="T12" fmla="*/ 4 w 7"/>
              <a:gd name="T13" fmla="*/ 4 h 8"/>
              <a:gd name="T14" fmla="*/ 4 w 7"/>
              <a:gd name="T15" fmla="*/ 4 h 8"/>
              <a:gd name="T16" fmla="*/ 3 w 7"/>
              <a:gd name="T17" fmla="*/ 4 h 8"/>
              <a:gd name="T18" fmla="*/ 3 w 7"/>
              <a:gd name="T19" fmla="*/ 4 h 8"/>
              <a:gd name="T20" fmla="*/ 2 w 7"/>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2" y="8"/>
                </a:moveTo>
                <a:cubicBezTo>
                  <a:pt x="2" y="8"/>
                  <a:pt x="2" y="8"/>
                  <a:pt x="2" y="8"/>
                </a:cubicBezTo>
                <a:cubicBezTo>
                  <a:pt x="4" y="8"/>
                  <a:pt x="5" y="6"/>
                  <a:pt x="4" y="5"/>
                </a:cubicBezTo>
                <a:cubicBezTo>
                  <a:pt x="5" y="5"/>
                  <a:pt x="7" y="4"/>
                  <a:pt x="7" y="3"/>
                </a:cubicBezTo>
                <a:cubicBezTo>
                  <a:pt x="7" y="2"/>
                  <a:pt x="7" y="2"/>
                  <a:pt x="7" y="2"/>
                </a:cubicBezTo>
                <a:cubicBezTo>
                  <a:pt x="7" y="0"/>
                  <a:pt x="4" y="1"/>
                  <a:pt x="4" y="3"/>
                </a:cubicBezTo>
                <a:cubicBezTo>
                  <a:pt x="4" y="3"/>
                  <a:pt x="4" y="3"/>
                  <a:pt x="4" y="4"/>
                </a:cubicBezTo>
                <a:cubicBezTo>
                  <a:pt x="4" y="4"/>
                  <a:pt x="4" y="4"/>
                  <a:pt x="4" y="4"/>
                </a:cubicBezTo>
                <a:cubicBezTo>
                  <a:pt x="4" y="4"/>
                  <a:pt x="3" y="4"/>
                  <a:pt x="3" y="4"/>
                </a:cubicBezTo>
                <a:cubicBezTo>
                  <a:pt x="3" y="4"/>
                  <a:pt x="3" y="4"/>
                  <a:pt x="3" y="4"/>
                </a:cubicBezTo>
                <a:cubicBezTo>
                  <a:pt x="1" y="4"/>
                  <a:pt x="0" y="8"/>
                  <a:pt x="2" y="8"/>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19"/>
          <p:cNvSpPr/>
          <p:nvPr>
            <p:custDataLst>
              <p:tags r:id="rId85"/>
            </p:custDataLst>
          </p:nvPr>
        </p:nvSpPr>
        <p:spPr bwMode="auto">
          <a:xfrm>
            <a:off x="3747770" y="5272405"/>
            <a:ext cx="28575" cy="47625"/>
          </a:xfrm>
          <a:custGeom>
            <a:avLst/>
            <a:gdLst>
              <a:gd name="T0" fmla="*/ 4 w 4"/>
              <a:gd name="T1" fmla="*/ 3 h 7"/>
              <a:gd name="T2" fmla="*/ 4 w 4"/>
              <a:gd name="T3" fmla="*/ 3 h 7"/>
              <a:gd name="T4" fmla="*/ 0 w 4"/>
              <a:gd name="T5" fmla="*/ 4 h 7"/>
              <a:gd name="T6" fmla="*/ 0 w 4"/>
              <a:gd name="T7" fmla="*/ 4 h 7"/>
              <a:gd name="T8" fmla="*/ 4 w 4"/>
              <a:gd name="T9" fmla="*/ 3 h 7"/>
            </a:gdLst>
            <a:ahLst/>
            <a:cxnLst>
              <a:cxn ang="0">
                <a:pos x="T0" y="T1"/>
              </a:cxn>
              <a:cxn ang="0">
                <a:pos x="T2" y="T3"/>
              </a:cxn>
              <a:cxn ang="0">
                <a:pos x="T4" y="T5"/>
              </a:cxn>
              <a:cxn ang="0">
                <a:pos x="T6" y="T7"/>
              </a:cxn>
              <a:cxn ang="0">
                <a:pos x="T8" y="T9"/>
              </a:cxn>
            </a:cxnLst>
            <a:rect l="0" t="0" r="r" b="b"/>
            <a:pathLst>
              <a:path w="4" h="7">
                <a:moveTo>
                  <a:pt x="4" y="3"/>
                </a:moveTo>
                <a:cubicBezTo>
                  <a:pt x="4" y="3"/>
                  <a:pt x="4" y="3"/>
                  <a:pt x="4" y="3"/>
                </a:cubicBezTo>
                <a:cubicBezTo>
                  <a:pt x="4" y="0"/>
                  <a:pt x="0" y="2"/>
                  <a:pt x="0" y="4"/>
                </a:cubicBezTo>
                <a:cubicBezTo>
                  <a:pt x="0" y="4"/>
                  <a:pt x="0" y="4"/>
                  <a:pt x="0" y="4"/>
                </a:cubicBezTo>
                <a:cubicBezTo>
                  <a:pt x="0" y="7"/>
                  <a:pt x="4" y="5"/>
                  <a:pt x="4" y="3"/>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220"/>
          <p:cNvSpPr/>
          <p:nvPr>
            <p:custDataLst>
              <p:tags r:id="rId86"/>
            </p:custDataLst>
          </p:nvPr>
        </p:nvSpPr>
        <p:spPr bwMode="auto">
          <a:xfrm>
            <a:off x="3782695" y="5175885"/>
            <a:ext cx="20955" cy="49530"/>
          </a:xfrm>
          <a:custGeom>
            <a:avLst/>
            <a:gdLst>
              <a:gd name="T0" fmla="*/ 3 w 3"/>
              <a:gd name="T1" fmla="*/ 3 h 7"/>
              <a:gd name="T2" fmla="*/ 3 w 3"/>
              <a:gd name="T3" fmla="*/ 2 h 7"/>
              <a:gd name="T4" fmla="*/ 0 w 3"/>
              <a:gd name="T5" fmla="*/ 4 h 7"/>
              <a:gd name="T6" fmla="*/ 0 w 3"/>
              <a:gd name="T7" fmla="*/ 5 h 7"/>
              <a:gd name="T8" fmla="*/ 3 w 3"/>
              <a:gd name="T9" fmla="*/ 3 h 7"/>
            </a:gdLst>
            <a:ahLst/>
            <a:cxnLst>
              <a:cxn ang="0">
                <a:pos x="T0" y="T1"/>
              </a:cxn>
              <a:cxn ang="0">
                <a:pos x="T2" y="T3"/>
              </a:cxn>
              <a:cxn ang="0">
                <a:pos x="T4" y="T5"/>
              </a:cxn>
              <a:cxn ang="0">
                <a:pos x="T6" y="T7"/>
              </a:cxn>
              <a:cxn ang="0">
                <a:pos x="T8" y="T9"/>
              </a:cxn>
            </a:cxnLst>
            <a:rect l="0" t="0" r="r" b="b"/>
            <a:pathLst>
              <a:path w="3" h="7">
                <a:moveTo>
                  <a:pt x="3" y="3"/>
                </a:moveTo>
                <a:cubicBezTo>
                  <a:pt x="3" y="3"/>
                  <a:pt x="3" y="3"/>
                  <a:pt x="3" y="2"/>
                </a:cubicBezTo>
                <a:cubicBezTo>
                  <a:pt x="3" y="0"/>
                  <a:pt x="0" y="2"/>
                  <a:pt x="0" y="4"/>
                </a:cubicBezTo>
                <a:cubicBezTo>
                  <a:pt x="0" y="4"/>
                  <a:pt x="0" y="4"/>
                  <a:pt x="0" y="5"/>
                </a:cubicBezTo>
                <a:cubicBezTo>
                  <a:pt x="0" y="7"/>
                  <a:pt x="3" y="5"/>
                  <a:pt x="3" y="3"/>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221"/>
          <p:cNvSpPr/>
          <p:nvPr>
            <p:custDataLst>
              <p:tags r:id="rId87"/>
            </p:custDataLst>
          </p:nvPr>
        </p:nvSpPr>
        <p:spPr bwMode="auto">
          <a:xfrm>
            <a:off x="3741420" y="5353685"/>
            <a:ext cx="41275" cy="20955"/>
          </a:xfrm>
          <a:custGeom>
            <a:avLst/>
            <a:gdLst>
              <a:gd name="T0" fmla="*/ 2 w 6"/>
              <a:gd name="T1" fmla="*/ 3 h 3"/>
              <a:gd name="T2" fmla="*/ 3 w 6"/>
              <a:gd name="T3" fmla="*/ 3 h 3"/>
              <a:gd name="T4" fmla="*/ 3 w 6"/>
              <a:gd name="T5" fmla="*/ 0 h 3"/>
              <a:gd name="T6" fmla="*/ 3 w 6"/>
              <a:gd name="T7" fmla="*/ 0 h 3"/>
              <a:gd name="T8" fmla="*/ 2 w 6"/>
              <a:gd name="T9" fmla="*/ 3 h 3"/>
            </a:gdLst>
            <a:ahLst/>
            <a:cxnLst>
              <a:cxn ang="0">
                <a:pos x="T0" y="T1"/>
              </a:cxn>
              <a:cxn ang="0">
                <a:pos x="T2" y="T3"/>
              </a:cxn>
              <a:cxn ang="0">
                <a:pos x="T4" y="T5"/>
              </a:cxn>
              <a:cxn ang="0">
                <a:pos x="T6" y="T7"/>
              </a:cxn>
              <a:cxn ang="0">
                <a:pos x="T8" y="T9"/>
              </a:cxn>
            </a:cxnLst>
            <a:rect l="0" t="0" r="r" b="b"/>
            <a:pathLst>
              <a:path w="6" h="3">
                <a:moveTo>
                  <a:pt x="2" y="3"/>
                </a:moveTo>
                <a:cubicBezTo>
                  <a:pt x="2" y="3"/>
                  <a:pt x="2" y="3"/>
                  <a:pt x="3" y="3"/>
                </a:cubicBezTo>
                <a:cubicBezTo>
                  <a:pt x="4" y="3"/>
                  <a:pt x="6" y="0"/>
                  <a:pt x="3" y="0"/>
                </a:cubicBezTo>
                <a:cubicBezTo>
                  <a:pt x="3" y="0"/>
                  <a:pt x="3" y="0"/>
                  <a:pt x="3" y="0"/>
                </a:cubicBezTo>
                <a:cubicBezTo>
                  <a:pt x="1" y="0"/>
                  <a:pt x="0" y="3"/>
                  <a:pt x="2" y="3"/>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222"/>
          <p:cNvSpPr/>
          <p:nvPr>
            <p:custDataLst>
              <p:tags r:id="rId88"/>
            </p:custDataLst>
          </p:nvPr>
        </p:nvSpPr>
        <p:spPr bwMode="auto">
          <a:xfrm>
            <a:off x="3714750" y="5293360"/>
            <a:ext cx="41275" cy="27305"/>
          </a:xfrm>
          <a:custGeom>
            <a:avLst/>
            <a:gdLst>
              <a:gd name="T0" fmla="*/ 2 w 6"/>
              <a:gd name="T1" fmla="*/ 4 h 4"/>
              <a:gd name="T2" fmla="*/ 3 w 6"/>
              <a:gd name="T3" fmla="*/ 4 h 4"/>
              <a:gd name="T4" fmla="*/ 3 w 6"/>
              <a:gd name="T5" fmla="*/ 0 h 4"/>
              <a:gd name="T6" fmla="*/ 3 w 6"/>
              <a:gd name="T7" fmla="*/ 0 h 4"/>
              <a:gd name="T8" fmla="*/ 2 w 6"/>
              <a:gd name="T9" fmla="*/ 4 h 4"/>
            </a:gdLst>
            <a:ahLst/>
            <a:cxnLst>
              <a:cxn ang="0">
                <a:pos x="T0" y="T1"/>
              </a:cxn>
              <a:cxn ang="0">
                <a:pos x="T2" y="T3"/>
              </a:cxn>
              <a:cxn ang="0">
                <a:pos x="T4" y="T5"/>
              </a:cxn>
              <a:cxn ang="0">
                <a:pos x="T6" y="T7"/>
              </a:cxn>
              <a:cxn ang="0">
                <a:pos x="T8" y="T9"/>
              </a:cxn>
            </a:cxnLst>
            <a:rect l="0" t="0" r="r" b="b"/>
            <a:pathLst>
              <a:path w="6" h="4">
                <a:moveTo>
                  <a:pt x="2" y="4"/>
                </a:moveTo>
                <a:cubicBezTo>
                  <a:pt x="2" y="4"/>
                  <a:pt x="2" y="4"/>
                  <a:pt x="3" y="4"/>
                </a:cubicBezTo>
                <a:cubicBezTo>
                  <a:pt x="5" y="4"/>
                  <a:pt x="6" y="0"/>
                  <a:pt x="3" y="0"/>
                </a:cubicBezTo>
                <a:cubicBezTo>
                  <a:pt x="3" y="0"/>
                  <a:pt x="3" y="0"/>
                  <a:pt x="3" y="0"/>
                </a:cubicBezTo>
                <a:cubicBezTo>
                  <a:pt x="1" y="0"/>
                  <a:pt x="0" y="4"/>
                  <a:pt x="2" y="4"/>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223"/>
          <p:cNvSpPr/>
          <p:nvPr>
            <p:custDataLst>
              <p:tags r:id="rId89"/>
            </p:custDataLst>
          </p:nvPr>
        </p:nvSpPr>
        <p:spPr bwMode="auto">
          <a:xfrm>
            <a:off x="3756025" y="5189855"/>
            <a:ext cx="20955" cy="41275"/>
          </a:xfrm>
          <a:custGeom>
            <a:avLst/>
            <a:gdLst>
              <a:gd name="T0" fmla="*/ 0 w 3"/>
              <a:gd name="T1" fmla="*/ 3 h 6"/>
              <a:gd name="T2" fmla="*/ 0 w 3"/>
              <a:gd name="T3" fmla="*/ 4 h 6"/>
              <a:gd name="T4" fmla="*/ 3 w 3"/>
              <a:gd name="T5" fmla="*/ 3 h 6"/>
              <a:gd name="T6" fmla="*/ 3 w 3"/>
              <a:gd name="T7" fmla="*/ 2 h 6"/>
              <a:gd name="T8" fmla="*/ 0 w 3"/>
              <a:gd name="T9" fmla="*/ 3 h 6"/>
            </a:gdLst>
            <a:ahLst/>
            <a:cxnLst>
              <a:cxn ang="0">
                <a:pos x="T0" y="T1"/>
              </a:cxn>
              <a:cxn ang="0">
                <a:pos x="T2" y="T3"/>
              </a:cxn>
              <a:cxn ang="0">
                <a:pos x="T4" y="T5"/>
              </a:cxn>
              <a:cxn ang="0">
                <a:pos x="T6" y="T7"/>
              </a:cxn>
              <a:cxn ang="0">
                <a:pos x="T8" y="T9"/>
              </a:cxn>
            </a:cxnLst>
            <a:rect l="0" t="0" r="r" b="b"/>
            <a:pathLst>
              <a:path w="3" h="6">
                <a:moveTo>
                  <a:pt x="0" y="3"/>
                </a:moveTo>
                <a:cubicBezTo>
                  <a:pt x="0" y="4"/>
                  <a:pt x="0" y="4"/>
                  <a:pt x="0" y="4"/>
                </a:cubicBezTo>
                <a:cubicBezTo>
                  <a:pt x="0" y="6"/>
                  <a:pt x="3" y="5"/>
                  <a:pt x="3" y="3"/>
                </a:cubicBezTo>
                <a:cubicBezTo>
                  <a:pt x="3" y="3"/>
                  <a:pt x="3" y="3"/>
                  <a:pt x="3" y="2"/>
                </a:cubicBezTo>
                <a:cubicBezTo>
                  <a:pt x="3" y="0"/>
                  <a:pt x="0" y="2"/>
                  <a:pt x="0" y="3"/>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224"/>
          <p:cNvSpPr/>
          <p:nvPr>
            <p:custDataLst>
              <p:tags r:id="rId90"/>
            </p:custDataLst>
          </p:nvPr>
        </p:nvSpPr>
        <p:spPr bwMode="auto">
          <a:xfrm>
            <a:off x="3741420" y="5497830"/>
            <a:ext cx="41275" cy="27305"/>
          </a:xfrm>
          <a:custGeom>
            <a:avLst/>
            <a:gdLst>
              <a:gd name="T0" fmla="*/ 3 w 6"/>
              <a:gd name="T1" fmla="*/ 4 h 4"/>
              <a:gd name="T2" fmla="*/ 3 w 6"/>
              <a:gd name="T3" fmla="*/ 4 h 4"/>
              <a:gd name="T4" fmla="*/ 4 w 6"/>
              <a:gd name="T5" fmla="*/ 0 h 4"/>
              <a:gd name="T6" fmla="*/ 3 w 6"/>
              <a:gd name="T7" fmla="*/ 0 h 4"/>
              <a:gd name="T8" fmla="*/ 3 w 6"/>
              <a:gd name="T9" fmla="*/ 4 h 4"/>
            </a:gdLst>
            <a:ahLst/>
            <a:cxnLst>
              <a:cxn ang="0">
                <a:pos x="T0" y="T1"/>
              </a:cxn>
              <a:cxn ang="0">
                <a:pos x="T2" y="T3"/>
              </a:cxn>
              <a:cxn ang="0">
                <a:pos x="T4" y="T5"/>
              </a:cxn>
              <a:cxn ang="0">
                <a:pos x="T6" y="T7"/>
              </a:cxn>
              <a:cxn ang="0">
                <a:pos x="T8" y="T9"/>
              </a:cxn>
            </a:cxnLst>
            <a:rect l="0" t="0" r="r" b="b"/>
            <a:pathLst>
              <a:path w="6" h="4">
                <a:moveTo>
                  <a:pt x="3" y="4"/>
                </a:moveTo>
                <a:cubicBezTo>
                  <a:pt x="3" y="4"/>
                  <a:pt x="3" y="4"/>
                  <a:pt x="3" y="4"/>
                </a:cubicBezTo>
                <a:cubicBezTo>
                  <a:pt x="5" y="4"/>
                  <a:pt x="6" y="0"/>
                  <a:pt x="4" y="0"/>
                </a:cubicBezTo>
                <a:cubicBezTo>
                  <a:pt x="4" y="0"/>
                  <a:pt x="3" y="0"/>
                  <a:pt x="3" y="0"/>
                </a:cubicBezTo>
                <a:cubicBezTo>
                  <a:pt x="1" y="0"/>
                  <a:pt x="0" y="4"/>
                  <a:pt x="3" y="4"/>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225"/>
          <p:cNvSpPr/>
          <p:nvPr>
            <p:custDataLst>
              <p:tags r:id="rId91"/>
            </p:custDataLst>
          </p:nvPr>
        </p:nvSpPr>
        <p:spPr bwMode="auto">
          <a:xfrm>
            <a:off x="3679825" y="5388610"/>
            <a:ext cx="34925" cy="20955"/>
          </a:xfrm>
          <a:custGeom>
            <a:avLst/>
            <a:gdLst>
              <a:gd name="T0" fmla="*/ 2 w 5"/>
              <a:gd name="T1" fmla="*/ 3 h 3"/>
              <a:gd name="T2" fmla="*/ 3 w 5"/>
              <a:gd name="T3" fmla="*/ 0 h 3"/>
              <a:gd name="T4" fmla="*/ 2 w 5"/>
              <a:gd name="T5" fmla="*/ 3 h 3"/>
            </a:gdLst>
            <a:ahLst/>
            <a:cxnLst>
              <a:cxn ang="0">
                <a:pos x="T0" y="T1"/>
              </a:cxn>
              <a:cxn ang="0">
                <a:pos x="T2" y="T3"/>
              </a:cxn>
              <a:cxn ang="0">
                <a:pos x="T4" y="T5"/>
              </a:cxn>
            </a:cxnLst>
            <a:rect l="0" t="0" r="r" b="b"/>
            <a:pathLst>
              <a:path w="5" h="3">
                <a:moveTo>
                  <a:pt x="2" y="3"/>
                </a:moveTo>
                <a:cubicBezTo>
                  <a:pt x="4" y="3"/>
                  <a:pt x="5" y="0"/>
                  <a:pt x="3" y="0"/>
                </a:cubicBezTo>
                <a:cubicBezTo>
                  <a:pt x="1" y="0"/>
                  <a:pt x="0" y="3"/>
                  <a:pt x="2" y="3"/>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226"/>
          <p:cNvSpPr/>
          <p:nvPr>
            <p:custDataLst>
              <p:tags r:id="rId92"/>
            </p:custDataLst>
          </p:nvPr>
        </p:nvSpPr>
        <p:spPr bwMode="auto">
          <a:xfrm>
            <a:off x="3673475" y="5442585"/>
            <a:ext cx="47625" cy="62230"/>
          </a:xfrm>
          <a:custGeom>
            <a:avLst/>
            <a:gdLst>
              <a:gd name="T0" fmla="*/ 3 w 7"/>
              <a:gd name="T1" fmla="*/ 6 h 9"/>
              <a:gd name="T2" fmla="*/ 3 w 7"/>
              <a:gd name="T3" fmla="*/ 6 h 9"/>
              <a:gd name="T4" fmla="*/ 6 w 7"/>
              <a:gd name="T5" fmla="*/ 5 h 9"/>
              <a:gd name="T6" fmla="*/ 7 w 7"/>
              <a:gd name="T7" fmla="*/ 2 h 9"/>
              <a:gd name="T8" fmla="*/ 5 w 7"/>
              <a:gd name="T9" fmla="*/ 0 h 9"/>
              <a:gd name="T10" fmla="*/ 3 w 7"/>
              <a:gd name="T11" fmla="*/ 2 h 9"/>
              <a:gd name="T12" fmla="*/ 3 w 7"/>
              <a:gd name="T13" fmla="*/ 2 h 9"/>
              <a:gd name="T14" fmla="*/ 3 w 7"/>
              <a:gd name="T15" fmla="*/ 2 h 9"/>
              <a:gd name="T16" fmla="*/ 2 w 7"/>
              <a:gd name="T17" fmla="*/ 6 h 9"/>
              <a:gd name="T18" fmla="*/ 2 w 7"/>
              <a:gd name="T19" fmla="*/ 6 h 9"/>
              <a:gd name="T20" fmla="*/ 3 w 7"/>
              <a:gd name="T21"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9">
                <a:moveTo>
                  <a:pt x="3" y="6"/>
                </a:moveTo>
                <a:cubicBezTo>
                  <a:pt x="3" y="6"/>
                  <a:pt x="3" y="6"/>
                  <a:pt x="3" y="6"/>
                </a:cubicBezTo>
                <a:cubicBezTo>
                  <a:pt x="3" y="9"/>
                  <a:pt x="6" y="7"/>
                  <a:pt x="6" y="5"/>
                </a:cubicBezTo>
                <a:cubicBezTo>
                  <a:pt x="6" y="4"/>
                  <a:pt x="6" y="3"/>
                  <a:pt x="7" y="2"/>
                </a:cubicBezTo>
                <a:cubicBezTo>
                  <a:pt x="7" y="1"/>
                  <a:pt x="6" y="0"/>
                  <a:pt x="5" y="0"/>
                </a:cubicBezTo>
                <a:cubicBezTo>
                  <a:pt x="4" y="0"/>
                  <a:pt x="4" y="1"/>
                  <a:pt x="3" y="2"/>
                </a:cubicBezTo>
                <a:cubicBezTo>
                  <a:pt x="3" y="2"/>
                  <a:pt x="3" y="2"/>
                  <a:pt x="3" y="2"/>
                </a:cubicBezTo>
                <a:cubicBezTo>
                  <a:pt x="3" y="2"/>
                  <a:pt x="3" y="2"/>
                  <a:pt x="3" y="2"/>
                </a:cubicBezTo>
                <a:cubicBezTo>
                  <a:pt x="1" y="2"/>
                  <a:pt x="0" y="6"/>
                  <a:pt x="2" y="6"/>
                </a:cubicBezTo>
                <a:cubicBezTo>
                  <a:pt x="2" y="6"/>
                  <a:pt x="2" y="6"/>
                  <a:pt x="2" y="6"/>
                </a:cubicBezTo>
                <a:cubicBezTo>
                  <a:pt x="3" y="6"/>
                  <a:pt x="3" y="6"/>
                  <a:pt x="3" y="6"/>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227"/>
          <p:cNvSpPr/>
          <p:nvPr>
            <p:custDataLst>
              <p:tags r:id="rId93"/>
            </p:custDataLst>
          </p:nvPr>
        </p:nvSpPr>
        <p:spPr bwMode="auto">
          <a:xfrm>
            <a:off x="3679825" y="5306060"/>
            <a:ext cx="34925" cy="27305"/>
          </a:xfrm>
          <a:custGeom>
            <a:avLst/>
            <a:gdLst>
              <a:gd name="T0" fmla="*/ 3 w 5"/>
              <a:gd name="T1" fmla="*/ 0 h 4"/>
              <a:gd name="T2" fmla="*/ 2 w 5"/>
              <a:gd name="T3" fmla="*/ 4 h 4"/>
              <a:gd name="T4" fmla="*/ 3 w 5"/>
              <a:gd name="T5" fmla="*/ 0 h 4"/>
            </a:gdLst>
            <a:ahLst/>
            <a:cxnLst>
              <a:cxn ang="0">
                <a:pos x="T0" y="T1"/>
              </a:cxn>
              <a:cxn ang="0">
                <a:pos x="T2" y="T3"/>
              </a:cxn>
              <a:cxn ang="0">
                <a:pos x="T4" y="T5"/>
              </a:cxn>
            </a:cxnLst>
            <a:rect l="0" t="0" r="r" b="b"/>
            <a:pathLst>
              <a:path w="5" h="4">
                <a:moveTo>
                  <a:pt x="3" y="0"/>
                </a:moveTo>
                <a:cubicBezTo>
                  <a:pt x="1" y="0"/>
                  <a:pt x="0" y="4"/>
                  <a:pt x="2" y="4"/>
                </a:cubicBezTo>
                <a:cubicBezTo>
                  <a:pt x="4" y="4"/>
                  <a:pt x="5" y="0"/>
                  <a:pt x="3" y="0"/>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228"/>
          <p:cNvSpPr/>
          <p:nvPr>
            <p:custDataLst>
              <p:tags r:id="rId94"/>
            </p:custDataLst>
          </p:nvPr>
        </p:nvSpPr>
        <p:spPr bwMode="auto">
          <a:xfrm>
            <a:off x="3665220" y="5361305"/>
            <a:ext cx="28575" cy="47625"/>
          </a:xfrm>
          <a:custGeom>
            <a:avLst/>
            <a:gdLst>
              <a:gd name="T0" fmla="*/ 4 w 4"/>
              <a:gd name="T1" fmla="*/ 3 h 7"/>
              <a:gd name="T2" fmla="*/ 4 w 4"/>
              <a:gd name="T3" fmla="*/ 3 h 7"/>
              <a:gd name="T4" fmla="*/ 0 w 4"/>
              <a:gd name="T5" fmla="*/ 4 h 7"/>
              <a:gd name="T6" fmla="*/ 0 w 4"/>
              <a:gd name="T7" fmla="*/ 4 h 7"/>
              <a:gd name="T8" fmla="*/ 4 w 4"/>
              <a:gd name="T9" fmla="*/ 3 h 7"/>
            </a:gdLst>
            <a:ahLst/>
            <a:cxnLst>
              <a:cxn ang="0">
                <a:pos x="T0" y="T1"/>
              </a:cxn>
              <a:cxn ang="0">
                <a:pos x="T2" y="T3"/>
              </a:cxn>
              <a:cxn ang="0">
                <a:pos x="T4" y="T5"/>
              </a:cxn>
              <a:cxn ang="0">
                <a:pos x="T6" y="T7"/>
              </a:cxn>
              <a:cxn ang="0">
                <a:pos x="T8" y="T9"/>
              </a:cxn>
            </a:cxnLst>
            <a:rect l="0" t="0" r="r" b="b"/>
            <a:pathLst>
              <a:path w="4" h="7">
                <a:moveTo>
                  <a:pt x="4" y="3"/>
                </a:moveTo>
                <a:cubicBezTo>
                  <a:pt x="4" y="3"/>
                  <a:pt x="4" y="3"/>
                  <a:pt x="4" y="3"/>
                </a:cubicBezTo>
                <a:cubicBezTo>
                  <a:pt x="4" y="0"/>
                  <a:pt x="0" y="2"/>
                  <a:pt x="0" y="4"/>
                </a:cubicBezTo>
                <a:cubicBezTo>
                  <a:pt x="0" y="4"/>
                  <a:pt x="0" y="4"/>
                  <a:pt x="0" y="4"/>
                </a:cubicBezTo>
                <a:cubicBezTo>
                  <a:pt x="0" y="7"/>
                  <a:pt x="4" y="5"/>
                  <a:pt x="4" y="3"/>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229"/>
          <p:cNvSpPr/>
          <p:nvPr>
            <p:custDataLst>
              <p:tags r:id="rId95"/>
            </p:custDataLst>
          </p:nvPr>
        </p:nvSpPr>
        <p:spPr bwMode="auto">
          <a:xfrm>
            <a:off x="3838575" y="5128260"/>
            <a:ext cx="41275" cy="27305"/>
          </a:xfrm>
          <a:custGeom>
            <a:avLst/>
            <a:gdLst>
              <a:gd name="T0" fmla="*/ 3 w 6"/>
              <a:gd name="T1" fmla="*/ 4 h 4"/>
              <a:gd name="T2" fmla="*/ 4 w 6"/>
              <a:gd name="T3" fmla="*/ 0 h 4"/>
              <a:gd name="T4" fmla="*/ 3 w 6"/>
              <a:gd name="T5" fmla="*/ 0 h 4"/>
              <a:gd name="T6" fmla="*/ 2 w 6"/>
              <a:gd name="T7" fmla="*/ 4 h 4"/>
              <a:gd name="T8" fmla="*/ 3 w 6"/>
              <a:gd name="T9" fmla="*/ 4 h 4"/>
            </a:gdLst>
            <a:ahLst/>
            <a:cxnLst>
              <a:cxn ang="0">
                <a:pos x="T0" y="T1"/>
              </a:cxn>
              <a:cxn ang="0">
                <a:pos x="T2" y="T3"/>
              </a:cxn>
              <a:cxn ang="0">
                <a:pos x="T4" y="T5"/>
              </a:cxn>
              <a:cxn ang="0">
                <a:pos x="T6" y="T7"/>
              </a:cxn>
              <a:cxn ang="0">
                <a:pos x="T8" y="T9"/>
              </a:cxn>
            </a:cxnLst>
            <a:rect l="0" t="0" r="r" b="b"/>
            <a:pathLst>
              <a:path w="6" h="4">
                <a:moveTo>
                  <a:pt x="3" y="4"/>
                </a:moveTo>
                <a:cubicBezTo>
                  <a:pt x="5" y="4"/>
                  <a:pt x="6" y="0"/>
                  <a:pt x="4" y="0"/>
                </a:cubicBezTo>
                <a:cubicBezTo>
                  <a:pt x="4" y="0"/>
                  <a:pt x="3" y="0"/>
                  <a:pt x="3" y="0"/>
                </a:cubicBezTo>
                <a:cubicBezTo>
                  <a:pt x="1" y="0"/>
                  <a:pt x="0" y="4"/>
                  <a:pt x="2" y="4"/>
                </a:cubicBezTo>
                <a:cubicBezTo>
                  <a:pt x="3" y="4"/>
                  <a:pt x="3" y="4"/>
                  <a:pt x="3" y="4"/>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230"/>
          <p:cNvSpPr/>
          <p:nvPr>
            <p:custDataLst>
              <p:tags r:id="rId96"/>
            </p:custDataLst>
          </p:nvPr>
        </p:nvSpPr>
        <p:spPr bwMode="auto">
          <a:xfrm>
            <a:off x="3817620" y="5163185"/>
            <a:ext cx="27305" cy="41275"/>
          </a:xfrm>
          <a:custGeom>
            <a:avLst/>
            <a:gdLst>
              <a:gd name="T0" fmla="*/ 0 w 4"/>
              <a:gd name="T1" fmla="*/ 3 h 6"/>
              <a:gd name="T2" fmla="*/ 0 w 4"/>
              <a:gd name="T3" fmla="*/ 4 h 6"/>
              <a:gd name="T4" fmla="*/ 4 w 4"/>
              <a:gd name="T5" fmla="*/ 3 h 6"/>
              <a:gd name="T6" fmla="*/ 4 w 4"/>
              <a:gd name="T7" fmla="*/ 2 h 6"/>
              <a:gd name="T8" fmla="*/ 0 w 4"/>
              <a:gd name="T9" fmla="*/ 3 h 6"/>
            </a:gdLst>
            <a:ahLst/>
            <a:cxnLst>
              <a:cxn ang="0">
                <a:pos x="T0" y="T1"/>
              </a:cxn>
              <a:cxn ang="0">
                <a:pos x="T2" y="T3"/>
              </a:cxn>
              <a:cxn ang="0">
                <a:pos x="T4" y="T5"/>
              </a:cxn>
              <a:cxn ang="0">
                <a:pos x="T6" y="T7"/>
              </a:cxn>
              <a:cxn ang="0">
                <a:pos x="T8" y="T9"/>
              </a:cxn>
            </a:cxnLst>
            <a:rect l="0" t="0" r="r" b="b"/>
            <a:pathLst>
              <a:path w="4" h="6">
                <a:moveTo>
                  <a:pt x="0" y="3"/>
                </a:moveTo>
                <a:cubicBezTo>
                  <a:pt x="0" y="3"/>
                  <a:pt x="0" y="3"/>
                  <a:pt x="0" y="4"/>
                </a:cubicBezTo>
                <a:cubicBezTo>
                  <a:pt x="0" y="6"/>
                  <a:pt x="4" y="4"/>
                  <a:pt x="4" y="3"/>
                </a:cubicBezTo>
                <a:cubicBezTo>
                  <a:pt x="4" y="2"/>
                  <a:pt x="4" y="2"/>
                  <a:pt x="4" y="2"/>
                </a:cubicBezTo>
                <a:cubicBezTo>
                  <a:pt x="4" y="0"/>
                  <a:pt x="0" y="1"/>
                  <a:pt x="0" y="3"/>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231"/>
          <p:cNvSpPr/>
          <p:nvPr>
            <p:custDataLst>
              <p:tags r:id="rId97"/>
            </p:custDataLst>
          </p:nvPr>
        </p:nvSpPr>
        <p:spPr bwMode="auto">
          <a:xfrm>
            <a:off x="3811270" y="5702935"/>
            <a:ext cx="33655" cy="20955"/>
          </a:xfrm>
          <a:custGeom>
            <a:avLst/>
            <a:gdLst>
              <a:gd name="T0" fmla="*/ 3 w 5"/>
              <a:gd name="T1" fmla="*/ 0 h 3"/>
              <a:gd name="T2" fmla="*/ 2 w 5"/>
              <a:gd name="T3" fmla="*/ 3 h 3"/>
              <a:gd name="T4" fmla="*/ 3 w 5"/>
              <a:gd name="T5" fmla="*/ 0 h 3"/>
            </a:gdLst>
            <a:ahLst/>
            <a:cxnLst>
              <a:cxn ang="0">
                <a:pos x="T0" y="T1"/>
              </a:cxn>
              <a:cxn ang="0">
                <a:pos x="T2" y="T3"/>
              </a:cxn>
              <a:cxn ang="0">
                <a:pos x="T4" y="T5"/>
              </a:cxn>
            </a:cxnLst>
            <a:rect l="0" t="0" r="r" b="b"/>
            <a:pathLst>
              <a:path w="5" h="3">
                <a:moveTo>
                  <a:pt x="3" y="0"/>
                </a:moveTo>
                <a:cubicBezTo>
                  <a:pt x="1" y="0"/>
                  <a:pt x="0" y="3"/>
                  <a:pt x="2" y="3"/>
                </a:cubicBezTo>
                <a:cubicBezTo>
                  <a:pt x="4" y="3"/>
                  <a:pt x="5" y="0"/>
                  <a:pt x="3" y="0"/>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232"/>
          <p:cNvSpPr/>
          <p:nvPr>
            <p:custDataLst>
              <p:tags r:id="rId98"/>
            </p:custDataLst>
          </p:nvPr>
        </p:nvSpPr>
        <p:spPr bwMode="auto">
          <a:xfrm>
            <a:off x="3762375" y="5675630"/>
            <a:ext cx="34925" cy="27305"/>
          </a:xfrm>
          <a:custGeom>
            <a:avLst/>
            <a:gdLst>
              <a:gd name="T0" fmla="*/ 3 w 5"/>
              <a:gd name="T1" fmla="*/ 0 h 4"/>
              <a:gd name="T2" fmla="*/ 2 w 5"/>
              <a:gd name="T3" fmla="*/ 4 h 4"/>
              <a:gd name="T4" fmla="*/ 3 w 5"/>
              <a:gd name="T5" fmla="*/ 0 h 4"/>
            </a:gdLst>
            <a:ahLst/>
            <a:cxnLst>
              <a:cxn ang="0">
                <a:pos x="T0" y="T1"/>
              </a:cxn>
              <a:cxn ang="0">
                <a:pos x="T2" y="T3"/>
              </a:cxn>
              <a:cxn ang="0">
                <a:pos x="T4" y="T5"/>
              </a:cxn>
            </a:cxnLst>
            <a:rect l="0" t="0" r="r" b="b"/>
            <a:pathLst>
              <a:path w="5" h="4">
                <a:moveTo>
                  <a:pt x="3" y="0"/>
                </a:moveTo>
                <a:cubicBezTo>
                  <a:pt x="1" y="0"/>
                  <a:pt x="0" y="4"/>
                  <a:pt x="2" y="4"/>
                </a:cubicBezTo>
                <a:cubicBezTo>
                  <a:pt x="4" y="4"/>
                  <a:pt x="5" y="0"/>
                  <a:pt x="3" y="0"/>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233"/>
          <p:cNvSpPr/>
          <p:nvPr>
            <p:custDataLst>
              <p:tags r:id="rId99"/>
            </p:custDataLst>
          </p:nvPr>
        </p:nvSpPr>
        <p:spPr bwMode="auto">
          <a:xfrm>
            <a:off x="3790950" y="5634355"/>
            <a:ext cx="74930" cy="68580"/>
          </a:xfrm>
          <a:custGeom>
            <a:avLst/>
            <a:gdLst>
              <a:gd name="T0" fmla="*/ 5 w 11"/>
              <a:gd name="T1" fmla="*/ 9 h 10"/>
              <a:gd name="T2" fmla="*/ 6 w 11"/>
              <a:gd name="T3" fmla="*/ 8 h 10"/>
              <a:gd name="T4" fmla="*/ 7 w 11"/>
              <a:gd name="T5" fmla="*/ 7 h 10"/>
              <a:gd name="T6" fmla="*/ 7 w 11"/>
              <a:gd name="T7" fmla="*/ 7 h 10"/>
              <a:gd name="T8" fmla="*/ 10 w 11"/>
              <a:gd name="T9" fmla="*/ 5 h 10"/>
              <a:gd name="T10" fmla="*/ 9 w 11"/>
              <a:gd name="T11" fmla="*/ 4 h 10"/>
              <a:gd name="T12" fmla="*/ 7 w 11"/>
              <a:gd name="T13" fmla="*/ 4 h 10"/>
              <a:gd name="T14" fmla="*/ 6 w 11"/>
              <a:gd name="T15" fmla="*/ 2 h 10"/>
              <a:gd name="T16" fmla="*/ 3 w 11"/>
              <a:gd name="T17" fmla="*/ 1 h 10"/>
              <a:gd name="T18" fmla="*/ 1 w 11"/>
              <a:gd name="T19" fmla="*/ 5 h 10"/>
              <a:gd name="T20" fmla="*/ 4 w 11"/>
              <a:gd name="T21" fmla="*/ 6 h 10"/>
              <a:gd name="T22" fmla="*/ 4 w 11"/>
              <a:gd name="T23" fmla="*/ 6 h 10"/>
              <a:gd name="T24" fmla="*/ 5 w 11"/>
              <a:gd name="T25"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5" y="9"/>
                </a:moveTo>
                <a:cubicBezTo>
                  <a:pt x="6" y="8"/>
                  <a:pt x="6" y="8"/>
                  <a:pt x="6" y="8"/>
                </a:cubicBezTo>
                <a:cubicBezTo>
                  <a:pt x="6" y="8"/>
                  <a:pt x="7" y="7"/>
                  <a:pt x="7" y="7"/>
                </a:cubicBezTo>
                <a:cubicBezTo>
                  <a:pt x="7" y="7"/>
                  <a:pt x="7" y="7"/>
                  <a:pt x="7" y="7"/>
                </a:cubicBezTo>
                <a:cubicBezTo>
                  <a:pt x="8" y="10"/>
                  <a:pt x="11" y="7"/>
                  <a:pt x="10" y="5"/>
                </a:cubicBezTo>
                <a:cubicBezTo>
                  <a:pt x="10" y="5"/>
                  <a:pt x="10" y="4"/>
                  <a:pt x="9" y="4"/>
                </a:cubicBezTo>
                <a:cubicBezTo>
                  <a:pt x="9" y="3"/>
                  <a:pt x="8" y="3"/>
                  <a:pt x="7" y="4"/>
                </a:cubicBezTo>
                <a:cubicBezTo>
                  <a:pt x="7" y="3"/>
                  <a:pt x="7" y="3"/>
                  <a:pt x="6" y="2"/>
                </a:cubicBezTo>
                <a:cubicBezTo>
                  <a:pt x="5" y="2"/>
                  <a:pt x="4" y="2"/>
                  <a:pt x="3" y="1"/>
                </a:cubicBezTo>
                <a:cubicBezTo>
                  <a:pt x="2" y="0"/>
                  <a:pt x="0" y="4"/>
                  <a:pt x="1" y="5"/>
                </a:cubicBezTo>
                <a:cubicBezTo>
                  <a:pt x="2" y="5"/>
                  <a:pt x="3" y="6"/>
                  <a:pt x="4" y="6"/>
                </a:cubicBezTo>
                <a:cubicBezTo>
                  <a:pt x="4" y="6"/>
                  <a:pt x="4" y="6"/>
                  <a:pt x="4" y="6"/>
                </a:cubicBezTo>
                <a:cubicBezTo>
                  <a:pt x="2" y="8"/>
                  <a:pt x="4" y="10"/>
                  <a:pt x="5" y="9"/>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234"/>
          <p:cNvSpPr/>
          <p:nvPr>
            <p:custDataLst>
              <p:tags r:id="rId100"/>
            </p:custDataLst>
          </p:nvPr>
        </p:nvSpPr>
        <p:spPr bwMode="auto">
          <a:xfrm>
            <a:off x="3706495" y="5593080"/>
            <a:ext cx="34925" cy="28575"/>
          </a:xfrm>
          <a:custGeom>
            <a:avLst/>
            <a:gdLst>
              <a:gd name="T0" fmla="*/ 3 w 5"/>
              <a:gd name="T1" fmla="*/ 0 h 4"/>
              <a:gd name="T2" fmla="*/ 2 w 5"/>
              <a:gd name="T3" fmla="*/ 4 h 4"/>
              <a:gd name="T4" fmla="*/ 3 w 5"/>
              <a:gd name="T5" fmla="*/ 0 h 4"/>
            </a:gdLst>
            <a:ahLst/>
            <a:cxnLst>
              <a:cxn ang="0">
                <a:pos x="T0" y="T1"/>
              </a:cxn>
              <a:cxn ang="0">
                <a:pos x="T2" y="T3"/>
              </a:cxn>
              <a:cxn ang="0">
                <a:pos x="T4" y="T5"/>
              </a:cxn>
            </a:cxnLst>
            <a:rect l="0" t="0" r="r" b="b"/>
            <a:pathLst>
              <a:path w="5" h="4">
                <a:moveTo>
                  <a:pt x="3" y="0"/>
                </a:moveTo>
                <a:cubicBezTo>
                  <a:pt x="1" y="0"/>
                  <a:pt x="0" y="4"/>
                  <a:pt x="2" y="4"/>
                </a:cubicBezTo>
                <a:cubicBezTo>
                  <a:pt x="4" y="4"/>
                  <a:pt x="5" y="0"/>
                  <a:pt x="3" y="0"/>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235"/>
          <p:cNvSpPr/>
          <p:nvPr>
            <p:custDataLst>
              <p:tags r:id="rId101"/>
            </p:custDataLst>
          </p:nvPr>
        </p:nvSpPr>
        <p:spPr bwMode="auto">
          <a:xfrm>
            <a:off x="3652520" y="5402580"/>
            <a:ext cx="33655" cy="27305"/>
          </a:xfrm>
          <a:custGeom>
            <a:avLst/>
            <a:gdLst>
              <a:gd name="T0" fmla="*/ 2 w 5"/>
              <a:gd name="T1" fmla="*/ 4 h 4"/>
              <a:gd name="T2" fmla="*/ 3 w 5"/>
              <a:gd name="T3" fmla="*/ 0 h 4"/>
              <a:gd name="T4" fmla="*/ 2 w 5"/>
              <a:gd name="T5" fmla="*/ 4 h 4"/>
            </a:gdLst>
            <a:ahLst/>
            <a:cxnLst>
              <a:cxn ang="0">
                <a:pos x="T0" y="T1"/>
              </a:cxn>
              <a:cxn ang="0">
                <a:pos x="T2" y="T3"/>
              </a:cxn>
              <a:cxn ang="0">
                <a:pos x="T4" y="T5"/>
              </a:cxn>
            </a:cxnLst>
            <a:rect l="0" t="0" r="r" b="b"/>
            <a:pathLst>
              <a:path w="5" h="4">
                <a:moveTo>
                  <a:pt x="2" y="4"/>
                </a:moveTo>
                <a:cubicBezTo>
                  <a:pt x="4" y="4"/>
                  <a:pt x="5" y="0"/>
                  <a:pt x="3" y="0"/>
                </a:cubicBezTo>
                <a:cubicBezTo>
                  <a:pt x="1" y="0"/>
                  <a:pt x="0" y="4"/>
                  <a:pt x="2" y="4"/>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236"/>
          <p:cNvSpPr/>
          <p:nvPr>
            <p:custDataLst>
              <p:tags r:id="rId102"/>
            </p:custDataLst>
          </p:nvPr>
        </p:nvSpPr>
        <p:spPr bwMode="auto">
          <a:xfrm>
            <a:off x="3652520" y="5512435"/>
            <a:ext cx="41275" cy="27305"/>
          </a:xfrm>
          <a:custGeom>
            <a:avLst/>
            <a:gdLst>
              <a:gd name="T0" fmla="*/ 3 w 6"/>
              <a:gd name="T1" fmla="*/ 0 h 4"/>
              <a:gd name="T2" fmla="*/ 3 w 6"/>
              <a:gd name="T3" fmla="*/ 4 h 4"/>
              <a:gd name="T4" fmla="*/ 3 w 6"/>
              <a:gd name="T5" fmla="*/ 0 h 4"/>
            </a:gdLst>
            <a:ahLst/>
            <a:cxnLst>
              <a:cxn ang="0">
                <a:pos x="T0" y="T1"/>
              </a:cxn>
              <a:cxn ang="0">
                <a:pos x="T2" y="T3"/>
              </a:cxn>
              <a:cxn ang="0">
                <a:pos x="T4" y="T5"/>
              </a:cxn>
            </a:cxnLst>
            <a:rect l="0" t="0" r="r" b="b"/>
            <a:pathLst>
              <a:path w="6" h="4">
                <a:moveTo>
                  <a:pt x="3" y="0"/>
                </a:moveTo>
                <a:cubicBezTo>
                  <a:pt x="1" y="0"/>
                  <a:pt x="0" y="4"/>
                  <a:pt x="3" y="4"/>
                </a:cubicBezTo>
                <a:cubicBezTo>
                  <a:pt x="4" y="4"/>
                  <a:pt x="6" y="0"/>
                  <a:pt x="3" y="0"/>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237"/>
          <p:cNvSpPr/>
          <p:nvPr>
            <p:custDataLst>
              <p:tags r:id="rId103"/>
            </p:custDataLst>
          </p:nvPr>
        </p:nvSpPr>
        <p:spPr bwMode="auto">
          <a:xfrm>
            <a:off x="3706495" y="5477510"/>
            <a:ext cx="41275" cy="27305"/>
          </a:xfrm>
          <a:custGeom>
            <a:avLst/>
            <a:gdLst>
              <a:gd name="T0" fmla="*/ 3 w 6"/>
              <a:gd name="T1" fmla="*/ 4 h 4"/>
              <a:gd name="T2" fmla="*/ 3 w 6"/>
              <a:gd name="T3" fmla="*/ 0 h 4"/>
              <a:gd name="T4" fmla="*/ 3 w 6"/>
              <a:gd name="T5" fmla="*/ 4 h 4"/>
            </a:gdLst>
            <a:ahLst/>
            <a:cxnLst>
              <a:cxn ang="0">
                <a:pos x="T0" y="T1"/>
              </a:cxn>
              <a:cxn ang="0">
                <a:pos x="T2" y="T3"/>
              </a:cxn>
              <a:cxn ang="0">
                <a:pos x="T4" y="T5"/>
              </a:cxn>
            </a:cxnLst>
            <a:rect l="0" t="0" r="r" b="b"/>
            <a:pathLst>
              <a:path w="6" h="4">
                <a:moveTo>
                  <a:pt x="3" y="4"/>
                </a:moveTo>
                <a:cubicBezTo>
                  <a:pt x="5" y="4"/>
                  <a:pt x="6" y="0"/>
                  <a:pt x="3" y="0"/>
                </a:cubicBezTo>
                <a:cubicBezTo>
                  <a:pt x="2" y="0"/>
                  <a:pt x="0" y="4"/>
                  <a:pt x="3" y="4"/>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238"/>
          <p:cNvSpPr/>
          <p:nvPr>
            <p:custDataLst>
              <p:tags r:id="rId104"/>
            </p:custDataLst>
          </p:nvPr>
        </p:nvSpPr>
        <p:spPr bwMode="auto">
          <a:xfrm>
            <a:off x="3935095" y="5634355"/>
            <a:ext cx="76200" cy="55880"/>
          </a:xfrm>
          <a:custGeom>
            <a:avLst/>
            <a:gdLst>
              <a:gd name="T0" fmla="*/ 10 w 11"/>
              <a:gd name="T1" fmla="*/ 5 h 8"/>
              <a:gd name="T2" fmla="*/ 10 w 11"/>
              <a:gd name="T3" fmla="*/ 4 h 8"/>
              <a:gd name="T4" fmla="*/ 9 w 11"/>
              <a:gd name="T5" fmla="*/ 2 h 8"/>
              <a:gd name="T6" fmla="*/ 7 w 11"/>
              <a:gd name="T7" fmla="*/ 2 h 8"/>
              <a:gd name="T8" fmla="*/ 6 w 11"/>
              <a:gd name="T9" fmla="*/ 2 h 8"/>
              <a:gd name="T10" fmla="*/ 5 w 11"/>
              <a:gd name="T11" fmla="*/ 3 h 8"/>
              <a:gd name="T12" fmla="*/ 4 w 11"/>
              <a:gd name="T13" fmla="*/ 2 h 8"/>
              <a:gd name="T14" fmla="*/ 4 w 11"/>
              <a:gd name="T15" fmla="*/ 2 h 8"/>
              <a:gd name="T16" fmla="*/ 2 w 11"/>
              <a:gd name="T17" fmla="*/ 5 h 8"/>
              <a:gd name="T18" fmla="*/ 2 w 11"/>
              <a:gd name="T19" fmla="*/ 6 h 8"/>
              <a:gd name="T20" fmla="*/ 4 w 11"/>
              <a:gd name="T21" fmla="*/ 5 h 8"/>
              <a:gd name="T22" fmla="*/ 5 w 11"/>
              <a:gd name="T23" fmla="*/ 6 h 8"/>
              <a:gd name="T24" fmla="*/ 6 w 11"/>
              <a:gd name="T25" fmla="*/ 6 h 8"/>
              <a:gd name="T26" fmla="*/ 7 w 11"/>
              <a:gd name="T27" fmla="*/ 6 h 8"/>
              <a:gd name="T28" fmla="*/ 7 w 11"/>
              <a:gd name="T29" fmla="*/ 6 h 8"/>
              <a:gd name="T30" fmla="*/ 10 w 11"/>
              <a:gd name="T3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8">
                <a:moveTo>
                  <a:pt x="10" y="5"/>
                </a:moveTo>
                <a:cubicBezTo>
                  <a:pt x="10" y="5"/>
                  <a:pt x="10" y="4"/>
                  <a:pt x="10" y="4"/>
                </a:cubicBezTo>
                <a:cubicBezTo>
                  <a:pt x="11" y="3"/>
                  <a:pt x="11" y="2"/>
                  <a:pt x="9" y="2"/>
                </a:cubicBezTo>
                <a:cubicBezTo>
                  <a:pt x="9" y="2"/>
                  <a:pt x="8" y="2"/>
                  <a:pt x="7" y="2"/>
                </a:cubicBezTo>
                <a:cubicBezTo>
                  <a:pt x="7" y="2"/>
                  <a:pt x="6" y="2"/>
                  <a:pt x="6" y="2"/>
                </a:cubicBezTo>
                <a:cubicBezTo>
                  <a:pt x="6" y="2"/>
                  <a:pt x="5" y="2"/>
                  <a:pt x="5" y="3"/>
                </a:cubicBezTo>
                <a:cubicBezTo>
                  <a:pt x="5" y="3"/>
                  <a:pt x="5" y="2"/>
                  <a:pt x="4" y="2"/>
                </a:cubicBezTo>
                <a:cubicBezTo>
                  <a:pt x="4" y="2"/>
                  <a:pt x="4" y="2"/>
                  <a:pt x="4" y="2"/>
                </a:cubicBezTo>
                <a:cubicBezTo>
                  <a:pt x="3" y="0"/>
                  <a:pt x="0" y="4"/>
                  <a:pt x="2" y="5"/>
                </a:cubicBezTo>
                <a:cubicBezTo>
                  <a:pt x="2" y="5"/>
                  <a:pt x="2" y="5"/>
                  <a:pt x="2" y="6"/>
                </a:cubicBezTo>
                <a:cubicBezTo>
                  <a:pt x="3" y="6"/>
                  <a:pt x="4" y="6"/>
                  <a:pt x="4" y="5"/>
                </a:cubicBezTo>
                <a:cubicBezTo>
                  <a:pt x="4" y="5"/>
                  <a:pt x="5" y="6"/>
                  <a:pt x="5" y="6"/>
                </a:cubicBezTo>
                <a:cubicBezTo>
                  <a:pt x="6" y="6"/>
                  <a:pt x="6" y="6"/>
                  <a:pt x="6" y="6"/>
                </a:cubicBezTo>
                <a:cubicBezTo>
                  <a:pt x="6" y="6"/>
                  <a:pt x="7" y="6"/>
                  <a:pt x="7" y="6"/>
                </a:cubicBezTo>
                <a:cubicBezTo>
                  <a:pt x="7" y="6"/>
                  <a:pt x="7" y="6"/>
                  <a:pt x="7" y="6"/>
                </a:cubicBezTo>
                <a:cubicBezTo>
                  <a:pt x="7" y="8"/>
                  <a:pt x="10" y="7"/>
                  <a:pt x="10" y="5"/>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239"/>
          <p:cNvSpPr/>
          <p:nvPr>
            <p:custDataLst>
              <p:tags r:id="rId105"/>
            </p:custDataLst>
          </p:nvPr>
        </p:nvSpPr>
        <p:spPr bwMode="auto">
          <a:xfrm>
            <a:off x="4079875" y="5648960"/>
            <a:ext cx="34925" cy="41275"/>
          </a:xfrm>
          <a:custGeom>
            <a:avLst/>
            <a:gdLst>
              <a:gd name="T0" fmla="*/ 2 w 5"/>
              <a:gd name="T1" fmla="*/ 2 h 6"/>
              <a:gd name="T2" fmla="*/ 1 w 5"/>
              <a:gd name="T3" fmla="*/ 2 h 6"/>
              <a:gd name="T4" fmla="*/ 3 w 5"/>
              <a:gd name="T5" fmla="*/ 5 h 6"/>
              <a:gd name="T6" fmla="*/ 3 w 5"/>
              <a:gd name="T7" fmla="*/ 4 h 6"/>
              <a:gd name="T8" fmla="*/ 2 w 5"/>
              <a:gd name="T9" fmla="*/ 2 h 6"/>
            </a:gdLst>
            <a:ahLst/>
            <a:cxnLst>
              <a:cxn ang="0">
                <a:pos x="T0" y="T1"/>
              </a:cxn>
              <a:cxn ang="0">
                <a:pos x="T2" y="T3"/>
              </a:cxn>
              <a:cxn ang="0">
                <a:pos x="T4" y="T5"/>
              </a:cxn>
              <a:cxn ang="0">
                <a:pos x="T6" y="T7"/>
              </a:cxn>
              <a:cxn ang="0">
                <a:pos x="T8" y="T9"/>
              </a:cxn>
            </a:cxnLst>
            <a:rect l="0" t="0" r="r" b="b"/>
            <a:pathLst>
              <a:path w="5" h="6">
                <a:moveTo>
                  <a:pt x="2" y="2"/>
                </a:moveTo>
                <a:cubicBezTo>
                  <a:pt x="1" y="2"/>
                  <a:pt x="1" y="2"/>
                  <a:pt x="1" y="2"/>
                </a:cubicBezTo>
                <a:cubicBezTo>
                  <a:pt x="0" y="4"/>
                  <a:pt x="1" y="6"/>
                  <a:pt x="3" y="5"/>
                </a:cubicBezTo>
                <a:cubicBezTo>
                  <a:pt x="3" y="4"/>
                  <a:pt x="3" y="4"/>
                  <a:pt x="3" y="4"/>
                </a:cubicBezTo>
                <a:cubicBezTo>
                  <a:pt x="5" y="3"/>
                  <a:pt x="4" y="0"/>
                  <a:pt x="2" y="2"/>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240"/>
          <p:cNvSpPr/>
          <p:nvPr>
            <p:custDataLst>
              <p:tags r:id="rId106"/>
            </p:custDataLst>
          </p:nvPr>
        </p:nvSpPr>
        <p:spPr bwMode="auto">
          <a:xfrm>
            <a:off x="3900170" y="5593080"/>
            <a:ext cx="27305" cy="55880"/>
          </a:xfrm>
          <a:custGeom>
            <a:avLst/>
            <a:gdLst>
              <a:gd name="T0" fmla="*/ 1 w 4"/>
              <a:gd name="T1" fmla="*/ 3 h 8"/>
              <a:gd name="T2" fmla="*/ 1 w 4"/>
              <a:gd name="T3" fmla="*/ 4 h 8"/>
              <a:gd name="T4" fmla="*/ 0 w 4"/>
              <a:gd name="T5" fmla="*/ 5 h 8"/>
              <a:gd name="T6" fmla="*/ 0 w 4"/>
              <a:gd name="T7" fmla="*/ 5 h 8"/>
              <a:gd name="T8" fmla="*/ 0 w 4"/>
              <a:gd name="T9" fmla="*/ 6 h 8"/>
              <a:gd name="T10" fmla="*/ 4 w 4"/>
              <a:gd name="T11" fmla="*/ 5 h 8"/>
              <a:gd name="T12" fmla="*/ 4 w 4"/>
              <a:gd name="T13" fmla="*/ 4 h 8"/>
              <a:gd name="T14" fmla="*/ 4 w 4"/>
              <a:gd name="T15" fmla="*/ 4 h 8"/>
              <a:gd name="T16" fmla="*/ 4 w 4"/>
              <a:gd name="T17" fmla="*/ 3 h 8"/>
              <a:gd name="T18" fmla="*/ 4 w 4"/>
              <a:gd name="T19" fmla="*/ 2 h 8"/>
              <a:gd name="T20" fmla="*/ 1 w 4"/>
              <a:gd name="T2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8">
                <a:moveTo>
                  <a:pt x="1" y="3"/>
                </a:moveTo>
                <a:cubicBezTo>
                  <a:pt x="1" y="3"/>
                  <a:pt x="1" y="3"/>
                  <a:pt x="1" y="4"/>
                </a:cubicBezTo>
                <a:cubicBezTo>
                  <a:pt x="1" y="4"/>
                  <a:pt x="0" y="4"/>
                  <a:pt x="0" y="5"/>
                </a:cubicBezTo>
                <a:cubicBezTo>
                  <a:pt x="0" y="5"/>
                  <a:pt x="0" y="5"/>
                  <a:pt x="0" y="5"/>
                </a:cubicBezTo>
                <a:cubicBezTo>
                  <a:pt x="0" y="5"/>
                  <a:pt x="0" y="5"/>
                  <a:pt x="0" y="6"/>
                </a:cubicBezTo>
                <a:cubicBezTo>
                  <a:pt x="0" y="8"/>
                  <a:pt x="4" y="6"/>
                  <a:pt x="4" y="5"/>
                </a:cubicBezTo>
                <a:cubicBezTo>
                  <a:pt x="4" y="4"/>
                  <a:pt x="4" y="4"/>
                  <a:pt x="4" y="4"/>
                </a:cubicBezTo>
                <a:cubicBezTo>
                  <a:pt x="4" y="4"/>
                  <a:pt x="4" y="4"/>
                  <a:pt x="4" y="4"/>
                </a:cubicBezTo>
                <a:cubicBezTo>
                  <a:pt x="4" y="3"/>
                  <a:pt x="4" y="3"/>
                  <a:pt x="4" y="3"/>
                </a:cubicBezTo>
                <a:cubicBezTo>
                  <a:pt x="4" y="2"/>
                  <a:pt x="4" y="2"/>
                  <a:pt x="4" y="2"/>
                </a:cubicBezTo>
                <a:cubicBezTo>
                  <a:pt x="4" y="0"/>
                  <a:pt x="1" y="1"/>
                  <a:pt x="1" y="3"/>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241"/>
          <p:cNvSpPr/>
          <p:nvPr>
            <p:custDataLst>
              <p:tags r:id="rId107"/>
            </p:custDataLst>
          </p:nvPr>
        </p:nvSpPr>
        <p:spPr bwMode="auto">
          <a:xfrm>
            <a:off x="3823970" y="5586730"/>
            <a:ext cx="76200" cy="55880"/>
          </a:xfrm>
          <a:custGeom>
            <a:avLst/>
            <a:gdLst>
              <a:gd name="T0" fmla="*/ 10 w 11"/>
              <a:gd name="T1" fmla="*/ 7 h 8"/>
              <a:gd name="T2" fmla="*/ 10 w 11"/>
              <a:gd name="T3" fmla="*/ 5 h 8"/>
              <a:gd name="T4" fmla="*/ 8 w 11"/>
              <a:gd name="T5" fmla="*/ 4 h 8"/>
              <a:gd name="T6" fmla="*/ 8 w 11"/>
              <a:gd name="T7" fmla="*/ 2 h 8"/>
              <a:gd name="T8" fmla="*/ 6 w 11"/>
              <a:gd name="T9" fmla="*/ 0 h 8"/>
              <a:gd name="T10" fmla="*/ 5 w 11"/>
              <a:gd name="T11" fmla="*/ 4 h 8"/>
              <a:gd name="T12" fmla="*/ 5 w 11"/>
              <a:gd name="T13" fmla="*/ 4 h 8"/>
              <a:gd name="T14" fmla="*/ 3 w 11"/>
              <a:gd name="T15" fmla="*/ 4 h 8"/>
              <a:gd name="T16" fmla="*/ 3 w 11"/>
              <a:gd name="T17" fmla="*/ 7 h 8"/>
              <a:gd name="T18" fmla="*/ 3 w 11"/>
              <a:gd name="T19" fmla="*/ 7 h 8"/>
              <a:gd name="T20" fmla="*/ 5 w 11"/>
              <a:gd name="T21" fmla="*/ 7 h 8"/>
              <a:gd name="T22" fmla="*/ 6 w 11"/>
              <a:gd name="T23" fmla="*/ 7 h 8"/>
              <a:gd name="T24" fmla="*/ 6 w 11"/>
              <a:gd name="T25" fmla="*/ 7 h 8"/>
              <a:gd name="T26" fmla="*/ 7 w 11"/>
              <a:gd name="T27" fmla="*/ 8 h 8"/>
              <a:gd name="T28" fmla="*/ 8 w 11"/>
              <a:gd name="T29" fmla="*/ 8 h 8"/>
              <a:gd name="T30" fmla="*/ 10 w 11"/>
              <a:gd name="T31"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8">
                <a:moveTo>
                  <a:pt x="10" y="7"/>
                </a:moveTo>
                <a:cubicBezTo>
                  <a:pt x="11" y="6"/>
                  <a:pt x="11" y="5"/>
                  <a:pt x="10" y="5"/>
                </a:cubicBezTo>
                <a:cubicBezTo>
                  <a:pt x="9" y="5"/>
                  <a:pt x="9" y="4"/>
                  <a:pt x="8" y="4"/>
                </a:cubicBezTo>
                <a:cubicBezTo>
                  <a:pt x="8" y="3"/>
                  <a:pt x="9" y="2"/>
                  <a:pt x="8" y="2"/>
                </a:cubicBezTo>
                <a:cubicBezTo>
                  <a:pt x="8" y="1"/>
                  <a:pt x="7" y="0"/>
                  <a:pt x="6" y="0"/>
                </a:cubicBezTo>
                <a:cubicBezTo>
                  <a:pt x="5" y="0"/>
                  <a:pt x="4" y="3"/>
                  <a:pt x="5" y="4"/>
                </a:cubicBezTo>
                <a:cubicBezTo>
                  <a:pt x="5" y="4"/>
                  <a:pt x="5" y="4"/>
                  <a:pt x="5" y="4"/>
                </a:cubicBezTo>
                <a:cubicBezTo>
                  <a:pt x="4" y="4"/>
                  <a:pt x="4" y="4"/>
                  <a:pt x="3" y="4"/>
                </a:cubicBezTo>
                <a:cubicBezTo>
                  <a:pt x="1" y="4"/>
                  <a:pt x="0" y="7"/>
                  <a:pt x="3" y="7"/>
                </a:cubicBezTo>
                <a:cubicBezTo>
                  <a:pt x="3" y="7"/>
                  <a:pt x="3" y="7"/>
                  <a:pt x="3" y="7"/>
                </a:cubicBezTo>
                <a:cubicBezTo>
                  <a:pt x="3" y="8"/>
                  <a:pt x="4" y="8"/>
                  <a:pt x="5" y="7"/>
                </a:cubicBezTo>
                <a:cubicBezTo>
                  <a:pt x="5" y="7"/>
                  <a:pt x="6" y="8"/>
                  <a:pt x="6" y="7"/>
                </a:cubicBezTo>
                <a:cubicBezTo>
                  <a:pt x="6" y="7"/>
                  <a:pt x="6" y="7"/>
                  <a:pt x="6" y="7"/>
                </a:cubicBezTo>
                <a:cubicBezTo>
                  <a:pt x="6" y="8"/>
                  <a:pt x="7" y="8"/>
                  <a:pt x="7" y="8"/>
                </a:cubicBezTo>
                <a:cubicBezTo>
                  <a:pt x="7" y="8"/>
                  <a:pt x="8" y="8"/>
                  <a:pt x="8" y="8"/>
                </a:cubicBezTo>
                <a:cubicBezTo>
                  <a:pt x="9" y="8"/>
                  <a:pt x="10" y="8"/>
                  <a:pt x="10" y="7"/>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242"/>
          <p:cNvSpPr/>
          <p:nvPr>
            <p:custDataLst>
              <p:tags r:id="rId108"/>
            </p:custDataLst>
          </p:nvPr>
        </p:nvSpPr>
        <p:spPr bwMode="auto">
          <a:xfrm>
            <a:off x="3852545" y="5545455"/>
            <a:ext cx="20955" cy="47625"/>
          </a:xfrm>
          <a:custGeom>
            <a:avLst/>
            <a:gdLst>
              <a:gd name="T0" fmla="*/ 3 w 3"/>
              <a:gd name="T1" fmla="*/ 3 h 7"/>
              <a:gd name="T2" fmla="*/ 3 w 3"/>
              <a:gd name="T3" fmla="*/ 3 h 7"/>
              <a:gd name="T4" fmla="*/ 0 w 3"/>
              <a:gd name="T5" fmla="*/ 4 h 7"/>
              <a:gd name="T6" fmla="*/ 0 w 3"/>
              <a:gd name="T7" fmla="*/ 4 h 7"/>
              <a:gd name="T8" fmla="*/ 3 w 3"/>
              <a:gd name="T9" fmla="*/ 3 h 7"/>
            </a:gdLst>
            <a:ahLst/>
            <a:cxnLst>
              <a:cxn ang="0">
                <a:pos x="T0" y="T1"/>
              </a:cxn>
              <a:cxn ang="0">
                <a:pos x="T2" y="T3"/>
              </a:cxn>
              <a:cxn ang="0">
                <a:pos x="T4" y="T5"/>
              </a:cxn>
              <a:cxn ang="0">
                <a:pos x="T6" y="T7"/>
              </a:cxn>
              <a:cxn ang="0">
                <a:pos x="T8" y="T9"/>
              </a:cxn>
            </a:cxnLst>
            <a:rect l="0" t="0" r="r" b="b"/>
            <a:pathLst>
              <a:path w="3" h="7">
                <a:moveTo>
                  <a:pt x="3" y="3"/>
                </a:moveTo>
                <a:cubicBezTo>
                  <a:pt x="3" y="3"/>
                  <a:pt x="3" y="3"/>
                  <a:pt x="3" y="3"/>
                </a:cubicBezTo>
                <a:cubicBezTo>
                  <a:pt x="3" y="0"/>
                  <a:pt x="0" y="2"/>
                  <a:pt x="0" y="4"/>
                </a:cubicBezTo>
                <a:cubicBezTo>
                  <a:pt x="0" y="4"/>
                  <a:pt x="0" y="4"/>
                  <a:pt x="0" y="4"/>
                </a:cubicBezTo>
                <a:cubicBezTo>
                  <a:pt x="0" y="7"/>
                  <a:pt x="3" y="5"/>
                  <a:pt x="3" y="3"/>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243"/>
          <p:cNvSpPr/>
          <p:nvPr>
            <p:custDataLst>
              <p:tags r:id="rId109"/>
            </p:custDataLst>
          </p:nvPr>
        </p:nvSpPr>
        <p:spPr bwMode="auto">
          <a:xfrm>
            <a:off x="3762375" y="5551805"/>
            <a:ext cx="76200" cy="55880"/>
          </a:xfrm>
          <a:custGeom>
            <a:avLst/>
            <a:gdLst>
              <a:gd name="T0" fmla="*/ 6 w 11"/>
              <a:gd name="T1" fmla="*/ 6 h 8"/>
              <a:gd name="T2" fmla="*/ 7 w 11"/>
              <a:gd name="T3" fmla="*/ 6 h 8"/>
              <a:gd name="T4" fmla="*/ 9 w 11"/>
              <a:gd name="T5" fmla="*/ 3 h 8"/>
              <a:gd name="T6" fmla="*/ 7 w 11"/>
              <a:gd name="T7" fmla="*/ 2 h 8"/>
              <a:gd name="T8" fmla="*/ 6 w 11"/>
              <a:gd name="T9" fmla="*/ 3 h 8"/>
              <a:gd name="T10" fmla="*/ 6 w 11"/>
              <a:gd name="T11" fmla="*/ 2 h 8"/>
              <a:gd name="T12" fmla="*/ 6 w 11"/>
              <a:gd name="T13" fmla="*/ 2 h 8"/>
              <a:gd name="T14" fmla="*/ 5 w 11"/>
              <a:gd name="T15" fmla="*/ 1 h 8"/>
              <a:gd name="T16" fmla="*/ 3 w 11"/>
              <a:gd name="T17" fmla="*/ 0 h 8"/>
              <a:gd name="T18" fmla="*/ 1 w 11"/>
              <a:gd name="T19" fmla="*/ 1 h 8"/>
              <a:gd name="T20" fmla="*/ 2 w 11"/>
              <a:gd name="T21" fmla="*/ 4 h 8"/>
              <a:gd name="T22" fmla="*/ 3 w 11"/>
              <a:gd name="T23" fmla="*/ 5 h 8"/>
              <a:gd name="T24" fmla="*/ 3 w 11"/>
              <a:gd name="T25" fmla="*/ 5 h 8"/>
              <a:gd name="T26" fmla="*/ 4 w 11"/>
              <a:gd name="T27" fmla="*/ 5 h 8"/>
              <a:gd name="T28" fmla="*/ 4 w 11"/>
              <a:gd name="T29" fmla="*/ 5 h 8"/>
              <a:gd name="T30" fmla="*/ 5 w 11"/>
              <a:gd name="T31" fmla="*/ 5 h 8"/>
              <a:gd name="T32" fmla="*/ 5 w 11"/>
              <a:gd name="T33" fmla="*/ 4 h 8"/>
              <a:gd name="T34" fmla="*/ 6 w 11"/>
              <a:gd name="T35"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8">
                <a:moveTo>
                  <a:pt x="6" y="6"/>
                </a:moveTo>
                <a:cubicBezTo>
                  <a:pt x="6" y="6"/>
                  <a:pt x="7" y="6"/>
                  <a:pt x="7" y="6"/>
                </a:cubicBezTo>
                <a:cubicBezTo>
                  <a:pt x="9" y="8"/>
                  <a:pt x="11" y="4"/>
                  <a:pt x="9" y="3"/>
                </a:cubicBezTo>
                <a:cubicBezTo>
                  <a:pt x="8" y="3"/>
                  <a:pt x="8" y="3"/>
                  <a:pt x="7" y="2"/>
                </a:cubicBezTo>
                <a:cubicBezTo>
                  <a:pt x="7" y="2"/>
                  <a:pt x="6" y="3"/>
                  <a:pt x="6" y="3"/>
                </a:cubicBezTo>
                <a:cubicBezTo>
                  <a:pt x="6" y="3"/>
                  <a:pt x="6" y="2"/>
                  <a:pt x="6" y="2"/>
                </a:cubicBezTo>
                <a:cubicBezTo>
                  <a:pt x="6" y="2"/>
                  <a:pt x="6" y="2"/>
                  <a:pt x="6" y="2"/>
                </a:cubicBezTo>
                <a:cubicBezTo>
                  <a:pt x="6" y="2"/>
                  <a:pt x="6" y="1"/>
                  <a:pt x="5" y="1"/>
                </a:cubicBezTo>
                <a:cubicBezTo>
                  <a:pt x="5" y="0"/>
                  <a:pt x="4" y="0"/>
                  <a:pt x="3" y="0"/>
                </a:cubicBezTo>
                <a:cubicBezTo>
                  <a:pt x="3" y="0"/>
                  <a:pt x="2" y="0"/>
                  <a:pt x="1" y="1"/>
                </a:cubicBezTo>
                <a:cubicBezTo>
                  <a:pt x="0" y="2"/>
                  <a:pt x="1" y="5"/>
                  <a:pt x="2" y="4"/>
                </a:cubicBezTo>
                <a:cubicBezTo>
                  <a:pt x="2" y="4"/>
                  <a:pt x="3" y="5"/>
                  <a:pt x="3" y="5"/>
                </a:cubicBezTo>
                <a:cubicBezTo>
                  <a:pt x="3" y="5"/>
                  <a:pt x="3" y="5"/>
                  <a:pt x="3" y="5"/>
                </a:cubicBezTo>
                <a:cubicBezTo>
                  <a:pt x="4" y="5"/>
                  <a:pt x="4" y="5"/>
                  <a:pt x="4" y="5"/>
                </a:cubicBezTo>
                <a:cubicBezTo>
                  <a:pt x="4" y="5"/>
                  <a:pt x="4" y="5"/>
                  <a:pt x="4" y="5"/>
                </a:cubicBezTo>
                <a:cubicBezTo>
                  <a:pt x="5" y="5"/>
                  <a:pt x="5" y="5"/>
                  <a:pt x="5" y="5"/>
                </a:cubicBezTo>
                <a:cubicBezTo>
                  <a:pt x="5" y="5"/>
                  <a:pt x="5" y="4"/>
                  <a:pt x="5" y="4"/>
                </a:cubicBezTo>
                <a:cubicBezTo>
                  <a:pt x="5" y="5"/>
                  <a:pt x="5" y="6"/>
                  <a:pt x="6" y="6"/>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244"/>
          <p:cNvSpPr/>
          <p:nvPr>
            <p:custDataLst>
              <p:tags r:id="rId110"/>
            </p:custDataLst>
          </p:nvPr>
        </p:nvSpPr>
        <p:spPr bwMode="auto">
          <a:xfrm>
            <a:off x="3956050" y="5614035"/>
            <a:ext cx="34925" cy="28575"/>
          </a:xfrm>
          <a:custGeom>
            <a:avLst/>
            <a:gdLst>
              <a:gd name="T0" fmla="*/ 2 w 5"/>
              <a:gd name="T1" fmla="*/ 4 h 4"/>
              <a:gd name="T2" fmla="*/ 3 w 5"/>
              <a:gd name="T3" fmla="*/ 0 h 4"/>
              <a:gd name="T4" fmla="*/ 2 w 5"/>
              <a:gd name="T5" fmla="*/ 4 h 4"/>
            </a:gdLst>
            <a:ahLst/>
            <a:cxnLst>
              <a:cxn ang="0">
                <a:pos x="T0" y="T1"/>
              </a:cxn>
              <a:cxn ang="0">
                <a:pos x="T2" y="T3"/>
              </a:cxn>
              <a:cxn ang="0">
                <a:pos x="T4" y="T5"/>
              </a:cxn>
            </a:cxnLst>
            <a:rect l="0" t="0" r="r" b="b"/>
            <a:pathLst>
              <a:path w="5" h="4">
                <a:moveTo>
                  <a:pt x="2" y="4"/>
                </a:moveTo>
                <a:cubicBezTo>
                  <a:pt x="4" y="4"/>
                  <a:pt x="5" y="0"/>
                  <a:pt x="3" y="0"/>
                </a:cubicBezTo>
                <a:cubicBezTo>
                  <a:pt x="1" y="0"/>
                  <a:pt x="0" y="4"/>
                  <a:pt x="2" y="4"/>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245"/>
          <p:cNvSpPr/>
          <p:nvPr>
            <p:custDataLst>
              <p:tags r:id="rId111"/>
            </p:custDataLst>
          </p:nvPr>
        </p:nvSpPr>
        <p:spPr bwMode="auto">
          <a:xfrm>
            <a:off x="4147820" y="5607685"/>
            <a:ext cx="43180" cy="47625"/>
          </a:xfrm>
          <a:custGeom>
            <a:avLst/>
            <a:gdLst>
              <a:gd name="T0" fmla="*/ 4 w 6"/>
              <a:gd name="T1" fmla="*/ 0 h 7"/>
              <a:gd name="T2" fmla="*/ 3 w 6"/>
              <a:gd name="T3" fmla="*/ 0 h 7"/>
              <a:gd name="T4" fmla="*/ 3 w 6"/>
              <a:gd name="T5" fmla="*/ 3 h 7"/>
              <a:gd name="T6" fmla="*/ 3 w 6"/>
              <a:gd name="T7" fmla="*/ 3 h 7"/>
              <a:gd name="T8" fmla="*/ 3 w 6"/>
              <a:gd name="T9" fmla="*/ 7 h 7"/>
              <a:gd name="T10" fmla="*/ 4 w 6"/>
              <a:gd name="T11" fmla="*/ 3 h 7"/>
              <a:gd name="T12" fmla="*/ 4 w 6"/>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4" y="0"/>
                </a:moveTo>
                <a:cubicBezTo>
                  <a:pt x="4" y="0"/>
                  <a:pt x="4" y="0"/>
                  <a:pt x="3" y="0"/>
                </a:cubicBezTo>
                <a:cubicBezTo>
                  <a:pt x="2" y="0"/>
                  <a:pt x="0" y="3"/>
                  <a:pt x="3" y="3"/>
                </a:cubicBezTo>
                <a:cubicBezTo>
                  <a:pt x="3" y="3"/>
                  <a:pt x="3" y="3"/>
                  <a:pt x="3" y="3"/>
                </a:cubicBezTo>
                <a:cubicBezTo>
                  <a:pt x="2" y="4"/>
                  <a:pt x="1" y="7"/>
                  <a:pt x="3" y="7"/>
                </a:cubicBezTo>
                <a:cubicBezTo>
                  <a:pt x="5" y="7"/>
                  <a:pt x="6" y="3"/>
                  <a:pt x="4" y="3"/>
                </a:cubicBezTo>
                <a:cubicBezTo>
                  <a:pt x="5" y="2"/>
                  <a:pt x="6" y="0"/>
                  <a:pt x="4" y="0"/>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246"/>
          <p:cNvSpPr/>
          <p:nvPr>
            <p:custDataLst>
              <p:tags r:id="rId112"/>
            </p:custDataLst>
          </p:nvPr>
        </p:nvSpPr>
        <p:spPr bwMode="auto">
          <a:xfrm>
            <a:off x="4176395" y="5539105"/>
            <a:ext cx="62230" cy="53975"/>
          </a:xfrm>
          <a:custGeom>
            <a:avLst/>
            <a:gdLst>
              <a:gd name="T0" fmla="*/ 5 w 9"/>
              <a:gd name="T1" fmla="*/ 6 h 8"/>
              <a:gd name="T2" fmla="*/ 6 w 9"/>
              <a:gd name="T3" fmla="*/ 2 h 8"/>
              <a:gd name="T4" fmla="*/ 4 w 9"/>
              <a:gd name="T5" fmla="*/ 5 h 8"/>
              <a:gd name="T6" fmla="*/ 3 w 9"/>
              <a:gd name="T7" fmla="*/ 4 h 8"/>
              <a:gd name="T8" fmla="*/ 3 w 9"/>
              <a:gd name="T9" fmla="*/ 5 h 8"/>
              <a:gd name="T10" fmla="*/ 3 w 9"/>
              <a:gd name="T11" fmla="*/ 4 h 8"/>
              <a:gd name="T12" fmla="*/ 4 w 9"/>
              <a:gd name="T13" fmla="*/ 0 h 8"/>
              <a:gd name="T14" fmla="*/ 0 w 9"/>
              <a:gd name="T15" fmla="*/ 4 h 8"/>
              <a:gd name="T16" fmla="*/ 2 w 9"/>
              <a:gd name="T17" fmla="*/ 5 h 8"/>
              <a:gd name="T18" fmla="*/ 3 w 9"/>
              <a:gd name="T19" fmla="*/ 8 h 8"/>
              <a:gd name="T20" fmla="*/ 5 w 9"/>
              <a:gd name="T21" fmla="*/ 5 h 8"/>
              <a:gd name="T22" fmla="*/ 5 w 9"/>
              <a:gd name="T23"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8">
                <a:moveTo>
                  <a:pt x="5" y="6"/>
                </a:moveTo>
                <a:cubicBezTo>
                  <a:pt x="7" y="6"/>
                  <a:pt x="9" y="2"/>
                  <a:pt x="6" y="2"/>
                </a:cubicBezTo>
                <a:cubicBezTo>
                  <a:pt x="5" y="2"/>
                  <a:pt x="4" y="4"/>
                  <a:pt x="4" y="5"/>
                </a:cubicBezTo>
                <a:cubicBezTo>
                  <a:pt x="4" y="5"/>
                  <a:pt x="4" y="4"/>
                  <a:pt x="3" y="4"/>
                </a:cubicBezTo>
                <a:cubicBezTo>
                  <a:pt x="3" y="4"/>
                  <a:pt x="3" y="5"/>
                  <a:pt x="3" y="5"/>
                </a:cubicBezTo>
                <a:cubicBezTo>
                  <a:pt x="3" y="4"/>
                  <a:pt x="3" y="4"/>
                  <a:pt x="3" y="4"/>
                </a:cubicBezTo>
                <a:cubicBezTo>
                  <a:pt x="5" y="3"/>
                  <a:pt x="6" y="0"/>
                  <a:pt x="4" y="0"/>
                </a:cubicBezTo>
                <a:cubicBezTo>
                  <a:pt x="2" y="0"/>
                  <a:pt x="1" y="2"/>
                  <a:pt x="0" y="4"/>
                </a:cubicBezTo>
                <a:cubicBezTo>
                  <a:pt x="0" y="5"/>
                  <a:pt x="1" y="5"/>
                  <a:pt x="2" y="5"/>
                </a:cubicBezTo>
                <a:cubicBezTo>
                  <a:pt x="1" y="6"/>
                  <a:pt x="1" y="8"/>
                  <a:pt x="3" y="8"/>
                </a:cubicBezTo>
                <a:cubicBezTo>
                  <a:pt x="4" y="8"/>
                  <a:pt x="5" y="6"/>
                  <a:pt x="5" y="5"/>
                </a:cubicBezTo>
                <a:cubicBezTo>
                  <a:pt x="5" y="6"/>
                  <a:pt x="5" y="6"/>
                  <a:pt x="5" y="6"/>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247"/>
          <p:cNvSpPr/>
          <p:nvPr>
            <p:custDataLst>
              <p:tags r:id="rId113"/>
            </p:custDataLst>
          </p:nvPr>
        </p:nvSpPr>
        <p:spPr bwMode="auto">
          <a:xfrm>
            <a:off x="4238625" y="5497830"/>
            <a:ext cx="76200" cy="47625"/>
          </a:xfrm>
          <a:custGeom>
            <a:avLst/>
            <a:gdLst>
              <a:gd name="T0" fmla="*/ 3 w 11"/>
              <a:gd name="T1" fmla="*/ 7 h 7"/>
              <a:gd name="T2" fmla="*/ 5 w 11"/>
              <a:gd name="T3" fmla="*/ 5 h 7"/>
              <a:gd name="T4" fmla="*/ 5 w 11"/>
              <a:gd name="T5" fmla="*/ 5 h 7"/>
              <a:gd name="T6" fmla="*/ 7 w 11"/>
              <a:gd name="T7" fmla="*/ 5 h 7"/>
              <a:gd name="T8" fmla="*/ 9 w 11"/>
              <a:gd name="T9" fmla="*/ 2 h 7"/>
              <a:gd name="T10" fmla="*/ 8 w 11"/>
              <a:gd name="T11" fmla="*/ 2 h 7"/>
              <a:gd name="T12" fmla="*/ 7 w 11"/>
              <a:gd name="T13" fmla="*/ 0 h 7"/>
              <a:gd name="T14" fmla="*/ 4 w 11"/>
              <a:gd name="T15" fmla="*/ 3 h 7"/>
              <a:gd name="T16" fmla="*/ 4 w 11"/>
              <a:gd name="T17" fmla="*/ 3 h 7"/>
              <a:gd name="T18" fmla="*/ 3 w 11"/>
              <a:gd name="T19" fmla="*/ 3 h 7"/>
              <a:gd name="T20" fmla="*/ 3 w 11"/>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7">
                <a:moveTo>
                  <a:pt x="3" y="7"/>
                </a:moveTo>
                <a:cubicBezTo>
                  <a:pt x="4" y="7"/>
                  <a:pt x="5" y="6"/>
                  <a:pt x="5" y="5"/>
                </a:cubicBezTo>
                <a:cubicBezTo>
                  <a:pt x="5" y="5"/>
                  <a:pt x="5" y="5"/>
                  <a:pt x="5" y="5"/>
                </a:cubicBezTo>
                <a:cubicBezTo>
                  <a:pt x="6" y="5"/>
                  <a:pt x="6" y="5"/>
                  <a:pt x="7" y="5"/>
                </a:cubicBezTo>
                <a:cubicBezTo>
                  <a:pt x="9" y="6"/>
                  <a:pt x="11" y="2"/>
                  <a:pt x="9" y="2"/>
                </a:cubicBezTo>
                <a:cubicBezTo>
                  <a:pt x="9" y="2"/>
                  <a:pt x="8" y="2"/>
                  <a:pt x="8" y="2"/>
                </a:cubicBezTo>
                <a:cubicBezTo>
                  <a:pt x="8" y="1"/>
                  <a:pt x="8" y="0"/>
                  <a:pt x="7" y="0"/>
                </a:cubicBezTo>
                <a:cubicBezTo>
                  <a:pt x="5" y="0"/>
                  <a:pt x="4" y="1"/>
                  <a:pt x="4" y="3"/>
                </a:cubicBezTo>
                <a:cubicBezTo>
                  <a:pt x="4" y="3"/>
                  <a:pt x="4" y="3"/>
                  <a:pt x="4" y="3"/>
                </a:cubicBezTo>
                <a:cubicBezTo>
                  <a:pt x="4" y="3"/>
                  <a:pt x="4" y="3"/>
                  <a:pt x="3" y="3"/>
                </a:cubicBezTo>
                <a:cubicBezTo>
                  <a:pt x="2" y="3"/>
                  <a:pt x="0" y="7"/>
                  <a:pt x="3" y="7"/>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248"/>
          <p:cNvSpPr/>
          <p:nvPr>
            <p:custDataLst>
              <p:tags r:id="rId114"/>
            </p:custDataLst>
          </p:nvPr>
        </p:nvSpPr>
        <p:spPr bwMode="auto">
          <a:xfrm>
            <a:off x="3769995" y="5518785"/>
            <a:ext cx="20955" cy="41275"/>
          </a:xfrm>
          <a:custGeom>
            <a:avLst/>
            <a:gdLst>
              <a:gd name="T0" fmla="*/ 0 w 3"/>
              <a:gd name="T1" fmla="*/ 3 h 6"/>
              <a:gd name="T2" fmla="*/ 0 w 3"/>
              <a:gd name="T3" fmla="*/ 4 h 6"/>
              <a:gd name="T4" fmla="*/ 3 w 3"/>
              <a:gd name="T5" fmla="*/ 3 h 6"/>
              <a:gd name="T6" fmla="*/ 3 w 3"/>
              <a:gd name="T7" fmla="*/ 2 h 6"/>
              <a:gd name="T8" fmla="*/ 0 w 3"/>
              <a:gd name="T9" fmla="*/ 3 h 6"/>
            </a:gdLst>
            <a:ahLst/>
            <a:cxnLst>
              <a:cxn ang="0">
                <a:pos x="T0" y="T1"/>
              </a:cxn>
              <a:cxn ang="0">
                <a:pos x="T2" y="T3"/>
              </a:cxn>
              <a:cxn ang="0">
                <a:pos x="T4" y="T5"/>
              </a:cxn>
              <a:cxn ang="0">
                <a:pos x="T6" y="T7"/>
              </a:cxn>
              <a:cxn ang="0">
                <a:pos x="T8" y="T9"/>
              </a:cxn>
            </a:cxnLst>
            <a:rect l="0" t="0" r="r" b="b"/>
            <a:pathLst>
              <a:path w="3" h="6">
                <a:moveTo>
                  <a:pt x="0" y="3"/>
                </a:moveTo>
                <a:cubicBezTo>
                  <a:pt x="0" y="3"/>
                  <a:pt x="0" y="3"/>
                  <a:pt x="0" y="4"/>
                </a:cubicBezTo>
                <a:cubicBezTo>
                  <a:pt x="0" y="6"/>
                  <a:pt x="3" y="4"/>
                  <a:pt x="3" y="3"/>
                </a:cubicBezTo>
                <a:cubicBezTo>
                  <a:pt x="3" y="2"/>
                  <a:pt x="3" y="2"/>
                  <a:pt x="3" y="2"/>
                </a:cubicBezTo>
                <a:cubicBezTo>
                  <a:pt x="3" y="0"/>
                  <a:pt x="0" y="1"/>
                  <a:pt x="0" y="3"/>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249"/>
          <p:cNvSpPr>
            <a:spLocks noEditPoints="1"/>
          </p:cNvSpPr>
          <p:nvPr>
            <p:custDataLst>
              <p:tags r:id="rId115"/>
            </p:custDataLst>
          </p:nvPr>
        </p:nvSpPr>
        <p:spPr bwMode="auto">
          <a:xfrm>
            <a:off x="3727450" y="5532755"/>
            <a:ext cx="34925" cy="53975"/>
          </a:xfrm>
          <a:custGeom>
            <a:avLst/>
            <a:gdLst>
              <a:gd name="T0" fmla="*/ 3 w 5"/>
              <a:gd name="T1" fmla="*/ 4 h 8"/>
              <a:gd name="T2" fmla="*/ 3 w 5"/>
              <a:gd name="T3" fmla="*/ 2 h 8"/>
              <a:gd name="T4" fmla="*/ 0 w 5"/>
              <a:gd name="T5" fmla="*/ 4 h 8"/>
              <a:gd name="T6" fmla="*/ 1 w 5"/>
              <a:gd name="T7" fmla="*/ 5 h 8"/>
              <a:gd name="T8" fmla="*/ 2 w 5"/>
              <a:gd name="T9" fmla="*/ 8 h 8"/>
              <a:gd name="T10" fmla="*/ 2 w 5"/>
              <a:gd name="T11" fmla="*/ 8 h 8"/>
              <a:gd name="T12" fmla="*/ 3 w 5"/>
              <a:gd name="T13" fmla="*/ 4 h 8"/>
              <a:gd name="T14" fmla="*/ 3 w 5"/>
              <a:gd name="T15" fmla="*/ 2 h 8"/>
              <a:gd name="T16" fmla="*/ 3 w 5"/>
              <a:gd name="T17" fmla="*/ 2 h 8"/>
              <a:gd name="T18" fmla="*/ 2 w 5"/>
              <a:gd name="T19" fmla="*/ 2 h 8"/>
              <a:gd name="T20" fmla="*/ 3 w 5"/>
              <a:gd name="T21"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8">
                <a:moveTo>
                  <a:pt x="3" y="4"/>
                </a:moveTo>
                <a:cubicBezTo>
                  <a:pt x="4" y="3"/>
                  <a:pt x="4" y="2"/>
                  <a:pt x="3" y="2"/>
                </a:cubicBezTo>
                <a:cubicBezTo>
                  <a:pt x="2" y="0"/>
                  <a:pt x="0" y="2"/>
                  <a:pt x="0" y="4"/>
                </a:cubicBezTo>
                <a:cubicBezTo>
                  <a:pt x="0" y="4"/>
                  <a:pt x="0" y="5"/>
                  <a:pt x="1" y="5"/>
                </a:cubicBezTo>
                <a:cubicBezTo>
                  <a:pt x="0" y="6"/>
                  <a:pt x="0" y="8"/>
                  <a:pt x="2" y="8"/>
                </a:cubicBezTo>
                <a:cubicBezTo>
                  <a:pt x="2" y="8"/>
                  <a:pt x="2" y="8"/>
                  <a:pt x="2" y="8"/>
                </a:cubicBezTo>
                <a:cubicBezTo>
                  <a:pt x="4" y="8"/>
                  <a:pt x="5" y="5"/>
                  <a:pt x="3" y="4"/>
                </a:cubicBezTo>
                <a:close/>
                <a:moveTo>
                  <a:pt x="3" y="2"/>
                </a:moveTo>
                <a:cubicBezTo>
                  <a:pt x="3" y="2"/>
                  <a:pt x="3" y="2"/>
                  <a:pt x="3" y="2"/>
                </a:cubicBezTo>
                <a:cubicBezTo>
                  <a:pt x="3" y="2"/>
                  <a:pt x="3" y="2"/>
                  <a:pt x="2" y="2"/>
                </a:cubicBezTo>
                <a:cubicBezTo>
                  <a:pt x="2" y="2"/>
                  <a:pt x="3" y="2"/>
                  <a:pt x="3" y="2"/>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250"/>
          <p:cNvSpPr/>
          <p:nvPr>
            <p:custDataLst>
              <p:tags r:id="rId116"/>
            </p:custDataLst>
          </p:nvPr>
        </p:nvSpPr>
        <p:spPr bwMode="auto">
          <a:xfrm>
            <a:off x="4093845" y="5628005"/>
            <a:ext cx="33655" cy="27305"/>
          </a:xfrm>
          <a:custGeom>
            <a:avLst/>
            <a:gdLst>
              <a:gd name="T0" fmla="*/ 3 w 5"/>
              <a:gd name="T1" fmla="*/ 3 h 4"/>
              <a:gd name="T2" fmla="*/ 3 w 5"/>
              <a:gd name="T3" fmla="*/ 0 h 4"/>
              <a:gd name="T4" fmla="*/ 0 w 5"/>
              <a:gd name="T5" fmla="*/ 3 h 4"/>
              <a:gd name="T6" fmla="*/ 2 w 5"/>
              <a:gd name="T7" fmla="*/ 4 h 4"/>
              <a:gd name="T8" fmla="*/ 3 w 5"/>
              <a:gd name="T9" fmla="*/ 3 h 4"/>
            </a:gdLst>
            <a:ahLst/>
            <a:cxnLst>
              <a:cxn ang="0">
                <a:pos x="T0" y="T1"/>
              </a:cxn>
              <a:cxn ang="0">
                <a:pos x="T2" y="T3"/>
              </a:cxn>
              <a:cxn ang="0">
                <a:pos x="T4" y="T5"/>
              </a:cxn>
              <a:cxn ang="0">
                <a:pos x="T6" y="T7"/>
              </a:cxn>
              <a:cxn ang="0">
                <a:pos x="T8" y="T9"/>
              </a:cxn>
            </a:cxnLst>
            <a:rect l="0" t="0" r="r" b="b"/>
            <a:pathLst>
              <a:path w="5" h="4">
                <a:moveTo>
                  <a:pt x="3" y="3"/>
                </a:moveTo>
                <a:cubicBezTo>
                  <a:pt x="4" y="2"/>
                  <a:pt x="5" y="0"/>
                  <a:pt x="3" y="0"/>
                </a:cubicBezTo>
                <a:cubicBezTo>
                  <a:pt x="1" y="0"/>
                  <a:pt x="0" y="1"/>
                  <a:pt x="0" y="3"/>
                </a:cubicBezTo>
                <a:cubicBezTo>
                  <a:pt x="0" y="4"/>
                  <a:pt x="1" y="4"/>
                  <a:pt x="2" y="4"/>
                </a:cubicBezTo>
                <a:cubicBezTo>
                  <a:pt x="3" y="4"/>
                  <a:pt x="3" y="3"/>
                  <a:pt x="3" y="3"/>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251"/>
          <p:cNvSpPr>
            <a:spLocks noEditPoints="1"/>
          </p:cNvSpPr>
          <p:nvPr>
            <p:custDataLst>
              <p:tags r:id="rId117"/>
            </p:custDataLst>
          </p:nvPr>
        </p:nvSpPr>
        <p:spPr bwMode="auto">
          <a:xfrm>
            <a:off x="4121150" y="5601335"/>
            <a:ext cx="41275" cy="74930"/>
          </a:xfrm>
          <a:custGeom>
            <a:avLst/>
            <a:gdLst>
              <a:gd name="T0" fmla="*/ 5 w 6"/>
              <a:gd name="T1" fmla="*/ 2 h 11"/>
              <a:gd name="T2" fmla="*/ 4 w 6"/>
              <a:gd name="T3" fmla="*/ 0 h 11"/>
              <a:gd name="T4" fmla="*/ 2 w 6"/>
              <a:gd name="T5" fmla="*/ 3 h 11"/>
              <a:gd name="T6" fmla="*/ 3 w 6"/>
              <a:gd name="T7" fmla="*/ 4 h 11"/>
              <a:gd name="T8" fmla="*/ 2 w 6"/>
              <a:gd name="T9" fmla="*/ 5 h 11"/>
              <a:gd name="T10" fmla="*/ 2 w 6"/>
              <a:gd name="T11" fmla="*/ 8 h 11"/>
              <a:gd name="T12" fmla="*/ 2 w 6"/>
              <a:gd name="T13" fmla="*/ 11 h 11"/>
              <a:gd name="T14" fmla="*/ 4 w 6"/>
              <a:gd name="T15" fmla="*/ 8 h 11"/>
              <a:gd name="T16" fmla="*/ 5 w 6"/>
              <a:gd name="T17" fmla="*/ 5 h 11"/>
              <a:gd name="T18" fmla="*/ 4 w 6"/>
              <a:gd name="T19" fmla="*/ 4 h 11"/>
              <a:gd name="T20" fmla="*/ 5 w 6"/>
              <a:gd name="T21" fmla="*/ 2 h 11"/>
              <a:gd name="T22" fmla="*/ 3 w 6"/>
              <a:gd name="T23" fmla="*/ 3 h 11"/>
              <a:gd name="T24" fmla="*/ 3 w 6"/>
              <a:gd name="T25" fmla="*/ 3 h 11"/>
              <a:gd name="T26" fmla="*/ 3 w 6"/>
              <a:gd name="T27" fmla="*/ 4 h 11"/>
              <a:gd name="T28" fmla="*/ 3 w 6"/>
              <a:gd name="T29"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11">
                <a:moveTo>
                  <a:pt x="5" y="2"/>
                </a:moveTo>
                <a:cubicBezTo>
                  <a:pt x="5" y="0"/>
                  <a:pt x="5" y="0"/>
                  <a:pt x="4" y="0"/>
                </a:cubicBezTo>
                <a:cubicBezTo>
                  <a:pt x="2" y="0"/>
                  <a:pt x="1" y="3"/>
                  <a:pt x="2" y="3"/>
                </a:cubicBezTo>
                <a:cubicBezTo>
                  <a:pt x="2" y="4"/>
                  <a:pt x="3" y="4"/>
                  <a:pt x="3" y="4"/>
                </a:cubicBezTo>
                <a:cubicBezTo>
                  <a:pt x="3" y="4"/>
                  <a:pt x="2" y="4"/>
                  <a:pt x="2" y="5"/>
                </a:cubicBezTo>
                <a:cubicBezTo>
                  <a:pt x="1" y="6"/>
                  <a:pt x="0" y="8"/>
                  <a:pt x="2" y="8"/>
                </a:cubicBezTo>
                <a:cubicBezTo>
                  <a:pt x="1" y="9"/>
                  <a:pt x="1" y="11"/>
                  <a:pt x="2" y="11"/>
                </a:cubicBezTo>
                <a:cubicBezTo>
                  <a:pt x="4" y="11"/>
                  <a:pt x="5" y="9"/>
                  <a:pt x="4" y="8"/>
                </a:cubicBezTo>
                <a:cubicBezTo>
                  <a:pt x="5" y="7"/>
                  <a:pt x="6" y="6"/>
                  <a:pt x="5" y="5"/>
                </a:cubicBezTo>
                <a:cubicBezTo>
                  <a:pt x="5" y="4"/>
                  <a:pt x="5" y="4"/>
                  <a:pt x="4" y="4"/>
                </a:cubicBezTo>
                <a:cubicBezTo>
                  <a:pt x="5" y="3"/>
                  <a:pt x="5" y="2"/>
                  <a:pt x="5" y="2"/>
                </a:cubicBezTo>
                <a:close/>
                <a:moveTo>
                  <a:pt x="3" y="3"/>
                </a:moveTo>
                <a:cubicBezTo>
                  <a:pt x="3" y="3"/>
                  <a:pt x="3" y="3"/>
                  <a:pt x="3" y="3"/>
                </a:cubicBezTo>
                <a:cubicBezTo>
                  <a:pt x="3" y="3"/>
                  <a:pt x="3" y="3"/>
                  <a:pt x="3" y="4"/>
                </a:cubicBezTo>
                <a:cubicBezTo>
                  <a:pt x="3" y="3"/>
                  <a:pt x="3" y="3"/>
                  <a:pt x="3" y="3"/>
                </a:cubicBezTo>
                <a:close/>
              </a:path>
            </a:pathLst>
          </a:custGeom>
          <a:solidFill>
            <a:srgbClr val="013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任意多边形 201"/>
          <p:cNvSpPr/>
          <p:nvPr>
            <p:custDataLst>
              <p:tags r:id="rId118"/>
            </p:custDataLst>
          </p:nvPr>
        </p:nvSpPr>
        <p:spPr>
          <a:xfrm flipH="1">
            <a:off x="9343390" y="819624"/>
            <a:ext cx="1354911" cy="591052"/>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203" name="任意多边形 202"/>
          <p:cNvSpPr/>
          <p:nvPr>
            <p:custDataLst>
              <p:tags r:id="rId119"/>
            </p:custDataLst>
          </p:nvPr>
        </p:nvSpPr>
        <p:spPr>
          <a:xfrm>
            <a:off x="10280768" y="951866"/>
            <a:ext cx="1034600" cy="475413"/>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4" name="Freeform 26"/>
          <p:cNvSpPr>
            <a:spLocks noEditPoints="1"/>
          </p:cNvSpPr>
          <p:nvPr>
            <p:custDataLst>
              <p:tags r:id="rId120"/>
            </p:custDataLst>
          </p:nvPr>
        </p:nvSpPr>
        <p:spPr bwMode="auto">
          <a:xfrm rot="21063611">
            <a:off x="800906" y="1268691"/>
            <a:ext cx="1058724" cy="517289"/>
          </a:xfrm>
          <a:custGeom>
            <a:avLst/>
            <a:gdLst>
              <a:gd name="T0" fmla="*/ 612 w 703"/>
              <a:gd name="T1" fmla="*/ 61 h 344"/>
              <a:gd name="T2" fmla="*/ 465 w 703"/>
              <a:gd name="T3" fmla="*/ 68 h 344"/>
              <a:gd name="T4" fmla="*/ 468 w 703"/>
              <a:gd name="T5" fmla="*/ 92 h 344"/>
              <a:gd name="T6" fmla="*/ 576 w 703"/>
              <a:gd name="T7" fmla="*/ 87 h 344"/>
              <a:gd name="T8" fmla="*/ 631 w 703"/>
              <a:gd name="T9" fmla="*/ 99 h 344"/>
              <a:gd name="T10" fmla="*/ 605 w 703"/>
              <a:gd name="T11" fmla="*/ 154 h 344"/>
              <a:gd name="T12" fmla="*/ 503 w 703"/>
              <a:gd name="T13" fmla="*/ 193 h 344"/>
              <a:gd name="T14" fmla="*/ 500 w 703"/>
              <a:gd name="T15" fmla="*/ 158 h 344"/>
              <a:gd name="T16" fmla="*/ 403 w 703"/>
              <a:gd name="T17" fmla="*/ 55 h 344"/>
              <a:gd name="T18" fmla="*/ 392 w 703"/>
              <a:gd name="T19" fmla="*/ 73 h 344"/>
              <a:gd name="T20" fmla="*/ 470 w 703"/>
              <a:gd name="T21" fmla="*/ 158 h 344"/>
              <a:gd name="T22" fmla="*/ 474 w 703"/>
              <a:gd name="T23" fmla="*/ 201 h 344"/>
              <a:gd name="T24" fmla="*/ 310 w 703"/>
              <a:gd name="T25" fmla="*/ 235 h 344"/>
              <a:gd name="T26" fmla="*/ 250 w 703"/>
              <a:gd name="T27" fmla="*/ 249 h 344"/>
              <a:gd name="T28" fmla="*/ 264 w 703"/>
              <a:gd name="T29" fmla="*/ 105 h 344"/>
              <a:gd name="T30" fmla="*/ 366 w 703"/>
              <a:gd name="T31" fmla="*/ 62 h 344"/>
              <a:gd name="T32" fmla="*/ 378 w 703"/>
              <a:gd name="T33" fmla="*/ 54 h 344"/>
              <a:gd name="T34" fmla="*/ 247 w 703"/>
              <a:gd name="T35" fmla="*/ 80 h 344"/>
              <a:gd name="T36" fmla="*/ 220 w 703"/>
              <a:gd name="T37" fmla="*/ 255 h 344"/>
              <a:gd name="T38" fmla="*/ 99 w 703"/>
              <a:gd name="T39" fmla="*/ 255 h 344"/>
              <a:gd name="T40" fmla="*/ 89 w 703"/>
              <a:gd name="T41" fmla="*/ 189 h 344"/>
              <a:gd name="T42" fmla="*/ 190 w 703"/>
              <a:gd name="T43" fmla="*/ 148 h 344"/>
              <a:gd name="T44" fmla="*/ 197 w 703"/>
              <a:gd name="T45" fmla="*/ 132 h 344"/>
              <a:gd name="T46" fmla="*/ 46 w 703"/>
              <a:gd name="T47" fmla="*/ 257 h 344"/>
              <a:gd name="T48" fmla="*/ 154 w 703"/>
              <a:gd name="T49" fmla="*/ 291 h 344"/>
              <a:gd name="T50" fmla="*/ 240 w 703"/>
              <a:gd name="T51" fmla="*/ 282 h 344"/>
              <a:gd name="T52" fmla="*/ 460 w 703"/>
              <a:gd name="T53" fmla="*/ 283 h 344"/>
              <a:gd name="T54" fmla="*/ 496 w 703"/>
              <a:gd name="T55" fmla="*/ 228 h 344"/>
              <a:gd name="T56" fmla="*/ 661 w 703"/>
              <a:gd name="T57" fmla="*/ 154 h 344"/>
              <a:gd name="T58" fmla="*/ 612 w 703"/>
              <a:gd name="T59" fmla="*/ 61 h 344"/>
              <a:gd name="T60" fmla="*/ 278 w 703"/>
              <a:gd name="T61" fmla="*/ 275 h 344"/>
              <a:gd name="T62" fmla="*/ 304 w 703"/>
              <a:gd name="T63" fmla="*/ 269 h 344"/>
              <a:gd name="T64" fmla="*/ 460 w 703"/>
              <a:gd name="T65" fmla="*/ 236 h 344"/>
              <a:gd name="T66" fmla="*/ 439 w 703"/>
              <a:gd name="T67" fmla="*/ 262 h 344"/>
              <a:gd name="T68" fmla="*/ 278 w 703"/>
              <a:gd name="T69" fmla="*/ 27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3" h="344">
                <a:moveTo>
                  <a:pt x="612" y="61"/>
                </a:moveTo>
                <a:cubicBezTo>
                  <a:pt x="565" y="51"/>
                  <a:pt x="511" y="58"/>
                  <a:pt x="465" y="68"/>
                </a:cubicBezTo>
                <a:cubicBezTo>
                  <a:pt x="451" y="71"/>
                  <a:pt x="455" y="91"/>
                  <a:pt x="468" y="92"/>
                </a:cubicBezTo>
                <a:cubicBezTo>
                  <a:pt x="504" y="94"/>
                  <a:pt x="540" y="86"/>
                  <a:pt x="576" y="87"/>
                </a:cubicBezTo>
                <a:cubicBezTo>
                  <a:pt x="595" y="87"/>
                  <a:pt x="615" y="89"/>
                  <a:pt x="631" y="99"/>
                </a:cubicBezTo>
                <a:cubicBezTo>
                  <a:pt x="665" y="120"/>
                  <a:pt x="623" y="145"/>
                  <a:pt x="605" y="154"/>
                </a:cubicBezTo>
                <a:cubicBezTo>
                  <a:pt x="572" y="171"/>
                  <a:pt x="538" y="183"/>
                  <a:pt x="503" y="193"/>
                </a:cubicBezTo>
                <a:cubicBezTo>
                  <a:pt x="504" y="181"/>
                  <a:pt x="503" y="169"/>
                  <a:pt x="500" y="158"/>
                </a:cubicBezTo>
                <a:cubicBezTo>
                  <a:pt x="490" y="115"/>
                  <a:pt x="444" y="68"/>
                  <a:pt x="403" y="55"/>
                </a:cubicBezTo>
                <a:cubicBezTo>
                  <a:pt x="392" y="52"/>
                  <a:pt x="386" y="66"/>
                  <a:pt x="392" y="73"/>
                </a:cubicBezTo>
                <a:cubicBezTo>
                  <a:pt x="419" y="103"/>
                  <a:pt x="454" y="119"/>
                  <a:pt x="470" y="158"/>
                </a:cubicBezTo>
                <a:cubicBezTo>
                  <a:pt x="475" y="173"/>
                  <a:pt x="476" y="187"/>
                  <a:pt x="474" y="201"/>
                </a:cubicBezTo>
                <a:cubicBezTo>
                  <a:pt x="420" y="214"/>
                  <a:pt x="364" y="223"/>
                  <a:pt x="310" y="235"/>
                </a:cubicBezTo>
                <a:cubicBezTo>
                  <a:pt x="291" y="240"/>
                  <a:pt x="271" y="244"/>
                  <a:pt x="250" y="249"/>
                </a:cubicBezTo>
                <a:cubicBezTo>
                  <a:pt x="216" y="205"/>
                  <a:pt x="234" y="145"/>
                  <a:pt x="264" y="105"/>
                </a:cubicBezTo>
                <a:cubicBezTo>
                  <a:pt x="284" y="80"/>
                  <a:pt x="333" y="33"/>
                  <a:pt x="366" y="62"/>
                </a:cubicBezTo>
                <a:cubicBezTo>
                  <a:pt x="372" y="68"/>
                  <a:pt x="382" y="61"/>
                  <a:pt x="378" y="54"/>
                </a:cubicBezTo>
                <a:cubicBezTo>
                  <a:pt x="345" y="0"/>
                  <a:pt x="276" y="47"/>
                  <a:pt x="247" y="80"/>
                </a:cubicBezTo>
                <a:cubicBezTo>
                  <a:pt x="204" y="130"/>
                  <a:pt x="189" y="198"/>
                  <a:pt x="220" y="255"/>
                </a:cubicBezTo>
                <a:cubicBezTo>
                  <a:pt x="179" y="262"/>
                  <a:pt x="137" y="265"/>
                  <a:pt x="99" y="255"/>
                </a:cubicBezTo>
                <a:cubicBezTo>
                  <a:pt x="61" y="245"/>
                  <a:pt x="65" y="212"/>
                  <a:pt x="89" y="189"/>
                </a:cubicBezTo>
                <a:cubicBezTo>
                  <a:pt x="111" y="167"/>
                  <a:pt x="158" y="143"/>
                  <a:pt x="190" y="148"/>
                </a:cubicBezTo>
                <a:cubicBezTo>
                  <a:pt x="199" y="149"/>
                  <a:pt x="207" y="136"/>
                  <a:pt x="197" y="132"/>
                </a:cubicBezTo>
                <a:cubicBezTo>
                  <a:pt x="134" y="104"/>
                  <a:pt x="0" y="180"/>
                  <a:pt x="46" y="257"/>
                </a:cubicBezTo>
                <a:cubicBezTo>
                  <a:pt x="67" y="291"/>
                  <a:pt x="119" y="292"/>
                  <a:pt x="154" y="291"/>
                </a:cubicBezTo>
                <a:cubicBezTo>
                  <a:pt x="183" y="291"/>
                  <a:pt x="212" y="287"/>
                  <a:pt x="240" y="282"/>
                </a:cubicBezTo>
                <a:cubicBezTo>
                  <a:pt x="299" y="344"/>
                  <a:pt x="398" y="338"/>
                  <a:pt x="460" y="283"/>
                </a:cubicBezTo>
                <a:cubicBezTo>
                  <a:pt x="477" y="268"/>
                  <a:pt x="489" y="249"/>
                  <a:pt x="496" y="228"/>
                </a:cubicBezTo>
                <a:cubicBezTo>
                  <a:pt x="554" y="215"/>
                  <a:pt x="619" y="195"/>
                  <a:pt x="661" y="154"/>
                </a:cubicBezTo>
                <a:cubicBezTo>
                  <a:pt x="703" y="113"/>
                  <a:pt x="652" y="69"/>
                  <a:pt x="612" y="61"/>
                </a:cubicBezTo>
                <a:moveTo>
                  <a:pt x="278" y="275"/>
                </a:moveTo>
                <a:cubicBezTo>
                  <a:pt x="287" y="273"/>
                  <a:pt x="296" y="271"/>
                  <a:pt x="304" y="269"/>
                </a:cubicBezTo>
                <a:cubicBezTo>
                  <a:pt x="356" y="258"/>
                  <a:pt x="408" y="248"/>
                  <a:pt x="460" y="236"/>
                </a:cubicBezTo>
                <a:cubicBezTo>
                  <a:pt x="454" y="246"/>
                  <a:pt x="447" y="255"/>
                  <a:pt x="439" y="262"/>
                </a:cubicBezTo>
                <a:cubicBezTo>
                  <a:pt x="394" y="306"/>
                  <a:pt x="327" y="307"/>
                  <a:pt x="278" y="275"/>
                </a:cubicBezTo>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 name="文本框 1"/>
          <p:cNvSpPr txBox="1"/>
          <p:nvPr>
            <p:custDataLst>
              <p:tags r:id="rId121"/>
            </p:custDataLst>
          </p:nvPr>
        </p:nvSpPr>
        <p:spPr>
          <a:xfrm>
            <a:off x="2855192" y="2194336"/>
            <a:ext cx="1261927" cy="707886"/>
          </a:xfrm>
          <a:prstGeom prst="rect">
            <a:avLst/>
          </a:prstGeom>
          <a:noFill/>
        </p:spPr>
        <p:txBody>
          <a:bodyPr wrap="square" lIns="90000" tIns="46800" rIns="90000" bIns="46800" rtlCol="0">
            <a:normAutofit/>
          </a:bodyPr>
          <a:lstStyle>
            <a:defPPr>
              <a:defRPr lang="zh-CN"/>
            </a:defPPr>
            <a:lvl1pPr>
              <a:defRPr sz="4000">
                <a:solidFill>
                  <a:schemeClr val="tx2"/>
                </a:solidFill>
                <a:latin typeface="+mn-ea"/>
              </a:defRPr>
            </a:lvl1pPr>
          </a:lstStyle>
          <a:p>
            <a:r>
              <a:rPr lang="zh-CN" altLang="en-US">
                <a:latin typeface="+mj-lt"/>
                <a:ea typeface="+mj-ea"/>
                <a:cs typeface="+mj-cs"/>
              </a:rPr>
              <a:t>目录</a:t>
            </a:r>
            <a:endParaRPr lang="zh-CN" altLang="en-US">
              <a:latin typeface="+mj-lt"/>
              <a:ea typeface="+mj-ea"/>
              <a:cs typeface="+mj-cs"/>
            </a:endParaRPr>
          </a:p>
        </p:txBody>
      </p:sp>
      <p:sp>
        <p:nvSpPr>
          <p:cNvPr id="46" name="椭圆 31"/>
          <p:cNvSpPr/>
          <p:nvPr>
            <p:custDataLst>
              <p:tags r:id="rId122"/>
            </p:custDataLst>
          </p:nvPr>
        </p:nvSpPr>
        <p:spPr>
          <a:xfrm>
            <a:off x="6504940" y="2093595"/>
            <a:ext cx="690880" cy="67564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43466" h="629209">
                <a:moveTo>
                  <a:pt x="103603" y="32533"/>
                </a:moveTo>
                <a:cubicBezTo>
                  <a:pt x="175931" y="-9990"/>
                  <a:pt x="458358" y="-11990"/>
                  <a:pt x="546957" y="33410"/>
                </a:cubicBezTo>
                <a:cubicBezTo>
                  <a:pt x="635556" y="78810"/>
                  <a:pt x="631492" y="212566"/>
                  <a:pt x="635195" y="304935"/>
                </a:cubicBezTo>
                <a:cubicBezTo>
                  <a:pt x="638898" y="397304"/>
                  <a:pt x="672952" y="546737"/>
                  <a:pt x="569176" y="587622"/>
                </a:cubicBezTo>
                <a:cubicBezTo>
                  <a:pt x="465400" y="628507"/>
                  <a:pt x="24082" y="670068"/>
                  <a:pt x="12537" y="550244"/>
                </a:cubicBezTo>
                <a:cubicBezTo>
                  <a:pt x="992" y="430420"/>
                  <a:pt x="-4426" y="210669"/>
                  <a:pt x="4334" y="102019"/>
                </a:cubicBezTo>
              </a:path>
            </a:pathLst>
          </a:custGeom>
          <a:solidFill>
            <a:schemeClr val="bg1"/>
          </a:solidFill>
          <a:ln w="25400" cap="rnd">
            <a:solidFill>
              <a:schemeClr val="accent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47" name="直接连接符 46"/>
          <p:cNvCxnSpPr/>
          <p:nvPr>
            <p:custDataLst>
              <p:tags r:id="rId123"/>
            </p:custDataLst>
          </p:nvPr>
        </p:nvCxnSpPr>
        <p:spPr>
          <a:xfrm>
            <a:off x="7606665" y="2707005"/>
            <a:ext cx="265176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custDataLst>
              <p:tags r:id="rId124"/>
            </p:custDataLst>
          </p:nvPr>
        </p:nvGrpSpPr>
        <p:grpSpPr>
          <a:xfrm rot="0">
            <a:off x="6708775" y="2221230"/>
            <a:ext cx="284480" cy="421005"/>
            <a:chOff x="6009007" y="5114134"/>
            <a:chExt cx="539853" cy="799683"/>
          </a:xfrm>
        </p:grpSpPr>
        <p:grpSp>
          <p:nvGrpSpPr>
            <p:cNvPr id="49" name="组合 48"/>
            <p:cNvGrpSpPr/>
            <p:nvPr/>
          </p:nvGrpSpPr>
          <p:grpSpPr>
            <a:xfrm>
              <a:off x="6076862" y="5114134"/>
              <a:ext cx="311137" cy="161892"/>
              <a:chOff x="7092920" y="4246590"/>
              <a:chExt cx="770185" cy="400745"/>
            </a:xfrm>
          </p:grpSpPr>
          <p:sp>
            <p:nvSpPr>
              <p:cNvPr id="50" name="任意多边形 49"/>
              <p:cNvSpPr/>
              <p:nvPr>
                <p:custDataLst>
                  <p:tags r:id="rId125"/>
                </p:custDataLst>
              </p:nvPr>
            </p:nvSpPr>
            <p:spPr>
              <a:xfrm rot="246557">
                <a:off x="7092920" y="4246590"/>
                <a:ext cx="85861" cy="354539"/>
              </a:xfrm>
              <a:custGeom>
                <a:avLst/>
                <a:gdLst>
                  <a:gd name="connsiteX0" fmla="*/ 0 w 263396"/>
                  <a:gd name="connsiteY0" fmla="*/ 0 h 651163"/>
                  <a:gd name="connsiteX1" fmla="*/ 263236 w 263396"/>
                  <a:gd name="connsiteY1" fmla="*/ 249382 h 651163"/>
                  <a:gd name="connsiteX2" fmla="*/ 41563 w 263396"/>
                  <a:gd name="connsiteY2" fmla="*/ 471054 h 651163"/>
                  <a:gd name="connsiteX3" fmla="*/ 207818 w 263396"/>
                  <a:gd name="connsiteY3" fmla="*/ 651163 h 651163"/>
                </a:gdLst>
                <a:ahLst/>
                <a:cxnLst>
                  <a:cxn ang="0">
                    <a:pos x="connsiteX0" y="connsiteY0"/>
                  </a:cxn>
                  <a:cxn ang="0">
                    <a:pos x="connsiteX1" y="connsiteY1"/>
                  </a:cxn>
                  <a:cxn ang="0">
                    <a:pos x="connsiteX2" y="connsiteY2"/>
                  </a:cxn>
                  <a:cxn ang="0">
                    <a:pos x="connsiteX3" y="connsiteY3"/>
                  </a:cxn>
                </a:cxnLst>
                <a:rect l="l" t="t" r="r" b="b"/>
                <a:pathLst>
                  <a:path w="263396" h="651163">
                    <a:moveTo>
                      <a:pt x="0" y="0"/>
                    </a:moveTo>
                    <a:cubicBezTo>
                      <a:pt x="128154" y="85436"/>
                      <a:pt x="256309" y="170873"/>
                      <a:pt x="263236" y="249382"/>
                    </a:cubicBezTo>
                    <a:cubicBezTo>
                      <a:pt x="270163" y="327891"/>
                      <a:pt x="50799" y="404091"/>
                      <a:pt x="41563" y="471054"/>
                    </a:cubicBezTo>
                    <a:cubicBezTo>
                      <a:pt x="32327" y="538018"/>
                      <a:pt x="120072" y="594590"/>
                      <a:pt x="207818" y="651163"/>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custDataLst>
                  <p:tags r:id="rId126"/>
                </p:custDataLst>
              </p:nvPr>
            </p:nvSpPr>
            <p:spPr>
              <a:xfrm rot="246557">
                <a:off x="7450357" y="4286367"/>
                <a:ext cx="85861" cy="354539"/>
              </a:xfrm>
              <a:custGeom>
                <a:avLst/>
                <a:gdLst>
                  <a:gd name="connsiteX0" fmla="*/ 0 w 263396"/>
                  <a:gd name="connsiteY0" fmla="*/ 0 h 651163"/>
                  <a:gd name="connsiteX1" fmla="*/ 263236 w 263396"/>
                  <a:gd name="connsiteY1" fmla="*/ 249382 h 651163"/>
                  <a:gd name="connsiteX2" fmla="*/ 41563 w 263396"/>
                  <a:gd name="connsiteY2" fmla="*/ 471054 h 651163"/>
                  <a:gd name="connsiteX3" fmla="*/ 207818 w 263396"/>
                  <a:gd name="connsiteY3" fmla="*/ 651163 h 651163"/>
                </a:gdLst>
                <a:ahLst/>
                <a:cxnLst>
                  <a:cxn ang="0">
                    <a:pos x="connsiteX0" y="connsiteY0"/>
                  </a:cxn>
                  <a:cxn ang="0">
                    <a:pos x="connsiteX1" y="connsiteY1"/>
                  </a:cxn>
                  <a:cxn ang="0">
                    <a:pos x="connsiteX2" y="connsiteY2"/>
                  </a:cxn>
                  <a:cxn ang="0">
                    <a:pos x="connsiteX3" y="connsiteY3"/>
                  </a:cxn>
                </a:cxnLst>
                <a:rect l="l" t="t" r="r" b="b"/>
                <a:pathLst>
                  <a:path w="263396" h="651163">
                    <a:moveTo>
                      <a:pt x="0" y="0"/>
                    </a:moveTo>
                    <a:cubicBezTo>
                      <a:pt x="128154" y="85436"/>
                      <a:pt x="256309" y="170873"/>
                      <a:pt x="263236" y="249382"/>
                    </a:cubicBezTo>
                    <a:cubicBezTo>
                      <a:pt x="270163" y="327891"/>
                      <a:pt x="50799" y="404091"/>
                      <a:pt x="41563" y="471054"/>
                    </a:cubicBezTo>
                    <a:cubicBezTo>
                      <a:pt x="32327" y="538018"/>
                      <a:pt x="120072" y="594590"/>
                      <a:pt x="207818" y="651163"/>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任意多边形 131"/>
              <p:cNvSpPr/>
              <p:nvPr>
                <p:custDataLst>
                  <p:tags r:id="rId127"/>
                </p:custDataLst>
              </p:nvPr>
            </p:nvSpPr>
            <p:spPr>
              <a:xfrm rot="246557">
                <a:off x="7777244" y="4292796"/>
                <a:ext cx="85861" cy="354539"/>
              </a:xfrm>
              <a:custGeom>
                <a:avLst/>
                <a:gdLst>
                  <a:gd name="connsiteX0" fmla="*/ 0 w 263396"/>
                  <a:gd name="connsiteY0" fmla="*/ 0 h 651163"/>
                  <a:gd name="connsiteX1" fmla="*/ 263236 w 263396"/>
                  <a:gd name="connsiteY1" fmla="*/ 249382 h 651163"/>
                  <a:gd name="connsiteX2" fmla="*/ 41563 w 263396"/>
                  <a:gd name="connsiteY2" fmla="*/ 471054 h 651163"/>
                  <a:gd name="connsiteX3" fmla="*/ 207818 w 263396"/>
                  <a:gd name="connsiteY3" fmla="*/ 651163 h 651163"/>
                </a:gdLst>
                <a:ahLst/>
                <a:cxnLst>
                  <a:cxn ang="0">
                    <a:pos x="connsiteX0" y="connsiteY0"/>
                  </a:cxn>
                  <a:cxn ang="0">
                    <a:pos x="connsiteX1" y="connsiteY1"/>
                  </a:cxn>
                  <a:cxn ang="0">
                    <a:pos x="connsiteX2" y="connsiteY2"/>
                  </a:cxn>
                  <a:cxn ang="0">
                    <a:pos x="connsiteX3" y="connsiteY3"/>
                  </a:cxn>
                </a:cxnLst>
                <a:rect l="l" t="t" r="r" b="b"/>
                <a:pathLst>
                  <a:path w="263396" h="651163">
                    <a:moveTo>
                      <a:pt x="0" y="0"/>
                    </a:moveTo>
                    <a:cubicBezTo>
                      <a:pt x="128154" y="85436"/>
                      <a:pt x="256309" y="170873"/>
                      <a:pt x="263236" y="249382"/>
                    </a:cubicBezTo>
                    <a:cubicBezTo>
                      <a:pt x="270163" y="327891"/>
                      <a:pt x="50799" y="404091"/>
                      <a:pt x="41563" y="471054"/>
                    </a:cubicBezTo>
                    <a:cubicBezTo>
                      <a:pt x="32327" y="538018"/>
                      <a:pt x="120072" y="594590"/>
                      <a:pt x="207818" y="651163"/>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3" name="组合 132"/>
            <p:cNvGrpSpPr/>
            <p:nvPr/>
          </p:nvGrpSpPr>
          <p:grpSpPr>
            <a:xfrm>
              <a:off x="6009007" y="5410125"/>
              <a:ext cx="539853" cy="503692"/>
              <a:chOff x="6009007" y="5410125"/>
              <a:chExt cx="539853" cy="503692"/>
            </a:xfrm>
          </p:grpSpPr>
          <p:grpSp>
            <p:nvGrpSpPr>
              <p:cNvPr id="134" name="组合 133"/>
              <p:cNvGrpSpPr/>
              <p:nvPr/>
            </p:nvGrpSpPr>
            <p:grpSpPr>
              <a:xfrm>
                <a:off x="6009007" y="5410125"/>
                <a:ext cx="456217" cy="503692"/>
                <a:chOff x="6022959" y="4749850"/>
                <a:chExt cx="707623" cy="781261"/>
              </a:xfrm>
            </p:grpSpPr>
            <p:sp>
              <p:nvSpPr>
                <p:cNvPr id="135" name="任意多边形 134"/>
                <p:cNvSpPr/>
                <p:nvPr>
                  <p:custDataLst>
                    <p:tags r:id="rId128"/>
                  </p:custDataLst>
                </p:nvPr>
              </p:nvSpPr>
              <p:spPr>
                <a:xfrm>
                  <a:off x="6024605" y="4796852"/>
                  <a:ext cx="689806" cy="734259"/>
                </a:xfrm>
                <a:custGeom>
                  <a:avLst/>
                  <a:gdLst>
                    <a:gd name="connsiteX0" fmla="*/ 1442 w 693602"/>
                    <a:gd name="connsiteY0" fmla="*/ 0 h 1058750"/>
                    <a:gd name="connsiteX1" fmla="*/ 91383 w 693602"/>
                    <a:gd name="connsiteY1" fmla="*/ 1034322 h 1058750"/>
                    <a:gd name="connsiteX2" fmla="*/ 571068 w 693602"/>
                    <a:gd name="connsiteY2" fmla="*/ 1034322 h 1058750"/>
                    <a:gd name="connsiteX3" fmla="*/ 690989 w 693602"/>
                    <a:gd name="connsiteY3" fmla="*/ 44971 h 1058750"/>
                    <a:gd name="connsiteX4" fmla="*/ 1442 w 693602"/>
                    <a:gd name="connsiteY4" fmla="*/ 0 h 1058750"/>
                    <a:gd name="connsiteX0-1" fmla="*/ 1442 w 695985"/>
                    <a:gd name="connsiteY0-2" fmla="*/ 0 h 1058750"/>
                    <a:gd name="connsiteX1-3" fmla="*/ 91383 w 695985"/>
                    <a:gd name="connsiteY1-4" fmla="*/ 1034322 h 1058750"/>
                    <a:gd name="connsiteX2-5" fmla="*/ 571068 w 695985"/>
                    <a:gd name="connsiteY2-6" fmla="*/ 1034322 h 1058750"/>
                    <a:gd name="connsiteX3-7" fmla="*/ 690989 w 695985"/>
                    <a:gd name="connsiteY3-8" fmla="*/ 44971 h 1058750"/>
                    <a:gd name="connsiteX4-9" fmla="*/ 1442 w 695985"/>
                    <a:gd name="connsiteY4-10" fmla="*/ 0 h 1058750"/>
                    <a:gd name="connsiteX0-11" fmla="*/ 1442 w 689807"/>
                    <a:gd name="connsiteY0-12" fmla="*/ 0 h 1058750"/>
                    <a:gd name="connsiteX1-13" fmla="*/ 91383 w 689807"/>
                    <a:gd name="connsiteY1-14" fmla="*/ 1034322 h 1058750"/>
                    <a:gd name="connsiteX2-15" fmla="*/ 571068 w 689807"/>
                    <a:gd name="connsiteY2-16" fmla="*/ 1034322 h 1058750"/>
                    <a:gd name="connsiteX3-17" fmla="*/ 684265 w 689807"/>
                    <a:gd name="connsiteY3-18" fmla="*/ 18077 h 1058750"/>
                    <a:gd name="connsiteX4-19" fmla="*/ 1442 w 689807"/>
                    <a:gd name="connsiteY4-20" fmla="*/ 0 h 1058750"/>
                    <a:gd name="connsiteX0-21" fmla="*/ 1442 w 689807"/>
                    <a:gd name="connsiteY0-22" fmla="*/ 0 h 1058750"/>
                    <a:gd name="connsiteX1-23" fmla="*/ 91383 w 689807"/>
                    <a:gd name="connsiteY1-24" fmla="*/ 1034322 h 1058750"/>
                    <a:gd name="connsiteX2-25" fmla="*/ 571068 w 689807"/>
                    <a:gd name="connsiteY2-26" fmla="*/ 1034322 h 1058750"/>
                    <a:gd name="connsiteX3-27" fmla="*/ 684265 w 689807"/>
                    <a:gd name="connsiteY3-28" fmla="*/ 18077 h 1058750"/>
                    <a:gd name="connsiteX4-29" fmla="*/ 1442 w 689807"/>
                    <a:gd name="connsiteY4-30" fmla="*/ 0 h 1058750"/>
                    <a:gd name="connsiteX0-31" fmla="*/ 1442 w 689807"/>
                    <a:gd name="connsiteY0-32" fmla="*/ 0 h 1058750"/>
                    <a:gd name="connsiteX1-33" fmla="*/ 91383 w 689807"/>
                    <a:gd name="connsiteY1-34" fmla="*/ 1034322 h 1058750"/>
                    <a:gd name="connsiteX2-35" fmla="*/ 571068 w 689807"/>
                    <a:gd name="connsiteY2-36" fmla="*/ 1034322 h 1058750"/>
                    <a:gd name="connsiteX3-37" fmla="*/ 684265 w 689807"/>
                    <a:gd name="connsiteY3-38" fmla="*/ 18077 h 1058750"/>
                    <a:gd name="connsiteX4-39" fmla="*/ 1442 w 689807"/>
                    <a:gd name="connsiteY4-40" fmla="*/ 0 h 1058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9807" h="1058750">
                      <a:moveTo>
                        <a:pt x="1442" y="0"/>
                      </a:moveTo>
                      <a:cubicBezTo>
                        <a:pt x="-2306" y="432216"/>
                        <a:pt x="-6053" y="864433"/>
                        <a:pt x="91383" y="1034322"/>
                      </a:cubicBezTo>
                      <a:cubicBezTo>
                        <a:pt x="251278" y="1034322"/>
                        <a:pt x="466137" y="1089286"/>
                        <a:pt x="571068" y="1034322"/>
                      </a:cubicBezTo>
                      <a:cubicBezTo>
                        <a:pt x="671003" y="689548"/>
                        <a:pt x="704252" y="195461"/>
                        <a:pt x="684265" y="18077"/>
                      </a:cubicBezTo>
                      <a:cubicBezTo>
                        <a:pt x="476828" y="52392"/>
                        <a:pt x="168538" y="32920"/>
                        <a:pt x="1442" y="0"/>
                      </a:cubicBezTo>
                      <a:close/>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任意多边形 135"/>
                <p:cNvSpPr/>
                <p:nvPr>
                  <p:custDataLst>
                    <p:tags r:id="rId129"/>
                  </p:custDataLst>
                </p:nvPr>
              </p:nvSpPr>
              <p:spPr>
                <a:xfrm>
                  <a:off x="6022959" y="4885958"/>
                  <a:ext cx="707623" cy="39185"/>
                </a:xfrm>
                <a:custGeom>
                  <a:avLst/>
                  <a:gdLst>
                    <a:gd name="connsiteX0" fmla="*/ 0 w 734518"/>
                    <a:gd name="connsiteY0" fmla="*/ 0 h 44971"/>
                    <a:gd name="connsiteX1" fmla="*/ 734518 w 734518"/>
                    <a:gd name="connsiteY1" fmla="*/ 44971 h 44971"/>
                    <a:gd name="connsiteX0-1" fmla="*/ 0 w 707624"/>
                    <a:gd name="connsiteY0-2" fmla="*/ 0 h 44971"/>
                    <a:gd name="connsiteX1-3" fmla="*/ 707624 w 707624"/>
                    <a:gd name="connsiteY1-4" fmla="*/ 44971 h 44971"/>
                    <a:gd name="connsiteX0-5" fmla="*/ 0 w 707624"/>
                    <a:gd name="connsiteY0-6" fmla="*/ 0 h 44971"/>
                    <a:gd name="connsiteX1-7" fmla="*/ 707624 w 707624"/>
                    <a:gd name="connsiteY1-8" fmla="*/ 44971 h 44971"/>
                    <a:gd name="connsiteX0-9" fmla="*/ 0 w 707624"/>
                    <a:gd name="connsiteY0-10" fmla="*/ 0 h 48922"/>
                    <a:gd name="connsiteX1-11" fmla="*/ 707624 w 707624"/>
                    <a:gd name="connsiteY1-12" fmla="*/ 44971 h 48922"/>
                    <a:gd name="connsiteX0-13" fmla="*/ 0 w 707624"/>
                    <a:gd name="connsiteY0-14" fmla="*/ 0 h 25937"/>
                    <a:gd name="connsiteX1-15" fmla="*/ 707624 w 707624"/>
                    <a:gd name="connsiteY1-16" fmla="*/ 11354 h 25937"/>
                    <a:gd name="connsiteX0-17" fmla="*/ 0 w 707624"/>
                    <a:gd name="connsiteY0-18" fmla="*/ 0 h 39184"/>
                    <a:gd name="connsiteX1-19" fmla="*/ 707624 w 707624"/>
                    <a:gd name="connsiteY1-20" fmla="*/ 11354 h 39184"/>
                  </a:gdLst>
                  <a:ahLst/>
                  <a:cxnLst>
                    <a:cxn ang="0">
                      <a:pos x="connsiteX0-1" y="connsiteY0-2"/>
                    </a:cxn>
                    <a:cxn ang="0">
                      <a:pos x="connsiteX1-3" y="connsiteY1-4"/>
                    </a:cxn>
                  </a:cxnLst>
                  <a:rect l="l" t="t" r="r" b="b"/>
                  <a:pathLst>
                    <a:path w="707624" h="39184">
                      <a:moveTo>
                        <a:pt x="0" y="0"/>
                      </a:moveTo>
                      <a:cubicBezTo>
                        <a:pt x="235875" y="41884"/>
                        <a:pt x="471749" y="56876"/>
                        <a:pt x="707624" y="11354"/>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任意多边形 136"/>
                <p:cNvSpPr/>
                <p:nvPr>
                  <p:custDataLst>
                    <p:tags r:id="rId130"/>
                  </p:custDataLst>
                </p:nvPr>
              </p:nvSpPr>
              <p:spPr>
                <a:xfrm flipV="1">
                  <a:off x="6022959" y="4749850"/>
                  <a:ext cx="674007" cy="49095"/>
                </a:xfrm>
                <a:custGeom>
                  <a:avLst/>
                  <a:gdLst>
                    <a:gd name="connsiteX0" fmla="*/ 0 w 734518"/>
                    <a:gd name="connsiteY0" fmla="*/ 0 h 44971"/>
                    <a:gd name="connsiteX1" fmla="*/ 734518 w 734518"/>
                    <a:gd name="connsiteY1" fmla="*/ 44971 h 44971"/>
                    <a:gd name="connsiteX0-1" fmla="*/ 0 w 707624"/>
                    <a:gd name="connsiteY0-2" fmla="*/ 0 h 44971"/>
                    <a:gd name="connsiteX1-3" fmla="*/ 707624 w 707624"/>
                    <a:gd name="connsiteY1-4" fmla="*/ 44971 h 44971"/>
                    <a:gd name="connsiteX0-5" fmla="*/ 0 w 707624"/>
                    <a:gd name="connsiteY0-6" fmla="*/ 0 h 44971"/>
                    <a:gd name="connsiteX1-7" fmla="*/ 707624 w 707624"/>
                    <a:gd name="connsiteY1-8" fmla="*/ 44971 h 44971"/>
                    <a:gd name="connsiteX0-9" fmla="*/ 0 w 707624"/>
                    <a:gd name="connsiteY0-10" fmla="*/ 0 h 48922"/>
                    <a:gd name="connsiteX1-11" fmla="*/ 707624 w 707624"/>
                    <a:gd name="connsiteY1-12" fmla="*/ 44971 h 48922"/>
                    <a:gd name="connsiteX0-13" fmla="*/ 0 w 674007"/>
                    <a:gd name="connsiteY0-14" fmla="*/ 2094 h 22978"/>
                    <a:gd name="connsiteX1-15" fmla="*/ 674007 w 674007"/>
                    <a:gd name="connsiteY1-16" fmla="*/ 0 h 22978"/>
                    <a:gd name="connsiteX0-17" fmla="*/ 0 w 674007"/>
                    <a:gd name="connsiteY0-18" fmla="*/ 2094 h 39019"/>
                    <a:gd name="connsiteX1-19" fmla="*/ 674007 w 674007"/>
                    <a:gd name="connsiteY1-20" fmla="*/ 0 h 39019"/>
                    <a:gd name="connsiteX0-21" fmla="*/ 0 w 674007"/>
                    <a:gd name="connsiteY0-22" fmla="*/ 2094 h 49095"/>
                    <a:gd name="connsiteX1-23" fmla="*/ 674007 w 674007"/>
                    <a:gd name="connsiteY1-24" fmla="*/ 0 h 49095"/>
                  </a:gdLst>
                  <a:ahLst/>
                  <a:cxnLst>
                    <a:cxn ang="0">
                      <a:pos x="connsiteX0-1" y="connsiteY0-2"/>
                    </a:cxn>
                    <a:cxn ang="0">
                      <a:pos x="connsiteX1-3" y="connsiteY1-4"/>
                    </a:cxn>
                  </a:cxnLst>
                  <a:rect l="l" t="t" r="r" b="b"/>
                  <a:pathLst>
                    <a:path w="674007" h="49095">
                      <a:moveTo>
                        <a:pt x="0" y="2094"/>
                      </a:moveTo>
                      <a:cubicBezTo>
                        <a:pt x="208981" y="70872"/>
                        <a:pt x="478473" y="58969"/>
                        <a:pt x="674007" y="0"/>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8" name="任意多边形 137"/>
              <p:cNvSpPr/>
              <p:nvPr>
                <p:custDataLst>
                  <p:tags r:id="rId131"/>
                </p:custDataLst>
              </p:nvPr>
            </p:nvSpPr>
            <p:spPr>
              <a:xfrm>
                <a:off x="6418135" y="5562903"/>
                <a:ext cx="130725" cy="206145"/>
              </a:xfrm>
              <a:custGeom>
                <a:avLst/>
                <a:gdLst>
                  <a:gd name="connsiteX0" fmla="*/ 34669 w 160345"/>
                  <a:gd name="connsiteY0" fmla="*/ 10170 h 252854"/>
                  <a:gd name="connsiteX1" fmla="*/ 160345 w 160345"/>
                  <a:gd name="connsiteY1" fmla="*/ 23171 h 252854"/>
                  <a:gd name="connsiteX2" fmla="*/ 134343 w 160345"/>
                  <a:gd name="connsiteY2" fmla="*/ 161848 h 252854"/>
                  <a:gd name="connsiteX3" fmla="*/ 0 w 160345"/>
                  <a:gd name="connsiteY3" fmla="*/ 252854 h 252854"/>
                </a:gdLst>
                <a:ahLst/>
                <a:cxnLst>
                  <a:cxn ang="0">
                    <a:pos x="connsiteX0" y="connsiteY0"/>
                  </a:cxn>
                  <a:cxn ang="0">
                    <a:pos x="connsiteX1" y="connsiteY1"/>
                  </a:cxn>
                  <a:cxn ang="0">
                    <a:pos x="connsiteX2" y="connsiteY2"/>
                  </a:cxn>
                  <a:cxn ang="0">
                    <a:pos x="connsiteX3" y="connsiteY3"/>
                  </a:cxn>
                </a:cxnLst>
                <a:rect l="l" t="t" r="r" b="b"/>
                <a:pathLst>
                  <a:path w="160345" h="252854">
                    <a:moveTo>
                      <a:pt x="34669" y="10170"/>
                    </a:moveTo>
                    <a:cubicBezTo>
                      <a:pt x="89201" y="-303"/>
                      <a:pt x="143733" y="-10776"/>
                      <a:pt x="160345" y="23171"/>
                    </a:cubicBezTo>
                    <a:cubicBezTo>
                      <a:pt x="151678" y="69397"/>
                      <a:pt x="161067" y="123568"/>
                      <a:pt x="134343" y="161848"/>
                    </a:cubicBezTo>
                    <a:cubicBezTo>
                      <a:pt x="107619" y="200128"/>
                      <a:pt x="53809" y="226491"/>
                      <a:pt x="0" y="252854"/>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9" name="椭圆 31"/>
          <p:cNvSpPr/>
          <p:nvPr>
            <p:custDataLst>
              <p:tags r:id="rId132"/>
            </p:custDataLst>
          </p:nvPr>
        </p:nvSpPr>
        <p:spPr>
          <a:xfrm>
            <a:off x="6504940" y="3171190"/>
            <a:ext cx="690880" cy="67564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43466" h="629209">
                <a:moveTo>
                  <a:pt x="103603" y="32533"/>
                </a:moveTo>
                <a:cubicBezTo>
                  <a:pt x="175931" y="-9990"/>
                  <a:pt x="458358" y="-11990"/>
                  <a:pt x="546957" y="33410"/>
                </a:cubicBezTo>
                <a:cubicBezTo>
                  <a:pt x="635556" y="78810"/>
                  <a:pt x="631492" y="212566"/>
                  <a:pt x="635195" y="304935"/>
                </a:cubicBezTo>
                <a:cubicBezTo>
                  <a:pt x="638898" y="397304"/>
                  <a:pt x="672952" y="546737"/>
                  <a:pt x="569176" y="587622"/>
                </a:cubicBezTo>
                <a:cubicBezTo>
                  <a:pt x="465400" y="628507"/>
                  <a:pt x="24082" y="670068"/>
                  <a:pt x="12537" y="550244"/>
                </a:cubicBezTo>
                <a:cubicBezTo>
                  <a:pt x="992" y="430420"/>
                  <a:pt x="-4426" y="210669"/>
                  <a:pt x="4334" y="102019"/>
                </a:cubicBezTo>
              </a:path>
            </a:pathLst>
          </a:custGeom>
          <a:solidFill>
            <a:schemeClr val="bg1"/>
          </a:solidFill>
          <a:ln w="25400" cap="rnd">
            <a:solidFill>
              <a:schemeClr val="accent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40" name="直接连接符 139"/>
          <p:cNvCxnSpPr/>
          <p:nvPr>
            <p:custDataLst>
              <p:tags r:id="rId133"/>
            </p:custDataLst>
          </p:nvPr>
        </p:nvCxnSpPr>
        <p:spPr>
          <a:xfrm>
            <a:off x="7606665" y="3784600"/>
            <a:ext cx="265176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41" name="组合 140"/>
          <p:cNvGrpSpPr/>
          <p:nvPr>
            <p:custDataLst>
              <p:tags r:id="rId134"/>
            </p:custDataLst>
          </p:nvPr>
        </p:nvGrpSpPr>
        <p:grpSpPr>
          <a:xfrm rot="0">
            <a:off x="6679565" y="3293745"/>
            <a:ext cx="292735" cy="464185"/>
            <a:chOff x="5844088" y="2600655"/>
            <a:chExt cx="385904" cy="611158"/>
          </a:xfrm>
        </p:grpSpPr>
        <p:grpSp>
          <p:nvGrpSpPr>
            <p:cNvPr id="142" name="组合 141"/>
            <p:cNvGrpSpPr/>
            <p:nvPr/>
          </p:nvGrpSpPr>
          <p:grpSpPr>
            <a:xfrm rot="8489641">
              <a:off x="6013992" y="2653092"/>
              <a:ext cx="216000" cy="558721"/>
              <a:chOff x="6011031" y="2540000"/>
              <a:chExt cx="242182" cy="626447"/>
            </a:xfrm>
          </p:grpSpPr>
          <p:sp>
            <p:nvSpPr>
              <p:cNvPr id="143" name="任意多边形 142"/>
              <p:cNvSpPr/>
              <p:nvPr>
                <p:custDataLst>
                  <p:tags r:id="rId135"/>
                </p:custDataLst>
              </p:nvPr>
            </p:nvSpPr>
            <p:spPr>
              <a:xfrm>
                <a:off x="6019800" y="2540000"/>
                <a:ext cx="217195" cy="201788"/>
              </a:xfrm>
              <a:custGeom>
                <a:avLst/>
                <a:gdLst>
                  <a:gd name="connsiteX0" fmla="*/ 114300 w 217195"/>
                  <a:gd name="connsiteY0" fmla="*/ 0 h 201788"/>
                  <a:gd name="connsiteX1" fmla="*/ 215900 w 217195"/>
                  <a:gd name="connsiteY1" fmla="*/ 190500 h 201788"/>
                  <a:gd name="connsiteX2" fmla="*/ 0 w 217195"/>
                  <a:gd name="connsiteY2" fmla="*/ 190500 h 201788"/>
                  <a:gd name="connsiteX3" fmla="*/ 114300 w 217195"/>
                  <a:gd name="connsiteY3" fmla="*/ 0 h 201788"/>
                </a:gdLst>
                <a:ahLst/>
                <a:cxnLst>
                  <a:cxn ang="0">
                    <a:pos x="connsiteX0" y="connsiteY0"/>
                  </a:cxn>
                  <a:cxn ang="0">
                    <a:pos x="connsiteX1" y="connsiteY1"/>
                  </a:cxn>
                  <a:cxn ang="0">
                    <a:pos x="connsiteX2" y="connsiteY2"/>
                  </a:cxn>
                  <a:cxn ang="0">
                    <a:pos x="connsiteX3" y="connsiteY3"/>
                  </a:cxn>
                </a:cxnLst>
                <a:rect l="l" t="t" r="r" b="b"/>
                <a:pathLst>
                  <a:path w="217195" h="201788">
                    <a:moveTo>
                      <a:pt x="114300" y="0"/>
                    </a:moveTo>
                    <a:cubicBezTo>
                      <a:pt x="170391" y="82550"/>
                      <a:pt x="226483" y="165100"/>
                      <a:pt x="215900" y="190500"/>
                    </a:cubicBezTo>
                    <a:cubicBezTo>
                      <a:pt x="143933" y="190500"/>
                      <a:pt x="19050" y="215900"/>
                      <a:pt x="0" y="190500"/>
                    </a:cubicBezTo>
                    <a:lnTo>
                      <a:pt x="114300" y="0"/>
                    </a:lnTo>
                    <a:close/>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任意多边形 143"/>
              <p:cNvSpPr/>
              <p:nvPr>
                <p:custDataLst>
                  <p:tags r:id="rId136"/>
                </p:custDataLst>
              </p:nvPr>
            </p:nvSpPr>
            <p:spPr>
              <a:xfrm>
                <a:off x="6011031" y="2721948"/>
                <a:ext cx="242182" cy="444499"/>
              </a:xfrm>
              <a:custGeom>
                <a:avLst/>
                <a:gdLst>
                  <a:gd name="connsiteX0" fmla="*/ 12700 w 215900"/>
                  <a:gd name="connsiteY0" fmla="*/ 12700 h 444500"/>
                  <a:gd name="connsiteX1" fmla="*/ 0 w 215900"/>
                  <a:gd name="connsiteY1" fmla="*/ 444500 h 444500"/>
                  <a:gd name="connsiteX2" fmla="*/ 215900 w 215900"/>
                  <a:gd name="connsiteY2" fmla="*/ 419100 h 444500"/>
                  <a:gd name="connsiteX3" fmla="*/ 215900 w 215900"/>
                  <a:gd name="connsiteY3" fmla="*/ 0 h 444500"/>
                  <a:gd name="connsiteX4" fmla="*/ 215900 w 215900"/>
                  <a:gd name="connsiteY4" fmla="*/ 0 h 444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900" h="444500">
                    <a:moveTo>
                      <a:pt x="12700" y="12700"/>
                    </a:moveTo>
                    <a:lnTo>
                      <a:pt x="0" y="444500"/>
                    </a:lnTo>
                    <a:lnTo>
                      <a:pt x="215900" y="419100"/>
                    </a:lnTo>
                    <a:lnTo>
                      <a:pt x="215900" y="0"/>
                    </a:lnTo>
                    <a:lnTo>
                      <a:pt x="215900" y="0"/>
                    </a:ln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任意多边形 145"/>
              <p:cNvSpPr/>
              <p:nvPr>
                <p:custDataLst>
                  <p:tags r:id="rId137"/>
                </p:custDataLst>
              </p:nvPr>
            </p:nvSpPr>
            <p:spPr>
              <a:xfrm>
                <a:off x="6100118" y="2572406"/>
                <a:ext cx="63900" cy="59367"/>
              </a:xfrm>
              <a:custGeom>
                <a:avLst/>
                <a:gdLst>
                  <a:gd name="connsiteX0" fmla="*/ 114300 w 217195"/>
                  <a:gd name="connsiteY0" fmla="*/ 0 h 201788"/>
                  <a:gd name="connsiteX1" fmla="*/ 215900 w 217195"/>
                  <a:gd name="connsiteY1" fmla="*/ 190500 h 201788"/>
                  <a:gd name="connsiteX2" fmla="*/ 0 w 217195"/>
                  <a:gd name="connsiteY2" fmla="*/ 190500 h 201788"/>
                  <a:gd name="connsiteX3" fmla="*/ 114300 w 217195"/>
                  <a:gd name="connsiteY3" fmla="*/ 0 h 201788"/>
                </a:gdLst>
                <a:ahLst/>
                <a:cxnLst>
                  <a:cxn ang="0">
                    <a:pos x="connsiteX0" y="connsiteY0"/>
                  </a:cxn>
                  <a:cxn ang="0">
                    <a:pos x="connsiteX1" y="connsiteY1"/>
                  </a:cxn>
                  <a:cxn ang="0">
                    <a:pos x="connsiteX2" y="connsiteY2"/>
                  </a:cxn>
                  <a:cxn ang="0">
                    <a:pos x="connsiteX3" y="connsiteY3"/>
                  </a:cxn>
                </a:cxnLst>
                <a:rect l="l" t="t" r="r" b="b"/>
                <a:pathLst>
                  <a:path w="217195" h="201788">
                    <a:moveTo>
                      <a:pt x="114300" y="0"/>
                    </a:moveTo>
                    <a:cubicBezTo>
                      <a:pt x="170391" y="82550"/>
                      <a:pt x="226483" y="165100"/>
                      <a:pt x="215900" y="190500"/>
                    </a:cubicBezTo>
                    <a:cubicBezTo>
                      <a:pt x="143933" y="190500"/>
                      <a:pt x="19050" y="215900"/>
                      <a:pt x="0" y="190500"/>
                    </a:cubicBezTo>
                    <a:lnTo>
                      <a:pt x="114300" y="0"/>
                    </a:lnTo>
                    <a:close/>
                  </a:path>
                </a:pathLst>
              </a:custGeom>
              <a:solidFill>
                <a:schemeClr val="accent1">
                  <a:lumMod val="50000"/>
                </a:schemeClr>
              </a:solid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7" name="任意多边形 146"/>
            <p:cNvSpPr/>
            <p:nvPr>
              <p:custDataLst>
                <p:tags r:id="rId138"/>
              </p:custDataLst>
            </p:nvPr>
          </p:nvSpPr>
          <p:spPr>
            <a:xfrm>
              <a:off x="5844088" y="2600655"/>
              <a:ext cx="181940" cy="195184"/>
            </a:xfrm>
            <a:custGeom>
              <a:avLst/>
              <a:gdLst>
                <a:gd name="connsiteX0" fmla="*/ 43090 w 153621"/>
                <a:gd name="connsiteY0" fmla="*/ 162601 h 162601"/>
                <a:gd name="connsiteX1" fmla="*/ 2896 w 153621"/>
                <a:gd name="connsiteY1" fmla="*/ 102311 h 162601"/>
                <a:gd name="connsiteX2" fmla="*/ 113428 w 153621"/>
                <a:gd name="connsiteY2" fmla="*/ 1828 h 162601"/>
                <a:gd name="connsiteX3" fmla="*/ 153621 w 153621"/>
                <a:gd name="connsiteY3" fmla="*/ 47045 h 162601"/>
                <a:gd name="connsiteX0-1" fmla="*/ 41489 w 152020"/>
                <a:gd name="connsiteY0-2" fmla="*/ 158991 h 158991"/>
                <a:gd name="connsiteX1-3" fmla="*/ 1295 w 152020"/>
                <a:gd name="connsiteY1-4" fmla="*/ 98701 h 158991"/>
                <a:gd name="connsiteX2-5" fmla="*/ 82359 w 152020"/>
                <a:gd name="connsiteY2-6" fmla="*/ 2042 h 158991"/>
                <a:gd name="connsiteX3-7" fmla="*/ 152020 w 152020"/>
                <a:gd name="connsiteY3-8" fmla="*/ 43435 h 158991"/>
                <a:gd name="connsiteX0-9" fmla="*/ 41916 w 152447"/>
                <a:gd name="connsiteY0-10" fmla="*/ 148552 h 148552"/>
                <a:gd name="connsiteX1-11" fmla="*/ 1722 w 152447"/>
                <a:gd name="connsiteY1-12" fmla="*/ 88262 h 148552"/>
                <a:gd name="connsiteX2-13" fmla="*/ 91205 w 152447"/>
                <a:gd name="connsiteY2-14" fmla="*/ 3075 h 148552"/>
                <a:gd name="connsiteX3-15" fmla="*/ 152447 w 152447"/>
                <a:gd name="connsiteY3-16" fmla="*/ 32996 h 148552"/>
              </a:gdLst>
              <a:ahLst/>
              <a:cxnLst>
                <a:cxn ang="0">
                  <a:pos x="connsiteX0-1" y="connsiteY0-2"/>
                </a:cxn>
                <a:cxn ang="0">
                  <a:pos x="connsiteX1-3" y="connsiteY1-4"/>
                </a:cxn>
                <a:cxn ang="0">
                  <a:pos x="connsiteX2-5" y="connsiteY2-6"/>
                </a:cxn>
                <a:cxn ang="0">
                  <a:pos x="connsiteX3-7" y="connsiteY3-8"/>
                </a:cxn>
              </a:cxnLst>
              <a:rect l="l" t="t" r="r" b="b"/>
              <a:pathLst>
                <a:path w="152447" h="148552">
                  <a:moveTo>
                    <a:pt x="41916" y="148552"/>
                  </a:moveTo>
                  <a:cubicBezTo>
                    <a:pt x="15957" y="131804"/>
                    <a:pt x="-6493" y="112508"/>
                    <a:pt x="1722" y="88262"/>
                  </a:cubicBezTo>
                  <a:cubicBezTo>
                    <a:pt x="9937" y="64016"/>
                    <a:pt x="66084" y="12286"/>
                    <a:pt x="91205" y="3075"/>
                  </a:cubicBezTo>
                  <a:cubicBezTo>
                    <a:pt x="116326" y="-6136"/>
                    <a:pt x="144911" y="5782"/>
                    <a:pt x="152447" y="32996"/>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9" name="椭圆 31"/>
          <p:cNvSpPr/>
          <p:nvPr>
            <p:custDataLst>
              <p:tags r:id="rId139"/>
            </p:custDataLst>
          </p:nvPr>
        </p:nvSpPr>
        <p:spPr>
          <a:xfrm>
            <a:off x="6504940" y="4211955"/>
            <a:ext cx="690880" cy="67564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43466" h="629209">
                <a:moveTo>
                  <a:pt x="103603" y="32533"/>
                </a:moveTo>
                <a:cubicBezTo>
                  <a:pt x="175931" y="-9990"/>
                  <a:pt x="458358" y="-11990"/>
                  <a:pt x="546957" y="33410"/>
                </a:cubicBezTo>
                <a:cubicBezTo>
                  <a:pt x="635556" y="78810"/>
                  <a:pt x="631492" y="212566"/>
                  <a:pt x="635195" y="304935"/>
                </a:cubicBezTo>
                <a:cubicBezTo>
                  <a:pt x="638898" y="397304"/>
                  <a:pt x="672952" y="546737"/>
                  <a:pt x="569176" y="587622"/>
                </a:cubicBezTo>
                <a:cubicBezTo>
                  <a:pt x="465400" y="628507"/>
                  <a:pt x="24082" y="670068"/>
                  <a:pt x="12537" y="550244"/>
                </a:cubicBezTo>
                <a:cubicBezTo>
                  <a:pt x="992" y="430420"/>
                  <a:pt x="-4426" y="210669"/>
                  <a:pt x="4334" y="102019"/>
                </a:cubicBezTo>
              </a:path>
            </a:pathLst>
          </a:custGeom>
          <a:solidFill>
            <a:schemeClr val="bg1"/>
          </a:solidFill>
          <a:ln w="25400" cap="rnd">
            <a:solidFill>
              <a:schemeClr val="accent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61" name="直接连接符 160"/>
          <p:cNvCxnSpPr/>
          <p:nvPr>
            <p:custDataLst>
              <p:tags r:id="rId140"/>
            </p:custDataLst>
          </p:nvPr>
        </p:nvCxnSpPr>
        <p:spPr>
          <a:xfrm>
            <a:off x="7606665" y="4824730"/>
            <a:ext cx="265176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64" name="组合 163"/>
          <p:cNvGrpSpPr/>
          <p:nvPr>
            <p:custDataLst>
              <p:tags r:id="rId141"/>
            </p:custDataLst>
          </p:nvPr>
        </p:nvGrpSpPr>
        <p:grpSpPr>
          <a:xfrm rot="0">
            <a:off x="6679565" y="4334510"/>
            <a:ext cx="292735" cy="464185"/>
            <a:chOff x="5844088" y="2600655"/>
            <a:chExt cx="385904" cy="611158"/>
          </a:xfrm>
        </p:grpSpPr>
        <p:grpSp>
          <p:nvGrpSpPr>
            <p:cNvPr id="165" name="组合 164"/>
            <p:cNvGrpSpPr/>
            <p:nvPr/>
          </p:nvGrpSpPr>
          <p:grpSpPr>
            <a:xfrm rot="8489641">
              <a:off x="6013992" y="2653092"/>
              <a:ext cx="216000" cy="558721"/>
              <a:chOff x="6011031" y="2540000"/>
              <a:chExt cx="242182" cy="626447"/>
            </a:xfrm>
          </p:grpSpPr>
          <p:sp>
            <p:nvSpPr>
              <p:cNvPr id="166" name="任意多边形 165"/>
              <p:cNvSpPr/>
              <p:nvPr>
                <p:custDataLst>
                  <p:tags r:id="rId142"/>
                </p:custDataLst>
              </p:nvPr>
            </p:nvSpPr>
            <p:spPr>
              <a:xfrm>
                <a:off x="6019800" y="2540000"/>
                <a:ext cx="217195" cy="201788"/>
              </a:xfrm>
              <a:custGeom>
                <a:avLst/>
                <a:gdLst>
                  <a:gd name="connsiteX0" fmla="*/ 114300 w 217195"/>
                  <a:gd name="connsiteY0" fmla="*/ 0 h 201788"/>
                  <a:gd name="connsiteX1" fmla="*/ 215900 w 217195"/>
                  <a:gd name="connsiteY1" fmla="*/ 190500 h 201788"/>
                  <a:gd name="connsiteX2" fmla="*/ 0 w 217195"/>
                  <a:gd name="connsiteY2" fmla="*/ 190500 h 201788"/>
                  <a:gd name="connsiteX3" fmla="*/ 114300 w 217195"/>
                  <a:gd name="connsiteY3" fmla="*/ 0 h 201788"/>
                </a:gdLst>
                <a:ahLst/>
                <a:cxnLst>
                  <a:cxn ang="0">
                    <a:pos x="connsiteX0" y="connsiteY0"/>
                  </a:cxn>
                  <a:cxn ang="0">
                    <a:pos x="connsiteX1" y="connsiteY1"/>
                  </a:cxn>
                  <a:cxn ang="0">
                    <a:pos x="connsiteX2" y="connsiteY2"/>
                  </a:cxn>
                  <a:cxn ang="0">
                    <a:pos x="connsiteX3" y="connsiteY3"/>
                  </a:cxn>
                </a:cxnLst>
                <a:rect l="l" t="t" r="r" b="b"/>
                <a:pathLst>
                  <a:path w="217195" h="201788">
                    <a:moveTo>
                      <a:pt x="114300" y="0"/>
                    </a:moveTo>
                    <a:cubicBezTo>
                      <a:pt x="170391" y="82550"/>
                      <a:pt x="226483" y="165100"/>
                      <a:pt x="215900" y="190500"/>
                    </a:cubicBezTo>
                    <a:cubicBezTo>
                      <a:pt x="143933" y="190500"/>
                      <a:pt x="19050" y="215900"/>
                      <a:pt x="0" y="190500"/>
                    </a:cubicBezTo>
                    <a:lnTo>
                      <a:pt x="114300" y="0"/>
                    </a:lnTo>
                    <a:close/>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任意多边形 166"/>
              <p:cNvSpPr/>
              <p:nvPr>
                <p:custDataLst>
                  <p:tags r:id="rId143"/>
                </p:custDataLst>
              </p:nvPr>
            </p:nvSpPr>
            <p:spPr>
              <a:xfrm>
                <a:off x="6011031" y="2721948"/>
                <a:ext cx="242182" cy="444499"/>
              </a:xfrm>
              <a:custGeom>
                <a:avLst/>
                <a:gdLst>
                  <a:gd name="connsiteX0" fmla="*/ 12700 w 215900"/>
                  <a:gd name="connsiteY0" fmla="*/ 12700 h 444500"/>
                  <a:gd name="connsiteX1" fmla="*/ 0 w 215900"/>
                  <a:gd name="connsiteY1" fmla="*/ 444500 h 444500"/>
                  <a:gd name="connsiteX2" fmla="*/ 215900 w 215900"/>
                  <a:gd name="connsiteY2" fmla="*/ 419100 h 444500"/>
                  <a:gd name="connsiteX3" fmla="*/ 215900 w 215900"/>
                  <a:gd name="connsiteY3" fmla="*/ 0 h 444500"/>
                  <a:gd name="connsiteX4" fmla="*/ 215900 w 215900"/>
                  <a:gd name="connsiteY4" fmla="*/ 0 h 444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900" h="444500">
                    <a:moveTo>
                      <a:pt x="12700" y="12700"/>
                    </a:moveTo>
                    <a:lnTo>
                      <a:pt x="0" y="444500"/>
                    </a:lnTo>
                    <a:lnTo>
                      <a:pt x="215900" y="419100"/>
                    </a:lnTo>
                    <a:lnTo>
                      <a:pt x="215900" y="0"/>
                    </a:lnTo>
                    <a:lnTo>
                      <a:pt x="215900" y="0"/>
                    </a:ln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任意多边形 167"/>
              <p:cNvSpPr/>
              <p:nvPr>
                <p:custDataLst>
                  <p:tags r:id="rId144"/>
                </p:custDataLst>
              </p:nvPr>
            </p:nvSpPr>
            <p:spPr>
              <a:xfrm>
                <a:off x="6100118" y="2572406"/>
                <a:ext cx="63900" cy="59367"/>
              </a:xfrm>
              <a:custGeom>
                <a:avLst/>
                <a:gdLst>
                  <a:gd name="connsiteX0" fmla="*/ 114300 w 217195"/>
                  <a:gd name="connsiteY0" fmla="*/ 0 h 201788"/>
                  <a:gd name="connsiteX1" fmla="*/ 215900 w 217195"/>
                  <a:gd name="connsiteY1" fmla="*/ 190500 h 201788"/>
                  <a:gd name="connsiteX2" fmla="*/ 0 w 217195"/>
                  <a:gd name="connsiteY2" fmla="*/ 190500 h 201788"/>
                  <a:gd name="connsiteX3" fmla="*/ 114300 w 217195"/>
                  <a:gd name="connsiteY3" fmla="*/ 0 h 201788"/>
                </a:gdLst>
                <a:ahLst/>
                <a:cxnLst>
                  <a:cxn ang="0">
                    <a:pos x="connsiteX0" y="connsiteY0"/>
                  </a:cxn>
                  <a:cxn ang="0">
                    <a:pos x="connsiteX1" y="connsiteY1"/>
                  </a:cxn>
                  <a:cxn ang="0">
                    <a:pos x="connsiteX2" y="connsiteY2"/>
                  </a:cxn>
                  <a:cxn ang="0">
                    <a:pos x="connsiteX3" y="connsiteY3"/>
                  </a:cxn>
                </a:cxnLst>
                <a:rect l="l" t="t" r="r" b="b"/>
                <a:pathLst>
                  <a:path w="217195" h="201788">
                    <a:moveTo>
                      <a:pt x="114300" y="0"/>
                    </a:moveTo>
                    <a:cubicBezTo>
                      <a:pt x="170391" y="82550"/>
                      <a:pt x="226483" y="165100"/>
                      <a:pt x="215900" y="190500"/>
                    </a:cubicBezTo>
                    <a:cubicBezTo>
                      <a:pt x="143933" y="190500"/>
                      <a:pt x="19050" y="215900"/>
                      <a:pt x="0" y="190500"/>
                    </a:cubicBezTo>
                    <a:lnTo>
                      <a:pt x="114300" y="0"/>
                    </a:lnTo>
                    <a:close/>
                  </a:path>
                </a:pathLst>
              </a:custGeom>
              <a:solidFill>
                <a:schemeClr val="accent1">
                  <a:lumMod val="50000"/>
                </a:schemeClr>
              </a:solid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9" name="任意多边形 168"/>
            <p:cNvSpPr/>
            <p:nvPr>
              <p:custDataLst>
                <p:tags r:id="rId145"/>
              </p:custDataLst>
            </p:nvPr>
          </p:nvSpPr>
          <p:spPr>
            <a:xfrm>
              <a:off x="5844088" y="2600655"/>
              <a:ext cx="181940" cy="195184"/>
            </a:xfrm>
            <a:custGeom>
              <a:avLst/>
              <a:gdLst>
                <a:gd name="connsiteX0" fmla="*/ 43090 w 153621"/>
                <a:gd name="connsiteY0" fmla="*/ 162601 h 162601"/>
                <a:gd name="connsiteX1" fmla="*/ 2896 w 153621"/>
                <a:gd name="connsiteY1" fmla="*/ 102311 h 162601"/>
                <a:gd name="connsiteX2" fmla="*/ 113428 w 153621"/>
                <a:gd name="connsiteY2" fmla="*/ 1828 h 162601"/>
                <a:gd name="connsiteX3" fmla="*/ 153621 w 153621"/>
                <a:gd name="connsiteY3" fmla="*/ 47045 h 162601"/>
                <a:gd name="connsiteX0-1" fmla="*/ 41489 w 152020"/>
                <a:gd name="connsiteY0-2" fmla="*/ 158991 h 158991"/>
                <a:gd name="connsiteX1-3" fmla="*/ 1295 w 152020"/>
                <a:gd name="connsiteY1-4" fmla="*/ 98701 h 158991"/>
                <a:gd name="connsiteX2-5" fmla="*/ 82359 w 152020"/>
                <a:gd name="connsiteY2-6" fmla="*/ 2042 h 158991"/>
                <a:gd name="connsiteX3-7" fmla="*/ 152020 w 152020"/>
                <a:gd name="connsiteY3-8" fmla="*/ 43435 h 158991"/>
                <a:gd name="connsiteX0-9" fmla="*/ 41916 w 152447"/>
                <a:gd name="connsiteY0-10" fmla="*/ 148552 h 148552"/>
                <a:gd name="connsiteX1-11" fmla="*/ 1722 w 152447"/>
                <a:gd name="connsiteY1-12" fmla="*/ 88262 h 148552"/>
                <a:gd name="connsiteX2-13" fmla="*/ 91205 w 152447"/>
                <a:gd name="connsiteY2-14" fmla="*/ 3075 h 148552"/>
                <a:gd name="connsiteX3-15" fmla="*/ 152447 w 152447"/>
                <a:gd name="connsiteY3-16" fmla="*/ 32996 h 148552"/>
              </a:gdLst>
              <a:ahLst/>
              <a:cxnLst>
                <a:cxn ang="0">
                  <a:pos x="connsiteX0-1" y="connsiteY0-2"/>
                </a:cxn>
                <a:cxn ang="0">
                  <a:pos x="connsiteX1-3" y="connsiteY1-4"/>
                </a:cxn>
                <a:cxn ang="0">
                  <a:pos x="connsiteX2-5" y="connsiteY2-6"/>
                </a:cxn>
                <a:cxn ang="0">
                  <a:pos x="connsiteX3-7" y="connsiteY3-8"/>
                </a:cxn>
              </a:cxnLst>
              <a:rect l="l" t="t" r="r" b="b"/>
              <a:pathLst>
                <a:path w="152447" h="148552">
                  <a:moveTo>
                    <a:pt x="41916" y="148552"/>
                  </a:moveTo>
                  <a:cubicBezTo>
                    <a:pt x="15957" y="131804"/>
                    <a:pt x="-6493" y="112508"/>
                    <a:pt x="1722" y="88262"/>
                  </a:cubicBezTo>
                  <a:cubicBezTo>
                    <a:pt x="9937" y="64016"/>
                    <a:pt x="66084" y="12286"/>
                    <a:pt x="91205" y="3075"/>
                  </a:cubicBezTo>
                  <a:cubicBezTo>
                    <a:pt x="116326" y="-6136"/>
                    <a:pt x="144911" y="5782"/>
                    <a:pt x="152447" y="32996"/>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0" name="椭圆 31"/>
          <p:cNvSpPr/>
          <p:nvPr>
            <p:custDataLst>
              <p:tags r:id="rId146"/>
            </p:custDataLst>
          </p:nvPr>
        </p:nvSpPr>
        <p:spPr>
          <a:xfrm>
            <a:off x="6504940" y="5252085"/>
            <a:ext cx="690880" cy="67564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43466" h="629209">
                <a:moveTo>
                  <a:pt x="103603" y="32533"/>
                </a:moveTo>
                <a:cubicBezTo>
                  <a:pt x="175931" y="-9990"/>
                  <a:pt x="458358" y="-11990"/>
                  <a:pt x="546957" y="33410"/>
                </a:cubicBezTo>
                <a:cubicBezTo>
                  <a:pt x="635556" y="78810"/>
                  <a:pt x="631492" y="212566"/>
                  <a:pt x="635195" y="304935"/>
                </a:cubicBezTo>
                <a:cubicBezTo>
                  <a:pt x="638898" y="397304"/>
                  <a:pt x="672952" y="546737"/>
                  <a:pt x="569176" y="587622"/>
                </a:cubicBezTo>
                <a:cubicBezTo>
                  <a:pt x="465400" y="628507"/>
                  <a:pt x="24082" y="670068"/>
                  <a:pt x="12537" y="550244"/>
                </a:cubicBezTo>
                <a:cubicBezTo>
                  <a:pt x="992" y="430420"/>
                  <a:pt x="-4426" y="210669"/>
                  <a:pt x="4334" y="102019"/>
                </a:cubicBezTo>
              </a:path>
            </a:pathLst>
          </a:custGeom>
          <a:solidFill>
            <a:schemeClr val="bg1"/>
          </a:solidFill>
          <a:ln w="25400" cap="rnd">
            <a:solidFill>
              <a:schemeClr val="accent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71" name="直接连接符 170"/>
          <p:cNvCxnSpPr/>
          <p:nvPr>
            <p:custDataLst>
              <p:tags r:id="rId147"/>
            </p:custDataLst>
          </p:nvPr>
        </p:nvCxnSpPr>
        <p:spPr>
          <a:xfrm>
            <a:off x="7606665" y="5865495"/>
            <a:ext cx="265176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72" name="组合 171"/>
          <p:cNvGrpSpPr/>
          <p:nvPr>
            <p:custDataLst>
              <p:tags r:id="rId148"/>
            </p:custDataLst>
          </p:nvPr>
        </p:nvGrpSpPr>
        <p:grpSpPr>
          <a:xfrm rot="0">
            <a:off x="6617335" y="5426075"/>
            <a:ext cx="438785" cy="391795"/>
            <a:chOff x="4577745" y="4336117"/>
            <a:chExt cx="557229" cy="497597"/>
          </a:xfrm>
        </p:grpSpPr>
        <p:sp>
          <p:nvSpPr>
            <p:cNvPr id="173" name="任意多边形 172"/>
            <p:cNvSpPr/>
            <p:nvPr>
              <p:custDataLst>
                <p:tags r:id="rId149"/>
              </p:custDataLst>
            </p:nvPr>
          </p:nvSpPr>
          <p:spPr>
            <a:xfrm>
              <a:off x="4577745" y="4392897"/>
              <a:ext cx="557229" cy="440817"/>
            </a:xfrm>
            <a:custGeom>
              <a:avLst/>
              <a:gdLst>
                <a:gd name="connsiteX0" fmla="*/ 14510 w 533941"/>
                <a:gd name="connsiteY0" fmla="*/ 334613 h 439545"/>
                <a:gd name="connsiteX1" fmla="*/ 33171 w 533941"/>
                <a:gd name="connsiteY1" fmla="*/ 415479 h 439545"/>
                <a:gd name="connsiteX2" fmla="*/ 219783 w 533941"/>
                <a:gd name="connsiteY2" fmla="*/ 415479 h 439545"/>
                <a:gd name="connsiteX3" fmla="*/ 505922 w 533941"/>
                <a:gd name="connsiteY3" fmla="*/ 135560 h 439545"/>
                <a:gd name="connsiteX4" fmla="*/ 487261 w 533941"/>
                <a:gd name="connsiteY4" fmla="*/ 4932 h 439545"/>
                <a:gd name="connsiteX5" fmla="*/ 188681 w 533941"/>
                <a:gd name="connsiteY5" fmla="*/ 297291 h 439545"/>
                <a:gd name="connsiteX6" fmla="*/ 14510 w 533941"/>
                <a:gd name="connsiteY6" fmla="*/ 334613 h 439545"/>
                <a:gd name="connsiteX0-1" fmla="*/ 11897 w 542181"/>
                <a:gd name="connsiteY0-2" fmla="*/ 307480 h 440817"/>
                <a:gd name="connsiteX1-3" fmla="*/ 41411 w 542181"/>
                <a:gd name="connsiteY1-4" fmla="*/ 415479 h 440817"/>
                <a:gd name="connsiteX2-5" fmla="*/ 228023 w 542181"/>
                <a:gd name="connsiteY2-6" fmla="*/ 415479 h 440817"/>
                <a:gd name="connsiteX3-7" fmla="*/ 514162 w 542181"/>
                <a:gd name="connsiteY3-8" fmla="*/ 135560 h 440817"/>
                <a:gd name="connsiteX4-9" fmla="*/ 495501 w 542181"/>
                <a:gd name="connsiteY4-10" fmla="*/ 4932 h 440817"/>
                <a:gd name="connsiteX5-11" fmla="*/ 196921 w 542181"/>
                <a:gd name="connsiteY5-12" fmla="*/ 297291 h 440817"/>
                <a:gd name="connsiteX6-13" fmla="*/ 11897 w 542181"/>
                <a:gd name="connsiteY6-14" fmla="*/ 307480 h 440817"/>
                <a:gd name="connsiteX0-15" fmla="*/ 26945 w 557229"/>
                <a:gd name="connsiteY0-16" fmla="*/ 307480 h 440817"/>
                <a:gd name="connsiteX1-17" fmla="*/ 23898 w 557229"/>
                <a:gd name="connsiteY1-18" fmla="*/ 415479 h 440817"/>
                <a:gd name="connsiteX2-19" fmla="*/ 243071 w 557229"/>
                <a:gd name="connsiteY2-20" fmla="*/ 415479 h 440817"/>
                <a:gd name="connsiteX3-21" fmla="*/ 529210 w 557229"/>
                <a:gd name="connsiteY3-22" fmla="*/ 135560 h 440817"/>
                <a:gd name="connsiteX4-23" fmla="*/ 510549 w 557229"/>
                <a:gd name="connsiteY4-24" fmla="*/ 4932 h 440817"/>
                <a:gd name="connsiteX5-25" fmla="*/ 211969 w 557229"/>
                <a:gd name="connsiteY5-26" fmla="*/ 297291 h 440817"/>
                <a:gd name="connsiteX6-27" fmla="*/ 26945 w 557229"/>
                <a:gd name="connsiteY6-28" fmla="*/ 307480 h 44081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57229" h="440817">
                  <a:moveTo>
                    <a:pt x="26945" y="307480"/>
                  </a:moveTo>
                  <a:cubicBezTo>
                    <a:pt x="-4400" y="327178"/>
                    <a:pt x="-12123" y="397479"/>
                    <a:pt x="23898" y="415479"/>
                  </a:cubicBezTo>
                  <a:cubicBezTo>
                    <a:pt x="59919" y="433479"/>
                    <a:pt x="158852" y="462132"/>
                    <a:pt x="243071" y="415479"/>
                  </a:cubicBezTo>
                  <a:cubicBezTo>
                    <a:pt x="327290" y="368826"/>
                    <a:pt x="484630" y="203984"/>
                    <a:pt x="529210" y="135560"/>
                  </a:cubicBezTo>
                  <a:cubicBezTo>
                    <a:pt x="573790" y="67136"/>
                    <a:pt x="563422" y="-22023"/>
                    <a:pt x="510549" y="4932"/>
                  </a:cubicBezTo>
                  <a:cubicBezTo>
                    <a:pt x="457676" y="31887"/>
                    <a:pt x="292570" y="246866"/>
                    <a:pt x="211969" y="297291"/>
                  </a:cubicBezTo>
                  <a:cubicBezTo>
                    <a:pt x="131368" y="347716"/>
                    <a:pt x="58290" y="287782"/>
                    <a:pt x="26945" y="307480"/>
                  </a:cubicBezTo>
                  <a:close/>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任意多边形 173"/>
            <p:cNvSpPr/>
            <p:nvPr>
              <p:custDataLst>
                <p:tags r:id="rId150"/>
              </p:custDataLst>
            </p:nvPr>
          </p:nvSpPr>
          <p:spPr>
            <a:xfrm>
              <a:off x="4611655" y="4336117"/>
              <a:ext cx="513962" cy="482779"/>
            </a:xfrm>
            <a:custGeom>
              <a:avLst/>
              <a:gdLst>
                <a:gd name="connsiteX0" fmla="*/ 198035 w 502835"/>
                <a:gd name="connsiteY0" fmla="*/ 493056 h 493056"/>
                <a:gd name="connsiteX1" fmla="*/ 123390 w 502835"/>
                <a:gd name="connsiteY1" fmla="*/ 368648 h 493056"/>
                <a:gd name="connsiteX2" fmla="*/ 5203 w 502835"/>
                <a:gd name="connsiteY2" fmla="*/ 393529 h 493056"/>
                <a:gd name="connsiteX3" fmla="*/ 310003 w 502835"/>
                <a:gd name="connsiteY3" fmla="*/ 32746 h 493056"/>
                <a:gd name="connsiteX4" fmla="*/ 502835 w 502835"/>
                <a:gd name="connsiteY4" fmla="*/ 38966 h 493056"/>
                <a:gd name="connsiteX0-1" fmla="*/ 205934 w 510734"/>
                <a:gd name="connsiteY0-2" fmla="*/ 491889 h 491889"/>
                <a:gd name="connsiteX1-3" fmla="*/ 131289 w 510734"/>
                <a:gd name="connsiteY1-4" fmla="*/ 367481 h 491889"/>
                <a:gd name="connsiteX2-5" fmla="*/ 4962 w 510734"/>
                <a:gd name="connsiteY2-6" fmla="*/ 376082 h 491889"/>
                <a:gd name="connsiteX3-7" fmla="*/ 317902 w 510734"/>
                <a:gd name="connsiteY3-8" fmla="*/ 31579 h 491889"/>
                <a:gd name="connsiteX4-9" fmla="*/ 510734 w 510734"/>
                <a:gd name="connsiteY4-10" fmla="*/ 37799 h 491889"/>
                <a:gd name="connsiteX0-11" fmla="*/ 205532 w 510332"/>
                <a:gd name="connsiteY0-12" fmla="*/ 491889 h 491889"/>
                <a:gd name="connsiteX1-13" fmla="*/ 136314 w 510332"/>
                <a:gd name="connsiteY1-14" fmla="*/ 383761 h 491889"/>
                <a:gd name="connsiteX2-15" fmla="*/ 4560 w 510332"/>
                <a:gd name="connsiteY2-16" fmla="*/ 376082 h 491889"/>
                <a:gd name="connsiteX3-17" fmla="*/ 317500 w 510332"/>
                <a:gd name="connsiteY3-18" fmla="*/ 31579 h 491889"/>
                <a:gd name="connsiteX4-19" fmla="*/ 510332 w 510332"/>
                <a:gd name="connsiteY4-20" fmla="*/ 37799 h 491889"/>
                <a:gd name="connsiteX0-21" fmla="*/ 159192 w 510119"/>
                <a:gd name="connsiteY0-22" fmla="*/ 489175 h 489175"/>
                <a:gd name="connsiteX1-23" fmla="*/ 136101 w 510119"/>
                <a:gd name="connsiteY1-24" fmla="*/ 383761 h 489175"/>
                <a:gd name="connsiteX2-25" fmla="*/ 4347 w 510119"/>
                <a:gd name="connsiteY2-26" fmla="*/ 376082 h 489175"/>
                <a:gd name="connsiteX3-27" fmla="*/ 317287 w 510119"/>
                <a:gd name="connsiteY3-28" fmla="*/ 31579 h 489175"/>
                <a:gd name="connsiteX4-29" fmla="*/ 510119 w 510119"/>
                <a:gd name="connsiteY4-30" fmla="*/ 37799 h 489175"/>
                <a:gd name="connsiteX0-31" fmla="*/ 159192 w 510119"/>
                <a:gd name="connsiteY0-32" fmla="*/ 489175 h 489175"/>
                <a:gd name="connsiteX1-33" fmla="*/ 136101 w 510119"/>
                <a:gd name="connsiteY1-34" fmla="*/ 383761 h 489175"/>
                <a:gd name="connsiteX2-35" fmla="*/ 4347 w 510119"/>
                <a:gd name="connsiteY2-36" fmla="*/ 376082 h 489175"/>
                <a:gd name="connsiteX3-37" fmla="*/ 317287 w 510119"/>
                <a:gd name="connsiteY3-38" fmla="*/ 31579 h 489175"/>
                <a:gd name="connsiteX4-39" fmla="*/ 510119 w 510119"/>
                <a:gd name="connsiteY4-40" fmla="*/ 37799 h 489175"/>
                <a:gd name="connsiteX0-41" fmla="*/ 151016 w 510083"/>
                <a:gd name="connsiteY0-42" fmla="*/ 483748 h 483748"/>
                <a:gd name="connsiteX1-43" fmla="*/ 136065 w 510083"/>
                <a:gd name="connsiteY1-44" fmla="*/ 383761 h 483748"/>
                <a:gd name="connsiteX2-45" fmla="*/ 4311 w 510083"/>
                <a:gd name="connsiteY2-46" fmla="*/ 376082 h 483748"/>
                <a:gd name="connsiteX3-47" fmla="*/ 317251 w 510083"/>
                <a:gd name="connsiteY3-48" fmla="*/ 31579 h 483748"/>
                <a:gd name="connsiteX4-49" fmla="*/ 510083 w 510083"/>
                <a:gd name="connsiteY4-50" fmla="*/ 37799 h 483748"/>
                <a:gd name="connsiteX0-51" fmla="*/ 150514 w 509581"/>
                <a:gd name="connsiteY0-52" fmla="*/ 483748 h 483748"/>
                <a:gd name="connsiteX1-53" fmla="*/ 135563 w 509581"/>
                <a:gd name="connsiteY1-54" fmla="*/ 383761 h 483748"/>
                <a:gd name="connsiteX2-55" fmla="*/ 3809 w 509581"/>
                <a:gd name="connsiteY2-56" fmla="*/ 376082 h 483748"/>
                <a:gd name="connsiteX3-57" fmla="*/ 316749 w 509581"/>
                <a:gd name="connsiteY3-58" fmla="*/ 31579 h 483748"/>
                <a:gd name="connsiteX4-59" fmla="*/ 509581 w 509581"/>
                <a:gd name="connsiteY4-60" fmla="*/ 37799 h 483748"/>
                <a:gd name="connsiteX0-61" fmla="*/ 146758 w 505825"/>
                <a:gd name="connsiteY0-62" fmla="*/ 483748 h 483748"/>
                <a:gd name="connsiteX1-63" fmla="*/ 131807 w 505825"/>
                <a:gd name="connsiteY1-64" fmla="*/ 383761 h 483748"/>
                <a:gd name="connsiteX2-65" fmla="*/ 53 w 505825"/>
                <a:gd name="connsiteY2-66" fmla="*/ 376082 h 483748"/>
                <a:gd name="connsiteX3-67" fmla="*/ 312993 w 505825"/>
                <a:gd name="connsiteY3-68" fmla="*/ 31579 h 483748"/>
                <a:gd name="connsiteX4-69" fmla="*/ 505825 w 505825"/>
                <a:gd name="connsiteY4-70" fmla="*/ 37799 h 483748"/>
                <a:gd name="connsiteX0-71" fmla="*/ 154904 w 513971"/>
                <a:gd name="connsiteY0-72" fmla="*/ 482779 h 482779"/>
                <a:gd name="connsiteX1-73" fmla="*/ 139953 w 513971"/>
                <a:gd name="connsiteY1-74" fmla="*/ 382792 h 482779"/>
                <a:gd name="connsiteX2-75" fmla="*/ 59 w 513971"/>
                <a:gd name="connsiteY2-76" fmla="*/ 361546 h 482779"/>
                <a:gd name="connsiteX3-77" fmla="*/ 321139 w 513971"/>
                <a:gd name="connsiteY3-78" fmla="*/ 30610 h 482779"/>
                <a:gd name="connsiteX4-79" fmla="*/ 513971 w 513971"/>
                <a:gd name="connsiteY4-80" fmla="*/ 36830 h 482779"/>
                <a:gd name="connsiteX0-81" fmla="*/ 154895 w 513962"/>
                <a:gd name="connsiteY0-82" fmla="*/ 482779 h 482779"/>
                <a:gd name="connsiteX1-83" fmla="*/ 139944 w 513962"/>
                <a:gd name="connsiteY1-84" fmla="*/ 382792 h 482779"/>
                <a:gd name="connsiteX2-85" fmla="*/ 50 w 513962"/>
                <a:gd name="connsiteY2-86" fmla="*/ 361546 h 482779"/>
                <a:gd name="connsiteX3-87" fmla="*/ 321130 w 513962"/>
                <a:gd name="connsiteY3-88" fmla="*/ 30610 h 482779"/>
                <a:gd name="connsiteX4-89" fmla="*/ 513962 w 513962"/>
                <a:gd name="connsiteY4-90" fmla="*/ 36830 h 48277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13962" h="482779">
                  <a:moveTo>
                    <a:pt x="154895" y="482779"/>
                  </a:moveTo>
                  <a:cubicBezTo>
                    <a:pt x="158062" y="428869"/>
                    <a:pt x="144044" y="389430"/>
                    <a:pt x="139944" y="382792"/>
                  </a:cubicBezTo>
                  <a:cubicBezTo>
                    <a:pt x="135844" y="376154"/>
                    <a:pt x="-3014" y="379542"/>
                    <a:pt x="50" y="361546"/>
                  </a:cubicBezTo>
                  <a:cubicBezTo>
                    <a:pt x="3114" y="343550"/>
                    <a:pt x="235478" y="84729"/>
                    <a:pt x="321130" y="30610"/>
                  </a:cubicBezTo>
                  <a:cubicBezTo>
                    <a:pt x="406782" y="-23509"/>
                    <a:pt x="459015" y="4173"/>
                    <a:pt x="513962" y="36830"/>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1" name="文本框 180"/>
          <p:cNvSpPr txBox="1"/>
          <p:nvPr>
            <p:custDataLst>
              <p:tags r:id="rId151"/>
            </p:custDataLst>
          </p:nvPr>
        </p:nvSpPr>
        <p:spPr>
          <a:xfrm>
            <a:off x="7626350" y="2160270"/>
            <a:ext cx="2654300" cy="523240"/>
          </a:xfrm>
          <a:prstGeom prst="rect">
            <a:avLst/>
          </a:prstGeom>
          <a:noFill/>
        </p:spPr>
        <p:txBody>
          <a:bodyPr wrap="square" lIns="90000" tIns="46800" rIns="90000" bIns="46800" rtlCol="0">
            <a:normAutofit/>
          </a:bodyPr>
          <a:lstStyle>
            <a:defPPr>
              <a:defRPr lang="zh-CN"/>
            </a:defPPr>
            <a:lvl1pPr>
              <a:defRPr sz="2800" b="1">
                <a:solidFill>
                  <a:schemeClr val="tx2"/>
                </a:solidFill>
                <a:latin typeface="汉仪乐喵体W" panose="00020600040101010101" pitchFamily="18" charset="-122"/>
                <a:ea typeface="汉仪乐喵体W" panose="00020600040101010101" pitchFamily="18" charset="-122"/>
              </a:defRPr>
            </a:lvl1pPr>
          </a:lstStyle>
          <a:p>
            <a:pPr marL="0" indent="0" algn="l">
              <a:lnSpc>
                <a:spcPct val="100000"/>
              </a:lnSpc>
              <a:spcBef>
                <a:spcPts val="0"/>
              </a:spcBef>
              <a:spcAft>
                <a:spcPts val="0"/>
              </a:spcAft>
            </a:pPr>
            <a:r>
              <a:rPr lang="en-US" altLang="zh-CN">
                <a:latin typeface="+mn-lt"/>
                <a:ea typeface="+mn-ea"/>
              </a:rPr>
              <a:t>1.spring</a:t>
            </a:r>
            <a:endParaRPr lang="en-US" altLang="zh-CN">
              <a:latin typeface="+mn-lt"/>
              <a:ea typeface="+mn-ea"/>
            </a:endParaRPr>
          </a:p>
        </p:txBody>
      </p:sp>
      <p:sp>
        <p:nvSpPr>
          <p:cNvPr id="190" name="文本框 189"/>
          <p:cNvSpPr txBox="1"/>
          <p:nvPr>
            <p:custDataLst>
              <p:tags r:id="rId152"/>
            </p:custDataLst>
          </p:nvPr>
        </p:nvSpPr>
        <p:spPr>
          <a:xfrm>
            <a:off x="7606665" y="3242310"/>
            <a:ext cx="2654300" cy="523240"/>
          </a:xfrm>
          <a:prstGeom prst="rect">
            <a:avLst/>
          </a:prstGeom>
          <a:noFill/>
        </p:spPr>
        <p:txBody>
          <a:bodyPr wrap="square" lIns="90000" tIns="46800" rIns="90000" bIns="46800" rtlCol="0">
            <a:normAutofit/>
          </a:bodyPr>
          <a:lstStyle>
            <a:defPPr>
              <a:defRPr lang="zh-CN"/>
            </a:defPPr>
            <a:lvl1pPr>
              <a:defRPr sz="2800" b="1">
                <a:solidFill>
                  <a:schemeClr val="tx2"/>
                </a:solidFill>
                <a:latin typeface="汉仪乐喵体W" panose="00020600040101010101" pitchFamily="18" charset="-122"/>
                <a:ea typeface="汉仪乐喵体W" panose="00020600040101010101" pitchFamily="18" charset="-122"/>
              </a:defRPr>
            </a:lvl1pPr>
          </a:lstStyle>
          <a:p>
            <a:r>
              <a:rPr lang="en-US" altLang="zh-CN">
                <a:latin typeface="+mn-lt"/>
                <a:ea typeface="+mn-ea"/>
              </a:rPr>
              <a:t>2.</a:t>
            </a:r>
            <a:r>
              <a:rPr lang="en-US">
                <a:latin typeface="+mn-lt"/>
                <a:ea typeface="+mn-ea"/>
              </a:rPr>
              <a:t>SSM</a:t>
            </a:r>
            <a:endParaRPr lang="zh-CN" altLang="en-US">
              <a:latin typeface="+mn-lt"/>
              <a:ea typeface="+mn-ea"/>
            </a:endParaRPr>
          </a:p>
        </p:txBody>
      </p:sp>
      <p:sp>
        <p:nvSpPr>
          <p:cNvPr id="193" name="文本框 192"/>
          <p:cNvSpPr txBox="1"/>
          <p:nvPr>
            <p:custDataLst>
              <p:tags r:id="rId153"/>
            </p:custDataLst>
          </p:nvPr>
        </p:nvSpPr>
        <p:spPr>
          <a:xfrm>
            <a:off x="7626350" y="4283075"/>
            <a:ext cx="2654300" cy="523240"/>
          </a:xfrm>
          <a:prstGeom prst="rect">
            <a:avLst/>
          </a:prstGeom>
          <a:noFill/>
        </p:spPr>
        <p:txBody>
          <a:bodyPr wrap="square" lIns="90000" tIns="46800" rIns="90000" bIns="46800" rtlCol="0">
            <a:normAutofit/>
          </a:bodyPr>
          <a:lstStyle>
            <a:defPPr>
              <a:defRPr lang="zh-CN"/>
            </a:defPPr>
            <a:lvl1pPr>
              <a:defRPr sz="2800" b="1">
                <a:solidFill>
                  <a:schemeClr val="tx2"/>
                </a:solidFill>
                <a:latin typeface="汉仪乐喵体W" panose="00020600040101010101" pitchFamily="18" charset="-122"/>
                <a:ea typeface="汉仪乐喵体W" panose="00020600040101010101" pitchFamily="18" charset="-122"/>
              </a:defRPr>
            </a:lvl1pPr>
          </a:lstStyle>
          <a:p>
            <a:r>
              <a:rPr lang="en-US" altLang="zh-CN">
                <a:latin typeface="+mn-lt"/>
                <a:ea typeface="+mn-ea"/>
              </a:rPr>
              <a:t>3.SSM</a:t>
            </a:r>
            <a:r>
              <a:rPr lang="zh-CN" altLang="en-US">
                <a:latin typeface="+mn-lt"/>
                <a:ea typeface="+mn-ea"/>
              </a:rPr>
              <a:t>事项</a:t>
            </a:r>
            <a:endParaRPr lang="zh-CN" altLang="en-US">
              <a:latin typeface="+mn-lt"/>
              <a:ea typeface="+mn-ea"/>
            </a:endParaRPr>
          </a:p>
        </p:txBody>
      </p:sp>
      <p:sp>
        <p:nvSpPr>
          <p:cNvPr id="194" name="文本框 193"/>
          <p:cNvSpPr txBox="1"/>
          <p:nvPr>
            <p:custDataLst>
              <p:tags r:id="rId154"/>
            </p:custDataLst>
          </p:nvPr>
        </p:nvSpPr>
        <p:spPr>
          <a:xfrm>
            <a:off x="7630795" y="5349875"/>
            <a:ext cx="2654300" cy="523240"/>
          </a:xfrm>
          <a:prstGeom prst="rect">
            <a:avLst/>
          </a:prstGeom>
          <a:noFill/>
        </p:spPr>
        <p:txBody>
          <a:bodyPr wrap="square" lIns="90000" tIns="46800" rIns="90000" bIns="46800" rtlCol="0">
            <a:normAutofit/>
          </a:bodyPr>
          <a:lstStyle>
            <a:defPPr>
              <a:defRPr lang="zh-CN"/>
            </a:defPPr>
            <a:lvl1pPr>
              <a:defRPr sz="2800" b="1">
                <a:solidFill>
                  <a:schemeClr val="tx2"/>
                </a:solidFill>
                <a:latin typeface="汉仪乐喵体W" panose="00020600040101010101" pitchFamily="18" charset="-122"/>
                <a:ea typeface="汉仪乐喵体W" panose="00020600040101010101" pitchFamily="18" charset="-122"/>
              </a:defRPr>
            </a:lvl1pPr>
          </a:lstStyle>
          <a:p>
            <a:r>
              <a:rPr lang="en-US" altLang="zh-CN">
                <a:latin typeface="+mn-lt"/>
                <a:ea typeface="+mn-ea"/>
              </a:rPr>
              <a:t>4.</a:t>
            </a:r>
            <a:r>
              <a:rPr lang="zh-CN">
                <a:latin typeface="+mn-lt"/>
                <a:ea typeface="+mn-ea"/>
              </a:rPr>
              <a:t>日志</a:t>
            </a:r>
            <a:endParaRPr lang="zh-CN">
              <a:latin typeface="+mn-lt"/>
              <a:ea typeface="+mn-ea"/>
            </a:endParaRPr>
          </a:p>
        </p:txBody>
      </p:sp>
    </p:spTree>
    <p:custDataLst>
      <p:tags r:id="rId155"/>
    </p:custDataLst>
  </p:cSld>
  <p:clrMapOvr>
    <a:masterClrMapping/>
  </p:clrMapOvr>
  <mc:AlternateContent xmlns:mc="http://schemas.openxmlformats.org/markup-compatibility/2006">
    <mc:Choice xmlns:p14="http://schemas.microsoft.com/office/powerpoint/2010/main" Requires="p14">
      <p:transition spd="slow" p14:dur="900" advTm="2000">
        <p14:warp dir="in"/>
      </p:transition>
    </mc:Choice>
    <mc:Fallback>
      <p:transition spd="slow" advTm="2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custDataLst>
              <p:tags r:id="rId1"/>
            </p:custDataLst>
          </p:nvPr>
        </p:nvSpPr>
        <p:spPr/>
        <p:txBody>
          <a:bodyPr>
            <a:normAutofit fontScale="90000"/>
          </a:bodyPr>
          <a:lstStyle/>
          <a:p>
            <a:r>
              <a:rPr lang="en-US" altLang="zh-CN"/>
              <a:t>2.2 </a:t>
            </a:r>
            <a:r>
              <a:rPr lang="zh-CN" altLang="en-US"/>
              <a:t>分页</a:t>
            </a:r>
            <a:endParaRPr lang="zh-CN" altLang="en-US"/>
          </a:p>
        </p:txBody>
      </p:sp>
      <p:sp>
        <p:nvSpPr>
          <p:cNvPr id="20" name="文本占位符 19"/>
          <p:cNvSpPr>
            <a:spLocks noGrp="1"/>
          </p:cNvSpPr>
          <p:nvPr>
            <p:ph type="body" idx="1"/>
            <p:custDataLst>
              <p:tags r:id="rId2"/>
            </p:custDataLst>
          </p:nvPr>
        </p:nvSpPr>
        <p:spPr/>
        <p:txBody>
          <a:bodyPr>
            <a:normAutofit lnSpcReduction="20000"/>
          </a:bodyPr>
          <a:lstStyle/>
          <a:p>
            <a:r>
              <a:rPr lang="en-US" altLang="zh-CN"/>
              <a:t>PART 02</a:t>
            </a:r>
            <a:endParaRPr lang="en-US" altLang="zh-CN"/>
          </a:p>
        </p:txBody>
      </p:sp>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57785"/>
            <a:ext cx="10515600" cy="1325563"/>
          </a:xfrm>
        </p:spPr>
        <p:txBody>
          <a:bodyPr/>
          <a:lstStyle/>
          <a:p>
            <a:r>
              <a:rPr lang="zh-CN" altLang="en-US">
                <a:sym typeface="+mn-lt"/>
              </a:rPr>
              <a:t>分页</a:t>
            </a:r>
            <a:endParaRPr lang="en-US" altLang="zh-CN">
              <a:sym typeface="+mn-lt"/>
            </a:endParaRPr>
          </a:p>
        </p:txBody>
      </p:sp>
      <p:sp>
        <p:nvSpPr>
          <p:cNvPr id="2" name="内容占位符 1"/>
          <p:cNvSpPr>
            <a:spLocks noGrp="1"/>
          </p:cNvSpPr>
          <p:nvPr>
            <p:ph idx="1"/>
            <p:custDataLst>
              <p:tags r:id="rId2"/>
            </p:custDataLst>
          </p:nvPr>
        </p:nvSpPr>
        <p:spPr>
          <a:xfrm>
            <a:off x="838200" y="969645"/>
            <a:ext cx="10449560" cy="5847080"/>
          </a:xfrm>
        </p:spPr>
        <p:txBody>
          <a:bodyPr>
            <a:normAutofit fontScale="90000" lnSpcReduction="20000"/>
          </a:bodyPr>
          <a:lstStyle/>
          <a:p>
            <a:r>
              <a:rPr lang="en-US" altLang="zh-CN"/>
              <a:t>1.</a:t>
            </a:r>
            <a:r>
              <a:rPr lang="zh-CN" altLang="en-US"/>
              <a:t>自己手写</a:t>
            </a:r>
            <a:endParaRPr lang="zh-CN" altLang="en-US"/>
          </a:p>
          <a:p>
            <a:pPr lvl="1"/>
            <a:r>
              <a:rPr lang="en-US" altLang="zh-CN"/>
              <a:t>1.</a:t>
            </a:r>
            <a:r>
              <a:rPr lang="zh-CN" altLang="en-US"/>
              <a:t>分页类</a:t>
            </a:r>
            <a:r>
              <a:rPr lang="en-US" altLang="zh-CN"/>
              <a:t>--&gt;page(class</a:t>
            </a:r>
            <a:r>
              <a:rPr lang="zh-CN" altLang="en-US"/>
              <a:t>，属性：</a:t>
            </a:r>
            <a:r>
              <a:rPr lang="en-US" altLang="zh-CN"/>
              <a:t>start</a:t>
            </a:r>
            <a:r>
              <a:rPr lang="zh-CN" altLang="en-US"/>
              <a:t>起始、</a:t>
            </a:r>
            <a:r>
              <a:rPr lang="en-US" altLang="zh-CN"/>
              <a:t>count</a:t>
            </a:r>
            <a:r>
              <a:rPr lang="zh-CN" altLang="en-US"/>
              <a:t>页大小、</a:t>
            </a:r>
            <a:r>
              <a:rPr lang="en-US" altLang="zh-CN"/>
              <a:t>last</a:t>
            </a:r>
            <a:r>
              <a:rPr lang="zh-CN" altLang="en-US"/>
              <a:t>终止，有参方法：根据</a:t>
            </a:r>
            <a:r>
              <a:rPr lang="en-US" altLang="zh-CN"/>
              <a:t>page</a:t>
            </a:r>
            <a:r>
              <a:rPr lang="zh-CN" altLang="en-US"/>
              <a:t>来计算新</a:t>
            </a:r>
            <a:r>
              <a:rPr lang="en-US" altLang="zh-CN"/>
              <a:t>start</a:t>
            </a:r>
            <a:r>
              <a:rPr lang="en-US" altLang="zh-CN"/>
              <a:t>)</a:t>
            </a:r>
            <a:endParaRPr lang="en-US" altLang="zh-CN"/>
          </a:p>
          <a:p>
            <a:pPr lvl="1"/>
            <a:r>
              <a:rPr lang="en-US" altLang="zh-CN"/>
              <a:t>2.mapper--&gt;1.</a:t>
            </a:r>
            <a:r>
              <a:rPr lang="zh-CN" altLang="en-US"/>
              <a:t>新加一个查询</a:t>
            </a:r>
            <a:r>
              <a:rPr lang="en-US" altLang="zh-CN"/>
              <a:t>total</a:t>
            </a:r>
            <a:r>
              <a:rPr lang="zh-CN" altLang="en-US"/>
              <a:t>总数方法，返回值为</a:t>
            </a:r>
            <a:r>
              <a:rPr lang="en-US" altLang="zh-CN"/>
              <a:t>Int</a:t>
            </a:r>
            <a:r>
              <a:rPr lang="zh-CN" altLang="en-US"/>
              <a:t>。</a:t>
            </a:r>
            <a:r>
              <a:rPr lang="en-US" altLang="zh-CN"/>
              <a:t>2.list</a:t>
            </a:r>
            <a:r>
              <a:rPr lang="zh-CN" altLang="en-US"/>
              <a:t>变有参</a:t>
            </a:r>
            <a:r>
              <a:rPr lang="en-US" altLang="zh-CN"/>
              <a:t>--&gt;page</a:t>
            </a:r>
            <a:endParaRPr lang="en-US" altLang="zh-CN"/>
          </a:p>
          <a:p>
            <a:pPr lvl="1"/>
            <a:r>
              <a:rPr lang="en-US" altLang="zh-CN"/>
              <a:t>3.mapper.xml--&gt;1.</a:t>
            </a:r>
            <a:r>
              <a:rPr lang="zh-CN" altLang="en-US"/>
              <a:t>加一条</a:t>
            </a:r>
            <a:r>
              <a:rPr lang="en-US" altLang="zh-CN"/>
              <a:t>SQL</a:t>
            </a:r>
            <a:r>
              <a:rPr lang="zh-CN" altLang="en-US"/>
              <a:t>，查询</a:t>
            </a:r>
            <a:r>
              <a:rPr lang="en-US" altLang="zh-CN"/>
              <a:t>total</a:t>
            </a:r>
            <a:r>
              <a:rPr lang="zh-CN" altLang="en-US"/>
              <a:t>总数。</a:t>
            </a:r>
            <a:r>
              <a:rPr lang="en-US" altLang="zh-CN"/>
              <a:t>2.list</a:t>
            </a:r>
            <a:r>
              <a:rPr lang="zh-CN" altLang="en-US"/>
              <a:t>查询语句改限制：limit #{start},#{count}</a:t>
            </a:r>
            <a:endParaRPr lang="zh-CN" altLang="en-US"/>
          </a:p>
          <a:p>
            <a:pPr lvl="1"/>
            <a:r>
              <a:rPr lang="en-US" altLang="zh-CN"/>
              <a:t>4.service--&gt;1.total</a:t>
            </a:r>
            <a:r>
              <a:rPr lang="zh-CN" altLang="en-US"/>
              <a:t>方法。</a:t>
            </a:r>
            <a:r>
              <a:rPr lang="en-US" altLang="zh-CN"/>
              <a:t>2.</a:t>
            </a:r>
            <a:r>
              <a:rPr lang="zh-CN" altLang="en-US"/>
              <a:t>无参方法需要改成有参</a:t>
            </a:r>
            <a:r>
              <a:rPr lang="en-US" altLang="zh-CN"/>
              <a:t>List&lt;Category&gt; list(Page page);</a:t>
            </a:r>
            <a:endParaRPr lang="en-US" altLang="zh-CN"/>
          </a:p>
          <a:p>
            <a:pPr lvl="1"/>
            <a:r>
              <a:rPr lang="en-US" altLang="zh-CN"/>
              <a:t>5.impl--&gt;</a:t>
            </a:r>
            <a:r>
              <a:rPr lang="zh-CN" altLang="en-US"/>
              <a:t>实现以上</a:t>
            </a:r>
            <a:r>
              <a:rPr lang="en-US" altLang="zh-CN"/>
              <a:t>2</a:t>
            </a:r>
            <a:r>
              <a:rPr lang="zh-CN" altLang="en-US"/>
              <a:t>处修改</a:t>
            </a:r>
            <a:endParaRPr lang="zh-CN" altLang="en-US"/>
          </a:p>
          <a:p>
            <a:pPr lvl="1"/>
            <a:r>
              <a:rPr lang="en-US" altLang="zh-CN"/>
              <a:t>6.controller--&gt;1.</a:t>
            </a:r>
            <a:r>
              <a:rPr lang="zh-CN" altLang="en-US"/>
              <a:t>无参方法变有参public ModelAndView listCategory(Page page)。 </a:t>
            </a:r>
            <a:r>
              <a:rPr lang="en-US" altLang="zh-CN"/>
              <a:t>2.</a:t>
            </a:r>
            <a:r>
              <a:rPr lang="zh-CN" altLang="en-US"/>
              <a:t>调用计算新</a:t>
            </a:r>
            <a:r>
              <a:rPr lang="en-US" altLang="zh-CN"/>
              <a:t>start</a:t>
            </a:r>
            <a:r>
              <a:rPr lang="zh-CN" altLang="en-US"/>
              <a:t>的方法，并把</a:t>
            </a:r>
            <a:r>
              <a:rPr lang="en-US" altLang="zh-CN"/>
              <a:t>page</a:t>
            </a:r>
            <a:r>
              <a:rPr lang="zh-CN" altLang="en-US"/>
              <a:t>类给到</a:t>
            </a:r>
            <a:r>
              <a:rPr lang="en-US" altLang="zh-CN"/>
              <a:t>jsp</a:t>
            </a:r>
            <a:endParaRPr lang="en-US" altLang="zh-CN"/>
          </a:p>
          <a:p>
            <a:pPr lvl="1"/>
            <a:r>
              <a:rPr lang="en-US" altLang="zh-CN"/>
              <a:t>7.jsp--&gt;</a:t>
            </a:r>
            <a:r>
              <a:rPr lang="zh-CN" altLang="en-US"/>
              <a:t>增加导航页码</a:t>
            </a:r>
            <a:endParaRPr lang="zh-CN" altLang="en-US"/>
          </a:p>
          <a:p>
            <a:pPr lvl="2"/>
            <a:r>
              <a:rPr lang="zh-CN" altLang="en-US"/>
              <a:t>&lt;a href="?start=0"&gt;首  页&lt;/a&gt;</a:t>
            </a:r>
            <a:endParaRPr lang="zh-CN" altLang="en-US"/>
          </a:p>
          <a:p>
            <a:pPr lvl="2"/>
            <a:r>
              <a:rPr lang="zh-CN" altLang="en-US"/>
              <a:t>&lt;a href="?start=${page.start-page.count}"&gt;上一页&lt;/a&gt;</a:t>
            </a:r>
            <a:endParaRPr lang="zh-CN" altLang="en-US"/>
          </a:p>
          <a:p>
            <a:pPr lvl="2"/>
            <a:r>
              <a:rPr lang="zh-CN" altLang="en-US"/>
              <a:t>&lt;a href="?start=${page.start+page.count}"&gt;下一页&lt;/a&gt;</a:t>
            </a:r>
            <a:endParaRPr lang="zh-CN" altLang="en-US"/>
          </a:p>
          <a:p>
            <a:pPr lvl="2"/>
            <a:r>
              <a:rPr lang="zh-CN" altLang="en-US"/>
              <a:t>&lt;a href="?start=${page.last}"&gt;末  页&lt;/a&gt;</a:t>
            </a:r>
            <a:endParaRPr lang="zh-CN" altLang="en-US"/>
          </a:p>
          <a:p>
            <a:pPr lvl="0"/>
            <a:r>
              <a:rPr lang="en-US" altLang="zh-CN" sz="2400"/>
              <a:t>2.</a:t>
            </a:r>
            <a:r>
              <a:rPr lang="zh-CN" altLang="en-US" sz="2400"/>
              <a:t>插件</a:t>
            </a:r>
            <a:r>
              <a:rPr lang="en-US" altLang="zh-CN" sz="2400"/>
              <a:t>--&gt;pageHelper</a:t>
            </a:r>
            <a:endParaRPr lang="en-US" altLang="zh-CN" sz="2400"/>
          </a:p>
          <a:p>
            <a:pPr lvl="1"/>
            <a:r>
              <a:rPr lang="en-US" altLang="zh-CN" sz="2000"/>
              <a:t>1.maven</a:t>
            </a:r>
            <a:r>
              <a:rPr lang="zh-CN" altLang="en-US" sz="2000"/>
              <a:t>，然后把</a:t>
            </a:r>
            <a:r>
              <a:rPr lang="en-US" altLang="zh-CN" sz="2000"/>
              <a:t>pageHelper</a:t>
            </a:r>
            <a:r>
              <a:rPr lang="zh-CN" altLang="en-US" sz="2000"/>
              <a:t>加到</a:t>
            </a:r>
            <a:r>
              <a:rPr lang="en-US" altLang="zh-CN" sz="2000"/>
              <a:t>applicationContext.xml</a:t>
            </a:r>
            <a:r>
              <a:rPr lang="zh-CN" altLang="en-US" sz="2000"/>
              <a:t>中</a:t>
            </a:r>
            <a:endParaRPr lang="en-US" altLang="zh-CN" sz="2000"/>
          </a:p>
          <a:p>
            <a:pPr lvl="1"/>
            <a:r>
              <a:rPr lang="en-US" altLang="zh-CN" sz="2000"/>
              <a:t>2.</a:t>
            </a:r>
            <a:r>
              <a:rPr lang="zh-CN" altLang="en-US" sz="2000"/>
              <a:t>无需修改</a:t>
            </a:r>
            <a:r>
              <a:rPr lang="en-US" altLang="zh-CN" sz="2000"/>
              <a:t>mapper</a:t>
            </a:r>
            <a:r>
              <a:rPr lang="zh-CN" altLang="en-US" sz="2000"/>
              <a:t>、</a:t>
            </a:r>
            <a:r>
              <a:rPr lang="en-US" altLang="zh-CN" sz="2000"/>
              <a:t>mapper.xml</a:t>
            </a:r>
            <a:r>
              <a:rPr lang="zh-CN" altLang="en-US" sz="2000"/>
              <a:t>、</a:t>
            </a:r>
            <a:r>
              <a:rPr lang="en-US" altLang="zh-CN" sz="2000"/>
              <a:t>service</a:t>
            </a:r>
            <a:r>
              <a:rPr lang="zh-CN" altLang="en-US" sz="2000"/>
              <a:t>、</a:t>
            </a:r>
            <a:r>
              <a:rPr lang="en-US" altLang="zh-CN" sz="2000"/>
              <a:t>impl</a:t>
            </a:r>
            <a:r>
              <a:rPr lang="zh-CN" altLang="en-US" sz="2000"/>
              <a:t>，只需修改</a:t>
            </a:r>
            <a:r>
              <a:rPr lang="en-US" altLang="zh-CN" sz="2000"/>
              <a:t>controller</a:t>
            </a:r>
            <a:r>
              <a:rPr lang="zh-CN" altLang="en-US" sz="2000"/>
              <a:t>和</a:t>
            </a:r>
            <a:r>
              <a:rPr lang="en-US" altLang="zh-CN" sz="2000"/>
              <a:t>jsp</a:t>
            </a:r>
            <a:endParaRPr lang="en-US" altLang="zh-CN" sz="2000"/>
          </a:p>
          <a:p>
            <a:pPr lvl="1"/>
            <a:endParaRPr lang="zh-CN" altLang="en-US"/>
          </a:p>
          <a:p>
            <a:pPr lvl="0"/>
            <a:endParaRPr lang="en-US" altLang="zh-CN" sz="2660"/>
          </a:p>
          <a:p>
            <a:pPr lvl="0"/>
            <a:endParaRPr lang="zh-CN" altLang="en-US"/>
          </a:p>
          <a:p>
            <a:pPr marL="0" indent="0">
              <a:buNone/>
            </a:pPr>
            <a:endParaRPr lang="zh-CN" altLang="en-US"/>
          </a:p>
        </p:txBody>
      </p:sp>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custDataLst>
              <p:tags r:id="rId1"/>
            </p:custDataLst>
          </p:nvPr>
        </p:nvSpPr>
        <p:spPr/>
        <p:txBody>
          <a:bodyPr>
            <a:normAutofit fontScale="90000"/>
          </a:bodyPr>
          <a:lstStyle/>
          <a:p>
            <a:r>
              <a:rPr lang="en-US" altLang="zh-CN"/>
              <a:t>2.3 </a:t>
            </a:r>
            <a:r>
              <a:rPr lang="zh-CN" altLang="en-US"/>
              <a:t>连接池</a:t>
            </a:r>
            <a:endParaRPr lang="zh-CN" altLang="en-US"/>
          </a:p>
        </p:txBody>
      </p:sp>
      <p:sp>
        <p:nvSpPr>
          <p:cNvPr id="20" name="文本占位符 19"/>
          <p:cNvSpPr>
            <a:spLocks noGrp="1"/>
          </p:cNvSpPr>
          <p:nvPr>
            <p:ph type="body" idx="1"/>
            <p:custDataLst>
              <p:tags r:id="rId2"/>
            </p:custDataLst>
          </p:nvPr>
        </p:nvSpPr>
        <p:spPr/>
        <p:txBody>
          <a:bodyPr>
            <a:normAutofit lnSpcReduction="20000"/>
          </a:bodyPr>
          <a:lstStyle/>
          <a:p>
            <a:r>
              <a:rPr lang="en-US" altLang="zh-CN"/>
              <a:t>PART 02</a:t>
            </a:r>
            <a:endParaRPr lang="en-US" altLang="zh-CN"/>
          </a:p>
        </p:txBody>
      </p:sp>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a:sym typeface="+mn-lt"/>
              </a:rPr>
              <a:t>连接池（一）为什么使用连接池？</a:t>
            </a:r>
            <a:endParaRPr lang="en-US" altLang="zh-CN">
              <a:sym typeface="+mn-lt"/>
            </a:endParaRPr>
          </a:p>
        </p:txBody>
      </p:sp>
      <p:sp>
        <p:nvSpPr>
          <p:cNvPr id="2" name="内容占位符 1"/>
          <p:cNvSpPr>
            <a:spLocks noGrp="1"/>
          </p:cNvSpPr>
          <p:nvPr>
            <p:ph idx="1"/>
            <p:custDataLst>
              <p:tags r:id="rId2"/>
            </p:custDataLst>
          </p:nvPr>
        </p:nvSpPr>
        <p:spPr/>
        <p:txBody>
          <a:bodyPr>
            <a:normAutofit fontScale="90000" lnSpcReduction="10000"/>
          </a:bodyPr>
          <a:lstStyle/>
          <a:p>
            <a:pPr marL="0" indent="0">
              <a:buNone/>
            </a:pPr>
            <a:r>
              <a:rPr lang="zh-CN" altLang="en-US"/>
              <a:t>一般我们在项目中操作数据库时，都是每次需要操作数据库就建立一个连接，操作完成后释放连接。因为jdbc没有保持连接的能力，一旦超过一定时间没有使用（大约几百毫秒），连接就会被自动释放掉。而每次新建连接都需要140毫秒左右的时间，所以耗费时间比较多。若使用连接池来池化连接，随时取用，则平均每次取用只需要10-20毫秒。这在高并发随机访问数据库的时候对效率的提升有很大帮助。</a:t>
            </a:r>
            <a:endParaRPr lang="zh-CN" altLang="en-US"/>
          </a:p>
          <a:p>
            <a:pPr marL="0" indent="0">
              <a:buNone/>
            </a:pPr>
            <a:r>
              <a:rPr lang="zh-CN" altLang="en-US"/>
              <a:t>连接池会根据你的配置来初始化N个数据库连接，空闲T时间后连接过期又会自动新建K个连接使得连接池总有空闲的数据库连接等待被取用。我们只需通过dataSourse.getConnection()即可从线程池中取用一个已经连接好的空闲连接，执行数据库操作。然后“断开”（放回）这个连接，把这个连接的使用权放回连接池。真正的数据库连接的创建与释放是由C3P0在后台自动完成的，我们花的只是取用与释放占用权的时间。全程耗时10+毫秒，比原来提高了几十倍。</a:t>
            </a:r>
            <a:endParaRPr lang="zh-CN" altLang="en-US"/>
          </a:p>
        </p:txBody>
      </p:sp>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600075" y="-9525"/>
            <a:ext cx="10515600" cy="1325563"/>
          </a:xfrm>
        </p:spPr>
        <p:txBody>
          <a:bodyPr/>
          <a:lstStyle/>
          <a:p>
            <a:r>
              <a:rPr lang="zh-CN" altLang="en-US">
                <a:sym typeface="+mn-lt"/>
              </a:rPr>
              <a:t>连接池（二）常用连接池</a:t>
            </a:r>
            <a:endParaRPr lang="zh-CN" altLang="en-US">
              <a:sym typeface="+mn-lt"/>
            </a:endParaRPr>
          </a:p>
        </p:txBody>
      </p:sp>
      <p:sp>
        <p:nvSpPr>
          <p:cNvPr id="2" name="内容占位符 1"/>
          <p:cNvSpPr>
            <a:spLocks noGrp="1"/>
          </p:cNvSpPr>
          <p:nvPr>
            <p:ph idx="1"/>
            <p:custDataLst>
              <p:tags r:id="rId2"/>
            </p:custDataLst>
          </p:nvPr>
        </p:nvSpPr>
        <p:spPr>
          <a:xfrm>
            <a:off x="838200" y="948055"/>
            <a:ext cx="10515600" cy="5467985"/>
          </a:xfrm>
        </p:spPr>
        <p:txBody>
          <a:bodyPr>
            <a:noAutofit/>
          </a:bodyPr>
          <a:lstStyle/>
          <a:p>
            <a:pPr marL="0" indent="0">
              <a:buNone/>
            </a:pPr>
            <a:r>
              <a:rPr lang="zh-CN" altLang="en-US" sz="1400"/>
              <a:t>常用的主流开源数据库连接池有C3P0、DBCP、Tomcat Jdbc Pool、BoneCP、Druid等</a:t>
            </a:r>
            <a:endParaRPr lang="zh-CN" altLang="en-US" sz="1400"/>
          </a:p>
          <a:p>
            <a:r>
              <a:rPr lang="zh-CN" altLang="en-US" sz="1400"/>
              <a:t>C3p0: 开源的JDBC连接池，实现了数据源和JNDI绑定，支持JDBC3规范和JDBC2的标准扩展。目前使用它的开源项目有Hibernate、Spring等。单线程，性能较差，适用于小型系统，代码600KB左右。</a:t>
            </a:r>
            <a:endParaRPr lang="zh-CN" altLang="en-US" sz="1400"/>
          </a:p>
          <a:p>
            <a:r>
              <a:rPr lang="zh-CN" altLang="en-US" sz="1400"/>
              <a:t>DBCP (Database Connection Pool):由Apache开发的一个Java数据库连接池项目，单线程，并发量低，性能不好，适用于小型系统。</a:t>
            </a:r>
            <a:endParaRPr lang="zh-CN" altLang="en-US" sz="1400"/>
          </a:p>
          <a:p>
            <a:r>
              <a:rPr lang="zh-CN" altLang="en-US" sz="1400"/>
              <a:t>Tomcat Jdbc Pool：Tomcat在7.0以前都是使用common-dbcp做为连接池组件，但是dbcp是单线程，为保证线程安全会锁整个连接池，性能较差，dbcp有超过60个类，也相对复杂。Tomcat从7.0开始引入了新增连接池模块叫做Tomcat jdbc pool，基于Tomcat JULI，使用Tomcat日志框架，完全兼容dbcp，通过异步方式获取连接，支持高并发应用环境，超级简单核心文件只有8个，支持JMX，支持XA Connection。连接远程的数据库，而网络质量很差，经常断开连接。用dbcp，经常死锁，Druid在这种恶劣的工况下，也不行。最后用的tomcat7连接池，搞定。</a:t>
            </a:r>
            <a:endParaRPr lang="zh-CN" altLang="en-US" sz="1400"/>
          </a:p>
          <a:p>
            <a:r>
              <a:rPr lang="zh-CN" altLang="en-US" sz="1400"/>
              <a:t>BoneCP：官方说法BoneCP是一个高效、免费、开源的Java数据库连接池实现库。设计初衷就是为了提高数据库连接池性能，根据某些测试数据显示，BoneCP的速度是最快的，要比当时第二快速的连接池快25倍左右，完美集成到一些持久化产品如Hibernate和DataNucleus中。BoneCP特色：高度可扩展，快速；连接状态切换的回调机制；允许直接访问连接；自动化重置能力；JMX支持；懒加载能力；支持XML和属性文件配置方式；较好的Java代码组织，100%单元测试分支代码覆盖率；代码40KB左右。</a:t>
            </a:r>
            <a:endParaRPr lang="zh-CN" altLang="en-US" sz="1400"/>
          </a:p>
          <a:p>
            <a:r>
              <a:rPr lang="zh-CN" altLang="en-US" sz="1400"/>
              <a:t>Druid：Druid是Java语言中最好的数据库连接池，Druid能够提供强大的监控和扩展功能，是一个可用于大数据实时查询和分析的高容错、高性能的开源分布式系统，尤其是当发生代码部署、机器故障以及其他产品系统遇到宕机等情况时，Druid仍能够保持100%正常运行。主要特色：为分析监控设计；快速的交互式查询；高可用；可扩展；Druid是一个开源项目，源码托管在github上。</a:t>
            </a:r>
            <a:endParaRPr lang="zh-CN" altLang="en-US" sz="1400"/>
          </a:p>
        </p:txBody>
      </p:sp>
    </p:spTree>
    <p:custDataLst>
      <p:tags r:id="rId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a:sym typeface="+mn-lt"/>
              </a:rPr>
              <a:t>连接池（三）如何使用连接池？</a:t>
            </a:r>
            <a:endParaRPr lang="zh-CN" altLang="en-US">
              <a:sym typeface="+mn-lt"/>
            </a:endParaRPr>
          </a:p>
        </p:txBody>
      </p:sp>
      <p:sp>
        <p:nvSpPr>
          <p:cNvPr id="2" name="内容占位符 1"/>
          <p:cNvSpPr>
            <a:spLocks noGrp="1"/>
          </p:cNvSpPr>
          <p:nvPr>
            <p:ph idx="1"/>
            <p:custDataLst>
              <p:tags r:id="rId2"/>
            </p:custDataLst>
          </p:nvPr>
        </p:nvSpPr>
        <p:spPr/>
        <p:txBody>
          <a:bodyPr/>
          <a:lstStyle/>
          <a:p>
            <a:r>
              <a:rPr lang="en-US" altLang="zh-CN"/>
              <a:t>1.</a:t>
            </a:r>
            <a:r>
              <a:rPr lang="zh-CN" altLang="en-US"/>
              <a:t>把</a:t>
            </a:r>
            <a:r>
              <a:rPr lang="en-US" altLang="zh-CN"/>
              <a:t>druid</a:t>
            </a:r>
            <a:r>
              <a:rPr lang="zh-CN" altLang="en-US"/>
              <a:t>的</a:t>
            </a:r>
            <a:r>
              <a:rPr lang="en-US" altLang="zh-CN"/>
              <a:t>maven</a:t>
            </a:r>
            <a:r>
              <a:rPr lang="zh-CN" altLang="en-US"/>
              <a:t>加入</a:t>
            </a:r>
            <a:r>
              <a:rPr lang="en-US" altLang="zh-CN"/>
              <a:t>pom</a:t>
            </a:r>
            <a:r>
              <a:rPr lang="zh-CN" altLang="en-US"/>
              <a:t>里 </a:t>
            </a:r>
            <a:endParaRPr lang="zh-CN" altLang="en-US"/>
          </a:p>
          <a:p>
            <a:r>
              <a:rPr lang="en-US" altLang="zh-CN"/>
              <a:t>2.</a:t>
            </a:r>
            <a:r>
              <a:rPr lang="zh-CN" altLang="en-US"/>
              <a:t>修改applicationContext.xml</a:t>
            </a:r>
            <a:endParaRPr lang="zh-CN" altLang="en-US"/>
          </a:p>
          <a:p>
            <a:endParaRPr lang="zh-CN" altLang="en-US"/>
          </a:p>
        </p:txBody>
      </p:sp>
      <p:pic>
        <p:nvPicPr>
          <p:cNvPr id="4" name="图片 3"/>
          <p:cNvPicPr>
            <a:picLocks noChangeAspect="1"/>
          </p:cNvPicPr>
          <p:nvPr/>
        </p:nvPicPr>
        <p:blipFill>
          <a:blip r:embed="rId3"/>
          <a:stretch>
            <a:fillRect/>
          </a:stretch>
        </p:blipFill>
        <p:spPr>
          <a:xfrm>
            <a:off x="1426845" y="2884170"/>
            <a:ext cx="9146540" cy="2980055"/>
          </a:xfrm>
          <a:prstGeom prst="rect">
            <a:avLst/>
          </a:prstGeom>
        </p:spPr>
      </p:pic>
    </p:spTree>
    <p:custDataLst>
      <p:tags r:id="rId4"/>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a:sym typeface="+mn-lt"/>
              </a:rPr>
              <a:t>druid</a:t>
            </a:r>
            <a:r>
              <a:rPr lang="zh-CN" altLang="en-US">
                <a:sym typeface="+mn-lt"/>
              </a:rPr>
              <a:t>连接池配置</a:t>
            </a:r>
            <a:endParaRPr lang="zh-CN" altLang="en-US">
              <a:sym typeface="+mn-lt"/>
            </a:endParaRPr>
          </a:p>
        </p:txBody>
      </p:sp>
      <p:pic>
        <p:nvPicPr>
          <p:cNvPr id="3" name="内容占位符 2"/>
          <p:cNvPicPr>
            <a:picLocks noChangeAspect="1"/>
          </p:cNvPicPr>
          <p:nvPr>
            <p:ph idx="1"/>
          </p:nvPr>
        </p:nvPicPr>
        <p:blipFill>
          <a:blip r:embed="rId2"/>
          <a:stretch>
            <a:fillRect/>
          </a:stretch>
        </p:blipFill>
        <p:spPr>
          <a:xfrm>
            <a:off x="1780540" y="1501140"/>
            <a:ext cx="8712200" cy="4932680"/>
          </a:xfrm>
          <a:prstGeom prst="rect">
            <a:avLst/>
          </a:prstGeom>
        </p:spPr>
      </p:pic>
    </p:spTree>
    <p:custDataLst>
      <p:tags r:id="rId3"/>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custDataLst>
              <p:tags r:id="rId1"/>
            </p:custDataLst>
          </p:nvPr>
        </p:nvSpPr>
        <p:spPr/>
        <p:txBody>
          <a:bodyPr>
            <a:normAutofit fontScale="90000"/>
          </a:bodyPr>
          <a:lstStyle/>
          <a:p>
            <a:r>
              <a:rPr lang="en-US" altLang="zh-CN"/>
              <a:t>2.4 </a:t>
            </a:r>
            <a:r>
              <a:rPr lang="zh-CN" altLang="en-US"/>
              <a:t>事务管理</a:t>
            </a:r>
            <a:endParaRPr lang="zh-CN" altLang="en-US"/>
          </a:p>
        </p:txBody>
      </p:sp>
      <p:sp>
        <p:nvSpPr>
          <p:cNvPr id="20" name="文本占位符 19"/>
          <p:cNvSpPr>
            <a:spLocks noGrp="1"/>
          </p:cNvSpPr>
          <p:nvPr>
            <p:ph type="body" idx="1"/>
            <p:custDataLst>
              <p:tags r:id="rId2"/>
            </p:custDataLst>
          </p:nvPr>
        </p:nvSpPr>
        <p:spPr/>
        <p:txBody>
          <a:bodyPr>
            <a:normAutofit lnSpcReduction="20000"/>
          </a:bodyPr>
          <a:lstStyle/>
          <a:p>
            <a:r>
              <a:rPr lang="en-US" altLang="zh-CN"/>
              <a:t>PART 02</a:t>
            </a:r>
            <a:endParaRPr lang="en-US" altLang="zh-CN"/>
          </a:p>
        </p:txBody>
      </p:sp>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a:sym typeface="+mn-lt"/>
              </a:rPr>
              <a:t>事务的四个特性（ACID）</a:t>
            </a:r>
            <a:endParaRPr lang="en-US" altLang="zh-CN">
              <a:sym typeface="+mn-lt"/>
            </a:endParaRPr>
          </a:p>
        </p:txBody>
      </p:sp>
      <p:sp>
        <p:nvSpPr>
          <p:cNvPr id="2" name="内容占位符 1"/>
          <p:cNvSpPr>
            <a:spLocks noGrp="1"/>
          </p:cNvSpPr>
          <p:nvPr>
            <p:ph idx="1"/>
            <p:custDataLst>
              <p:tags r:id="rId2"/>
            </p:custDataLst>
          </p:nvPr>
        </p:nvSpPr>
        <p:spPr/>
        <p:txBody>
          <a:bodyPr>
            <a:normAutofit fontScale="80000"/>
          </a:bodyPr>
          <a:lstStyle/>
          <a:p>
            <a:r>
              <a:rPr lang="en-US" altLang="zh-CN"/>
              <a:t>①、原子性（Atomicity）：事务是一个原子操作，由一系列动作组成。事务的原子性确保动作要么全部完成，要么完全不起作用。</a:t>
            </a:r>
            <a:endParaRPr lang="en-US" altLang="zh-CN"/>
          </a:p>
          <a:p>
            <a:r>
              <a:rPr lang="en-US" altLang="zh-CN"/>
              <a:t>②、一致性（Consistency）：一旦事务完成（不管成功还是失败），系统必须确保它所建模的业务处于一致的状态，而不会是部分完成部分失败。在现实中的数据不应该被破坏。</a:t>
            </a:r>
            <a:endParaRPr lang="en-US" altLang="zh-CN"/>
          </a:p>
          <a:p>
            <a:r>
              <a:rPr lang="en-US" altLang="zh-CN"/>
              <a:t>③、隔离性（Isolation）：可能有许多事务会同时处理相同的数据，因此每个事务都应该与其他事务隔离开来，防止数据损坏。</a:t>
            </a:r>
            <a:endParaRPr lang="en-US" altLang="zh-CN"/>
          </a:p>
          <a:p>
            <a:r>
              <a:rPr lang="en-US" altLang="zh-CN"/>
              <a:t>④、持久性（Durability）：一旦事务完成，无论发生什么系统错误，它的结果都不应该受到影响，这样就能从任何系统崩溃中恢复过来。通常情况下，事务的结果被写到持久化存储器中。</a:t>
            </a:r>
            <a:endParaRPr lang="en-US" altLang="zh-CN"/>
          </a:p>
        </p:txBody>
      </p:sp>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a:sym typeface="+mn-lt"/>
              </a:rPr>
              <a:t>前提：</a:t>
            </a:r>
            <a:endParaRPr lang="zh-CN" altLang="en-US">
              <a:sym typeface="+mn-lt"/>
            </a:endParaRPr>
          </a:p>
        </p:txBody>
      </p:sp>
      <p:sp>
        <p:nvSpPr>
          <p:cNvPr id="2" name="内容占位符 1"/>
          <p:cNvSpPr>
            <a:spLocks noGrp="1"/>
          </p:cNvSpPr>
          <p:nvPr>
            <p:ph idx="1"/>
            <p:custDataLst>
              <p:tags r:id="rId2"/>
            </p:custDataLst>
          </p:nvPr>
        </p:nvSpPr>
        <p:spPr/>
        <p:txBody>
          <a:bodyPr>
            <a:normAutofit lnSpcReduction="20000"/>
          </a:bodyPr>
          <a:lstStyle/>
          <a:p>
            <a:r>
              <a:rPr lang="zh-CN" altLang="en-US"/>
              <a:t>一：MYSQL 表的类型必须是INNODB才支持事务</a:t>
            </a:r>
            <a:endParaRPr lang="zh-CN" altLang="en-US"/>
          </a:p>
          <a:p>
            <a:pPr lvl="1"/>
            <a:r>
              <a:rPr lang="zh-CN" altLang="en-US"/>
              <a:t>alter table category_ ENGINE  = innodb;</a:t>
            </a:r>
            <a:endParaRPr lang="zh-CN" altLang="en-US"/>
          </a:p>
          <a:p>
            <a:pPr lvl="1"/>
            <a:r>
              <a:rPr lang="en-US" altLang="zh-CN"/>
              <a:t>PS</a:t>
            </a:r>
            <a:r>
              <a:rPr lang="zh-CN" altLang="en-US"/>
              <a:t>：MySQL两种存储引擎: MyISAM和InnoDB</a:t>
            </a:r>
            <a:endParaRPr lang="zh-CN" altLang="en-US"/>
          </a:p>
          <a:p>
            <a:r>
              <a:rPr lang="zh-CN" altLang="en-US"/>
              <a:t>二：</a:t>
            </a:r>
            <a:r>
              <a:rPr lang="en-US" altLang="zh-CN"/>
              <a:t>maven</a:t>
            </a:r>
            <a:r>
              <a:rPr lang="zh-CN" altLang="en-US"/>
              <a:t>地址</a:t>
            </a:r>
            <a:endParaRPr lang="zh-CN" altLang="en-US"/>
          </a:p>
          <a:p>
            <a:pPr lvl="1"/>
            <a:r>
              <a:rPr lang="en-US" altLang="zh-CN"/>
              <a:t>&lt;!--事务管理--&gt;</a:t>
            </a:r>
            <a:endParaRPr lang="en-US" altLang="zh-CN"/>
          </a:p>
          <a:p>
            <a:pPr lvl="1"/>
            <a:r>
              <a:rPr lang="en-US" altLang="zh-CN"/>
              <a:t>    &lt;!-- https://mvnrepository.com/artifact/aspectj/aspectjweaver --&gt;</a:t>
            </a:r>
            <a:endParaRPr lang="en-US" altLang="zh-CN"/>
          </a:p>
          <a:p>
            <a:pPr lvl="1"/>
            <a:r>
              <a:rPr lang="en-US" altLang="zh-CN"/>
              <a:t>    &lt;dependency&gt;</a:t>
            </a:r>
            <a:endParaRPr lang="en-US" altLang="zh-CN"/>
          </a:p>
          <a:p>
            <a:pPr lvl="1"/>
            <a:r>
              <a:rPr lang="en-US" altLang="zh-CN"/>
              <a:t>      &lt;groupId&gt;aspectj&lt;/groupId&gt;</a:t>
            </a:r>
            <a:endParaRPr lang="en-US" altLang="zh-CN"/>
          </a:p>
          <a:p>
            <a:pPr lvl="1"/>
            <a:r>
              <a:rPr lang="en-US" altLang="zh-CN"/>
              <a:t>      &lt;artifactId&gt;aspectjweaver&lt;/artifactId&gt;</a:t>
            </a:r>
            <a:endParaRPr lang="en-US" altLang="zh-CN"/>
          </a:p>
          <a:p>
            <a:pPr lvl="1"/>
            <a:r>
              <a:rPr lang="en-US" altLang="zh-CN"/>
              <a:t>      &lt;version&gt;1.5.4&lt;/version&gt;</a:t>
            </a:r>
            <a:endParaRPr lang="en-US" altLang="zh-CN"/>
          </a:p>
          <a:p>
            <a:pPr lvl="1"/>
            <a:r>
              <a:rPr lang="en-US" altLang="zh-CN"/>
              <a:t>    &lt;/dependency&gt;</a:t>
            </a:r>
            <a:endParaRPr lang="en-US" altLang="zh-CN"/>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custDataLst>
              <p:tags r:id="rId1"/>
            </p:custDataLst>
          </p:nvPr>
        </p:nvSpPr>
        <p:spPr/>
        <p:txBody>
          <a:bodyPr>
            <a:normAutofit fontScale="90000"/>
          </a:bodyPr>
          <a:lstStyle/>
          <a:p>
            <a:r>
              <a:rPr lang="en-US" altLang="zh-CN"/>
              <a:t>1.spring</a:t>
            </a:r>
            <a:endParaRPr lang="en-US" altLang="zh-CN"/>
          </a:p>
        </p:txBody>
      </p:sp>
      <p:sp>
        <p:nvSpPr>
          <p:cNvPr id="20" name="文本占位符 19"/>
          <p:cNvSpPr>
            <a:spLocks noGrp="1"/>
          </p:cNvSpPr>
          <p:nvPr>
            <p:ph type="body" idx="1"/>
            <p:custDataLst>
              <p:tags r:id="rId2"/>
            </p:custDataLst>
          </p:nvPr>
        </p:nvSpPr>
        <p:spPr/>
        <p:txBody>
          <a:bodyPr>
            <a:normAutofit lnSpcReduction="20000"/>
          </a:bodyPr>
          <a:lstStyle/>
          <a:p>
            <a:r>
              <a:rPr lang="en-US" altLang="zh-CN"/>
              <a:t>PART 01</a:t>
            </a:r>
            <a:endParaRPr lang="en-US" altLang="zh-CN"/>
          </a:p>
        </p:txBody>
      </p:sp>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a:sym typeface="+mn-lt"/>
              </a:rPr>
              <a:t>新增两个数据，但其中一个数据不合法</a:t>
            </a:r>
            <a:endParaRPr lang="zh-CN" altLang="en-US">
              <a:sym typeface="+mn-lt"/>
            </a:endParaRPr>
          </a:p>
        </p:txBody>
      </p:sp>
      <p:sp>
        <p:nvSpPr>
          <p:cNvPr id="2" name="内容占位符 1"/>
          <p:cNvSpPr>
            <a:spLocks noGrp="1"/>
          </p:cNvSpPr>
          <p:nvPr>
            <p:ph idx="1"/>
            <p:custDataLst>
              <p:tags r:id="rId2"/>
            </p:custDataLst>
          </p:nvPr>
        </p:nvSpPr>
        <p:spPr/>
        <p:txBody>
          <a:bodyPr/>
          <a:lstStyle/>
          <a:p>
            <a:pPr marL="0" indent="0">
              <a:buNone/>
            </a:pPr>
            <a:r>
              <a:rPr lang="en-US" altLang="zh-CN"/>
              <a:t> </a:t>
            </a:r>
            <a:endParaRPr lang="en-US" altLang="zh-CN"/>
          </a:p>
        </p:txBody>
      </p:sp>
      <p:sp>
        <p:nvSpPr>
          <p:cNvPr id="3" name="标题 4"/>
          <p:cNvSpPr>
            <a:spLocks noGrp="1"/>
          </p:cNvSpPr>
          <p:nvPr>
            <p:custDataLst>
              <p:tags r:id="rId3"/>
            </p:custDataLst>
          </p:nvPr>
        </p:nvSpPr>
        <p:spPr>
          <a:xfrm>
            <a:off x="838200" y="3338195"/>
            <a:ext cx="10515600" cy="1325563"/>
          </a:xfrm>
          <a:prstGeom prst="rect">
            <a:avLst/>
          </a:prstGeom>
        </p:spPr>
        <p:txBody>
          <a:bodyPr vert="horz" lIns="91440" tIns="45720" rIns="91440" bIns="45720" rtlCol="0" anchor="ctr">
            <a:normAutofit/>
          </a:bodyPr>
          <a:lstStyle>
            <a:lvl1pPr algn="l" defTabSz="914400" rtl="0" eaLnBrk="1" latinLnBrk="0" hangingPunct="1">
              <a:lnSpc>
                <a:spcPct val="120000"/>
              </a:lnSpc>
              <a:spcBef>
                <a:spcPct val="0"/>
              </a:spcBef>
              <a:buNone/>
              <a:defRPr sz="4000" kern="1200">
                <a:solidFill>
                  <a:schemeClr val="tx2"/>
                </a:solidFill>
                <a:latin typeface="+mj-lt"/>
                <a:ea typeface="+mj-ea"/>
                <a:cs typeface="+mj-cs"/>
              </a:defRPr>
            </a:lvl1pPr>
          </a:lstStyle>
          <a:p>
            <a:r>
              <a:rPr lang="zh-CN" altLang="en-US">
                <a:sym typeface="+mn-lt"/>
              </a:rPr>
              <a:t>演示</a:t>
            </a:r>
            <a:r>
              <a:rPr lang="en-US" altLang="zh-CN">
                <a:sym typeface="+mn-lt"/>
              </a:rPr>
              <a:t>2</a:t>
            </a:r>
            <a:r>
              <a:rPr lang="zh-CN" altLang="en-US">
                <a:sym typeface="+mn-lt"/>
              </a:rPr>
              <a:t>：</a:t>
            </a:r>
            <a:r>
              <a:rPr lang="zh-CN" altLang="en-US">
                <a:sym typeface="+mn-lt"/>
              </a:rPr>
              <a:t>使用事务管理</a:t>
            </a:r>
            <a:endParaRPr lang="zh-CN" altLang="en-US">
              <a:sym typeface="+mn-lt"/>
            </a:endParaRPr>
          </a:p>
        </p:txBody>
      </p:sp>
      <p:sp>
        <p:nvSpPr>
          <p:cNvPr id="4" name="标题 4"/>
          <p:cNvSpPr>
            <a:spLocks noGrp="1"/>
          </p:cNvSpPr>
          <p:nvPr>
            <p:custDataLst>
              <p:tags r:id="rId4"/>
            </p:custDataLst>
          </p:nvPr>
        </p:nvSpPr>
        <p:spPr>
          <a:xfrm>
            <a:off x="838200" y="1818005"/>
            <a:ext cx="10515600" cy="1325563"/>
          </a:xfrm>
          <a:prstGeom prst="rect">
            <a:avLst/>
          </a:prstGeom>
        </p:spPr>
        <p:txBody>
          <a:bodyPr vert="horz" lIns="91440" tIns="45720" rIns="91440" bIns="45720" rtlCol="0" anchor="ctr">
            <a:normAutofit/>
          </a:bodyPr>
          <a:lstStyle>
            <a:lvl1pPr algn="l" defTabSz="914400" rtl="0" eaLnBrk="1" latinLnBrk="0" hangingPunct="1">
              <a:lnSpc>
                <a:spcPct val="120000"/>
              </a:lnSpc>
              <a:spcBef>
                <a:spcPct val="0"/>
              </a:spcBef>
              <a:buNone/>
              <a:defRPr sz="4000" kern="1200">
                <a:solidFill>
                  <a:schemeClr val="tx2"/>
                </a:solidFill>
                <a:latin typeface="+mj-lt"/>
                <a:ea typeface="+mj-ea"/>
                <a:cs typeface="+mj-cs"/>
              </a:defRPr>
            </a:lvl1pPr>
          </a:lstStyle>
          <a:p>
            <a:r>
              <a:rPr lang="zh-CN" altLang="en-US">
                <a:sym typeface="+mn-lt"/>
              </a:rPr>
              <a:t>演示</a:t>
            </a:r>
            <a:r>
              <a:rPr lang="en-US" altLang="zh-CN">
                <a:sym typeface="+mn-lt"/>
              </a:rPr>
              <a:t>1</a:t>
            </a:r>
            <a:r>
              <a:rPr lang="zh-CN" altLang="en-US">
                <a:sym typeface="+mn-lt"/>
              </a:rPr>
              <a:t>：</a:t>
            </a:r>
            <a:r>
              <a:rPr lang="zh-CN" altLang="en-US">
                <a:sym typeface="+mn-lt"/>
              </a:rPr>
              <a:t>不使用事务管理。</a:t>
            </a:r>
            <a:endParaRPr lang="zh-CN" altLang="en-US">
              <a:sym typeface="+mn-lt"/>
            </a:endParaRPr>
          </a:p>
        </p:txBody>
      </p:sp>
    </p:spTree>
    <p:custDataLst>
      <p:tags r:id="rId5"/>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a:sym typeface="+mn-lt"/>
              </a:rPr>
              <a:t>实现事务管理的两种方法（一）</a:t>
            </a:r>
            <a:endParaRPr lang="zh-CN" altLang="en-US">
              <a:sym typeface="+mn-lt"/>
            </a:endParaRPr>
          </a:p>
        </p:txBody>
      </p:sp>
      <p:sp>
        <p:nvSpPr>
          <p:cNvPr id="2" name="内容占位符 1"/>
          <p:cNvSpPr>
            <a:spLocks noGrp="1"/>
          </p:cNvSpPr>
          <p:nvPr>
            <p:ph idx="1"/>
            <p:custDataLst>
              <p:tags r:id="rId2"/>
            </p:custDataLst>
          </p:nvPr>
        </p:nvSpPr>
        <p:spPr/>
        <p:txBody>
          <a:bodyPr/>
          <a:lstStyle/>
          <a:p>
            <a:r>
              <a:rPr lang="zh-CN" altLang="en-US"/>
              <a:t>一、注解</a:t>
            </a:r>
            <a:endParaRPr lang="zh-CN" altLang="en-US"/>
          </a:p>
          <a:p>
            <a:pPr lvl="1"/>
            <a:r>
              <a:rPr lang="en-US" altLang="zh-CN"/>
              <a:t>1.applicationContext.xml，添加事务管理器和事务注解扫描器</a:t>
            </a:r>
            <a:endParaRPr lang="en-US" altLang="zh-CN"/>
          </a:p>
          <a:p>
            <a:pPr lvl="2"/>
            <a:r>
              <a:rPr lang="en-US" altLang="zh-CN"/>
              <a:t>&lt;tx:annotation-driven transaction-manager="transactionManager"/&gt;</a:t>
            </a:r>
            <a:endParaRPr lang="en-US" altLang="zh-CN"/>
          </a:p>
          <a:p>
            <a:pPr lvl="2"/>
            <a:r>
              <a:rPr lang="en-US" altLang="zh-CN"/>
              <a:t>    &lt;bean id="transactionManager" class="org.springframework.jdbc.datasource.DataSourceTransactionManager"&gt;</a:t>
            </a:r>
            <a:endParaRPr lang="en-US" altLang="zh-CN"/>
          </a:p>
          <a:p>
            <a:pPr lvl="2"/>
            <a:r>
              <a:rPr lang="en-US" altLang="zh-CN"/>
              <a:t>      &lt;property name="dataSource" ref="dataSource" /&gt;</a:t>
            </a:r>
            <a:endParaRPr lang="en-US" altLang="zh-CN"/>
          </a:p>
          <a:p>
            <a:pPr lvl="2"/>
            <a:r>
              <a:rPr lang="en-US" altLang="zh-CN"/>
              <a:t>    &lt;/bean&gt;</a:t>
            </a:r>
            <a:endParaRPr lang="en-US" altLang="zh-CN"/>
          </a:p>
          <a:p>
            <a:pPr lvl="1"/>
            <a:r>
              <a:rPr lang="en-US" altLang="zh-CN"/>
              <a:t>2.addTwo方法加上事务注解</a:t>
            </a:r>
            <a:endParaRPr lang="en-US" altLang="zh-CN"/>
          </a:p>
          <a:p>
            <a:pPr lvl="2"/>
            <a:r>
              <a:rPr lang="en-US" altLang="zh-CN"/>
              <a:t>@Transactional(propagation=Propagation.REQUIRED,rollbackForClassName="Exception")</a:t>
            </a:r>
            <a:endParaRPr lang="en-US" altLang="zh-CN"/>
          </a:p>
        </p:txBody>
      </p:sp>
    </p:spTree>
    <p:custDataLst>
      <p:tags r:id="rId3"/>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133985"/>
            <a:ext cx="10515600" cy="1325563"/>
          </a:xfrm>
        </p:spPr>
        <p:txBody>
          <a:bodyPr/>
          <a:lstStyle/>
          <a:p>
            <a:r>
              <a:rPr lang="zh-CN" altLang="en-US">
                <a:sym typeface="+mn-lt"/>
              </a:rPr>
              <a:t>实现事务管理的两种方法（二）</a:t>
            </a:r>
            <a:endParaRPr lang="en-US" altLang="zh-CN">
              <a:sym typeface="+mn-lt"/>
            </a:endParaRPr>
          </a:p>
        </p:txBody>
      </p:sp>
      <p:sp>
        <p:nvSpPr>
          <p:cNvPr id="2" name="内容占位符 1"/>
          <p:cNvSpPr>
            <a:spLocks noGrp="1"/>
          </p:cNvSpPr>
          <p:nvPr>
            <p:ph idx="1"/>
            <p:custDataLst>
              <p:tags r:id="rId2"/>
            </p:custDataLst>
          </p:nvPr>
        </p:nvSpPr>
        <p:spPr>
          <a:xfrm>
            <a:off x="838200" y="1253490"/>
            <a:ext cx="10515600" cy="4351338"/>
          </a:xfrm>
        </p:spPr>
        <p:txBody>
          <a:bodyPr>
            <a:normAutofit/>
          </a:bodyPr>
          <a:lstStyle/>
          <a:p>
            <a:r>
              <a:rPr lang="en-US" altLang="zh-CN"/>
              <a:t>2.XML配置方式 </a:t>
            </a:r>
            <a:r>
              <a:rPr lang="zh-CN" altLang="en-US"/>
              <a:t>（</a:t>
            </a:r>
            <a:r>
              <a:rPr lang="en-US" altLang="zh-CN"/>
              <a:t>AOP</a:t>
            </a:r>
            <a:r>
              <a:rPr lang="zh-CN" altLang="en-US"/>
              <a:t>）</a:t>
            </a:r>
            <a:endParaRPr lang="en-US" altLang="zh-CN"/>
          </a:p>
          <a:p>
            <a:endParaRPr lang="en-US" altLang="zh-CN"/>
          </a:p>
        </p:txBody>
      </p:sp>
      <p:pic>
        <p:nvPicPr>
          <p:cNvPr id="3" name="图片 2"/>
          <p:cNvPicPr>
            <a:picLocks noChangeAspect="1"/>
          </p:cNvPicPr>
          <p:nvPr/>
        </p:nvPicPr>
        <p:blipFill>
          <a:blip r:embed="rId3"/>
          <a:stretch>
            <a:fillRect/>
          </a:stretch>
        </p:blipFill>
        <p:spPr>
          <a:xfrm>
            <a:off x="971550" y="1847850"/>
            <a:ext cx="10248900" cy="4667250"/>
          </a:xfrm>
          <a:prstGeom prst="rect">
            <a:avLst/>
          </a:prstGeom>
        </p:spPr>
      </p:pic>
    </p:spTree>
    <p:custDataLst>
      <p:tags r:id="rId4"/>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a:sym typeface="+mn-lt"/>
              </a:rPr>
              <a:t>事务的细节</a:t>
            </a:r>
            <a:endParaRPr lang="zh-CN" altLang="en-US">
              <a:sym typeface="+mn-lt"/>
            </a:endParaRPr>
          </a:p>
        </p:txBody>
      </p:sp>
      <p:sp>
        <p:nvSpPr>
          <p:cNvPr id="2" name="内容占位符 1"/>
          <p:cNvSpPr>
            <a:spLocks noGrp="1"/>
          </p:cNvSpPr>
          <p:nvPr>
            <p:ph idx="1"/>
            <p:custDataLst>
              <p:tags r:id="rId2"/>
            </p:custDataLst>
          </p:nvPr>
        </p:nvSpPr>
        <p:spPr/>
        <p:txBody>
          <a:bodyPr/>
          <a:lstStyle/>
          <a:p>
            <a:r>
              <a:rPr lang="en-US" altLang="zh-CN"/>
              <a:t>一、传播行为：当事务方法被另一个事务方法调用时，必须指定事务应该如何传播。</a:t>
            </a:r>
            <a:endParaRPr lang="en-US" altLang="zh-CN"/>
          </a:p>
          <a:p>
            <a:r>
              <a:rPr lang="en-US" altLang="zh-CN"/>
              <a:t>二、隔离级别：定义了一个事务可能受其他并发事务影响的程度。</a:t>
            </a:r>
            <a:endParaRPr lang="en-US" altLang="zh-CN"/>
          </a:p>
          <a:p>
            <a:r>
              <a:rPr lang="en-US" altLang="zh-CN"/>
              <a:t>三、只读</a:t>
            </a:r>
            <a:endParaRPr lang="en-US" altLang="zh-CN"/>
          </a:p>
          <a:p>
            <a:r>
              <a:rPr lang="zh-CN" altLang="en-US"/>
              <a:t>四、事务超时</a:t>
            </a:r>
            <a:endParaRPr lang="zh-CN" altLang="en-US"/>
          </a:p>
          <a:p>
            <a:r>
              <a:rPr lang="en-US" altLang="zh-CN"/>
              <a:t>五、回滚规则</a:t>
            </a:r>
            <a:endParaRPr lang="en-US" altLang="zh-CN"/>
          </a:p>
          <a:p>
            <a:endParaRPr lang="en-US" altLang="zh-CN"/>
          </a:p>
        </p:txBody>
      </p:sp>
    </p:spTree>
    <p:custDataLst>
      <p:tags r:id="rId3"/>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custDataLst>
              <p:tags r:id="rId1"/>
            </p:custDataLst>
          </p:nvPr>
        </p:nvSpPr>
        <p:spPr/>
        <p:txBody>
          <a:bodyPr>
            <a:normAutofit fontScale="90000"/>
          </a:bodyPr>
          <a:lstStyle/>
          <a:p>
            <a:r>
              <a:rPr lang="en-US" altLang="zh-CN"/>
              <a:t>SSM</a:t>
            </a:r>
            <a:r>
              <a:rPr lang="zh-CN" altLang="en-US"/>
              <a:t>的一些事项</a:t>
            </a:r>
            <a:endParaRPr lang="zh-CN" altLang="en-US"/>
          </a:p>
        </p:txBody>
      </p:sp>
      <p:sp>
        <p:nvSpPr>
          <p:cNvPr id="20" name="文本占位符 19"/>
          <p:cNvSpPr>
            <a:spLocks noGrp="1"/>
          </p:cNvSpPr>
          <p:nvPr>
            <p:ph type="body" idx="1"/>
            <p:custDataLst>
              <p:tags r:id="rId2"/>
            </p:custDataLst>
          </p:nvPr>
        </p:nvSpPr>
        <p:spPr/>
        <p:txBody>
          <a:bodyPr>
            <a:normAutofit lnSpcReduction="20000"/>
          </a:bodyPr>
          <a:lstStyle/>
          <a:p>
            <a:r>
              <a:rPr lang="en-US" altLang="zh-CN"/>
              <a:t>PART 03</a:t>
            </a:r>
            <a:endParaRPr lang="en-US" altLang="zh-CN"/>
          </a:p>
        </p:txBody>
      </p:sp>
    </p:spTree>
    <p:custDataLst>
      <p:tags r:id="rId3"/>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a:sym typeface="+mn-lt"/>
              </a:rPr>
              <a:t>SpringMVC</a:t>
            </a:r>
            <a:endParaRPr lang="en-US" altLang="zh-CN">
              <a:sym typeface="+mn-lt"/>
            </a:endParaRPr>
          </a:p>
        </p:txBody>
      </p:sp>
      <p:sp>
        <p:nvSpPr>
          <p:cNvPr id="2" name="内容占位符 1"/>
          <p:cNvSpPr>
            <a:spLocks noGrp="1"/>
          </p:cNvSpPr>
          <p:nvPr>
            <p:ph idx="1"/>
            <p:custDataLst>
              <p:tags r:id="rId2"/>
            </p:custDataLst>
          </p:nvPr>
        </p:nvSpPr>
        <p:spPr/>
        <p:txBody>
          <a:bodyPr/>
          <a:lstStyle/>
          <a:p>
            <a:r>
              <a:rPr lang="zh-CN" altLang="en-US"/>
              <a:t>返回类型：</a:t>
            </a:r>
            <a:r>
              <a:rPr lang="en-US" altLang="zh-CN"/>
              <a:t>ModelAndView</a:t>
            </a:r>
            <a:endParaRPr lang="en-US" altLang="zh-CN"/>
          </a:p>
          <a:p>
            <a:r>
              <a:rPr lang="zh-CN" altLang="en-US"/>
              <a:t>目前在用的返回类型：</a:t>
            </a:r>
            <a:r>
              <a:rPr lang="en-US" altLang="zh-CN"/>
              <a:t>String</a:t>
            </a:r>
            <a:endParaRPr lang="en-US" altLang="zh-CN"/>
          </a:p>
          <a:p>
            <a:r>
              <a:rPr lang="zh-CN" altLang="en-US">
                <a:sym typeface="+mn-ea"/>
              </a:rPr>
              <a:t>thymeleaf </a:t>
            </a:r>
            <a:r>
              <a:rPr lang="en-US" altLang="zh-CN">
                <a:sym typeface="+mn-ea"/>
              </a:rPr>
              <a:t>--&gt;</a:t>
            </a:r>
            <a:r>
              <a:rPr lang="zh-CN" altLang="en-US">
                <a:sym typeface="+mn-ea"/>
              </a:rPr>
              <a:t>替代</a:t>
            </a:r>
            <a:r>
              <a:rPr lang="en-US" altLang="zh-CN">
                <a:sym typeface="+mn-ea"/>
              </a:rPr>
              <a:t>JSP</a:t>
            </a:r>
            <a:endParaRPr lang="en-US" altLang="zh-CN">
              <a:sym typeface="+mn-ea"/>
            </a:endParaRPr>
          </a:p>
          <a:p>
            <a:pPr lvl="1"/>
            <a:r>
              <a:rPr lang="zh-CN" altLang="en-US" sz="2000">
                <a:sym typeface="+mn-ea"/>
              </a:rPr>
              <a:t>与</a:t>
            </a:r>
            <a:r>
              <a:rPr lang="en-US" altLang="zh-CN" sz="2000">
                <a:sym typeface="+mn-ea"/>
              </a:rPr>
              <a:t>JSP</a:t>
            </a:r>
            <a:r>
              <a:rPr lang="zh-CN" altLang="en-US" sz="2000">
                <a:sym typeface="+mn-ea"/>
              </a:rPr>
              <a:t>最大的优势：</a:t>
            </a:r>
            <a:r>
              <a:rPr lang="zh-CN" altLang="en-US">
                <a:sym typeface="+mn-ea"/>
              </a:rPr>
              <a:t>thymeleaf是纯</a:t>
            </a:r>
            <a:r>
              <a:rPr lang="en-US" altLang="zh-CN">
                <a:sym typeface="+mn-ea"/>
              </a:rPr>
              <a:t>html</a:t>
            </a:r>
            <a:endParaRPr lang="en-US" altLang="zh-CN">
              <a:sym typeface="+mn-ea"/>
            </a:endParaRPr>
          </a:p>
          <a:p>
            <a:pPr lvl="1"/>
            <a:r>
              <a:rPr lang="zh-CN" altLang="en-US">
                <a:sym typeface="+mn-ea"/>
              </a:rPr>
              <a:t>thymeleaf使用：OGNL表达式</a:t>
            </a:r>
            <a:endParaRPr lang="zh-CN" altLang="en-US">
              <a:sym typeface="+mn-ea"/>
            </a:endParaRPr>
          </a:p>
          <a:p>
            <a:endParaRPr lang="en-US" altLang="zh-CN"/>
          </a:p>
          <a:p>
            <a:endParaRPr lang="en-US" altLang="zh-CN"/>
          </a:p>
          <a:p>
            <a:endParaRPr lang="en-US" altLang="zh-CN"/>
          </a:p>
        </p:txBody>
      </p:sp>
      <p:pic>
        <p:nvPicPr>
          <p:cNvPr id="3" name="图片 2"/>
          <p:cNvPicPr>
            <a:picLocks noChangeAspect="1"/>
          </p:cNvPicPr>
          <p:nvPr/>
        </p:nvPicPr>
        <p:blipFill>
          <a:blip r:embed="rId3"/>
          <a:stretch>
            <a:fillRect/>
          </a:stretch>
        </p:blipFill>
        <p:spPr>
          <a:xfrm>
            <a:off x="5019675" y="3966845"/>
            <a:ext cx="6878320" cy="2343785"/>
          </a:xfrm>
          <a:prstGeom prst="rect">
            <a:avLst/>
          </a:prstGeom>
        </p:spPr>
      </p:pic>
    </p:spTree>
    <p:custDataLst>
      <p:tags r:id="rId4"/>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a:sym typeface="+mn-lt"/>
              </a:rPr>
              <a:t>Mybatis</a:t>
            </a:r>
            <a:endParaRPr lang="zh-CN" altLang="en-US">
              <a:sym typeface="+mn-lt"/>
            </a:endParaRPr>
          </a:p>
        </p:txBody>
      </p:sp>
      <p:sp>
        <p:nvSpPr>
          <p:cNvPr id="2" name="内容占位符 1"/>
          <p:cNvSpPr>
            <a:spLocks noGrp="1"/>
          </p:cNvSpPr>
          <p:nvPr>
            <p:ph idx="1"/>
            <p:custDataLst>
              <p:tags r:id="rId2"/>
            </p:custDataLst>
          </p:nvPr>
        </p:nvSpPr>
        <p:spPr/>
        <p:txBody>
          <a:bodyPr>
            <a:normAutofit fontScale="90000"/>
          </a:bodyPr>
          <a:lstStyle/>
          <a:p>
            <a:r>
              <a:rPr lang="en-US" altLang="zh-CN"/>
              <a:t>mybatis专注sql本身，需要程序员自己编写sql语句，sql修改、优化比较方便。mybatis是一个不完全 的ORM框架，虽然程序员自己写sql，mybatis 也可以实现映射（输入映射、输出映射）。</a:t>
            </a:r>
            <a:endParaRPr lang="en-US" altLang="zh-CN"/>
          </a:p>
          <a:p>
            <a:r>
              <a:rPr lang="en-US" altLang="zh-CN"/>
              <a:t>mybatis是一个持久层的框架，是apache下的顶级项目。mybatis托管到goolecode下，后来托管到github下:mybatis Github地址</a:t>
            </a:r>
            <a:endParaRPr lang="en-US" altLang="zh-CN"/>
          </a:p>
          <a:p>
            <a:r>
              <a:rPr lang="en-US" altLang="zh-CN"/>
              <a:t>mybatis让程序将主要精力放在sql上，通过mybatis提供的映射方式，自由灵活生成（半自动化，大部分需要程序员编写sql）满足需要sql语句。</a:t>
            </a:r>
            <a:endParaRPr lang="en-US" altLang="zh-CN"/>
          </a:p>
          <a:p>
            <a:r>
              <a:rPr lang="en-US" altLang="zh-CN"/>
              <a:t>mybatis可以将向 preparedStatement中的输入参数自动进行输入映射，将查询结果集灵活映射成java对象。（输出映射）</a:t>
            </a:r>
            <a:endParaRPr lang="en-US" altLang="zh-CN"/>
          </a:p>
          <a:p>
            <a:endParaRPr lang="en-US" altLang="zh-CN"/>
          </a:p>
        </p:txBody>
      </p:sp>
    </p:spTree>
    <p:custDataLst>
      <p:tags r:id="rId3"/>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a:sym typeface="+mn-lt"/>
              </a:rPr>
              <a:t>Mybatis</a:t>
            </a:r>
            <a:endParaRPr lang="zh-CN" altLang="en-US">
              <a:sym typeface="+mn-lt"/>
            </a:endParaRPr>
          </a:p>
        </p:txBody>
      </p:sp>
      <p:sp>
        <p:nvSpPr>
          <p:cNvPr id="2" name="内容占位符 1"/>
          <p:cNvSpPr>
            <a:spLocks noGrp="1"/>
          </p:cNvSpPr>
          <p:nvPr>
            <p:ph idx="1"/>
            <p:custDataLst>
              <p:tags r:id="rId2"/>
            </p:custDataLst>
          </p:nvPr>
        </p:nvSpPr>
        <p:spPr/>
        <p:txBody>
          <a:bodyPr>
            <a:normAutofit lnSpcReduction="10000"/>
          </a:bodyPr>
          <a:lstStyle/>
          <a:p>
            <a:r>
              <a:rPr lang="zh-CN" altLang="en-US"/>
              <a:t>一、输入映射：简单类型、hashmap、pojo包装类</a:t>
            </a:r>
            <a:endParaRPr lang="zh-CN" altLang="en-US"/>
          </a:p>
          <a:p>
            <a:r>
              <a:rPr lang="zh-CN" altLang="en-US"/>
              <a:t>二、输出映射：</a:t>
            </a:r>
            <a:endParaRPr lang="zh-CN" altLang="en-US"/>
          </a:p>
          <a:p>
            <a:pPr lvl="1"/>
            <a:r>
              <a:rPr lang="en-US" altLang="zh-CN"/>
              <a:t>1.resultType--&gt;pojo</a:t>
            </a:r>
            <a:endParaRPr lang="en-US" altLang="zh-CN"/>
          </a:p>
          <a:p>
            <a:pPr lvl="1"/>
            <a:r>
              <a:rPr lang="en-US" altLang="zh-CN"/>
              <a:t>2.resultMap</a:t>
            </a:r>
            <a:endParaRPr lang="en-US" altLang="zh-CN"/>
          </a:p>
          <a:p>
            <a:pPr lvl="2"/>
            <a:r>
              <a:rPr lang="en-US" altLang="zh-CN"/>
              <a:t>2.1 association</a:t>
            </a:r>
            <a:endParaRPr lang="en-US" altLang="zh-CN"/>
          </a:p>
          <a:p>
            <a:pPr lvl="2"/>
            <a:r>
              <a:rPr lang="en-US" altLang="zh-CN"/>
              <a:t>2.2 collection</a:t>
            </a:r>
            <a:endParaRPr lang="en-US" altLang="zh-CN"/>
          </a:p>
          <a:p>
            <a:pPr lvl="0"/>
            <a:r>
              <a:rPr lang="zh-CN" altLang="en-US"/>
              <a:t>三、 动态</a:t>
            </a:r>
            <a:r>
              <a:rPr lang="en-US" altLang="zh-CN"/>
              <a:t>sql</a:t>
            </a:r>
            <a:endParaRPr lang="en-US" altLang="zh-CN"/>
          </a:p>
          <a:p>
            <a:pPr lvl="1"/>
            <a:r>
              <a:rPr lang="en-US" altLang="zh-CN"/>
              <a:t>1. mybatis核心 对sql语句进行灵活操作，通过表达式进行判断，对sql进行灵活拼接、组装。包括， where ，if，foreach，choose，when，otherwise，set，trim等标签的使用</a:t>
            </a:r>
            <a:endParaRPr lang="en-US" altLang="zh-CN"/>
          </a:p>
        </p:txBody>
      </p:sp>
    </p:spTree>
    <p:custDataLst>
      <p:tags r:id="rId3"/>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custDataLst>
              <p:tags r:id="rId1"/>
            </p:custDataLst>
          </p:nvPr>
        </p:nvSpPr>
        <p:spPr/>
        <p:txBody>
          <a:bodyPr>
            <a:normAutofit fontScale="90000"/>
          </a:bodyPr>
          <a:lstStyle/>
          <a:p>
            <a:r>
              <a:rPr lang="zh-CN" altLang="en-US"/>
              <a:t>日志</a:t>
            </a:r>
            <a:endParaRPr lang="zh-CN" altLang="en-US"/>
          </a:p>
        </p:txBody>
      </p:sp>
      <p:sp>
        <p:nvSpPr>
          <p:cNvPr id="20" name="文本占位符 19"/>
          <p:cNvSpPr>
            <a:spLocks noGrp="1"/>
          </p:cNvSpPr>
          <p:nvPr>
            <p:ph type="body" idx="1"/>
            <p:custDataLst>
              <p:tags r:id="rId2"/>
            </p:custDataLst>
          </p:nvPr>
        </p:nvSpPr>
        <p:spPr/>
        <p:txBody>
          <a:bodyPr>
            <a:normAutofit lnSpcReduction="20000"/>
          </a:bodyPr>
          <a:lstStyle/>
          <a:p>
            <a:r>
              <a:rPr lang="en-US" altLang="zh-CN"/>
              <a:t>PART 04</a:t>
            </a:r>
            <a:endParaRPr lang="en-US" altLang="zh-CN"/>
          </a:p>
        </p:txBody>
      </p:sp>
    </p:spTree>
    <p:custDataLst>
      <p:tags r:id="rId3"/>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a:sym typeface="+mn-lt"/>
              </a:rPr>
              <a:t>主流日志</a:t>
            </a:r>
            <a:endParaRPr lang="zh-CN" altLang="en-US">
              <a:sym typeface="+mn-lt"/>
            </a:endParaRPr>
          </a:p>
        </p:txBody>
      </p:sp>
      <p:sp>
        <p:nvSpPr>
          <p:cNvPr id="2" name="内容占位符 1"/>
          <p:cNvSpPr>
            <a:spLocks noGrp="1"/>
          </p:cNvSpPr>
          <p:nvPr>
            <p:ph idx="1"/>
            <p:custDataLst>
              <p:tags r:id="rId2"/>
            </p:custDataLst>
          </p:nvPr>
        </p:nvSpPr>
        <p:spPr/>
        <p:txBody>
          <a:bodyPr/>
          <a:lstStyle/>
          <a:p>
            <a:r>
              <a:rPr lang="en-US" altLang="zh-CN"/>
              <a:t>Apache Commons Logging(Jakarta Commons Logging，JCL)</a:t>
            </a:r>
            <a:endParaRPr lang="en-US" altLang="zh-CN"/>
          </a:p>
          <a:p>
            <a:r>
              <a:rPr lang="en-US" altLang="zh-CN"/>
              <a:t>Simple Logging Facade for Java (SLF4J)</a:t>
            </a:r>
            <a:endParaRPr lang="en-US" altLang="zh-CN"/>
          </a:p>
          <a:p>
            <a:r>
              <a:rPr lang="en-US" altLang="zh-CN"/>
              <a:t>Apache Log4j(Log4j2)</a:t>
            </a:r>
            <a:endParaRPr lang="en-US" altLang="zh-CN"/>
          </a:p>
          <a:p>
            <a:r>
              <a:rPr lang="en-US" altLang="zh-CN"/>
              <a:t>Java Logging API（JUL）</a:t>
            </a:r>
            <a:endParaRPr lang="en-US" altLang="zh-CN"/>
          </a:p>
          <a:p>
            <a:r>
              <a:rPr lang="en-US" altLang="zh-CN"/>
              <a:t>Logback</a:t>
            </a:r>
            <a:endParaRPr lang="en-US" altLang="zh-CN"/>
          </a:p>
          <a:p>
            <a:r>
              <a:rPr lang="en-US" altLang="zh-CN"/>
              <a:t>tinylog</a:t>
            </a:r>
            <a:endParaRPr lang="en-US" altLang="zh-CN"/>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a:sym typeface="+mn-lt"/>
              </a:rPr>
              <a:t>Spring</a:t>
            </a:r>
            <a:r>
              <a:rPr lang="zh-CN" altLang="en-US">
                <a:sym typeface="+mn-lt"/>
              </a:rPr>
              <a:t>简介</a:t>
            </a:r>
            <a:endParaRPr lang="zh-CN" altLang="en-US">
              <a:sym typeface="+mn-lt"/>
            </a:endParaRPr>
          </a:p>
        </p:txBody>
      </p:sp>
      <p:sp>
        <p:nvSpPr>
          <p:cNvPr id="2" name="内容占位符 1"/>
          <p:cNvSpPr>
            <a:spLocks noGrp="1"/>
          </p:cNvSpPr>
          <p:nvPr>
            <p:ph idx="1"/>
            <p:custDataLst>
              <p:tags r:id="rId2"/>
            </p:custDataLst>
          </p:nvPr>
        </p:nvSpPr>
        <p:spPr/>
        <p:txBody>
          <a:bodyPr>
            <a:normAutofit fontScale="90000"/>
          </a:bodyPr>
          <a:lstStyle/>
          <a:p>
            <a:r>
              <a:rPr lang="en-US" altLang="zh-CN"/>
              <a:t>Spring是一个开源框架，Spring是于2003 年兴起的一个轻量级的Java 开发框架，由Rod Johnson 在其著作Expert One-On-One J2EE Development and Design中阐述的部分理念和原型衍生而来。它是为了解决企业应用开发的复杂性而创建的。框架的主要优势之一就是其分层架构，分层架构允许使用者选择使用哪一个组件，同时为 J2EE 应用程序开发提供集成的框架。Spring使用基本的JavaBean来完成以前只可能由EJB完成的事情。然而，Spring的用途不仅限于服务器端的开发。从简单性、可测试性和松耦合的角度而言，任何Java应用都可以从Spring中受益。Spring的核心是</a:t>
            </a:r>
            <a:r>
              <a:rPr lang="en-US" altLang="zh-CN">
                <a:solidFill>
                  <a:srgbClr val="FF0000"/>
                </a:solidFill>
              </a:rPr>
              <a:t>控制反转（IoC）</a:t>
            </a:r>
            <a:r>
              <a:rPr lang="en-US" altLang="zh-CN"/>
              <a:t>和</a:t>
            </a:r>
            <a:r>
              <a:rPr lang="en-US" altLang="zh-CN">
                <a:solidFill>
                  <a:srgbClr val="FF0000"/>
                </a:solidFill>
              </a:rPr>
              <a:t>面向切面（AOP）</a:t>
            </a:r>
            <a:r>
              <a:rPr lang="en-US" altLang="zh-CN"/>
              <a:t>。简单来说，Spring是一个分层的JavaSE/EE full-stack(一站式) 轻量级开源框架。</a:t>
            </a:r>
            <a:endParaRPr lang="en-US" altLang="zh-CN"/>
          </a:p>
        </p:txBody>
      </p:sp>
    </p:spTree>
    <p:custDataLst>
      <p:tags r:id="rId3"/>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a:sym typeface="+mn-lt"/>
              </a:rPr>
              <a:t>logback</a:t>
            </a:r>
            <a:r>
              <a:rPr lang="zh-CN" altLang="en-US">
                <a:sym typeface="+mn-lt"/>
              </a:rPr>
              <a:t>简介</a:t>
            </a:r>
            <a:endParaRPr lang="zh-CN" altLang="en-US">
              <a:sym typeface="+mn-lt"/>
            </a:endParaRPr>
          </a:p>
        </p:txBody>
      </p:sp>
      <p:sp>
        <p:nvSpPr>
          <p:cNvPr id="2" name="内容占位符 1"/>
          <p:cNvSpPr>
            <a:spLocks noGrp="1"/>
          </p:cNvSpPr>
          <p:nvPr>
            <p:ph idx="1"/>
            <p:custDataLst>
              <p:tags r:id="rId2"/>
            </p:custDataLst>
          </p:nvPr>
        </p:nvSpPr>
        <p:spPr/>
        <p:txBody>
          <a:bodyPr/>
          <a:lstStyle/>
          <a:p>
            <a:r>
              <a:rPr lang="en-US" altLang="zh-CN">
                <a:sym typeface="+mn-ea"/>
              </a:rPr>
              <a:t>1. </a:t>
            </a:r>
            <a:r>
              <a:rPr lang="zh-CN" altLang="en-US">
                <a:sym typeface="+mn-ea"/>
              </a:rPr>
              <a:t>logback是一个开源的日志组件，logback由三个部分组成，logback-core, logback-classic, logback-access。其中logback-core是其他两个模块的基础。</a:t>
            </a:r>
            <a:endParaRPr lang="zh-CN" altLang="en-US">
              <a:sym typeface="+mn-ea"/>
            </a:endParaRPr>
          </a:p>
          <a:p>
            <a:r>
              <a:rPr lang="en-US" altLang="zh-CN"/>
              <a:t>2. http://logback.qos.ch</a:t>
            </a:r>
            <a:endParaRPr lang="en-US" altLang="zh-CN"/>
          </a:p>
          <a:p>
            <a:r>
              <a:rPr lang="en-US" altLang="zh-CN"/>
              <a:t>3. </a:t>
            </a:r>
            <a:r>
              <a:rPr lang="zh-CN" altLang="en-US"/>
              <a:t>三大件：</a:t>
            </a:r>
            <a:r>
              <a:rPr lang="en-US" altLang="zh-CN"/>
              <a:t>Logger、appender及layout</a:t>
            </a:r>
            <a:endParaRPr lang="en-US" altLang="zh-CN"/>
          </a:p>
        </p:txBody>
      </p:sp>
    </p:spTree>
    <p:custDataLst>
      <p:tags r:id="rId3"/>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a:sym typeface="+mn-lt"/>
              </a:rPr>
              <a:t>属性及配置</a:t>
            </a:r>
            <a:endParaRPr lang="zh-CN" altLang="en-US">
              <a:sym typeface="+mn-lt"/>
            </a:endParaRPr>
          </a:p>
        </p:txBody>
      </p:sp>
      <p:sp>
        <p:nvSpPr>
          <p:cNvPr id="2" name="内容占位符 1"/>
          <p:cNvSpPr>
            <a:spLocks noGrp="1"/>
          </p:cNvSpPr>
          <p:nvPr>
            <p:ph idx="1"/>
            <p:custDataLst>
              <p:tags r:id="rId2"/>
            </p:custDataLst>
          </p:nvPr>
        </p:nvSpPr>
        <p:spPr/>
        <p:txBody>
          <a:bodyPr>
            <a:normAutofit lnSpcReduction="20000"/>
          </a:bodyPr>
          <a:lstStyle/>
          <a:p>
            <a:r>
              <a:rPr lang="en-US" altLang="zh-CN"/>
              <a:t>1. logger context</a:t>
            </a:r>
            <a:endParaRPr lang="en-US" altLang="zh-CN"/>
          </a:p>
          <a:p>
            <a:pPr lvl="1"/>
            <a:r>
              <a:rPr lang="zh-CN" altLang="en-US">
                <a:sym typeface="+mn-ea"/>
              </a:rPr>
              <a:t>各个logger 都被关联到一个 LoggerContext，LoggerContext负责制造logger，也负责以树结构排列各logger。其他所有logger也通过org.slf4j.LoggerFactory 类的静态方法getLogger取得。 getLogger方法以 logger名称为参数。用同一名字调用LoggerFactory.getLogger 方法所得到的永远都是同一个logger对象的引用。</a:t>
            </a:r>
            <a:endParaRPr lang="en-US" altLang="zh-CN"/>
          </a:p>
          <a:p>
            <a:r>
              <a:rPr lang="en-US" altLang="zh-CN"/>
              <a:t>2. </a:t>
            </a:r>
            <a:r>
              <a:rPr lang="zh-CN" altLang="en-US"/>
              <a:t>级别</a:t>
            </a:r>
            <a:endParaRPr lang="zh-CN" altLang="en-US"/>
          </a:p>
          <a:p>
            <a:pPr lvl="1"/>
            <a:r>
              <a:rPr lang="zh-CN" altLang="en-US"/>
              <a:t>Logger 可以被分配级别。级别包括：TRACE、DEBUG、INFO、WARN 和 ERROR</a:t>
            </a:r>
            <a:endParaRPr lang="zh-CN" altLang="en-US"/>
          </a:p>
          <a:p>
            <a:pPr lvl="0"/>
            <a:r>
              <a:rPr lang="en-US" altLang="zh-CN"/>
              <a:t>3. </a:t>
            </a:r>
            <a:r>
              <a:rPr lang="zh-CN" altLang="en-US"/>
              <a:t>优先级</a:t>
            </a:r>
            <a:endParaRPr lang="zh-CN" altLang="en-US"/>
          </a:p>
          <a:p>
            <a:pPr lvl="1"/>
            <a:r>
              <a:rPr lang="en-US" altLang="zh-CN"/>
              <a:t>logger</a:t>
            </a:r>
            <a:r>
              <a:rPr lang="zh-CN" altLang="en-US"/>
              <a:t>.info("..")是一条级别为 INFO的记录语句。记录请求的级别在高于或等于其 logger 的有效级别时被称为被启用，否则，称为被禁用。</a:t>
            </a:r>
            <a:endParaRPr lang="zh-CN" altLang="en-US"/>
          </a:p>
          <a:p>
            <a:pPr lvl="1"/>
            <a:r>
              <a:rPr lang="zh-CN" altLang="en-US"/>
              <a:t>级别排序为： TRACE &lt; DEBUG &lt; INFO &lt; WARN &lt; ERROR</a:t>
            </a:r>
            <a:endParaRPr lang="zh-CN" altLang="en-US"/>
          </a:p>
        </p:txBody>
      </p:sp>
    </p:spTree>
    <p:custDataLst>
      <p:tags r:id="rId3"/>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a:sym typeface="+mn-lt"/>
              </a:rPr>
              <a:t> </a:t>
            </a:r>
            <a:r>
              <a:rPr lang="zh-CN" altLang="en-US">
                <a:sym typeface="+mn-lt"/>
              </a:rPr>
              <a:t>步骤及配置文件</a:t>
            </a:r>
            <a:endParaRPr lang="en-US" altLang="zh-CN">
              <a:sym typeface="+mn-lt"/>
            </a:endParaRPr>
          </a:p>
        </p:txBody>
      </p:sp>
      <p:sp>
        <p:nvSpPr>
          <p:cNvPr id="2" name="内容占位符 1"/>
          <p:cNvSpPr>
            <a:spLocks noGrp="1"/>
          </p:cNvSpPr>
          <p:nvPr>
            <p:ph idx="1"/>
            <p:custDataLst>
              <p:tags r:id="rId2"/>
            </p:custDataLst>
          </p:nvPr>
        </p:nvSpPr>
        <p:spPr/>
        <p:txBody>
          <a:bodyPr>
            <a:normAutofit fontScale="90000"/>
          </a:bodyPr>
          <a:lstStyle/>
          <a:p>
            <a:r>
              <a:rPr lang="en-US" altLang="zh-CN"/>
              <a:t>1.maven</a:t>
            </a:r>
            <a:endParaRPr lang="en-US" altLang="zh-CN"/>
          </a:p>
          <a:p>
            <a:pPr lvl="1"/>
            <a:r>
              <a:rPr lang="en-US" altLang="zh-CN"/>
              <a:t>1.slf4j</a:t>
            </a:r>
            <a:endParaRPr lang="en-US" altLang="zh-CN"/>
          </a:p>
          <a:p>
            <a:pPr lvl="1"/>
            <a:r>
              <a:rPr lang="en-US" altLang="zh-CN"/>
              <a:t>2.logback</a:t>
            </a:r>
            <a:endParaRPr lang="en-US" altLang="zh-CN"/>
          </a:p>
          <a:p>
            <a:pPr lvl="0"/>
            <a:r>
              <a:rPr lang="en-US" altLang="zh-CN"/>
              <a:t>2.logback.xml</a:t>
            </a:r>
            <a:endParaRPr lang="en-US" altLang="zh-CN"/>
          </a:p>
          <a:p>
            <a:pPr lvl="1"/>
            <a:r>
              <a:rPr lang="en-US" altLang="zh-CN"/>
              <a:t>基本结构：以&lt;configuration&gt;开头，后面有零个或多个&lt;appender&gt;元素，有零个或多个&lt;logger&gt;元素，有最多一个&lt;root&gt;元素。</a:t>
            </a:r>
            <a:endParaRPr lang="en-US" altLang="zh-CN"/>
          </a:p>
          <a:p>
            <a:pPr lvl="1"/>
            <a:r>
              <a:rPr lang="en-US" altLang="zh-CN"/>
              <a:t>Logback默认配置的步骤</a:t>
            </a:r>
            <a:endParaRPr lang="en-US" altLang="zh-CN"/>
          </a:p>
          <a:p>
            <a:pPr lvl="2"/>
            <a:r>
              <a:rPr lang="en-US" altLang="zh-CN"/>
              <a:t>尝试在 classpath下查找文件logback-test.xml；</a:t>
            </a:r>
            <a:endParaRPr lang="en-US" altLang="zh-CN"/>
          </a:p>
          <a:p>
            <a:pPr lvl="2"/>
            <a:r>
              <a:rPr lang="en-US" altLang="zh-CN"/>
              <a:t>如果文件不存在，则查找文件logback.xml；</a:t>
            </a:r>
            <a:endParaRPr lang="en-US" altLang="zh-CN"/>
          </a:p>
          <a:p>
            <a:pPr lvl="2"/>
            <a:r>
              <a:rPr lang="en-US" altLang="zh-CN"/>
              <a:t>如果两个文件都不存在，logback用BasicConfigurator自动对自己进行配置，这会导致记录输出到控制台。</a:t>
            </a:r>
            <a:endParaRPr lang="en-US" altLang="zh-CN"/>
          </a:p>
        </p:txBody>
      </p:sp>
    </p:spTree>
    <p:custDataLst>
      <p:tags r:id="rId3"/>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a:sym typeface="+mn-lt"/>
              </a:rPr>
              <a:t>代码演示</a:t>
            </a:r>
            <a:endParaRPr lang="en-US" altLang="zh-CN">
              <a:sym typeface="+mn-lt"/>
            </a:endParaRPr>
          </a:p>
        </p:txBody>
      </p:sp>
      <p:sp>
        <p:nvSpPr>
          <p:cNvPr id="2" name="内容占位符 1"/>
          <p:cNvSpPr>
            <a:spLocks noGrp="1"/>
          </p:cNvSpPr>
          <p:nvPr>
            <p:ph idx="1"/>
            <p:custDataLst>
              <p:tags r:id="rId2"/>
            </p:custDataLst>
          </p:nvPr>
        </p:nvSpPr>
        <p:spPr/>
        <p:txBody>
          <a:bodyPr/>
          <a:lstStyle/>
          <a:p>
            <a:r>
              <a:rPr lang="en-US" altLang="zh-CN"/>
              <a:t>1. </a:t>
            </a:r>
            <a:r>
              <a:rPr lang="zh-CN" altLang="en-US"/>
              <a:t>日志的日志</a:t>
            </a:r>
            <a:endParaRPr lang="zh-CN" altLang="en-US"/>
          </a:p>
          <a:p>
            <a:r>
              <a:rPr lang="en-US" altLang="zh-CN"/>
              <a:t>2. </a:t>
            </a:r>
            <a:r>
              <a:rPr lang="zh-CN" altLang="en-US"/>
              <a:t>常见属性和参数</a:t>
            </a:r>
            <a:endParaRPr lang="zh-CN" altLang="en-US"/>
          </a:p>
          <a:p>
            <a:r>
              <a:rPr lang="en-US" altLang="zh-CN"/>
              <a:t>3. appender</a:t>
            </a:r>
            <a:endParaRPr lang="en-US" altLang="zh-CN"/>
          </a:p>
          <a:p>
            <a:r>
              <a:rPr lang="en-US" altLang="zh-CN"/>
              <a:t>4. </a:t>
            </a:r>
            <a:r>
              <a:rPr lang="zh-CN" altLang="en-US"/>
              <a:t>时间</a:t>
            </a:r>
            <a:endParaRPr lang="zh-CN" altLang="en-US"/>
          </a:p>
          <a:p>
            <a:r>
              <a:rPr lang="en-US" altLang="zh-CN"/>
              <a:t>5. root</a:t>
            </a:r>
            <a:endParaRPr lang="en-US" altLang="zh-CN"/>
          </a:p>
          <a:p>
            <a:r>
              <a:rPr lang="en-US" altLang="zh-CN"/>
              <a:t>6. logger</a:t>
            </a:r>
            <a:endParaRPr lang="en-US" altLang="zh-CN"/>
          </a:p>
        </p:txBody>
      </p:sp>
    </p:spTree>
    <p:custDataLst>
      <p:tags r:id="rId3"/>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custDataLst>
              <p:tags r:id="rId1"/>
            </p:custDataLst>
          </p:nvPr>
        </p:nvSpPr>
        <p:spPr/>
        <p:txBody>
          <a:bodyPr>
            <a:normAutofit fontScale="90000"/>
          </a:bodyPr>
          <a:lstStyle/>
          <a:p>
            <a:r>
              <a:rPr lang="zh-CN" altLang="en-US"/>
              <a:t>技术路线</a:t>
            </a:r>
            <a:endParaRPr lang="zh-CN" altLang="en-US"/>
          </a:p>
        </p:txBody>
      </p:sp>
      <p:sp>
        <p:nvSpPr>
          <p:cNvPr id="20" name="文本占位符 19"/>
          <p:cNvSpPr>
            <a:spLocks noGrp="1"/>
          </p:cNvSpPr>
          <p:nvPr>
            <p:ph type="body" idx="1"/>
            <p:custDataLst>
              <p:tags r:id="rId2"/>
            </p:custDataLst>
          </p:nvPr>
        </p:nvSpPr>
        <p:spPr/>
        <p:txBody>
          <a:bodyPr>
            <a:normAutofit lnSpcReduction="20000"/>
          </a:bodyPr>
          <a:lstStyle/>
          <a:p>
            <a:r>
              <a:rPr lang="zh-CN" altLang="en-US"/>
              <a:t>建议</a:t>
            </a:r>
            <a:endParaRPr lang="zh-CN" altLang="en-US"/>
          </a:p>
        </p:txBody>
      </p:sp>
    </p:spTree>
    <p:custDataLst>
      <p:tags r:id="rId3"/>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a:sym typeface="+mn-lt"/>
              </a:rPr>
              <a:t>技术</a:t>
            </a:r>
            <a:endParaRPr lang="zh-CN" altLang="en-US">
              <a:sym typeface="+mn-lt"/>
            </a:endParaRPr>
          </a:p>
        </p:txBody>
      </p:sp>
      <p:sp>
        <p:nvSpPr>
          <p:cNvPr id="2" name="内容占位符 1"/>
          <p:cNvSpPr>
            <a:spLocks noGrp="1"/>
          </p:cNvSpPr>
          <p:nvPr>
            <p:ph idx="1"/>
            <p:custDataLst>
              <p:tags r:id="rId2"/>
            </p:custDataLst>
          </p:nvPr>
        </p:nvSpPr>
        <p:spPr/>
        <p:txBody>
          <a:bodyPr>
            <a:normAutofit lnSpcReduction="20000"/>
          </a:bodyPr>
          <a:lstStyle/>
          <a:p>
            <a:r>
              <a:rPr lang="zh-CN" altLang="en-US"/>
              <a:t>基础：</a:t>
            </a:r>
            <a:endParaRPr lang="zh-CN" altLang="en-US"/>
          </a:p>
          <a:p>
            <a:pPr lvl="1"/>
            <a:r>
              <a:rPr lang="en-US" altLang="zh-CN" sz="2000"/>
              <a:t>I/O</a:t>
            </a:r>
            <a:r>
              <a:rPr lang="zh-CN" altLang="en-US" sz="2000"/>
              <a:t>、</a:t>
            </a:r>
            <a:r>
              <a:rPr lang="zh-CN" altLang="en-US" sz="2000"/>
              <a:t>泛型、多线程、反射机制、注解</a:t>
            </a:r>
            <a:endParaRPr lang="zh-CN" altLang="en-US" sz="2000"/>
          </a:p>
          <a:p>
            <a:pPr lvl="0"/>
            <a:r>
              <a:rPr lang="zh-CN" altLang="en-US" sz="2400"/>
              <a:t>工具类：</a:t>
            </a:r>
            <a:endParaRPr lang="zh-CN" altLang="en-US"/>
          </a:p>
          <a:p>
            <a:pPr lvl="1"/>
            <a:r>
              <a:rPr lang="en-US" altLang="zh-CN"/>
              <a:t>maven</a:t>
            </a:r>
            <a:r>
              <a:rPr lang="zh-CN" altLang="en-US"/>
              <a:t>、</a:t>
            </a:r>
            <a:r>
              <a:rPr lang="en-US" altLang="zh-CN"/>
              <a:t>git</a:t>
            </a:r>
            <a:r>
              <a:rPr lang="zh-CN" altLang="en-US"/>
              <a:t>及</a:t>
            </a:r>
            <a:r>
              <a:rPr lang="en-US" altLang="zh-CN"/>
              <a:t>github</a:t>
            </a:r>
            <a:r>
              <a:rPr lang="zh-CN" altLang="en-US"/>
              <a:t>、</a:t>
            </a:r>
            <a:r>
              <a:rPr lang="en-US" altLang="zh-CN"/>
              <a:t>IDEA</a:t>
            </a:r>
            <a:endParaRPr lang="en-US" altLang="zh-CN"/>
          </a:p>
          <a:p>
            <a:pPr lvl="0"/>
            <a:r>
              <a:rPr lang="zh-CN" altLang="en-US" sz="2400"/>
              <a:t>常见技术：</a:t>
            </a:r>
            <a:endParaRPr lang="zh-CN" altLang="en-US"/>
          </a:p>
          <a:p>
            <a:pPr lvl="1"/>
            <a:r>
              <a:rPr lang="en-US" altLang="zh-CN"/>
              <a:t>Redis</a:t>
            </a:r>
            <a:r>
              <a:rPr lang="zh-CN" altLang="en-US"/>
              <a:t>、</a:t>
            </a:r>
            <a:r>
              <a:rPr lang="en-US" altLang="zh-CN"/>
              <a:t>webSocket</a:t>
            </a:r>
            <a:r>
              <a:rPr lang="zh-CN" altLang="en-US"/>
              <a:t>、</a:t>
            </a:r>
            <a:r>
              <a:rPr lang="en-US" altLang="zh-CN"/>
              <a:t>quartz</a:t>
            </a:r>
            <a:r>
              <a:rPr lang="zh-CN" altLang="en-US"/>
              <a:t>、</a:t>
            </a:r>
            <a:r>
              <a:rPr lang="en-US" altLang="zh-CN"/>
              <a:t>MQ</a:t>
            </a:r>
            <a:r>
              <a:rPr lang="zh-CN" altLang="en-US"/>
              <a:t>（</a:t>
            </a:r>
            <a:r>
              <a:rPr lang="en-US" altLang="zh-CN"/>
              <a:t>activeMQ rabbitMQ kafaka)</a:t>
            </a:r>
            <a:r>
              <a:rPr lang="zh-CN" altLang="en-US"/>
              <a:t>、</a:t>
            </a:r>
            <a:r>
              <a:rPr lang="en-US" altLang="zh-CN"/>
              <a:t>Nginx</a:t>
            </a:r>
            <a:endParaRPr lang="zh-CN" altLang="en-US"/>
          </a:p>
          <a:p>
            <a:pPr lvl="0"/>
            <a:r>
              <a:rPr lang="zh-CN" altLang="en-US"/>
              <a:t>未来：</a:t>
            </a:r>
            <a:endParaRPr lang="zh-CN" altLang="en-US"/>
          </a:p>
          <a:p>
            <a:pPr lvl="1"/>
            <a:r>
              <a:rPr lang="en-US" altLang="zh-CN"/>
              <a:t>springboot</a:t>
            </a:r>
            <a:endParaRPr lang="en-US" altLang="zh-CN"/>
          </a:p>
          <a:p>
            <a:pPr lvl="1"/>
            <a:r>
              <a:rPr lang="en-US" altLang="zh-CN"/>
              <a:t>springcloud</a:t>
            </a:r>
            <a:endParaRPr lang="en-US" altLang="zh-CN"/>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a:sym typeface="+mn-lt"/>
              </a:rPr>
              <a:t>Spring</a:t>
            </a:r>
            <a:r>
              <a:rPr lang="zh-CN" altLang="en-US">
                <a:sym typeface="+mn-lt"/>
              </a:rPr>
              <a:t>的优势</a:t>
            </a:r>
            <a:endParaRPr lang="zh-CN" altLang="en-US">
              <a:sym typeface="+mn-lt"/>
            </a:endParaRPr>
          </a:p>
        </p:txBody>
      </p:sp>
      <p:sp>
        <p:nvSpPr>
          <p:cNvPr id="2" name="内容占位符 1"/>
          <p:cNvSpPr>
            <a:spLocks noGrp="1"/>
          </p:cNvSpPr>
          <p:nvPr>
            <p:ph idx="1"/>
            <p:custDataLst>
              <p:tags r:id="rId2"/>
            </p:custDataLst>
          </p:nvPr>
        </p:nvSpPr>
        <p:spPr/>
        <p:txBody>
          <a:bodyPr/>
          <a:lstStyle/>
          <a:p>
            <a:r>
              <a:rPr lang="en-US" altLang="zh-CN" sz="1400"/>
              <a:t>方便解耦，简化开发 （高内聚低耦合） </a:t>
            </a:r>
            <a:endParaRPr lang="en-US" altLang="zh-CN" sz="1400"/>
          </a:p>
          <a:p>
            <a:pPr marL="0" indent="0">
              <a:buNone/>
            </a:pPr>
            <a:r>
              <a:rPr lang="en-US" altLang="zh-CN" sz="1400"/>
              <a:t>	Spring就是一个大工厂（容器），可以将所有对象创建和依赖关系维护，交给Spring管理 </a:t>
            </a:r>
            <a:r>
              <a:rPr lang="zh-CN" altLang="en-US" sz="1400"/>
              <a:t>。</a:t>
            </a:r>
            <a:r>
              <a:rPr lang="en-US" altLang="zh-CN" sz="1400"/>
              <a:t>spring工厂是用于生成bean</a:t>
            </a:r>
            <a:r>
              <a:rPr lang="zh-CN" altLang="en-US" sz="1400"/>
              <a:t>。</a:t>
            </a:r>
            <a:endParaRPr lang="en-US" altLang="zh-CN" sz="1400"/>
          </a:p>
          <a:p>
            <a:r>
              <a:rPr lang="en-US" altLang="zh-CN" sz="1400"/>
              <a:t>AOP编程的支持 </a:t>
            </a:r>
            <a:endParaRPr lang="en-US" altLang="zh-CN" sz="1400"/>
          </a:p>
          <a:p>
            <a:pPr marL="0" indent="0">
              <a:buNone/>
            </a:pPr>
            <a:r>
              <a:rPr lang="en-US" altLang="zh-CN" sz="1400"/>
              <a:t>	Spring提供面向切面编程，可以方便的实现对程序进行权限拦截、运行监控等功能</a:t>
            </a:r>
            <a:endParaRPr lang="en-US" altLang="zh-CN" sz="1400"/>
          </a:p>
          <a:p>
            <a:r>
              <a:rPr lang="en-US" altLang="zh-CN" sz="1400"/>
              <a:t>方便程序的测试 </a:t>
            </a:r>
            <a:endParaRPr lang="en-US" altLang="zh-CN" sz="1400"/>
          </a:p>
          <a:p>
            <a:pPr marL="0" indent="0">
              <a:buNone/>
            </a:pPr>
            <a:r>
              <a:rPr lang="en-US" altLang="zh-CN" sz="1400"/>
              <a:t>	Spring对Junit4支持，可以通过注解方便的测试Spring程序</a:t>
            </a:r>
            <a:endParaRPr lang="en-US" altLang="zh-CN" sz="1400"/>
          </a:p>
          <a:p>
            <a:r>
              <a:rPr lang="en-US" altLang="zh-CN" sz="1400"/>
              <a:t>方便集成各种优秀框架 </a:t>
            </a:r>
            <a:endParaRPr lang="en-US" altLang="zh-CN" sz="1400"/>
          </a:p>
          <a:p>
            <a:pPr marL="0" indent="0">
              <a:buNone/>
            </a:pPr>
            <a:r>
              <a:rPr lang="en-US" altLang="zh-CN" sz="1400"/>
              <a:t>	Spring不排斥各种优秀的开源框架，其内部提供了对各种优秀框架（如：Struts、Hibernate、MyBatis、Quartz等）的直接支持</a:t>
            </a:r>
            <a:r>
              <a:rPr lang="zh-CN" altLang="en-US" sz="1400"/>
              <a:t>，而且可以直接管理各种优秀框架。</a:t>
            </a:r>
            <a:endParaRPr lang="en-US" altLang="zh-CN" sz="1400"/>
          </a:p>
          <a:p>
            <a:r>
              <a:rPr lang="en-US" altLang="zh-CN" sz="1400"/>
              <a:t>降低JavaEE API的使用难度 </a:t>
            </a:r>
            <a:endParaRPr lang="en-US" altLang="zh-CN" sz="1400"/>
          </a:p>
          <a:p>
            <a:pPr marL="0" indent="0">
              <a:buNone/>
            </a:pPr>
            <a:r>
              <a:rPr lang="en-US" altLang="zh-CN" sz="1400"/>
              <a:t>	Spring 对JavaEE开发中非常难用的一些API（JDBC、JavaMail、远程调用等），都提供了封装，使这些API应用难度大大降低</a:t>
            </a:r>
            <a:endParaRPr lang="en-US" altLang="zh-CN" sz="1400"/>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lstStyle/>
          <a:p>
            <a:r>
              <a:rPr lang="en-US" altLang="zh-CN">
                <a:sym typeface="+mn-lt"/>
              </a:rPr>
              <a:t>Spring</a:t>
            </a:r>
            <a:r>
              <a:rPr lang="zh-CN" altLang="en-US">
                <a:sym typeface="+mn-lt"/>
              </a:rPr>
              <a:t>结构</a:t>
            </a:r>
            <a:endParaRPr lang="zh-CN" altLang="en-US">
              <a:sym typeface="+mn-lt"/>
            </a:endParaRPr>
          </a:p>
        </p:txBody>
      </p:sp>
      <p:sp>
        <p:nvSpPr>
          <p:cNvPr id="3" name="文本占位符 2"/>
          <p:cNvSpPr>
            <a:spLocks noGrp="1"/>
          </p:cNvSpPr>
          <p:nvPr>
            <p:ph type="body" sz="half" idx="2"/>
            <p:custDataLst>
              <p:tags r:id="rId2"/>
            </p:custDataLst>
          </p:nvPr>
        </p:nvSpPr>
        <p:spPr/>
        <p:txBody>
          <a:bodyPr/>
          <a:lstStyle/>
          <a:p>
            <a:r>
              <a:rPr lang="en-US" altLang="zh-CN">
                <a:sym typeface="+mn-ea"/>
              </a:rPr>
              <a:t> </a:t>
            </a:r>
            <a:endParaRPr lang="en-US" altLang="zh-CN">
              <a:sym typeface="+mn-ea"/>
            </a:endParaRPr>
          </a:p>
        </p:txBody>
      </p:sp>
      <p:pic>
        <p:nvPicPr>
          <p:cNvPr id="5" name="图片占位符 4"/>
          <p:cNvPicPr>
            <a:picLocks noChangeAspect="1"/>
          </p:cNvPicPr>
          <p:nvPr>
            <p:ph type="pic" idx="1"/>
          </p:nvPr>
        </p:nvPicPr>
        <p:blipFill>
          <a:blip r:embed="rId3"/>
          <a:stretch>
            <a:fillRect/>
          </a:stretch>
        </p:blipFill>
        <p:spPr>
          <a:xfrm>
            <a:off x="1757045" y="1731645"/>
            <a:ext cx="8677275" cy="4782185"/>
          </a:xfrm>
          <a:prstGeom prst="rect">
            <a:avLst/>
          </a:prstGeom>
        </p:spPr>
      </p:pic>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custDataLst>
              <p:tags r:id="rId1"/>
            </p:custDataLst>
          </p:nvPr>
        </p:nvSpPr>
        <p:spPr/>
        <p:txBody>
          <a:bodyPr>
            <a:normAutofit fontScale="90000"/>
          </a:bodyPr>
          <a:lstStyle/>
          <a:p>
            <a:r>
              <a:rPr lang="en-US" altLang="zh-CN"/>
              <a:t>1.1 IOC</a:t>
            </a:r>
            <a:endParaRPr lang="en-US" altLang="zh-CN"/>
          </a:p>
        </p:txBody>
      </p:sp>
      <p:sp>
        <p:nvSpPr>
          <p:cNvPr id="20" name="文本占位符 19"/>
          <p:cNvSpPr>
            <a:spLocks noGrp="1"/>
          </p:cNvSpPr>
          <p:nvPr>
            <p:ph type="body" idx="1"/>
            <p:custDataLst>
              <p:tags r:id="rId2"/>
            </p:custDataLst>
          </p:nvPr>
        </p:nvSpPr>
        <p:spPr/>
        <p:txBody>
          <a:bodyPr>
            <a:normAutofit lnSpcReduction="20000"/>
          </a:bodyPr>
          <a:lstStyle/>
          <a:p>
            <a:r>
              <a:rPr lang="en-US" altLang="zh-CN"/>
              <a:t>PART 01</a:t>
            </a:r>
            <a:endParaRPr lang="en-US" altLang="zh-CN"/>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a:sym typeface="+mn-lt"/>
              </a:rPr>
              <a:t>IOC</a:t>
            </a:r>
            <a:endParaRPr lang="en-US" altLang="zh-CN">
              <a:sym typeface="+mn-lt"/>
            </a:endParaRPr>
          </a:p>
        </p:txBody>
      </p:sp>
      <p:sp>
        <p:nvSpPr>
          <p:cNvPr id="2" name="内容占位符 1"/>
          <p:cNvSpPr>
            <a:spLocks noGrp="1"/>
          </p:cNvSpPr>
          <p:nvPr>
            <p:ph idx="1"/>
            <p:custDataLst>
              <p:tags r:id="rId2"/>
            </p:custDataLst>
          </p:nvPr>
        </p:nvSpPr>
        <p:spPr/>
        <p:txBody>
          <a:bodyPr/>
          <a:lstStyle/>
          <a:p>
            <a:r>
              <a:rPr lang="en-US" altLang="zh-CN"/>
              <a:t>IOC 反转控制 是Spring的基础，Inversion Of Control </a:t>
            </a:r>
            <a:endParaRPr lang="en-US" altLang="zh-CN"/>
          </a:p>
          <a:p>
            <a:r>
              <a:rPr lang="en-US" altLang="zh-CN"/>
              <a:t>简单说就是创建对象由以前的程序员自己new 构造方法来调用，变成了交由Spring创建对象 </a:t>
            </a:r>
            <a:endParaRPr lang="en-US" altLang="zh-CN"/>
          </a:p>
          <a:p>
            <a:r>
              <a:rPr lang="en-US" altLang="zh-CN"/>
              <a:t>DI 依赖注入 Dependency Inject. 简单地说就是拿到的对象的属性，已经被注入好相关值了，直接使用即可。</a:t>
            </a:r>
            <a:endParaRPr lang="en-US" altLang="zh-CN"/>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962024" y="304312"/>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zh-CN" altLang="en-US">
                <a:solidFill>
                  <a:schemeClr val="tx2"/>
                </a:solidFill>
                <a:sym typeface="+mn-lt"/>
              </a:rPr>
              <a:t>代码演示</a:t>
            </a:r>
            <a:r>
              <a:rPr lang="en-US" altLang="zh-CN">
                <a:solidFill>
                  <a:schemeClr val="tx2"/>
                </a:solidFill>
                <a:sym typeface="+mn-lt"/>
              </a:rPr>
              <a:t>+</a:t>
            </a:r>
            <a:r>
              <a:rPr lang="zh-CN" altLang="en-US">
                <a:solidFill>
                  <a:schemeClr val="tx2"/>
                </a:solidFill>
                <a:sym typeface="+mn-lt"/>
              </a:rPr>
              <a:t>原理</a:t>
            </a:r>
            <a:endParaRPr lang="zh-CN" altLang="en-US">
              <a:solidFill>
                <a:schemeClr val="tx2"/>
              </a:solidFill>
              <a:sym typeface="+mn-lt"/>
            </a:endParaRPr>
          </a:p>
        </p:txBody>
      </p:sp>
      <p:sp>
        <p:nvSpPr>
          <p:cNvPr id="3" name="文本框 2"/>
          <p:cNvSpPr txBox="1"/>
          <p:nvPr>
            <p:custDataLst>
              <p:tags r:id="rId2"/>
            </p:custDataLst>
          </p:nvPr>
        </p:nvSpPr>
        <p:spPr>
          <a:xfrm>
            <a:off x="962025" y="1200785"/>
            <a:ext cx="10039985" cy="5240655"/>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1800" dirty="0">
                <a:solidFill>
                  <a:schemeClr val="bg1">
                    <a:lumMod val="50000"/>
                  </a:schemeClr>
                </a:solidFill>
                <a:latin typeface="+mn-lt"/>
                <a:ea typeface="+mn-ea"/>
              </a:rPr>
              <a:t>传统的方式：</a:t>
            </a:r>
            <a:endParaRPr lang="zh-CN" altLang="en-US" sz="1800" dirty="0">
              <a:solidFill>
                <a:schemeClr val="bg1">
                  <a:lumMod val="50000"/>
                </a:schemeClr>
              </a:solidFill>
              <a:latin typeface="+mn-lt"/>
              <a:ea typeface="+mn-ea"/>
            </a:endParaRPr>
          </a:p>
          <a:p>
            <a:r>
              <a:rPr lang="en-US" altLang="zh-CN" sz="1800" dirty="0">
                <a:solidFill>
                  <a:schemeClr val="bg1">
                    <a:lumMod val="50000"/>
                  </a:schemeClr>
                </a:solidFill>
                <a:latin typeface="+mn-lt"/>
                <a:ea typeface="+mn-ea"/>
              </a:rPr>
              <a:t>	</a:t>
            </a:r>
            <a:r>
              <a:rPr lang="zh-CN" altLang="en-US" sz="1800" dirty="0">
                <a:solidFill>
                  <a:schemeClr val="bg1">
                    <a:lumMod val="50000"/>
                  </a:schemeClr>
                </a:solidFill>
                <a:latin typeface="+mn-lt"/>
                <a:ea typeface="+mn-ea"/>
              </a:rPr>
              <a:t> </a:t>
            </a:r>
            <a:r>
              <a:rPr lang="en-US" altLang="zh-CN" sz="1800" dirty="0">
                <a:solidFill>
                  <a:srgbClr val="FF0000"/>
                </a:solidFill>
                <a:latin typeface="+mn-lt"/>
                <a:ea typeface="+mn-ea"/>
              </a:rPr>
              <a:t>Car c =new Car();</a:t>
            </a:r>
            <a:endParaRPr lang="zh-CN" altLang="en-US" sz="1800" dirty="0">
              <a:solidFill>
                <a:schemeClr val="bg1">
                  <a:lumMod val="50000"/>
                </a:schemeClr>
              </a:solidFill>
              <a:latin typeface="+mn-lt"/>
              <a:ea typeface="+mn-ea"/>
            </a:endParaRPr>
          </a:p>
          <a:p>
            <a:r>
              <a:rPr lang="en-US" altLang="zh-CN" sz="1800" dirty="0">
                <a:solidFill>
                  <a:schemeClr val="bg1">
                    <a:lumMod val="50000"/>
                  </a:schemeClr>
                </a:solidFill>
                <a:latin typeface="+mn-lt"/>
                <a:ea typeface="+mn-ea"/>
              </a:rPr>
              <a:t>	</a:t>
            </a:r>
            <a:r>
              <a:rPr lang="zh-CN" altLang="en-US" sz="1800" dirty="0">
                <a:solidFill>
                  <a:schemeClr val="bg1">
                    <a:lumMod val="50000"/>
                  </a:schemeClr>
                </a:solidFill>
                <a:latin typeface="+mn-lt"/>
                <a:ea typeface="+mn-ea"/>
              </a:rPr>
              <a:t>通过new 关键字主动创建一个对象</a:t>
            </a:r>
            <a:endParaRPr lang="zh-CN" altLang="en-US" sz="1800" dirty="0">
              <a:solidFill>
                <a:schemeClr val="bg1">
                  <a:lumMod val="50000"/>
                </a:schemeClr>
              </a:solidFill>
              <a:latin typeface="+mn-lt"/>
              <a:ea typeface="+mn-ea"/>
            </a:endParaRPr>
          </a:p>
          <a:p>
            <a:r>
              <a:rPr lang="zh-CN" altLang="en-US" sz="1800" dirty="0">
                <a:solidFill>
                  <a:schemeClr val="bg1">
                    <a:lumMod val="50000"/>
                  </a:schemeClr>
                </a:solidFill>
                <a:latin typeface="+mn-lt"/>
                <a:ea typeface="+mn-ea"/>
              </a:rPr>
              <a:t>IOC方式</a:t>
            </a:r>
            <a:r>
              <a:rPr lang="en-US" altLang="zh-CN" sz="1800" dirty="0">
                <a:solidFill>
                  <a:schemeClr val="bg1">
                    <a:lumMod val="50000"/>
                  </a:schemeClr>
                </a:solidFill>
                <a:latin typeface="+mn-lt"/>
                <a:ea typeface="+mn-ea"/>
              </a:rPr>
              <a:t>:</a:t>
            </a:r>
            <a:endParaRPr lang="en-US" altLang="zh-CN" sz="1800" dirty="0">
              <a:solidFill>
                <a:schemeClr val="bg1">
                  <a:lumMod val="50000"/>
                </a:schemeClr>
              </a:solidFill>
              <a:latin typeface="+mn-lt"/>
              <a:ea typeface="+mn-ea"/>
            </a:endParaRPr>
          </a:p>
          <a:p>
            <a:r>
              <a:rPr lang="en-US" altLang="zh-CN" sz="1800" dirty="0">
                <a:solidFill>
                  <a:schemeClr val="bg1">
                    <a:lumMod val="50000"/>
                  </a:schemeClr>
                </a:solidFill>
                <a:latin typeface="+mn-lt"/>
                <a:ea typeface="+mn-ea"/>
              </a:rPr>
              <a:t>	</a:t>
            </a:r>
            <a:r>
              <a:rPr lang="en-US" altLang="zh-CN" sz="1800" dirty="0">
                <a:solidFill>
                  <a:srgbClr val="FF0000"/>
                </a:solidFill>
                <a:latin typeface="+mn-lt"/>
                <a:ea typeface="+mn-ea"/>
              </a:rPr>
              <a:t>car </a:t>
            </a:r>
            <a:r>
              <a:rPr lang="zh-CN" altLang="en-US" sz="1800" dirty="0">
                <a:solidFill>
                  <a:srgbClr val="FF0000"/>
                </a:solidFill>
                <a:latin typeface="+mn-lt"/>
                <a:ea typeface="+mn-ea"/>
              </a:rPr>
              <a:t>由 </a:t>
            </a:r>
            <a:r>
              <a:rPr lang="en-US" altLang="zh-CN" sz="1800" dirty="0">
                <a:solidFill>
                  <a:srgbClr val="FF0000"/>
                </a:solidFill>
                <a:latin typeface="+mn-lt"/>
                <a:ea typeface="+mn-ea"/>
              </a:rPr>
              <a:t>spring “new” </a:t>
            </a:r>
            <a:r>
              <a:rPr lang="zh-CN" altLang="en-US" sz="1800" dirty="0">
                <a:solidFill>
                  <a:srgbClr val="FF0000"/>
                </a:solidFill>
                <a:latin typeface="+mn-lt"/>
                <a:ea typeface="+mn-ea"/>
              </a:rPr>
              <a:t>出来。</a:t>
            </a:r>
            <a:endParaRPr lang="zh-CN" altLang="en-US" sz="1800" dirty="0">
              <a:solidFill>
                <a:srgbClr val="FF0000"/>
              </a:solidFill>
              <a:latin typeface="+mn-lt"/>
              <a:ea typeface="+mn-ea"/>
            </a:endParaRPr>
          </a:p>
          <a:p>
            <a:r>
              <a:rPr lang="en-US" altLang="zh-CN" sz="1800" dirty="0">
                <a:solidFill>
                  <a:schemeClr val="bg1">
                    <a:lumMod val="50000"/>
                  </a:schemeClr>
                </a:solidFill>
                <a:latin typeface="+mn-lt"/>
                <a:ea typeface="+mn-ea"/>
              </a:rPr>
              <a:t>	</a:t>
            </a:r>
            <a:r>
              <a:rPr lang="zh-CN" altLang="en-US" sz="1800" dirty="0">
                <a:solidFill>
                  <a:schemeClr val="bg1">
                    <a:lumMod val="50000"/>
                  </a:schemeClr>
                </a:solidFill>
                <a:latin typeface="+mn-lt"/>
                <a:ea typeface="+mn-ea"/>
              </a:rPr>
              <a:t>对象的生命周期由Spring来管理，直接从Spring那里去获取一个对象。 IOC是反转控制 (Inversion Of Control)的缩写，就像控制权从本来在自己手里，交给了Spring。 </a:t>
            </a:r>
            <a:endParaRPr lang="zh-CN" altLang="en-US" sz="1800" dirty="0">
              <a:solidFill>
                <a:schemeClr val="bg1">
                  <a:lumMod val="50000"/>
                </a:schemeClr>
              </a:solidFill>
              <a:latin typeface="+mn-lt"/>
              <a:ea typeface="+mn-ea"/>
            </a:endParaRPr>
          </a:p>
          <a:p>
            <a:r>
              <a:rPr lang="zh-CN" altLang="en-US" sz="1800" dirty="0">
                <a:solidFill>
                  <a:schemeClr val="bg1">
                    <a:lumMod val="50000"/>
                  </a:schemeClr>
                </a:solidFill>
                <a:latin typeface="+mn-lt"/>
                <a:ea typeface="+mn-ea"/>
              </a:rPr>
              <a:t>打个比喻：</a:t>
            </a:r>
            <a:endParaRPr lang="zh-CN" altLang="en-US" sz="1800" dirty="0">
              <a:solidFill>
                <a:schemeClr val="bg1">
                  <a:lumMod val="50000"/>
                </a:schemeClr>
              </a:solidFill>
              <a:latin typeface="+mn-lt"/>
              <a:ea typeface="+mn-ea"/>
            </a:endParaRPr>
          </a:p>
          <a:p>
            <a:r>
              <a:rPr lang="en-US" altLang="zh-CN" sz="1800" dirty="0">
                <a:solidFill>
                  <a:schemeClr val="bg1">
                    <a:lumMod val="50000"/>
                  </a:schemeClr>
                </a:solidFill>
                <a:latin typeface="+mn-lt"/>
                <a:ea typeface="+mn-ea"/>
              </a:rPr>
              <a:t>	</a:t>
            </a:r>
            <a:r>
              <a:rPr lang="zh-CN" altLang="en-US" sz="1800" dirty="0">
                <a:solidFill>
                  <a:schemeClr val="bg1">
                    <a:lumMod val="50000"/>
                  </a:schemeClr>
                </a:solidFill>
                <a:latin typeface="+mn-lt"/>
                <a:ea typeface="+mn-ea"/>
              </a:rPr>
              <a:t>传统方式：相当于你自己去菜市场new 了一只鸡，不过是生鸡，要自己拔毛，去内脏，再上花椒，酱油，烤制，经过各种工序之后，才可以食用。</a:t>
            </a:r>
            <a:endParaRPr lang="zh-CN" altLang="en-US" sz="1800" dirty="0">
              <a:solidFill>
                <a:schemeClr val="bg1">
                  <a:lumMod val="50000"/>
                </a:schemeClr>
              </a:solidFill>
              <a:latin typeface="+mn-lt"/>
              <a:ea typeface="+mn-ea"/>
            </a:endParaRPr>
          </a:p>
          <a:p>
            <a:r>
              <a:rPr lang="en-US" altLang="zh-CN" sz="1800" dirty="0">
                <a:solidFill>
                  <a:schemeClr val="bg1">
                    <a:lumMod val="50000"/>
                  </a:schemeClr>
                </a:solidFill>
                <a:latin typeface="+mn-lt"/>
                <a:ea typeface="+mn-ea"/>
              </a:rPr>
              <a:t>	</a:t>
            </a:r>
            <a:r>
              <a:rPr lang="zh-CN" altLang="en-US" sz="1800" dirty="0">
                <a:solidFill>
                  <a:schemeClr val="bg1">
                    <a:lumMod val="50000"/>
                  </a:schemeClr>
                </a:solidFill>
                <a:latin typeface="+mn-lt"/>
                <a:ea typeface="+mn-ea"/>
              </a:rPr>
              <a:t> IOC：相当于去馆子(Spring)点了一只鸡，交到你手上的时候，已经五味俱全，你就只管吃就行了。</a:t>
            </a:r>
            <a:endParaRPr lang="zh-CN" altLang="en-US" sz="1800" dirty="0">
              <a:solidFill>
                <a:schemeClr val="bg1">
                  <a:lumMod val="50000"/>
                </a:schemeClr>
              </a:solidFill>
              <a:latin typeface="+mn-lt"/>
              <a:ea typeface="+mn-ea"/>
            </a:endParaRPr>
          </a:p>
        </p:txBody>
      </p:sp>
    </p:spTree>
    <p:custDataLst>
      <p:tags r:id="rId3"/>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5081"/>
</p:tagLst>
</file>

<file path=ppt/tags/tag10.xml><?xml version="1.0" encoding="utf-8"?>
<p:tagLst xmlns:p="http://schemas.openxmlformats.org/presentationml/2006/main">
  <p:tag name="KSO_WM_TAG_VERSION" val="1.0"/>
  <p:tag name="KSO_WM_BEAUTIFY_FLAG" val="#wm#"/>
  <p:tag name="KSO_WM_UNIT_TYPE" val="i"/>
  <p:tag name="KSO_WM_UNIT_ID" val="custom20185081_6*i*44"/>
  <p:tag name="KSO_WM_TEMPLATE_CATEGORY" val="custom"/>
  <p:tag name="KSO_WM_TEMPLATE_INDEX" val="20185081"/>
  <p:tag name="KSO_WM_UNIT_INDEX" val="44"/>
</p:tagLst>
</file>

<file path=ppt/tags/tag100.xml><?xml version="1.0" encoding="utf-8"?>
<p:tagLst xmlns:p="http://schemas.openxmlformats.org/presentationml/2006/main">
  <p:tag name="KSO_WM_TAG_VERSION" val="1.0"/>
  <p:tag name="KSO_WM_BEAUTIFY_FLAG" val="#wm#"/>
  <p:tag name="KSO_WM_UNIT_TYPE" val="i"/>
  <p:tag name="KSO_WM_UNIT_ID" val="custom20185081_6*i*213"/>
  <p:tag name="KSO_WM_TEMPLATE_CATEGORY" val="custom"/>
  <p:tag name="KSO_WM_TEMPLATE_INDEX" val="20185081"/>
  <p:tag name="KSO_WM_UNIT_INDEX" val="213"/>
</p:tagLst>
</file>

<file path=ppt/tags/tag101.xml><?xml version="1.0" encoding="utf-8"?>
<p:tagLst xmlns:p="http://schemas.openxmlformats.org/presentationml/2006/main">
  <p:tag name="KSO_WM_TAG_VERSION" val="1.0"/>
  <p:tag name="KSO_WM_BEAUTIFY_FLAG" val="#wm#"/>
  <p:tag name="KSO_WM_UNIT_TYPE" val="i"/>
  <p:tag name="KSO_WM_UNIT_ID" val="custom20185081_6*i*214"/>
  <p:tag name="KSO_WM_TEMPLATE_CATEGORY" val="custom"/>
  <p:tag name="KSO_WM_TEMPLATE_INDEX" val="20185081"/>
  <p:tag name="KSO_WM_UNIT_INDEX" val="214"/>
</p:tagLst>
</file>

<file path=ppt/tags/tag102.xml><?xml version="1.0" encoding="utf-8"?>
<p:tagLst xmlns:p="http://schemas.openxmlformats.org/presentationml/2006/main">
  <p:tag name="KSO_WM_TAG_VERSION" val="1.0"/>
  <p:tag name="KSO_WM_BEAUTIFY_FLAG" val="#wm#"/>
  <p:tag name="KSO_WM_UNIT_TYPE" val="i"/>
  <p:tag name="KSO_WM_UNIT_ID" val="custom20185081_6*i*215"/>
  <p:tag name="KSO_WM_TEMPLATE_CATEGORY" val="custom"/>
  <p:tag name="KSO_WM_TEMPLATE_INDEX" val="20185081"/>
  <p:tag name="KSO_WM_UNIT_INDEX" val="215"/>
</p:tagLst>
</file>

<file path=ppt/tags/tag103.xml><?xml version="1.0" encoding="utf-8"?>
<p:tagLst xmlns:p="http://schemas.openxmlformats.org/presentationml/2006/main">
  <p:tag name="KSO_WM_TAG_VERSION" val="1.0"/>
  <p:tag name="KSO_WM_BEAUTIFY_FLAG" val="#wm#"/>
  <p:tag name="KSO_WM_UNIT_TYPE" val="i"/>
  <p:tag name="KSO_WM_UNIT_ID" val="custom20185081_6*i*216"/>
  <p:tag name="KSO_WM_TEMPLATE_CATEGORY" val="custom"/>
  <p:tag name="KSO_WM_TEMPLATE_INDEX" val="20185081"/>
  <p:tag name="KSO_WM_UNIT_INDEX" val="216"/>
</p:tagLst>
</file>

<file path=ppt/tags/tag104.xml><?xml version="1.0" encoding="utf-8"?>
<p:tagLst xmlns:p="http://schemas.openxmlformats.org/presentationml/2006/main">
  <p:tag name="KSO_WM_TAG_VERSION" val="1.0"/>
  <p:tag name="KSO_WM_BEAUTIFY_FLAG" val="#wm#"/>
  <p:tag name="KSO_WM_UNIT_TYPE" val="i"/>
  <p:tag name="KSO_WM_UNIT_ID" val="custom20185081_6*i*217"/>
  <p:tag name="KSO_WM_TEMPLATE_CATEGORY" val="custom"/>
  <p:tag name="KSO_WM_TEMPLATE_INDEX" val="20185081"/>
  <p:tag name="KSO_WM_UNIT_INDEX" val="217"/>
</p:tagLst>
</file>

<file path=ppt/tags/tag105.xml><?xml version="1.0" encoding="utf-8"?>
<p:tagLst xmlns:p="http://schemas.openxmlformats.org/presentationml/2006/main">
  <p:tag name="KSO_WM_TAG_VERSION" val="1.0"/>
  <p:tag name="KSO_WM_BEAUTIFY_FLAG" val="#wm#"/>
  <p:tag name="KSO_WM_UNIT_TYPE" val="i"/>
  <p:tag name="KSO_WM_UNIT_ID" val="custom20185081_6*i*218"/>
  <p:tag name="KSO_WM_TEMPLATE_CATEGORY" val="custom"/>
  <p:tag name="KSO_WM_TEMPLATE_INDEX" val="20185081"/>
  <p:tag name="KSO_WM_UNIT_INDEX" val="218"/>
</p:tagLst>
</file>

<file path=ppt/tags/tag106.xml><?xml version="1.0" encoding="utf-8"?>
<p:tagLst xmlns:p="http://schemas.openxmlformats.org/presentationml/2006/main">
  <p:tag name="KSO_WM_TAG_VERSION" val="1.0"/>
  <p:tag name="KSO_WM_BEAUTIFY_FLAG" val="#wm#"/>
  <p:tag name="KSO_WM_UNIT_TYPE" val="i"/>
  <p:tag name="KSO_WM_UNIT_ID" val="custom20185081_6*i*219"/>
  <p:tag name="KSO_WM_TEMPLATE_CATEGORY" val="custom"/>
  <p:tag name="KSO_WM_TEMPLATE_INDEX" val="20185081"/>
  <p:tag name="KSO_WM_UNIT_INDEX" val="219"/>
</p:tagLst>
</file>

<file path=ppt/tags/tag107.xml><?xml version="1.0" encoding="utf-8"?>
<p:tagLst xmlns:p="http://schemas.openxmlformats.org/presentationml/2006/main">
  <p:tag name="KSO_WM_TAG_VERSION" val="1.0"/>
  <p:tag name="KSO_WM_BEAUTIFY_FLAG" val="#wm#"/>
  <p:tag name="KSO_WM_UNIT_TYPE" val="i"/>
  <p:tag name="KSO_WM_UNIT_ID" val="custom20185081_6*i*220"/>
  <p:tag name="KSO_WM_TEMPLATE_CATEGORY" val="custom"/>
  <p:tag name="KSO_WM_TEMPLATE_INDEX" val="20185081"/>
  <p:tag name="KSO_WM_UNIT_INDEX" val="220"/>
</p:tagLst>
</file>

<file path=ppt/tags/tag108.xml><?xml version="1.0" encoding="utf-8"?>
<p:tagLst xmlns:p="http://schemas.openxmlformats.org/presentationml/2006/main">
  <p:tag name="KSO_WM_TAG_VERSION" val="1.0"/>
  <p:tag name="KSO_WM_BEAUTIFY_FLAG" val="#wm#"/>
  <p:tag name="KSO_WM_UNIT_TYPE" val="i"/>
  <p:tag name="KSO_WM_UNIT_ID" val="custom20185081_6*i*221"/>
  <p:tag name="KSO_WM_TEMPLATE_CATEGORY" val="custom"/>
  <p:tag name="KSO_WM_TEMPLATE_INDEX" val="20185081"/>
  <p:tag name="KSO_WM_UNIT_INDEX" val="221"/>
</p:tagLst>
</file>

<file path=ppt/tags/tag109.xml><?xml version="1.0" encoding="utf-8"?>
<p:tagLst xmlns:p="http://schemas.openxmlformats.org/presentationml/2006/main">
  <p:tag name="KSO_WM_TAG_VERSION" val="1.0"/>
  <p:tag name="KSO_WM_BEAUTIFY_FLAG" val="#wm#"/>
  <p:tag name="KSO_WM_UNIT_TYPE" val="i"/>
  <p:tag name="KSO_WM_UNIT_ID" val="custom20185081_6*i*222"/>
  <p:tag name="KSO_WM_TEMPLATE_CATEGORY" val="custom"/>
  <p:tag name="KSO_WM_TEMPLATE_INDEX" val="20185081"/>
  <p:tag name="KSO_WM_UNIT_INDEX" val="222"/>
</p:tagLst>
</file>

<file path=ppt/tags/tag11.xml><?xml version="1.0" encoding="utf-8"?>
<p:tagLst xmlns:p="http://schemas.openxmlformats.org/presentationml/2006/main">
  <p:tag name="KSO_WM_TAG_VERSION" val="1.0"/>
  <p:tag name="KSO_WM_BEAUTIFY_FLAG" val="#wm#"/>
  <p:tag name="KSO_WM_UNIT_TYPE" val="i"/>
  <p:tag name="KSO_WM_UNIT_ID" val="custom20185081_6*i*45"/>
  <p:tag name="KSO_WM_TEMPLATE_CATEGORY" val="custom"/>
  <p:tag name="KSO_WM_TEMPLATE_INDEX" val="20185081"/>
  <p:tag name="KSO_WM_UNIT_INDEX" val="45"/>
</p:tagLst>
</file>

<file path=ppt/tags/tag110.xml><?xml version="1.0" encoding="utf-8"?>
<p:tagLst xmlns:p="http://schemas.openxmlformats.org/presentationml/2006/main">
  <p:tag name="KSO_WM_TAG_VERSION" val="1.0"/>
  <p:tag name="KSO_WM_BEAUTIFY_FLAG" val="#wm#"/>
  <p:tag name="KSO_WM_UNIT_TYPE" val="i"/>
  <p:tag name="KSO_WM_UNIT_ID" val="custom20185081_6*i*223"/>
  <p:tag name="KSO_WM_TEMPLATE_CATEGORY" val="custom"/>
  <p:tag name="KSO_WM_TEMPLATE_INDEX" val="20185081"/>
  <p:tag name="KSO_WM_UNIT_INDEX" val="223"/>
</p:tagLst>
</file>

<file path=ppt/tags/tag111.xml><?xml version="1.0" encoding="utf-8"?>
<p:tagLst xmlns:p="http://schemas.openxmlformats.org/presentationml/2006/main">
  <p:tag name="KSO_WM_TAG_VERSION" val="1.0"/>
  <p:tag name="KSO_WM_BEAUTIFY_FLAG" val="#wm#"/>
  <p:tag name="KSO_WM_UNIT_TYPE" val="i"/>
  <p:tag name="KSO_WM_UNIT_ID" val="custom20185081_6*i*224"/>
  <p:tag name="KSO_WM_TEMPLATE_CATEGORY" val="custom"/>
  <p:tag name="KSO_WM_TEMPLATE_INDEX" val="20185081"/>
  <p:tag name="KSO_WM_UNIT_INDEX" val="224"/>
</p:tagLst>
</file>

<file path=ppt/tags/tag112.xml><?xml version="1.0" encoding="utf-8"?>
<p:tagLst xmlns:p="http://schemas.openxmlformats.org/presentationml/2006/main">
  <p:tag name="KSO_WM_TAG_VERSION" val="1.0"/>
  <p:tag name="KSO_WM_BEAUTIFY_FLAG" val="#wm#"/>
  <p:tag name="KSO_WM_UNIT_TYPE" val="i"/>
  <p:tag name="KSO_WM_UNIT_ID" val="custom20185081_6*i*225"/>
  <p:tag name="KSO_WM_TEMPLATE_CATEGORY" val="custom"/>
  <p:tag name="KSO_WM_TEMPLATE_INDEX" val="20185081"/>
  <p:tag name="KSO_WM_UNIT_INDEX" val="225"/>
</p:tagLst>
</file>

<file path=ppt/tags/tag113.xml><?xml version="1.0" encoding="utf-8"?>
<p:tagLst xmlns:p="http://schemas.openxmlformats.org/presentationml/2006/main">
  <p:tag name="KSO_WM_TAG_VERSION" val="1.0"/>
  <p:tag name="KSO_WM_BEAUTIFY_FLAG" val="#wm#"/>
  <p:tag name="KSO_WM_UNIT_TYPE" val="i"/>
  <p:tag name="KSO_WM_UNIT_ID" val="custom20185081_6*i*226"/>
  <p:tag name="KSO_WM_TEMPLATE_CATEGORY" val="custom"/>
  <p:tag name="KSO_WM_TEMPLATE_INDEX" val="20185081"/>
  <p:tag name="KSO_WM_UNIT_INDEX" val="226"/>
</p:tagLst>
</file>

<file path=ppt/tags/tag114.xml><?xml version="1.0" encoding="utf-8"?>
<p:tagLst xmlns:p="http://schemas.openxmlformats.org/presentationml/2006/main">
  <p:tag name="KSO_WM_TAG_VERSION" val="1.0"/>
  <p:tag name="KSO_WM_BEAUTIFY_FLAG" val="#wm#"/>
  <p:tag name="KSO_WM_UNIT_TYPE" val="i"/>
  <p:tag name="KSO_WM_UNIT_ID" val="custom20185081_6*i*227"/>
  <p:tag name="KSO_WM_TEMPLATE_CATEGORY" val="custom"/>
  <p:tag name="KSO_WM_TEMPLATE_INDEX" val="20185081"/>
  <p:tag name="KSO_WM_UNIT_INDEX" val="227"/>
</p:tagLst>
</file>

<file path=ppt/tags/tag115.xml><?xml version="1.0" encoding="utf-8"?>
<p:tagLst xmlns:p="http://schemas.openxmlformats.org/presentationml/2006/main">
  <p:tag name="KSO_WM_TAG_VERSION" val="1.0"/>
  <p:tag name="KSO_WM_BEAUTIFY_FLAG" val="#wm#"/>
  <p:tag name="KSO_WM_UNIT_TYPE" val="i"/>
  <p:tag name="KSO_WM_UNIT_ID" val="custom20185081_6*i*228"/>
  <p:tag name="KSO_WM_TEMPLATE_CATEGORY" val="custom"/>
  <p:tag name="KSO_WM_TEMPLATE_INDEX" val="20185081"/>
  <p:tag name="KSO_WM_UNIT_INDEX" val="228"/>
</p:tagLst>
</file>

<file path=ppt/tags/tag116.xml><?xml version="1.0" encoding="utf-8"?>
<p:tagLst xmlns:p="http://schemas.openxmlformats.org/presentationml/2006/main">
  <p:tag name="KSO_WM_TAG_VERSION" val="1.0"/>
  <p:tag name="KSO_WM_BEAUTIFY_FLAG" val="#wm#"/>
  <p:tag name="KSO_WM_UNIT_TYPE" val="i"/>
  <p:tag name="KSO_WM_UNIT_ID" val="custom20185081_6*i*229"/>
  <p:tag name="KSO_WM_TEMPLATE_CATEGORY" val="custom"/>
  <p:tag name="KSO_WM_TEMPLATE_INDEX" val="20185081"/>
  <p:tag name="KSO_WM_UNIT_INDEX" val="229"/>
</p:tagLst>
</file>

<file path=ppt/tags/tag117.xml><?xml version="1.0" encoding="utf-8"?>
<p:tagLst xmlns:p="http://schemas.openxmlformats.org/presentationml/2006/main">
  <p:tag name="KSO_WM_TAG_VERSION" val="1.0"/>
  <p:tag name="KSO_WM_BEAUTIFY_FLAG" val="#wm#"/>
  <p:tag name="KSO_WM_UNIT_TYPE" val="i"/>
  <p:tag name="KSO_WM_UNIT_ID" val="custom20185081_6*i*230"/>
  <p:tag name="KSO_WM_TEMPLATE_CATEGORY" val="custom"/>
  <p:tag name="KSO_WM_TEMPLATE_INDEX" val="20185081"/>
  <p:tag name="KSO_WM_UNIT_INDEX" val="230"/>
</p:tagLst>
</file>

<file path=ppt/tags/tag118.xml><?xml version="1.0" encoding="utf-8"?>
<p:tagLst xmlns:p="http://schemas.openxmlformats.org/presentationml/2006/main">
  <p:tag name="KSO_WM_TAG_VERSION" val="1.0"/>
  <p:tag name="KSO_WM_BEAUTIFY_FLAG" val="#wm#"/>
  <p:tag name="KSO_WM_UNIT_TYPE" val="i"/>
  <p:tag name="KSO_WM_UNIT_ID" val="custom20185081_6*i*231"/>
  <p:tag name="KSO_WM_TEMPLATE_CATEGORY" val="custom"/>
  <p:tag name="KSO_WM_TEMPLATE_INDEX" val="20185081"/>
  <p:tag name="KSO_WM_UNIT_INDEX" val="231"/>
</p:tagLst>
</file>

<file path=ppt/tags/tag119.xml><?xml version="1.0" encoding="utf-8"?>
<p:tagLst xmlns:p="http://schemas.openxmlformats.org/presentationml/2006/main">
  <p:tag name="KSO_WM_TAG_VERSION" val="1.0"/>
  <p:tag name="KSO_WM_BEAUTIFY_FLAG" val="#wm#"/>
  <p:tag name="KSO_WM_UNIT_TYPE" val="i"/>
  <p:tag name="KSO_WM_UNIT_ID" val="custom20185081_6*i*232"/>
  <p:tag name="KSO_WM_TEMPLATE_CATEGORY" val="custom"/>
  <p:tag name="KSO_WM_TEMPLATE_INDEX" val="20185081"/>
  <p:tag name="KSO_WM_UNIT_INDEX" val="232"/>
</p:tagLst>
</file>

<file path=ppt/tags/tag12.xml><?xml version="1.0" encoding="utf-8"?>
<p:tagLst xmlns:p="http://schemas.openxmlformats.org/presentationml/2006/main">
  <p:tag name="KSO_WM_TAG_VERSION" val="1.0"/>
  <p:tag name="KSO_WM_BEAUTIFY_FLAG" val="#wm#"/>
  <p:tag name="KSO_WM_UNIT_TYPE" val="i"/>
  <p:tag name="KSO_WM_UNIT_ID" val="custom20185081_6*i*46"/>
  <p:tag name="KSO_WM_TEMPLATE_CATEGORY" val="custom"/>
  <p:tag name="KSO_WM_TEMPLATE_INDEX" val="20185081"/>
  <p:tag name="KSO_WM_UNIT_INDEX" val="46"/>
</p:tagLst>
</file>

<file path=ppt/tags/tag120.xml><?xml version="1.0" encoding="utf-8"?>
<p:tagLst xmlns:p="http://schemas.openxmlformats.org/presentationml/2006/main">
  <p:tag name="KSO_WM_TAG_VERSION" val="1.0"/>
  <p:tag name="KSO_WM_BEAUTIFY_FLAG" val="#wm#"/>
  <p:tag name="KSO_WM_UNIT_TYPE" val="i"/>
  <p:tag name="KSO_WM_UNIT_ID" val="custom20185081_6*i*233"/>
  <p:tag name="KSO_WM_TEMPLATE_CATEGORY" val="custom"/>
  <p:tag name="KSO_WM_TEMPLATE_INDEX" val="20185081"/>
  <p:tag name="KSO_WM_UNIT_INDEX" val="233"/>
</p:tagLst>
</file>

<file path=ppt/tags/tag121.xml><?xml version="1.0" encoding="utf-8"?>
<p:tagLst xmlns:p="http://schemas.openxmlformats.org/presentationml/2006/main">
  <p:tag name="KSO_WM_TAG_VERSION" val="1.0"/>
  <p:tag name="KSO_WM_BEAUTIFY_FLAG" val="#wm#"/>
  <p:tag name="KSO_WM_UNIT_TYPE" val="i"/>
  <p:tag name="KSO_WM_UNIT_ID" val="custom20185081_6*i*234"/>
  <p:tag name="KSO_WM_TEMPLATE_CATEGORY" val="custom"/>
  <p:tag name="KSO_WM_TEMPLATE_INDEX" val="20185081"/>
  <p:tag name="KSO_WM_UNIT_INDEX" val="234"/>
</p:tagLst>
</file>

<file path=ppt/tags/tag122.xml><?xml version="1.0" encoding="utf-8"?>
<p:tagLst xmlns:p="http://schemas.openxmlformats.org/presentationml/2006/main">
  <p:tag name="KSO_WM_TAG_VERSION" val="1.0"/>
  <p:tag name="KSO_WM_BEAUTIFY_FLAG" val="#wm#"/>
  <p:tag name="KSO_WM_UNIT_TYPE" val="i"/>
  <p:tag name="KSO_WM_UNIT_ID" val="custom20185081_6*i*281"/>
  <p:tag name="KSO_WM_TEMPLATE_CATEGORY" val="custom"/>
  <p:tag name="KSO_WM_TEMPLATE_INDEX" val="20185081"/>
  <p:tag name="KSO_WM_UNIT_INDEX" val="281"/>
</p:tagLst>
</file>

<file path=ppt/tags/tag123.xml><?xml version="1.0" encoding="utf-8"?>
<p:tagLst xmlns:p="http://schemas.openxmlformats.org/presentationml/2006/main">
  <p:tag name="KSO_WM_TAG_VERSION" val="1.0"/>
  <p:tag name="KSO_WM_BEAUTIFY_FLAG" val="#wm#"/>
  <p:tag name="KSO_WM_UNIT_TYPE" val="i"/>
  <p:tag name="KSO_WM_UNIT_ID" val="custom20185081_6*i*282"/>
  <p:tag name="KSO_WM_TEMPLATE_CATEGORY" val="custom"/>
  <p:tag name="KSO_WM_TEMPLATE_INDEX" val="20185081"/>
  <p:tag name="KSO_WM_UNIT_INDEX" val="282"/>
</p:tagLst>
</file>

<file path=ppt/tags/tag124.xml><?xml version="1.0" encoding="utf-8"?>
<p:tagLst xmlns:p="http://schemas.openxmlformats.org/presentationml/2006/main">
  <p:tag name="KSO_WM_TAG_VERSION" val="1.0"/>
  <p:tag name="KSO_WM_BEAUTIFY_FLAG" val="#wm#"/>
  <p:tag name="KSO_WM_UNIT_TYPE" val="i"/>
  <p:tag name="KSO_WM_UNIT_ID" val="custom20185081_6*i*283"/>
  <p:tag name="KSO_WM_TEMPLATE_CATEGORY" val="custom"/>
  <p:tag name="KSO_WM_TEMPLATE_INDEX" val="20185081"/>
  <p:tag name="KSO_WM_UNIT_INDEX" val="283"/>
</p:tagLst>
</file>

<file path=ppt/tags/tag125.xml><?xml version="1.0" encoding="utf-8"?>
<p:tagLst xmlns:p="http://schemas.openxmlformats.org/presentationml/2006/main">
  <p:tag name="KSO_WM_TEMPLATE_CATEGORY" val="custom"/>
  <p:tag name="KSO_WM_TEMPLATE_INDEX" val="20185081"/>
  <p:tag name="KSO_WM_UNIT_TYPE" val="a"/>
  <p:tag name="KSO_WM_UNIT_INDEX" val="1"/>
  <p:tag name="KSO_WM_UNIT_ID" val="custom20185081_6*a*1"/>
  <p:tag name="KSO_WM_UNIT_LAYERLEVEL" val="1"/>
  <p:tag name="KSO_WM_UNIT_ISCONTENTSTITLE" val="1"/>
  <p:tag name="KSO_WM_UNIT_VALUE" val="2"/>
  <p:tag name="KSO_WM_UNIT_HIGHLIGHT" val="0"/>
  <p:tag name="KSO_WM_UNIT_COMPATIBLE" val="0"/>
  <p:tag name="KSO_WM_UNIT_CLEAR" val="0"/>
  <p:tag name="KSO_WM_BEAUTIFY_FLAG" val="#wm#"/>
  <p:tag name="KSO_WM_TAG_VERSION" val="1.0"/>
  <p:tag name="KSO_WM_UNIT_PRESET_TEXT" val="目录"/>
</p:tagLst>
</file>

<file path=ppt/tags/tag126.xml><?xml version="1.0" encoding="utf-8"?>
<p:tagLst xmlns:p="http://schemas.openxmlformats.org/presentationml/2006/main">
  <p:tag name="KSO_WM_TEMPLATE_CATEGORY" val="custom"/>
  <p:tag name="KSO_WM_TEMPLATE_INDEX" val="20185081"/>
  <p:tag name="KSO_WM_UNIT_TYPE" val="l_h_i"/>
  <p:tag name="KSO_WM_UNIT_INDEX" val="1_1_1"/>
  <p:tag name="KSO_WM_UNIT_ID" val="custom20185081_6*l_h_i*1_1_1"/>
  <p:tag name="KSO_WM_UNIT_LAYERLEVEL" val="1_1_1"/>
  <p:tag name="KSO_WM_BEAUTIFY_FLAG" val="#wm#"/>
  <p:tag name="KSO_WM_TAG_VERSION" val="1.0"/>
  <p:tag name="KSO_WM_DIAGRAM_GROUP_CODE" val="l1-1"/>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27.xml><?xml version="1.0" encoding="utf-8"?>
<p:tagLst xmlns:p="http://schemas.openxmlformats.org/presentationml/2006/main">
  <p:tag name="KSO_WM_TEMPLATE_CATEGORY" val="custom"/>
  <p:tag name="KSO_WM_TEMPLATE_INDEX" val="20185081"/>
  <p:tag name="KSO_WM_UNIT_TYPE" val="l_h_i"/>
  <p:tag name="KSO_WM_UNIT_INDEX" val="1_1_2"/>
  <p:tag name="KSO_WM_UNIT_ID" val="custom20185081_6*l_h_i*1_1_2"/>
  <p:tag name="KSO_WM_UNIT_LAYERLEVEL" val="1_1_1"/>
  <p:tag name="KSO_WM_BEAUTIFY_FLAG" val="#wm#"/>
  <p:tag name="KSO_WM_TAG_VERSION" val="1.0"/>
  <p:tag name="KSO_WM_DIAGRAM_GROUP_CODE" val="l1-1"/>
  <p:tag name="KSO_WM_UNIT_LINE_FORE_SCHEMECOLOR_INDEX" val="5"/>
  <p:tag name="KSO_WM_UNIT_LINE_FILL_TYPE" val="2"/>
  <p:tag name="KSO_WM_UNIT_USESOURCEFORMAT_APPLY" val="1"/>
</p:tagLst>
</file>

<file path=ppt/tags/tag128.xml><?xml version="1.0" encoding="utf-8"?>
<p:tagLst xmlns:p="http://schemas.openxmlformats.org/presentationml/2006/main">
  <p:tag name="KSO_WM_TAG_VERSION" val="1.0"/>
  <p:tag name="KSO_WM_BEAUTIFY_FLAG" val="#wm#"/>
  <p:tag name="KSO_WM_UNIT_TYPE" val="i"/>
  <p:tag name="KSO_WM_UNIT_ID" val="custom20185081_6*i*237"/>
  <p:tag name="KSO_WM_TEMPLATE_CATEGORY" val="custom"/>
  <p:tag name="KSO_WM_TEMPLATE_INDEX" val="20185081"/>
  <p:tag name="KSO_WM_UNIT_INDEX" val="237"/>
</p:tagLst>
</file>

<file path=ppt/tags/tag129.xml><?xml version="1.0" encoding="utf-8"?>
<p:tagLst xmlns:p="http://schemas.openxmlformats.org/presentationml/2006/main">
  <p:tag name="KSO_WM_TEMPLATE_CATEGORY" val="custom"/>
  <p:tag name="KSO_WM_TEMPLATE_INDEX" val="20185081"/>
  <p:tag name="KSO_WM_UNIT_TYPE" val="l_h_i"/>
  <p:tag name="KSO_WM_UNIT_INDEX" val="1_1_3"/>
  <p:tag name="KSO_WM_UNIT_ID" val="custom20185081_6*l_h_i*1_1_3"/>
  <p:tag name="KSO_WM_UNIT_LAYERLEVEL" val="1_1_1"/>
  <p:tag name="KSO_WM_BEAUTIFY_FLAG" val="#wm#"/>
  <p:tag name="KSO_WM_TAG_VERSION" val="1.0"/>
  <p:tag name="KSO_WM_DIAGRAM_GROUP_CODE" val="l1-1"/>
  <p:tag name="KSO_WM_UNIT_LINE_FORE_SCHEMECOLOR_INDEX" val="5"/>
  <p:tag name="KSO_WM_UNIT_LINE_FILL_TYPE" val="2"/>
  <p:tag name="KSO_WM_UNIT_TEXT_FILL_FORE_SCHEMECOLOR_INDEX" val="2"/>
  <p:tag name="KSO_WM_UNIT_TEXT_FILL_TYPE" val="1"/>
  <p:tag name="KSO_WM_UNIT_USESOURCEFORMAT_APPLY" val="1"/>
</p:tagLst>
</file>

<file path=ppt/tags/tag13.xml><?xml version="1.0" encoding="utf-8"?>
<p:tagLst xmlns:p="http://schemas.openxmlformats.org/presentationml/2006/main">
  <p:tag name="KSO_WM_TAG_VERSION" val="1.0"/>
  <p:tag name="KSO_WM_BEAUTIFY_FLAG" val="#wm#"/>
  <p:tag name="KSO_WM_UNIT_TYPE" val="i"/>
  <p:tag name="KSO_WM_UNIT_ID" val="custom20185081_6*i*47"/>
  <p:tag name="KSO_WM_TEMPLATE_CATEGORY" val="custom"/>
  <p:tag name="KSO_WM_TEMPLATE_INDEX" val="20185081"/>
  <p:tag name="KSO_WM_UNIT_INDEX" val="47"/>
</p:tagLst>
</file>

<file path=ppt/tags/tag130.xml><?xml version="1.0" encoding="utf-8"?>
<p:tagLst xmlns:p="http://schemas.openxmlformats.org/presentationml/2006/main">
  <p:tag name="KSO_WM_TEMPLATE_CATEGORY" val="custom"/>
  <p:tag name="KSO_WM_TEMPLATE_INDEX" val="20185081"/>
  <p:tag name="KSO_WM_UNIT_TYPE" val="l_h_i"/>
  <p:tag name="KSO_WM_UNIT_INDEX" val="1_1_4"/>
  <p:tag name="KSO_WM_UNIT_ID" val="custom20185081_6*l_h_i*1_1_4"/>
  <p:tag name="KSO_WM_UNIT_LAYERLEVEL" val="1_1_1"/>
  <p:tag name="KSO_WM_BEAUTIFY_FLAG" val="#wm#"/>
  <p:tag name="KSO_WM_TAG_VERSION" val="1.0"/>
  <p:tag name="KSO_WM_DIAGRAM_GROUP_CODE" val="l1-1"/>
  <p:tag name="KSO_WM_UNIT_LINE_FORE_SCHEMECOLOR_INDEX" val="5"/>
  <p:tag name="KSO_WM_UNIT_LINE_FILL_TYPE" val="2"/>
  <p:tag name="KSO_WM_UNIT_TEXT_FILL_FORE_SCHEMECOLOR_INDEX" val="2"/>
  <p:tag name="KSO_WM_UNIT_TEXT_FILL_TYPE" val="1"/>
  <p:tag name="KSO_WM_UNIT_USESOURCEFORMAT_APPLY" val="1"/>
</p:tagLst>
</file>

<file path=ppt/tags/tag131.xml><?xml version="1.0" encoding="utf-8"?>
<p:tagLst xmlns:p="http://schemas.openxmlformats.org/presentationml/2006/main">
  <p:tag name="KSO_WM_TEMPLATE_CATEGORY" val="custom"/>
  <p:tag name="KSO_WM_TEMPLATE_INDEX" val="20185081"/>
  <p:tag name="KSO_WM_UNIT_TYPE" val="l_h_i"/>
  <p:tag name="KSO_WM_UNIT_INDEX" val="1_1_5"/>
  <p:tag name="KSO_WM_UNIT_ID" val="custom20185081_6*l_h_i*1_1_5"/>
  <p:tag name="KSO_WM_UNIT_LAYERLEVEL" val="1_1_1"/>
  <p:tag name="KSO_WM_BEAUTIFY_FLAG" val="#wm#"/>
  <p:tag name="KSO_WM_TAG_VERSION" val="1.0"/>
  <p:tag name="KSO_WM_DIAGRAM_GROUP_CODE" val="l1-1"/>
  <p:tag name="KSO_WM_UNIT_LINE_FORE_SCHEMECOLOR_INDEX" val="5"/>
  <p:tag name="KSO_WM_UNIT_LINE_FILL_TYPE" val="2"/>
  <p:tag name="KSO_WM_UNIT_TEXT_FILL_FORE_SCHEMECOLOR_INDEX" val="2"/>
  <p:tag name="KSO_WM_UNIT_TEXT_FILL_TYPE" val="1"/>
  <p:tag name="KSO_WM_UNIT_USESOURCEFORMAT_APPLY" val="1"/>
</p:tagLst>
</file>

<file path=ppt/tags/tag132.xml><?xml version="1.0" encoding="utf-8"?>
<p:tagLst xmlns:p="http://schemas.openxmlformats.org/presentationml/2006/main">
  <p:tag name="KSO_WM_TEMPLATE_CATEGORY" val="custom"/>
  <p:tag name="KSO_WM_TEMPLATE_INDEX" val="20185081"/>
  <p:tag name="KSO_WM_UNIT_TYPE" val="l_h_i"/>
  <p:tag name="KSO_WM_UNIT_INDEX" val="1_1_6"/>
  <p:tag name="KSO_WM_UNIT_ID" val="custom20185081_6*l_h_i*1_1_6"/>
  <p:tag name="KSO_WM_UNIT_LAYERLEVEL" val="1_1_1"/>
  <p:tag name="KSO_WM_BEAUTIFY_FLAG" val="#wm#"/>
  <p:tag name="KSO_WM_TAG_VERSION" val="1.0"/>
  <p:tag name="KSO_WM_DIAGRAM_GROUP_CODE" val="l1-1"/>
  <p:tag name="KSO_WM_UNIT_LINE_FORE_SCHEMECOLOR_INDEX" val="5"/>
  <p:tag name="KSO_WM_UNIT_LINE_FILL_TYPE" val="2"/>
  <p:tag name="KSO_WM_UNIT_TEXT_FILL_FORE_SCHEMECOLOR_INDEX" val="2"/>
  <p:tag name="KSO_WM_UNIT_TEXT_FILL_TYPE" val="1"/>
  <p:tag name="KSO_WM_UNIT_USESOURCEFORMAT_APPLY" val="1"/>
</p:tagLst>
</file>

<file path=ppt/tags/tag133.xml><?xml version="1.0" encoding="utf-8"?>
<p:tagLst xmlns:p="http://schemas.openxmlformats.org/presentationml/2006/main">
  <p:tag name="KSO_WM_TEMPLATE_CATEGORY" val="custom"/>
  <p:tag name="KSO_WM_TEMPLATE_INDEX" val="20185081"/>
  <p:tag name="KSO_WM_UNIT_TYPE" val="l_h_i"/>
  <p:tag name="KSO_WM_UNIT_INDEX" val="1_1_7"/>
  <p:tag name="KSO_WM_UNIT_ID" val="custom20185081_6*l_h_i*1_1_7"/>
  <p:tag name="KSO_WM_UNIT_LAYERLEVEL" val="1_1_1"/>
  <p:tag name="KSO_WM_BEAUTIFY_FLAG" val="#wm#"/>
  <p:tag name="KSO_WM_TAG_VERSION" val="1.0"/>
  <p:tag name="KSO_WM_DIAGRAM_GROUP_CODE" val="l1-1"/>
  <p:tag name="KSO_WM_UNIT_LINE_FORE_SCHEMECOLOR_INDEX" val="5"/>
  <p:tag name="KSO_WM_UNIT_LINE_FILL_TYPE" val="2"/>
  <p:tag name="KSO_WM_UNIT_TEXT_FILL_FORE_SCHEMECOLOR_INDEX" val="2"/>
  <p:tag name="KSO_WM_UNIT_TEXT_FILL_TYPE" val="1"/>
  <p:tag name="KSO_WM_UNIT_USESOURCEFORMAT_APPLY" val="1"/>
</p:tagLst>
</file>

<file path=ppt/tags/tag134.xml><?xml version="1.0" encoding="utf-8"?>
<p:tagLst xmlns:p="http://schemas.openxmlformats.org/presentationml/2006/main">
  <p:tag name="KSO_WM_TEMPLATE_CATEGORY" val="custom"/>
  <p:tag name="KSO_WM_TEMPLATE_INDEX" val="20185081"/>
  <p:tag name="KSO_WM_UNIT_TYPE" val="l_h_i"/>
  <p:tag name="KSO_WM_UNIT_INDEX" val="1_1_8"/>
  <p:tag name="KSO_WM_UNIT_ID" val="custom20185081_6*l_h_i*1_1_8"/>
  <p:tag name="KSO_WM_UNIT_LAYERLEVEL" val="1_1_1"/>
  <p:tag name="KSO_WM_BEAUTIFY_FLAG" val="#wm#"/>
  <p:tag name="KSO_WM_TAG_VERSION" val="1.0"/>
  <p:tag name="KSO_WM_DIAGRAM_GROUP_CODE" val="l1-1"/>
  <p:tag name="KSO_WM_UNIT_LINE_FORE_SCHEMECOLOR_INDEX" val="5"/>
  <p:tag name="KSO_WM_UNIT_LINE_FILL_TYPE" val="2"/>
  <p:tag name="KSO_WM_UNIT_TEXT_FILL_FORE_SCHEMECOLOR_INDEX" val="2"/>
  <p:tag name="KSO_WM_UNIT_TEXT_FILL_TYPE" val="1"/>
  <p:tag name="KSO_WM_UNIT_USESOURCEFORMAT_APPLY" val="1"/>
</p:tagLst>
</file>

<file path=ppt/tags/tag135.xml><?xml version="1.0" encoding="utf-8"?>
<p:tagLst xmlns:p="http://schemas.openxmlformats.org/presentationml/2006/main">
  <p:tag name="KSO_WM_TEMPLATE_CATEGORY" val="custom"/>
  <p:tag name="KSO_WM_TEMPLATE_INDEX" val="20185081"/>
  <p:tag name="KSO_WM_UNIT_TYPE" val="l_h_i"/>
  <p:tag name="KSO_WM_UNIT_INDEX" val="1_1_9"/>
  <p:tag name="KSO_WM_UNIT_ID" val="custom20185081_6*l_h_i*1_1_9"/>
  <p:tag name="KSO_WM_UNIT_LAYERLEVEL" val="1_1_1"/>
  <p:tag name="KSO_WM_BEAUTIFY_FLAG" val="#wm#"/>
  <p:tag name="KSO_WM_TAG_VERSION" val="1.0"/>
  <p:tag name="KSO_WM_DIAGRAM_GROUP_CODE" val="l1-1"/>
  <p:tag name="KSO_WM_UNIT_LINE_FORE_SCHEMECOLOR_INDEX" val="5"/>
  <p:tag name="KSO_WM_UNIT_LINE_FILL_TYPE" val="2"/>
  <p:tag name="KSO_WM_UNIT_TEXT_FILL_FORE_SCHEMECOLOR_INDEX" val="2"/>
  <p:tag name="KSO_WM_UNIT_TEXT_FILL_TYPE" val="1"/>
  <p:tag name="KSO_WM_UNIT_USESOURCEFORMAT_APPLY" val="1"/>
</p:tagLst>
</file>

<file path=ppt/tags/tag136.xml><?xml version="1.0" encoding="utf-8"?>
<p:tagLst xmlns:p="http://schemas.openxmlformats.org/presentationml/2006/main">
  <p:tag name="KSO_WM_TEMPLATE_CATEGORY" val="custom"/>
  <p:tag name="KSO_WM_TEMPLATE_INDEX" val="20185081"/>
  <p:tag name="KSO_WM_UNIT_TYPE" val="l_h_i"/>
  <p:tag name="KSO_WM_UNIT_INDEX" val="1_2_1"/>
  <p:tag name="KSO_WM_UNIT_ID" val="custom20185081_6*l_h_i*1_2_1"/>
  <p:tag name="KSO_WM_UNIT_LAYERLEVEL" val="1_1_1"/>
  <p:tag name="KSO_WM_BEAUTIFY_FLAG" val="#wm#"/>
  <p:tag name="KSO_WM_TAG_VERSION" val="1.0"/>
  <p:tag name="KSO_WM_DIAGRAM_GROUP_CODE" val="l1-1"/>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37.xml><?xml version="1.0" encoding="utf-8"?>
<p:tagLst xmlns:p="http://schemas.openxmlformats.org/presentationml/2006/main">
  <p:tag name="KSO_WM_TEMPLATE_CATEGORY" val="custom"/>
  <p:tag name="KSO_WM_TEMPLATE_INDEX" val="20185081"/>
  <p:tag name="KSO_WM_UNIT_TYPE" val="l_h_i"/>
  <p:tag name="KSO_WM_UNIT_INDEX" val="1_2_2"/>
  <p:tag name="KSO_WM_UNIT_ID" val="custom20185081_6*l_h_i*1_2_2"/>
  <p:tag name="KSO_WM_UNIT_LAYERLEVEL" val="1_1_1"/>
  <p:tag name="KSO_WM_BEAUTIFY_FLAG" val="#wm#"/>
  <p:tag name="KSO_WM_TAG_VERSION" val="1.0"/>
  <p:tag name="KSO_WM_DIAGRAM_GROUP_CODE" val="l1-1"/>
  <p:tag name="KSO_WM_UNIT_LINE_FORE_SCHEMECOLOR_INDEX" val="5"/>
  <p:tag name="KSO_WM_UNIT_LINE_FILL_TYPE" val="2"/>
  <p:tag name="KSO_WM_UNIT_USESOURCEFORMAT_APPLY" val="1"/>
</p:tagLst>
</file>

<file path=ppt/tags/tag138.xml><?xml version="1.0" encoding="utf-8"?>
<p:tagLst xmlns:p="http://schemas.openxmlformats.org/presentationml/2006/main">
  <p:tag name="KSO_WM_TAG_VERSION" val="1.0"/>
  <p:tag name="KSO_WM_BEAUTIFY_FLAG" val="#wm#"/>
  <p:tag name="KSO_WM_UNIT_TYPE" val="i"/>
  <p:tag name="KSO_WM_UNIT_ID" val="custom20185081_6*i*254"/>
  <p:tag name="KSO_WM_TEMPLATE_CATEGORY" val="custom"/>
  <p:tag name="KSO_WM_TEMPLATE_INDEX" val="20185081"/>
  <p:tag name="KSO_WM_UNIT_INDEX" val="254"/>
</p:tagLst>
</file>

<file path=ppt/tags/tag139.xml><?xml version="1.0" encoding="utf-8"?>
<p:tagLst xmlns:p="http://schemas.openxmlformats.org/presentationml/2006/main">
  <p:tag name="KSO_WM_TEMPLATE_CATEGORY" val="custom"/>
  <p:tag name="KSO_WM_TEMPLATE_INDEX" val="20185081"/>
  <p:tag name="KSO_WM_UNIT_TYPE" val="l_h_i"/>
  <p:tag name="KSO_WM_UNIT_INDEX" val="1_2_3"/>
  <p:tag name="KSO_WM_UNIT_ID" val="custom20185081_6*l_h_i*1_2_3"/>
  <p:tag name="KSO_WM_UNIT_LAYERLEVEL" val="1_1_1"/>
  <p:tag name="KSO_WM_BEAUTIFY_FLAG" val="#wm#"/>
  <p:tag name="KSO_WM_TAG_VERSION" val="1.0"/>
  <p:tag name="KSO_WM_DIAGRAM_GROUP_CODE" val="l1-1"/>
  <p:tag name="KSO_WM_UNIT_LINE_FORE_SCHEMECOLOR_INDEX" val="5"/>
  <p:tag name="KSO_WM_UNIT_LINE_FILL_TYPE" val="2"/>
  <p:tag name="KSO_WM_UNIT_TEXT_FILL_FORE_SCHEMECOLOR_INDEX" val="2"/>
  <p:tag name="KSO_WM_UNIT_TEXT_FILL_TYPE" val="1"/>
  <p:tag name="KSO_WM_UNIT_USESOURCEFORMAT_APPLY" val="1"/>
</p:tagLst>
</file>

<file path=ppt/tags/tag14.xml><?xml version="1.0" encoding="utf-8"?>
<p:tagLst xmlns:p="http://schemas.openxmlformats.org/presentationml/2006/main">
  <p:tag name="KSO_WM_TAG_VERSION" val="1.0"/>
  <p:tag name="KSO_WM_BEAUTIFY_FLAG" val="#wm#"/>
  <p:tag name="KSO_WM_UNIT_TYPE" val="i"/>
  <p:tag name="KSO_WM_UNIT_ID" val="custom20185081_6*i*48"/>
  <p:tag name="KSO_WM_TEMPLATE_CATEGORY" val="custom"/>
  <p:tag name="KSO_WM_TEMPLATE_INDEX" val="20185081"/>
  <p:tag name="KSO_WM_UNIT_INDEX" val="48"/>
</p:tagLst>
</file>

<file path=ppt/tags/tag140.xml><?xml version="1.0" encoding="utf-8"?>
<p:tagLst xmlns:p="http://schemas.openxmlformats.org/presentationml/2006/main">
  <p:tag name="KSO_WM_TEMPLATE_CATEGORY" val="custom"/>
  <p:tag name="KSO_WM_TEMPLATE_INDEX" val="20185081"/>
  <p:tag name="KSO_WM_UNIT_TYPE" val="l_h_i"/>
  <p:tag name="KSO_WM_UNIT_INDEX" val="1_2_4"/>
  <p:tag name="KSO_WM_UNIT_ID" val="custom20185081_6*l_h_i*1_2_4"/>
  <p:tag name="KSO_WM_UNIT_LAYERLEVEL" val="1_1_1"/>
  <p:tag name="KSO_WM_BEAUTIFY_FLAG" val="#wm#"/>
  <p:tag name="KSO_WM_TAG_VERSION" val="1.0"/>
  <p:tag name="KSO_WM_DIAGRAM_GROUP_CODE" val="l1-1"/>
  <p:tag name="KSO_WM_UNIT_LINE_FORE_SCHEMECOLOR_INDEX" val="5"/>
  <p:tag name="KSO_WM_UNIT_LINE_FILL_TYPE" val="2"/>
  <p:tag name="KSO_WM_UNIT_TEXT_FILL_FORE_SCHEMECOLOR_INDEX" val="2"/>
  <p:tag name="KSO_WM_UNIT_TEXT_FILL_TYPE" val="1"/>
  <p:tag name="KSO_WM_UNIT_USESOURCEFORMAT_APPLY" val="1"/>
</p:tagLst>
</file>

<file path=ppt/tags/tag141.xml><?xml version="1.0" encoding="utf-8"?>
<p:tagLst xmlns:p="http://schemas.openxmlformats.org/presentationml/2006/main">
  <p:tag name="KSO_WM_TEMPLATE_CATEGORY" val="custom"/>
  <p:tag name="KSO_WM_TEMPLATE_INDEX" val="20185081"/>
  <p:tag name="KSO_WM_UNIT_TYPE" val="l_h_i"/>
  <p:tag name="KSO_WM_UNIT_INDEX" val="1_2_5"/>
  <p:tag name="KSO_WM_UNIT_ID" val="custom20185081_6*l_h_i*1_2_5"/>
  <p:tag name="KSO_WM_UNIT_LAYERLEVEL" val="1_1_1"/>
  <p:tag name="KSO_WM_BEAUTIFY_FLAG" val="#wm#"/>
  <p:tag name="KSO_WM_TAG_VERSION" val="1.0"/>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42.xml><?xml version="1.0" encoding="utf-8"?>
<p:tagLst xmlns:p="http://schemas.openxmlformats.org/presentationml/2006/main">
  <p:tag name="KSO_WM_TEMPLATE_CATEGORY" val="custom"/>
  <p:tag name="KSO_WM_TEMPLATE_INDEX" val="20185081"/>
  <p:tag name="KSO_WM_UNIT_TYPE" val="l_h_i"/>
  <p:tag name="KSO_WM_UNIT_INDEX" val="1_2_6"/>
  <p:tag name="KSO_WM_UNIT_ID" val="custom20185081_6*l_h_i*1_2_6"/>
  <p:tag name="KSO_WM_UNIT_LAYERLEVEL" val="1_1_1"/>
  <p:tag name="KSO_WM_BEAUTIFY_FLAG" val="#wm#"/>
  <p:tag name="KSO_WM_TAG_VERSION" val="1.0"/>
  <p:tag name="KSO_WM_DIAGRAM_GROUP_CODE" val="l1-1"/>
  <p:tag name="KSO_WM_UNIT_LINE_FORE_SCHEMECOLOR_INDEX" val="5"/>
  <p:tag name="KSO_WM_UNIT_LINE_FILL_TYPE" val="2"/>
  <p:tag name="KSO_WM_UNIT_TEXT_FILL_FORE_SCHEMECOLOR_INDEX" val="2"/>
  <p:tag name="KSO_WM_UNIT_TEXT_FILL_TYPE" val="1"/>
  <p:tag name="KSO_WM_UNIT_USESOURCEFORMAT_APPLY" val="1"/>
</p:tagLst>
</file>

<file path=ppt/tags/tag143.xml><?xml version="1.0" encoding="utf-8"?>
<p:tagLst xmlns:p="http://schemas.openxmlformats.org/presentationml/2006/main">
  <p:tag name="KSO_WM_TEMPLATE_CATEGORY" val="custom"/>
  <p:tag name="KSO_WM_TEMPLATE_INDEX" val="20185081"/>
  <p:tag name="KSO_WM_UNIT_TYPE" val="l_h_i"/>
  <p:tag name="KSO_WM_UNIT_INDEX" val="1_3_1"/>
  <p:tag name="KSO_WM_UNIT_ID" val="custom20185081_6*l_h_i*1_3_1"/>
  <p:tag name="KSO_WM_UNIT_LAYERLEVEL" val="1_1_1"/>
  <p:tag name="KSO_WM_BEAUTIFY_FLAG" val="#wm#"/>
  <p:tag name="KSO_WM_TAG_VERSION" val="1.0"/>
  <p:tag name="KSO_WM_DIAGRAM_GROUP_CODE" val="l1-1"/>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44.xml><?xml version="1.0" encoding="utf-8"?>
<p:tagLst xmlns:p="http://schemas.openxmlformats.org/presentationml/2006/main">
  <p:tag name="KSO_WM_TEMPLATE_CATEGORY" val="custom"/>
  <p:tag name="KSO_WM_TEMPLATE_INDEX" val="20185081"/>
  <p:tag name="KSO_WM_UNIT_TYPE" val="l_h_i"/>
  <p:tag name="KSO_WM_UNIT_INDEX" val="1_3_2"/>
  <p:tag name="KSO_WM_UNIT_ID" val="custom20185081_6*l_h_i*1_3_2"/>
  <p:tag name="KSO_WM_UNIT_LAYERLEVEL" val="1_1_1"/>
  <p:tag name="KSO_WM_BEAUTIFY_FLAG" val="#wm#"/>
  <p:tag name="KSO_WM_TAG_VERSION" val="1.0"/>
  <p:tag name="KSO_WM_DIAGRAM_GROUP_CODE" val="l1-1"/>
  <p:tag name="KSO_WM_UNIT_LINE_FORE_SCHEMECOLOR_INDEX" val="5"/>
  <p:tag name="KSO_WM_UNIT_LINE_FILL_TYPE" val="2"/>
  <p:tag name="KSO_WM_UNIT_USESOURCEFORMAT_APPLY" val="1"/>
</p:tagLst>
</file>

<file path=ppt/tags/tag145.xml><?xml version="1.0" encoding="utf-8"?>
<p:tagLst xmlns:p="http://schemas.openxmlformats.org/presentationml/2006/main">
  <p:tag name="KSO_WM_TAG_VERSION" val="1.0"/>
  <p:tag name="KSO_WM_BEAUTIFY_FLAG" val="#wm#"/>
  <p:tag name="KSO_WM_UNIT_TYPE" val="i"/>
  <p:tag name="KSO_WM_UNIT_ID" val="custom20185081_6*i*265"/>
  <p:tag name="KSO_WM_TEMPLATE_CATEGORY" val="custom"/>
  <p:tag name="KSO_WM_TEMPLATE_INDEX" val="20185081"/>
  <p:tag name="KSO_WM_UNIT_INDEX" val="265"/>
</p:tagLst>
</file>

<file path=ppt/tags/tag146.xml><?xml version="1.0" encoding="utf-8"?>
<p:tagLst xmlns:p="http://schemas.openxmlformats.org/presentationml/2006/main">
  <p:tag name="KSO_WM_TEMPLATE_CATEGORY" val="custom"/>
  <p:tag name="KSO_WM_TEMPLATE_INDEX" val="20185081"/>
  <p:tag name="KSO_WM_UNIT_TYPE" val="l_h_i"/>
  <p:tag name="KSO_WM_UNIT_INDEX" val="1_3_3"/>
  <p:tag name="KSO_WM_UNIT_ID" val="custom20185081_6*l_h_i*1_3_3"/>
  <p:tag name="KSO_WM_UNIT_LAYERLEVEL" val="1_1_1"/>
  <p:tag name="KSO_WM_BEAUTIFY_FLAG" val="#wm#"/>
  <p:tag name="KSO_WM_TAG_VERSION" val="1.0"/>
  <p:tag name="KSO_WM_DIAGRAM_GROUP_CODE" val="l1-1"/>
  <p:tag name="KSO_WM_UNIT_LINE_FORE_SCHEMECOLOR_INDEX" val="5"/>
  <p:tag name="KSO_WM_UNIT_LINE_FILL_TYPE" val="2"/>
  <p:tag name="KSO_WM_UNIT_TEXT_FILL_FORE_SCHEMECOLOR_INDEX" val="2"/>
  <p:tag name="KSO_WM_UNIT_TEXT_FILL_TYPE" val="1"/>
  <p:tag name="KSO_WM_UNIT_USESOURCEFORMAT_APPLY" val="1"/>
</p:tagLst>
</file>

<file path=ppt/tags/tag147.xml><?xml version="1.0" encoding="utf-8"?>
<p:tagLst xmlns:p="http://schemas.openxmlformats.org/presentationml/2006/main">
  <p:tag name="KSO_WM_TEMPLATE_CATEGORY" val="custom"/>
  <p:tag name="KSO_WM_TEMPLATE_INDEX" val="20185081"/>
  <p:tag name="KSO_WM_UNIT_TYPE" val="l_h_i"/>
  <p:tag name="KSO_WM_UNIT_INDEX" val="1_3_4"/>
  <p:tag name="KSO_WM_UNIT_ID" val="custom20185081_6*l_h_i*1_3_4"/>
  <p:tag name="KSO_WM_UNIT_LAYERLEVEL" val="1_1_1"/>
  <p:tag name="KSO_WM_BEAUTIFY_FLAG" val="#wm#"/>
  <p:tag name="KSO_WM_TAG_VERSION" val="1.0"/>
  <p:tag name="KSO_WM_DIAGRAM_GROUP_CODE" val="l1-1"/>
  <p:tag name="KSO_WM_UNIT_LINE_FORE_SCHEMECOLOR_INDEX" val="5"/>
  <p:tag name="KSO_WM_UNIT_LINE_FILL_TYPE" val="2"/>
  <p:tag name="KSO_WM_UNIT_TEXT_FILL_FORE_SCHEMECOLOR_INDEX" val="2"/>
  <p:tag name="KSO_WM_UNIT_TEXT_FILL_TYPE" val="1"/>
  <p:tag name="KSO_WM_UNIT_USESOURCEFORMAT_APPLY" val="1"/>
</p:tagLst>
</file>

<file path=ppt/tags/tag148.xml><?xml version="1.0" encoding="utf-8"?>
<p:tagLst xmlns:p="http://schemas.openxmlformats.org/presentationml/2006/main">
  <p:tag name="KSO_WM_TEMPLATE_CATEGORY" val="custom"/>
  <p:tag name="KSO_WM_TEMPLATE_INDEX" val="20185081"/>
  <p:tag name="KSO_WM_UNIT_TYPE" val="l_h_i"/>
  <p:tag name="KSO_WM_UNIT_INDEX" val="1_3_5"/>
  <p:tag name="KSO_WM_UNIT_ID" val="custom20185081_6*l_h_i*1_3_5"/>
  <p:tag name="KSO_WM_UNIT_LAYERLEVEL" val="1_1_1"/>
  <p:tag name="KSO_WM_BEAUTIFY_FLAG" val="#wm#"/>
  <p:tag name="KSO_WM_TAG_VERSION" val="1.0"/>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49.xml><?xml version="1.0" encoding="utf-8"?>
<p:tagLst xmlns:p="http://schemas.openxmlformats.org/presentationml/2006/main">
  <p:tag name="KSO_WM_TEMPLATE_CATEGORY" val="custom"/>
  <p:tag name="KSO_WM_TEMPLATE_INDEX" val="20185081"/>
  <p:tag name="KSO_WM_UNIT_TYPE" val="l_h_i"/>
  <p:tag name="KSO_WM_UNIT_INDEX" val="1_3_6"/>
  <p:tag name="KSO_WM_UNIT_ID" val="custom20185081_6*l_h_i*1_3_6"/>
  <p:tag name="KSO_WM_UNIT_LAYERLEVEL" val="1_1_1"/>
  <p:tag name="KSO_WM_BEAUTIFY_FLAG" val="#wm#"/>
  <p:tag name="KSO_WM_TAG_VERSION" val="1.0"/>
  <p:tag name="KSO_WM_DIAGRAM_GROUP_CODE" val="l1-1"/>
  <p:tag name="KSO_WM_UNIT_LINE_FORE_SCHEMECOLOR_INDEX" val="5"/>
  <p:tag name="KSO_WM_UNIT_LINE_FILL_TYPE" val="2"/>
  <p:tag name="KSO_WM_UNIT_TEXT_FILL_FORE_SCHEMECOLOR_INDEX" val="2"/>
  <p:tag name="KSO_WM_UNIT_TEXT_FILL_TYPE" val="1"/>
  <p:tag name="KSO_WM_UNIT_USESOURCEFORMAT_APPLY" val="1"/>
</p:tagLst>
</file>

<file path=ppt/tags/tag15.xml><?xml version="1.0" encoding="utf-8"?>
<p:tagLst xmlns:p="http://schemas.openxmlformats.org/presentationml/2006/main">
  <p:tag name="KSO_WM_TAG_VERSION" val="1.0"/>
  <p:tag name="KSO_WM_BEAUTIFY_FLAG" val="#wm#"/>
  <p:tag name="KSO_WM_UNIT_TYPE" val="i"/>
  <p:tag name="KSO_WM_UNIT_ID" val="custom20185081_6*i*49"/>
  <p:tag name="KSO_WM_TEMPLATE_CATEGORY" val="custom"/>
  <p:tag name="KSO_WM_TEMPLATE_INDEX" val="20185081"/>
  <p:tag name="KSO_WM_UNIT_INDEX" val="49"/>
</p:tagLst>
</file>

<file path=ppt/tags/tag150.xml><?xml version="1.0" encoding="utf-8"?>
<p:tagLst xmlns:p="http://schemas.openxmlformats.org/presentationml/2006/main">
  <p:tag name="KSO_WM_TEMPLATE_CATEGORY" val="custom"/>
  <p:tag name="KSO_WM_TEMPLATE_INDEX" val="20185081"/>
  <p:tag name="KSO_WM_UNIT_TYPE" val="l_h_i"/>
  <p:tag name="KSO_WM_UNIT_INDEX" val="1_4_1"/>
  <p:tag name="KSO_WM_UNIT_ID" val="custom20185081_6*l_h_i*1_4_1"/>
  <p:tag name="KSO_WM_UNIT_LAYERLEVEL" val="1_1_1"/>
  <p:tag name="KSO_WM_BEAUTIFY_FLAG" val="#wm#"/>
  <p:tag name="KSO_WM_TAG_VERSION" val="1.0"/>
  <p:tag name="KSO_WM_DIAGRAM_GROUP_CODE" val="l1-1"/>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51.xml><?xml version="1.0" encoding="utf-8"?>
<p:tagLst xmlns:p="http://schemas.openxmlformats.org/presentationml/2006/main">
  <p:tag name="KSO_WM_TEMPLATE_CATEGORY" val="custom"/>
  <p:tag name="KSO_WM_TEMPLATE_INDEX" val="20185081"/>
  <p:tag name="KSO_WM_UNIT_TYPE" val="l_h_i"/>
  <p:tag name="KSO_WM_UNIT_INDEX" val="1_4_2"/>
  <p:tag name="KSO_WM_UNIT_ID" val="custom20185081_6*l_h_i*1_4_2"/>
  <p:tag name="KSO_WM_UNIT_LAYERLEVEL" val="1_1_1"/>
  <p:tag name="KSO_WM_BEAUTIFY_FLAG" val="#wm#"/>
  <p:tag name="KSO_WM_TAG_VERSION" val="1.0"/>
  <p:tag name="KSO_WM_DIAGRAM_GROUP_CODE" val="l1-1"/>
  <p:tag name="KSO_WM_UNIT_LINE_FORE_SCHEMECOLOR_INDEX" val="5"/>
  <p:tag name="KSO_WM_UNIT_LINE_FILL_TYPE" val="2"/>
  <p:tag name="KSO_WM_UNIT_USESOURCEFORMAT_APPLY" val="1"/>
</p:tagLst>
</file>

<file path=ppt/tags/tag152.xml><?xml version="1.0" encoding="utf-8"?>
<p:tagLst xmlns:p="http://schemas.openxmlformats.org/presentationml/2006/main">
  <p:tag name="KSO_WM_TAG_VERSION" val="1.0"/>
  <p:tag name="KSO_WM_BEAUTIFY_FLAG" val="#wm#"/>
  <p:tag name="KSO_WM_UNIT_TYPE" val="i"/>
  <p:tag name="KSO_WM_UNIT_ID" val="custom20185081_6*i*276"/>
  <p:tag name="KSO_WM_TEMPLATE_CATEGORY" val="custom"/>
  <p:tag name="KSO_WM_TEMPLATE_INDEX" val="20185081"/>
  <p:tag name="KSO_WM_UNIT_INDEX" val="276"/>
</p:tagLst>
</file>

<file path=ppt/tags/tag153.xml><?xml version="1.0" encoding="utf-8"?>
<p:tagLst xmlns:p="http://schemas.openxmlformats.org/presentationml/2006/main">
  <p:tag name="KSO_WM_TEMPLATE_CATEGORY" val="custom"/>
  <p:tag name="KSO_WM_TEMPLATE_INDEX" val="20185081"/>
  <p:tag name="KSO_WM_UNIT_TYPE" val="l_h_i"/>
  <p:tag name="KSO_WM_UNIT_INDEX" val="1_4_3"/>
  <p:tag name="KSO_WM_UNIT_ID" val="custom20185081_6*l_h_i*1_4_3"/>
  <p:tag name="KSO_WM_UNIT_LAYERLEVEL" val="1_1_1"/>
  <p:tag name="KSO_WM_BEAUTIFY_FLAG" val="#wm#"/>
  <p:tag name="KSO_WM_TAG_VERSION" val="1.0"/>
  <p:tag name="KSO_WM_DIAGRAM_GROUP_CODE" val="l1-1"/>
  <p:tag name="KSO_WM_UNIT_LINE_FORE_SCHEMECOLOR_INDEX" val="5"/>
  <p:tag name="KSO_WM_UNIT_LINE_FILL_TYPE" val="2"/>
  <p:tag name="KSO_WM_UNIT_TEXT_FILL_FORE_SCHEMECOLOR_INDEX" val="2"/>
  <p:tag name="KSO_WM_UNIT_TEXT_FILL_TYPE" val="1"/>
  <p:tag name="KSO_WM_UNIT_USESOURCEFORMAT_APPLY" val="1"/>
</p:tagLst>
</file>

<file path=ppt/tags/tag154.xml><?xml version="1.0" encoding="utf-8"?>
<p:tagLst xmlns:p="http://schemas.openxmlformats.org/presentationml/2006/main">
  <p:tag name="KSO_WM_TEMPLATE_CATEGORY" val="custom"/>
  <p:tag name="KSO_WM_TEMPLATE_INDEX" val="20185081"/>
  <p:tag name="KSO_WM_UNIT_TYPE" val="l_h_i"/>
  <p:tag name="KSO_WM_UNIT_INDEX" val="1_4_4"/>
  <p:tag name="KSO_WM_UNIT_ID" val="custom20185081_6*l_h_i*1_4_4"/>
  <p:tag name="KSO_WM_UNIT_LAYERLEVEL" val="1_1_1"/>
  <p:tag name="KSO_WM_BEAUTIFY_FLAG" val="#wm#"/>
  <p:tag name="KSO_WM_TAG_VERSION" val="1.0"/>
  <p:tag name="KSO_WM_DIAGRAM_GROUP_CODE" val="l1-1"/>
  <p:tag name="KSO_WM_UNIT_LINE_FORE_SCHEMECOLOR_INDEX" val="5"/>
  <p:tag name="KSO_WM_UNIT_LINE_FILL_TYPE" val="2"/>
  <p:tag name="KSO_WM_UNIT_TEXT_FILL_FORE_SCHEMECOLOR_INDEX" val="2"/>
  <p:tag name="KSO_WM_UNIT_TEXT_FILL_TYPE" val="1"/>
  <p:tag name="KSO_WM_UNIT_USESOURCEFORMAT_APPLY" val="1"/>
</p:tagLst>
</file>

<file path=ppt/tags/tag155.xml><?xml version="1.0" encoding="utf-8"?>
<p:tagLst xmlns:p="http://schemas.openxmlformats.org/presentationml/2006/main">
  <p:tag name="KSO_WM_TEMPLATE_CATEGORY" val="custom"/>
  <p:tag name="KSO_WM_TEMPLATE_INDEX" val="20185081"/>
  <p:tag name="KSO_WM_UNIT_TYPE" val="l_h_f"/>
  <p:tag name="KSO_WM_UNIT_INDEX" val="1_1_1"/>
  <p:tag name="KSO_WM_UNIT_ID" val="custom20185081_6*l_h_f*1_1_1"/>
  <p:tag name="KSO_WM_UNIT_LAYERLEVEL" val="1_1_1"/>
  <p:tag name="KSO_WM_UNIT_VALUE" val="6"/>
  <p:tag name="KSO_WM_UNIT_HIGHLIGHT" val="0"/>
  <p:tag name="KSO_WM_UNIT_COMPATIBLE" val="0"/>
  <p:tag name="KSO_WM_UNIT_CLEAR" val="0"/>
  <p:tag name="KSO_WM_BEAUTIFY_FLAG" val="#wm#"/>
  <p:tag name="KSO_WM_TAG_VERSION" val="1.0"/>
  <p:tag name="KSO_WM_DIAGRAM_GROUP_CODE" val="l1-1"/>
  <p:tag name="KSO_WM_UNIT_PRESET_TEXT" val="1.添加标题"/>
  <p:tag name="KSO_WM_UNIT_TEXT_FILL_FORE_SCHEMECOLOR_INDEX" val="15"/>
  <p:tag name="KSO_WM_UNIT_TEXT_FILL_TYPE" val="1"/>
  <p:tag name="KSO_WM_UNIT_USESOURCEFORMAT_APPLY" val="1"/>
</p:tagLst>
</file>

<file path=ppt/tags/tag156.xml><?xml version="1.0" encoding="utf-8"?>
<p:tagLst xmlns:p="http://schemas.openxmlformats.org/presentationml/2006/main">
  <p:tag name="KSO_WM_TEMPLATE_CATEGORY" val="custom"/>
  <p:tag name="KSO_WM_TEMPLATE_INDEX" val="20185081"/>
  <p:tag name="KSO_WM_UNIT_TYPE" val="l_h_f"/>
  <p:tag name="KSO_WM_UNIT_INDEX" val="1_2_1"/>
  <p:tag name="KSO_WM_UNIT_ID" val="custom20185081_6*l_h_f*1_2_1"/>
  <p:tag name="KSO_WM_UNIT_LAYERLEVEL" val="1_1_1"/>
  <p:tag name="KSO_WM_UNIT_VALUE" val="6"/>
  <p:tag name="KSO_WM_UNIT_HIGHLIGHT" val="0"/>
  <p:tag name="KSO_WM_UNIT_COMPATIBLE" val="0"/>
  <p:tag name="KSO_WM_UNIT_CLEAR" val="0"/>
  <p:tag name="KSO_WM_BEAUTIFY_FLAG" val="#wm#"/>
  <p:tag name="KSO_WM_TAG_VERSION" val="1.0"/>
  <p:tag name="KSO_WM_DIAGRAM_GROUP_CODE" val="l1-1"/>
  <p:tag name="KSO_WM_UNIT_PRESET_TEXT" val="2.添加标题"/>
  <p:tag name="KSO_WM_UNIT_TEXT_FILL_FORE_SCHEMECOLOR_INDEX" val="15"/>
  <p:tag name="KSO_WM_UNIT_TEXT_FILL_TYPE" val="1"/>
  <p:tag name="KSO_WM_UNIT_USESOURCEFORMAT_APPLY" val="1"/>
</p:tagLst>
</file>

<file path=ppt/tags/tag157.xml><?xml version="1.0" encoding="utf-8"?>
<p:tagLst xmlns:p="http://schemas.openxmlformats.org/presentationml/2006/main">
  <p:tag name="KSO_WM_TEMPLATE_CATEGORY" val="custom"/>
  <p:tag name="KSO_WM_TEMPLATE_INDEX" val="20185081"/>
  <p:tag name="KSO_WM_UNIT_TYPE" val="l_h_f"/>
  <p:tag name="KSO_WM_UNIT_INDEX" val="1_3_1"/>
  <p:tag name="KSO_WM_UNIT_ID" val="custom20185081_6*l_h_f*1_3_1"/>
  <p:tag name="KSO_WM_UNIT_LAYERLEVEL" val="1_1_1"/>
  <p:tag name="KSO_WM_UNIT_VALUE" val="6"/>
  <p:tag name="KSO_WM_UNIT_HIGHLIGHT" val="0"/>
  <p:tag name="KSO_WM_UNIT_COMPATIBLE" val="0"/>
  <p:tag name="KSO_WM_UNIT_CLEAR" val="0"/>
  <p:tag name="KSO_WM_BEAUTIFY_FLAG" val="#wm#"/>
  <p:tag name="KSO_WM_TAG_VERSION" val="1.0"/>
  <p:tag name="KSO_WM_DIAGRAM_GROUP_CODE" val="l1-1"/>
  <p:tag name="KSO_WM_UNIT_PRESET_TEXT" val="3.添加标题"/>
  <p:tag name="KSO_WM_UNIT_TEXT_FILL_FORE_SCHEMECOLOR_INDEX" val="15"/>
  <p:tag name="KSO_WM_UNIT_TEXT_FILL_TYPE" val="1"/>
  <p:tag name="KSO_WM_UNIT_USESOURCEFORMAT_APPLY" val="1"/>
</p:tagLst>
</file>

<file path=ppt/tags/tag158.xml><?xml version="1.0" encoding="utf-8"?>
<p:tagLst xmlns:p="http://schemas.openxmlformats.org/presentationml/2006/main">
  <p:tag name="KSO_WM_TEMPLATE_CATEGORY" val="custom"/>
  <p:tag name="KSO_WM_TEMPLATE_INDEX" val="20185081"/>
  <p:tag name="KSO_WM_UNIT_TYPE" val="l_h_f"/>
  <p:tag name="KSO_WM_UNIT_INDEX" val="1_4_1"/>
  <p:tag name="KSO_WM_UNIT_ID" val="custom20185081_6*l_h_f*1_4_1"/>
  <p:tag name="KSO_WM_UNIT_LAYERLEVEL" val="1_1_1"/>
  <p:tag name="KSO_WM_UNIT_VALUE" val="6"/>
  <p:tag name="KSO_WM_UNIT_HIGHLIGHT" val="0"/>
  <p:tag name="KSO_WM_UNIT_COMPATIBLE" val="0"/>
  <p:tag name="KSO_WM_UNIT_CLEAR" val="0"/>
  <p:tag name="KSO_WM_BEAUTIFY_FLAG" val="#wm#"/>
  <p:tag name="KSO_WM_TAG_VERSION" val="1.0"/>
  <p:tag name="KSO_WM_DIAGRAM_GROUP_CODE" val="l1-1"/>
  <p:tag name="KSO_WM_UNIT_PRESET_TEXT" val="4.添加标题"/>
  <p:tag name="KSO_WM_UNIT_TEXT_FILL_FORE_SCHEMECOLOR_INDEX" val="15"/>
  <p:tag name="KSO_WM_UNIT_TEXT_FILL_TYPE" val="1"/>
  <p:tag name="KSO_WM_UNIT_USESOURCEFORMAT_APPLY" val="1"/>
</p:tagLst>
</file>

<file path=ppt/tags/tag159.xml><?xml version="1.0" encoding="utf-8"?>
<p:tagLst xmlns:p="http://schemas.openxmlformats.org/presentationml/2006/main">
  <p:tag name="KSO_WM_TEMPLATE_CATEGORY" val="custom"/>
  <p:tag name="KSO_WM_TEMPLATE_INDEX" val="20185081"/>
  <p:tag name="KSO_WM_TAG_VERSION" val="1.0"/>
  <p:tag name="KSO_WM_SLIDE_ID" val="custom20185081_6"/>
  <p:tag name="KSO_WM_SLIDE_INDEX" val="6"/>
  <p:tag name="KSO_WM_SLIDE_ITEM_CNT" val="4"/>
  <p:tag name="KSO_WM_SLIDE_LAYOUT" val="a_l"/>
  <p:tag name="KSO_WM_SLIDE_LAYOUT_CNT" val="1_1"/>
  <p:tag name="KSO_WM_SLIDE_TYPE" val="contents"/>
  <p:tag name="KSO_WM_SLIDE_SUBTYPE" val="diag"/>
  <p:tag name="KSO_WM_BEAUTIFY_FLAG" val="#wm#"/>
  <p:tag name="KSO_WM_DIAGRAM_GROUP_CODE" val="l1-1"/>
</p:tagLst>
</file>

<file path=ppt/tags/tag16.xml><?xml version="1.0" encoding="utf-8"?>
<p:tagLst xmlns:p="http://schemas.openxmlformats.org/presentationml/2006/main">
  <p:tag name="KSO_WM_TAG_VERSION" val="1.0"/>
  <p:tag name="KSO_WM_BEAUTIFY_FLAG" val="#wm#"/>
  <p:tag name="KSO_WM_UNIT_TYPE" val="i"/>
  <p:tag name="KSO_WM_UNIT_ID" val="custom20185081_6*i*50"/>
  <p:tag name="KSO_WM_TEMPLATE_CATEGORY" val="custom"/>
  <p:tag name="KSO_WM_TEMPLATE_INDEX" val="20185081"/>
  <p:tag name="KSO_WM_UNIT_INDEX" val="50"/>
</p:tagLst>
</file>

<file path=ppt/tags/tag160.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7*a*1"/>
  <p:tag name="KSO_WM_UNIT_LAYERLEVEL" val="1"/>
  <p:tag name="KSO_WM_UNIT_VALUE" val="11"/>
  <p:tag name="KSO_WM_UNIT_ISCONTENTSTITLE" val="0"/>
  <p:tag name="KSO_WM_UNIT_HIGHLIGHT" val="0"/>
  <p:tag name="KSO_WM_UNIT_COMPATIBLE" val="0"/>
  <p:tag name="KSO_WM_UNIT_CLEAR" val="0"/>
  <p:tag name="KSO_WM_BEAUTIFY_FLAG" val="#wm#"/>
  <p:tag name="KSO_WM_UNIT_PRESET_TEXT" val="请输入章节标题"/>
</p:tagLst>
</file>

<file path=ppt/tags/tag161.xml><?xml version="1.0" encoding="utf-8"?>
<p:tagLst xmlns:p="http://schemas.openxmlformats.org/presentationml/2006/main">
  <p:tag name="KSO_WM_TEMPLATE_CATEGORY" val="custom"/>
  <p:tag name="KSO_WM_TEMPLATE_INDEX" val="20185081"/>
  <p:tag name="KSO_WM_TAG_VERSION" val="1.0"/>
  <p:tag name="KSO_WM_UNIT_TYPE" val="e"/>
  <p:tag name="KSO_WM_UNIT_INDEX" val="1"/>
  <p:tag name="KSO_WM_UNIT_ID" val="custom20185081_7*e*1"/>
  <p:tag name="KSO_WM_UNIT_LAYERLEVEL" val="1"/>
  <p:tag name="KSO_WM_UNIT_VALUE" val="11"/>
  <p:tag name="KSO_WM_UNIT_HIGHLIGHT" val="0"/>
  <p:tag name="KSO_WM_UNIT_COMPATIBLE" val="1"/>
  <p:tag name="KSO_WM_UNIT_CLEAR" val="0"/>
  <p:tag name="KSO_WM_BEAUTIFY_FLAG" val="#wm#"/>
  <p:tag name="KSO_WM_UNIT_PRESET_TEXT" val="PART 01"/>
</p:tagLst>
</file>

<file path=ppt/tags/tag162.xml><?xml version="1.0" encoding="utf-8"?>
<p:tagLst xmlns:p="http://schemas.openxmlformats.org/presentationml/2006/main">
  <p:tag name="KSO_WM_TEMPLATE_CATEGORY" val="custom"/>
  <p:tag name="KSO_WM_TEMPLATE_INDEX" val="20185081"/>
  <p:tag name="KSO_WM_TAG_VERSION" val="1.0"/>
  <p:tag name="KSO_WM_SLIDE_ID" val="custom20185081_7"/>
  <p:tag name="KSO_WM_SLIDE_INDEX" val="7"/>
  <p:tag name="KSO_WM_SLIDE_ITEM_CNT" val="1"/>
  <p:tag name="KSO_WM_SLIDE_LAYOUT" val="a_e"/>
  <p:tag name="KSO_WM_SLIDE_LAYOUT_CNT" val="1_1"/>
  <p:tag name="KSO_WM_SLIDE_TYPE" val="sectionTitle"/>
  <p:tag name="KSO_WM_SLIDE_SUBTYPE" val="pureTxt"/>
  <p:tag name="KSO_WM_BEAUTIFY_FLAG" val="#wm#"/>
</p:tagLst>
</file>

<file path=ppt/tags/tag163.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2*a*1"/>
  <p:tag name="KSO_WM_UNIT_LAYERLEVEL" val="1"/>
  <p:tag name="KSO_WM_UNIT_VALUE" val="22"/>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164.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165.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166.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2*a*1"/>
  <p:tag name="KSO_WM_UNIT_LAYERLEVEL" val="1"/>
  <p:tag name="KSO_WM_UNIT_VALUE" val="22"/>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167.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168.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169.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4*a*1"/>
  <p:tag name="KSO_WM_UNIT_LAYERLEVEL" val="1"/>
  <p:tag name="KSO_WM_UNIT_VALUE" val="18"/>
  <p:tag name="KSO_WM_UNIT_ISCONTENTSTITLE" val="0"/>
  <p:tag name="KSO_WM_UNIT_HIGHLIGHT" val="0"/>
  <p:tag name="KSO_WM_UNIT_COMPATIBLE" val="0"/>
  <p:tag name="KSO_WM_UNIT_CLEAR" val="0"/>
  <p:tag name="KSO_WM_BEAUTIFY_FLAG" val="#wm#"/>
  <p:tag name="KSO_WM_UNIT_PRESET_TEXT" val="Picture with caption layout"/>
</p:tagLst>
</file>

<file path=ppt/tags/tag17.xml><?xml version="1.0" encoding="utf-8"?>
<p:tagLst xmlns:p="http://schemas.openxmlformats.org/presentationml/2006/main">
  <p:tag name="KSO_WM_TAG_VERSION" val="1.0"/>
  <p:tag name="KSO_WM_BEAUTIFY_FLAG" val="#wm#"/>
  <p:tag name="KSO_WM_UNIT_TYPE" val="i"/>
  <p:tag name="KSO_WM_UNIT_ID" val="custom20185081_6*i*51"/>
  <p:tag name="KSO_WM_TEMPLATE_CATEGORY" val="custom"/>
  <p:tag name="KSO_WM_TEMPLATE_INDEX" val="20185081"/>
  <p:tag name="KSO_WM_UNIT_INDEX" val="51"/>
</p:tagLst>
</file>

<file path=ppt/tags/tag170.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4*f*1"/>
  <p:tag name="KSO_WM_UNIT_LAYERLEVEL" val="1"/>
  <p:tag name="KSO_WM_UNIT_VALUE" val="150"/>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13;&#13;Supporting text here.&#13;Lorem ipsum dolor sit amet, consectetur adipisicing elit."/>
</p:tagLst>
</file>

<file path=ppt/tags/tag171.xml><?xml version="1.0" encoding="utf-8"?>
<p:tagLst xmlns:p="http://schemas.openxmlformats.org/presentationml/2006/main">
  <p:tag name="KSO_WM_TEMPLATE_CATEGORY" val="custom"/>
  <p:tag name="KSO_WM_TEMPLATE_INDEX" val="20185081"/>
  <p:tag name="KSO_WM_TAG_VERSION" val="1.0"/>
  <p:tag name="KSO_WM_SLIDE_ID" val="custom20185081_4"/>
  <p:tag name="KSO_WM_SLIDE_INDEX" val="4"/>
  <p:tag name="KSO_WM_SLIDE_ITEM_CNT" val="2"/>
  <p:tag name="KSO_WM_SLIDE_LAYOUT" val="a_f_d"/>
  <p:tag name="KSO_WM_SLIDE_LAYOUT_CNT" val="1_1_1"/>
  <p:tag name="KSO_WM_SLIDE_TYPE" val="text"/>
  <p:tag name="KSO_WM_SLIDE_SUBTYPE" val="picTxt"/>
  <p:tag name="KSO_WM_BEAUTIFY_FLAG" val="#wm#"/>
  <p:tag name="KSO_WM_SLIDE_POSITION" val="66*36"/>
  <p:tag name="KSO_WM_SLIDE_SIZE" val="827*431"/>
</p:tagLst>
</file>

<file path=ppt/tags/tag172.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7*a*1"/>
  <p:tag name="KSO_WM_UNIT_LAYERLEVEL" val="1"/>
  <p:tag name="KSO_WM_UNIT_VALUE" val="11"/>
  <p:tag name="KSO_WM_UNIT_ISCONTENTSTITLE" val="0"/>
  <p:tag name="KSO_WM_UNIT_HIGHLIGHT" val="0"/>
  <p:tag name="KSO_WM_UNIT_COMPATIBLE" val="0"/>
  <p:tag name="KSO_WM_UNIT_CLEAR" val="0"/>
  <p:tag name="KSO_WM_BEAUTIFY_FLAG" val="#wm#"/>
  <p:tag name="KSO_WM_UNIT_PRESET_TEXT" val="请输入章节标题"/>
</p:tagLst>
</file>

<file path=ppt/tags/tag173.xml><?xml version="1.0" encoding="utf-8"?>
<p:tagLst xmlns:p="http://schemas.openxmlformats.org/presentationml/2006/main">
  <p:tag name="KSO_WM_TEMPLATE_CATEGORY" val="custom"/>
  <p:tag name="KSO_WM_TEMPLATE_INDEX" val="20185081"/>
  <p:tag name="KSO_WM_TAG_VERSION" val="1.0"/>
  <p:tag name="KSO_WM_UNIT_TYPE" val="e"/>
  <p:tag name="KSO_WM_UNIT_INDEX" val="1"/>
  <p:tag name="KSO_WM_UNIT_ID" val="custom20185081_7*e*1"/>
  <p:tag name="KSO_WM_UNIT_LAYERLEVEL" val="1"/>
  <p:tag name="KSO_WM_UNIT_VALUE" val="11"/>
  <p:tag name="KSO_WM_UNIT_HIGHLIGHT" val="0"/>
  <p:tag name="KSO_WM_UNIT_COMPATIBLE" val="1"/>
  <p:tag name="KSO_WM_UNIT_CLEAR" val="0"/>
  <p:tag name="KSO_WM_BEAUTIFY_FLAG" val="#wm#"/>
  <p:tag name="KSO_WM_UNIT_PRESET_TEXT" val="PART 01"/>
</p:tagLst>
</file>

<file path=ppt/tags/tag174.xml><?xml version="1.0" encoding="utf-8"?>
<p:tagLst xmlns:p="http://schemas.openxmlformats.org/presentationml/2006/main">
  <p:tag name="KSO_WM_TEMPLATE_CATEGORY" val="custom"/>
  <p:tag name="KSO_WM_TEMPLATE_INDEX" val="20185081"/>
  <p:tag name="KSO_WM_TAG_VERSION" val="1.0"/>
  <p:tag name="KSO_WM_SLIDE_ID" val="custom20185081_7"/>
  <p:tag name="KSO_WM_SLIDE_INDEX" val="7"/>
  <p:tag name="KSO_WM_SLIDE_ITEM_CNT" val="1"/>
  <p:tag name="KSO_WM_SLIDE_LAYOUT" val="a_e"/>
  <p:tag name="KSO_WM_SLIDE_LAYOUT_CNT" val="1_1"/>
  <p:tag name="KSO_WM_SLIDE_TYPE" val="sectionTitle"/>
  <p:tag name="KSO_WM_SLIDE_SUBTYPE" val="pureTxt"/>
  <p:tag name="KSO_WM_BEAUTIFY_FLAG" val="#wm#"/>
</p:tagLst>
</file>

<file path=ppt/tags/tag175.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2*a*1"/>
  <p:tag name="KSO_WM_UNIT_LAYERLEVEL" val="1"/>
  <p:tag name="KSO_WM_UNIT_VALUE" val="22"/>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176.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177.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178.xml><?xml version="1.0" encoding="utf-8"?>
<p:tagLst xmlns:p="http://schemas.openxmlformats.org/presentationml/2006/main">
  <p:tag name="KSO_WM_TEMPLATE_CATEGORY" val="custom"/>
  <p:tag name="KSO_WM_TEMPLATE_INDEX" val="20185081"/>
  <p:tag name="KSO_WM_TAG_VERSION" val="1.0"/>
  <p:tag name="KSO_WM_BEAUTIFY_FLAG" val="#wm#"/>
  <p:tag name="KSO_WM_UNIT_CLEAR" val="0"/>
  <p:tag name="KSO_WM_UNIT_COMPATIBLE" val="0"/>
  <p:tag name="KSO_WM_UNIT_HIGHLIGHT" val="0"/>
  <p:tag name="KSO_WM_UNIT_ISCONTENTSTITLE" val="0"/>
  <p:tag name="KSO_WM_UNIT_VALUE" val="21"/>
  <p:tag name="KSO_WM_UNIT_LAYERLEVEL" val="1"/>
  <p:tag name="KSO_WM_UNIT_INDEX" val="1"/>
  <p:tag name="KSO_WM_UNIT_ID" val="custom20185081_5*a*1"/>
  <p:tag name="KSO_WM_UNIT_TYPE" val="a"/>
  <p:tag name="KSO_WM_UNIT_PRESET_TEXT" val="Picture with caption layout"/>
</p:tagLst>
</file>

<file path=ppt/tags/tag179.xml><?xml version="1.0" encoding="utf-8"?>
<p:tagLst xmlns:p="http://schemas.openxmlformats.org/presentationml/2006/main">
  <p:tag name="KSO_WM_TEMPLATE_CATEGORY" val="custom"/>
  <p:tag name="KSO_WM_TEMPLATE_INDEX" val="20185081"/>
  <p:tag name="KSO_WM_TAG_VERSION" val="1.0"/>
  <p:tag name="KSO_WM_BEAUTIFY_FLAG" val="#wm#"/>
  <p:tag name="KSO_WM_UNIT_PRESET_TEXT_LEN" val="57"/>
  <p:tag name="KSO_WM_UNIT_PRESET_TEXT_INDEX" val="4"/>
  <p:tag name="KSO_WM_UNIT_CLEAR" val="0"/>
  <p:tag name="KSO_WM_UNIT_COMPATIBLE" val="0"/>
  <p:tag name="KSO_WM_UNIT_HIGHLIGHT" val="0"/>
  <p:tag name="KSO_WM_UNIT_VALUE" val="86"/>
  <p:tag name="KSO_WM_UNIT_LAYERLEVEL" val="1"/>
  <p:tag name="KSO_WM_UNIT_INDEX" val="1"/>
  <p:tag name="KSO_WM_UNIT_ID" val="custom20185081_5*f*1"/>
  <p:tag name="KSO_WM_UNIT_TYPE" val="f"/>
</p:tagLst>
</file>

<file path=ppt/tags/tag18.xml><?xml version="1.0" encoding="utf-8"?>
<p:tagLst xmlns:p="http://schemas.openxmlformats.org/presentationml/2006/main">
  <p:tag name="KSO_WM_TAG_VERSION" val="1.0"/>
  <p:tag name="KSO_WM_BEAUTIFY_FLAG" val="#wm#"/>
  <p:tag name="KSO_WM_UNIT_TYPE" val="i"/>
  <p:tag name="KSO_WM_UNIT_ID" val="custom20185081_6*i*52"/>
  <p:tag name="KSO_WM_TEMPLATE_CATEGORY" val="custom"/>
  <p:tag name="KSO_WM_TEMPLATE_INDEX" val="20185081"/>
  <p:tag name="KSO_WM_UNIT_INDEX" val="52"/>
</p:tagLst>
</file>

<file path=ppt/tags/tag180.xml><?xml version="1.0" encoding="utf-8"?>
<p:tagLst xmlns:p="http://schemas.openxmlformats.org/presentationml/2006/main">
  <p:tag name="KSO_WM_SLIDE_SIZE" val="790*387"/>
  <p:tag name="KSO_WM_SLIDE_POSITION" val="75*120"/>
  <p:tag name="KSO_WM_SLIDE_LAYOUT_CNT" val="1_1_1"/>
  <p:tag name="KSO_WM_SLIDE_LAYOUT" val="a_f_d"/>
  <p:tag name="KSO_WM_BEAUTIFY_FLAG" val="#wm#"/>
  <p:tag name="KSO_WM_SLIDE_TYPE" val="text"/>
  <p:tag name="KSO_WM_SLIDE_ITEM_CNT" val="2"/>
  <p:tag name="KSO_WM_SLIDE_INDEX" val="5"/>
  <p:tag name="KSO_WM_SLIDE_ID" val="custom20185081_5"/>
  <p:tag name="KSO_WM_TAG_VERSION" val="1.0"/>
  <p:tag name="KSO_WM_TEMPLATE_INDEX" val="20185081"/>
  <p:tag name="KSO_WM_TEMPLATE_CATEGORY" val="custom"/>
  <p:tag name="KSO_WM_SLIDE_SUBTYPE" val="picTxt"/>
</p:tagLst>
</file>

<file path=ppt/tags/tag181.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4*a*1"/>
  <p:tag name="KSO_WM_UNIT_LAYERLEVEL" val="1"/>
  <p:tag name="KSO_WM_UNIT_VALUE" val="18"/>
  <p:tag name="KSO_WM_UNIT_ISCONTENTSTITLE" val="0"/>
  <p:tag name="KSO_WM_UNIT_HIGHLIGHT" val="0"/>
  <p:tag name="KSO_WM_UNIT_COMPATIBLE" val="0"/>
  <p:tag name="KSO_WM_UNIT_CLEAR" val="0"/>
  <p:tag name="KSO_WM_BEAUTIFY_FLAG" val="#wm#"/>
  <p:tag name="KSO_WM_UNIT_PRESET_TEXT" val="Picture with caption layout"/>
</p:tagLst>
</file>

<file path=ppt/tags/tag182.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4*f*1"/>
  <p:tag name="KSO_WM_UNIT_LAYERLEVEL" val="1"/>
  <p:tag name="KSO_WM_UNIT_VALUE" val="150"/>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13;&#13;Supporting text here.&#13;Lorem ipsum dolor sit amet, consectetur adipisicing elit."/>
</p:tagLst>
</file>

<file path=ppt/tags/tag183.xml><?xml version="1.0" encoding="utf-8"?>
<p:tagLst xmlns:p="http://schemas.openxmlformats.org/presentationml/2006/main">
  <p:tag name="KSO_WM_TEMPLATE_CATEGORY" val="custom"/>
  <p:tag name="KSO_WM_TEMPLATE_INDEX" val="20185081"/>
  <p:tag name="KSO_WM_TAG_VERSION" val="1.0"/>
  <p:tag name="KSO_WM_SLIDE_ID" val="custom20185081_4"/>
  <p:tag name="KSO_WM_SLIDE_INDEX" val="4"/>
  <p:tag name="KSO_WM_SLIDE_ITEM_CNT" val="2"/>
  <p:tag name="KSO_WM_SLIDE_LAYOUT" val="a_f_d"/>
  <p:tag name="KSO_WM_SLIDE_LAYOUT_CNT" val="1_1_1"/>
  <p:tag name="KSO_WM_SLIDE_TYPE" val="text"/>
  <p:tag name="KSO_WM_SLIDE_SUBTYPE" val="picTxt"/>
  <p:tag name="KSO_WM_BEAUTIFY_FLAG" val="#wm#"/>
  <p:tag name="KSO_WM_SLIDE_POSITION" val="66*36"/>
  <p:tag name="KSO_WM_SLIDE_SIZE" val="827*431"/>
</p:tagLst>
</file>

<file path=ppt/tags/tag184.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4*a*1"/>
  <p:tag name="KSO_WM_UNIT_LAYERLEVEL" val="1"/>
  <p:tag name="KSO_WM_UNIT_VALUE" val="18"/>
  <p:tag name="KSO_WM_UNIT_ISCONTENTSTITLE" val="0"/>
  <p:tag name="KSO_WM_UNIT_HIGHLIGHT" val="0"/>
  <p:tag name="KSO_WM_UNIT_COMPATIBLE" val="0"/>
  <p:tag name="KSO_WM_UNIT_CLEAR" val="0"/>
  <p:tag name="KSO_WM_BEAUTIFY_FLAG" val="#wm#"/>
  <p:tag name="KSO_WM_UNIT_PRESET_TEXT" val="Picture with caption layout"/>
</p:tagLst>
</file>

<file path=ppt/tags/tag185.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4*f*1"/>
  <p:tag name="KSO_WM_UNIT_LAYERLEVEL" val="1"/>
  <p:tag name="KSO_WM_UNIT_VALUE" val="150"/>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13;&#13;Supporting text here.&#13;Lorem ipsum dolor sit amet, consectetur adipisicing elit."/>
</p:tagLst>
</file>

<file path=ppt/tags/tag186.xml><?xml version="1.0" encoding="utf-8"?>
<p:tagLst xmlns:p="http://schemas.openxmlformats.org/presentationml/2006/main">
  <p:tag name="KSO_WM_TEMPLATE_CATEGORY" val="custom"/>
  <p:tag name="KSO_WM_TEMPLATE_INDEX" val="20185081"/>
  <p:tag name="KSO_WM_TAG_VERSION" val="1.0"/>
  <p:tag name="KSO_WM_SLIDE_ID" val="custom20185081_4"/>
  <p:tag name="KSO_WM_SLIDE_INDEX" val="4"/>
  <p:tag name="KSO_WM_SLIDE_ITEM_CNT" val="2"/>
  <p:tag name="KSO_WM_SLIDE_LAYOUT" val="a_f_d"/>
  <p:tag name="KSO_WM_SLIDE_LAYOUT_CNT" val="1_1_1"/>
  <p:tag name="KSO_WM_SLIDE_TYPE" val="text"/>
  <p:tag name="KSO_WM_SLIDE_SUBTYPE" val="picTxt"/>
  <p:tag name="KSO_WM_BEAUTIFY_FLAG" val="#wm#"/>
  <p:tag name="KSO_WM_SLIDE_POSITION" val="66*36"/>
  <p:tag name="KSO_WM_SLIDE_SIZE" val="827*431"/>
</p:tagLst>
</file>

<file path=ppt/tags/tag187.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7*a*1"/>
  <p:tag name="KSO_WM_UNIT_LAYERLEVEL" val="1"/>
  <p:tag name="KSO_WM_UNIT_VALUE" val="11"/>
  <p:tag name="KSO_WM_UNIT_ISCONTENTSTITLE" val="0"/>
  <p:tag name="KSO_WM_UNIT_HIGHLIGHT" val="0"/>
  <p:tag name="KSO_WM_UNIT_COMPATIBLE" val="0"/>
  <p:tag name="KSO_WM_UNIT_CLEAR" val="0"/>
  <p:tag name="KSO_WM_BEAUTIFY_FLAG" val="#wm#"/>
  <p:tag name="KSO_WM_UNIT_PRESET_TEXT" val="请输入章节标题"/>
</p:tagLst>
</file>

<file path=ppt/tags/tag188.xml><?xml version="1.0" encoding="utf-8"?>
<p:tagLst xmlns:p="http://schemas.openxmlformats.org/presentationml/2006/main">
  <p:tag name="KSO_WM_TEMPLATE_CATEGORY" val="custom"/>
  <p:tag name="KSO_WM_TEMPLATE_INDEX" val="20185081"/>
  <p:tag name="KSO_WM_TAG_VERSION" val="1.0"/>
  <p:tag name="KSO_WM_UNIT_TYPE" val="e"/>
  <p:tag name="KSO_WM_UNIT_INDEX" val="1"/>
  <p:tag name="KSO_WM_UNIT_ID" val="custom20185081_7*e*1"/>
  <p:tag name="KSO_WM_UNIT_LAYERLEVEL" val="1"/>
  <p:tag name="KSO_WM_UNIT_VALUE" val="11"/>
  <p:tag name="KSO_WM_UNIT_HIGHLIGHT" val="0"/>
  <p:tag name="KSO_WM_UNIT_COMPATIBLE" val="1"/>
  <p:tag name="KSO_WM_UNIT_CLEAR" val="0"/>
  <p:tag name="KSO_WM_BEAUTIFY_FLAG" val="#wm#"/>
  <p:tag name="KSO_WM_UNIT_PRESET_TEXT" val="PART 01"/>
</p:tagLst>
</file>

<file path=ppt/tags/tag189.xml><?xml version="1.0" encoding="utf-8"?>
<p:tagLst xmlns:p="http://schemas.openxmlformats.org/presentationml/2006/main">
  <p:tag name="KSO_WM_TEMPLATE_CATEGORY" val="custom"/>
  <p:tag name="KSO_WM_TEMPLATE_INDEX" val="20185081"/>
  <p:tag name="KSO_WM_TAG_VERSION" val="1.0"/>
  <p:tag name="KSO_WM_SLIDE_ID" val="custom20185081_7"/>
  <p:tag name="KSO_WM_SLIDE_INDEX" val="7"/>
  <p:tag name="KSO_WM_SLIDE_ITEM_CNT" val="1"/>
  <p:tag name="KSO_WM_SLIDE_LAYOUT" val="a_e"/>
  <p:tag name="KSO_WM_SLIDE_LAYOUT_CNT" val="1_1"/>
  <p:tag name="KSO_WM_SLIDE_TYPE" val="sectionTitle"/>
  <p:tag name="KSO_WM_SLIDE_SUBTYPE" val="pureTxt"/>
  <p:tag name="KSO_WM_BEAUTIFY_FLAG" val="#wm#"/>
</p:tagLst>
</file>

<file path=ppt/tags/tag19.xml><?xml version="1.0" encoding="utf-8"?>
<p:tagLst xmlns:p="http://schemas.openxmlformats.org/presentationml/2006/main">
  <p:tag name="KSO_WM_TAG_VERSION" val="1.0"/>
  <p:tag name="KSO_WM_BEAUTIFY_FLAG" val="#wm#"/>
  <p:tag name="KSO_WM_UNIT_TYPE" val="i"/>
  <p:tag name="KSO_WM_UNIT_ID" val="custom20185081_6*i*53"/>
  <p:tag name="KSO_WM_TEMPLATE_CATEGORY" val="custom"/>
  <p:tag name="KSO_WM_TEMPLATE_INDEX" val="20185081"/>
  <p:tag name="KSO_WM_UNIT_INDEX" val="53"/>
</p:tagLst>
</file>

<file path=ppt/tags/tag190.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2*a*1"/>
  <p:tag name="KSO_WM_UNIT_LAYERLEVEL" val="1"/>
  <p:tag name="KSO_WM_UNIT_VALUE" val="22"/>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191.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192.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193.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4*a*1"/>
  <p:tag name="KSO_WM_UNIT_LAYERLEVEL" val="1"/>
  <p:tag name="KSO_WM_UNIT_VALUE" val="18"/>
  <p:tag name="KSO_WM_UNIT_ISCONTENTSTITLE" val="0"/>
  <p:tag name="KSO_WM_UNIT_HIGHLIGHT" val="0"/>
  <p:tag name="KSO_WM_UNIT_COMPATIBLE" val="0"/>
  <p:tag name="KSO_WM_UNIT_CLEAR" val="0"/>
  <p:tag name="KSO_WM_BEAUTIFY_FLAG" val="#wm#"/>
  <p:tag name="KSO_WM_UNIT_PRESET_TEXT" val="Picture with caption layout"/>
</p:tagLst>
</file>

<file path=ppt/tags/tag194.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4*f*1"/>
  <p:tag name="KSO_WM_UNIT_LAYERLEVEL" val="1"/>
  <p:tag name="KSO_WM_UNIT_VALUE" val="150"/>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13;&#13;Supporting text here.&#13;Lorem ipsum dolor sit amet, consectetur adipisicing elit."/>
</p:tagLst>
</file>

<file path=ppt/tags/tag195.xml><?xml version="1.0" encoding="utf-8"?>
<p:tagLst xmlns:p="http://schemas.openxmlformats.org/presentationml/2006/main">
  <p:tag name="KSO_WM_TEMPLATE_CATEGORY" val="custom"/>
  <p:tag name="KSO_WM_TEMPLATE_INDEX" val="20185081"/>
  <p:tag name="KSO_WM_TAG_VERSION" val="1.0"/>
  <p:tag name="KSO_WM_SLIDE_ID" val="custom20185081_4"/>
  <p:tag name="KSO_WM_SLIDE_INDEX" val="4"/>
  <p:tag name="KSO_WM_SLIDE_ITEM_CNT" val="2"/>
  <p:tag name="KSO_WM_SLIDE_LAYOUT" val="a_f_d"/>
  <p:tag name="KSO_WM_SLIDE_LAYOUT_CNT" val="1_1_1"/>
  <p:tag name="KSO_WM_SLIDE_TYPE" val="text"/>
  <p:tag name="KSO_WM_SLIDE_SUBTYPE" val="picTxt"/>
  <p:tag name="KSO_WM_BEAUTIFY_FLAG" val="#wm#"/>
  <p:tag name="KSO_WM_SLIDE_POSITION" val="66*36"/>
  <p:tag name="KSO_WM_SLIDE_SIZE" val="827*431"/>
</p:tagLst>
</file>

<file path=ppt/tags/tag196.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2*a*1"/>
  <p:tag name="KSO_WM_UNIT_LAYERLEVEL" val="1"/>
  <p:tag name="KSO_WM_UNIT_VALUE" val="22"/>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197.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198.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199.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7*a*1"/>
  <p:tag name="KSO_WM_UNIT_LAYERLEVEL" val="1"/>
  <p:tag name="KSO_WM_UNIT_VALUE" val="11"/>
  <p:tag name="KSO_WM_UNIT_ISCONTENTSTITLE" val="0"/>
  <p:tag name="KSO_WM_UNIT_HIGHLIGHT" val="0"/>
  <p:tag name="KSO_WM_UNIT_COMPATIBLE" val="0"/>
  <p:tag name="KSO_WM_UNIT_CLEAR" val="0"/>
  <p:tag name="KSO_WM_BEAUTIFY_FLAG" val="#wm#"/>
  <p:tag name="KSO_WM_UNIT_PRESET_TEXT" val="请输入章节标题"/>
</p:tagLst>
</file>

<file path=ppt/tags/tag2.xml><?xml version="1.0" encoding="utf-8"?>
<p:tagLst xmlns:p="http://schemas.openxmlformats.org/presentationml/2006/main">
  <p:tag name="KSO_WM_TAG_VERSION" val="1.0"/>
  <p:tag name="KSO_WM_TEMPLATE_CATEGORY" val="custom"/>
  <p:tag name="KSO_WM_TEMPLATE_INDEX" val="20185081"/>
</p:tagLst>
</file>

<file path=ppt/tags/tag20.xml><?xml version="1.0" encoding="utf-8"?>
<p:tagLst xmlns:p="http://schemas.openxmlformats.org/presentationml/2006/main">
  <p:tag name="KSO_WM_TAG_VERSION" val="1.0"/>
  <p:tag name="KSO_WM_BEAUTIFY_FLAG" val="#wm#"/>
  <p:tag name="KSO_WM_UNIT_TYPE" val="i"/>
  <p:tag name="KSO_WM_UNIT_ID" val="custom20185081_6*i*54"/>
  <p:tag name="KSO_WM_TEMPLATE_CATEGORY" val="custom"/>
  <p:tag name="KSO_WM_TEMPLATE_INDEX" val="20185081"/>
  <p:tag name="KSO_WM_UNIT_INDEX" val="54"/>
</p:tagLst>
</file>

<file path=ppt/tags/tag200.xml><?xml version="1.0" encoding="utf-8"?>
<p:tagLst xmlns:p="http://schemas.openxmlformats.org/presentationml/2006/main">
  <p:tag name="KSO_WM_TEMPLATE_CATEGORY" val="custom"/>
  <p:tag name="KSO_WM_TEMPLATE_INDEX" val="20185081"/>
  <p:tag name="KSO_WM_TAG_VERSION" val="1.0"/>
  <p:tag name="KSO_WM_UNIT_TYPE" val="e"/>
  <p:tag name="KSO_WM_UNIT_INDEX" val="1"/>
  <p:tag name="KSO_WM_UNIT_ID" val="custom20185081_7*e*1"/>
  <p:tag name="KSO_WM_UNIT_LAYERLEVEL" val="1"/>
  <p:tag name="KSO_WM_UNIT_VALUE" val="11"/>
  <p:tag name="KSO_WM_UNIT_HIGHLIGHT" val="0"/>
  <p:tag name="KSO_WM_UNIT_COMPATIBLE" val="1"/>
  <p:tag name="KSO_WM_UNIT_CLEAR" val="0"/>
  <p:tag name="KSO_WM_BEAUTIFY_FLAG" val="#wm#"/>
  <p:tag name="KSO_WM_UNIT_PRESET_TEXT" val="PART 01"/>
</p:tagLst>
</file>

<file path=ppt/tags/tag201.xml><?xml version="1.0" encoding="utf-8"?>
<p:tagLst xmlns:p="http://schemas.openxmlformats.org/presentationml/2006/main">
  <p:tag name="KSO_WM_TEMPLATE_CATEGORY" val="custom"/>
  <p:tag name="KSO_WM_TEMPLATE_INDEX" val="20185081"/>
  <p:tag name="KSO_WM_TAG_VERSION" val="1.0"/>
  <p:tag name="KSO_WM_SLIDE_ID" val="custom20185081_7"/>
  <p:tag name="KSO_WM_SLIDE_INDEX" val="7"/>
  <p:tag name="KSO_WM_SLIDE_ITEM_CNT" val="1"/>
  <p:tag name="KSO_WM_SLIDE_LAYOUT" val="a_e"/>
  <p:tag name="KSO_WM_SLIDE_LAYOUT_CNT" val="1_1"/>
  <p:tag name="KSO_WM_SLIDE_TYPE" val="sectionTitle"/>
  <p:tag name="KSO_WM_SLIDE_SUBTYPE" val="pureTxt"/>
  <p:tag name="KSO_WM_BEAUTIFY_FLAG" val="#wm#"/>
</p:tagLst>
</file>

<file path=ppt/tags/tag202.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2*a*1"/>
  <p:tag name="KSO_WM_UNIT_LAYERLEVEL" val="1"/>
  <p:tag name="KSO_WM_UNIT_VALUE" val="22"/>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203.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204.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205.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2*a*1"/>
  <p:tag name="KSO_WM_UNIT_LAYERLEVEL" val="1"/>
  <p:tag name="KSO_WM_UNIT_VALUE" val="22"/>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206.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207.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208.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2*a*1"/>
  <p:tag name="KSO_WM_UNIT_LAYERLEVEL" val="1"/>
  <p:tag name="KSO_WM_UNIT_VALUE" val="22"/>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209.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21.xml><?xml version="1.0" encoding="utf-8"?>
<p:tagLst xmlns:p="http://schemas.openxmlformats.org/presentationml/2006/main">
  <p:tag name="KSO_WM_TAG_VERSION" val="1.0"/>
  <p:tag name="KSO_WM_BEAUTIFY_FLAG" val="#wm#"/>
  <p:tag name="KSO_WM_UNIT_TYPE" val="i"/>
  <p:tag name="KSO_WM_UNIT_ID" val="custom20185081_6*i*55"/>
  <p:tag name="KSO_WM_TEMPLATE_CATEGORY" val="custom"/>
  <p:tag name="KSO_WM_TEMPLATE_INDEX" val="20185081"/>
  <p:tag name="KSO_WM_UNIT_INDEX" val="55"/>
</p:tagLst>
</file>

<file path=ppt/tags/tag210.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7*a*1"/>
  <p:tag name="KSO_WM_UNIT_LAYERLEVEL" val="1"/>
  <p:tag name="KSO_WM_UNIT_VALUE" val="11"/>
  <p:tag name="KSO_WM_UNIT_ISCONTENTSTITLE" val="0"/>
  <p:tag name="KSO_WM_UNIT_HIGHLIGHT" val="0"/>
  <p:tag name="KSO_WM_UNIT_COMPATIBLE" val="0"/>
  <p:tag name="KSO_WM_UNIT_CLEAR" val="0"/>
  <p:tag name="KSO_WM_BEAUTIFY_FLAG" val="#wm#"/>
  <p:tag name="KSO_WM_UNIT_PRESET_TEXT" val="请输入章节标题"/>
</p:tagLst>
</file>

<file path=ppt/tags/tag211.xml><?xml version="1.0" encoding="utf-8"?>
<p:tagLst xmlns:p="http://schemas.openxmlformats.org/presentationml/2006/main">
  <p:tag name="KSO_WM_TEMPLATE_CATEGORY" val="custom"/>
  <p:tag name="KSO_WM_TEMPLATE_INDEX" val="20185081"/>
  <p:tag name="KSO_WM_TAG_VERSION" val="1.0"/>
  <p:tag name="KSO_WM_UNIT_TYPE" val="e"/>
  <p:tag name="KSO_WM_UNIT_INDEX" val="1"/>
  <p:tag name="KSO_WM_UNIT_ID" val="custom20185081_7*e*1"/>
  <p:tag name="KSO_WM_UNIT_LAYERLEVEL" val="1"/>
  <p:tag name="KSO_WM_UNIT_VALUE" val="11"/>
  <p:tag name="KSO_WM_UNIT_HIGHLIGHT" val="0"/>
  <p:tag name="KSO_WM_UNIT_COMPATIBLE" val="1"/>
  <p:tag name="KSO_WM_UNIT_CLEAR" val="0"/>
  <p:tag name="KSO_WM_BEAUTIFY_FLAG" val="#wm#"/>
  <p:tag name="KSO_WM_UNIT_PRESET_TEXT" val="PART 01"/>
</p:tagLst>
</file>

<file path=ppt/tags/tag212.xml><?xml version="1.0" encoding="utf-8"?>
<p:tagLst xmlns:p="http://schemas.openxmlformats.org/presentationml/2006/main">
  <p:tag name="KSO_WM_TEMPLATE_CATEGORY" val="custom"/>
  <p:tag name="KSO_WM_TEMPLATE_INDEX" val="20185081"/>
  <p:tag name="KSO_WM_TAG_VERSION" val="1.0"/>
  <p:tag name="KSO_WM_SLIDE_ID" val="custom20185081_7"/>
  <p:tag name="KSO_WM_SLIDE_INDEX" val="7"/>
  <p:tag name="KSO_WM_SLIDE_ITEM_CNT" val="1"/>
  <p:tag name="KSO_WM_SLIDE_LAYOUT" val="a_e"/>
  <p:tag name="KSO_WM_SLIDE_LAYOUT_CNT" val="1_1"/>
  <p:tag name="KSO_WM_SLIDE_TYPE" val="sectionTitle"/>
  <p:tag name="KSO_WM_SLIDE_SUBTYPE" val="pureTxt"/>
  <p:tag name="KSO_WM_BEAUTIFY_FLAG" val="#wm#"/>
</p:tagLst>
</file>

<file path=ppt/tags/tag213.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2*a*1"/>
  <p:tag name="KSO_WM_UNIT_LAYERLEVEL" val="1"/>
  <p:tag name="KSO_WM_UNIT_VALUE" val="22"/>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214.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215.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216.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7*a*1"/>
  <p:tag name="KSO_WM_UNIT_LAYERLEVEL" val="1"/>
  <p:tag name="KSO_WM_UNIT_VALUE" val="11"/>
  <p:tag name="KSO_WM_UNIT_ISCONTENTSTITLE" val="0"/>
  <p:tag name="KSO_WM_UNIT_HIGHLIGHT" val="0"/>
  <p:tag name="KSO_WM_UNIT_COMPATIBLE" val="0"/>
  <p:tag name="KSO_WM_UNIT_CLEAR" val="0"/>
  <p:tag name="KSO_WM_BEAUTIFY_FLAG" val="#wm#"/>
  <p:tag name="KSO_WM_UNIT_PRESET_TEXT" val="请输入章节标题"/>
</p:tagLst>
</file>

<file path=ppt/tags/tag217.xml><?xml version="1.0" encoding="utf-8"?>
<p:tagLst xmlns:p="http://schemas.openxmlformats.org/presentationml/2006/main">
  <p:tag name="KSO_WM_TEMPLATE_CATEGORY" val="custom"/>
  <p:tag name="KSO_WM_TEMPLATE_INDEX" val="20185081"/>
  <p:tag name="KSO_WM_TAG_VERSION" val="1.0"/>
  <p:tag name="KSO_WM_UNIT_TYPE" val="e"/>
  <p:tag name="KSO_WM_UNIT_INDEX" val="1"/>
  <p:tag name="KSO_WM_UNIT_ID" val="custom20185081_7*e*1"/>
  <p:tag name="KSO_WM_UNIT_LAYERLEVEL" val="1"/>
  <p:tag name="KSO_WM_UNIT_VALUE" val="11"/>
  <p:tag name="KSO_WM_UNIT_HIGHLIGHT" val="0"/>
  <p:tag name="KSO_WM_UNIT_COMPATIBLE" val="1"/>
  <p:tag name="KSO_WM_UNIT_CLEAR" val="0"/>
  <p:tag name="KSO_WM_BEAUTIFY_FLAG" val="#wm#"/>
  <p:tag name="KSO_WM_UNIT_PRESET_TEXT" val="PART 01"/>
</p:tagLst>
</file>

<file path=ppt/tags/tag218.xml><?xml version="1.0" encoding="utf-8"?>
<p:tagLst xmlns:p="http://schemas.openxmlformats.org/presentationml/2006/main">
  <p:tag name="KSO_WM_TEMPLATE_CATEGORY" val="custom"/>
  <p:tag name="KSO_WM_TEMPLATE_INDEX" val="20185081"/>
  <p:tag name="KSO_WM_TAG_VERSION" val="1.0"/>
  <p:tag name="KSO_WM_SLIDE_ID" val="custom20185081_7"/>
  <p:tag name="KSO_WM_SLIDE_INDEX" val="7"/>
  <p:tag name="KSO_WM_SLIDE_ITEM_CNT" val="1"/>
  <p:tag name="KSO_WM_SLIDE_LAYOUT" val="a_e"/>
  <p:tag name="KSO_WM_SLIDE_LAYOUT_CNT" val="1_1"/>
  <p:tag name="KSO_WM_SLIDE_TYPE" val="sectionTitle"/>
  <p:tag name="KSO_WM_SLIDE_SUBTYPE" val="pureTxt"/>
  <p:tag name="KSO_WM_BEAUTIFY_FLAG" val="#wm#"/>
</p:tagLst>
</file>

<file path=ppt/tags/tag219.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2*a*1"/>
  <p:tag name="KSO_WM_UNIT_LAYERLEVEL" val="1"/>
  <p:tag name="KSO_WM_UNIT_VALUE" val="22"/>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22.xml><?xml version="1.0" encoding="utf-8"?>
<p:tagLst xmlns:p="http://schemas.openxmlformats.org/presentationml/2006/main">
  <p:tag name="KSO_WM_TAG_VERSION" val="1.0"/>
  <p:tag name="KSO_WM_BEAUTIFY_FLAG" val="#wm#"/>
  <p:tag name="KSO_WM_UNIT_TYPE" val="i"/>
  <p:tag name="KSO_WM_UNIT_ID" val="custom20185081_6*i*56"/>
  <p:tag name="KSO_WM_TEMPLATE_CATEGORY" val="custom"/>
  <p:tag name="KSO_WM_TEMPLATE_INDEX" val="20185081"/>
  <p:tag name="KSO_WM_UNIT_INDEX" val="56"/>
</p:tagLst>
</file>

<file path=ppt/tags/tag220.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221.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222.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2*a*1"/>
  <p:tag name="KSO_WM_UNIT_LAYERLEVEL" val="1"/>
  <p:tag name="KSO_WM_UNIT_VALUE" val="22"/>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223.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224.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225.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2*a*1"/>
  <p:tag name="KSO_WM_UNIT_LAYERLEVEL" val="1"/>
  <p:tag name="KSO_WM_UNIT_VALUE" val="22"/>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226.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227.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228.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2*a*1"/>
  <p:tag name="KSO_WM_UNIT_LAYERLEVEL" val="1"/>
  <p:tag name="KSO_WM_UNIT_VALUE" val="22"/>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229.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23.xml><?xml version="1.0" encoding="utf-8"?>
<p:tagLst xmlns:p="http://schemas.openxmlformats.org/presentationml/2006/main">
  <p:tag name="KSO_WM_TAG_VERSION" val="1.0"/>
  <p:tag name="KSO_WM_BEAUTIFY_FLAG" val="#wm#"/>
  <p:tag name="KSO_WM_UNIT_TYPE" val="i"/>
  <p:tag name="KSO_WM_UNIT_ID" val="custom20185081_6*i*57"/>
  <p:tag name="KSO_WM_TEMPLATE_CATEGORY" val="custom"/>
  <p:tag name="KSO_WM_TEMPLATE_INDEX" val="20185081"/>
  <p:tag name="KSO_WM_UNIT_INDEX" val="57"/>
</p:tagLst>
</file>

<file path=ppt/tags/tag230.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7*a*1"/>
  <p:tag name="KSO_WM_UNIT_LAYERLEVEL" val="1"/>
  <p:tag name="KSO_WM_UNIT_VALUE" val="11"/>
  <p:tag name="KSO_WM_UNIT_ISCONTENTSTITLE" val="0"/>
  <p:tag name="KSO_WM_UNIT_HIGHLIGHT" val="0"/>
  <p:tag name="KSO_WM_UNIT_COMPATIBLE" val="0"/>
  <p:tag name="KSO_WM_UNIT_CLEAR" val="0"/>
  <p:tag name="KSO_WM_BEAUTIFY_FLAG" val="#wm#"/>
  <p:tag name="KSO_WM_UNIT_PRESET_TEXT" val="请输入章节标题"/>
</p:tagLst>
</file>

<file path=ppt/tags/tag231.xml><?xml version="1.0" encoding="utf-8"?>
<p:tagLst xmlns:p="http://schemas.openxmlformats.org/presentationml/2006/main">
  <p:tag name="KSO_WM_TEMPLATE_CATEGORY" val="custom"/>
  <p:tag name="KSO_WM_TEMPLATE_INDEX" val="20185081"/>
  <p:tag name="KSO_WM_TAG_VERSION" val="1.0"/>
  <p:tag name="KSO_WM_UNIT_TYPE" val="e"/>
  <p:tag name="KSO_WM_UNIT_INDEX" val="1"/>
  <p:tag name="KSO_WM_UNIT_ID" val="custom20185081_7*e*1"/>
  <p:tag name="KSO_WM_UNIT_LAYERLEVEL" val="1"/>
  <p:tag name="KSO_WM_UNIT_VALUE" val="11"/>
  <p:tag name="KSO_WM_UNIT_HIGHLIGHT" val="0"/>
  <p:tag name="KSO_WM_UNIT_COMPATIBLE" val="1"/>
  <p:tag name="KSO_WM_UNIT_CLEAR" val="0"/>
  <p:tag name="KSO_WM_BEAUTIFY_FLAG" val="#wm#"/>
  <p:tag name="KSO_WM_UNIT_PRESET_TEXT" val="PART 01"/>
</p:tagLst>
</file>

<file path=ppt/tags/tag232.xml><?xml version="1.0" encoding="utf-8"?>
<p:tagLst xmlns:p="http://schemas.openxmlformats.org/presentationml/2006/main">
  <p:tag name="KSO_WM_TEMPLATE_CATEGORY" val="custom"/>
  <p:tag name="KSO_WM_TEMPLATE_INDEX" val="20185081"/>
  <p:tag name="KSO_WM_TAG_VERSION" val="1.0"/>
  <p:tag name="KSO_WM_SLIDE_ID" val="custom20185081_7"/>
  <p:tag name="KSO_WM_SLIDE_INDEX" val="7"/>
  <p:tag name="KSO_WM_SLIDE_ITEM_CNT" val="1"/>
  <p:tag name="KSO_WM_SLIDE_LAYOUT" val="a_e"/>
  <p:tag name="KSO_WM_SLIDE_LAYOUT_CNT" val="1_1"/>
  <p:tag name="KSO_WM_SLIDE_TYPE" val="sectionTitle"/>
  <p:tag name="KSO_WM_SLIDE_SUBTYPE" val="pureTxt"/>
  <p:tag name="KSO_WM_BEAUTIFY_FLAG" val="#wm#"/>
</p:tagLst>
</file>

<file path=ppt/tags/tag233.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2*a*1"/>
  <p:tag name="KSO_WM_UNIT_LAYERLEVEL" val="1"/>
  <p:tag name="KSO_WM_UNIT_VALUE" val="22"/>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234.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235.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236.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2*a*1"/>
  <p:tag name="KSO_WM_UNIT_LAYERLEVEL" val="1"/>
  <p:tag name="KSO_WM_UNIT_VALUE" val="22"/>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237.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238.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239.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2*a*1"/>
  <p:tag name="KSO_WM_UNIT_LAYERLEVEL" val="1"/>
  <p:tag name="KSO_WM_UNIT_VALUE" val="22"/>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24.xml><?xml version="1.0" encoding="utf-8"?>
<p:tagLst xmlns:p="http://schemas.openxmlformats.org/presentationml/2006/main">
  <p:tag name="KSO_WM_TAG_VERSION" val="1.0"/>
  <p:tag name="KSO_WM_BEAUTIFY_FLAG" val="#wm#"/>
  <p:tag name="KSO_WM_UNIT_TYPE" val="i"/>
  <p:tag name="KSO_WM_UNIT_ID" val="custom20185081_6*i*58"/>
  <p:tag name="KSO_WM_TEMPLATE_CATEGORY" val="custom"/>
  <p:tag name="KSO_WM_TEMPLATE_INDEX" val="20185081"/>
  <p:tag name="KSO_WM_UNIT_INDEX" val="58"/>
</p:tagLst>
</file>

<file path=ppt/tags/tag240.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241.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2*a*1"/>
  <p:tag name="KSO_WM_UNIT_LAYERLEVEL" val="1"/>
  <p:tag name="KSO_WM_UNIT_VALUE" val="22"/>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242.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2*a*1"/>
  <p:tag name="KSO_WM_UNIT_LAYERLEVEL" val="1"/>
  <p:tag name="KSO_WM_UNIT_VALUE" val="22"/>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243.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244.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2*a*1"/>
  <p:tag name="KSO_WM_UNIT_LAYERLEVEL" val="1"/>
  <p:tag name="KSO_WM_UNIT_VALUE" val="22"/>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245.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246.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247.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2*a*1"/>
  <p:tag name="KSO_WM_UNIT_LAYERLEVEL" val="1"/>
  <p:tag name="KSO_WM_UNIT_VALUE" val="22"/>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248.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249.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25.xml><?xml version="1.0" encoding="utf-8"?>
<p:tagLst xmlns:p="http://schemas.openxmlformats.org/presentationml/2006/main">
  <p:tag name="KSO_WM_TAG_VERSION" val="1.0"/>
  <p:tag name="KSO_WM_BEAUTIFY_FLAG" val="#wm#"/>
  <p:tag name="KSO_WM_UNIT_TYPE" val="i"/>
  <p:tag name="KSO_WM_UNIT_ID" val="custom20185081_6*i*59"/>
  <p:tag name="KSO_WM_TEMPLATE_CATEGORY" val="custom"/>
  <p:tag name="KSO_WM_TEMPLATE_INDEX" val="20185081"/>
  <p:tag name="KSO_WM_UNIT_INDEX" val="59"/>
</p:tagLst>
</file>

<file path=ppt/tags/tag250.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2*a*1"/>
  <p:tag name="KSO_WM_UNIT_LAYERLEVEL" val="1"/>
  <p:tag name="KSO_WM_UNIT_VALUE" val="22"/>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251.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252.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253.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7*a*1"/>
  <p:tag name="KSO_WM_UNIT_LAYERLEVEL" val="1"/>
  <p:tag name="KSO_WM_UNIT_VALUE" val="11"/>
  <p:tag name="KSO_WM_UNIT_ISCONTENTSTITLE" val="0"/>
  <p:tag name="KSO_WM_UNIT_HIGHLIGHT" val="0"/>
  <p:tag name="KSO_WM_UNIT_COMPATIBLE" val="0"/>
  <p:tag name="KSO_WM_UNIT_CLEAR" val="0"/>
  <p:tag name="KSO_WM_BEAUTIFY_FLAG" val="#wm#"/>
  <p:tag name="KSO_WM_UNIT_PRESET_TEXT" val="请输入章节标题"/>
</p:tagLst>
</file>

<file path=ppt/tags/tag254.xml><?xml version="1.0" encoding="utf-8"?>
<p:tagLst xmlns:p="http://schemas.openxmlformats.org/presentationml/2006/main">
  <p:tag name="KSO_WM_TEMPLATE_CATEGORY" val="custom"/>
  <p:tag name="KSO_WM_TEMPLATE_INDEX" val="20185081"/>
  <p:tag name="KSO_WM_TAG_VERSION" val="1.0"/>
  <p:tag name="KSO_WM_UNIT_TYPE" val="e"/>
  <p:tag name="KSO_WM_UNIT_INDEX" val="1"/>
  <p:tag name="KSO_WM_UNIT_ID" val="custom20185081_7*e*1"/>
  <p:tag name="KSO_WM_UNIT_LAYERLEVEL" val="1"/>
  <p:tag name="KSO_WM_UNIT_VALUE" val="11"/>
  <p:tag name="KSO_WM_UNIT_HIGHLIGHT" val="0"/>
  <p:tag name="KSO_WM_UNIT_COMPATIBLE" val="1"/>
  <p:tag name="KSO_WM_UNIT_CLEAR" val="0"/>
  <p:tag name="KSO_WM_BEAUTIFY_FLAG" val="#wm#"/>
  <p:tag name="KSO_WM_UNIT_PRESET_TEXT" val="PART 01"/>
</p:tagLst>
</file>

<file path=ppt/tags/tag255.xml><?xml version="1.0" encoding="utf-8"?>
<p:tagLst xmlns:p="http://schemas.openxmlformats.org/presentationml/2006/main">
  <p:tag name="KSO_WM_TEMPLATE_CATEGORY" val="custom"/>
  <p:tag name="KSO_WM_TEMPLATE_INDEX" val="20185081"/>
  <p:tag name="KSO_WM_TAG_VERSION" val="1.0"/>
  <p:tag name="KSO_WM_SLIDE_ID" val="custom20185081_7"/>
  <p:tag name="KSO_WM_SLIDE_INDEX" val="7"/>
  <p:tag name="KSO_WM_SLIDE_ITEM_CNT" val="1"/>
  <p:tag name="KSO_WM_SLIDE_LAYOUT" val="a_e"/>
  <p:tag name="KSO_WM_SLIDE_LAYOUT_CNT" val="1_1"/>
  <p:tag name="KSO_WM_SLIDE_TYPE" val="sectionTitle"/>
  <p:tag name="KSO_WM_SLIDE_SUBTYPE" val="pureTxt"/>
  <p:tag name="KSO_WM_BEAUTIFY_FLAG" val="#wm#"/>
</p:tagLst>
</file>

<file path=ppt/tags/tag256.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2*a*1"/>
  <p:tag name="KSO_WM_UNIT_LAYERLEVEL" val="1"/>
  <p:tag name="KSO_WM_UNIT_VALUE" val="22"/>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257.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258.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259.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2*a*1"/>
  <p:tag name="KSO_WM_UNIT_LAYERLEVEL" val="1"/>
  <p:tag name="KSO_WM_UNIT_VALUE" val="22"/>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26.xml><?xml version="1.0" encoding="utf-8"?>
<p:tagLst xmlns:p="http://schemas.openxmlformats.org/presentationml/2006/main">
  <p:tag name="KSO_WM_TAG_VERSION" val="1.0"/>
  <p:tag name="KSO_WM_BEAUTIFY_FLAG" val="#wm#"/>
  <p:tag name="KSO_WM_UNIT_TYPE" val="i"/>
  <p:tag name="KSO_WM_UNIT_ID" val="custom20185081_6*i*60"/>
  <p:tag name="KSO_WM_TEMPLATE_CATEGORY" val="custom"/>
  <p:tag name="KSO_WM_TEMPLATE_INDEX" val="20185081"/>
  <p:tag name="KSO_WM_UNIT_INDEX" val="60"/>
</p:tagLst>
</file>

<file path=ppt/tags/tag260.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261.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262.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2*a*1"/>
  <p:tag name="KSO_WM_UNIT_LAYERLEVEL" val="1"/>
  <p:tag name="KSO_WM_UNIT_VALUE" val="22"/>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263.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264.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265.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7*a*1"/>
  <p:tag name="KSO_WM_UNIT_LAYERLEVEL" val="1"/>
  <p:tag name="KSO_WM_UNIT_VALUE" val="11"/>
  <p:tag name="KSO_WM_UNIT_ISCONTENTSTITLE" val="0"/>
  <p:tag name="KSO_WM_UNIT_HIGHLIGHT" val="0"/>
  <p:tag name="KSO_WM_UNIT_COMPATIBLE" val="0"/>
  <p:tag name="KSO_WM_UNIT_CLEAR" val="0"/>
  <p:tag name="KSO_WM_BEAUTIFY_FLAG" val="#wm#"/>
  <p:tag name="KSO_WM_UNIT_PRESET_TEXT" val="请输入章节标题"/>
</p:tagLst>
</file>

<file path=ppt/tags/tag266.xml><?xml version="1.0" encoding="utf-8"?>
<p:tagLst xmlns:p="http://schemas.openxmlformats.org/presentationml/2006/main">
  <p:tag name="KSO_WM_TEMPLATE_CATEGORY" val="custom"/>
  <p:tag name="KSO_WM_TEMPLATE_INDEX" val="20185081"/>
  <p:tag name="KSO_WM_TAG_VERSION" val="1.0"/>
  <p:tag name="KSO_WM_UNIT_TYPE" val="e"/>
  <p:tag name="KSO_WM_UNIT_INDEX" val="1"/>
  <p:tag name="KSO_WM_UNIT_ID" val="custom20185081_7*e*1"/>
  <p:tag name="KSO_WM_UNIT_LAYERLEVEL" val="1"/>
  <p:tag name="KSO_WM_UNIT_VALUE" val="11"/>
  <p:tag name="KSO_WM_UNIT_HIGHLIGHT" val="0"/>
  <p:tag name="KSO_WM_UNIT_COMPATIBLE" val="1"/>
  <p:tag name="KSO_WM_UNIT_CLEAR" val="0"/>
  <p:tag name="KSO_WM_BEAUTIFY_FLAG" val="#wm#"/>
  <p:tag name="KSO_WM_UNIT_PRESET_TEXT" val="PART 01"/>
</p:tagLst>
</file>

<file path=ppt/tags/tag267.xml><?xml version="1.0" encoding="utf-8"?>
<p:tagLst xmlns:p="http://schemas.openxmlformats.org/presentationml/2006/main">
  <p:tag name="KSO_WM_TEMPLATE_CATEGORY" val="custom"/>
  <p:tag name="KSO_WM_TEMPLATE_INDEX" val="20185081"/>
  <p:tag name="KSO_WM_TAG_VERSION" val="1.0"/>
  <p:tag name="KSO_WM_SLIDE_ID" val="custom20185081_7"/>
  <p:tag name="KSO_WM_SLIDE_INDEX" val="7"/>
  <p:tag name="KSO_WM_SLIDE_ITEM_CNT" val="1"/>
  <p:tag name="KSO_WM_SLIDE_LAYOUT" val="a_e"/>
  <p:tag name="KSO_WM_SLIDE_LAYOUT_CNT" val="1_1"/>
  <p:tag name="KSO_WM_SLIDE_TYPE" val="sectionTitle"/>
  <p:tag name="KSO_WM_SLIDE_SUBTYPE" val="pureTxt"/>
  <p:tag name="KSO_WM_BEAUTIFY_FLAG" val="#wm#"/>
</p:tagLst>
</file>

<file path=ppt/tags/tag268.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2*a*1"/>
  <p:tag name="KSO_WM_UNIT_LAYERLEVEL" val="1"/>
  <p:tag name="KSO_WM_UNIT_VALUE" val="22"/>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269.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27.xml><?xml version="1.0" encoding="utf-8"?>
<p:tagLst xmlns:p="http://schemas.openxmlformats.org/presentationml/2006/main">
  <p:tag name="KSO_WM_TAG_VERSION" val="1.0"/>
  <p:tag name="KSO_WM_BEAUTIFY_FLAG" val="#wm#"/>
  <p:tag name="KSO_WM_UNIT_TYPE" val="i"/>
  <p:tag name="KSO_WM_UNIT_ID" val="custom20185081_6*i*61"/>
  <p:tag name="KSO_WM_TEMPLATE_CATEGORY" val="custom"/>
  <p:tag name="KSO_WM_TEMPLATE_INDEX" val="20185081"/>
  <p:tag name="KSO_WM_UNIT_INDEX" val="61"/>
</p:tagLst>
</file>

<file path=ppt/tags/tag270.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271.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2*a*1"/>
  <p:tag name="KSO_WM_UNIT_LAYERLEVEL" val="1"/>
  <p:tag name="KSO_WM_UNIT_VALUE" val="22"/>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272.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273.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274.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2*a*1"/>
  <p:tag name="KSO_WM_UNIT_LAYERLEVEL" val="1"/>
  <p:tag name="KSO_WM_UNIT_VALUE" val="22"/>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275.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276.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277.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2*a*1"/>
  <p:tag name="KSO_WM_UNIT_LAYERLEVEL" val="1"/>
  <p:tag name="KSO_WM_UNIT_VALUE" val="22"/>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278.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279.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28.xml><?xml version="1.0" encoding="utf-8"?>
<p:tagLst xmlns:p="http://schemas.openxmlformats.org/presentationml/2006/main">
  <p:tag name="KSO_WM_TAG_VERSION" val="1.0"/>
  <p:tag name="KSO_WM_BEAUTIFY_FLAG" val="#wm#"/>
  <p:tag name="KSO_WM_UNIT_TYPE" val="i"/>
  <p:tag name="KSO_WM_UNIT_ID" val="custom20185081_6*i*62"/>
  <p:tag name="KSO_WM_TEMPLATE_CATEGORY" val="custom"/>
  <p:tag name="KSO_WM_TEMPLATE_INDEX" val="20185081"/>
  <p:tag name="KSO_WM_UNIT_INDEX" val="62"/>
</p:tagLst>
</file>

<file path=ppt/tags/tag280.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2*a*1"/>
  <p:tag name="KSO_WM_UNIT_LAYERLEVEL" val="1"/>
  <p:tag name="KSO_WM_UNIT_VALUE" val="22"/>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281.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282.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283.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7*a*1"/>
  <p:tag name="KSO_WM_UNIT_LAYERLEVEL" val="1"/>
  <p:tag name="KSO_WM_UNIT_VALUE" val="11"/>
  <p:tag name="KSO_WM_UNIT_ISCONTENTSTITLE" val="0"/>
  <p:tag name="KSO_WM_UNIT_HIGHLIGHT" val="0"/>
  <p:tag name="KSO_WM_UNIT_COMPATIBLE" val="0"/>
  <p:tag name="KSO_WM_UNIT_CLEAR" val="0"/>
  <p:tag name="KSO_WM_BEAUTIFY_FLAG" val="#wm#"/>
  <p:tag name="KSO_WM_UNIT_PRESET_TEXT" val="请输入章节标题"/>
</p:tagLst>
</file>

<file path=ppt/tags/tag284.xml><?xml version="1.0" encoding="utf-8"?>
<p:tagLst xmlns:p="http://schemas.openxmlformats.org/presentationml/2006/main">
  <p:tag name="KSO_WM_TEMPLATE_CATEGORY" val="custom"/>
  <p:tag name="KSO_WM_TEMPLATE_INDEX" val="20185081"/>
  <p:tag name="KSO_WM_TAG_VERSION" val="1.0"/>
  <p:tag name="KSO_WM_UNIT_TYPE" val="e"/>
  <p:tag name="KSO_WM_UNIT_INDEX" val="1"/>
  <p:tag name="KSO_WM_UNIT_ID" val="custom20185081_7*e*1"/>
  <p:tag name="KSO_WM_UNIT_LAYERLEVEL" val="1"/>
  <p:tag name="KSO_WM_UNIT_VALUE" val="11"/>
  <p:tag name="KSO_WM_UNIT_HIGHLIGHT" val="0"/>
  <p:tag name="KSO_WM_UNIT_COMPATIBLE" val="1"/>
  <p:tag name="KSO_WM_UNIT_CLEAR" val="0"/>
  <p:tag name="KSO_WM_BEAUTIFY_FLAG" val="#wm#"/>
  <p:tag name="KSO_WM_UNIT_PRESET_TEXT" val="PART 01"/>
</p:tagLst>
</file>

<file path=ppt/tags/tag285.xml><?xml version="1.0" encoding="utf-8"?>
<p:tagLst xmlns:p="http://schemas.openxmlformats.org/presentationml/2006/main">
  <p:tag name="KSO_WM_TEMPLATE_CATEGORY" val="custom"/>
  <p:tag name="KSO_WM_TEMPLATE_INDEX" val="20185081"/>
  <p:tag name="KSO_WM_TAG_VERSION" val="1.0"/>
  <p:tag name="KSO_WM_SLIDE_ID" val="custom20185081_7"/>
  <p:tag name="KSO_WM_SLIDE_INDEX" val="7"/>
  <p:tag name="KSO_WM_SLIDE_ITEM_CNT" val="1"/>
  <p:tag name="KSO_WM_SLIDE_LAYOUT" val="a_e"/>
  <p:tag name="KSO_WM_SLIDE_LAYOUT_CNT" val="1_1"/>
  <p:tag name="KSO_WM_SLIDE_TYPE" val="sectionTitle"/>
  <p:tag name="KSO_WM_SLIDE_SUBTYPE" val="pureTxt"/>
  <p:tag name="KSO_WM_BEAUTIFY_FLAG" val="#wm#"/>
</p:tagLst>
</file>

<file path=ppt/tags/tag286.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2*a*1"/>
  <p:tag name="KSO_WM_UNIT_LAYERLEVEL" val="1"/>
  <p:tag name="KSO_WM_UNIT_VALUE" val="22"/>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287.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288.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29.xml><?xml version="1.0" encoding="utf-8"?>
<p:tagLst xmlns:p="http://schemas.openxmlformats.org/presentationml/2006/main">
  <p:tag name="KSO_WM_TAG_VERSION" val="1.0"/>
  <p:tag name="KSO_WM_BEAUTIFY_FLAG" val="#wm#"/>
  <p:tag name="KSO_WM_UNIT_TYPE" val="i"/>
  <p:tag name="KSO_WM_UNIT_ID" val="custom20185081_6*i*63"/>
  <p:tag name="KSO_WM_TEMPLATE_CATEGORY" val="custom"/>
  <p:tag name="KSO_WM_TEMPLATE_INDEX" val="20185081"/>
  <p:tag name="KSO_WM_UNIT_INDEX" val="63"/>
</p:tagLst>
</file>

<file path=ppt/tags/tag3.xml><?xml version="1.0" encoding="utf-8"?>
<p:tagLst xmlns:p="http://schemas.openxmlformats.org/presentationml/2006/main">
  <p:tag name="KSO_WM_TEMPLATE_CATEGORY" val="custom"/>
  <p:tag name="KSO_WM_TEMPLATE_INDEX" val="20185081"/>
  <p:tag name="KSO_WM_TAG_VERSION" val="1.0"/>
  <p:tag name="KSO_WM_BEAUTIFY_FLAG" val="#wm#"/>
  <p:tag name="KSO_WM_TEMPLATE_THUMBS_INDEX" val="1、6、7、8、9、10、11、12、13、14、16"/>
</p:tagLst>
</file>

<file path=ppt/tags/tag30.xml><?xml version="1.0" encoding="utf-8"?>
<p:tagLst xmlns:p="http://schemas.openxmlformats.org/presentationml/2006/main">
  <p:tag name="KSO_WM_TAG_VERSION" val="1.0"/>
  <p:tag name="KSO_WM_BEAUTIFY_FLAG" val="#wm#"/>
  <p:tag name="KSO_WM_UNIT_TYPE" val="i"/>
  <p:tag name="KSO_WM_UNIT_ID" val="custom20185081_6*i*64"/>
  <p:tag name="KSO_WM_TEMPLATE_CATEGORY" val="custom"/>
  <p:tag name="KSO_WM_TEMPLATE_INDEX" val="20185081"/>
  <p:tag name="KSO_WM_UNIT_INDEX" val="64"/>
</p:tagLst>
</file>

<file path=ppt/tags/tag31.xml><?xml version="1.0" encoding="utf-8"?>
<p:tagLst xmlns:p="http://schemas.openxmlformats.org/presentationml/2006/main">
  <p:tag name="KSO_WM_TAG_VERSION" val="1.0"/>
  <p:tag name="KSO_WM_BEAUTIFY_FLAG" val="#wm#"/>
  <p:tag name="KSO_WM_UNIT_TYPE" val="i"/>
  <p:tag name="KSO_WM_UNIT_ID" val="custom20185081_6*i*65"/>
  <p:tag name="KSO_WM_TEMPLATE_CATEGORY" val="custom"/>
  <p:tag name="KSO_WM_TEMPLATE_INDEX" val="20185081"/>
  <p:tag name="KSO_WM_UNIT_INDEX" val="65"/>
</p:tagLst>
</file>

<file path=ppt/tags/tag32.xml><?xml version="1.0" encoding="utf-8"?>
<p:tagLst xmlns:p="http://schemas.openxmlformats.org/presentationml/2006/main">
  <p:tag name="KSO_WM_TAG_VERSION" val="1.0"/>
  <p:tag name="KSO_WM_BEAUTIFY_FLAG" val="#wm#"/>
  <p:tag name="KSO_WM_UNIT_TYPE" val="i"/>
  <p:tag name="KSO_WM_UNIT_ID" val="custom20185081_6*i*66"/>
  <p:tag name="KSO_WM_TEMPLATE_CATEGORY" val="custom"/>
  <p:tag name="KSO_WM_TEMPLATE_INDEX" val="20185081"/>
  <p:tag name="KSO_WM_UNIT_INDEX" val="66"/>
</p:tagLst>
</file>

<file path=ppt/tags/tag33.xml><?xml version="1.0" encoding="utf-8"?>
<p:tagLst xmlns:p="http://schemas.openxmlformats.org/presentationml/2006/main">
  <p:tag name="KSO_WM_TAG_VERSION" val="1.0"/>
  <p:tag name="KSO_WM_BEAUTIFY_FLAG" val="#wm#"/>
  <p:tag name="KSO_WM_UNIT_TYPE" val="i"/>
  <p:tag name="KSO_WM_UNIT_ID" val="custom20185081_6*i*67"/>
  <p:tag name="KSO_WM_TEMPLATE_CATEGORY" val="custom"/>
  <p:tag name="KSO_WM_TEMPLATE_INDEX" val="20185081"/>
  <p:tag name="KSO_WM_UNIT_INDEX" val="67"/>
</p:tagLst>
</file>

<file path=ppt/tags/tag34.xml><?xml version="1.0" encoding="utf-8"?>
<p:tagLst xmlns:p="http://schemas.openxmlformats.org/presentationml/2006/main">
  <p:tag name="KSO_WM_TAG_VERSION" val="1.0"/>
  <p:tag name="KSO_WM_BEAUTIFY_FLAG" val="#wm#"/>
  <p:tag name="KSO_WM_UNIT_TYPE" val="i"/>
  <p:tag name="KSO_WM_UNIT_ID" val="custom20185081_6*i*68"/>
  <p:tag name="KSO_WM_TEMPLATE_CATEGORY" val="custom"/>
  <p:tag name="KSO_WM_TEMPLATE_INDEX" val="20185081"/>
  <p:tag name="KSO_WM_UNIT_INDEX" val="68"/>
</p:tagLst>
</file>

<file path=ppt/tags/tag35.xml><?xml version="1.0" encoding="utf-8"?>
<p:tagLst xmlns:p="http://schemas.openxmlformats.org/presentationml/2006/main">
  <p:tag name="KSO_WM_TAG_VERSION" val="1.0"/>
  <p:tag name="KSO_WM_BEAUTIFY_FLAG" val="#wm#"/>
  <p:tag name="KSO_WM_UNIT_TYPE" val="i"/>
  <p:tag name="KSO_WM_UNIT_ID" val="custom20185081_6*i*69"/>
  <p:tag name="KSO_WM_TEMPLATE_CATEGORY" val="custom"/>
  <p:tag name="KSO_WM_TEMPLATE_INDEX" val="20185081"/>
  <p:tag name="KSO_WM_UNIT_INDEX" val="69"/>
</p:tagLst>
</file>

<file path=ppt/tags/tag36.xml><?xml version="1.0" encoding="utf-8"?>
<p:tagLst xmlns:p="http://schemas.openxmlformats.org/presentationml/2006/main">
  <p:tag name="KSO_WM_TAG_VERSION" val="1.0"/>
  <p:tag name="KSO_WM_BEAUTIFY_FLAG" val="#wm#"/>
  <p:tag name="KSO_WM_UNIT_TYPE" val="i"/>
  <p:tag name="KSO_WM_UNIT_ID" val="custom20185081_6*i*70"/>
  <p:tag name="KSO_WM_TEMPLATE_CATEGORY" val="custom"/>
  <p:tag name="KSO_WM_TEMPLATE_INDEX" val="20185081"/>
  <p:tag name="KSO_WM_UNIT_INDEX" val="70"/>
</p:tagLst>
</file>

<file path=ppt/tags/tag37.xml><?xml version="1.0" encoding="utf-8"?>
<p:tagLst xmlns:p="http://schemas.openxmlformats.org/presentationml/2006/main">
  <p:tag name="KSO_WM_TAG_VERSION" val="1.0"/>
  <p:tag name="KSO_WM_BEAUTIFY_FLAG" val="#wm#"/>
  <p:tag name="KSO_WM_UNIT_TYPE" val="i"/>
  <p:tag name="KSO_WM_UNIT_ID" val="custom20185081_6*i*71"/>
  <p:tag name="KSO_WM_TEMPLATE_CATEGORY" val="custom"/>
  <p:tag name="KSO_WM_TEMPLATE_INDEX" val="20185081"/>
  <p:tag name="KSO_WM_UNIT_INDEX" val="71"/>
</p:tagLst>
</file>

<file path=ppt/tags/tag38.xml><?xml version="1.0" encoding="utf-8"?>
<p:tagLst xmlns:p="http://schemas.openxmlformats.org/presentationml/2006/main">
  <p:tag name="KSO_WM_TAG_VERSION" val="1.0"/>
  <p:tag name="KSO_WM_BEAUTIFY_FLAG" val="#wm#"/>
  <p:tag name="KSO_WM_UNIT_TYPE" val="i"/>
  <p:tag name="KSO_WM_UNIT_ID" val="custom20185081_6*i*72"/>
  <p:tag name="KSO_WM_TEMPLATE_CATEGORY" val="custom"/>
  <p:tag name="KSO_WM_TEMPLATE_INDEX" val="20185081"/>
  <p:tag name="KSO_WM_UNIT_INDEX" val="72"/>
</p:tagLst>
</file>

<file path=ppt/tags/tag39.xml><?xml version="1.0" encoding="utf-8"?>
<p:tagLst xmlns:p="http://schemas.openxmlformats.org/presentationml/2006/main">
  <p:tag name="KSO_WM_TAG_VERSION" val="1.0"/>
  <p:tag name="KSO_WM_BEAUTIFY_FLAG" val="#wm#"/>
  <p:tag name="KSO_WM_UNIT_TYPE" val="i"/>
  <p:tag name="KSO_WM_UNIT_ID" val="custom20185081_6*i*73"/>
  <p:tag name="KSO_WM_TEMPLATE_CATEGORY" val="custom"/>
  <p:tag name="KSO_WM_TEMPLATE_INDEX" val="20185081"/>
  <p:tag name="KSO_WM_UNIT_INDEX" val="73"/>
</p:tagLst>
</file>

<file path=ppt/tags/tag4.xml><?xml version="1.0" encoding="utf-8"?>
<p:tagLst xmlns:p="http://schemas.openxmlformats.org/presentationml/2006/main">
  <p:tag name="KSO_WM_SLIDE_MODEL_TYPE" val="cover"/>
</p:tagLst>
</file>

<file path=ppt/tags/tag40.xml><?xml version="1.0" encoding="utf-8"?>
<p:tagLst xmlns:p="http://schemas.openxmlformats.org/presentationml/2006/main">
  <p:tag name="KSO_WM_TAG_VERSION" val="1.0"/>
  <p:tag name="KSO_WM_BEAUTIFY_FLAG" val="#wm#"/>
  <p:tag name="KSO_WM_UNIT_TYPE" val="i"/>
  <p:tag name="KSO_WM_UNIT_ID" val="custom20185081_6*i*74"/>
  <p:tag name="KSO_WM_TEMPLATE_CATEGORY" val="custom"/>
  <p:tag name="KSO_WM_TEMPLATE_INDEX" val="20185081"/>
  <p:tag name="KSO_WM_UNIT_INDEX" val="74"/>
</p:tagLst>
</file>

<file path=ppt/tags/tag41.xml><?xml version="1.0" encoding="utf-8"?>
<p:tagLst xmlns:p="http://schemas.openxmlformats.org/presentationml/2006/main">
  <p:tag name="KSO_WM_TAG_VERSION" val="1.0"/>
  <p:tag name="KSO_WM_BEAUTIFY_FLAG" val="#wm#"/>
  <p:tag name="KSO_WM_UNIT_TYPE" val="i"/>
  <p:tag name="KSO_WM_UNIT_ID" val="custom20185081_6*i*75"/>
  <p:tag name="KSO_WM_TEMPLATE_CATEGORY" val="custom"/>
  <p:tag name="KSO_WM_TEMPLATE_INDEX" val="20185081"/>
  <p:tag name="KSO_WM_UNIT_INDEX" val="75"/>
</p:tagLst>
</file>

<file path=ppt/tags/tag42.xml><?xml version="1.0" encoding="utf-8"?>
<p:tagLst xmlns:p="http://schemas.openxmlformats.org/presentationml/2006/main">
  <p:tag name="KSO_WM_TAG_VERSION" val="1.0"/>
  <p:tag name="KSO_WM_BEAUTIFY_FLAG" val="#wm#"/>
  <p:tag name="KSO_WM_UNIT_TYPE" val="i"/>
  <p:tag name="KSO_WM_UNIT_ID" val="custom20185081_6*i*76"/>
  <p:tag name="KSO_WM_TEMPLATE_CATEGORY" val="custom"/>
  <p:tag name="KSO_WM_TEMPLATE_INDEX" val="20185081"/>
  <p:tag name="KSO_WM_UNIT_INDEX" val="76"/>
</p:tagLst>
</file>

<file path=ppt/tags/tag43.xml><?xml version="1.0" encoding="utf-8"?>
<p:tagLst xmlns:p="http://schemas.openxmlformats.org/presentationml/2006/main">
  <p:tag name="KSO_WM_TAG_VERSION" val="1.0"/>
  <p:tag name="KSO_WM_BEAUTIFY_FLAG" val="#wm#"/>
  <p:tag name="KSO_WM_UNIT_TYPE" val="i"/>
  <p:tag name="KSO_WM_UNIT_ID" val="custom20185081_6*i*77"/>
  <p:tag name="KSO_WM_TEMPLATE_CATEGORY" val="custom"/>
  <p:tag name="KSO_WM_TEMPLATE_INDEX" val="20185081"/>
  <p:tag name="KSO_WM_UNIT_INDEX" val="77"/>
</p:tagLst>
</file>

<file path=ppt/tags/tag44.xml><?xml version="1.0" encoding="utf-8"?>
<p:tagLst xmlns:p="http://schemas.openxmlformats.org/presentationml/2006/main">
  <p:tag name="KSO_WM_TAG_VERSION" val="1.0"/>
  <p:tag name="KSO_WM_BEAUTIFY_FLAG" val="#wm#"/>
  <p:tag name="KSO_WM_UNIT_TYPE" val="i"/>
  <p:tag name="KSO_WM_UNIT_ID" val="custom20185081_6*i*157"/>
  <p:tag name="KSO_WM_TEMPLATE_CATEGORY" val="custom"/>
  <p:tag name="KSO_WM_TEMPLATE_INDEX" val="20185081"/>
  <p:tag name="KSO_WM_UNIT_INDEX" val="157"/>
</p:tagLst>
</file>

<file path=ppt/tags/tag45.xml><?xml version="1.0" encoding="utf-8"?>
<p:tagLst xmlns:p="http://schemas.openxmlformats.org/presentationml/2006/main">
  <p:tag name="KSO_WM_TAG_VERSION" val="1.0"/>
  <p:tag name="KSO_WM_BEAUTIFY_FLAG" val="#wm#"/>
  <p:tag name="KSO_WM_UNIT_TYPE" val="i"/>
  <p:tag name="KSO_WM_UNIT_ID" val="custom20185081_6*i*158"/>
  <p:tag name="KSO_WM_TEMPLATE_CATEGORY" val="custom"/>
  <p:tag name="KSO_WM_TEMPLATE_INDEX" val="20185081"/>
  <p:tag name="KSO_WM_UNIT_INDEX" val="158"/>
</p:tagLst>
</file>

<file path=ppt/tags/tag46.xml><?xml version="1.0" encoding="utf-8"?>
<p:tagLst xmlns:p="http://schemas.openxmlformats.org/presentationml/2006/main">
  <p:tag name="KSO_WM_TAG_VERSION" val="1.0"/>
  <p:tag name="KSO_WM_BEAUTIFY_FLAG" val="#wm#"/>
  <p:tag name="KSO_WM_UNIT_TYPE" val="i"/>
  <p:tag name="KSO_WM_UNIT_ID" val="custom20185081_6*i*159"/>
  <p:tag name="KSO_WM_TEMPLATE_CATEGORY" val="custom"/>
  <p:tag name="KSO_WM_TEMPLATE_INDEX" val="20185081"/>
  <p:tag name="KSO_WM_UNIT_INDEX" val="159"/>
</p:tagLst>
</file>

<file path=ppt/tags/tag47.xml><?xml version="1.0" encoding="utf-8"?>
<p:tagLst xmlns:p="http://schemas.openxmlformats.org/presentationml/2006/main">
  <p:tag name="KSO_WM_TAG_VERSION" val="1.0"/>
  <p:tag name="KSO_WM_BEAUTIFY_FLAG" val="#wm#"/>
  <p:tag name="KSO_WM_UNIT_TYPE" val="i"/>
  <p:tag name="KSO_WM_UNIT_ID" val="custom20185081_6*i*160"/>
  <p:tag name="KSO_WM_TEMPLATE_CATEGORY" val="custom"/>
  <p:tag name="KSO_WM_TEMPLATE_INDEX" val="20185081"/>
  <p:tag name="KSO_WM_UNIT_INDEX" val="160"/>
</p:tagLst>
</file>

<file path=ppt/tags/tag48.xml><?xml version="1.0" encoding="utf-8"?>
<p:tagLst xmlns:p="http://schemas.openxmlformats.org/presentationml/2006/main">
  <p:tag name="KSO_WM_TAG_VERSION" val="1.0"/>
  <p:tag name="KSO_WM_BEAUTIFY_FLAG" val="#wm#"/>
  <p:tag name="KSO_WM_UNIT_TYPE" val="i"/>
  <p:tag name="KSO_WM_UNIT_ID" val="custom20185081_6*i*161"/>
  <p:tag name="KSO_WM_TEMPLATE_CATEGORY" val="custom"/>
  <p:tag name="KSO_WM_TEMPLATE_INDEX" val="20185081"/>
  <p:tag name="KSO_WM_UNIT_INDEX" val="161"/>
</p:tagLst>
</file>

<file path=ppt/tags/tag49.xml><?xml version="1.0" encoding="utf-8"?>
<p:tagLst xmlns:p="http://schemas.openxmlformats.org/presentationml/2006/main">
  <p:tag name="KSO_WM_TAG_VERSION" val="1.0"/>
  <p:tag name="KSO_WM_BEAUTIFY_FLAG" val="#wm#"/>
  <p:tag name="KSO_WM_UNIT_TYPE" val="i"/>
  <p:tag name="KSO_WM_UNIT_ID" val="custom20185081_6*i*162"/>
  <p:tag name="KSO_WM_TEMPLATE_CATEGORY" val="custom"/>
  <p:tag name="KSO_WM_TEMPLATE_INDEX" val="20185081"/>
  <p:tag name="KSO_WM_UNIT_INDEX" val="162"/>
</p:tagLst>
</file>

<file path=ppt/tags/tag5.xml><?xml version="1.0" encoding="utf-8"?>
<p:tagLst xmlns:p="http://schemas.openxmlformats.org/presentationml/2006/main">
  <p:tag name="KSO_WM_TAG_VERSION" val="1.0"/>
  <p:tag name="KSO_WM_BEAUTIFY_FLAG" val="#wm#"/>
  <p:tag name="KSO_WM_UNIT_TYPE" val="i"/>
  <p:tag name="KSO_WM_UNIT_ID" val="custom20185081_6*i*39"/>
  <p:tag name="KSO_WM_TEMPLATE_CATEGORY" val="custom"/>
  <p:tag name="KSO_WM_TEMPLATE_INDEX" val="20185081"/>
  <p:tag name="KSO_WM_UNIT_INDEX" val="39"/>
</p:tagLst>
</file>

<file path=ppt/tags/tag50.xml><?xml version="1.0" encoding="utf-8"?>
<p:tagLst xmlns:p="http://schemas.openxmlformats.org/presentationml/2006/main">
  <p:tag name="KSO_WM_TAG_VERSION" val="1.0"/>
  <p:tag name="KSO_WM_BEAUTIFY_FLAG" val="#wm#"/>
  <p:tag name="KSO_WM_UNIT_TYPE" val="i"/>
  <p:tag name="KSO_WM_UNIT_ID" val="custom20185081_6*i*163"/>
  <p:tag name="KSO_WM_TEMPLATE_CATEGORY" val="custom"/>
  <p:tag name="KSO_WM_TEMPLATE_INDEX" val="20185081"/>
  <p:tag name="KSO_WM_UNIT_INDEX" val="163"/>
</p:tagLst>
</file>

<file path=ppt/tags/tag51.xml><?xml version="1.0" encoding="utf-8"?>
<p:tagLst xmlns:p="http://schemas.openxmlformats.org/presentationml/2006/main">
  <p:tag name="KSO_WM_TAG_VERSION" val="1.0"/>
  <p:tag name="KSO_WM_BEAUTIFY_FLAG" val="#wm#"/>
  <p:tag name="KSO_WM_UNIT_TYPE" val="i"/>
  <p:tag name="KSO_WM_UNIT_ID" val="custom20185081_6*i*164"/>
  <p:tag name="KSO_WM_TEMPLATE_CATEGORY" val="custom"/>
  <p:tag name="KSO_WM_TEMPLATE_INDEX" val="20185081"/>
  <p:tag name="KSO_WM_UNIT_INDEX" val="164"/>
</p:tagLst>
</file>

<file path=ppt/tags/tag52.xml><?xml version="1.0" encoding="utf-8"?>
<p:tagLst xmlns:p="http://schemas.openxmlformats.org/presentationml/2006/main">
  <p:tag name="KSO_WM_TAG_VERSION" val="1.0"/>
  <p:tag name="KSO_WM_BEAUTIFY_FLAG" val="#wm#"/>
  <p:tag name="KSO_WM_UNIT_TYPE" val="i"/>
  <p:tag name="KSO_WM_UNIT_ID" val="custom20185081_6*i*165"/>
  <p:tag name="KSO_WM_TEMPLATE_CATEGORY" val="custom"/>
  <p:tag name="KSO_WM_TEMPLATE_INDEX" val="20185081"/>
  <p:tag name="KSO_WM_UNIT_INDEX" val="165"/>
</p:tagLst>
</file>

<file path=ppt/tags/tag53.xml><?xml version="1.0" encoding="utf-8"?>
<p:tagLst xmlns:p="http://schemas.openxmlformats.org/presentationml/2006/main">
  <p:tag name="KSO_WM_TAG_VERSION" val="1.0"/>
  <p:tag name="KSO_WM_BEAUTIFY_FLAG" val="#wm#"/>
  <p:tag name="KSO_WM_UNIT_TYPE" val="i"/>
  <p:tag name="KSO_WM_UNIT_ID" val="custom20185081_6*i*166"/>
  <p:tag name="KSO_WM_TEMPLATE_CATEGORY" val="custom"/>
  <p:tag name="KSO_WM_TEMPLATE_INDEX" val="20185081"/>
  <p:tag name="KSO_WM_UNIT_INDEX" val="166"/>
</p:tagLst>
</file>

<file path=ppt/tags/tag54.xml><?xml version="1.0" encoding="utf-8"?>
<p:tagLst xmlns:p="http://schemas.openxmlformats.org/presentationml/2006/main">
  <p:tag name="KSO_WM_TAG_VERSION" val="1.0"/>
  <p:tag name="KSO_WM_BEAUTIFY_FLAG" val="#wm#"/>
  <p:tag name="KSO_WM_UNIT_TYPE" val="i"/>
  <p:tag name="KSO_WM_UNIT_ID" val="custom20185081_6*i*167"/>
  <p:tag name="KSO_WM_TEMPLATE_CATEGORY" val="custom"/>
  <p:tag name="KSO_WM_TEMPLATE_INDEX" val="20185081"/>
  <p:tag name="KSO_WM_UNIT_INDEX" val="167"/>
</p:tagLst>
</file>

<file path=ppt/tags/tag55.xml><?xml version="1.0" encoding="utf-8"?>
<p:tagLst xmlns:p="http://schemas.openxmlformats.org/presentationml/2006/main">
  <p:tag name="KSO_WM_TAG_VERSION" val="1.0"/>
  <p:tag name="KSO_WM_BEAUTIFY_FLAG" val="#wm#"/>
  <p:tag name="KSO_WM_UNIT_TYPE" val="i"/>
  <p:tag name="KSO_WM_UNIT_ID" val="custom20185081_6*i*168"/>
  <p:tag name="KSO_WM_TEMPLATE_CATEGORY" val="custom"/>
  <p:tag name="KSO_WM_TEMPLATE_INDEX" val="20185081"/>
  <p:tag name="KSO_WM_UNIT_INDEX" val="168"/>
</p:tagLst>
</file>

<file path=ppt/tags/tag56.xml><?xml version="1.0" encoding="utf-8"?>
<p:tagLst xmlns:p="http://schemas.openxmlformats.org/presentationml/2006/main">
  <p:tag name="KSO_WM_TAG_VERSION" val="1.0"/>
  <p:tag name="KSO_WM_BEAUTIFY_FLAG" val="#wm#"/>
  <p:tag name="KSO_WM_UNIT_TYPE" val="i"/>
  <p:tag name="KSO_WM_UNIT_ID" val="custom20185081_6*i*169"/>
  <p:tag name="KSO_WM_TEMPLATE_CATEGORY" val="custom"/>
  <p:tag name="KSO_WM_TEMPLATE_INDEX" val="20185081"/>
  <p:tag name="KSO_WM_UNIT_INDEX" val="169"/>
</p:tagLst>
</file>

<file path=ppt/tags/tag57.xml><?xml version="1.0" encoding="utf-8"?>
<p:tagLst xmlns:p="http://schemas.openxmlformats.org/presentationml/2006/main">
  <p:tag name="KSO_WM_TAG_VERSION" val="1.0"/>
  <p:tag name="KSO_WM_BEAUTIFY_FLAG" val="#wm#"/>
  <p:tag name="KSO_WM_UNIT_TYPE" val="i"/>
  <p:tag name="KSO_WM_UNIT_ID" val="custom20185081_6*i*170"/>
  <p:tag name="KSO_WM_TEMPLATE_CATEGORY" val="custom"/>
  <p:tag name="KSO_WM_TEMPLATE_INDEX" val="20185081"/>
  <p:tag name="KSO_WM_UNIT_INDEX" val="170"/>
</p:tagLst>
</file>

<file path=ppt/tags/tag58.xml><?xml version="1.0" encoding="utf-8"?>
<p:tagLst xmlns:p="http://schemas.openxmlformats.org/presentationml/2006/main">
  <p:tag name="KSO_WM_TAG_VERSION" val="1.0"/>
  <p:tag name="KSO_WM_BEAUTIFY_FLAG" val="#wm#"/>
  <p:tag name="KSO_WM_UNIT_TYPE" val="i"/>
  <p:tag name="KSO_WM_UNIT_ID" val="custom20185081_6*i*171"/>
  <p:tag name="KSO_WM_TEMPLATE_CATEGORY" val="custom"/>
  <p:tag name="KSO_WM_TEMPLATE_INDEX" val="20185081"/>
  <p:tag name="KSO_WM_UNIT_INDEX" val="171"/>
</p:tagLst>
</file>

<file path=ppt/tags/tag59.xml><?xml version="1.0" encoding="utf-8"?>
<p:tagLst xmlns:p="http://schemas.openxmlformats.org/presentationml/2006/main">
  <p:tag name="KSO_WM_TAG_VERSION" val="1.0"/>
  <p:tag name="KSO_WM_BEAUTIFY_FLAG" val="#wm#"/>
  <p:tag name="KSO_WM_UNIT_TYPE" val="i"/>
  <p:tag name="KSO_WM_UNIT_ID" val="custom20185081_6*i*172"/>
  <p:tag name="KSO_WM_TEMPLATE_CATEGORY" val="custom"/>
  <p:tag name="KSO_WM_TEMPLATE_INDEX" val="20185081"/>
  <p:tag name="KSO_WM_UNIT_INDEX" val="172"/>
</p:tagLst>
</file>

<file path=ppt/tags/tag6.xml><?xml version="1.0" encoding="utf-8"?>
<p:tagLst xmlns:p="http://schemas.openxmlformats.org/presentationml/2006/main">
  <p:tag name="KSO_WM_TAG_VERSION" val="1.0"/>
  <p:tag name="KSO_WM_BEAUTIFY_FLAG" val="#wm#"/>
  <p:tag name="KSO_WM_UNIT_TYPE" val="i"/>
  <p:tag name="KSO_WM_UNIT_ID" val="custom20185081_6*i*40"/>
  <p:tag name="KSO_WM_TEMPLATE_CATEGORY" val="custom"/>
  <p:tag name="KSO_WM_TEMPLATE_INDEX" val="20185081"/>
  <p:tag name="KSO_WM_UNIT_INDEX" val="40"/>
</p:tagLst>
</file>

<file path=ppt/tags/tag60.xml><?xml version="1.0" encoding="utf-8"?>
<p:tagLst xmlns:p="http://schemas.openxmlformats.org/presentationml/2006/main">
  <p:tag name="KSO_WM_TAG_VERSION" val="1.0"/>
  <p:tag name="KSO_WM_BEAUTIFY_FLAG" val="#wm#"/>
  <p:tag name="KSO_WM_UNIT_TYPE" val="i"/>
  <p:tag name="KSO_WM_UNIT_ID" val="custom20185081_6*i*173"/>
  <p:tag name="KSO_WM_TEMPLATE_CATEGORY" val="custom"/>
  <p:tag name="KSO_WM_TEMPLATE_INDEX" val="20185081"/>
  <p:tag name="KSO_WM_UNIT_INDEX" val="173"/>
</p:tagLst>
</file>

<file path=ppt/tags/tag61.xml><?xml version="1.0" encoding="utf-8"?>
<p:tagLst xmlns:p="http://schemas.openxmlformats.org/presentationml/2006/main">
  <p:tag name="KSO_WM_TAG_VERSION" val="1.0"/>
  <p:tag name="KSO_WM_BEAUTIFY_FLAG" val="#wm#"/>
  <p:tag name="KSO_WM_UNIT_TYPE" val="i"/>
  <p:tag name="KSO_WM_UNIT_ID" val="custom20185081_6*i*174"/>
  <p:tag name="KSO_WM_TEMPLATE_CATEGORY" val="custom"/>
  <p:tag name="KSO_WM_TEMPLATE_INDEX" val="20185081"/>
  <p:tag name="KSO_WM_UNIT_INDEX" val="174"/>
</p:tagLst>
</file>

<file path=ppt/tags/tag62.xml><?xml version="1.0" encoding="utf-8"?>
<p:tagLst xmlns:p="http://schemas.openxmlformats.org/presentationml/2006/main">
  <p:tag name="KSO_WM_TAG_VERSION" val="1.0"/>
  <p:tag name="KSO_WM_BEAUTIFY_FLAG" val="#wm#"/>
  <p:tag name="KSO_WM_UNIT_TYPE" val="i"/>
  <p:tag name="KSO_WM_UNIT_ID" val="custom20185081_6*i*175"/>
  <p:tag name="KSO_WM_TEMPLATE_CATEGORY" val="custom"/>
  <p:tag name="KSO_WM_TEMPLATE_INDEX" val="20185081"/>
  <p:tag name="KSO_WM_UNIT_INDEX" val="175"/>
</p:tagLst>
</file>

<file path=ppt/tags/tag63.xml><?xml version="1.0" encoding="utf-8"?>
<p:tagLst xmlns:p="http://schemas.openxmlformats.org/presentationml/2006/main">
  <p:tag name="KSO_WM_TAG_VERSION" val="1.0"/>
  <p:tag name="KSO_WM_BEAUTIFY_FLAG" val="#wm#"/>
  <p:tag name="KSO_WM_UNIT_TYPE" val="i"/>
  <p:tag name="KSO_WM_UNIT_ID" val="custom20185081_6*i*176"/>
  <p:tag name="KSO_WM_TEMPLATE_CATEGORY" val="custom"/>
  <p:tag name="KSO_WM_TEMPLATE_INDEX" val="20185081"/>
  <p:tag name="KSO_WM_UNIT_INDEX" val="176"/>
</p:tagLst>
</file>

<file path=ppt/tags/tag64.xml><?xml version="1.0" encoding="utf-8"?>
<p:tagLst xmlns:p="http://schemas.openxmlformats.org/presentationml/2006/main">
  <p:tag name="KSO_WM_TAG_VERSION" val="1.0"/>
  <p:tag name="KSO_WM_BEAUTIFY_FLAG" val="#wm#"/>
  <p:tag name="KSO_WM_UNIT_TYPE" val="i"/>
  <p:tag name="KSO_WM_UNIT_ID" val="custom20185081_6*i*177"/>
  <p:tag name="KSO_WM_TEMPLATE_CATEGORY" val="custom"/>
  <p:tag name="KSO_WM_TEMPLATE_INDEX" val="20185081"/>
  <p:tag name="KSO_WM_UNIT_INDEX" val="177"/>
</p:tagLst>
</file>

<file path=ppt/tags/tag65.xml><?xml version="1.0" encoding="utf-8"?>
<p:tagLst xmlns:p="http://schemas.openxmlformats.org/presentationml/2006/main">
  <p:tag name="KSO_WM_TAG_VERSION" val="1.0"/>
  <p:tag name="KSO_WM_BEAUTIFY_FLAG" val="#wm#"/>
  <p:tag name="KSO_WM_UNIT_TYPE" val="i"/>
  <p:tag name="KSO_WM_UNIT_ID" val="custom20185081_6*i*178"/>
  <p:tag name="KSO_WM_TEMPLATE_CATEGORY" val="custom"/>
  <p:tag name="KSO_WM_TEMPLATE_INDEX" val="20185081"/>
  <p:tag name="KSO_WM_UNIT_INDEX" val="178"/>
</p:tagLst>
</file>

<file path=ppt/tags/tag66.xml><?xml version="1.0" encoding="utf-8"?>
<p:tagLst xmlns:p="http://schemas.openxmlformats.org/presentationml/2006/main">
  <p:tag name="KSO_WM_TAG_VERSION" val="1.0"/>
  <p:tag name="KSO_WM_BEAUTIFY_FLAG" val="#wm#"/>
  <p:tag name="KSO_WM_UNIT_TYPE" val="i"/>
  <p:tag name="KSO_WM_UNIT_ID" val="custom20185081_6*i*179"/>
  <p:tag name="KSO_WM_TEMPLATE_CATEGORY" val="custom"/>
  <p:tag name="KSO_WM_TEMPLATE_INDEX" val="20185081"/>
  <p:tag name="KSO_WM_UNIT_INDEX" val="179"/>
</p:tagLst>
</file>

<file path=ppt/tags/tag67.xml><?xml version="1.0" encoding="utf-8"?>
<p:tagLst xmlns:p="http://schemas.openxmlformats.org/presentationml/2006/main">
  <p:tag name="KSO_WM_TAG_VERSION" val="1.0"/>
  <p:tag name="KSO_WM_BEAUTIFY_FLAG" val="#wm#"/>
  <p:tag name="KSO_WM_UNIT_TYPE" val="i"/>
  <p:tag name="KSO_WM_UNIT_ID" val="custom20185081_6*i*180"/>
  <p:tag name="KSO_WM_TEMPLATE_CATEGORY" val="custom"/>
  <p:tag name="KSO_WM_TEMPLATE_INDEX" val="20185081"/>
  <p:tag name="KSO_WM_UNIT_INDEX" val="180"/>
</p:tagLst>
</file>

<file path=ppt/tags/tag68.xml><?xml version="1.0" encoding="utf-8"?>
<p:tagLst xmlns:p="http://schemas.openxmlformats.org/presentationml/2006/main">
  <p:tag name="KSO_WM_TAG_VERSION" val="1.0"/>
  <p:tag name="KSO_WM_BEAUTIFY_FLAG" val="#wm#"/>
  <p:tag name="KSO_WM_UNIT_TYPE" val="i"/>
  <p:tag name="KSO_WM_UNIT_ID" val="custom20185081_6*i*181"/>
  <p:tag name="KSO_WM_TEMPLATE_CATEGORY" val="custom"/>
  <p:tag name="KSO_WM_TEMPLATE_INDEX" val="20185081"/>
  <p:tag name="KSO_WM_UNIT_INDEX" val="181"/>
</p:tagLst>
</file>

<file path=ppt/tags/tag69.xml><?xml version="1.0" encoding="utf-8"?>
<p:tagLst xmlns:p="http://schemas.openxmlformats.org/presentationml/2006/main">
  <p:tag name="KSO_WM_TAG_VERSION" val="1.0"/>
  <p:tag name="KSO_WM_BEAUTIFY_FLAG" val="#wm#"/>
  <p:tag name="KSO_WM_UNIT_TYPE" val="i"/>
  <p:tag name="KSO_WM_UNIT_ID" val="custom20185081_6*i*182"/>
  <p:tag name="KSO_WM_TEMPLATE_CATEGORY" val="custom"/>
  <p:tag name="KSO_WM_TEMPLATE_INDEX" val="20185081"/>
  <p:tag name="KSO_WM_UNIT_INDEX" val="182"/>
</p:tagLst>
</file>

<file path=ppt/tags/tag7.xml><?xml version="1.0" encoding="utf-8"?>
<p:tagLst xmlns:p="http://schemas.openxmlformats.org/presentationml/2006/main">
  <p:tag name="KSO_WM_TAG_VERSION" val="1.0"/>
  <p:tag name="KSO_WM_BEAUTIFY_FLAG" val="#wm#"/>
  <p:tag name="KSO_WM_UNIT_TYPE" val="i"/>
  <p:tag name="KSO_WM_UNIT_ID" val="custom20185081_6*i*41"/>
  <p:tag name="KSO_WM_TEMPLATE_CATEGORY" val="custom"/>
  <p:tag name="KSO_WM_TEMPLATE_INDEX" val="20185081"/>
  <p:tag name="KSO_WM_UNIT_INDEX" val="41"/>
</p:tagLst>
</file>

<file path=ppt/tags/tag70.xml><?xml version="1.0" encoding="utf-8"?>
<p:tagLst xmlns:p="http://schemas.openxmlformats.org/presentationml/2006/main">
  <p:tag name="KSO_WM_TAG_VERSION" val="1.0"/>
  <p:tag name="KSO_WM_BEAUTIFY_FLAG" val="#wm#"/>
  <p:tag name="KSO_WM_UNIT_TYPE" val="i"/>
  <p:tag name="KSO_WM_UNIT_ID" val="custom20185081_6*i*183"/>
  <p:tag name="KSO_WM_TEMPLATE_CATEGORY" val="custom"/>
  <p:tag name="KSO_WM_TEMPLATE_INDEX" val="20185081"/>
  <p:tag name="KSO_WM_UNIT_INDEX" val="183"/>
</p:tagLst>
</file>

<file path=ppt/tags/tag71.xml><?xml version="1.0" encoding="utf-8"?>
<p:tagLst xmlns:p="http://schemas.openxmlformats.org/presentationml/2006/main">
  <p:tag name="KSO_WM_TAG_VERSION" val="1.0"/>
  <p:tag name="KSO_WM_BEAUTIFY_FLAG" val="#wm#"/>
  <p:tag name="KSO_WM_UNIT_TYPE" val="i"/>
  <p:tag name="KSO_WM_UNIT_ID" val="custom20185081_6*i*184"/>
  <p:tag name="KSO_WM_TEMPLATE_CATEGORY" val="custom"/>
  <p:tag name="KSO_WM_TEMPLATE_INDEX" val="20185081"/>
  <p:tag name="KSO_WM_UNIT_INDEX" val="184"/>
</p:tagLst>
</file>

<file path=ppt/tags/tag72.xml><?xml version="1.0" encoding="utf-8"?>
<p:tagLst xmlns:p="http://schemas.openxmlformats.org/presentationml/2006/main">
  <p:tag name="KSO_WM_TAG_VERSION" val="1.0"/>
  <p:tag name="KSO_WM_BEAUTIFY_FLAG" val="#wm#"/>
  <p:tag name="KSO_WM_UNIT_TYPE" val="i"/>
  <p:tag name="KSO_WM_UNIT_ID" val="custom20185081_6*i*185"/>
  <p:tag name="KSO_WM_TEMPLATE_CATEGORY" val="custom"/>
  <p:tag name="KSO_WM_TEMPLATE_INDEX" val="20185081"/>
  <p:tag name="KSO_WM_UNIT_INDEX" val="185"/>
</p:tagLst>
</file>

<file path=ppt/tags/tag73.xml><?xml version="1.0" encoding="utf-8"?>
<p:tagLst xmlns:p="http://schemas.openxmlformats.org/presentationml/2006/main">
  <p:tag name="KSO_WM_TAG_VERSION" val="1.0"/>
  <p:tag name="KSO_WM_BEAUTIFY_FLAG" val="#wm#"/>
  <p:tag name="KSO_WM_UNIT_TYPE" val="i"/>
  <p:tag name="KSO_WM_UNIT_ID" val="custom20185081_6*i*186"/>
  <p:tag name="KSO_WM_TEMPLATE_CATEGORY" val="custom"/>
  <p:tag name="KSO_WM_TEMPLATE_INDEX" val="20185081"/>
  <p:tag name="KSO_WM_UNIT_INDEX" val="186"/>
</p:tagLst>
</file>

<file path=ppt/tags/tag74.xml><?xml version="1.0" encoding="utf-8"?>
<p:tagLst xmlns:p="http://schemas.openxmlformats.org/presentationml/2006/main">
  <p:tag name="KSO_WM_TAG_VERSION" val="1.0"/>
  <p:tag name="KSO_WM_BEAUTIFY_FLAG" val="#wm#"/>
  <p:tag name="KSO_WM_UNIT_TYPE" val="i"/>
  <p:tag name="KSO_WM_UNIT_ID" val="custom20185081_6*i*187"/>
  <p:tag name="KSO_WM_TEMPLATE_CATEGORY" val="custom"/>
  <p:tag name="KSO_WM_TEMPLATE_INDEX" val="20185081"/>
  <p:tag name="KSO_WM_UNIT_INDEX" val="187"/>
</p:tagLst>
</file>

<file path=ppt/tags/tag75.xml><?xml version="1.0" encoding="utf-8"?>
<p:tagLst xmlns:p="http://schemas.openxmlformats.org/presentationml/2006/main">
  <p:tag name="KSO_WM_TAG_VERSION" val="1.0"/>
  <p:tag name="KSO_WM_BEAUTIFY_FLAG" val="#wm#"/>
  <p:tag name="KSO_WM_UNIT_TYPE" val="i"/>
  <p:tag name="KSO_WM_UNIT_ID" val="custom20185081_6*i*188"/>
  <p:tag name="KSO_WM_TEMPLATE_CATEGORY" val="custom"/>
  <p:tag name="KSO_WM_TEMPLATE_INDEX" val="20185081"/>
  <p:tag name="KSO_WM_UNIT_INDEX" val="188"/>
</p:tagLst>
</file>

<file path=ppt/tags/tag76.xml><?xml version="1.0" encoding="utf-8"?>
<p:tagLst xmlns:p="http://schemas.openxmlformats.org/presentationml/2006/main">
  <p:tag name="KSO_WM_TAG_VERSION" val="1.0"/>
  <p:tag name="KSO_WM_BEAUTIFY_FLAG" val="#wm#"/>
  <p:tag name="KSO_WM_UNIT_TYPE" val="i"/>
  <p:tag name="KSO_WM_UNIT_ID" val="custom20185081_6*i*189"/>
  <p:tag name="KSO_WM_TEMPLATE_CATEGORY" val="custom"/>
  <p:tag name="KSO_WM_TEMPLATE_INDEX" val="20185081"/>
  <p:tag name="KSO_WM_UNIT_INDEX" val="189"/>
</p:tagLst>
</file>

<file path=ppt/tags/tag77.xml><?xml version="1.0" encoding="utf-8"?>
<p:tagLst xmlns:p="http://schemas.openxmlformats.org/presentationml/2006/main">
  <p:tag name="KSO_WM_TAG_VERSION" val="1.0"/>
  <p:tag name="KSO_WM_BEAUTIFY_FLAG" val="#wm#"/>
  <p:tag name="KSO_WM_UNIT_TYPE" val="i"/>
  <p:tag name="KSO_WM_UNIT_ID" val="custom20185081_6*i*190"/>
  <p:tag name="KSO_WM_TEMPLATE_CATEGORY" val="custom"/>
  <p:tag name="KSO_WM_TEMPLATE_INDEX" val="20185081"/>
  <p:tag name="KSO_WM_UNIT_INDEX" val="190"/>
</p:tagLst>
</file>

<file path=ppt/tags/tag78.xml><?xml version="1.0" encoding="utf-8"?>
<p:tagLst xmlns:p="http://schemas.openxmlformats.org/presentationml/2006/main">
  <p:tag name="KSO_WM_TAG_VERSION" val="1.0"/>
  <p:tag name="KSO_WM_BEAUTIFY_FLAG" val="#wm#"/>
  <p:tag name="KSO_WM_UNIT_TYPE" val="i"/>
  <p:tag name="KSO_WM_UNIT_ID" val="custom20185081_6*i*191"/>
  <p:tag name="KSO_WM_TEMPLATE_CATEGORY" val="custom"/>
  <p:tag name="KSO_WM_TEMPLATE_INDEX" val="20185081"/>
  <p:tag name="KSO_WM_UNIT_INDEX" val="191"/>
</p:tagLst>
</file>

<file path=ppt/tags/tag79.xml><?xml version="1.0" encoding="utf-8"?>
<p:tagLst xmlns:p="http://schemas.openxmlformats.org/presentationml/2006/main">
  <p:tag name="KSO_WM_TAG_VERSION" val="1.0"/>
  <p:tag name="KSO_WM_BEAUTIFY_FLAG" val="#wm#"/>
  <p:tag name="KSO_WM_UNIT_TYPE" val="i"/>
  <p:tag name="KSO_WM_UNIT_ID" val="custom20185081_6*i*192"/>
  <p:tag name="KSO_WM_TEMPLATE_CATEGORY" val="custom"/>
  <p:tag name="KSO_WM_TEMPLATE_INDEX" val="20185081"/>
  <p:tag name="KSO_WM_UNIT_INDEX" val="192"/>
</p:tagLst>
</file>

<file path=ppt/tags/tag8.xml><?xml version="1.0" encoding="utf-8"?>
<p:tagLst xmlns:p="http://schemas.openxmlformats.org/presentationml/2006/main">
  <p:tag name="KSO_WM_TAG_VERSION" val="1.0"/>
  <p:tag name="KSO_WM_BEAUTIFY_FLAG" val="#wm#"/>
  <p:tag name="KSO_WM_UNIT_TYPE" val="i"/>
  <p:tag name="KSO_WM_UNIT_ID" val="custom20185081_6*i*42"/>
  <p:tag name="KSO_WM_TEMPLATE_CATEGORY" val="custom"/>
  <p:tag name="KSO_WM_TEMPLATE_INDEX" val="20185081"/>
  <p:tag name="KSO_WM_UNIT_INDEX" val="42"/>
</p:tagLst>
</file>

<file path=ppt/tags/tag80.xml><?xml version="1.0" encoding="utf-8"?>
<p:tagLst xmlns:p="http://schemas.openxmlformats.org/presentationml/2006/main">
  <p:tag name="KSO_WM_TAG_VERSION" val="1.0"/>
  <p:tag name="KSO_WM_BEAUTIFY_FLAG" val="#wm#"/>
  <p:tag name="KSO_WM_UNIT_TYPE" val="i"/>
  <p:tag name="KSO_WM_UNIT_ID" val="custom20185081_6*i*193"/>
  <p:tag name="KSO_WM_TEMPLATE_CATEGORY" val="custom"/>
  <p:tag name="KSO_WM_TEMPLATE_INDEX" val="20185081"/>
  <p:tag name="KSO_WM_UNIT_INDEX" val="193"/>
</p:tagLst>
</file>

<file path=ppt/tags/tag81.xml><?xml version="1.0" encoding="utf-8"?>
<p:tagLst xmlns:p="http://schemas.openxmlformats.org/presentationml/2006/main">
  <p:tag name="KSO_WM_TAG_VERSION" val="1.0"/>
  <p:tag name="KSO_WM_BEAUTIFY_FLAG" val="#wm#"/>
  <p:tag name="KSO_WM_UNIT_TYPE" val="i"/>
  <p:tag name="KSO_WM_UNIT_ID" val="custom20185081_6*i*194"/>
  <p:tag name="KSO_WM_TEMPLATE_CATEGORY" val="custom"/>
  <p:tag name="KSO_WM_TEMPLATE_INDEX" val="20185081"/>
  <p:tag name="KSO_WM_UNIT_INDEX" val="194"/>
</p:tagLst>
</file>

<file path=ppt/tags/tag82.xml><?xml version="1.0" encoding="utf-8"?>
<p:tagLst xmlns:p="http://schemas.openxmlformats.org/presentationml/2006/main">
  <p:tag name="KSO_WM_TAG_VERSION" val="1.0"/>
  <p:tag name="KSO_WM_BEAUTIFY_FLAG" val="#wm#"/>
  <p:tag name="KSO_WM_UNIT_TYPE" val="i"/>
  <p:tag name="KSO_WM_UNIT_ID" val="custom20185081_6*i*195"/>
  <p:tag name="KSO_WM_TEMPLATE_CATEGORY" val="custom"/>
  <p:tag name="KSO_WM_TEMPLATE_INDEX" val="20185081"/>
  <p:tag name="KSO_WM_UNIT_INDEX" val="195"/>
</p:tagLst>
</file>

<file path=ppt/tags/tag83.xml><?xml version="1.0" encoding="utf-8"?>
<p:tagLst xmlns:p="http://schemas.openxmlformats.org/presentationml/2006/main">
  <p:tag name="KSO_WM_TAG_VERSION" val="1.0"/>
  <p:tag name="KSO_WM_BEAUTIFY_FLAG" val="#wm#"/>
  <p:tag name="KSO_WM_UNIT_TYPE" val="i"/>
  <p:tag name="KSO_WM_UNIT_ID" val="custom20185081_6*i*196"/>
  <p:tag name="KSO_WM_TEMPLATE_CATEGORY" val="custom"/>
  <p:tag name="KSO_WM_TEMPLATE_INDEX" val="20185081"/>
  <p:tag name="KSO_WM_UNIT_INDEX" val="196"/>
</p:tagLst>
</file>

<file path=ppt/tags/tag84.xml><?xml version="1.0" encoding="utf-8"?>
<p:tagLst xmlns:p="http://schemas.openxmlformats.org/presentationml/2006/main">
  <p:tag name="KSO_WM_TAG_VERSION" val="1.0"/>
  <p:tag name="KSO_WM_BEAUTIFY_FLAG" val="#wm#"/>
  <p:tag name="KSO_WM_UNIT_TYPE" val="i"/>
  <p:tag name="KSO_WM_UNIT_ID" val="custom20185081_6*i*197"/>
  <p:tag name="KSO_WM_TEMPLATE_CATEGORY" val="custom"/>
  <p:tag name="KSO_WM_TEMPLATE_INDEX" val="20185081"/>
  <p:tag name="KSO_WM_UNIT_INDEX" val="197"/>
</p:tagLst>
</file>

<file path=ppt/tags/tag85.xml><?xml version="1.0" encoding="utf-8"?>
<p:tagLst xmlns:p="http://schemas.openxmlformats.org/presentationml/2006/main">
  <p:tag name="KSO_WM_TAG_VERSION" val="1.0"/>
  <p:tag name="KSO_WM_BEAUTIFY_FLAG" val="#wm#"/>
  <p:tag name="KSO_WM_UNIT_TYPE" val="i"/>
  <p:tag name="KSO_WM_UNIT_ID" val="custom20185081_6*i*198"/>
  <p:tag name="KSO_WM_TEMPLATE_CATEGORY" val="custom"/>
  <p:tag name="KSO_WM_TEMPLATE_INDEX" val="20185081"/>
  <p:tag name="KSO_WM_UNIT_INDEX" val="198"/>
</p:tagLst>
</file>

<file path=ppt/tags/tag86.xml><?xml version="1.0" encoding="utf-8"?>
<p:tagLst xmlns:p="http://schemas.openxmlformats.org/presentationml/2006/main">
  <p:tag name="KSO_WM_TAG_VERSION" val="1.0"/>
  <p:tag name="KSO_WM_BEAUTIFY_FLAG" val="#wm#"/>
  <p:tag name="KSO_WM_UNIT_TYPE" val="i"/>
  <p:tag name="KSO_WM_UNIT_ID" val="custom20185081_6*i*199"/>
  <p:tag name="KSO_WM_TEMPLATE_CATEGORY" val="custom"/>
  <p:tag name="KSO_WM_TEMPLATE_INDEX" val="20185081"/>
  <p:tag name="KSO_WM_UNIT_INDEX" val="199"/>
</p:tagLst>
</file>

<file path=ppt/tags/tag87.xml><?xml version="1.0" encoding="utf-8"?>
<p:tagLst xmlns:p="http://schemas.openxmlformats.org/presentationml/2006/main">
  <p:tag name="KSO_WM_TAG_VERSION" val="1.0"/>
  <p:tag name="KSO_WM_BEAUTIFY_FLAG" val="#wm#"/>
  <p:tag name="KSO_WM_UNIT_TYPE" val="i"/>
  <p:tag name="KSO_WM_UNIT_ID" val="custom20185081_6*i*200"/>
  <p:tag name="KSO_WM_TEMPLATE_CATEGORY" val="custom"/>
  <p:tag name="KSO_WM_TEMPLATE_INDEX" val="20185081"/>
  <p:tag name="KSO_WM_UNIT_INDEX" val="200"/>
</p:tagLst>
</file>

<file path=ppt/tags/tag88.xml><?xml version="1.0" encoding="utf-8"?>
<p:tagLst xmlns:p="http://schemas.openxmlformats.org/presentationml/2006/main">
  <p:tag name="KSO_WM_TAG_VERSION" val="1.0"/>
  <p:tag name="KSO_WM_BEAUTIFY_FLAG" val="#wm#"/>
  <p:tag name="KSO_WM_UNIT_TYPE" val="i"/>
  <p:tag name="KSO_WM_UNIT_ID" val="custom20185081_6*i*201"/>
  <p:tag name="KSO_WM_TEMPLATE_CATEGORY" val="custom"/>
  <p:tag name="KSO_WM_TEMPLATE_INDEX" val="20185081"/>
  <p:tag name="KSO_WM_UNIT_INDEX" val="201"/>
</p:tagLst>
</file>

<file path=ppt/tags/tag89.xml><?xml version="1.0" encoding="utf-8"?>
<p:tagLst xmlns:p="http://schemas.openxmlformats.org/presentationml/2006/main">
  <p:tag name="KSO_WM_TAG_VERSION" val="1.0"/>
  <p:tag name="KSO_WM_BEAUTIFY_FLAG" val="#wm#"/>
  <p:tag name="KSO_WM_UNIT_TYPE" val="i"/>
  <p:tag name="KSO_WM_UNIT_ID" val="custom20185081_6*i*202"/>
  <p:tag name="KSO_WM_TEMPLATE_CATEGORY" val="custom"/>
  <p:tag name="KSO_WM_TEMPLATE_INDEX" val="20185081"/>
  <p:tag name="KSO_WM_UNIT_INDEX" val="202"/>
</p:tagLst>
</file>

<file path=ppt/tags/tag9.xml><?xml version="1.0" encoding="utf-8"?>
<p:tagLst xmlns:p="http://schemas.openxmlformats.org/presentationml/2006/main">
  <p:tag name="KSO_WM_TAG_VERSION" val="1.0"/>
  <p:tag name="KSO_WM_BEAUTIFY_FLAG" val="#wm#"/>
  <p:tag name="KSO_WM_UNIT_TYPE" val="i"/>
  <p:tag name="KSO_WM_UNIT_ID" val="custom20185081_6*i*43"/>
  <p:tag name="KSO_WM_TEMPLATE_CATEGORY" val="custom"/>
  <p:tag name="KSO_WM_TEMPLATE_INDEX" val="20185081"/>
  <p:tag name="KSO_WM_UNIT_INDEX" val="43"/>
</p:tagLst>
</file>

<file path=ppt/tags/tag90.xml><?xml version="1.0" encoding="utf-8"?>
<p:tagLst xmlns:p="http://schemas.openxmlformats.org/presentationml/2006/main">
  <p:tag name="KSO_WM_TAG_VERSION" val="1.0"/>
  <p:tag name="KSO_WM_BEAUTIFY_FLAG" val="#wm#"/>
  <p:tag name="KSO_WM_UNIT_TYPE" val="i"/>
  <p:tag name="KSO_WM_UNIT_ID" val="custom20185081_6*i*203"/>
  <p:tag name="KSO_WM_TEMPLATE_CATEGORY" val="custom"/>
  <p:tag name="KSO_WM_TEMPLATE_INDEX" val="20185081"/>
  <p:tag name="KSO_WM_UNIT_INDEX" val="203"/>
</p:tagLst>
</file>

<file path=ppt/tags/tag91.xml><?xml version="1.0" encoding="utf-8"?>
<p:tagLst xmlns:p="http://schemas.openxmlformats.org/presentationml/2006/main">
  <p:tag name="KSO_WM_TAG_VERSION" val="1.0"/>
  <p:tag name="KSO_WM_BEAUTIFY_FLAG" val="#wm#"/>
  <p:tag name="KSO_WM_UNIT_TYPE" val="i"/>
  <p:tag name="KSO_WM_UNIT_ID" val="custom20185081_6*i*204"/>
  <p:tag name="KSO_WM_TEMPLATE_CATEGORY" val="custom"/>
  <p:tag name="KSO_WM_TEMPLATE_INDEX" val="20185081"/>
  <p:tag name="KSO_WM_UNIT_INDEX" val="204"/>
</p:tagLst>
</file>

<file path=ppt/tags/tag92.xml><?xml version="1.0" encoding="utf-8"?>
<p:tagLst xmlns:p="http://schemas.openxmlformats.org/presentationml/2006/main">
  <p:tag name="KSO_WM_TAG_VERSION" val="1.0"/>
  <p:tag name="KSO_WM_BEAUTIFY_FLAG" val="#wm#"/>
  <p:tag name="KSO_WM_UNIT_TYPE" val="i"/>
  <p:tag name="KSO_WM_UNIT_ID" val="custom20185081_6*i*205"/>
  <p:tag name="KSO_WM_TEMPLATE_CATEGORY" val="custom"/>
  <p:tag name="KSO_WM_TEMPLATE_INDEX" val="20185081"/>
  <p:tag name="KSO_WM_UNIT_INDEX" val="205"/>
</p:tagLst>
</file>

<file path=ppt/tags/tag93.xml><?xml version="1.0" encoding="utf-8"?>
<p:tagLst xmlns:p="http://schemas.openxmlformats.org/presentationml/2006/main">
  <p:tag name="KSO_WM_TAG_VERSION" val="1.0"/>
  <p:tag name="KSO_WM_BEAUTIFY_FLAG" val="#wm#"/>
  <p:tag name="KSO_WM_UNIT_TYPE" val="i"/>
  <p:tag name="KSO_WM_UNIT_ID" val="custom20185081_6*i*206"/>
  <p:tag name="KSO_WM_TEMPLATE_CATEGORY" val="custom"/>
  <p:tag name="KSO_WM_TEMPLATE_INDEX" val="20185081"/>
  <p:tag name="KSO_WM_UNIT_INDEX" val="206"/>
</p:tagLst>
</file>

<file path=ppt/tags/tag94.xml><?xml version="1.0" encoding="utf-8"?>
<p:tagLst xmlns:p="http://schemas.openxmlformats.org/presentationml/2006/main">
  <p:tag name="KSO_WM_TAG_VERSION" val="1.0"/>
  <p:tag name="KSO_WM_BEAUTIFY_FLAG" val="#wm#"/>
  <p:tag name="KSO_WM_UNIT_TYPE" val="i"/>
  <p:tag name="KSO_WM_UNIT_ID" val="custom20185081_6*i*207"/>
  <p:tag name="KSO_WM_TEMPLATE_CATEGORY" val="custom"/>
  <p:tag name="KSO_WM_TEMPLATE_INDEX" val="20185081"/>
  <p:tag name="KSO_WM_UNIT_INDEX" val="207"/>
</p:tagLst>
</file>

<file path=ppt/tags/tag95.xml><?xml version="1.0" encoding="utf-8"?>
<p:tagLst xmlns:p="http://schemas.openxmlformats.org/presentationml/2006/main">
  <p:tag name="KSO_WM_TAG_VERSION" val="1.0"/>
  <p:tag name="KSO_WM_BEAUTIFY_FLAG" val="#wm#"/>
  <p:tag name="KSO_WM_UNIT_TYPE" val="i"/>
  <p:tag name="KSO_WM_UNIT_ID" val="custom20185081_6*i*208"/>
  <p:tag name="KSO_WM_TEMPLATE_CATEGORY" val="custom"/>
  <p:tag name="KSO_WM_TEMPLATE_INDEX" val="20185081"/>
  <p:tag name="KSO_WM_UNIT_INDEX" val="208"/>
</p:tagLst>
</file>

<file path=ppt/tags/tag96.xml><?xml version="1.0" encoding="utf-8"?>
<p:tagLst xmlns:p="http://schemas.openxmlformats.org/presentationml/2006/main">
  <p:tag name="KSO_WM_TAG_VERSION" val="1.0"/>
  <p:tag name="KSO_WM_BEAUTIFY_FLAG" val="#wm#"/>
  <p:tag name="KSO_WM_UNIT_TYPE" val="i"/>
  <p:tag name="KSO_WM_UNIT_ID" val="custom20185081_6*i*209"/>
  <p:tag name="KSO_WM_TEMPLATE_CATEGORY" val="custom"/>
  <p:tag name="KSO_WM_TEMPLATE_INDEX" val="20185081"/>
  <p:tag name="KSO_WM_UNIT_INDEX" val="209"/>
</p:tagLst>
</file>

<file path=ppt/tags/tag97.xml><?xml version="1.0" encoding="utf-8"?>
<p:tagLst xmlns:p="http://schemas.openxmlformats.org/presentationml/2006/main">
  <p:tag name="KSO_WM_TAG_VERSION" val="1.0"/>
  <p:tag name="KSO_WM_BEAUTIFY_FLAG" val="#wm#"/>
  <p:tag name="KSO_WM_UNIT_TYPE" val="i"/>
  <p:tag name="KSO_WM_UNIT_ID" val="custom20185081_6*i*210"/>
  <p:tag name="KSO_WM_TEMPLATE_CATEGORY" val="custom"/>
  <p:tag name="KSO_WM_TEMPLATE_INDEX" val="20185081"/>
  <p:tag name="KSO_WM_UNIT_INDEX" val="210"/>
</p:tagLst>
</file>

<file path=ppt/tags/tag98.xml><?xml version="1.0" encoding="utf-8"?>
<p:tagLst xmlns:p="http://schemas.openxmlformats.org/presentationml/2006/main">
  <p:tag name="KSO_WM_TAG_VERSION" val="1.0"/>
  <p:tag name="KSO_WM_BEAUTIFY_FLAG" val="#wm#"/>
  <p:tag name="KSO_WM_UNIT_TYPE" val="i"/>
  <p:tag name="KSO_WM_UNIT_ID" val="custom20185081_6*i*211"/>
  <p:tag name="KSO_WM_TEMPLATE_CATEGORY" val="custom"/>
  <p:tag name="KSO_WM_TEMPLATE_INDEX" val="20185081"/>
  <p:tag name="KSO_WM_UNIT_INDEX" val="211"/>
</p:tagLst>
</file>

<file path=ppt/tags/tag99.xml><?xml version="1.0" encoding="utf-8"?>
<p:tagLst xmlns:p="http://schemas.openxmlformats.org/presentationml/2006/main">
  <p:tag name="KSO_WM_TAG_VERSION" val="1.0"/>
  <p:tag name="KSO_WM_BEAUTIFY_FLAG" val="#wm#"/>
  <p:tag name="KSO_WM_UNIT_TYPE" val="i"/>
  <p:tag name="KSO_WM_UNIT_ID" val="custom20185081_6*i*212"/>
  <p:tag name="KSO_WM_TEMPLATE_CATEGORY" val="custom"/>
  <p:tag name="KSO_WM_TEMPLATE_INDEX" val="20185081"/>
  <p:tag name="KSO_WM_UNIT_INDEX" val="212"/>
</p:tagLst>
</file>

<file path=ppt/theme/theme1.xml><?xml version="1.0" encoding="utf-8"?>
<a:theme xmlns:a="http://schemas.openxmlformats.org/drawingml/2006/main" name="1_Office 主题​​">
  <a:themeElements>
    <a:clrScheme name="自定义 61">
      <a:dk1>
        <a:srgbClr val="000000"/>
      </a:dk1>
      <a:lt1>
        <a:srgbClr val="FFFFFF"/>
      </a:lt1>
      <a:dk2>
        <a:srgbClr val="013596"/>
      </a:dk2>
      <a:lt2>
        <a:srgbClr val="E7E6E6"/>
      </a:lt2>
      <a:accent1>
        <a:srgbClr val="013596"/>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61">
    <a:dk1>
      <a:srgbClr val="000000"/>
    </a:dk1>
    <a:lt1>
      <a:srgbClr val="FFFFFF"/>
    </a:lt1>
    <a:dk2>
      <a:srgbClr val="013596"/>
    </a:dk2>
    <a:lt2>
      <a:srgbClr val="E7E6E6"/>
    </a:lt2>
    <a:accent1>
      <a:srgbClr val="013596"/>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自定义 61">
    <a:dk1>
      <a:srgbClr val="000000"/>
    </a:dk1>
    <a:lt1>
      <a:srgbClr val="FFFFFF"/>
    </a:lt1>
    <a:dk2>
      <a:srgbClr val="013596"/>
    </a:dk2>
    <a:lt2>
      <a:srgbClr val="E7E6E6"/>
    </a:lt2>
    <a:accent1>
      <a:srgbClr val="013596"/>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自定义 61">
    <a:dk1>
      <a:srgbClr val="000000"/>
    </a:dk1>
    <a:lt1>
      <a:srgbClr val="FFFFFF"/>
    </a:lt1>
    <a:dk2>
      <a:srgbClr val="013596"/>
    </a:dk2>
    <a:lt2>
      <a:srgbClr val="E7E6E6"/>
    </a:lt2>
    <a:accent1>
      <a:srgbClr val="013596"/>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自定义 61">
    <a:dk1>
      <a:srgbClr val="000000"/>
    </a:dk1>
    <a:lt1>
      <a:srgbClr val="FFFFFF"/>
    </a:lt1>
    <a:dk2>
      <a:srgbClr val="013596"/>
    </a:dk2>
    <a:lt2>
      <a:srgbClr val="E7E6E6"/>
    </a:lt2>
    <a:accent1>
      <a:srgbClr val="013596"/>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自定义 61">
    <a:dk1>
      <a:srgbClr val="000000"/>
    </a:dk1>
    <a:lt1>
      <a:srgbClr val="FFFFFF"/>
    </a:lt1>
    <a:dk2>
      <a:srgbClr val="013596"/>
    </a:dk2>
    <a:lt2>
      <a:srgbClr val="E7E6E6"/>
    </a:lt2>
    <a:accent1>
      <a:srgbClr val="013596"/>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自定义 61">
    <a:dk1>
      <a:srgbClr val="000000"/>
    </a:dk1>
    <a:lt1>
      <a:srgbClr val="FFFFFF"/>
    </a:lt1>
    <a:dk2>
      <a:srgbClr val="013596"/>
    </a:dk2>
    <a:lt2>
      <a:srgbClr val="E7E6E6"/>
    </a:lt2>
    <a:accent1>
      <a:srgbClr val="013596"/>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自定义 61">
    <a:dk1>
      <a:srgbClr val="000000"/>
    </a:dk1>
    <a:lt1>
      <a:srgbClr val="FFFFFF"/>
    </a:lt1>
    <a:dk2>
      <a:srgbClr val="013596"/>
    </a:dk2>
    <a:lt2>
      <a:srgbClr val="E7E6E6"/>
    </a:lt2>
    <a:accent1>
      <a:srgbClr val="013596"/>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自定义 61">
    <a:dk1>
      <a:srgbClr val="000000"/>
    </a:dk1>
    <a:lt1>
      <a:srgbClr val="FFFFFF"/>
    </a:lt1>
    <a:dk2>
      <a:srgbClr val="013596"/>
    </a:dk2>
    <a:lt2>
      <a:srgbClr val="E7E6E6"/>
    </a:lt2>
    <a:accent1>
      <a:srgbClr val="013596"/>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自定义 61">
    <a:dk1>
      <a:srgbClr val="000000"/>
    </a:dk1>
    <a:lt1>
      <a:srgbClr val="FFFFFF"/>
    </a:lt1>
    <a:dk2>
      <a:srgbClr val="013596"/>
    </a:dk2>
    <a:lt2>
      <a:srgbClr val="E7E6E6"/>
    </a:lt2>
    <a:accent1>
      <a:srgbClr val="013596"/>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自定义 61">
    <a:dk1>
      <a:srgbClr val="000000"/>
    </a:dk1>
    <a:lt1>
      <a:srgbClr val="FFFFFF"/>
    </a:lt1>
    <a:dk2>
      <a:srgbClr val="013596"/>
    </a:dk2>
    <a:lt2>
      <a:srgbClr val="E7E6E6"/>
    </a:lt2>
    <a:accent1>
      <a:srgbClr val="013596"/>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自定义 61">
    <a:dk1>
      <a:srgbClr val="000000"/>
    </a:dk1>
    <a:lt1>
      <a:srgbClr val="FFFFFF"/>
    </a:lt1>
    <a:dk2>
      <a:srgbClr val="013596"/>
    </a:dk2>
    <a:lt2>
      <a:srgbClr val="E7E6E6"/>
    </a:lt2>
    <a:accent1>
      <a:srgbClr val="013596"/>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8660</Words>
  <Application>WPS 演示</Application>
  <PresentationFormat>宽屏</PresentationFormat>
  <Paragraphs>352</Paragraphs>
  <Slides>45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45</vt:i4>
      </vt:variant>
    </vt:vector>
  </HeadingPairs>
  <TitlesOfParts>
    <vt:vector size="55" baseType="lpstr">
      <vt:lpstr>Arial</vt:lpstr>
      <vt:lpstr>宋体</vt:lpstr>
      <vt:lpstr>Wingdings</vt:lpstr>
      <vt:lpstr>汉仪乐喵体W</vt:lpstr>
      <vt:lpstr>Arial</vt:lpstr>
      <vt:lpstr>黑体</vt:lpstr>
      <vt:lpstr>Calibri</vt:lpstr>
      <vt:lpstr>微软雅黑</vt:lpstr>
      <vt:lpstr>Arial Unicode MS</vt:lpstr>
      <vt:lpstr>1_Office 主题​​</vt:lpstr>
      <vt:lpstr>SSM框架技术分享</vt:lpstr>
      <vt:lpstr>PowerPoint 演示文稿</vt:lpstr>
      <vt:lpstr>1.spring</vt:lpstr>
      <vt:lpstr>Spring简介</vt:lpstr>
      <vt:lpstr>Spring的优势</vt:lpstr>
      <vt:lpstr>Spring结构</vt:lpstr>
      <vt:lpstr>1.1 IOC</vt:lpstr>
      <vt:lpstr>IOC</vt:lpstr>
      <vt:lpstr>PowerPoint 演示文稿</vt:lpstr>
      <vt:lpstr>注入的相关事项</vt:lpstr>
      <vt:lpstr>使用注解注入</vt:lpstr>
      <vt:lpstr>1.2 AOP</vt:lpstr>
      <vt:lpstr>AOP</vt:lpstr>
      <vt:lpstr>AOP思路+代码演示</vt:lpstr>
      <vt:lpstr>注解方式AOP</vt:lpstr>
      <vt:lpstr>2.1 SSM</vt:lpstr>
      <vt:lpstr>步骤1</vt:lpstr>
      <vt:lpstr>步骤2+代码展示</vt:lpstr>
      <vt:lpstr>思路图</vt:lpstr>
      <vt:lpstr>2.2 分页</vt:lpstr>
      <vt:lpstr>分页</vt:lpstr>
      <vt:lpstr>2.3 连接池</vt:lpstr>
      <vt:lpstr>连接池（一）为什么使用连接池？</vt:lpstr>
      <vt:lpstr>连接池（二）常用连接池</vt:lpstr>
      <vt:lpstr>连接池（三）如何使用连接池？</vt:lpstr>
      <vt:lpstr>druid连接池配置</vt:lpstr>
      <vt:lpstr>2.4 事务管理</vt:lpstr>
      <vt:lpstr>事务的四个特性（ACID）</vt:lpstr>
      <vt:lpstr>前提：</vt:lpstr>
      <vt:lpstr>新增两个数据，但其中一个数据不合法</vt:lpstr>
      <vt:lpstr>实现事务管理的两种方法（一）</vt:lpstr>
      <vt:lpstr>实现事务管理的两种方法（二）</vt:lpstr>
      <vt:lpstr>事务的细节</vt:lpstr>
      <vt:lpstr>SSM的注意事项</vt:lpstr>
      <vt:lpstr>Title and content layout (Text page)</vt:lpstr>
      <vt:lpstr>Title and content layout (Text page)</vt:lpstr>
      <vt:lpstr>Title and content layout (Text page)</vt:lpstr>
      <vt:lpstr>日志</vt:lpstr>
      <vt:lpstr>主流日志</vt:lpstr>
      <vt:lpstr>logback简介</vt:lpstr>
      <vt:lpstr>属性及配置</vt:lpstr>
      <vt:lpstr> 步骤及配置文件</vt:lpstr>
      <vt:lpstr>Title and content layout (Text page)</vt:lpstr>
      <vt:lpstr>请输入章节标题</vt:lpstr>
      <vt:lpstr>Title and content layout (Text page)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胡图图</cp:lastModifiedBy>
  <cp:revision>28</cp:revision>
  <dcterms:created xsi:type="dcterms:W3CDTF">2019-04-16T01:24:00Z</dcterms:created>
  <dcterms:modified xsi:type="dcterms:W3CDTF">2019-04-25T03:14:24Z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2052-11.1.0.8642</vt:lpwstr>
  </property>
</Properties>
</file>