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665891e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665891e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8fa2cb3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8fa2cb3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8fa2cb3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8fa2cb3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8fa2cb3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8fa2cb3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Quantum machine learning for image 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develop and evaluate quantum machine learning models that enhance image classification accuracy and efficiency by leveraging quantum computing principles, ultimately outperforming classical methods in speed and performance.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Image classification, a pivotal task in multiple industries, faces computational challenges due to the burgeoning volume of visual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research introduces two quantum machine learning models for image classification.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first model, a hybrid quantum neural network, achieved 99.21% accuracy on MNIST with fewer parameters than classical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second model, with a Quanvolutional layer, matches classical performance with fewer parameters, demonstrating advancements in quantum machine learning.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1 - HQNN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Input Image (28x28) -&gt; Classical Convolutional Layer -&gt; Quantum Dense Layers -&gt; Classical Fully Connected Layers -&gt; Output Layer (Softmax)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2 - HQNN - Quanv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/>
              <a:t>Input Image (28x28) -&gt; Quanvolutional Layer -&gt; Classical Convolutional Layers -&gt; Classical Fully Connected Layers -&gt; Output Layer (Softmax)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