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572E-625C-314E-BDA7-D749221C1522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2919-74A2-3948-8AFC-DAF309DEB86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572E-625C-314E-BDA7-D749221C1522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2919-74A2-3948-8AFC-DAF309DEB8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572E-625C-314E-BDA7-D749221C1522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2919-74A2-3948-8AFC-DAF309DEB8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572E-625C-314E-BDA7-D749221C1522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2919-74A2-3948-8AFC-DAF309DEB8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572E-625C-314E-BDA7-D749221C1522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2919-74A2-3948-8AFC-DAF309DEB86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572E-625C-314E-BDA7-D749221C1522}" type="datetimeFigureOut">
              <a:rPr lang="en-US" smtClean="0"/>
              <a:t>8/8/16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2919-74A2-3948-8AFC-DAF309DEB8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572E-625C-314E-BDA7-D749221C1522}" type="datetimeFigureOut">
              <a:rPr lang="en-US" smtClean="0"/>
              <a:t>8/8/16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2919-74A2-3948-8AFC-DAF309DEB8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572E-625C-314E-BDA7-D749221C1522}" type="datetimeFigureOut">
              <a:rPr lang="en-US" smtClean="0"/>
              <a:t>8/8/16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2919-74A2-3948-8AFC-DAF309DEB8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572E-625C-314E-BDA7-D749221C1522}" type="datetimeFigureOut">
              <a:rPr lang="en-US" smtClean="0"/>
              <a:t>8/8/16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2919-74A2-3948-8AFC-DAF309DEB8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572E-625C-314E-BDA7-D749221C1522}" type="datetimeFigureOut">
              <a:rPr lang="en-US" smtClean="0"/>
              <a:t>8/8/16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2919-74A2-3948-8AFC-DAF309DEB86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F37572E-625C-314E-BDA7-D749221C1522}" type="datetimeFigureOut">
              <a:rPr lang="en-US" smtClean="0"/>
              <a:t>8/8/16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E542919-74A2-3948-8AFC-DAF309DEB86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F37572E-625C-314E-BDA7-D749221C1522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E542919-74A2-3948-8AFC-DAF309DEB8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Scouting for Scouting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73192"/>
            <a:ext cx="8077200" cy="671352"/>
          </a:xfrm>
        </p:spPr>
        <p:txBody>
          <a:bodyPr/>
          <a:lstStyle/>
          <a:p>
            <a:r>
              <a:rPr lang="en-US" dirty="0" smtClean="0"/>
              <a:t>Or learning Android Programming, Match Strategy, and Data Analytics in a few weeks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38200" y="5247540"/>
            <a:ext cx="8077200" cy="671352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By: FIRST Team 3824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8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954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be able to understand how a match should go from a glance</a:t>
            </a:r>
          </a:p>
          <a:p>
            <a:r>
              <a:rPr lang="en-US" dirty="0" smtClean="0"/>
              <a:t>Highlights the important data</a:t>
            </a:r>
          </a:p>
          <a:p>
            <a:r>
              <a:rPr lang="en-US" dirty="0" smtClean="0"/>
              <a:t>Used for match 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32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comparison of all teams</a:t>
            </a:r>
          </a:p>
          <a:p>
            <a:r>
              <a:rPr lang="en-US" dirty="0" smtClean="0"/>
              <a:t>Currently a table, but would be better as charts (most likely bar charts)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618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multiple </a:t>
            </a:r>
            <a:r>
              <a:rPr lang="en-US" dirty="0" err="1" smtClean="0"/>
              <a:t>picklists</a:t>
            </a:r>
            <a:r>
              <a:rPr lang="en-US" dirty="0" smtClean="0"/>
              <a:t> based on which selection (first pick, second pick) or type of robot (e.g. </a:t>
            </a:r>
            <a:r>
              <a:rPr lang="en-US" dirty="0" err="1" smtClean="0"/>
              <a:t>breacher</a:t>
            </a:r>
            <a:r>
              <a:rPr lang="en-US" dirty="0"/>
              <a:t> </a:t>
            </a:r>
            <a:r>
              <a:rPr lang="en-US" dirty="0" smtClean="0"/>
              <a:t>or high goal shooter)</a:t>
            </a:r>
          </a:p>
          <a:p>
            <a:r>
              <a:rPr lang="en-US" dirty="0" smtClean="0"/>
              <a:t>Must display important highlight for that specific type of </a:t>
            </a:r>
            <a:r>
              <a:rPr lang="en-US" dirty="0" err="1" smtClean="0"/>
              <a:t>picklist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889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match view and a drawing activity</a:t>
            </a:r>
          </a:p>
          <a:p>
            <a:pPr lvl="1"/>
            <a:r>
              <a:rPr lang="en-US" dirty="0" smtClean="0"/>
              <a:t>Improvements to the drawing activity include saving more than one strategy, auto marking teams driver station based on match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8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Importance of Scouting/Strategy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games cannot be won by one robot alone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8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Division between Scouting and Strategy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</a:p>
          <a:p>
            <a:pPr lvl="1"/>
            <a:r>
              <a:rPr lang="en-US" dirty="0" err="1" smtClean="0"/>
              <a:t>Prematch</a:t>
            </a:r>
            <a:r>
              <a:rPr lang="en-US" dirty="0" smtClean="0"/>
              <a:t> planning</a:t>
            </a:r>
          </a:p>
          <a:p>
            <a:r>
              <a:rPr lang="en-US" dirty="0" smtClean="0"/>
              <a:t>Scouting</a:t>
            </a:r>
          </a:p>
          <a:p>
            <a:pPr lvl="1"/>
            <a:r>
              <a:rPr lang="en-US" dirty="0" smtClean="0"/>
              <a:t>Collecting of information to be used for </a:t>
            </a:r>
            <a:r>
              <a:rPr lang="en-US" dirty="0" err="1" smtClean="0"/>
              <a:t>prematch</a:t>
            </a:r>
            <a:r>
              <a:rPr lang="en-US" dirty="0" smtClean="0"/>
              <a:t> planning and alliance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72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4827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 Scouting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Nothing that can be collected during the match</a:t>
            </a:r>
          </a:p>
          <a:p>
            <a:r>
              <a:rPr lang="en-US" dirty="0" smtClean="0"/>
              <a:t>Picture (most important thing)</a:t>
            </a:r>
          </a:p>
          <a:p>
            <a:r>
              <a:rPr lang="en-US" dirty="0" smtClean="0"/>
              <a:t>Metrics – weight, length, width, height,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Some teams collect information about pit setup/organization</a:t>
            </a:r>
          </a:p>
          <a:p>
            <a:r>
              <a:rPr lang="en-US" dirty="0" smtClean="0"/>
              <a:t>Programming language (determine if we can help them if needed)</a:t>
            </a:r>
          </a:p>
          <a:p>
            <a:r>
              <a:rPr lang="en-US" dirty="0" smtClean="0"/>
              <a:t>Any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709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 Scouting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Tons of data that can be collected</a:t>
            </a:r>
          </a:p>
          <a:p>
            <a:pPr lvl="1"/>
            <a:r>
              <a:rPr lang="en-US" dirty="0" smtClean="0"/>
              <a:t>Only need certain things</a:t>
            </a:r>
          </a:p>
          <a:p>
            <a:r>
              <a:rPr lang="en-US" dirty="0" smtClean="0"/>
              <a:t>Needs to have simple/self-explanatory labels</a:t>
            </a:r>
          </a:p>
          <a:p>
            <a:r>
              <a:rPr lang="en-US" dirty="0" smtClean="0"/>
              <a:t>Mostly quantitative information (except notes)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58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Scout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Doesn’t need to be quite as simple as these are the “power users”</a:t>
            </a:r>
          </a:p>
          <a:p>
            <a:r>
              <a:rPr lang="en-US" dirty="0" smtClean="0"/>
              <a:t>Qualitative information</a:t>
            </a:r>
          </a:p>
          <a:p>
            <a:pPr lvl="1"/>
            <a:r>
              <a:rPr lang="en-US" dirty="0" smtClean="0"/>
              <a:t>Speed, torque, agility, pushing power, control</a:t>
            </a:r>
          </a:p>
          <a:p>
            <a:r>
              <a:rPr lang="en-US" dirty="0" smtClean="0"/>
              <a:t>Any data that could conflict if match scouts input it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(2016) defenses on the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45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Level</a:t>
            </a:r>
          </a:p>
          <a:p>
            <a:pPr lvl="1"/>
            <a:r>
              <a:rPr lang="en-US" dirty="0" smtClean="0"/>
              <a:t>Counts, Averages, Standard Deviations, Percentages</a:t>
            </a:r>
          </a:p>
          <a:p>
            <a:r>
              <a:rPr lang="en-US" dirty="0" smtClean="0"/>
              <a:t>High Level</a:t>
            </a:r>
          </a:p>
          <a:p>
            <a:pPr lvl="1"/>
            <a:r>
              <a:rPr lang="en-US" dirty="0" smtClean="0"/>
              <a:t>Calculated metrics (e.g. </a:t>
            </a:r>
            <a:r>
              <a:rPr lang="en-US" dirty="0" err="1" smtClean="0"/>
              <a:t>teleop</a:t>
            </a:r>
            <a:r>
              <a:rPr lang="en-US" dirty="0"/>
              <a:t> </a:t>
            </a:r>
            <a:r>
              <a:rPr lang="en-US" dirty="0" smtClean="0"/>
              <a:t>shooting ability)</a:t>
            </a:r>
          </a:p>
          <a:p>
            <a:r>
              <a:rPr lang="en-US" dirty="0" smtClean="0"/>
              <a:t>Ranking calculations</a:t>
            </a:r>
          </a:p>
          <a:p>
            <a:pPr lvl="1"/>
            <a:r>
              <a:rPr lang="en-US" dirty="0" smtClean="0"/>
              <a:t>First </a:t>
            </a:r>
            <a:r>
              <a:rPr lang="en-US" dirty="0" err="1" smtClean="0"/>
              <a:t>Pickability</a:t>
            </a:r>
            <a:r>
              <a:rPr lang="en-US" dirty="0" smtClean="0"/>
              <a:t> (usual an offensive robot)</a:t>
            </a:r>
          </a:p>
          <a:p>
            <a:pPr lvl="1"/>
            <a:r>
              <a:rPr lang="en-US" dirty="0" smtClean="0"/>
              <a:t>Second </a:t>
            </a:r>
            <a:r>
              <a:rPr lang="en-US" dirty="0" err="1" smtClean="0"/>
              <a:t>Pickability</a:t>
            </a:r>
            <a:r>
              <a:rPr lang="en-US" dirty="0" smtClean="0"/>
              <a:t>(usual a defensive robot)</a:t>
            </a:r>
          </a:p>
          <a:p>
            <a:r>
              <a:rPr lang="en-US" dirty="0" smtClean="0"/>
              <a:t>Predicted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366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all the data in the world doesn’t mean anything if you can't use it</a:t>
            </a:r>
          </a:p>
          <a:p>
            <a:r>
              <a:rPr lang="en-US" dirty="0" smtClean="0"/>
              <a:t>Graphs/Charts/Graphics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Bar Chart, Spider Chart, Line Chart</a:t>
            </a:r>
          </a:p>
          <a:p>
            <a:r>
              <a:rPr lang="en-US" dirty="0" smtClean="0"/>
              <a:t>Tables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4443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24</TotalTime>
  <Words>376</Words>
  <Application>Microsoft Macintosh PowerPoint</Application>
  <PresentationFormat>On-screen Show (4:3)</PresentationFormat>
  <Paragraphs>57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Module</vt:lpstr>
      <vt:lpstr>Scouting for Scouting</vt:lpstr>
      <vt:lpstr>Importance of Scouting/Strategy</vt:lpstr>
      <vt:lpstr>Division between Scouting and Strategy</vt:lpstr>
      <vt:lpstr>Android</vt:lpstr>
      <vt:lpstr>Pit Scouting</vt:lpstr>
      <vt:lpstr>Match Scouting</vt:lpstr>
      <vt:lpstr>Super Scout</vt:lpstr>
      <vt:lpstr>Computation</vt:lpstr>
      <vt:lpstr>Visualization</vt:lpstr>
      <vt:lpstr>Team View</vt:lpstr>
      <vt:lpstr>Match View</vt:lpstr>
      <vt:lpstr>Event View</vt:lpstr>
      <vt:lpstr>Picklist</vt:lpstr>
      <vt:lpstr>Match Planning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Scouting for Scouting</dc:title>
  <dc:creator>A</dc:creator>
  <cp:lastModifiedBy>A</cp:lastModifiedBy>
  <cp:revision>5</cp:revision>
  <dcterms:created xsi:type="dcterms:W3CDTF">2016-08-08T23:32:15Z</dcterms:created>
  <dcterms:modified xsi:type="dcterms:W3CDTF">2016-08-08T23:57:07Z</dcterms:modified>
</cp:coreProperties>
</file>