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8" r:id="rId3"/>
    <p:sldId id="257" r:id="rId4"/>
    <p:sldId id="272" r:id="rId5"/>
    <p:sldId id="275" r:id="rId6"/>
    <p:sldId id="259" r:id="rId7"/>
    <p:sldId id="273" r:id="rId8"/>
    <p:sldId id="274" r:id="rId9"/>
    <p:sldId id="260" r:id="rId10"/>
    <p:sldId id="261" r:id="rId11"/>
    <p:sldId id="262" r:id="rId12"/>
    <p:sldId id="263" r:id="rId13"/>
    <p:sldId id="270" r:id="rId14"/>
    <p:sldId id="264" r:id="rId15"/>
    <p:sldId id="265" r:id="rId16"/>
    <p:sldId id="266" r:id="rId17"/>
    <p:sldId id="268" r:id="rId18"/>
    <p:sldId id="267" r:id="rId19"/>
    <p:sldId id="269" r:id="rId20"/>
    <p:sldId id="2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72" autoAdjust="0"/>
  </p:normalViewPr>
  <p:slideViewPr>
    <p:cSldViewPr snapToGrid="0" snapToObjects="1">
      <p:cViewPr varScale="1">
        <p:scale>
          <a:sx n="69" d="100"/>
          <a:sy n="69" d="100"/>
        </p:scale>
        <p:origin x="-2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F0EE6-4CD0-1D4E-9182-10D1D4C16B98}" type="datetimeFigureOut">
              <a:rPr lang="en-US" smtClean="0"/>
              <a:t>8/12/16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227EDF-19AD-6E49-B3F4-19ADD93EB8FB}" type="slidenum">
              <a:rPr lang="en-US" smtClean="0"/>
              <a:t>‹#›</a:t>
            </a:fld>
            <a:endParaRPr lang="en-US"/>
          </a:p>
        </p:txBody>
      </p:sp>
    </p:spTree>
    <p:extLst>
      <p:ext uri="{BB962C8B-B14F-4D97-AF65-F5344CB8AC3E}">
        <p14:creationId xmlns:p14="http://schemas.microsoft.com/office/powerpoint/2010/main" val="30037463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Version</a:t>
            </a:r>
            <a:r>
              <a:rPr lang="en-US" baseline="0" dirty="0" smtClean="0"/>
              <a:t> Control Software keeps track of every modification to the code in a special kind of database. If a mistake is made, developers can turn back the clock and compare earlier versions of the code to help fix the mistake while minimizing the disruption to all team members.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GIT is the most commonly used VCS and is the one that we will be using. The repository for the scouting app is under the same account as the robot code, so all the programmers on the team need to know how to use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Github</a:t>
            </a:r>
            <a:r>
              <a:rPr lang="en-US" baseline="0" dirty="0" smtClean="0"/>
              <a:t> is a website that hosts </a:t>
            </a:r>
            <a:r>
              <a:rPr lang="en-US" baseline="0" dirty="0" err="1" smtClean="0"/>
              <a:t>Git</a:t>
            </a:r>
            <a:r>
              <a:rPr lang="en-US" baseline="0" dirty="0" smtClean="0"/>
              <a:t> repositories. To gain access to our code you will need to set up an account. In addition to being able to work on our code, having a </a:t>
            </a:r>
            <a:r>
              <a:rPr lang="en-US" baseline="0" dirty="0" err="1" smtClean="0"/>
              <a:t>github</a:t>
            </a:r>
            <a:r>
              <a:rPr lang="en-US" baseline="0" dirty="0" smtClean="0"/>
              <a:t> account gives you access to work on a number of open source projects and host your own projects. In the software industry it can also be used as a resume of sorts, since it displays your public projects and the contributions you have made to other ones.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 lot of people use </a:t>
            </a:r>
            <a:r>
              <a:rPr lang="en-US" baseline="0" dirty="0" err="1" smtClean="0"/>
              <a:t>Git</a:t>
            </a:r>
            <a:r>
              <a:rPr lang="en-US" baseline="0" dirty="0" smtClean="0"/>
              <a:t> through command line; however, it is not necessary. There are also GUI client that can be used. If you do not already have one then I recommend </a:t>
            </a:r>
            <a:r>
              <a:rPr lang="en-US" baseline="0" dirty="0" err="1" smtClean="0"/>
              <a:t>SourceTree</a:t>
            </a:r>
            <a:r>
              <a:rPr lang="en-US" baseline="0" dirty="0" smtClean="0"/>
              <a:t>. It is very straight forward and works on Mac, Windows, and Linux. </a:t>
            </a:r>
            <a:endParaRPr lang="en-US" dirty="0"/>
          </a:p>
        </p:txBody>
      </p:sp>
      <p:sp>
        <p:nvSpPr>
          <p:cNvPr id="4" name="Slide Number Placeholder 3"/>
          <p:cNvSpPr>
            <a:spLocks noGrp="1"/>
          </p:cNvSpPr>
          <p:nvPr>
            <p:ph type="sldNum" sz="quarter" idx="10"/>
          </p:nvPr>
        </p:nvSpPr>
        <p:spPr/>
        <p:txBody>
          <a:bodyPr/>
          <a:lstStyle/>
          <a:p>
            <a:fld id="{89227EDF-19AD-6E49-B3F4-19ADD93EB8FB}" type="slidenum">
              <a:rPr lang="en-US" smtClean="0"/>
              <a:t>4</a:t>
            </a:fld>
            <a:endParaRPr lang="en-US"/>
          </a:p>
        </p:txBody>
      </p:sp>
    </p:spTree>
    <p:extLst>
      <p:ext uri="{BB962C8B-B14F-4D97-AF65-F5344CB8AC3E}">
        <p14:creationId xmlns:p14="http://schemas.microsoft.com/office/powerpoint/2010/main" val="19956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Whether you use </a:t>
            </a:r>
            <a:r>
              <a:rPr lang="en-US" dirty="0" err="1" smtClean="0"/>
              <a:t>Git</a:t>
            </a:r>
            <a:r>
              <a:rPr lang="en-US" dirty="0" smtClean="0"/>
              <a:t> through command line or GUI there are a several things you</a:t>
            </a:r>
            <a:r>
              <a:rPr lang="en-US" baseline="0" dirty="0" smtClean="0"/>
              <a:t> need to know. The first is the structure. When you start working on a project that is already on </a:t>
            </a:r>
            <a:r>
              <a:rPr lang="en-US" baseline="0" dirty="0" err="1" smtClean="0"/>
              <a:t>Github</a:t>
            </a:r>
            <a:r>
              <a:rPr lang="en-US" baseline="0" dirty="0" smtClean="0"/>
              <a:t> or another server, you start by cloning it. This brings a copy to your local computer. This local copy also has a bunch of hidden files the have records of the history of the repository as well as a bunch of other things. When you make changes and save that is all on your local computer, so it does not affect anyone else. If you break something then the person next to you can keep working without it affecting them. After you make a change that is a step forward you stage all the files that are part of that step forward and make a commit. With the commit you provide a message that explains the changes that you have made. This commit is still on your local computer. You can revert it if you need to. If you want to share your changes with others they you must push your commits and they will go to the remote repository. When someone wants to gain access to the changes you have made then they pull them down. That is the linear part of </a:t>
            </a:r>
            <a:r>
              <a:rPr lang="en-US" baseline="0" dirty="0" err="1" smtClean="0"/>
              <a:t>git</a:t>
            </a:r>
            <a:r>
              <a:rPr lang="en-US" baseline="0" dirty="0" smtClean="0"/>
              <a:t>. Another part to take note of is branches. If you are on one branch you can commit, push, and pull only to that branch. This means that if you push and someone is on a different branch they will not get your code when they pull. At any point you can branch off of a current branch. This is usually used when you want to work on a new feather without affecting the main code. In order to being code from one branch to another you must merge them. </a:t>
            </a:r>
            <a:r>
              <a:rPr lang="en-US" baseline="0" dirty="0" err="1" smtClean="0"/>
              <a:t>Git</a:t>
            </a:r>
            <a:r>
              <a:rPr lang="en-US" baseline="0" dirty="0" smtClean="0"/>
              <a:t> is very good about figuring out how to merge code, but if both sets of code have modified the same part then there will be a conflict and you will manually have to fix it.</a:t>
            </a:r>
            <a:endParaRPr lang="en-US" dirty="0"/>
          </a:p>
        </p:txBody>
      </p:sp>
      <p:sp>
        <p:nvSpPr>
          <p:cNvPr id="4" name="Slide Number Placeholder 3"/>
          <p:cNvSpPr>
            <a:spLocks noGrp="1"/>
          </p:cNvSpPr>
          <p:nvPr>
            <p:ph type="sldNum" sz="quarter" idx="10"/>
          </p:nvPr>
        </p:nvSpPr>
        <p:spPr/>
        <p:txBody>
          <a:bodyPr/>
          <a:lstStyle/>
          <a:p>
            <a:fld id="{89227EDF-19AD-6E49-B3F4-19ADD93EB8FB}" type="slidenum">
              <a:rPr lang="en-US" smtClean="0"/>
              <a:t>5</a:t>
            </a:fld>
            <a:endParaRPr lang="en-US"/>
          </a:p>
        </p:txBody>
      </p:sp>
    </p:spTree>
    <p:extLst>
      <p:ext uri="{BB962C8B-B14F-4D97-AF65-F5344CB8AC3E}">
        <p14:creationId xmlns:p14="http://schemas.microsoft.com/office/powerpoint/2010/main" val="110596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big thing is Android Programming. There are 2 main parts to Android Programming: Java and XML layouts. With java you do all your processing and active stuff. Using xml you create resources such as layouts for your display. Android Studio is a pretty good IDE for working with our project and is what I would recommend. Normally with Android programming you have to make sure that your app works with a wide variety of devices, so you set your target </a:t>
            </a:r>
            <a:r>
              <a:rPr lang="en-US" baseline="0" dirty="0" err="1" smtClean="0"/>
              <a:t>sdk</a:t>
            </a:r>
            <a:r>
              <a:rPr lang="en-US" baseline="0" dirty="0" smtClean="0"/>
              <a:t> low and make sure that you can deal with a variety of screen sizes. We luckily control what devices we are using, so it only needs to work with the Nexus 7 and the Nexus 9. This means you only have 2 screen sizes that it currently needs to work with.</a:t>
            </a:r>
          </a:p>
          <a:p>
            <a:endParaRPr lang="en-US" baseline="0" dirty="0" smtClean="0"/>
          </a:p>
          <a:p>
            <a:r>
              <a:rPr lang="en-US" baseline="0" dirty="0" smtClean="0"/>
              <a:t>We are going to work on a couple of android projects that will teach you </a:t>
            </a:r>
            <a:r>
              <a:rPr lang="en-US" baseline="0" smtClean="0"/>
              <a:t>the basics.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227EDF-19AD-6E49-B3F4-19ADD93EB8FB}" type="slidenum">
              <a:rPr lang="en-US" smtClean="0"/>
              <a:t>6</a:t>
            </a:fld>
            <a:endParaRPr lang="en-US"/>
          </a:p>
        </p:txBody>
      </p:sp>
    </p:spTree>
    <p:extLst>
      <p:ext uri="{BB962C8B-B14F-4D97-AF65-F5344CB8AC3E}">
        <p14:creationId xmlns:p14="http://schemas.microsoft.com/office/powerpoint/2010/main" val="177367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F37572E-625C-314E-BDA7-D749221C1522}"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2919-74A2-3948-8AFC-DAF309DEB869}"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37572E-625C-314E-BDA7-D749221C1522}"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2919-74A2-3948-8AFC-DAF309DEB8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37572E-625C-314E-BDA7-D749221C1522}" type="datetimeFigureOut">
              <a:rPr lang="en-US" smtClean="0"/>
              <a:t>8/12/16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E542919-74A2-3948-8AFC-DAF309DEB8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37572E-625C-314E-BDA7-D749221C1522}"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2919-74A2-3948-8AFC-DAF309DEB8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37572E-625C-314E-BDA7-D749221C1522}"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2919-74A2-3948-8AFC-DAF309DEB86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37572E-625C-314E-BDA7-D749221C1522}" type="datetimeFigureOut">
              <a:rPr lang="en-US" smtClean="0"/>
              <a:t>8/12/16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2919-74A2-3948-8AFC-DAF309DEB8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37572E-625C-314E-BDA7-D749221C1522}" type="datetimeFigureOut">
              <a:rPr lang="en-US" smtClean="0"/>
              <a:t>8/12/16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2919-74A2-3948-8AFC-DAF309DEB8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37572E-625C-314E-BDA7-D749221C1522}" type="datetimeFigureOut">
              <a:rPr lang="en-US" smtClean="0"/>
              <a:t>8/12/16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2919-74A2-3948-8AFC-DAF309DEB8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7572E-625C-314E-BDA7-D749221C1522}" type="datetimeFigureOut">
              <a:rPr lang="en-US" smtClean="0"/>
              <a:t>8/12/16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2919-74A2-3948-8AFC-DAF309DEB8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37572E-625C-314E-BDA7-D749221C1522}" type="datetimeFigureOut">
              <a:rPr lang="en-US" smtClean="0"/>
              <a:t>8/12/16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2919-74A2-3948-8AFC-DAF309DEB869}"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F37572E-625C-314E-BDA7-D749221C1522}" type="datetimeFigureOut">
              <a:rPr lang="en-US" smtClean="0"/>
              <a:t>8/12/16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E542919-74A2-3948-8AFC-DAF309DEB86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F37572E-625C-314E-BDA7-D749221C1522}" type="datetimeFigureOut">
              <a:rPr lang="en-US" smtClean="0"/>
              <a:t>8/12/16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E542919-74A2-3948-8AFC-DAF309DEB8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eveloper.android.com/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Scouting for Scouting</a:t>
            </a:r>
            <a:endParaRPr lang="en-US" dirty="0"/>
          </a:p>
        </p:txBody>
      </p:sp>
      <p:sp>
        <p:nvSpPr>
          <p:cNvPr id="3" name="Subtitle 2"/>
          <p:cNvSpPr>
            <a:spLocks noGrp="1"/>
          </p:cNvSpPr>
          <p:nvPr>
            <p:ph type="subTitle" idx="1"/>
          </p:nvPr>
        </p:nvSpPr>
        <p:spPr>
          <a:xfrm>
            <a:off x="685800" y="4073192"/>
            <a:ext cx="8077200" cy="671352"/>
          </a:xfrm>
        </p:spPr>
        <p:txBody>
          <a:bodyPr/>
          <a:lstStyle/>
          <a:p>
            <a:r>
              <a:rPr lang="en-US" dirty="0" smtClean="0"/>
              <a:t>Or learning Android Programming, Match Strategy, and Data Analytics in a few weeks</a:t>
            </a:r>
            <a:endParaRPr lang="en-US" dirty="0"/>
          </a:p>
        </p:txBody>
      </p:sp>
      <p:sp>
        <p:nvSpPr>
          <p:cNvPr id="4" name="Subtitle 2"/>
          <p:cNvSpPr txBox="1">
            <a:spLocks/>
          </p:cNvSpPr>
          <p:nvPr/>
        </p:nvSpPr>
        <p:spPr>
          <a:xfrm>
            <a:off x="838200" y="5247540"/>
            <a:ext cx="8077200" cy="671352"/>
          </a:xfrm>
          <a:prstGeom prst="rect">
            <a:avLst/>
          </a:prstGeom>
        </p:spPr>
        <p:txBody>
          <a:bodyPr vert="horz" lIns="118872" tIns="0" rIns="45720" bIns="0" rtlCol="0" anchor="b">
            <a:norm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en-US" dirty="0" smtClean="0"/>
              <a:t>By: FIRST Team 3824</a:t>
            </a:r>
            <a:endParaRPr lang="en-US" dirty="0"/>
          </a:p>
        </p:txBody>
      </p:sp>
    </p:spTree>
    <p:extLst>
      <p:ext uri="{BB962C8B-B14F-4D97-AF65-F5344CB8AC3E}">
        <p14:creationId xmlns:p14="http://schemas.microsoft.com/office/powerpoint/2010/main" val="21095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Scouting</a:t>
            </a:r>
            <a:endParaRPr lang="en-US" dirty="0"/>
          </a:p>
        </p:txBody>
      </p:sp>
      <p:sp>
        <p:nvSpPr>
          <p:cNvPr id="3" name="Content Placeholder 2"/>
          <p:cNvSpPr>
            <a:spLocks noGrp="1"/>
          </p:cNvSpPr>
          <p:nvPr>
            <p:ph idx="1"/>
          </p:nvPr>
        </p:nvSpPr>
        <p:spPr/>
        <p:txBody>
          <a:bodyPr/>
          <a:lstStyle/>
          <a:p>
            <a:r>
              <a:rPr lang="en-US" dirty="0" smtClean="0"/>
              <a:t>Tons of data that can be collected</a:t>
            </a:r>
          </a:p>
          <a:p>
            <a:pPr lvl="1"/>
            <a:r>
              <a:rPr lang="en-US" dirty="0" smtClean="0"/>
              <a:t>Only need certain things</a:t>
            </a:r>
          </a:p>
          <a:p>
            <a:r>
              <a:rPr lang="en-US" dirty="0" smtClean="0"/>
              <a:t>Needs to have simple/self-explanatory labels</a:t>
            </a:r>
          </a:p>
          <a:p>
            <a:r>
              <a:rPr lang="en-US" dirty="0" smtClean="0"/>
              <a:t>Mostly quantitative information (except notes)</a:t>
            </a:r>
          </a:p>
          <a:p>
            <a:endParaRPr lang="en-US" dirty="0" smtClean="0"/>
          </a:p>
          <a:p>
            <a:endParaRPr lang="en-US" dirty="0"/>
          </a:p>
        </p:txBody>
      </p:sp>
    </p:spTree>
    <p:extLst>
      <p:ext uri="{BB962C8B-B14F-4D97-AF65-F5344CB8AC3E}">
        <p14:creationId xmlns:p14="http://schemas.microsoft.com/office/powerpoint/2010/main" val="303558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Scout</a:t>
            </a:r>
            <a:endParaRPr lang="en-US" dirty="0"/>
          </a:p>
        </p:txBody>
      </p:sp>
      <p:sp>
        <p:nvSpPr>
          <p:cNvPr id="3" name="Content Placeholder 2"/>
          <p:cNvSpPr>
            <a:spLocks noGrp="1"/>
          </p:cNvSpPr>
          <p:nvPr>
            <p:ph idx="1"/>
          </p:nvPr>
        </p:nvSpPr>
        <p:spPr/>
        <p:txBody>
          <a:bodyPr/>
          <a:lstStyle/>
          <a:p>
            <a:r>
              <a:rPr lang="en-US" dirty="0" smtClean="0"/>
              <a:t>Doesn’t need to be quite as simple as these are the “power users”</a:t>
            </a:r>
          </a:p>
          <a:p>
            <a:r>
              <a:rPr lang="en-US" dirty="0" smtClean="0"/>
              <a:t>Qualitative information</a:t>
            </a:r>
          </a:p>
          <a:p>
            <a:pPr lvl="1"/>
            <a:r>
              <a:rPr lang="en-US" dirty="0" smtClean="0"/>
              <a:t>Speed, torque, agility, pushing power, control</a:t>
            </a:r>
          </a:p>
          <a:p>
            <a:r>
              <a:rPr lang="en-US" dirty="0" smtClean="0"/>
              <a:t>Any data that could conflict if match scouts input it</a:t>
            </a:r>
          </a:p>
          <a:p>
            <a:pPr lvl="1"/>
            <a:r>
              <a:rPr lang="en-US" dirty="0"/>
              <a:t>e</a:t>
            </a:r>
            <a:r>
              <a:rPr lang="en-US" dirty="0" smtClean="0"/>
              <a:t>.g. (2016) defenses on the field</a:t>
            </a:r>
            <a:endParaRPr lang="en-US" dirty="0"/>
          </a:p>
        </p:txBody>
      </p:sp>
    </p:spTree>
    <p:extLst>
      <p:ext uri="{BB962C8B-B14F-4D97-AF65-F5344CB8AC3E}">
        <p14:creationId xmlns:p14="http://schemas.microsoft.com/office/powerpoint/2010/main" val="392845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t>
            </a:r>
            <a:endParaRPr lang="en-US" dirty="0"/>
          </a:p>
        </p:txBody>
      </p:sp>
      <p:sp>
        <p:nvSpPr>
          <p:cNvPr id="3" name="Content Placeholder 2"/>
          <p:cNvSpPr>
            <a:spLocks noGrp="1"/>
          </p:cNvSpPr>
          <p:nvPr>
            <p:ph idx="1"/>
          </p:nvPr>
        </p:nvSpPr>
        <p:spPr/>
        <p:txBody>
          <a:bodyPr/>
          <a:lstStyle/>
          <a:p>
            <a:r>
              <a:rPr lang="en-US" dirty="0" smtClean="0"/>
              <a:t>Low Level</a:t>
            </a:r>
          </a:p>
          <a:p>
            <a:pPr lvl="1"/>
            <a:r>
              <a:rPr lang="en-US" dirty="0" smtClean="0"/>
              <a:t>Counts, Averages, Standard Deviations, Percentages</a:t>
            </a:r>
          </a:p>
          <a:p>
            <a:r>
              <a:rPr lang="en-US" dirty="0" smtClean="0"/>
              <a:t>High Level</a:t>
            </a:r>
          </a:p>
          <a:p>
            <a:pPr lvl="1"/>
            <a:r>
              <a:rPr lang="en-US" dirty="0" smtClean="0"/>
              <a:t>Calculated metrics (e.g. </a:t>
            </a:r>
            <a:r>
              <a:rPr lang="en-US" dirty="0" err="1" smtClean="0"/>
              <a:t>teleop</a:t>
            </a:r>
            <a:r>
              <a:rPr lang="en-US" dirty="0"/>
              <a:t> </a:t>
            </a:r>
            <a:r>
              <a:rPr lang="en-US" dirty="0" smtClean="0"/>
              <a:t>shooting ability)</a:t>
            </a:r>
          </a:p>
          <a:p>
            <a:r>
              <a:rPr lang="en-US" dirty="0" smtClean="0"/>
              <a:t>Ranking calculations</a:t>
            </a:r>
          </a:p>
          <a:p>
            <a:pPr lvl="1"/>
            <a:r>
              <a:rPr lang="en-US" dirty="0" smtClean="0"/>
              <a:t>First </a:t>
            </a:r>
            <a:r>
              <a:rPr lang="en-US" dirty="0" err="1" smtClean="0"/>
              <a:t>Pickability</a:t>
            </a:r>
            <a:r>
              <a:rPr lang="en-US" dirty="0" smtClean="0"/>
              <a:t> (usual an offensive robot)</a:t>
            </a:r>
          </a:p>
          <a:p>
            <a:pPr lvl="1"/>
            <a:r>
              <a:rPr lang="en-US" dirty="0" smtClean="0"/>
              <a:t>Second </a:t>
            </a:r>
            <a:r>
              <a:rPr lang="en-US" dirty="0" err="1" smtClean="0"/>
              <a:t>Pickability</a:t>
            </a:r>
            <a:r>
              <a:rPr lang="en-US" dirty="0" smtClean="0"/>
              <a:t>(usual a defensive robot)</a:t>
            </a:r>
          </a:p>
          <a:p>
            <a:r>
              <a:rPr lang="en-US" dirty="0" smtClean="0"/>
              <a:t>Predicted Score</a:t>
            </a:r>
            <a:endParaRPr lang="en-US" dirty="0"/>
          </a:p>
        </p:txBody>
      </p:sp>
    </p:spTree>
    <p:extLst>
      <p:ext uri="{BB962C8B-B14F-4D97-AF65-F5344CB8AC3E}">
        <p14:creationId xmlns:p14="http://schemas.microsoft.com/office/powerpoint/2010/main" val="334136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a:t>
            </a:r>
            <a:endParaRPr lang="en-US" dirty="0"/>
          </a:p>
        </p:txBody>
      </p:sp>
      <p:sp>
        <p:nvSpPr>
          <p:cNvPr id="3" name="Content Placeholder 2"/>
          <p:cNvSpPr>
            <a:spLocks noGrp="1"/>
          </p:cNvSpPr>
          <p:nvPr>
            <p:ph idx="1"/>
          </p:nvPr>
        </p:nvSpPr>
        <p:spPr/>
        <p:txBody>
          <a:bodyPr/>
          <a:lstStyle/>
          <a:p>
            <a:r>
              <a:rPr lang="en-US" dirty="0" smtClean="0"/>
              <a:t>Not easy to evaluate</a:t>
            </a:r>
          </a:p>
          <a:p>
            <a:r>
              <a:rPr lang="en-US" dirty="0" smtClean="0"/>
              <a:t>Last year’s attempt of using the Schulze Voting Method failed</a:t>
            </a:r>
          </a:p>
          <a:p>
            <a:r>
              <a:rPr lang="en-US" dirty="0" smtClean="0"/>
              <a:t>Current idea is using 1678’s method of Z-Score</a:t>
            </a:r>
          </a:p>
          <a:p>
            <a:r>
              <a:rPr lang="en-US" dirty="0" smtClean="0"/>
              <a:t>Be thinking of other ideas that would work</a:t>
            </a:r>
            <a:endParaRPr lang="en-US" dirty="0"/>
          </a:p>
        </p:txBody>
      </p:sp>
    </p:spTree>
    <p:extLst>
      <p:ext uri="{BB962C8B-B14F-4D97-AF65-F5344CB8AC3E}">
        <p14:creationId xmlns:p14="http://schemas.microsoft.com/office/powerpoint/2010/main" val="294656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3" name="Content Placeholder 2"/>
          <p:cNvSpPr>
            <a:spLocks noGrp="1"/>
          </p:cNvSpPr>
          <p:nvPr>
            <p:ph idx="1"/>
          </p:nvPr>
        </p:nvSpPr>
        <p:spPr/>
        <p:txBody>
          <a:bodyPr/>
          <a:lstStyle/>
          <a:p>
            <a:r>
              <a:rPr lang="en-US" dirty="0" smtClean="0"/>
              <a:t>Having all the data in the world doesn’t mean anything if you can't use it</a:t>
            </a:r>
          </a:p>
          <a:p>
            <a:r>
              <a:rPr lang="en-US" dirty="0" smtClean="0"/>
              <a:t>Graphs/Charts</a:t>
            </a:r>
            <a:endParaRPr lang="en-US" dirty="0"/>
          </a:p>
          <a:p>
            <a:pPr lvl="1"/>
            <a:r>
              <a:rPr lang="en-US" dirty="0" smtClean="0"/>
              <a:t>e.g. Bar Chart, Spider Chart, Line Chart</a:t>
            </a:r>
          </a:p>
          <a:p>
            <a:r>
              <a:rPr lang="en-US" dirty="0" smtClean="0"/>
              <a:t>Tables</a:t>
            </a:r>
          </a:p>
          <a:p>
            <a:r>
              <a:rPr lang="en-US" dirty="0" smtClean="0"/>
              <a:t>Graphics</a:t>
            </a:r>
            <a:endParaRPr lang="en-US" dirty="0"/>
          </a:p>
        </p:txBody>
      </p:sp>
    </p:spTree>
    <p:extLst>
      <p:ext uri="{BB962C8B-B14F-4D97-AF65-F5344CB8AC3E}">
        <p14:creationId xmlns:p14="http://schemas.microsoft.com/office/powerpoint/2010/main" val="175444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View</a:t>
            </a:r>
            <a:endParaRPr lang="en-US" dirty="0"/>
          </a:p>
        </p:txBody>
      </p:sp>
      <p:sp>
        <p:nvSpPr>
          <p:cNvPr id="3" name="Content Placeholder 2"/>
          <p:cNvSpPr>
            <a:spLocks noGrp="1"/>
          </p:cNvSpPr>
          <p:nvPr>
            <p:ph idx="1"/>
          </p:nvPr>
        </p:nvSpPr>
        <p:spPr/>
        <p:txBody>
          <a:bodyPr/>
          <a:lstStyle/>
          <a:p>
            <a:r>
              <a:rPr lang="en-US" dirty="0" smtClean="0"/>
              <a:t>Should show data from each individual match as well as a compilation</a:t>
            </a:r>
          </a:p>
          <a:p>
            <a:r>
              <a:rPr lang="en-US" dirty="0" smtClean="0"/>
              <a:t>Currently has a visuals, pit data, match data, notes, and schedule tabs</a:t>
            </a:r>
            <a:endParaRPr lang="en-US" dirty="0"/>
          </a:p>
        </p:txBody>
      </p:sp>
    </p:spTree>
    <p:extLst>
      <p:ext uri="{BB962C8B-B14F-4D97-AF65-F5344CB8AC3E}">
        <p14:creationId xmlns:p14="http://schemas.microsoft.com/office/powerpoint/2010/main" val="262595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Match View</a:t>
            </a:r>
            <a:endParaRPr lang="en-US" dirty="0"/>
          </a:p>
        </p:txBody>
      </p:sp>
      <p:sp>
        <p:nvSpPr>
          <p:cNvPr id="3" name="Content Placeholder 2"/>
          <p:cNvSpPr>
            <a:spLocks noGrp="1"/>
          </p:cNvSpPr>
          <p:nvPr>
            <p:ph idx="1"/>
          </p:nvPr>
        </p:nvSpPr>
        <p:spPr/>
        <p:txBody>
          <a:bodyPr/>
          <a:lstStyle/>
          <a:p>
            <a:r>
              <a:rPr lang="en-US" dirty="0" smtClean="0"/>
              <a:t>Must be able to understand how a match should go from a glance</a:t>
            </a:r>
          </a:p>
          <a:p>
            <a:r>
              <a:rPr lang="en-US" dirty="0" smtClean="0"/>
              <a:t>Highlights the important data</a:t>
            </a:r>
          </a:p>
          <a:p>
            <a:r>
              <a:rPr lang="en-US" dirty="0" smtClean="0"/>
              <a:t>Used for match planning</a:t>
            </a:r>
            <a:endParaRPr lang="en-US" dirty="0"/>
          </a:p>
        </p:txBody>
      </p:sp>
    </p:spTree>
    <p:extLst>
      <p:ext uri="{BB962C8B-B14F-4D97-AF65-F5344CB8AC3E}">
        <p14:creationId xmlns:p14="http://schemas.microsoft.com/office/powerpoint/2010/main" val="92803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View</a:t>
            </a:r>
            <a:endParaRPr lang="en-US" dirty="0"/>
          </a:p>
        </p:txBody>
      </p:sp>
      <p:sp>
        <p:nvSpPr>
          <p:cNvPr id="3" name="Content Placeholder 2"/>
          <p:cNvSpPr>
            <a:spLocks noGrp="1"/>
          </p:cNvSpPr>
          <p:nvPr>
            <p:ph idx="1"/>
          </p:nvPr>
        </p:nvSpPr>
        <p:spPr/>
        <p:txBody>
          <a:bodyPr/>
          <a:lstStyle/>
          <a:p>
            <a:r>
              <a:rPr lang="en-US" dirty="0" smtClean="0"/>
              <a:t>Quick comparison of all teams</a:t>
            </a:r>
          </a:p>
          <a:p>
            <a:r>
              <a:rPr lang="en-US" dirty="0" smtClean="0"/>
              <a:t>Currently a table, but would be better as charts (most likely bar charts)</a:t>
            </a:r>
          </a:p>
          <a:p>
            <a:r>
              <a:rPr lang="en-US" dirty="0" smtClean="0"/>
              <a:t>Should be able to filter teams</a:t>
            </a:r>
            <a:endParaRPr lang="en-US" dirty="0"/>
          </a:p>
        </p:txBody>
      </p:sp>
    </p:spTree>
    <p:extLst>
      <p:ext uri="{BB962C8B-B14F-4D97-AF65-F5344CB8AC3E}">
        <p14:creationId xmlns:p14="http://schemas.microsoft.com/office/powerpoint/2010/main" val="175261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Picklist</a:t>
            </a:r>
            <a:endParaRPr lang="en-US" dirty="0"/>
          </a:p>
        </p:txBody>
      </p:sp>
      <p:sp>
        <p:nvSpPr>
          <p:cNvPr id="3" name="Content Placeholder 2"/>
          <p:cNvSpPr>
            <a:spLocks noGrp="1"/>
          </p:cNvSpPr>
          <p:nvPr>
            <p:ph idx="1"/>
          </p:nvPr>
        </p:nvSpPr>
        <p:spPr/>
        <p:txBody>
          <a:bodyPr/>
          <a:lstStyle/>
          <a:p>
            <a:r>
              <a:rPr lang="en-US" dirty="0" smtClean="0"/>
              <a:t>Generate multiple </a:t>
            </a:r>
            <a:r>
              <a:rPr lang="en-US" dirty="0" err="1" smtClean="0"/>
              <a:t>picklists</a:t>
            </a:r>
            <a:r>
              <a:rPr lang="en-US" dirty="0" smtClean="0"/>
              <a:t> based on which selection (first pick, second pick) or type of robot (e.g. </a:t>
            </a:r>
            <a:r>
              <a:rPr lang="en-US" dirty="0" err="1" smtClean="0"/>
              <a:t>breacher</a:t>
            </a:r>
            <a:r>
              <a:rPr lang="en-US" dirty="0"/>
              <a:t> </a:t>
            </a:r>
            <a:r>
              <a:rPr lang="en-US" dirty="0" smtClean="0"/>
              <a:t>or high goal shooter)</a:t>
            </a:r>
          </a:p>
          <a:p>
            <a:r>
              <a:rPr lang="en-US" dirty="0" smtClean="0"/>
              <a:t>Must display important highlights for that specific type of </a:t>
            </a:r>
            <a:r>
              <a:rPr lang="en-US" dirty="0" err="1" smtClean="0"/>
              <a:t>picklist</a:t>
            </a:r>
            <a:endParaRPr lang="en-US" dirty="0"/>
          </a:p>
        </p:txBody>
      </p:sp>
    </p:spTree>
    <p:extLst>
      <p:ext uri="{BB962C8B-B14F-4D97-AF65-F5344CB8AC3E}">
        <p14:creationId xmlns:p14="http://schemas.microsoft.com/office/powerpoint/2010/main" val="2860889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Planning</a:t>
            </a:r>
            <a:endParaRPr lang="en-US" dirty="0"/>
          </a:p>
        </p:txBody>
      </p:sp>
      <p:sp>
        <p:nvSpPr>
          <p:cNvPr id="3" name="Content Placeholder 2"/>
          <p:cNvSpPr>
            <a:spLocks noGrp="1"/>
          </p:cNvSpPr>
          <p:nvPr>
            <p:ph idx="1"/>
          </p:nvPr>
        </p:nvSpPr>
        <p:spPr/>
        <p:txBody>
          <a:bodyPr/>
          <a:lstStyle/>
          <a:p>
            <a:r>
              <a:rPr lang="en-US" dirty="0" smtClean="0"/>
              <a:t>Uses match view and a drawing activity</a:t>
            </a:r>
          </a:p>
          <a:p>
            <a:pPr lvl="1"/>
            <a:r>
              <a:rPr lang="en-US" dirty="0" smtClean="0"/>
              <a:t>Improvements to the drawing activity include saving more than one strategy, auto marking teams driver station based on match number</a:t>
            </a:r>
            <a:endParaRPr lang="en-US" dirty="0"/>
          </a:p>
        </p:txBody>
      </p:sp>
    </p:spTree>
    <p:extLst>
      <p:ext uri="{BB962C8B-B14F-4D97-AF65-F5344CB8AC3E}">
        <p14:creationId xmlns:p14="http://schemas.microsoft.com/office/powerpoint/2010/main" val="365108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Scouting/Strategy</a:t>
            </a:r>
            <a:endParaRPr lang="en-US" dirty="0"/>
          </a:p>
        </p:txBody>
      </p:sp>
      <p:sp>
        <p:nvSpPr>
          <p:cNvPr id="3" name="Content Placeholder 2"/>
          <p:cNvSpPr>
            <a:spLocks noGrp="1"/>
          </p:cNvSpPr>
          <p:nvPr>
            <p:ph idx="1"/>
          </p:nvPr>
        </p:nvSpPr>
        <p:spPr/>
        <p:txBody>
          <a:bodyPr/>
          <a:lstStyle/>
          <a:p>
            <a:r>
              <a:rPr lang="en-US" dirty="0" smtClean="0"/>
              <a:t>Most games cannot be won by one robot alone</a:t>
            </a:r>
          </a:p>
          <a:p>
            <a:endParaRPr lang="en-US" dirty="0"/>
          </a:p>
        </p:txBody>
      </p:sp>
    </p:spTree>
    <p:extLst>
      <p:ext uri="{BB962C8B-B14F-4D97-AF65-F5344CB8AC3E}">
        <p14:creationId xmlns:p14="http://schemas.microsoft.com/office/powerpoint/2010/main" val="121958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/HVA-FRC-3824/</a:t>
            </a:r>
            <a:r>
              <a:rPr lang="en-US" dirty="0" err="1"/>
              <a:t>AndroidLearning</a:t>
            </a:r>
            <a:endParaRPr lang="en-US" dirty="0"/>
          </a:p>
        </p:txBody>
      </p:sp>
    </p:spTree>
    <p:extLst>
      <p:ext uri="{BB962C8B-B14F-4D97-AF65-F5344CB8AC3E}">
        <p14:creationId xmlns:p14="http://schemas.microsoft.com/office/powerpoint/2010/main" val="267585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Division between Scouting and Strategy</a:t>
            </a:r>
            <a:endParaRPr lang="en-US" sz="3600" dirty="0"/>
          </a:p>
        </p:txBody>
      </p:sp>
      <p:sp>
        <p:nvSpPr>
          <p:cNvPr id="3" name="Content Placeholder 2"/>
          <p:cNvSpPr>
            <a:spLocks noGrp="1"/>
          </p:cNvSpPr>
          <p:nvPr>
            <p:ph idx="1"/>
          </p:nvPr>
        </p:nvSpPr>
        <p:spPr/>
        <p:txBody>
          <a:bodyPr/>
          <a:lstStyle/>
          <a:p>
            <a:r>
              <a:rPr lang="en-US" dirty="0" smtClean="0"/>
              <a:t>Strategy</a:t>
            </a:r>
          </a:p>
          <a:p>
            <a:pPr lvl="1"/>
            <a:r>
              <a:rPr lang="en-US" dirty="0" err="1" smtClean="0"/>
              <a:t>Prematch</a:t>
            </a:r>
            <a:r>
              <a:rPr lang="en-US" dirty="0" smtClean="0"/>
              <a:t> planning</a:t>
            </a:r>
          </a:p>
          <a:p>
            <a:r>
              <a:rPr lang="en-US" dirty="0" smtClean="0"/>
              <a:t>Scouting</a:t>
            </a:r>
          </a:p>
          <a:p>
            <a:pPr lvl="1"/>
            <a:r>
              <a:rPr lang="en-US" dirty="0" smtClean="0"/>
              <a:t>Collecting of information to be used for </a:t>
            </a:r>
            <a:r>
              <a:rPr lang="en-US" dirty="0" err="1" smtClean="0"/>
              <a:t>prematch</a:t>
            </a:r>
            <a:r>
              <a:rPr lang="en-US" dirty="0" smtClean="0"/>
              <a:t> planning and alliance selection</a:t>
            </a:r>
            <a:endParaRPr lang="en-US" dirty="0"/>
          </a:p>
        </p:txBody>
      </p:sp>
    </p:spTree>
    <p:extLst>
      <p:ext uri="{BB962C8B-B14F-4D97-AF65-F5344CB8AC3E}">
        <p14:creationId xmlns:p14="http://schemas.microsoft.com/office/powerpoint/2010/main" val="382872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r>
              <a:rPr lang="en-US" dirty="0" smtClean="0"/>
              <a:t>Version Control </a:t>
            </a:r>
            <a:r>
              <a:rPr lang="en-US" dirty="0" smtClean="0"/>
              <a:t>System</a:t>
            </a:r>
          </a:p>
          <a:p>
            <a:pPr lvl="1"/>
            <a:r>
              <a:rPr lang="en-US" dirty="0" smtClean="0"/>
              <a:t>Software that helps manage changes to code overtime</a:t>
            </a:r>
            <a:endParaRPr lang="en-US" dirty="0" smtClean="0"/>
          </a:p>
          <a:p>
            <a:r>
              <a:rPr lang="en-US" dirty="0" err="1" smtClean="0"/>
              <a:t>Github</a:t>
            </a:r>
            <a:endParaRPr lang="en-US" dirty="0" smtClean="0"/>
          </a:p>
          <a:p>
            <a:pPr lvl="1"/>
            <a:r>
              <a:rPr lang="en-US" dirty="0"/>
              <a:t>a</a:t>
            </a:r>
            <a:r>
              <a:rPr lang="en-US" dirty="0" smtClean="0"/>
              <a:t>ccount needed</a:t>
            </a:r>
          </a:p>
          <a:p>
            <a:r>
              <a:rPr lang="en-US" dirty="0" err="1" smtClean="0"/>
              <a:t>Sourcetree</a:t>
            </a:r>
            <a:endParaRPr lang="en-US" dirty="0" smtClean="0"/>
          </a:p>
          <a:p>
            <a:pPr lvl="1"/>
            <a:r>
              <a:rPr lang="en-US" dirty="0"/>
              <a:t>f</a:t>
            </a:r>
            <a:r>
              <a:rPr lang="en-US" dirty="0" smtClean="0"/>
              <a:t>ree </a:t>
            </a:r>
            <a:r>
              <a:rPr lang="en-US" dirty="0" err="1" smtClean="0"/>
              <a:t>git</a:t>
            </a:r>
            <a:r>
              <a:rPr lang="en-US" dirty="0" smtClean="0"/>
              <a:t> client</a:t>
            </a:r>
          </a:p>
          <a:p>
            <a:pPr lvl="1"/>
            <a:r>
              <a:rPr lang="en-US" dirty="0" smtClean="0"/>
              <a:t>Works for Mac/Windows/Linux</a:t>
            </a:r>
          </a:p>
        </p:txBody>
      </p:sp>
    </p:spTree>
    <p:extLst>
      <p:ext uri="{BB962C8B-B14F-4D97-AF65-F5344CB8AC3E}">
        <p14:creationId xmlns:p14="http://schemas.microsoft.com/office/powerpoint/2010/main" val="130497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Structure</a:t>
            </a:r>
            <a:endParaRPr lang="en-US" dirty="0"/>
          </a:p>
        </p:txBody>
      </p:sp>
      <p:sp>
        <p:nvSpPr>
          <p:cNvPr id="3" name="Content Placeholder 2"/>
          <p:cNvSpPr>
            <a:spLocks noGrp="1"/>
          </p:cNvSpPr>
          <p:nvPr>
            <p:ph idx="1"/>
          </p:nvPr>
        </p:nvSpPr>
        <p:spPr/>
        <p:txBody>
          <a:bodyPr/>
          <a:lstStyle/>
          <a:p>
            <a:r>
              <a:rPr lang="en-US" dirty="0" smtClean="0"/>
              <a:t>Remote – Push/Pull</a:t>
            </a:r>
          </a:p>
          <a:p>
            <a:endParaRPr lang="en-US" dirty="0"/>
          </a:p>
          <a:p>
            <a:r>
              <a:rPr lang="en-US" dirty="0" smtClean="0"/>
              <a:t>Local – Stage/Commit</a:t>
            </a:r>
          </a:p>
          <a:p>
            <a:pPr marL="118872" indent="0">
              <a:buNone/>
            </a:pPr>
            <a:endParaRPr lang="en-US" dirty="0"/>
          </a:p>
          <a:p>
            <a:r>
              <a:rPr lang="en-US" dirty="0" smtClean="0"/>
              <a:t>Branches</a:t>
            </a:r>
            <a:endParaRPr lang="en-US" dirty="0"/>
          </a:p>
        </p:txBody>
      </p:sp>
    </p:spTree>
    <p:extLst>
      <p:ext uri="{BB962C8B-B14F-4D97-AF65-F5344CB8AC3E}">
        <p14:creationId xmlns:p14="http://schemas.microsoft.com/office/powerpoint/2010/main" val="377891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Programming</a:t>
            </a:r>
            <a:endParaRPr lang="en-US" dirty="0"/>
          </a:p>
        </p:txBody>
      </p:sp>
      <p:sp>
        <p:nvSpPr>
          <p:cNvPr id="3" name="Content Placeholder 2"/>
          <p:cNvSpPr>
            <a:spLocks noGrp="1"/>
          </p:cNvSpPr>
          <p:nvPr>
            <p:ph idx="1"/>
          </p:nvPr>
        </p:nvSpPr>
        <p:spPr/>
        <p:txBody>
          <a:bodyPr/>
          <a:lstStyle/>
          <a:p>
            <a:r>
              <a:rPr lang="en-US" dirty="0" smtClean="0"/>
              <a:t>Android Studio</a:t>
            </a:r>
          </a:p>
          <a:p>
            <a:pPr lvl="1"/>
            <a:r>
              <a:rPr lang="en-US" dirty="0"/>
              <a:t>https://</a:t>
            </a:r>
            <a:r>
              <a:rPr lang="en-US" dirty="0" err="1"/>
              <a:t>developer.android.com</a:t>
            </a:r>
            <a:r>
              <a:rPr lang="en-US" dirty="0"/>
              <a:t>/studio/</a:t>
            </a:r>
            <a:r>
              <a:rPr lang="en-US" dirty="0" err="1"/>
              <a:t>index.html</a:t>
            </a:r>
            <a:endParaRPr lang="en-US" dirty="0" smtClean="0"/>
          </a:p>
          <a:p>
            <a:r>
              <a:rPr lang="en-US" dirty="0">
                <a:hlinkClick r:id="rId3"/>
              </a:rPr>
              <a:t>https://developer.android.com/</a:t>
            </a:r>
            <a:r>
              <a:rPr lang="en-US" dirty="0" smtClean="0">
                <a:hlinkClick r:id="rId3"/>
              </a:rPr>
              <a:t>index.html</a:t>
            </a:r>
            <a:endParaRPr lang="en-US" dirty="0" smtClean="0"/>
          </a:p>
          <a:p>
            <a:r>
              <a:rPr lang="en-US" dirty="0" smtClean="0"/>
              <a:t>Hardware that we are working with</a:t>
            </a:r>
            <a:endParaRPr lang="en-US" dirty="0" smtClean="0"/>
          </a:p>
          <a:p>
            <a:pPr lvl="1"/>
            <a:r>
              <a:rPr lang="en-US" dirty="0" smtClean="0"/>
              <a:t>Nexus 7</a:t>
            </a:r>
          </a:p>
          <a:p>
            <a:pPr lvl="1"/>
            <a:r>
              <a:rPr lang="en-US" dirty="0" smtClean="0"/>
              <a:t>Nexus 9</a:t>
            </a:r>
          </a:p>
          <a:p>
            <a:endParaRPr lang="en-US" dirty="0"/>
          </a:p>
          <a:p>
            <a:endParaRPr lang="is-IS" dirty="0" smtClean="0"/>
          </a:p>
          <a:p>
            <a:endParaRPr lang="is-IS" dirty="0" smtClean="0"/>
          </a:p>
          <a:p>
            <a:pPr marL="118872" indent="0">
              <a:buNone/>
            </a:pPr>
            <a:endParaRPr lang="en-US" dirty="0" smtClean="0"/>
          </a:p>
        </p:txBody>
      </p:sp>
    </p:spTree>
    <p:extLst>
      <p:ext uri="{BB962C8B-B14F-4D97-AF65-F5344CB8AC3E}">
        <p14:creationId xmlns:p14="http://schemas.microsoft.com/office/powerpoint/2010/main" val="241482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System</a:t>
            </a:r>
            <a:endParaRPr lang="en-US" dirty="0"/>
          </a:p>
        </p:txBody>
      </p:sp>
      <p:sp>
        <p:nvSpPr>
          <p:cNvPr id="3" name="Content Placeholder 2"/>
          <p:cNvSpPr>
            <a:spLocks noGrp="1"/>
          </p:cNvSpPr>
          <p:nvPr>
            <p:ph idx="1"/>
          </p:nvPr>
        </p:nvSpPr>
        <p:spPr/>
        <p:txBody>
          <a:bodyPr/>
          <a:lstStyle/>
          <a:p>
            <a:r>
              <a:rPr lang="en-US" dirty="0" smtClean="0"/>
              <a:t>Decide between options</a:t>
            </a:r>
          </a:p>
          <a:p>
            <a:pPr lvl="1"/>
            <a:r>
              <a:rPr lang="en-US" dirty="0" smtClean="0"/>
              <a:t>SQLite &lt;- used last year</a:t>
            </a:r>
          </a:p>
          <a:p>
            <a:pPr lvl="2"/>
            <a:r>
              <a:rPr lang="en-US" dirty="0" smtClean="0"/>
              <a:t>Local file that save data in a </a:t>
            </a:r>
            <a:r>
              <a:rPr lang="en-US" dirty="0" err="1" smtClean="0"/>
              <a:t>nosql</a:t>
            </a:r>
            <a:r>
              <a:rPr lang="en-US" dirty="0" smtClean="0"/>
              <a:t> format</a:t>
            </a:r>
            <a:endParaRPr lang="en-US" dirty="0" smtClean="0"/>
          </a:p>
          <a:p>
            <a:pPr lvl="1"/>
            <a:r>
              <a:rPr lang="en-US" dirty="0" smtClean="0"/>
              <a:t> </a:t>
            </a:r>
            <a:r>
              <a:rPr lang="en-US" dirty="0" err="1" smtClean="0"/>
              <a:t>Couchbase</a:t>
            </a:r>
            <a:endParaRPr lang="en-US" dirty="0" smtClean="0"/>
          </a:p>
          <a:p>
            <a:pPr lvl="1"/>
            <a:r>
              <a:rPr lang="en-US" dirty="0" smtClean="0"/>
              <a:t>Firebase &lt;- currently looking at this</a:t>
            </a:r>
          </a:p>
          <a:p>
            <a:pPr lvl="2"/>
            <a:r>
              <a:rPr lang="en-US" dirty="0" err="1" smtClean="0"/>
              <a:t>Json</a:t>
            </a:r>
            <a:r>
              <a:rPr lang="en-US" dirty="0" smtClean="0"/>
              <a:t> type file that is synced whenever internet is connected</a:t>
            </a:r>
          </a:p>
        </p:txBody>
      </p:sp>
    </p:spTree>
    <p:extLst>
      <p:ext uri="{BB962C8B-B14F-4D97-AF65-F5344CB8AC3E}">
        <p14:creationId xmlns:p14="http://schemas.microsoft.com/office/powerpoint/2010/main" val="344710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t>
            </a:r>
            <a:r>
              <a:rPr lang="en-US" dirty="0" smtClean="0"/>
              <a:t>Communication</a:t>
            </a:r>
            <a:endParaRPr lang="en-US" dirty="0"/>
          </a:p>
        </p:txBody>
      </p:sp>
      <p:sp>
        <p:nvSpPr>
          <p:cNvPr id="3" name="Content Placeholder 2"/>
          <p:cNvSpPr>
            <a:spLocks noGrp="1"/>
          </p:cNvSpPr>
          <p:nvPr>
            <p:ph idx="1"/>
          </p:nvPr>
        </p:nvSpPr>
        <p:spPr/>
        <p:txBody>
          <a:bodyPr/>
          <a:lstStyle/>
          <a:p>
            <a:r>
              <a:rPr lang="en-US" dirty="0" smtClean="0"/>
              <a:t>Bluetooth</a:t>
            </a:r>
          </a:p>
          <a:p>
            <a:r>
              <a:rPr lang="en-US" dirty="0" smtClean="0"/>
              <a:t>Wired</a:t>
            </a:r>
          </a:p>
          <a:p>
            <a:r>
              <a:rPr lang="en-US" dirty="0" err="1" smtClean="0"/>
              <a:t>Wifi</a:t>
            </a:r>
            <a:r>
              <a:rPr lang="en-US" dirty="0" smtClean="0"/>
              <a:t> (when available/allowed)</a:t>
            </a:r>
            <a:endParaRPr lang="en-US" dirty="0"/>
          </a:p>
        </p:txBody>
      </p:sp>
    </p:spTree>
    <p:extLst>
      <p:ext uri="{BB962C8B-B14F-4D97-AF65-F5344CB8AC3E}">
        <p14:creationId xmlns:p14="http://schemas.microsoft.com/office/powerpoint/2010/main" val="392699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 Scouting</a:t>
            </a:r>
            <a:endParaRPr lang="en-US" dirty="0"/>
          </a:p>
        </p:txBody>
      </p:sp>
      <p:sp>
        <p:nvSpPr>
          <p:cNvPr id="3" name="Content Placeholder 2"/>
          <p:cNvSpPr>
            <a:spLocks noGrp="1"/>
          </p:cNvSpPr>
          <p:nvPr>
            <p:ph idx="1"/>
          </p:nvPr>
        </p:nvSpPr>
        <p:spPr/>
        <p:txBody>
          <a:bodyPr/>
          <a:lstStyle/>
          <a:p>
            <a:r>
              <a:rPr lang="en-US" dirty="0" smtClean="0"/>
              <a:t>Nothing that can be collected during the match</a:t>
            </a:r>
          </a:p>
          <a:p>
            <a:r>
              <a:rPr lang="en-US" dirty="0" smtClean="0"/>
              <a:t>Picture (most important thing)</a:t>
            </a:r>
          </a:p>
          <a:p>
            <a:r>
              <a:rPr lang="en-US" dirty="0" smtClean="0"/>
              <a:t>Metrics – weight, length, width, height, </a:t>
            </a:r>
            <a:r>
              <a:rPr lang="en-US" dirty="0" err="1" smtClean="0"/>
              <a:t>etc</a:t>
            </a:r>
            <a:endParaRPr lang="en-US" dirty="0" smtClean="0"/>
          </a:p>
          <a:p>
            <a:r>
              <a:rPr lang="en-US" dirty="0" smtClean="0"/>
              <a:t>Some teams collect information about pit setup/organization</a:t>
            </a:r>
          </a:p>
          <a:p>
            <a:r>
              <a:rPr lang="en-US" dirty="0" smtClean="0"/>
              <a:t>Programming language (determine if we can help them if needed)</a:t>
            </a:r>
          </a:p>
          <a:p>
            <a:r>
              <a:rPr lang="en-US" dirty="0" smtClean="0"/>
              <a:t>Any notes</a:t>
            </a:r>
            <a:endParaRPr lang="en-US" dirty="0"/>
          </a:p>
        </p:txBody>
      </p:sp>
    </p:spTree>
    <p:extLst>
      <p:ext uri="{BB962C8B-B14F-4D97-AF65-F5344CB8AC3E}">
        <p14:creationId xmlns:p14="http://schemas.microsoft.com/office/powerpoint/2010/main" val="1527709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1303</TotalTime>
  <Words>1353</Words>
  <Application>Microsoft Macintosh PowerPoint</Application>
  <PresentationFormat>On-screen Show (4:3)</PresentationFormat>
  <Paragraphs>115</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Module</vt:lpstr>
      <vt:lpstr>Scouting for Scouting</vt:lpstr>
      <vt:lpstr>Importance of Scouting/Strategy</vt:lpstr>
      <vt:lpstr>Division between Scouting and Strategy</vt:lpstr>
      <vt:lpstr>Git</vt:lpstr>
      <vt:lpstr>Git Structure</vt:lpstr>
      <vt:lpstr>Android Programming</vt:lpstr>
      <vt:lpstr>Database System</vt:lpstr>
      <vt:lpstr>Device Communication</vt:lpstr>
      <vt:lpstr>Pit Scouting</vt:lpstr>
      <vt:lpstr>Match Scouting</vt:lpstr>
      <vt:lpstr>Super Scout</vt:lpstr>
      <vt:lpstr>Computation</vt:lpstr>
      <vt:lpstr>Qualitative</vt:lpstr>
      <vt:lpstr>Visualization</vt:lpstr>
      <vt:lpstr>Team View</vt:lpstr>
      <vt:lpstr>Match View</vt:lpstr>
      <vt:lpstr>Event View</vt:lpstr>
      <vt:lpstr>Picklist</vt:lpstr>
      <vt:lpstr>Match Planning</vt:lpstr>
      <vt:lpstr>Projects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Scouting for Scouting</dc:title>
  <dc:creator>A</dc:creator>
  <cp:lastModifiedBy>A</cp:lastModifiedBy>
  <cp:revision>15</cp:revision>
  <dcterms:created xsi:type="dcterms:W3CDTF">2016-08-08T23:32:15Z</dcterms:created>
  <dcterms:modified xsi:type="dcterms:W3CDTF">2016-08-13T17:24:11Z</dcterms:modified>
</cp:coreProperties>
</file>