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72" r:id="rId5"/>
    <p:sldId id="259" r:id="rId6"/>
    <p:sldId id="273" r:id="rId7"/>
    <p:sldId id="274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6" r:id="rId16"/>
    <p:sldId id="268" r:id="rId17"/>
    <p:sldId id="267" r:id="rId18"/>
    <p:sldId id="269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37572E-625C-314E-BDA7-D749221C1522}" type="datetimeFigureOut">
              <a:rPr lang="en-US" smtClean="0"/>
              <a:t>8/9/16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E542919-74A2-3948-8AFC-DAF309DEB8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Scouting for Scouting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73192"/>
            <a:ext cx="8077200" cy="671352"/>
          </a:xfrm>
        </p:spPr>
        <p:txBody>
          <a:bodyPr/>
          <a:lstStyle/>
          <a:p>
            <a:r>
              <a:rPr lang="en-US" dirty="0" smtClean="0"/>
              <a:t>Or learning Android Programming, Match Strategy, and Data Analytics in a few weeks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38200" y="5247540"/>
            <a:ext cx="8077200" cy="671352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By: FIRST Team 3824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Scout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need to be quite as simple as these are the “power users”</a:t>
            </a:r>
          </a:p>
          <a:p>
            <a:r>
              <a:rPr lang="en-US" dirty="0" smtClean="0"/>
              <a:t>Qualitative information</a:t>
            </a:r>
          </a:p>
          <a:p>
            <a:pPr lvl="1"/>
            <a:r>
              <a:rPr lang="en-US" dirty="0" smtClean="0"/>
              <a:t>Speed, torque, agility, pushing power, control</a:t>
            </a:r>
          </a:p>
          <a:p>
            <a:r>
              <a:rPr lang="en-US" dirty="0" smtClean="0"/>
              <a:t>Any data that could conflict if match scouts input it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(2016) defenses on the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5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Level</a:t>
            </a:r>
          </a:p>
          <a:p>
            <a:pPr lvl="1"/>
            <a:r>
              <a:rPr lang="en-US" dirty="0" smtClean="0"/>
              <a:t>Counts, Averages, Standard Deviations, Percentages</a:t>
            </a:r>
          </a:p>
          <a:p>
            <a:r>
              <a:rPr lang="en-US" dirty="0" smtClean="0"/>
              <a:t>High Level</a:t>
            </a:r>
          </a:p>
          <a:p>
            <a:pPr lvl="1"/>
            <a:r>
              <a:rPr lang="en-US" dirty="0" smtClean="0"/>
              <a:t>Calculated metrics (e.g. </a:t>
            </a:r>
            <a:r>
              <a:rPr lang="en-US" dirty="0" err="1" smtClean="0"/>
              <a:t>teleop</a:t>
            </a:r>
            <a:r>
              <a:rPr lang="en-US" dirty="0"/>
              <a:t> </a:t>
            </a:r>
            <a:r>
              <a:rPr lang="en-US" dirty="0" smtClean="0"/>
              <a:t>shooting ability)</a:t>
            </a:r>
          </a:p>
          <a:p>
            <a:r>
              <a:rPr lang="en-US" dirty="0" smtClean="0"/>
              <a:t>Ranking calculations</a:t>
            </a:r>
          </a:p>
          <a:p>
            <a:pPr lvl="1"/>
            <a:r>
              <a:rPr lang="en-US" dirty="0" smtClean="0"/>
              <a:t>First </a:t>
            </a:r>
            <a:r>
              <a:rPr lang="en-US" dirty="0" err="1" smtClean="0"/>
              <a:t>Pickability</a:t>
            </a:r>
            <a:r>
              <a:rPr lang="en-US" dirty="0" smtClean="0"/>
              <a:t> (usual an offensive robot)</a:t>
            </a:r>
          </a:p>
          <a:p>
            <a:pPr lvl="1"/>
            <a:r>
              <a:rPr lang="en-US" dirty="0" smtClean="0"/>
              <a:t>Second </a:t>
            </a:r>
            <a:r>
              <a:rPr lang="en-US" dirty="0" err="1" smtClean="0"/>
              <a:t>Pickability</a:t>
            </a:r>
            <a:r>
              <a:rPr lang="en-US" dirty="0" smtClean="0"/>
              <a:t>(usual a defensive robot)</a:t>
            </a:r>
          </a:p>
          <a:p>
            <a:r>
              <a:rPr lang="en-US" dirty="0" smtClean="0"/>
              <a:t>Predicted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easy to evaluate</a:t>
            </a:r>
          </a:p>
          <a:p>
            <a:r>
              <a:rPr lang="en-US" dirty="0" smtClean="0"/>
              <a:t>Last year’s attempt of using the Schulze Voting Method failed</a:t>
            </a:r>
          </a:p>
          <a:p>
            <a:r>
              <a:rPr lang="en-US" dirty="0" smtClean="0"/>
              <a:t>Current idea is using 1678’s method of Z-Score</a:t>
            </a:r>
          </a:p>
          <a:p>
            <a:r>
              <a:rPr lang="en-US" dirty="0" smtClean="0"/>
              <a:t>Be thinking of other ideas that would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6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all the data in the world doesn’t mean anything if you can't use it</a:t>
            </a:r>
          </a:p>
          <a:p>
            <a:r>
              <a:rPr lang="en-US" dirty="0" smtClean="0"/>
              <a:t>Graphs/</a:t>
            </a:r>
            <a:r>
              <a:rPr lang="en-US" dirty="0" smtClean="0"/>
              <a:t>Charts</a:t>
            </a:r>
            <a:endParaRPr lang="en-US" dirty="0"/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 Bar Chart, Spider Chart, Line Chart</a:t>
            </a:r>
          </a:p>
          <a:p>
            <a:r>
              <a:rPr lang="en-US" dirty="0" smtClean="0"/>
              <a:t>Tables</a:t>
            </a:r>
          </a:p>
          <a:p>
            <a:r>
              <a:rPr lang="en-US" dirty="0" smtClean="0"/>
              <a:t>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4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show dat</a:t>
            </a:r>
            <a:r>
              <a:rPr lang="en-US" dirty="0" smtClean="0"/>
              <a:t>a from each individual match as well as a compilation</a:t>
            </a:r>
          </a:p>
          <a:p>
            <a:r>
              <a:rPr lang="en-US" dirty="0" smtClean="0"/>
              <a:t>Currently has a visuals, pit data, match data, notes, and schedule tabs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5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able to understand how a match should go from a glance</a:t>
            </a:r>
          </a:p>
          <a:p>
            <a:r>
              <a:rPr lang="en-US" dirty="0" smtClean="0"/>
              <a:t>Highlights the important data</a:t>
            </a:r>
          </a:p>
          <a:p>
            <a:r>
              <a:rPr lang="en-US" dirty="0" smtClean="0"/>
              <a:t>Used for match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3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comparison of all teams</a:t>
            </a:r>
          </a:p>
          <a:p>
            <a:r>
              <a:rPr lang="en-US" dirty="0" smtClean="0"/>
              <a:t>Currently a table, but would be better as charts (most likely bar charts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Should be able to filter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1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multiple </a:t>
            </a:r>
            <a:r>
              <a:rPr lang="en-US" dirty="0" err="1" smtClean="0"/>
              <a:t>picklists</a:t>
            </a:r>
            <a:r>
              <a:rPr lang="en-US" dirty="0" smtClean="0"/>
              <a:t> based on which selection (first pick, second pick) or type of robot (e.g. </a:t>
            </a:r>
            <a:r>
              <a:rPr lang="en-US" dirty="0" err="1" smtClean="0"/>
              <a:t>breacher</a:t>
            </a:r>
            <a:r>
              <a:rPr lang="en-US" dirty="0"/>
              <a:t> </a:t>
            </a:r>
            <a:r>
              <a:rPr lang="en-US" dirty="0" smtClean="0"/>
              <a:t>or high goal shooter)</a:t>
            </a:r>
          </a:p>
          <a:p>
            <a:r>
              <a:rPr lang="en-US" dirty="0" smtClean="0"/>
              <a:t>Must display important </a:t>
            </a:r>
            <a:r>
              <a:rPr lang="en-US" dirty="0" smtClean="0"/>
              <a:t>highlights </a:t>
            </a:r>
            <a:r>
              <a:rPr lang="en-US" dirty="0" smtClean="0"/>
              <a:t>for that specific type of </a:t>
            </a:r>
            <a:r>
              <a:rPr lang="en-US" dirty="0" err="1" smtClean="0"/>
              <a:t>picklist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match view and a drawing activity</a:t>
            </a:r>
          </a:p>
          <a:p>
            <a:pPr lvl="1"/>
            <a:r>
              <a:rPr lang="en-US" dirty="0" smtClean="0"/>
              <a:t>Improvements to the drawing activity include saving more than one strategy, auto marking teams driver station based on match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8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/HVA-FRC-3824/</a:t>
            </a:r>
            <a:r>
              <a:rPr lang="en-US" dirty="0" err="1"/>
              <a:t>AndroidLearning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Scouting/Strategy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games cannot be won by one robot alone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8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Division between Scouting and Strategy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</a:p>
          <a:p>
            <a:pPr lvl="1"/>
            <a:r>
              <a:rPr lang="en-US" dirty="0" err="1" smtClean="0"/>
              <a:t>Prematch</a:t>
            </a:r>
            <a:r>
              <a:rPr lang="en-US" dirty="0" smtClean="0"/>
              <a:t> planning</a:t>
            </a:r>
          </a:p>
          <a:p>
            <a:r>
              <a:rPr lang="en-US" dirty="0" smtClean="0"/>
              <a:t>Scouting</a:t>
            </a:r>
          </a:p>
          <a:p>
            <a:pPr lvl="1"/>
            <a:r>
              <a:rPr lang="en-US" dirty="0" smtClean="0"/>
              <a:t>Collecting of information to be used for </a:t>
            </a:r>
            <a:r>
              <a:rPr lang="en-US" dirty="0" err="1" smtClean="0"/>
              <a:t>prematch</a:t>
            </a:r>
            <a:r>
              <a:rPr lang="en-US" dirty="0" smtClean="0"/>
              <a:t> planning and alliance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ccount needed</a:t>
            </a:r>
          </a:p>
          <a:p>
            <a:r>
              <a:rPr lang="en-US" dirty="0" err="1" smtClean="0"/>
              <a:t>Sourcetree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ree </a:t>
            </a:r>
            <a:r>
              <a:rPr lang="en-US" dirty="0" err="1" smtClean="0"/>
              <a:t>git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Works for Mac/Windows/Linux</a:t>
            </a:r>
          </a:p>
        </p:txBody>
      </p:sp>
    </p:spTree>
    <p:extLst>
      <p:ext uri="{BB962C8B-B14F-4D97-AF65-F5344CB8AC3E}">
        <p14:creationId xmlns:p14="http://schemas.microsoft.com/office/powerpoint/2010/main" val="130497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/studio/</a:t>
            </a:r>
            <a:r>
              <a:rPr lang="en-US" dirty="0" err="1"/>
              <a:t>index.html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https://developer.android.com/</a:t>
            </a:r>
            <a:r>
              <a:rPr lang="en-US" dirty="0" smtClean="0">
                <a:hlinkClick r:id="rId2"/>
              </a:rPr>
              <a:t>index.html</a:t>
            </a:r>
            <a:endParaRPr lang="en-US" dirty="0" smtClean="0"/>
          </a:p>
          <a:p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Nexus 7</a:t>
            </a:r>
          </a:p>
          <a:p>
            <a:pPr lvl="1"/>
            <a:r>
              <a:rPr lang="en-US" dirty="0" smtClean="0"/>
              <a:t>Nexus 9</a:t>
            </a:r>
          </a:p>
          <a:p>
            <a:endParaRPr lang="en-US" dirty="0"/>
          </a:p>
          <a:p>
            <a:endParaRPr lang="is-IS" dirty="0" smtClean="0"/>
          </a:p>
          <a:p>
            <a:endParaRPr lang="is-IS" dirty="0" smtClean="0"/>
          </a:p>
          <a:p>
            <a:pPr marL="11887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82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between options</a:t>
            </a:r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err="1" smtClean="0"/>
              <a:t>Couchbase</a:t>
            </a:r>
            <a:endParaRPr lang="en-US" dirty="0" smtClean="0"/>
          </a:p>
          <a:p>
            <a:pPr lvl="1"/>
            <a:r>
              <a:rPr lang="en-US" dirty="0" smtClean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344710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</a:t>
            </a:r>
            <a:r>
              <a:rPr lang="en-US" dirty="0" err="1" smtClean="0"/>
              <a:t>Comunication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Bluetooth</a:t>
            </a:r>
          </a:p>
          <a:p>
            <a:r>
              <a:rPr lang="en-US" dirty="0" smtClean="0"/>
              <a:t>Wired</a:t>
            </a:r>
          </a:p>
          <a:p>
            <a:r>
              <a:rPr lang="en-US" dirty="0" err="1" smtClean="0"/>
              <a:t>Wifi</a:t>
            </a:r>
            <a:r>
              <a:rPr lang="en-US" dirty="0" smtClean="0"/>
              <a:t> (when available/allowed)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9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 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Nothing that can be collected during the match</a:t>
            </a:r>
          </a:p>
          <a:p>
            <a:r>
              <a:rPr lang="en-US" dirty="0" smtClean="0"/>
              <a:t>Picture (most important thing)</a:t>
            </a:r>
          </a:p>
          <a:p>
            <a:r>
              <a:rPr lang="en-US" dirty="0" smtClean="0"/>
              <a:t>Metrics – weight, length, width, height,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Some teams collect information about pit setup/organization</a:t>
            </a:r>
          </a:p>
          <a:p>
            <a:r>
              <a:rPr lang="en-US" dirty="0" smtClean="0"/>
              <a:t>Programming language (determine if we can help them if needed)</a:t>
            </a:r>
          </a:p>
          <a:p>
            <a:r>
              <a:rPr lang="en-US" dirty="0" smtClean="0"/>
              <a:t>Any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Tons of data that can be collected</a:t>
            </a:r>
          </a:p>
          <a:p>
            <a:pPr lvl="1"/>
            <a:r>
              <a:rPr lang="en-US" dirty="0" smtClean="0"/>
              <a:t>Only need certain things</a:t>
            </a:r>
          </a:p>
          <a:p>
            <a:r>
              <a:rPr lang="en-US" dirty="0" smtClean="0"/>
              <a:t>Needs to have simple/self-explanatory labels</a:t>
            </a:r>
          </a:p>
          <a:p>
            <a:r>
              <a:rPr lang="en-US" dirty="0" smtClean="0"/>
              <a:t>Mostly quantitative information (except notes)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88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44</TotalTime>
  <Words>518</Words>
  <Application>Microsoft Macintosh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Module</vt:lpstr>
      <vt:lpstr>Scouting for Scouting</vt:lpstr>
      <vt:lpstr>Importance of Scouting/Strategy</vt:lpstr>
      <vt:lpstr>Division between Scouting and Strategy</vt:lpstr>
      <vt:lpstr>Git</vt:lpstr>
      <vt:lpstr>Android</vt:lpstr>
      <vt:lpstr>Database System</vt:lpstr>
      <vt:lpstr>Device Comunication</vt:lpstr>
      <vt:lpstr>Pit Scouting</vt:lpstr>
      <vt:lpstr>Match Scouting</vt:lpstr>
      <vt:lpstr>Super Scout</vt:lpstr>
      <vt:lpstr>Computation</vt:lpstr>
      <vt:lpstr>Qualitative</vt:lpstr>
      <vt:lpstr>Visualization</vt:lpstr>
      <vt:lpstr>Team View</vt:lpstr>
      <vt:lpstr>Match View</vt:lpstr>
      <vt:lpstr>Event View</vt:lpstr>
      <vt:lpstr>Picklist</vt:lpstr>
      <vt:lpstr>Match Planning</vt:lpstr>
      <vt:lpstr>Projects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Scouting for Scouting</dc:title>
  <dc:creator>A</dc:creator>
  <cp:lastModifiedBy>A</cp:lastModifiedBy>
  <cp:revision>10</cp:revision>
  <dcterms:created xsi:type="dcterms:W3CDTF">2016-08-08T23:32:15Z</dcterms:created>
  <dcterms:modified xsi:type="dcterms:W3CDTF">2016-08-09T20:01:51Z</dcterms:modified>
</cp:coreProperties>
</file>