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Hvml-agent-before-V1.0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Design Handbook</a:t>
            </a:r>
          </a:p>
        </p:txBody>
      </p:sp>
    </p:spTree>
    <p:extLst>
      <p:ext uri="{BB962C8B-B14F-4D97-AF65-F5344CB8AC3E}">
        <p14:creationId xmlns:p14="http://schemas.microsoft.com/office/powerpoint/2010/main" val="367866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V0.1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Design Handbook</a:t>
            </a:r>
          </a:p>
        </p:txBody>
      </p:sp>
    </p:spTree>
    <p:extLst>
      <p:ext uri="{BB962C8B-B14F-4D97-AF65-F5344CB8AC3E}">
        <p14:creationId xmlns:p14="http://schemas.microsoft.com/office/powerpoint/2010/main" val="39660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折角形 3"/>
          <p:cNvSpPr/>
          <p:nvPr/>
        </p:nvSpPr>
        <p:spPr>
          <a:xfrm>
            <a:off x="571028" y="1165804"/>
            <a:ext cx="432048" cy="57606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9344" y="18790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.</a:t>
            </a:r>
            <a:r>
              <a:rPr lang="en-US" altLang="zh-CN" dirty="0" err="1"/>
              <a:t>hvml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4840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hvml_dom_load_from_stream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" name="流程图: 多文档 6"/>
          <p:cNvSpPr/>
          <p:nvPr/>
        </p:nvSpPr>
        <p:spPr>
          <a:xfrm>
            <a:off x="1475656" y="1021788"/>
            <a:ext cx="936104" cy="72008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vDOM</a:t>
            </a:r>
            <a:endParaRPr lang="zh-CN" altLang="en-US" dirty="0"/>
          </a:p>
        </p:txBody>
      </p:sp>
      <p:sp>
        <p:nvSpPr>
          <p:cNvPr id="8" name="环形箭头 7"/>
          <p:cNvSpPr/>
          <p:nvPr/>
        </p:nvSpPr>
        <p:spPr>
          <a:xfrm>
            <a:off x="827584" y="517732"/>
            <a:ext cx="768128" cy="864096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流程图: 多文档 9"/>
          <p:cNvSpPr/>
          <p:nvPr/>
        </p:nvSpPr>
        <p:spPr>
          <a:xfrm>
            <a:off x="4311150" y="1021788"/>
            <a:ext cx="936104" cy="72008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uDOM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85961" y="192844"/>
            <a:ext cx="231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Interpreter_to_string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2" name="环形箭头 11"/>
          <p:cNvSpPr/>
          <p:nvPr/>
        </p:nvSpPr>
        <p:spPr>
          <a:xfrm>
            <a:off x="5076056" y="517732"/>
            <a:ext cx="768128" cy="864096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折角形 12"/>
          <p:cNvSpPr/>
          <p:nvPr/>
        </p:nvSpPr>
        <p:spPr>
          <a:xfrm>
            <a:off x="5844184" y="1059484"/>
            <a:ext cx="432048" cy="57606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642500" y="177270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.html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668344" y="836472"/>
            <a:ext cx="1224136" cy="108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</a:p>
        </p:txBody>
      </p:sp>
      <p:sp>
        <p:nvSpPr>
          <p:cNvPr id="16" name="右箭头 15"/>
          <p:cNvSpPr/>
          <p:nvPr/>
        </p:nvSpPr>
        <p:spPr>
          <a:xfrm>
            <a:off x="6588224" y="1203500"/>
            <a:ext cx="936104" cy="25033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804248" y="80281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刷</a:t>
            </a:r>
            <a:endParaRPr lang="en-US" altLang="zh-CN" dirty="0"/>
          </a:p>
        </p:txBody>
      </p:sp>
      <p:sp>
        <p:nvSpPr>
          <p:cNvPr id="18" name="TextBox 17"/>
          <p:cNvSpPr txBox="1"/>
          <p:nvPr/>
        </p:nvSpPr>
        <p:spPr>
          <a:xfrm>
            <a:off x="467544" y="25512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Interpreter_to_ThreePart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>
            <a:stCxn id="7" idx="2"/>
            <a:endCxn id="18" idx="0"/>
          </p:cNvCxnSpPr>
          <p:nvPr/>
        </p:nvCxnSpPr>
        <p:spPr>
          <a:xfrm flipH="1">
            <a:off x="1871700" y="1714598"/>
            <a:ext cx="6914" cy="836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流程图: 多文档 21"/>
          <p:cNvSpPr/>
          <p:nvPr/>
        </p:nvSpPr>
        <p:spPr>
          <a:xfrm>
            <a:off x="4284854" y="4241532"/>
            <a:ext cx="1524148" cy="864096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事件响应队列</a:t>
            </a:r>
          </a:p>
        </p:txBody>
      </p:sp>
      <p:sp>
        <p:nvSpPr>
          <p:cNvPr id="23" name="流程图: 多文档 22"/>
          <p:cNvSpPr/>
          <p:nvPr/>
        </p:nvSpPr>
        <p:spPr>
          <a:xfrm>
            <a:off x="4284854" y="2859684"/>
            <a:ext cx="1524148" cy="864096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数据驱动</a:t>
            </a:r>
            <a:endParaRPr lang="en-US" altLang="zh-CN" dirty="0"/>
          </a:p>
          <a:p>
            <a:pPr algn="ctr"/>
            <a:r>
              <a:rPr lang="zh-CN" altLang="en-US" dirty="0"/>
              <a:t>队列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45952" y="34373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vector&lt;.&gt;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45952" y="4290614"/>
            <a:ext cx="116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vector&lt;.&gt;</a:t>
            </a:r>
          </a:p>
        </p:txBody>
      </p:sp>
      <p:cxnSp>
        <p:nvCxnSpPr>
          <p:cNvPr id="27" name="直接箭头连接符 26"/>
          <p:cNvCxnSpPr>
            <a:stCxn id="18" idx="3"/>
            <a:endCxn id="10" idx="1"/>
          </p:cNvCxnSpPr>
          <p:nvPr/>
        </p:nvCxnSpPr>
        <p:spPr>
          <a:xfrm flipV="1">
            <a:off x="3275856" y="1381828"/>
            <a:ext cx="1035294" cy="1354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5" idx="3"/>
            <a:endCxn id="23" idx="1"/>
          </p:cNvCxnSpPr>
          <p:nvPr/>
        </p:nvCxnSpPr>
        <p:spPr>
          <a:xfrm flipV="1">
            <a:off x="3398080" y="3291732"/>
            <a:ext cx="886774" cy="330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3"/>
            <a:endCxn id="22" idx="1"/>
          </p:cNvCxnSpPr>
          <p:nvPr/>
        </p:nvCxnSpPr>
        <p:spPr>
          <a:xfrm>
            <a:off x="3414686" y="4475280"/>
            <a:ext cx="870168" cy="198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34314" y="166474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其它部分</a:t>
            </a:r>
            <a:endParaRPr lang="en-US" altLang="zh-CN" dirty="0"/>
          </a:p>
        </p:txBody>
      </p:sp>
      <p:cxnSp>
        <p:nvCxnSpPr>
          <p:cNvPr id="48" name="肘形连接符 47"/>
          <p:cNvCxnSpPr>
            <a:endCxn id="25" idx="1"/>
          </p:cNvCxnSpPr>
          <p:nvPr/>
        </p:nvCxnSpPr>
        <p:spPr>
          <a:xfrm rot="16200000" flipH="1">
            <a:off x="1677685" y="3053699"/>
            <a:ext cx="762282" cy="37425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18" idx="1"/>
            <a:endCxn id="26" idx="1"/>
          </p:cNvCxnSpPr>
          <p:nvPr/>
        </p:nvCxnSpPr>
        <p:spPr>
          <a:xfrm rot="10800000" flipH="1" flipV="1">
            <a:off x="467544" y="2735914"/>
            <a:ext cx="1778408" cy="1739366"/>
          </a:xfrm>
          <a:prstGeom prst="bentConnector3">
            <a:avLst>
              <a:gd name="adj1" fmla="val -1285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右箭头 53"/>
          <p:cNvSpPr/>
          <p:nvPr/>
        </p:nvSpPr>
        <p:spPr>
          <a:xfrm rot="5400000">
            <a:off x="7247484" y="2818900"/>
            <a:ext cx="1759440" cy="2160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233279" y="3806632"/>
            <a:ext cx="178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http listener</a:t>
            </a:r>
          </a:p>
        </p:txBody>
      </p:sp>
      <p:sp>
        <p:nvSpPr>
          <p:cNvPr id="57" name="右箭头 56"/>
          <p:cNvSpPr/>
          <p:nvPr/>
        </p:nvSpPr>
        <p:spPr>
          <a:xfrm rot="18900000">
            <a:off x="7173310" y="1919282"/>
            <a:ext cx="504056" cy="2160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175447" y="2155221"/>
            <a:ext cx="1878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插入</a:t>
            </a:r>
            <a:r>
              <a:rPr lang="en-US" altLang="zh-CN" dirty="0" err="1"/>
              <a:t>css</a:t>
            </a:r>
            <a:r>
              <a:rPr lang="zh-CN" altLang="en-US" dirty="0"/>
              <a:t>、</a:t>
            </a:r>
            <a:r>
              <a:rPr lang="en-US" altLang="zh-CN" dirty="0" err="1"/>
              <a:t>js</a:t>
            </a:r>
            <a:r>
              <a:rPr lang="zh-CN" altLang="en-US" dirty="0"/>
              <a:t>等</a:t>
            </a:r>
            <a:endParaRPr lang="en-US" altLang="zh-CN" dirty="0"/>
          </a:p>
          <a:p>
            <a:pPr algn="ctr"/>
            <a:r>
              <a:rPr lang="zh-CN" altLang="en-US" dirty="0"/>
              <a:t>辅助成分</a:t>
            </a:r>
          </a:p>
        </p:txBody>
      </p:sp>
      <p:cxnSp>
        <p:nvCxnSpPr>
          <p:cNvPr id="61" name="肘形连接符 60"/>
          <p:cNvCxnSpPr>
            <a:stCxn id="56" idx="2"/>
            <a:endCxn id="22" idx="3"/>
          </p:cNvCxnSpPr>
          <p:nvPr/>
        </p:nvCxnSpPr>
        <p:spPr>
          <a:xfrm rot="5400000">
            <a:off x="6719295" y="3265671"/>
            <a:ext cx="497616" cy="231820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2" idx="0"/>
            <a:endCxn id="23" idx="2"/>
          </p:cNvCxnSpPr>
          <p:nvPr/>
        </p:nvCxnSpPr>
        <p:spPr>
          <a:xfrm flipH="1" flipV="1">
            <a:off x="4940943" y="3691056"/>
            <a:ext cx="210841" cy="5504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23" idx="0"/>
            <a:endCxn id="10" idx="2"/>
          </p:cNvCxnSpPr>
          <p:nvPr/>
        </p:nvCxnSpPr>
        <p:spPr>
          <a:xfrm flipH="1" flipV="1">
            <a:off x="4714108" y="1714598"/>
            <a:ext cx="437676" cy="1145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807179" y="2320415"/>
            <a:ext cx="122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同步机制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438102" y="3504629"/>
            <a:ext cx="1732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处理机制，可能需要调用外部脚本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451465" y="652456"/>
            <a:ext cx="162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rgbClr val="0070C0"/>
                </a:solidFill>
              </a:rPr>
              <a:t>m_html_part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09720" y="3691056"/>
            <a:ext cx="162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rgbClr val="0070C0"/>
                </a:solidFill>
              </a:rPr>
              <a:t>m_init_part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57590" y="4573154"/>
            <a:ext cx="197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rgbClr val="0070C0"/>
                </a:solidFill>
              </a:rPr>
              <a:t>m_observe_part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4420" y="5939115"/>
            <a:ext cx="1976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hvml</a:t>
            </a:r>
            <a:r>
              <a:rPr lang="en-US" altLang="zh-CN" dirty="0"/>
              <a:t>-agent</a:t>
            </a:r>
          </a:p>
          <a:p>
            <a:pPr algn="ctr"/>
            <a:r>
              <a:rPr lang="zh-CN" altLang="en-US" dirty="0"/>
              <a:t>的三个数据成员</a:t>
            </a:r>
            <a:endParaRPr lang="en-US" altLang="zh-CN" dirty="0"/>
          </a:p>
        </p:txBody>
      </p:sp>
      <p:sp>
        <p:nvSpPr>
          <p:cNvPr id="43" name="左大括号 42"/>
          <p:cNvSpPr/>
          <p:nvPr/>
        </p:nvSpPr>
        <p:spPr>
          <a:xfrm>
            <a:off x="2124835" y="5956028"/>
            <a:ext cx="288032" cy="64807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2377130" y="5726066"/>
            <a:ext cx="179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m_html_part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377130" y="6050102"/>
            <a:ext cx="19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m_init_part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377130" y="6374138"/>
            <a:ext cx="207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m_observe_part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816" y="5356734"/>
            <a:ext cx="414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Hvml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runtime</a:t>
            </a:r>
            <a:r>
              <a:rPr lang="zh-CN" altLang="en-US" dirty="0">
                <a:solidFill>
                  <a:srgbClr val="FF0000"/>
                </a:solidFill>
              </a:rPr>
              <a:t>形态即</a:t>
            </a:r>
            <a:r>
              <a:rPr lang="en-US" altLang="zh-CN" dirty="0" err="1">
                <a:solidFill>
                  <a:srgbClr val="FF0000"/>
                </a:solidFill>
              </a:rPr>
              <a:t>hvml</a:t>
            </a:r>
            <a:r>
              <a:rPr lang="en-US" altLang="zh-CN" dirty="0">
                <a:solidFill>
                  <a:srgbClr val="FF0000"/>
                </a:solidFill>
              </a:rPr>
              <a:t>-agent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122871" y="5229200"/>
            <a:ext cx="891362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679489" y="5771362"/>
            <a:ext cx="178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 listener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564315" y="5356734"/>
            <a:ext cx="414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hvml</a:t>
            </a:r>
            <a:r>
              <a:rPr lang="en-US" altLang="zh-CN" dirty="0">
                <a:solidFill>
                  <a:srgbClr val="FF0000"/>
                </a:solidFill>
              </a:rPr>
              <a:t>-agent</a:t>
            </a:r>
            <a:r>
              <a:rPr lang="zh-CN" altLang="en-US" dirty="0">
                <a:solidFill>
                  <a:srgbClr val="FF0000"/>
                </a:solidFill>
              </a:rPr>
              <a:t>有三个事件来源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679489" y="6055172"/>
            <a:ext cx="178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679489" y="6372036"/>
            <a:ext cx="235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EXCEPTION and ERROR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86659" y="5939115"/>
            <a:ext cx="2170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hvml</a:t>
            </a:r>
            <a:r>
              <a:rPr lang="en-US" altLang="zh-CN" dirty="0"/>
              <a:t>-agent</a:t>
            </a:r>
          </a:p>
          <a:p>
            <a:pPr algn="ctr"/>
            <a:r>
              <a:rPr lang="zh-CN" altLang="en-US" dirty="0"/>
              <a:t>的函数（事件驱动）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012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多文档 3"/>
          <p:cNvSpPr/>
          <p:nvPr/>
        </p:nvSpPr>
        <p:spPr>
          <a:xfrm>
            <a:off x="1097022" y="599650"/>
            <a:ext cx="1524148" cy="864096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事件响应队列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2486" y="95594"/>
            <a:ext cx="152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&lt;observe ….&gt;</a:t>
            </a:r>
          </a:p>
        </p:txBody>
      </p:sp>
      <p:sp>
        <p:nvSpPr>
          <p:cNvPr id="6" name="矩形 5"/>
          <p:cNvSpPr/>
          <p:nvPr/>
        </p:nvSpPr>
        <p:spPr>
          <a:xfrm>
            <a:off x="1770254" y="1607762"/>
            <a:ext cx="273630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on:  </a:t>
            </a:r>
            <a:r>
              <a:rPr lang="zh-CN" altLang="en-US" dirty="0"/>
              <a:t>目标</a:t>
            </a:r>
            <a:r>
              <a:rPr lang="en-US" altLang="zh-CN" dirty="0"/>
              <a:t>DOM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70254" y="2139266"/>
            <a:ext cx="2736304" cy="1844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for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流程图: 多文档 7"/>
          <p:cNvSpPr/>
          <p:nvPr/>
        </p:nvSpPr>
        <p:spPr>
          <a:xfrm>
            <a:off x="6111270" y="3010834"/>
            <a:ext cx="1728192" cy="864096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事件队列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85654" y="662366"/>
            <a:ext cx="178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http listener</a:t>
            </a:r>
          </a:p>
        </p:txBody>
      </p:sp>
      <p:cxnSp>
        <p:nvCxnSpPr>
          <p:cNvPr id="14" name="肘形连接符 13"/>
          <p:cNvCxnSpPr>
            <a:stCxn id="11" idx="2"/>
            <a:endCxn id="25" idx="0"/>
          </p:cNvCxnSpPr>
          <p:nvPr/>
        </p:nvCxnSpPr>
        <p:spPr>
          <a:xfrm rot="5400000">
            <a:off x="6930856" y="1013375"/>
            <a:ext cx="730400" cy="7670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850374" y="2581618"/>
            <a:ext cx="188418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注册事件类型</a:t>
            </a:r>
          </a:p>
        </p:txBody>
      </p:sp>
      <p:sp>
        <p:nvSpPr>
          <p:cNvPr id="22" name="矩形 21"/>
          <p:cNvSpPr/>
          <p:nvPr/>
        </p:nvSpPr>
        <p:spPr>
          <a:xfrm>
            <a:off x="2850374" y="3154850"/>
            <a:ext cx="188418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处理过程</a:t>
            </a:r>
          </a:p>
        </p:txBody>
      </p:sp>
      <p:sp>
        <p:nvSpPr>
          <p:cNvPr id="25" name="图文框 24"/>
          <p:cNvSpPr/>
          <p:nvPr/>
        </p:nvSpPr>
        <p:spPr>
          <a:xfrm>
            <a:off x="5849550" y="1762098"/>
            <a:ext cx="2125965" cy="754336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</a:rPr>
              <a:t>事件过滤</a:t>
            </a:r>
            <a:r>
              <a:rPr lang="zh-CN" altLang="en-US" dirty="0"/>
              <a:t>表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4" name="直接箭头连接符 33"/>
          <p:cNvCxnSpPr>
            <a:stCxn id="25" idx="2"/>
            <a:endCxn id="8" idx="0"/>
          </p:cNvCxnSpPr>
          <p:nvPr/>
        </p:nvCxnSpPr>
        <p:spPr>
          <a:xfrm>
            <a:off x="6912533" y="2516434"/>
            <a:ext cx="181726" cy="49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8" idx="3"/>
            <a:endCxn id="25" idx="1"/>
          </p:cNvCxnSpPr>
          <p:nvPr/>
        </p:nvCxnSpPr>
        <p:spPr>
          <a:xfrm flipV="1">
            <a:off x="4734562" y="2139266"/>
            <a:ext cx="1114988" cy="730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8" idx="1"/>
            <a:endCxn id="22" idx="3"/>
          </p:cNvCxnSpPr>
          <p:nvPr/>
        </p:nvCxnSpPr>
        <p:spPr>
          <a:xfrm flipH="1">
            <a:off x="4734562" y="3442882"/>
            <a:ext cx="13767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69394" y="3485638"/>
            <a:ext cx="110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回调</a:t>
            </a:r>
            <a:endParaRPr lang="en-US" altLang="zh-CN" dirty="0"/>
          </a:p>
        </p:txBody>
      </p:sp>
      <p:sp>
        <p:nvSpPr>
          <p:cNvPr id="49" name="矩形 48"/>
          <p:cNvSpPr/>
          <p:nvPr/>
        </p:nvSpPr>
        <p:spPr>
          <a:xfrm>
            <a:off x="474110" y="3154850"/>
            <a:ext cx="188418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match </a:t>
            </a:r>
            <a:r>
              <a:rPr lang="zh-CN" altLang="en-US" dirty="0"/>
              <a:t>参数</a:t>
            </a:r>
          </a:p>
        </p:txBody>
      </p:sp>
      <p:sp>
        <p:nvSpPr>
          <p:cNvPr id="50" name="矩形 49"/>
          <p:cNvSpPr/>
          <p:nvPr/>
        </p:nvSpPr>
        <p:spPr>
          <a:xfrm>
            <a:off x="2699792" y="5288344"/>
            <a:ext cx="188418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JSON </a:t>
            </a:r>
            <a:r>
              <a:rPr lang="en-US" altLang="zh-CN" dirty="0" err="1"/>
              <a:t>eval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699792" y="6031608"/>
            <a:ext cx="188418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外部脚本</a:t>
            </a:r>
          </a:p>
        </p:txBody>
      </p:sp>
      <p:cxnSp>
        <p:nvCxnSpPr>
          <p:cNvPr id="52" name="直接箭头连接符 51"/>
          <p:cNvCxnSpPr>
            <a:stCxn id="49" idx="3"/>
          </p:cNvCxnSpPr>
          <p:nvPr/>
        </p:nvCxnSpPr>
        <p:spPr>
          <a:xfrm>
            <a:off x="2358298" y="3442882"/>
            <a:ext cx="4920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48950" y="4447432"/>
            <a:ext cx="259973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 </a:t>
            </a:r>
            <a:r>
              <a:rPr lang="zh-CN" altLang="en-US" dirty="0"/>
              <a:t>表达式求值</a:t>
            </a:r>
          </a:p>
        </p:txBody>
      </p:sp>
      <p:cxnSp>
        <p:nvCxnSpPr>
          <p:cNvPr id="57" name="肘形连接符 56"/>
          <p:cNvCxnSpPr>
            <a:stCxn id="22" idx="2"/>
            <a:endCxn id="56" idx="3"/>
          </p:cNvCxnSpPr>
          <p:nvPr/>
        </p:nvCxnSpPr>
        <p:spPr>
          <a:xfrm rot="5400000">
            <a:off x="2918300" y="3861296"/>
            <a:ext cx="1004550" cy="74378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6" idx="2"/>
            <a:endCxn id="50" idx="1"/>
          </p:cNvCxnSpPr>
          <p:nvPr/>
        </p:nvCxnSpPr>
        <p:spPr>
          <a:xfrm rot="16200000" flipH="1">
            <a:off x="1947864" y="4824448"/>
            <a:ext cx="552880" cy="95097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56" idx="2"/>
            <a:endCxn id="51" idx="1"/>
          </p:cNvCxnSpPr>
          <p:nvPr/>
        </p:nvCxnSpPr>
        <p:spPr>
          <a:xfrm rot="16200000" flipH="1">
            <a:off x="1576232" y="5196080"/>
            <a:ext cx="1296144" cy="95097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152165" y="5424186"/>
            <a:ext cx="1884188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EXCEPTION</a:t>
            </a:r>
          </a:p>
          <a:p>
            <a:pPr algn="ctr"/>
            <a:r>
              <a:rPr lang="en-US" altLang="zh-CN" dirty="0"/>
              <a:t>and ERROR</a:t>
            </a:r>
          </a:p>
          <a:p>
            <a:pPr algn="ctr"/>
            <a:r>
              <a:rPr lang="zh-CN" altLang="en-US" dirty="0"/>
              <a:t>处理机制</a:t>
            </a:r>
          </a:p>
        </p:txBody>
      </p:sp>
      <p:sp>
        <p:nvSpPr>
          <p:cNvPr id="72" name="图文框 71"/>
          <p:cNvSpPr/>
          <p:nvPr/>
        </p:nvSpPr>
        <p:spPr>
          <a:xfrm>
            <a:off x="6112845" y="4254279"/>
            <a:ext cx="1962827" cy="754336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 &amp; ER </a:t>
            </a:r>
            <a:r>
              <a:rPr lang="zh-CN" altLang="en-US" dirty="0"/>
              <a:t>注册表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4" name="直接箭头连接符 73"/>
          <p:cNvCxnSpPr>
            <a:stCxn id="68" idx="0"/>
            <a:endCxn id="72" idx="2"/>
          </p:cNvCxnSpPr>
          <p:nvPr/>
        </p:nvCxnSpPr>
        <p:spPr>
          <a:xfrm flipV="1">
            <a:off x="7094259" y="5008615"/>
            <a:ext cx="0" cy="415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50" idx="3"/>
            <a:endCxn id="68" idx="1"/>
          </p:cNvCxnSpPr>
          <p:nvPr/>
        </p:nvCxnSpPr>
        <p:spPr>
          <a:xfrm>
            <a:off x="4583980" y="5576376"/>
            <a:ext cx="1568185" cy="3518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51" idx="3"/>
            <a:endCxn id="68" idx="1"/>
          </p:cNvCxnSpPr>
          <p:nvPr/>
        </p:nvCxnSpPr>
        <p:spPr>
          <a:xfrm flipV="1">
            <a:off x="4583980" y="5928242"/>
            <a:ext cx="1568185" cy="3913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72" idx="0"/>
            <a:endCxn id="8" idx="2"/>
          </p:cNvCxnSpPr>
          <p:nvPr/>
        </p:nvCxnSpPr>
        <p:spPr>
          <a:xfrm flipH="1" flipV="1">
            <a:off x="6855193" y="3842206"/>
            <a:ext cx="239066" cy="412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83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V0.2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Design Handbook</a:t>
            </a:r>
          </a:p>
        </p:txBody>
      </p:sp>
    </p:spTree>
    <p:extLst>
      <p:ext uri="{BB962C8B-B14F-4D97-AF65-F5344CB8AC3E}">
        <p14:creationId xmlns:p14="http://schemas.microsoft.com/office/powerpoint/2010/main" val="256961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折角形 3"/>
          <p:cNvSpPr/>
          <p:nvPr/>
        </p:nvSpPr>
        <p:spPr>
          <a:xfrm>
            <a:off x="571028" y="1165804"/>
            <a:ext cx="432048" cy="57606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9344" y="18790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.</a:t>
            </a:r>
            <a:r>
              <a:rPr lang="en-US" altLang="zh-CN" dirty="0" err="1"/>
              <a:t>hvml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4840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hvml_dom_load_from_stream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" name="流程图: 多文档 6"/>
          <p:cNvSpPr/>
          <p:nvPr/>
        </p:nvSpPr>
        <p:spPr>
          <a:xfrm>
            <a:off x="1475656" y="1021788"/>
            <a:ext cx="936104" cy="72008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vDOM</a:t>
            </a:r>
            <a:endParaRPr lang="zh-CN" altLang="en-US" dirty="0"/>
          </a:p>
        </p:txBody>
      </p:sp>
      <p:sp>
        <p:nvSpPr>
          <p:cNvPr id="8" name="环形箭头 7"/>
          <p:cNvSpPr/>
          <p:nvPr/>
        </p:nvSpPr>
        <p:spPr>
          <a:xfrm>
            <a:off x="827584" y="517732"/>
            <a:ext cx="768128" cy="864096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折角形 12"/>
          <p:cNvSpPr/>
          <p:nvPr/>
        </p:nvSpPr>
        <p:spPr>
          <a:xfrm>
            <a:off x="4838923" y="1093796"/>
            <a:ext cx="432048" cy="57606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50884" y="17418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.html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668344" y="836472"/>
            <a:ext cx="1224136" cy="108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</a:p>
        </p:txBody>
      </p:sp>
      <p:sp>
        <p:nvSpPr>
          <p:cNvPr id="16" name="右箭头 15"/>
          <p:cNvSpPr/>
          <p:nvPr/>
        </p:nvSpPr>
        <p:spPr>
          <a:xfrm>
            <a:off x="5508105" y="1203500"/>
            <a:ext cx="2016224" cy="25033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804248" y="80281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刷</a:t>
            </a:r>
            <a:endParaRPr lang="en-US" altLang="zh-CN" dirty="0"/>
          </a:p>
        </p:txBody>
      </p:sp>
      <p:sp>
        <p:nvSpPr>
          <p:cNvPr id="18" name="TextBox 17"/>
          <p:cNvSpPr txBox="1"/>
          <p:nvPr/>
        </p:nvSpPr>
        <p:spPr>
          <a:xfrm>
            <a:off x="467544" y="267501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Interpreter_TwoPart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>
            <a:stCxn id="7" idx="2"/>
            <a:endCxn id="18" idx="0"/>
          </p:cNvCxnSpPr>
          <p:nvPr/>
        </p:nvCxnSpPr>
        <p:spPr>
          <a:xfrm flipH="1">
            <a:off x="1871700" y="1714598"/>
            <a:ext cx="6914" cy="960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流程图: 多文档 21"/>
          <p:cNvSpPr/>
          <p:nvPr/>
        </p:nvSpPr>
        <p:spPr>
          <a:xfrm>
            <a:off x="4284854" y="4241532"/>
            <a:ext cx="1524148" cy="864096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事件响应队列</a:t>
            </a:r>
          </a:p>
        </p:txBody>
      </p:sp>
      <p:sp>
        <p:nvSpPr>
          <p:cNvPr id="23" name="流程图: 多文档 22"/>
          <p:cNvSpPr/>
          <p:nvPr/>
        </p:nvSpPr>
        <p:spPr>
          <a:xfrm>
            <a:off x="4284854" y="2859684"/>
            <a:ext cx="1524148" cy="864096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数据驱动</a:t>
            </a:r>
            <a:endParaRPr lang="en-US" altLang="zh-CN" dirty="0"/>
          </a:p>
          <a:p>
            <a:pPr algn="ctr"/>
            <a:r>
              <a:rPr lang="zh-CN" altLang="en-US" dirty="0"/>
              <a:t>队列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45952" y="34373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vector&lt;.&gt;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45952" y="4290614"/>
            <a:ext cx="116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vector&lt;.&gt;</a:t>
            </a:r>
          </a:p>
        </p:txBody>
      </p:sp>
      <p:cxnSp>
        <p:nvCxnSpPr>
          <p:cNvPr id="27" name="直接箭头连接符 26"/>
          <p:cNvCxnSpPr>
            <a:stCxn id="7" idx="3"/>
            <a:endCxn id="13" idx="1"/>
          </p:cNvCxnSpPr>
          <p:nvPr/>
        </p:nvCxnSpPr>
        <p:spPr>
          <a:xfrm>
            <a:off x="2411760" y="1381828"/>
            <a:ext cx="24271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5" idx="3"/>
            <a:endCxn id="23" idx="1"/>
          </p:cNvCxnSpPr>
          <p:nvPr/>
        </p:nvCxnSpPr>
        <p:spPr>
          <a:xfrm flipV="1">
            <a:off x="3398080" y="3291732"/>
            <a:ext cx="886774" cy="330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3"/>
            <a:endCxn id="22" idx="1"/>
          </p:cNvCxnSpPr>
          <p:nvPr/>
        </p:nvCxnSpPr>
        <p:spPr>
          <a:xfrm>
            <a:off x="3414686" y="4475280"/>
            <a:ext cx="870168" cy="198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8" idx="2"/>
            <a:endCxn id="25" idx="1"/>
          </p:cNvCxnSpPr>
          <p:nvPr/>
        </p:nvCxnSpPr>
        <p:spPr>
          <a:xfrm rot="16200000" flipH="1">
            <a:off x="1770018" y="3146032"/>
            <a:ext cx="577616" cy="37425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18" idx="1"/>
            <a:endCxn id="26" idx="1"/>
          </p:cNvCxnSpPr>
          <p:nvPr/>
        </p:nvCxnSpPr>
        <p:spPr>
          <a:xfrm rot="10800000" flipH="1" flipV="1">
            <a:off x="467544" y="2859684"/>
            <a:ext cx="1778408" cy="1615596"/>
          </a:xfrm>
          <a:prstGeom prst="bentConnector3">
            <a:avLst>
              <a:gd name="adj1" fmla="val -1285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91777" y="1471897"/>
            <a:ext cx="162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http listener</a:t>
            </a:r>
          </a:p>
        </p:txBody>
      </p:sp>
      <p:sp>
        <p:nvSpPr>
          <p:cNvPr id="57" name="右箭头 56"/>
          <p:cNvSpPr/>
          <p:nvPr/>
        </p:nvSpPr>
        <p:spPr>
          <a:xfrm rot="2453907">
            <a:off x="4085066" y="1013867"/>
            <a:ext cx="504056" cy="2160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679895" y="493103"/>
            <a:ext cx="290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插入</a:t>
            </a:r>
            <a:r>
              <a:rPr lang="en-US" altLang="zh-CN" dirty="0" err="1"/>
              <a:t>css</a:t>
            </a:r>
            <a:r>
              <a:rPr lang="zh-CN" altLang="en-US" dirty="0"/>
              <a:t>、</a:t>
            </a:r>
            <a:r>
              <a:rPr lang="en-US" altLang="zh-CN" dirty="0" err="1"/>
              <a:t>js</a:t>
            </a:r>
            <a:r>
              <a:rPr lang="zh-CN" altLang="en-US" dirty="0"/>
              <a:t>等辅助成分</a:t>
            </a:r>
          </a:p>
        </p:txBody>
      </p:sp>
      <p:cxnSp>
        <p:nvCxnSpPr>
          <p:cNvPr id="61" name="肘形连接符 60"/>
          <p:cNvCxnSpPr>
            <a:stCxn id="56" idx="2"/>
            <a:endCxn id="22" idx="3"/>
          </p:cNvCxnSpPr>
          <p:nvPr/>
        </p:nvCxnSpPr>
        <p:spPr>
          <a:xfrm rot="5400000">
            <a:off x="4890450" y="2759781"/>
            <a:ext cx="2832351" cy="99524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2" idx="0"/>
            <a:endCxn id="23" idx="2"/>
          </p:cNvCxnSpPr>
          <p:nvPr/>
        </p:nvCxnSpPr>
        <p:spPr>
          <a:xfrm flipH="1" flipV="1">
            <a:off x="4940943" y="3691056"/>
            <a:ext cx="210841" cy="5504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1157776">
            <a:off x="3204618" y="2451883"/>
            <a:ext cx="122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同步机制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258838" y="5168632"/>
            <a:ext cx="1732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处理机制，可能需要调用外部脚本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95712" y="652456"/>
            <a:ext cx="162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rgbClr val="0070C0"/>
                </a:solidFill>
              </a:rPr>
              <a:t>m_hvml_dom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09720" y="3691056"/>
            <a:ext cx="162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rgbClr val="0070C0"/>
                </a:solidFill>
              </a:rPr>
              <a:t>m_init_part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57590" y="4573154"/>
            <a:ext cx="197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rgbClr val="0070C0"/>
                </a:solidFill>
              </a:rPr>
              <a:t>m_observe_part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4420" y="5939115"/>
            <a:ext cx="1976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hvml</a:t>
            </a:r>
            <a:r>
              <a:rPr lang="en-US" altLang="zh-CN" dirty="0"/>
              <a:t>-agent</a:t>
            </a:r>
          </a:p>
          <a:p>
            <a:pPr algn="ctr"/>
            <a:r>
              <a:rPr lang="zh-CN" altLang="en-US" dirty="0"/>
              <a:t>的三个数据成员</a:t>
            </a:r>
            <a:endParaRPr lang="en-US" altLang="zh-CN" dirty="0"/>
          </a:p>
        </p:txBody>
      </p:sp>
      <p:sp>
        <p:nvSpPr>
          <p:cNvPr id="43" name="左大括号 42"/>
          <p:cNvSpPr/>
          <p:nvPr/>
        </p:nvSpPr>
        <p:spPr>
          <a:xfrm>
            <a:off x="2124835" y="5956028"/>
            <a:ext cx="288032" cy="64807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2377130" y="5726066"/>
            <a:ext cx="179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m_hvml_dom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377130" y="6050102"/>
            <a:ext cx="19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m_init_part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377130" y="6374138"/>
            <a:ext cx="207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m_observe_part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816" y="5356734"/>
            <a:ext cx="414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Hvml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的 </a:t>
            </a:r>
            <a:r>
              <a:rPr lang="en-US" altLang="zh-CN" dirty="0">
                <a:solidFill>
                  <a:srgbClr val="FF0000"/>
                </a:solidFill>
              </a:rPr>
              <a:t>runtime </a:t>
            </a:r>
            <a:r>
              <a:rPr lang="zh-CN" altLang="en-US" dirty="0">
                <a:solidFill>
                  <a:srgbClr val="FF0000"/>
                </a:solidFill>
              </a:rPr>
              <a:t>形态即 </a:t>
            </a:r>
            <a:r>
              <a:rPr lang="en-US" altLang="zh-CN" dirty="0" err="1">
                <a:solidFill>
                  <a:srgbClr val="FF0000"/>
                </a:solidFill>
              </a:rPr>
              <a:t>hvml</a:t>
            </a:r>
            <a:r>
              <a:rPr lang="en-US" altLang="zh-CN" dirty="0">
                <a:solidFill>
                  <a:srgbClr val="FF0000"/>
                </a:solidFill>
              </a:rPr>
              <a:t>-agent</a:t>
            </a:r>
          </a:p>
        </p:txBody>
      </p:sp>
      <p:cxnSp>
        <p:nvCxnSpPr>
          <p:cNvPr id="52" name="直接箭头连接符 51"/>
          <p:cNvCxnSpPr>
            <a:stCxn id="23" idx="0"/>
            <a:endCxn id="7" idx="2"/>
          </p:cNvCxnSpPr>
          <p:nvPr/>
        </p:nvCxnSpPr>
        <p:spPr>
          <a:xfrm flipH="1" flipV="1">
            <a:off x="1878614" y="1714598"/>
            <a:ext cx="3273170" cy="1145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V0.3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Design Handbook</a:t>
            </a:r>
          </a:p>
        </p:txBody>
      </p:sp>
    </p:spTree>
    <p:extLst>
      <p:ext uri="{BB962C8B-B14F-4D97-AF65-F5344CB8AC3E}">
        <p14:creationId xmlns:p14="http://schemas.microsoft.com/office/powerpoint/2010/main" val="602965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折角形 3"/>
          <p:cNvSpPr/>
          <p:nvPr/>
        </p:nvSpPr>
        <p:spPr>
          <a:xfrm>
            <a:off x="158263" y="898514"/>
            <a:ext cx="432048" cy="57606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52045" y="148161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.</a:t>
            </a:r>
            <a:r>
              <a:rPr lang="en-US" altLang="zh-CN" dirty="0" err="1"/>
              <a:t>hvml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4840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hvml_dom_load_from_stream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" name="流程图: 多文档 6"/>
          <p:cNvSpPr/>
          <p:nvPr/>
        </p:nvSpPr>
        <p:spPr>
          <a:xfrm>
            <a:off x="1475656" y="1021788"/>
            <a:ext cx="936104" cy="72008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vDOM</a:t>
            </a:r>
            <a:endParaRPr lang="zh-CN" altLang="en-US" dirty="0"/>
          </a:p>
        </p:txBody>
      </p:sp>
      <p:sp>
        <p:nvSpPr>
          <p:cNvPr id="8" name="环形箭头 7"/>
          <p:cNvSpPr/>
          <p:nvPr/>
        </p:nvSpPr>
        <p:spPr>
          <a:xfrm>
            <a:off x="667113" y="517732"/>
            <a:ext cx="928599" cy="864096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折角形 12"/>
          <p:cNvSpPr/>
          <p:nvPr/>
        </p:nvSpPr>
        <p:spPr>
          <a:xfrm>
            <a:off x="6583774" y="1093092"/>
            <a:ext cx="432048" cy="57606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385617" y="16732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.html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596336" y="111178"/>
            <a:ext cx="1224136" cy="108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96908" y="13005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刷</a:t>
            </a:r>
            <a:endParaRPr lang="en-US" altLang="zh-CN" dirty="0"/>
          </a:p>
        </p:txBody>
      </p:sp>
      <p:sp>
        <p:nvSpPr>
          <p:cNvPr id="18" name="TextBox 17"/>
          <p:cNvSpPr txBox="1"/>
          <p:nvPr/>
        </p:nvSpPr>
        <p:spPr>
          <a:xfrm>
            <a:off x="511548" y="2083930"/>
            <a:ext cx="123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Interpreter_Runtime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2" name="流程图: 多文档 21"/>
          <p:cNvSpPr/>
          <p:nvPr/>
        </p:nvSpPr>
        <p:spPr>
          <a:xfrm>
            <a:off x="2477623" y="5606134"/>
            <a:ext cx="2316497" cy="864096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vector&lt;.&gt;</a:t>
            </a:r>
          </a:p>
          <a:p>
            <a:pPr algn="ctr"/>
            <a:r>
              <a:rPr lang="en-US" altLang="zh-CN" dirty="0" err="1">
                <a:solidFill>
                  <a:srgbClr val="0070C0"/>
                </a:solidFill>
              </a:rPr>
              <a:t>m_observe_part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</p:txBody>
      </p:sp>
      <p:cxnSp>
        <p:nvCxnSpPr>
          <p:cNvPr id="48" name="肘形连接符 47"/>
          <p:cNvCxnSpPr>
            <a:cxnSpLocks/>
            <a:stCxn id="18" idx="2"/>
            <a:endCxn id="94" idx="1"/>
          </p:cNvCxnSpPr>
          <p:nvPr/>
        </p:nvCxnSpPr>
        <p:spPr>
          <a:xfrm rot="16200000" flipH="1">
            <a:off x="735068" y="3126604"/>
            <a:ext cx="2138899" cy="13462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cxnSpLocks/>
            <a:stCxn id="18" idx="2"/>
            <a:endCxn id="22" idx="1"/>
          </p:cNvCxnSpPr>
          <p:nvPr/>
        </p:nvCxnSpPr>
        <p:spPr>
          <a:xfrm rot="16200000" flipH="1">
            <a:off x="150557" y="3711115"/>
            <a:ext cx="3307921" cy="13462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99109" y="1714598"/>
            <a:ext cx="144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http listener</a:t>
            </a:r>
          </a:p>
        </p:txBody>
      </p:sp>
      <p:sp>
        <p:nvSpPr>
          <p:cNvPr id="57" name="右箭头 56"/>
          <p:cNvSpPr/>
          <p:nvPr/>
        </p:nvSpPr>
        <p:spPr>
          <a:xfrm>
            <a:off x="6970984" y="392331"/>
            <a:ext cx="504056" cy="2160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414686" y="314107"/>
            <a:ext cx="355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css</a:t>
            </a:r>
            <a:r>
              <a:rPr lang="zh-CN" altLang="en-US" dirty="0"/>
              <a:t>等加载方式与</a:t>
            </a:r>
            <a:r>
              <a:rPr lang="en-US" altLang="zh-CN" dirty="0"/>
              <a:t>HTML</a:t>
            </a:r>
            <a:r>
              <a:rPr lang="zh-CN" altLang="en-US" dirty="0"/>
              <a:t>完全相同</a:t>
            </a:r>
          </a:p>
        </p:txBody>
      </p:sp>
      <p:cxnSp>
        <p:nvCxnSpPr>
          <p:cNvPr id="61" name="肘形连接符 60"/>
          <p:cNvCxnSpPr>
            <a:cxnSpLocks/>
            <a:stCxn id="56" idx="2"/>
            <a:endCxn id="22" idx="2"/>
          </p:cNvCxnSpPr>
          <p:nvPr/>
        </p:nvCxnSpPr>
        <p:spPr>
          <a:xfrm rot="5400000">
            <a:off x="3671519" y="1887201"/>
            <a:ext cx="4353576" cy="4747035"/>
          </a:xfrm>
          <a:prstGeom prst="bentConnector3">
            <a:avLst>
              <a:gd name="adj1" fmla="val 10600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595712" y="652456"/>
            <a:ext cx="162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rgbClr val="0070C0"/>
                </a:solidFill>
              </a:rPr>
              <a:t>m_hvml_dom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63167" y="1168819"/>
            <a:ext cx="2809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Hvml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的 </a:t>
            </a:r>
            <a:r>
              <a:rPr lang="en-US" altLang="zh-CN" dirty="0">
                <a:solidFill>
                  <a:srgbClr val="FF0000"/>
                </a:solidFill>
              </a:rPr>
              <a:t>runtime </a:t>
            </a:r>
            <a:r>
              <a:rPr lang="zh-CN" altLang="en-US" dirty="0">
                <a:solidFill>
                  <a:srgbClr val="FF0000"/>
                </a:solidFill>
              </a:rPr>
              <a:t>形态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即 </a:t>
            </a:r>
            <a:r>
              <a:rPr lang="en-US" altLang="zh-CN" dirty="0" err="1">
                <a:solidFill>
                  <a:srgbClr val="FF0000"/>
                </a:solidFill>
              </a:rPr>
              <a:t>hvml</a:t>
            </a:r>
            <a:r>
              <a:rPr lang="en-US" altLang="zh-CN" dirty="0">
                <a:solidFill>
                  <a:srgbClr val="FF0000"/>
                </a:solidFill>
              </a:rPr>
              <a:t>-agent</a:t>
            </a:r>
          </a:p>
        </p:txBody>
      </p:sp>
      <p:sp>
        <p:nvSpPr>
          <p:cNvPr id="44" name="环形箭头 7">
            <a:extLst>
              <a:ext uri="{FF2B5EF4-FFF2-40B4-BE49-F238E27FC236}">
                <a16:creationId xmlns:a16="http://schemas.microsoft.com/office/drawing/2014/main" id="{3D231F57-D312-4870-A955-56996C3F5D9A}"/>
              </a:ext>
            </a:extLst>
          </p:cNvPr>
          <p:cNvSpPr/>
          <p:nvPr/>
        </p:nvSpPr>
        <p:spPr>
          <a:xfrm flipV="1">
            <a:off x="7134993" y="814172"/>
            <a:ext cx="936103" cy="900426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流程图: 多文档 52">
            <a:extLst>
              <a:ext uri="{FF2B5EF4-FFF2-40B4-BE49-F238E27FC236}">
                <a16:creationId xmlns:a16="http://schemas.microsoft.com/office/drawing/2014/main" id="{27418356-4EB5-4466-9427-1BDE04CAC456}"/>
              </a:ext>
            </a:extLst>
          </p:cNvPr>
          <p:cNvSpPr/>
          <p:nvPr/>
        </p:nvSpPr>
        <p:spPr>
          <a:xfrm>
            <a:off x="6263929" y="2970976"/>
            <a:ext cx="936104" cy="72008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uDOM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9C5693B-11DE-4F8B-B9CC-768DDEC2AA9B}"/>
              </a:ext>
            </a:extLst>
          </p:cNvPr>
          <p:cNvCxnSpPr>
            <a:cxnSpLocks/>
            <a:stCxn id="96" idx="3"/>
            <a:endCxn id="53" idx="1"/>
          </p:cNvCxnSpPr>
          <p:nvPr/>
        </p:nvCxnSpPr>
        <p:spPr>
          <a:xfrm>
            <a:off x="4782107" y="2564904"/>
            <a:ext cx="1481822" cy="766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肘形连接符 47">
            <a:extLst>
              <a:ext uri="{FF2B5EF4-FFF2-40B4-BE49-F238E27FC236}">
                <a16:creationId xmlns:a16="http://schemas.microsoft.com/office/drawing/2014/main" id="{C7E92001-4EC6-4B62-8E2D-F9A9EA8048EE}"/>
              </a:ext>
            </a:extLst>
          </p:cNvPr>
          <p:cNvCxnSpPr>
            <a:cxnSpLocks/>
            <a:stCxn id="7" idx="1"/>
            <a:endCxn id="18" idx="0"/>
          </p:cNvCxnSpPr>
          <p:nvPr/>
        </p:nvCxnSpPr>
        <p:spPr>
          <a:xfrm rot="10800000" flipV="1">
            <a:off x="1131412" y="1381828"/>
            <a:ext cx="344244" cy="70210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流程图: 多文档 93">
            <a:extLst>
              <a:ext uri="{FF2B5EF4-FFF2-40B4-BE49-F238E27FC236}">
                <a16:creationId xmlns:a16="http://schemas.microsoft.com/office/drawing/2014/main" id="{0BACEFFC-6B02-4C17-94F7-EF049D571EAE}"/>
              </a:ext>
            </a:extLst>
          </p:cNvPr>
          <p:cNvSpPr/>
          <p:nvPr/>
        </p:nvSpPr>
        <p:spPr>
          <a:xfrm>
            <a:off x="2477623" y="4437112"/>
            <a:ext cx="2316497" cy="864096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vector&lt;.&gt;</a:t>
            </a:r>
          </a:p>
          <a:p>
            <a:pPr algn="ctr"/>
            <a:r>
              <a:rPr lang="en-US" altLang="zh-CN" dirty="0" err="1">
                <a:solidFill>
                  <a:srgbClr val="0070C0"/>
                </a:solidFill>
              </a:rPr>
              <a:t>m_init_part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</p:txBody>
      </p:sp>
      <p:sp>
        <p:nvSpPr>
          <p:cNvPr id="95" name="流程图: 多文档 94">
            <a:extLst>
              <a:ext uri="{FF2B5EF4-FFF2-40B4-BE49-F238E27FC236}">
                <a16:creationId xmlns:a16="http://schemas.microsoft.com/office/drawing/2014/main" id="{555AC5AA-E594-4FC1-B4D9-B73F894756AD}"/>
              </a:ext>
            </a:extLst>
          </p:cNvPr>
          <p:cNvSpPr/>
          <p:nvPr/>
        </p:nvSpPr>
        <p:spPr>
          <a:xfrm>
            <a:off x="2475755" y="3284984"/>
            <a:ext cx="2316497" cy="864096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vector&lt;.&gt;</a:t>
            </a:r>
          </a:p>
          <a:p>
            <a:pPr algn="ctr"/>
            <a:r>
              <a:rPr lang="en-US" altLang="zh-CN" dirty="0" err="1">
                <a:solidFill>
                  <a:srgbClr val="0070C0"/>
                </a:solidFill>
              </a:rPr>
              <a:t>m_iterate_part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</p:txBody>
      </p:sp>
      <p:sp>
        <p:nvSpPr>
          <p:cNvPr id="96" name="流程图: 多文档 95">
            <a:extLst>
              <a:ext uri="{FF2B5EF4-FFF2-40B4-BE49-F238E27FC236}">
                <a16:creationId xmlns:a16="http://schemas.microsoft.com/office/drawing/2014/main" id="{DC90AAA3-15FC-46B9-86DE-82D4C646C764}"/>
              </a:ext>
            </a:extLst>
          </p:cNvPr>
          <p:cNvSpPr/>
          <p:nvPr/>
        </p:nvSpPr>
        <p:spPr>
          <a:xfrm>
            <a:off x="2465610" y="2132856"/>
            <a:ext cx="2316497" cy="864096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vector&lt;.&gt;</a:t>
            </a:r>
          </a:p>
          <a:p>
            <a:pPr algn="ctr"/>
            <a:r>
              <a:rPr lang="en-US" altLang="zh-CN" dirty="0" err="1">
                <a:solidFill>
                  <a:srgbClr val="0070C0"/>
                </a:solidFill>
              </a:rPr>
              <a:t>m_archetype_part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</p:txBody>
      </p:sp>
      <p:cxnSp>
        <p:nvCxnSpPr>
          <p:cNvPr id="97" name="肘形连接符 47">
            <a:extLst>
              <a:ext uri="{FF2B5EF4-FFF2-40B4-BE49-F238E27FC236}">
                <a16:creationId xmlns:a16="http://schemas.microsoft.com/office/drawing/2014/main" id="{04C3B6D8-B6F3-4770-87C3-9CF8665FEE0C}"/>
              </a:ext>
            </a:extLst>
          </p:cNvPr>
          <p:cNvCxnSpPr>
            <a:cxnSpLocks/>
            <a:stCxn id="18" idx="2"/>
            <a:endCxn id="96" idx="1"/>
          </p:cNvCxnSpPr>
          <p:nvPr/>
        </p:nvCxnSpPr>
        <p:spPr>
          <a:xfrm rot="5400000" flipH="1" flipV="1">
            <a:off x="1715832" y="1980484"/>
            <a:ext cx="165357" cy="1334198"/>
          </a:xfrm>
          <a:prstGeom prst="bentConnector4">
            <a:avLst>
              <a:gd name="adj1" fmla="val -138246"/>
              <a:gd name="adj2" fmla="val 7323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肘形连接符 47">
            <a:extLst>
              <a:ext uri="{FF2B5EF4-FFF2-40B4-BE49-F238E27FC236}">
                <a16:creationId xmlns:a16="http://schemas.microsoft.com/office/drawing/2014/main" id="{1527B49F-869B-48DF-A19A-5DCBECB9F27E}"/>
              </a:ext>
            </a:extLst>
          </p:cNvPr>
          <p:cNvCxnSpPr>
            <a:cxnSpLocks/>
            <a:stCxn id="18" idx="2"/>
            <a:endCxn id="95" idx="1"/>
          </p:cNvCxnSpPr>
          <p:nvPr/>
        </p:nvCxnSpPr>
        <p:spPr>
          <a:xfrm rot="16200000" flipH="1">
            <a:off x="1310198" y="2551474"/>
            <a:ext cx="986771" cy="134434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418C6558-C4E8-49A3-8798-81A772006351}"/>
              </a:ext>
            </a:extLst>
          </p:cNvPr>
          <p:cNvCxnSpPr>
            <a:cxnSpLocks/>
            <a:stCxn id="53" idx="0"/>
            <a:endCxn id="14" idx="2"/>
          </p:cNvCxnSpPr>
          <p:nvPr/>
        </p:nvCxnSpPr>
        <p:spPr>
          <a:xfrm flipH="1" flipV="1">
            <a:off x="6781661" y="2042620"/>
            <a:ext cx="14720" cy="928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B8200BB2-38FF-4CFF-865D-F6C54234930D}"/>
              </a:ext>
            </a:extLst>
          </p:cNvPr>
          <p:cNvCxnSpPr>
            <a:cxnSpLocks/>
            <a:stCxn id="95" idx="3"/>
            <a:endCxn id="53" idx="1"/>
          </p:cNvCxnSpPr>
          <p:nvPr/>
        </p:nvCxnSpPr>
        <p:spPr>
          <a:xfrm flipV="1">
            <a:off x="4792252" y="3331016"/>
            <a:ext cx="1471677" cy="386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57">
            <a:extLst>
              <a:ext uri="{FF2B5EF4-FFF2-40B4-BE49-F238E27FC236}">
                <a16:creationId xmlns:a16="http://schemas.microsoft.com/office/drawing/2014/main" id="{756254D0-EC5E-42D4-B947-5AE2DF596A9C}"/>
              </a:ext>
            </a:extLst>
          </p:cNvPr>
          <p:cNvSpPr txBox="1"/>
          <p:nvPr/>
        </p:nvSpPr>
        <p:spPr>
          <a:xfrm rot="1661030">
            <a:off x="5132852" y="2681518"/>
            <a:ext cx="124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生成节点</a:t>
            </a:r>
          </a:p>
        </p:txBody>
      </p:sp>
      <p:sp>
        <p:nvSpPr>
          <p:cNvPr id="125" name="TextBox 57">
            <a:extLst>
              <a:ext uri="{FF2B5EF4-FFF2-40B4-BE49-F238E27FC236}">
                <a16:creationId xmlns:a16="http://schemas.microsoft.com/office/drawing/2014/main" id="{41443FE5-12DA-4AA7-BC2C-CFB8382F4449}"/>
              </a:ext>
            </a:extLst>
          </p:cNvPr>
          <p:cNvSpPr txBox="1"/>
          <p:nvPr/>
        </p:nvSpPr>
        <p:spPr>
          <a:xfrm rot="20712936">
            <a:off x="5143772" y="3458465"/>
            <a:ext cx="124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生成节点</a:t>
            </a:r>
          </a:p>
        </p:txBody>
      </p:sp>
      <p:sp>
        <p:nvSpPr>
          <p:cNvPr id="126" name="TextBox 57">
            <a:extLst>
              <a:ext uri="{FF2B5EF4-FFF2-40B4-BE49-F238E27FC236}">
                <a16:creationId xmlns:a16="http://schemas.microsoft.com/office/drawing/2014/main" id="{2219690D-64EB-487A-910D-146336458066}"/>
              </a:ext>
            </a:extLst>
          </p:cNvPr>
          <p:cNvSpPr txBox="1"/>
          <p:nvPr/>
        </p:nvSpPr>
        <p:spPr>
          <a:xfrm>
            <a:off x="5432344" y="5668850"/>
            <a:ext cx="148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生成</a:t>
            </a:r>
            <a:r>
              <a:rPr lang="en-US" altLang="zh-CN" dirty="0" err="1"/>
              <a:t>js</a:t>
            </a:r>
            <a:r>
              <a:rPr lang="zh-CN" altLang="en-US" dirty="0"/>
              <a:t>代码</a:t>
            </a:r>
          </a:p>
        </p:txBody>
      </p:sp>
      <p:sp>
        <p:nvSpPr>
          <p:cNvPr id="127" name="TextBox 57">
            <a:extLst>
              <a:ext uri="{FF2B5EF4-FFF2-40B4-BE49-F238E27FC236}">
                <a16:creationId xmlns:a16="http://schemas.microsoft.com/office/drawing/2014/main" id="{29A49343-3782-4551-A8D7-F72BF04B8E3C}"/>
              </a:ext>
            </a:extLst>
          </p:cNvPr>
          <p:cNvSpPr txBox="1"/>
          <p:nvPr/>
        </p:nvSpPr>
        <p:spPr>
          <a:xfrm>
            <a:off x="5332594" y="4531186"/>
            <a:ext cx="148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同步数据</a:t>
            </a:r>
          </a:p>
        </p:txBody>
      </p:sp>
      <p:cxnSp>
        <p:nvCxnSpPr>
          <p:cNvPr id="139" name="肘形连接符 47">
            <a:extLst>
              <a:ext uri="{FF2B5EF4-FFF2-40B4-BE49-F238E27FC236}">
                <a16:creationId xmlns:a16="http://schemas.microsoft.com/office/drawing/2014/main" id="{9B82A90D-35DB-4AAE-906A-870C26A2C0E5}"/>
              </a:ext>
            </a:extLst>
          </p:cNvPr>
          <p:cNvCxnSpPr>
            <a:cxnSpLocks/>
            <a:stCxn id="22" idx="3"/>
            <a:endCxn id="53" idx="3"/>
          </p:cNvCxnSpPr>
          <p:nvPr/>
        </p:nvCxnSpPr>
        <p:spPr>
          <a:xfrm flipV="1">
            <a:off x="4794120" y="3331016"/>
            <a:ext cx="2405913" cy="2707166"/>
          </a:xfrm>
          <a:prstGeom prst="bentConnector3">
            <a:avLst>
              <a:gd name="adj1" fmla="val 10950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连接符: 曲线 161">
            <a:extLst>
              <a:ext uri="{FF2B5EF4-FFF2-40B4-BE49-F238E27FC236}">
                <a16:creationId xmlns:a16="http://schemas.microsoft.com/office/drawing/2014/main" id="{61CA8B2D-4EDE-42BF-B79A-5268DD139060}"/>
              </a:ext>
            </a:extLst>
          </p:cNvPr>
          <p:cNvCxnSpPr>
            <a:stCxn id="22" idx="3"/>
            <a:endCxn id="94" idx="3"/>
          </p:cNvCxnSpPr>
          <p:nvPr/>
        </p:nvCxnSpPr>
        <p:spPr>
          <a:xfrm flipV="1">
            <a:off x="4794120" y="4869160"/>
            <a:ext cx="12700" cy="116902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连接符: 曲线 162">
            <a:extLst>
              <a:ext uri="{FF2B5EF4-FFF2-40B4-BE49-F238E27FC236}">
                <a16:creationId xmlns:a16="http://schemas.microsoft.com/office/drawing/2014/main" id="{9559CB54-2555-4B3F-BCD1-50D8F3C8385C}"/>
              </a:ext>
            </a:extLst>
          </p:cNvPr>
          <p:cNvCxnSpPr>
            <a:cxnSpLocks/>
            <a:stCxn id="22" idx="3"/>
            <a:endCxn id="95" idx="3"/>
          </p:cNvCxnSpPr>
          <p:nvPr/>
        </p:nvCxnSpPr>
        <p:spPr>
          <a:xfrm flipH="1" flipV="1">
            <a:off x="4792252" y="3717032"/>
            <a:ext cx="1868" cy="2321150"/>
          </a:xfrm>
          <a:prstGeom prst="curvedConnector3">
            <a:avLst>
              <a:gd name="adj1" fmla="val -1908024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连接符: 曲线 165">
            <a:extLst>
              <a:ext uri="{FF2B5EF4-FFF2-40B4-BE49-F238E27FC236}">
                <a16:creationId xmlns:a16="http://schemas.microsoft.com/office/drawing/2014/main" id="{20903154-E153-45DF-BFA3-551C860269B5}"/>
              </a:ext>
            </a:extLst>
          </p:cNvPr>
          <p:cNvCxnSpPr>
            <a:cxnSpLocks/>
            <a:stCxn id="22" idx="3"/>
            <a:endCxn id="96" idx="3"/>
          </p:cNvCxnSpPr>
          <p:nvPr/>
        </p:nvCxnSpPr>
        <p:spPr>
          <a:xfrm flipH="1" flipV="1">
            <a:off x="4782107" y="2564904"/>
            <a:ext cx="12013" cy="3473278"/>
          </a:xfrm>
          <a:prstGeom prst="curvedConnector3">
            <a:avLst>
              <a:gd name="adj1" fmla="val -41946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连接符: 曲线 172">
            <a:extLst>
              <a:ext uri="{FF2B5EF4-FFF2-40B4-BE49-F238E27FC236}">
                <a16:creationId xmlns:a16="http://schemas.microsoft.com/office/drawing/2014/main" id="{9DCB979F-871A-4542-98E9-DCAEB24AECFD}"/>
              </a:ext>
            </a:extLst>
          </p:cNvPr>
          <p:cNvCxnSpPr>
            <a:cxnSpLocks/>
            <a:stCxn id="22" idx="1"/>
            <a:endCxn id="7" idx="2"/>
          </p:cNvCxnSpPr>
          <p:nvPr/>
        </p:nvCxnSpPr>
        <p:spPr>
          <a:xfrm rot="10800000">
            <a:off x="1878615" y="1714598"/>
            <a:ext cx="599009" cy="432358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连接符: 曲线 173">
            <a:extLst>
              <a:ext uri="{FF2B5EF4-FFF2-40B4-BE49-F238E27FC236}">
                <a16:creationId xmlns:a16="http://schemas.microsoft.com/office/drawing/2014/main" id="{1AF718FE-6C29-4EA4-8094-16538E02BF52}"/>
              </a:ext>
            </a:extLst>
          </p:cNvPr>
          <p:cNvCxnSpPr>
            <a:cxnSpLocks/>
            <a:stCxn id="96" idx="1"/>
            <a:endCxn id="7" idx="2"/>
          </p:cNvCxnSpPr>
          <p:nvPr/>
        </p:nvCxnSpPr>
        <p:spPr>
          <a:xfrm rot="10800000">
            <a:off x="1878614" y="1714598"/>
            <a:ext cx="586996" cy="85030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连接符: 曲线 176">
            <a:extLst>
              <a:ext uri="{FF2B5EF4-FFF2-40B4-BE49-F238E27FC236}">
                <a16:creationId xmlns:a16="http://schemas.microsoft.com/office/drawing/2014/main" id="{E22A2353-AF0F-42EC-8EA4-BDF23213E2F8}"/>
              </a:ext>
            </a:extLst>
          </p:cNvPr>
          <p:cNvCxnSpPr>
            <a:cxnSpLocks/>
            <a:stCxn id="95" idx="1"/>
            <a:endCxn id="7" idx="2"/>
          </p:cNvCxnSpPr>
          <p:nvPr/>
        </p:nvCxnSpPr>
        <p:spPr>
          <a:xfrm rot="10800000">
            <a:off x="1878615" y="1714598"/>
            <a:ext cx="597141" cy="200243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连接符: 曲线 179">
            <a:extLst>
              <a:ext uri="{FF2B5EF4-FFF2-40B4-BE49-F238E27FC236}">
                <a16:creationId xmlns:a16="http://schemas.microsoft.com/office/drawing/2014/main" id="{EC942FB4-404F-43C1-BF49-8570B00F6BBF}"/>
              </a:ext>
            </a:extLst>
          </p:cNvPr>
          <p:cNvCxnSpPr>
            <a:cxnSpLocks/>
            <a:stCxn id="94" idx="1"/>
            <a:endCxn id="7" idx="2"/>
          </p:cNvCxnSpPr>
          <p:nvPr/>
        </p:nvCxnSpPr>
        <p:spPr>
          <a:xfrm rot="10800000">
            <a:off x="1878615" y="1714598"/>
            <a:ext cx="599009" cy="315456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肘形连接符 47">
            <a:extLst>
              <a:ext uri="{FF2B5EF4-FFF2-40B4-BE49-F238E27FC236}">
                <a16:creationId xmlns:a16="http://schemas.microsoft.com/office/drawing/2014/main" id="{5A3D77B6-2FA5-449A-B956-0CDE0B2825C9}"/>
              </a:ext>
            </a:extLst>
          </p:cNvPr>
          <p:cNvCxnSpPr>
            <a:cxnSpLocks/>
            <a:stCxn id="94" idx="3"/>
            <a:endCxn id="53" idx="2"/>
          </p:cNvCxnSpPr>
          <p:nvPr/>
        </p:nvCxnSpPr>
        <p:spPr>
          <a:xfrm flipV="1">
            <a:off x="4794120" y="3663786"/>
            <a:ext cx="1872767" cy="1205374"/>
          </a:xfrm>
          <a:prstGeom prst="bentConnector2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5" name="对话气泡: 矩形 234">
            <a:extLst>
              <a:ext uri="{FF2B5EF4-FFF2-40B4-BE49-F238E27FC236}">
                <a16:creationId xmlns:a16="http://schemas.microsoft.com/office/drawing/2014/main" id="{94986735-24C7-4588-BA39-36849627229F}"/>
              </a:ext>
            </a:extLst>
          </p:cNvPr>
          <p:cNvSpPr/>
          <p:nvPr/>
        </p:nvSpPr>
        <p:spPr>
          <a:xfrm>
            <a:off x="150122" y="6134520"/>
            <a:ext cx="1793586" cy="671419"/>
          </a:xfrm>
          <a:prstGeom prst="wedgeRectCallout">
            <a:avLst>
              <a:gd name="adj1" fmla="val 61093"/>
              <a:gd name="adj2" fmla="val -1740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各部分的内容仍然指向</a:t>
            </a:r>
            <a:r>
              <a:rPr lang="en-US" altLang="zh-CN" dirty="0" err="1"/>
              <a:t>vDOM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48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347</Words>
  <Application>Microsoft Office PowerPoint</Application>
  <PresentationFormat>全屏显示(4:3)</PresentationFormat>
  <Paragraphs>115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主题</vt:lpstr>
      <vt:lpstr>Hvml-agent-before-V1.0</vt:lpstr>
      <vt:lpstr>V0.1</vt:lpstr>
      <vt:lpstr>PowerPoint 演示文稿</vt:lpstr>
      <vt:lpstr>PowerPoint 演示文稿</vt:lpstr>
      <vt:lpstr>V0.2</vt:lpstr>
      <vt:lpstr>PowerPoint 演示文稿</vt:lpstr>
      <vt:lpstr>V0.3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Hvml-agent-V1.0</dc:title>
  <dc:creator>liuxin</dc:creator>
  <cp:lastModifiedBy>刘 新</cp:lastModifiedBy>
  <cp:revision>19</cp:revision>
  <dcterms:created xsi:type="dcterms:W3CDTF">2020-11-01T07:26:03Z</dcterms:created>
  <dcterms:modified xsi:type="dcterms:W3CDTF">2020-11-13T02:21:10Z</dcterms:modified>
</cp:coreProperties>
</file>