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64" r:id="rId6"/>
    <p:sldId id="263" r:id="rId7"/>
    <p:sldId id="259" r:id="rId8"/>
    <p:sldId id="261" r:id="rId9"/>
    <p:sldId id="260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F8437-4A5A-CEEC-F7F7-64CFA296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IMDB_MOVIE ANALYSIS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8E0BD13-3B0B-59C2-9C3F-BBE58255051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163" r="9163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037583-CD99-FCA4-F8D0-B1518C616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BY:-  HARSH WARDHAN SINGH</a:t>
            </a:r>
          </a:p>
        </p:txBody>
      </p:sp>
    </p:spTree>
    <p:extLst>
      <p:ext uri="{BB962C8B-B14F-4D97-AF65-F5344CB8AC3E}">
        <p14:creationId xmlns:p14="http://schemas.microsoft.com/office/powerpoint/2010/main" val="247067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7EFB4F-F68E-D340-C5EF-9C06EFFE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89" y="3639671"/>
            <a:ext cx="10131425" cy="1456267"/>
          </a:xfrm>
        </p:spPr>
        <p:txBody>
          <a:bodyPr/>
          <a:lstStyle/>
          <a:p>
            <a:r>
              <a:rPr lang="en-US" dirty="0"/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11503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0AA780-6B20-900F-161B-5A69E59D6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838201"/>
          </a:xfrm>
        </p:spPr>
        <p:txBody>
          <a:bodyPr>
            <a:normAutofit/>
          </a:bodyPr>
          <a:lstStyle/>
          <a:p>
            <a:r>
              <a:rPr lang="en-US" dirty="0"/>
              <a:t>PROJECT DESCRIPTION: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E232F2-8452-41F9-CD1B-F326E48820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6153" y="2178423"/>
            <a:ext cx="9937376" cy="3827929"/>
          </a:xfrm>
        </p:spPr>
        <p:txBody>
          <a:bodyPr>
            <a:normAutofit/>
          </a:bodyPr>
          <a:lstStyle/>
          <a:p>
            <a:r>
              <a:rPr lang="en-US" sz="1100" dirty="0"/>
              <a:t> </a:t>
            </a:r>
            <a:r>
              <a:rPr lang="en-US" sz="2600" dirty="0"/>
              <a:t>The IMDb Movie Analysis project aims to explore and analyze a comprehensive dataset of movies available on the IMDb platform. </a:t>
            </a:r>
          </a:p>
          <a:p>
            <a:r>
              <a:rPr lang="en-US" sz="2600" dirty="0"/>
              <a:t>This dataset contains essential information about movies, including director names, movie titles, duration, genre, budget, gross earnings, IMDb ratings, and more. </a:t>
            </a:r>
          </a:p>
          <a:p>
            <a:r>
              <a:rPr lang="en-US" sz="2600" dirty="0"/>
              <a:t>Through in-depth data analysis using Excel, Data Visualization and Statistics techniques this project seeks to extract valuable insights and trends that contribute to a movie's </a:t>
            </a:r>
            <a:r>
              <a:rPr lang="en-IN" sz="2600" dirty="0"/>
              <a:t>success.</a:t>
            </a:r>
            <a:r>
              <a:rPr lang="en-US" sz="2600" dirty="0"/>
              <a:t> </a:t>
            </a:r>
          </a:p>
          <a:p>
            <a:endParaRPr lang="en-US" sz="1600" dirty="0"/>
          </a:p>
          <a:p>
            <a:endParaRPr lang="en-US" sz="11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5065E5B-20DD-DA8B-7C9C-7A992316A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	</a:t>
            </a:r>
            <a:r>
              <a:rPr lang="en-US" sz="16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9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E4D553-9865-DBA6-7EC4-5CE5E10D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06" y="248655"/>
            <a:ext cx="6051883" cy="818146"/>
          </a:xfrm>
        </p:spPr>
        <p:txBody>
          <a:bodyPr>
            <a:normAutofit fontScale="90000"/>
          </a:bodyPr>
          <a:lstStyle/>
          <a:p>
            <a:r>
              <a:rPr lang="en-US" sz="2600" dirty="0">
                <a:latin typeface="+mn-lt"/>
                <a:ea typeface="+mn-ea"/>
                <a:cs typeface="+mn-cs"/>
              </a:rPr>
              <a:t>DATA HANDLING</a:t>
            </a:r>
            <a:br>
              <a:rPr lang="en-US" sz="2600" dirty="0">
                <a:latin typeface="+mn-lt"/>
                <a:ea typeface="+mn-ea"/>
                <a:cs typeface="+mn-cs"/>
              </a:rPr>
            </a:br>
            <a:br>
              <a:rPr lang="en-US" sz="2600" dirty="0">
                <a:latin typeface="+mn-lt"/>
                <a:ea typeface="+mn-ea"/>
                <a:cs typeface="+mn-cs"/>
              </a:rPr>
            </a:br>
            <a:r>
              <a:rPr lang="en-US" sz="2600" dirty="0">
                <a:latin typeface="+mn-lt"/>
                <a:ea typeface="+mn-ea"/>
                <a:cs typeface="+mn-cs"/>
              </a:rPr>
              <a:t>My Approach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2BB086-FD91-0084-BABC-DB8295C10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706" y="1556083"/>
            <a:ext cx="10174705" cy="4042611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arenR"/>
            </a:pPr>
            <a:r>
              <a:rPr lang="en-US" sz="1200" dirty="0"/>
              <a:t>I have gone through the dataset and understood all the given columns. Then I have observed that there are a total of 28 Columns and 5043 Rows. This dataset consists of unwanted columns, Null values and Blank rows. So, I have decided to Clean this dataset thoroughly.</a:t>
            </a:r>
          </a:p>
          <a:p>
            <a:pPr marL="228600" indent="-228600">
              <a:buFont typeface="+mj-lt"/>
              <a:buAutoNum type="arabicParenR"/>
            </a:pPr>
            <a:r>
              <a:rPr lang="en-US" sz="1200" dirty="0"/>
              <a:t>First, I have deleted the columns which have no relation to our project and don't provide any valuable insights. In the end, I only left with 8 Columns which are director’s name, duration, movie title, genre, budget, gross, IMDB rating, language </a:t>
            </a:r>
            <a:r>
              <a:rPr lang="en-US" sz="2400" dirty="0"/>
              <a:t>.</a:t>
            </a:r>
          </a:p>
          <a:p>
            <a:r>
              <a:rPr lang="en-US" sz="1300" dirty="0"/>
              <a:t>3)  Then, I noticed that there were many blank rows. To find them I first clicked on “Find &amp; Select” then clicked on “go to special” and selected the 	“blank” option. It highlighted all the blank rows. Then I clicked the shortcut “CTRL + - ” and selected the “Entire rows” option. This process deleted the entire blank rows in the dataset</a:t>
            </a:r>
            <a:r>
              <a:rPr lang="en-US" dirty="0"/>
              <a:t>.</a:t>
            </a:r>
          </a:p>
          <a:p>
            <a:pPr marL="514350" indent="-514350">
              <a:buFont typeface="Arial"/>
              <a:buAutoNum type="arabicPeriod"/>
            </a:pPr>
            <a:endParaRPr lang="en-US" sz="2400" dirty="0"/>
          </a:p>
          <a:p>
            <a:pPr marL="514350" indent="-514350">
              <a:buAutoNum type="arabicPeriod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4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99EEE1-2074-7338-0170-DB39EAF5C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330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Movie genre analysis</a:t>
            </a:r>
            <a:br>
              <a:rPr lang="en-US" dirty="0"/>
            </a:br>
            <a:r>
              <a:rPr lang="en-GB" sz="1600" dirty="0" err="1"/>
              <a:t>Analysee</a:t>
            </a:r>
            <a:r>
              <a:rPr lang="en-GB" sz="1600" dirty="0"/>
              <a:t> the distribution of movie genres and their impact on the IMDB score.</a:t>
            </a:r>
            <a:br>
              <a:rPr lang="en-GB" dirty="0"/>
            </a:br>
            <a:r>
              <a:rPr lang="en-GB" sz="1600" dirty="0"/>
              <a:t>Task: Determine the most common genres of movies in the dataset. Then, </a:t>
            </a:r>
            <a:br>
              <a:rPr lang="en-GB" sz="1600" dirty="0"/>
            </a:br>
            <a:r>
              <a:rPr lang="en-GB" sz="1600" dirty="0"/>
              <a:t>for each genre, calculate descriptive statistics (mean, median, mode, range, </a:t>
            </a:r>
            <a:br>
              <a:rPr lang="en-GB" sz="1600" dirty="0"/>
            </a:br>
            <a:r>
              <a:rPr lang="en-GB" sz="1600" dirty="0"/>
              <a:t>variance, standard deviation) of the IMDB scores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D06314-48CA-2AFF-845D-930DA0381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65" y="2341118"/>
            <a:ext cx="8385057" cy="3930192"/>
          </a:xfrm>
        </p:spPr>
      </p:pic>
    </p:spTree>
    <p:extLst>
      <p:ext uri="{BB962C8B-B14F-4D97-AF65-F5344CB8AC3E}">
        <p14:creationId xmlns:p14="http://schemas.microsoft.com/office/powerpoint/2010/main" val="258320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77AE96-AEF9-B8EB-83D2-7EFA4A8A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2. Movie duration analysis</a:t>
            </a:r>
            <a:br>
              <a:rPr lang="en-US" dirty="0"/>
            </a:br>
            <a:r>
              <a:rPr lang="en-US" sz="1300" dirty="0"/>
              <a:t>Analyze the distribution of movie durations and its impact on the IMDB score.</a:t>
            </a:r>
            <a:br>
              <a:rPr lang="en-US" sz="1300" dirty="0"/>
            </a:br>
            <a:r>
              <a:rPr lang="en-US" sz="1300" b="1" dirty="0"/>
              <a:t>Task: </a:t>
            </a:r>
            <a:r>
              <a:rPr lang="en-US" sz="1300" dirty="0"/>
              <a:t>Analyze the distribution of movie durations and identify the relationship </a:t>
            </a:r>
            <a:br>
              <a:rPr lang="en-US" sz="1300" dirty="0"/>
            </a:br>
            <a:r>
              <a:rPr lang="en-US" sz="1300" dirty="0"/>
              <a:t>between movie duration and IMDB score.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08E8E4-916B-58F9-6BD3-6E41386D9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571" y="1540901"/>
            <a:ext cx="7791957" cy="4983239"/>
          </a:xfrm>
        </p:spPr>
      </p:pic>
    </p:spTree>
    <p:extLst>
      <p:ext uri="{BB962C8B-B14F-4D97-AF65-F5344CB8AC3E}">
        <p14:creationId xmlns:p14="http://schemas.microsoft.com/office/powerpoint/2010/main" val="134764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DD61E0-2BAE-E40A-4173-99F36798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096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3.Movie language analysis</a:t>
            </a:r>
            <a:br>
              <a:rPr lang="en-US" dirty="0"/>
            </a:br>
            <a:r>
              <a:rPr lang="en-GB" sz="1600" dirty="0"/>
              <a:t>Situation: Examine the distribution of movies based on their language.</a:t>
            </a:r>
            <a:br>
              <a:rPr lang="en-GB" sz="1600" dirty="0"/>
            </a:br>
            <a:r>
              <a:rPr lang="en-GB" sz="1600" dirty="0"/>
              <a:t>Task: Determine the most common languages used in movies and analyse </a:t>
            </a:r>
            <a:br>
              <a:rPr lang="en-GB" sz="1600" dirty="0"/>
            </a:br>
            <a:r>
              <a:rPr lang="en-GB" sz="1600" dirty="0"/>
              <a:t>their impact on the IMDB score using descriptive statistics</a:t>
            </a:r>
            <a:r>
              <a:rPr lang="en-GB" dirty="0"/>
              <a:t>.</a:t>
            </a:r>
            <a:br>
              <a:rPr lang="en-GB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E6EF46-6A3C-5178-BF7F-6490EC1A9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5" y="2464267"/>
            <a:ext cx="7392194" cy="4179637"/>
          </a:xfrm>
        </p:spPr>
      </p:pic>
    </p:spTree>
    <p:extLst>
      <p:ext uri="{BB962C8B-B14F-4D97-AF65-F5344CB8AC3E}">
        <p14:creationId xmlns:p14="http://schemas.microsoft.com/office/powerpoint/2010/main" val="114431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7BFAC4-D99F-0DB2-2080-02CF88F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7" y="609600"/>
            <a:ext cx="3680885" cy="1371600"/>
          </a:xfrm>
        </p:spPr>
        <p:txBody>
          <a:bodyPr/>
          <a:lstStyle/>
          <a:p>
            <a:r>
              <a:rPr lang="en-US" dirty="0"/>
              <a:t>4. Movie director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0004BB-73B0-DEB7-A6DF-E9DDC909C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4627" y="609600"/>
            <a:ext cx="3496170" cy="51816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7CF113-F0A3-33DD-FA7D-558778580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2717" y="2388098"/>
            <a:ext cx="3680885" cy="1828800"/>
          </a:xfrm>
        </p:spPr>
        <p:txBody>
          <a:bodyPr/>
          <a:lstStyle/>
          <a:p>
            <a:r>
              <a:rPr lang="en-GB" dirty="0"/>
              <a:t>Influence of directors on movie ratings.</a:t>
            </a:r>
          </a:p>
          <a:p>
            <a:r>
              <a:rPr lang="en-GB" dirty="0"/>
              <a:t>Task: Identify the top directors based on their average IMDB score and analyse </a:t>
            </a:r>
          </a:p>
          <a:p>
            <a:r>
              <a:rPr lang="en-GB" dirty="0"/>
              <a:t>their contribution to the success of movies using percentile calculations.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98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835586-02F3-2B45-E8A3-DCD221B2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Movie budget analysis.</a:t>
            </a:r>
            <a:br>
              <a:rPr lang="en-US" dirty="0"/>
            </a:br>
            <a:r>
              <a:rPr lang="en-US" sz="1600" dirty="0"/>
              <a:t> Explore the relationship between movie budgets and their financial success.</a:t>
            </a:r>
            <a:br>
              <a:rPr lang="en-US" sz="1600" dirty="0"/>
            </a:br>
            <a:r>
              <a:rPr lang="en-US" sz="1600" b="1" dirty="0"/>
              <a:t>Task:</a:t>
            </a:r>
            <a:r>
              <a:rPr lang="en-US" sz="1600" dirty="0"/>
              <a:t>  Analyze the correlation between movie budgets and gross earnings, and </a:t>
            </a:r>
            <a:br>
              <a:rPr lang="en-US" sz="1600" dirty="0"/>
            </a:br>
            <a:r>
              <a:rPr lang="en-US" sz="1600" dirty="0"/>
              <a:t>identify the movies with the highest profit margin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A2F344-F9AE-273B-9515-E84A592060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5801" y="2141538"/>
            <a:ext cx="4630270" cy="3649662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7F2F9F-1E54-8B39-8EA3-35CA663274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45806" y="2131598"/>
            <a:ext cx="5171420" cy="3669541"/>
          </a:xfrm>
        </p:spPr>
      </p:pic>
    </p:spTree>
    <p:extLst>
      <p:ext uri="{BB962C8B-B14F-4D97-AF65-F5344CB8AC3E}">
        <p14:creationId xmlns:p14="http://schemas.microsoft.com/office/powerpoint/2010/main" val="179066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011BD1-6547-D3A1-E242-D473D527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Movie budget 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C6D3C1-0311-D807-9409-464CE4D66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529" y="2141538"/>
            <a:ext cx="7953501" cy="4041132"/>
          </a:xfrm>
        </p:spPr>
      </p:pic>
    </p:spTree>
    <p:extLst>
      <p:ext uri="{BB962C8B-B14F-4D97-AF65-F5344CB8AC3E}">
        <p14:creationId xmlns:p14="http://schemas.microsoft.com/office/powerpoint/2010/main" val="3502919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984</TotalTime>
  <Words>520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IMDB_MOVIE ANALYSIS</vt:lpstr>
      <vt:lpstr>PROJECT DESCRIPTION:</vt:lpstr>
      <vt:lpstr>DATA HANDLING  My Approach</vt:lpstr>
      <vt:lpstr>Movie genre analysis Analysee the distribution of movie genres and their impact on the IMDB score. Task: Determine the most common genres of movies in the dataset. Then,  for each genre, calculate descriptive statistics (mean, median, mode, range,  variance, standard deviation) of the IMDB scores </vt:lpstr>
      <vt:lpstr>2. Movie duration analysis Analyze the distribution of movie durations and its impact on the IMDB score. Task: Analyze the distribution of movie durations and identify the relationship  between movie duration and IMDB score. </vt:lpstr>
      <vt:lpstr>3.Movie language analysis Situation: Examine the distribution of movies based on their language. Task: Determine the most common languages used in movies and analyse  their impact on the IMDB score using descriptive statistics. </vt:lpstr>
      <vt:lpstr>4. Movie director analysis</vt:lpstr>
      <vt:lpstr>5. Movie budget analysis.  Explore the relationship between movie budgets and their financial success. Task:  Analyze the correlation between movie budgets and gross earnings, and  identify the movies with the highest profit margin. </vt:lpstr>
      <vt:lpstr>5. Movie budget analysis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sharshvardhan1995@outlook.com</dc:creator>
  <cp:lastModifiedBy>sharshvardhan1995@outlook.com</cp:lastModifiedBy>
  <cp:revision>1</cp:revision>
  <dcterms:created xsi:type="dcterms:W3CDTF">2025-03-24T10:43:19Z</dcterms:created>
  <dcterms:modified xsi:type="dcterms:W3CDTF">2025-03-25T03:07:30Z</dcterms:modified>
</cp:coreProperties>
</file>