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5E23-A99C-E928-9C7F-D71C6D031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FD0A0-515B-6237-7279-C48CF485D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EB0E8-0041-3631-93DC-81EBFFE2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3ECF-2299-68A4-C5EA-F53686B3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CD0E-6362-D114-F353-09FBA14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5A73-7AEB-3EA7-16CD-E4B9B225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AD3C7-9994-659B-2B46-D3489F20E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A20F-9ABD-EF19-7FBB-8C10CC81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A37C-78C5-37D5-9397-53CBF416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BA5A-E893-B372-CC5E-BCE0A5F5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1AB8E-7670-E11C-2649-F9E19EE27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42FFA-4E52-70BE-4576-67305134F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078F9-50FB-E0D0-DB6B-0D6FCE51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8358-420C-F7B3-E803-68E63E41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6BE6-A434-3AAB-E48C-0BECD028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9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5B6D-4A14-1B76-A0FA-BCC05225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C610-FC2A-0BC3-4BCF-677042DE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40533-6964-13B1-96E8-20290D59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3F90-942C-C065-A88C-8CEC252D9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DBEC-7FBC-94A0-A5CD-0567F84F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3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43AA-0DBB-B869-E0C7-304794AF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4236-6FBE-5E98-4121-03C40F3D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C96F1-2043-47FD-75F4-357B5FB3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2B8A-0EC6-311F-91AC-7AC9949B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9EF0-428B-07A4-764A-BB848D93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9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4F9-A3BF-3703-3CF1-A080E7CE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A690-5F05-66B2-5404-D32C0CAA7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CD699-43CF-CD4E-7B3E-2B9483330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79105-C32E-7340-12B3-B5EDDF8F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18D38-2C84-B162-2360-7D8D7C4F8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AB1A-5930-48C6-08B5-859A2CF9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A6CA-ECDE-407B-42EC-B456740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71C8F-73F5-69CF-3B4D-05F0A11C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1C6FB-DE30-C2EA-A32C-BB42D5A7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A7D98-039F-9736-E03D-3D2C01ACA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569DB-3A64-B68D-2812-FD09237BB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05E3D-5B17-7413-0E20-68CCEE95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5EF28-C2BF-38F3-7CA5-1974B695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486C5-9C11-B33C-2920-755C912A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9D44-1FCE-903C-70FF-15CA401C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5AE86-AEBA-71A3-9CD9-5BA5B065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BEC4E-B3E8-7A9F-7E77-3DEE1439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26250-E5FA-5181-EC82-A4608684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3CF1F-BB20-961E-0DC4-355E6605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904DF-2245-9FEB-C8FD-703235F5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7FFBC-CA60-6105-85A1-8F149282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6DFD-4E1F-5EE2-9374-9EE60C18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F5AB-89F7-2EED-989F-9AA5AB48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647D2-ABF3-299F-98AC-B7367F8C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224AD-165C-B252-6F59-9B12DF84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0604F-B6EC-AEF3-AA58-D71AACFF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FF11D-CC77-EED6-7391-C33D7911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B730-97EB-4FC1-1B8E-041B96FF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1F531-35E3-59B2-4B7E-9A3EDFFAA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12F66-4613-2496-06B2-2D9313D85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7C047-263A-2442-2002-A38E485A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675CE-A7EB-C473-A34E-466E6854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257D9-83B3-1FC2-4D6B-01446977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4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4E80B-D420-0D3F-66A1-D5D23D26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C4C3-A586-0816-BECE-DA3F4394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13C1-89E4-9D0F-AA24-9705D2E9B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E6B0-359A-437A-AFB5-21ED1FE7FB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0061-0A1D-7DFE-C8FF-08E4B9F07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41A0-375B-8F8A-532C-C9AF93776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CEE17-E013-4396-BD6C-9DD7F702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8B73-210C-E53C-9F52-E8CA9600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 CASE STUDY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D7A435-7437-EA55-2838-755FB133C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24" y="1493476"/>
            <a:ext cx="7885297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B3B8C2-F3FC-ADE5-CB62-72D2C412C9DF}"/>
              </a:ext>
            </a:extLst>
          </p:cNvPr>
          <p:cNvSpPr txBox="1"/>
          <p:nvPr/>
        </p:nvSpPr>
        <p:spPr>
          <a:xfrm>
            <a:off x="7855527" y="5475482"/>
            <a:ext cx="23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 </a:t>
            </a:r>
            <a:r>
              <a:rPr lang="en-US" dirty="0" err="1"/>
              <a:t>Wardhan</a:t>
            </a:r>
            <a:r>
              <a:rPr lang="en-US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49696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087E-918D-FA97-A82F-34C48900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1.Ride Volume Over Time: A time-series chart showing the number of rides per day/week. </a:t>
            </a:r>
            <a:br>
              <a:rPr lang="en-GB" sz="2000" dirty="0"/>
            </a:br>
            <a:r>
              <a:rPr lang="en-GB" sz="2000" dirty="0"/>
              <a:t>2. Booking Status Breakdown: A pie or doughnut chart displaying the proportion of different booking statuses (success, cancelled by the customer, cancelled by the driver, etc.). 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CDD24-3389-B9FF-79A4-D200BBDB6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231" y="1825625"/>
            <a:ext cx="7731538" cy="4351338"/>
          </a:xfrm>
        </p:spPr>
      </p:pic>
    </p:spTree>
    <p:extLst>
      <p:ext uri="{BB962C8B-B14F-4D97-AF65-F5344CB8AC3E}">
        <p14:creationId xmlns:p14="http://schemas.microsoft.com/office/powerpoint/2010/main" val="236997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4985-9C1B-9EBF-5409-3619B0FE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Top 5 Vehicle Types by Ride Distance: A chart ranking vehicle types based on the total distance covered</a:t>
            </a:r>
            <a:r>
              <a:rPr lang="en-GB" dirty="0"/>
              <a:t>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AE339-A7F2-39E0-EC07-69C8EF7B2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56" y="1825625"/>
            <a:ext cx="8611688" cy="4351338"/>
          </a:xfrm>
        </p:spPr>
      </p:pic>
    </p:spTree>
    <p:extLst>
      <p:ext uri="{BB962C8B-B14F-4D97-AF65-F5344CB8AC3E}">
        <p14:creationId xmlns:p14="http://schemas.microsoft.com/office/powerpoint/2010/main" val="315011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EE8C-8256-B486-5A59-51FE5FDE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1. Revenue by Payment Method: A stacked bar chart displaying total revenue based on payment methods (Cash, UPI, Credit Card, etc.).</a:t>
            </a:r>
            <a:br>
              <a:rPr lang="en-GB" sz="1800" dirty="0"/>
            </a:br>
            <a:r>
              <a:rPr lang="en-GB" sz="1800" dirty="0"/>
              <a:t> 2. Top 5 Customers by Total Booking Value: A leaderboard visual listing customers who have spent the most on bookings.</a:t>
            </a:r>
            <a:br>
              <a:rPr lang="en-GB" sz="1800" dirty="0"/>
            </a:br>
            <a:r>
              <a:rPr lang="en-GB" sz="1800" dirty="0"/>
              <a:t> 3. Ride Distance Distribution Per Day: A histogram or scatter plot showing the distribution of ride distances for different Dates. 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237DF-59C2-F625-18FE-1EB356B9D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885505"/>
            <a:ext cx="7727829" cy="4291457"/>
          </a:xfrm>
        </p:spPr>
      </p:pic>
    </p:spTree>
    <p:extLst>
      <p:ext uri="{BB962C8B-B14F-4D97-AF65-F5344CB8AC3E}">
        <p14:creationId xmlns:p14="http://schemas.microsoft.com/office/powerpoint/2010/main" val="371244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DDEB-6316-0116-7D57-556BE42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Cancellation - Cancelled Rides Reasons (Customer) &amp; cancelled Rides Reasons(Drivers).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6A5CE-35D4-F68C-B4C2-EA0898C4F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10" y="1825625"/>
            <a:ext cx="8713380" cy="4351338"/>
          </a:xfrm>
        </p:spPr>
      </p:pic>
    </p:spTree>
    <p:extLst>
      <p:ext uri="{BB962C8B-B14F-4D97-AF65-F5344CB8AC3E}">
        <p14:creationId xmlns:p14="http://schemas.microsoft.com/office/powerpoint/2010/main" val="79355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6B5D-0535-9239-E2C8-75F8C6AF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Ratings - Driver Ratings &amp; Customer Ratings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317E8-342A-CA5C-BFE8-F1CC25328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52" y="1825625"/>
            <a:ext cx="7769096" cy="4351338"/>
          </a:xfrm>
        </p:spPr>
      </p:pic>
    </p:spTree>
    <p:extLst>
      <p:ext uri="{BB962C8B-B14F-4D97-AF65-F5344CB8AC3E}">
        <p14:creationId xmlns:p14="http://schemas.microsoft.com/office/powerpoint/2010/main" val="238789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EE6A-0CE3-616A-0514-F1485AB5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1607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183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OLA CASE STUDY</vt:lpstr>
      <vt:lpstr>1.Ride Volume Over Time: A time-series chart showing the number of rides per day/week.  2. Booking Status Breakdown: A pie or doughnut chart displaying the proportion of different booking statuses (success, cancelled by the customer, cancelled by the driver, etc.). </vt:lpstr>
      <vt:lpstr>Top 5 Vehicle Types by Ride Distance: A chart ranking vehicle types based on the total distance covered.</vt:lpstr>
      <vt:lpstr>1. Revenue by Payment Method: A stacked bar chart displaying total revenue based on payment methods (Cash, UPI, Credit Card, etc.).  2. Top 5 Customers by Total Booking Value: A leaderboard visual listing customers who have spent the most on bookings.  3. Ride Distance Distribution Per Day: A histogram or scatter plot showing the distribution of ride distances for different Dates. </vt:lpstr>
      <vt:lpstr>Cancellation - Cancelled Rides Reasons (Customer) &amp; cancelled Rides Reasons(Drivers).</vt:lpstr>
      <vt:lpstr>Ratings - Driver Ratings &amp; Customer Ratings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sharshvardhan1995@outlook.com</dc:creator>
  <cp:lastModifiedBy>sharshvardhan1995@outlook.com</cp:lastModifiedBy>
  <cp:revision>2</cp:revision>
  <dcterms:created xsi:type="dcterms:W3CDTF">2025-05-06T09:51:17Z</dcterms:created>
  <dcterms:modified xsi:type="dcterms:W3CDTF">2025-05-06T10:14:58Z</dcterms:modified>
</cp:coreProperties>
</file>