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89b1b74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89b1b74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abdf7a4c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abdf7a4c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ad1c05c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ad1c05c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ad1c05c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ad1c05c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ad1c05c13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ad1c05c1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bdf7a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bdf7a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8f3d7a1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8f3d7a1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91d3e10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91d3e10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abdf7a4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abdf7a4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bdf7a4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abdf7a4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abdf7a4c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abdf7a4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abdf7a4c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abdf7a4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9b1b744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89b1b74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wardsdatascience.com/understanding-the-markov-decision-process-mdp-8f838510f150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picelogic.com/docs/RationalWill/markov-models/291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MDP Processor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By: Hunter Vallad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- Policy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925" y="1033475"/>
            <a:ext cx="688746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600" y="1261575"/>
            <a:ext cx="59436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-43825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1192675" y="1342975"/>
            <a:ext cx="691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Polish up the grid view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Write my own MDP library to perform the calculations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Move away from the python script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 decision tree generation through the policies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 multiple OS support my migrating to a different framework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1295625" y="1270025"/>
            <a:ext cx="660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Learned a lot about MDPs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Learned how to execute python from a c# application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ery powerful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applications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Working application able to compute complex MDP models through Finite Horizon Value Iteration.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Assisting Professor Rosen with his dissertation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Little to no available options regarding computing MDPs easily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MDP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MDP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Markov Decision Process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Math model for decision optimization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Time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States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Actions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Transition or Probability function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Reward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Policy and </a:t>
            </a:r>
            <a:r>
              <a:rPr lang="en" u="sng"/>
              <a:t>Value iteration</a:t>
            </a:r>
            <a:endParaRPr u="sng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Finite Horizon (Through backwards induction)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MDP Image Representation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83975" y="4617000"/>
            <a:ext cx="70389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https://towardsdatascience.com/understanding-the-markov-decision-process-mdp-8f838510f150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0246" y="1194750"/>
            <a:ext cx="4746351" cy="33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Purpose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Application: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Import excel sheets </a:t>
            </a:r>
            <a:r>
              <a:rPr lang="en"/>
              <a:t>representing</a:t>
            </a:r>
            <a:r>
              <a:rPr lang="en"/>
              <a:t> transition and rewards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compute Finite Horizon MDPs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Generate Optimal Policies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Other Applications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386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Similar Software: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SpiceLogic</a:t>
            </a:r>
            <a:r>
              <a:rPr lang="en"/>
              <a:t> Markov Chain Calculator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https://www.spicelogic.com/docs/RationalWill/markov-models/291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Excellent</a:t>
            </a:r>
            <a:r>
              <a:rPr lang="en"/>
              <a:t> GUI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Problematic rewards structure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Does not easily allow rewards to be set per </a:t>
            </a:r>
            <a:r>
              <a:rPr lang="en"/>
              <a:t>action</a:t>
            </a:r>
            <a:r>
              <a:rPr lang="en"/>
              <a:t> per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700" y="1361100"/>
            <a:ext cx="3740751" cy="24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48050"/>
            <a:ext cx="70389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6"/>
              <a:t>What is completed:</a:t>
            </a:r>
            <a:endParaRPr sz="1716"/>
          </a:p>
          <a:p>
            <a:pPr indent="-337579" lvl="0" marL="457200" rtl="0" algn="l">
              <a:spcBef>
                <a:spcPts val="1200"/>
              </a:spcBef>
              <a:spcAft>
                <a:spcPts val="0"/>
              </a:spcAft>
              <a:buSzPts val="1716"/>
              <a:buChar char="●"/>
            </a:pPr>
            <a:r>
              <a:rPr lang="en" sz="1716"/>
              <a:t>Full working GUI</a:t>
            </a:r>
            <a:endParaRPr sz="1716"/>
          </a:p>
          <a:p>
            <a:pPr indent="-337579" lvl="0" marL="457200" rtl="0" algn="l">
              <a:spcBef>
                <a:spcPts val="0"/>
              </a:spcBef>
              <a:spcAft>
                <a:spcPts val="0"/>
              </a:spcAft>
              <a:buSzPts val="1716"/>
              <a:buChar char="●"/>
            </a:pPr>
            <a:r>
              <a:rPr lang="en" sz="1716"/>
              <a:t>Importing and Exporting Features</a:t>
            </a:r>
            <a:endParaRPr sz="1716"/>
          </a:p>
          <a:p>
            <a:pPr indent="-337579" lvl="0" marL="457200" rtl="0" algn="l">
              <a:spcBef>
                <a:spcPts val="0"/>
              </a:spcBef>
              <a:spcAft>
                <a:spcPts val="0"/>
              </a:spcAft>
              <a:buSzPts val="1716"/>
              <a:buChar char="●"/>
            </a:pPr>
            <a:r>
              <a:rPr lang="en" sz="1716"/>
              <a:t>Matrix editing</a:t>
            </a:r>
            <a:endParaRPr sz="1716"/>
          </a:p>
          <a:p>
            <a:pPr indent="-337579" lvl="0" marL="457200" rtl="0" algn="l">
              <a:spcBef>
                <a:spcPts val="0"/>
              </a:spcBef>
              <a:spcAft>
                <a:spcPts val="0"/>
              </a:spcAft>
              <a:buSzPts val="1716"/>
              <a:buChar char="●"/>
            </a:pPr>
            <a:r>
              <a:rPr lang="en" sz="1716"/>
              <a:t>Discount Factor and Iteration Adjustments</a:t>
            </a:r>
            <a:endParaRPr sz="17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124450" y="463225"/>
            <a:ext cx="770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- Home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525" y="1035925"/>
            <a:ext cx="7337442" cy="380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- Transition/Reward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975" y="1121775"/>
            <a:ext cx="683242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