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10/08/2021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10/08/2021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10/08/2021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10/08/2021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10/08/2021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10/08/2021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10/08/2021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10/08/2021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10/08/2021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10/08/2021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10/08/2021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10/08/2021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10/08/2021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10/08/2021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Loja </a:t>
            </a:r>
            <a:r>
              <a:rPr lang="pt-BR" sz="4400" dirty="0" err="1">
                <a:solidFill>
                  <a:schemeClr val="tx1"/>
                </a:solidFill>
              </a:rPr>
              <a:t>V</a:t>
            </a:r>
            <a:r>
              <a:rPr lang="pt-br" sz="4400" dirty="0" err="1">
                <a:solidFill>
                  <a:schemeClr val="tx1"/>
                </a:solidFill>
              </a:rPr>
              <a:t>emdigames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H</a:t>
            </a:r>
            <a:r>
              <a:rPr lang="pt-br" dirty="0">
                <a:solidFill>
                  <a:schemeClr val="tx1"/>
                </a:solidFill>
              </a:rPr>
              <a:t>enrique Venceslau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AED74-F19D-417E-B2A3-A08E843B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53159"/>
            <a:ext cx="10058400" cy="5077857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Tema:</a:t>
            </a:r>
          </a:p>
          <a:p>
            <a:pPr marL="0" indent="0">
              <a:buNone/>
            </a:pPr>
            <a:r>
              <a:rPr lang="pt-BR" dirty="0"/>
              <a:t>Comércio de jogos, consoles, e acessórios para as plataformas PlayStation, Xbox e Nintendo.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b="1" dirty="0"/>
              <a:t>Tecnologias:</a:t>
            </a:r>
          </a:p>
          <a:p>
            <a:r>
              <a:rPr lang="pt-BR" dirty="0"/>
              <a:t>JAVA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Spring MVC</a:t>
            </a:r>
          </a:p>
          <a:p>
            <a:r>
              <a:rPr lang="pt-BR" dirty="0"/>
              <a:t>HTML</a:t>
            </a:r>
          </a:p>
          <a:p>
            <a:r>
              <a:rPr lang="pt-BR" dirty="0"/>
              <a:t>CSS</a:t>
            </a:r>
          </a:p>
          <a:p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Bootstrap</a:t>
            </a:r>
            <a:endParaRPr lang="pt-BR" dirty="0"/>
          </a:p>
          <a:p>
            <a:r>
              <a:rPr lang="pt-BR" dirty="0"/>
              <a:t>Apache </a:t>
            </a:r>
            <a:r>
              <a:rPr lang="pt-BR" dirty="0" err="1"/>
              <a:t>Tomcat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76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{5850D6DB-1CA8-4D4F-852D-B081AEE5562D}tf78438558_win32</Template>
  <TotalTime>15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Loja Vemdigames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Vemdigames</dc:title>
  <dc:creator>Henrique Carlos Venceslau</dc:creator>
  <cp:lastModifiedBy>Henrique Carlos Venceslau</cp:lastModifiedBy>
  <cp:revision>2</cp:revision>
  <dcterms:created xsi:type="dcterms:W3CDTF">2021-08-10T21:09:35Z</dcterms:created>
  <dcterms:modified xsi:type="dcterms:W3CDTF">2021-08-10T21:25:13Z</dcterms:modified>
</cp:coreProperties>
</file>