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2954338" cy="4319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CFB11-CF27-42FA-9F26-71E92FD2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4D5285-19DC-469B-92D7-6315E7520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949DE-C924-4B49-B540-836C8EF3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2AC1B4-5DCF-408B-8A08-DCCE7A87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74D51-C0C1-4A3E-B421-70C8013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58B46-EDF0-4254-B33D-1C4239D2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F01109-FE22-4BE6-8285-25B792668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8D03F-A1AA-41D8-AC22-EFDDFC31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8A4FE-1DE2-4D7F-922C-A7AC0221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1C8922-17FB-4870-8460-8211B2E0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28B569-4FE8-4056-B491-93E0E259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BF4684-D011-41F1-A55A-B1CBBC7E4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AD97A-0E21-4F45-855B-1EF97257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338D7D-966C-466C-B07F-703AC22F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8D466-6593-41BB-B90F-F633DE6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9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A80C5-8ADC-4839-89B2-417EE055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A1C21-9625-4F79-8867-E26BBC10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6858B-CABB-40AD-94A0-7045DFD2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D4F1B-3C92-4A24-9438-EF4E9317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BC855-32B9-4FEF-956E-33019E19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DF45D-5CEA-4487-933A-C2826185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49BA65-DF5F-4C69-A85F-AC38FF220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BBB5C-B87C-453B-87B6-22BBE994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262672-9D28-4A60-AB7D-69001171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B80D7-8537-492B-B693-043CC71B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DA35-C1D6-4281-8599-A462DF9E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36F62-D656-4E42-9C4B-B3B20EB7A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6A6CB-8BC1-4162-B131-6D4E45A60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0690AD-EF73-4FDC-BD87-C552BC0D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0BAFF2-3E2C-40BE-98AC-2DDC538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58F9E-1ED2-4804-8D2C-085C1DE2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6B303-FD4D-4C64-9E81-F7EA2232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8747D8-0D2E-47B4-BFC3-AAD0F86D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F613D2-E6E2-4684-BA86-46CC11660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3797EB-8970-4139-A670-9BE2D480A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6D5883-A286-40C4-90FC-D518043C3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A1B67D-6675-4FA0-8E69-858889EA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16CD13A-A0F6-4074-B271-85BCBA27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0696C-4DB6-4FD5-86D3-85DE0F26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28111-03D5-4447-A53F-F3B3ED36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4BCC17-6ABB-48B8-862B-10B096C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339C3E-4A35-4A6E-BFAB-7C5DB5D6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E78B89-0A46-4F6F-8027-F236F291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A0E281-C178-4E9F-A069-595B4396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60EB0F-1FDA-4883-8691-5ABC1B05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96F0CB-060A-430A-8606-A0333A13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B470D-CC04-4681-9C31-A759D31A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22FD8-CBD4-49B9-8671-05C55D66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F81BF0-B15E-4F66-A9D0-0705DEA3A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634C3A-F2E9-4C5F-810C-E7805A28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0D911-6BF7-4D1A-BF35-9EABD2D3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E12543-7A1B-45EE-B060-E016D063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77869-C04F-4F3C-9DC3-0113B775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0A4354-1915-442E-B59B-595A14E39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028C6-52F7-4DE0-B753-1A97E81D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76149-9A9F-4973-B4AB-D9E47996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79DEC-B18F-4B02-A17F-95C45CB5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C6F75-BC9E-4A69-9FB0-3C32C89D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D0B7F-C36D-4CE4-ABB4-76B02D44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6D781B-9C69-4FE7-BFE4-90F4CDF00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16E3E-179B-47C2-9490-CE9B4EC4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9B1F1-937F-4DBC-8640-F6B6D34921F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6ACB7A-E75A-4B29-9CD1-BFF9579DE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4EC92-EF17-4588-AA05-4BD2A6AA9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5550-6818-4101-92AF-48D9A17842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AB2F04F-49FF-4BB4-9C05-15AD0ADE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280987"/>
            <a:ext cx="11205882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5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7D68A2B-91FD-4D42-8F7D-E796171F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7" y="1658471"/>
            <a:ext cx="5128150" cy="33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Hermann Voellinger ()</dc:creator>
  <cp:lastModifiedBy>Hermann Voellinger ()</cp:lastModifiedBy>
  <cp:revision>7</cp:revision>
  <dcterms:created xsi:type="dcterms:W3CDTF">2022-09-06T15:08:15Z</dcterms:created>
  <dcterms:modified xsi:type="dcterms:W3CDTF">2022-10-10T19:51:08Z</dcterms:modified>
</cp:coreProperties>
</file>