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5281f31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5281f31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2c040f8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2c040f8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a52c040f8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a52c040f8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52c040f8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52c040f8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52c040f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52c040f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5281f31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5281f31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a5281f31d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a5281f31d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5281f31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5281f31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5281f31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5281f31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H4.4 - Summary of chapters 7.1 and 7.2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Of the thesis “Ansatz für ein prozessintegriertes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Qualitätsregelungssystem für nicht stabile Prozesse“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Hans Dörmann Osuna</a:t>
            </a:r>
            <a:endParaRPr sz="2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70301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by </a:t>
            </a:r>
            <a:r>
              <a:rPr lang="en" sz="2000"/>
              <a:t>Kevin Kretschmar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</a:t>
            </a:r>
            <a:r>
              <a:rPr lang="en" sz="2000"/>
              <a:t>nd Krister </a:t>
            </a:r>
            <a:r>
              <a:rPr lang="en" sz="2000"/>
              <a:t>Wolfhard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predictive dynamic testing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Results of the methods can be "if-then-rules" or mathematical equations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components receive calculation fields that are used to determine the probability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Threshold values to determine the category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87" y="0"/>
            <a:ext cx="8314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Classic quality control loop (reactive)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Serves the timely detection and control of deviations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Backwards chained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Measures do not affect the currently produced part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Process parameters are statistically evaluated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Recommended action is derived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 variables of the parameters must be measurable and processable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z.B. temperature, pressure, 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evaluation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Takes place on the basis of decision-support systems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based on machine learning methods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E.g. decision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is prepared using data mining methods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Understanding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set with required variables is created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Preparation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record is prepared as required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Table with input and target values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Data may be summarized in sections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evaluation</a:t>
            </a:r>
            <a:r>
              <a:rPr lang="en"/>
              <a:t> II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Modeling and 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 through decision trees based on the data set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CART/CHAID decision trees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target specifications are generated by models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Existing specifications are adjusted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Rules derived from the model are confirmed/refuted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671" y="2722075"/>
            <a:ext cx="4342400" cy="202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Predictive dynamic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t</a:t>
            </a:r>
            <a:r>
              <a:rPr lang="en"/>
              <a:t>arget parameterization of the systems as at the time of model creation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 changes in the general conditions</a:t>
            </a:r>
            <a:r>
              <a:rPr lang="en"/>
              <a:t> (i.e. change of tools), </a:t>
            </a:r>
            <a:r>
              <a:rPr lang="en"/>
              <a:t>as these influences would not be included in the models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Same environmental conditions as at the time of modeling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of general conditions → Anpassung des Modells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Based on existing process and quality data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Classification into three quality categories: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Components that are highly likely to be good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Components that are highly likely to be defective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Parts that cannot be clearly classified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84" y="0"/>
            <a:ext cx="854203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25" y="500925"/>
            <a:ext cx="38451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Forward quality control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Base data for </a:t>
            </a:r>
            <a:r>
              <a:rPr lang="en"/>
              <a:t>predictive</a:t>
            </a:r>
            <a:r>
              <a:rPr lang="en"/>
              <a:t> testing: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Historic data for model creation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Current production data for prediction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/>
              <a:t>Current data for testing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Historic Data → Classification of parts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of predictive dynamic testing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Interactive procedures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Non-interactive procedures cannot be changed accordingly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All methods split data sets into training data and test data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 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CART decision tree with defined Misclassification costs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CHAID 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4.5 decision tree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 4.5 decision tree with different Pruning-settings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Binary logistic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neural networks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