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152" autoAdjust="0"/>
  </p:normalViewPr>
  <p:slideViewPr>
    <p:cSldViewPr snapToGrid="0">
      <p:cViewPr varScale="1">
        <p:scale>
          <a:sx n="85" d="100"/>
          <a:sy n="85" d="100"/>
        </p:scale>
        <p:origin x="15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491E6-75AF-4224-BB8B-1E546429A5D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A4CB0A-99F3-46B6-B4C6-9A697A375C74}">
      <dgm:prSet/>
      <dgm:spPr/>
      <dgm:t>
        <a:bodyPr/>
        <a:lstStyle/>
        <a:p>
          <a:r>
            <a:rPr lang="de-DE"/>
            <a:t>Type: unsupervised machine learning </a:t>
          </a:r>
          <a:endParaRPr lang="en-US"/>
        </a:p>
      </dgm:t>
    </dgm:pt>
    <dgm:pt modelId="{880CA6C8-7147-455A-AE49-D64A27816361}" type="parTrans" cxnId="{23B020B5-EF1B-4568-BBBF-C811B88BEC0D}">
      <dgm:prSet/>
      <dgm:spPr/>
      <dgm:t>
        <a:bodyPr/>
        <a:lstStyle/>
        <a:p>
          <a:endParaRPr lang="en-US"/>
        </a:p>
      </dgm:t>
    </dgm:pt>
    <dgm:pt modelId="{1803B912-86B9-47DD-8670-AF30ABA4847E}" type="sibTrans" cxnId="{23B020B5-EF1B-4568-BBBF-C811B88BEC0D}">
      <dgm:prSet/>
      <dgm:spPr/>
      <dgm:t>
        <a:bodyPr/>
        <a:lstStyle/>
        <a:p>
          <a:endParaRPr lang="en-US"/>
        </a:p>
      </dgm:t>
    </dgm:pt>
    <dgm:pt modelId="{9406D778-944B-4408-B5E9-27665B00064E}">
      <dgm:prSet/>
      <dgm:spPr/>
      <dgm:t>
        <a:bodyPr/>
        <a:lstStyle/>
        <a:p>
          <a:r>
            <a:rPr lang="en-DE"/>
            <a:t>Usecases: </a:t>
          </a:r>
          <a:r>
            <a:rPr lang="de-DE"/>
            <a:t>G</a:t>
          </a:r>
          <a:r>
            <a:rPr lang="en-DE"/>
            <a:t>r</a:t>
          </a:r>
          <a:r>
            <a:rPr lang="de-DE"/>
            <a:t>o</a:t>
          </a:r>
          <a:r>
            <a:rPr lang="en-DE"/>
            <a:t>u</a:t>
          </a:r>
          <a:r>
            <a:rPr lang="de-DE"/>
            <a:t>p</a:t>
          </a:r>
          <a:r>
            <a:rPr lang="en-DE"/>
            <a:t>i</a:t>
          </a:r>
          <a:r>
            <a:rPr lang="de-DE"/>
            <a:t>n</a:t>
          </a:r>
          <a:r>
            <a:rPr lang="en-DE"/>
            <a:t>g o</a:t>
          </a:r>
          <a:r>
            <a:rPr lang="de-DE"/>
            <a:t>f</a:t>
          </a:r>
          <a:r>
            <a:rPr lang="en-DE"/>
            <a:t> </a:t>
          </a:r>
          <a:r>
            <a:rPr lang="de-DE"/>
            <a:t>D</a:t>
          </a:r>
          <a:r>
            <a:rPr lang="en-DE"/>
            <a:t>a</a:t>
          </a:r>
          <a:r>
            <a:rPr lang="de-DE"/>
            <a:t>t</a:t>
          </a:r>
          <a:r>
            <a:rPr lang="en-DE"/>
            <a:t>a</a:t>
          </a:r>
          <a:endParaRPr lang="en-US"/>
        </a:p>
      </dgm:t>
    </dgm:pt>
    <dgm:pt modelId="{07354DE7-2018-49B2-8941-999FD42677A2}" type="parTrans" cxnId="{F64DE8BC-5469-4C37-9B0D-420C2A2B203E}">
      <dgm:prSet/>
      <dgm:spPr/>
      <dgm:t>
        <a:bodyPr/>
        <a:lstStyle/>
        <a:p>
          <a:endParaRPr lang="en-US"/>
        </a:p>
      </dgm:t>
    </dgm:pt>
    <dgm:pt modelId="{C542443A-023E-4016-B510-EF57F92F6911}" type="sibTrans" cxnId="{F64DE8BC-5469-4C37-9B0D-420C2A2B203E}">
      <dgm:prSet/>
      <dgm:spPr/>
      <dgm:t>
        <a:bodyPr/>
        <a:lstStyle/>
        <a:p>
          <a:endParaRPr lang="en-US"/>
        </a:p>
      </dgm:t>
    </dgm:pt>
    <dgm:pt modelId="{F52F64BB-C11D-4933-8F6B-7705948A1155}">
      <dgm:prSet/>
      <dgm:spPr/>
      <dgm:t>
        <a:bodyPr/>
        <a:lstStyle/>
        <a:p>
          <a:r>
            <a:rPr lang="en-DE"/>
            <a:t>Input: Datapo</a:t>
          </a:r>
          <a:r>
            <a:rPr lang="de-DE"/>
            <a:t>i</a:t>
          </a:r>
          <a:r>
            <a:rPr lang="en-DE"/>
            <a:t>n</a:t>
          </a:r>
          <a:r>
            <a:rPr lang="de-DE"/>
            <a:t>t</a:t>
          </a:r>
          <a:r>
            <a:rPr lang="en-DE"/>
            <a:t>s </a:t>
          </a:r>
          <a:r>
            <a:rPr lang="de-DE"/>
            <a:t>a</a:t>
          </a:r>
          <a:r>
            <a:rPr lang="en-DE"/>
            <a:t>n</a:t>
          </a:r>
          <a:r>
            <a:rPr lang="de-DE"/>
            <a:t>d</a:t>
          </a:r>
          <a:r>
            <a:rPr lang="en-DE"/>
            <a:t> </a:t>
          </a:r>
          <a:r>
            <a:rPr lang="de-DE"/>
            <a:t>n</a:t>
          </a:r>
          <a:r>
            <a:rPr lang="en-DE"/>
            <a:t>u</a:t>
          </a:r>
          <a:r>
            <a:rPr lang="de-DE"/>
            <a:t>m</a:t>
          </a:r>
          <a:r>
            <a:rPr lang="en-DE"/>
            <a:t>b</a:t>
          </a:r>
          <a:r>
            <a:rPr lang="de-DE"/>
            <a:t>e</a:t>
          </a:r>
          <a:r>
            <a:rPr lang="en-DE"/>
            <a:t>r </a:t>
          </a:r>
          <a:r>
            <a:rPr lang="de-DE"/>
            <a:t>o</a:t>
          </a:r>
          <a:r>
            <a:rPr lang="en-DE"/>
            <a:t>f </a:t>
          </a:r>
          <a:r>
            <a:rPr lang="de-DE"/>
            <a:t>c</a:t>
          </a:r>
          <a:r>
            <a:rPr lang="en-DE"/>
            <a:t>l</a:t>
          </a:r>
          <a:r>
            <a:rPr lang="de-DE"/>
            <a:t>u</a:t>
          </a:r>
          <a:r>
            <a:rPr lang="en-DE"/>
            <a:t>s</a:t>
          </a:r>
          <a:r>
            <a:rPr lang="de-DE"/>
            <a:t>t</a:t>
          </a:r>
          <a:r>
            <a:rPr lang="en-DE"/>
            <a:t>e</a:t>
          </a:r>
          <a:r>
            <a:rPr lang="de-DE"/>
            <a:t>r</a:t>
          </a:r>
          <a:r>
            <a:rPr lang="en-DE"/>
            <a:t>s</a:t>
          </a:r>
          <a:endParaRPr lang="en-US"/>
        </a:p>
      </dgm:t>
    </dgm:pt>
    <dgm:pt modelId="{2DD45AE3-B994-4092-87FF-5EEB0DB31775}" type="parTrans" cxnId="{A02713BA-AF01-42F3-9297-4E112BFCCAC7}">
      <dgm:prSet/>
      <dgm:spPr/>
      <dgm:t>
        <a:bodyPr/>
        <a:lstStyle/>
        <a:p>
          <a:endParaRPr lang="en-US"/>
        </a:p>
      </dgm:t>
    </dgm:pt>
    <dgm:pt modelId="{09D0DBB4-CA1A-4E88-B121-F3B4A00F4016}" type="sibTrans" cxnId="{A02713BA-AF01-42F3-9297-4E112BFCCAC7}">
      <dgm:prSet/>
      <dgm:spPr/>
      <dgm:t>
        <a:bodyPr/>
        <a:lstStyle/>
        <a:p>
          <a:endParaRPr lang="en-US"/>
        </a:p>
      </dgm:t>
    </dgm:pt>
    <dgm:pt modelId="{EB3703F8-587D-40D2-9A22-E6C746B933E7}" type="pres">
      <dgm:prSet presAssocID="{42E491E6-75AF-4224-BB8B-1E546429A5D6}" presName="root" presStyleCnt="0">
        <dgm:presLayoutVars>
          <dgm:dir/>
          <dgm:resizeHandles val="exact"/>
        </dgm:presLayoutVars>
      </dgm:prSet>
      <dgm:spPr/>
    </dgm:pt>
    <dgm:pt modelId="{48660EC5-80FC-4A92-B045-C606B3B37D28}" type="pres">
      <dgm:prSet presAssocID="{51A4CB0A-99F3-46B6-B4C6-9A697A375C74}" presName="compNode" presStyleCnt="0"/>
      <dgm:spPr/>
    </dgm:pt>
    <dgm:pt modelId="{7E458883-7A5E-401F-A149-F71412562861}" type="pres">
      <dgm:prSet presAssocID="{51A4CB0A-99F3-46B6-B4C6-9A697A375C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16529D2E-7DBB-4056-9822-A556D8A21052}" type="pres">
      <dgm:prSet presAssocID="{51A4CB0A-99F3-46B6-B4C6-9A697A375C74}" presName="spaceRect" presStyleCnt="0"/>
      <dgm:spPr/>
    </dgm:pt>
    <dgm:pt modelId="{DAF95856-C8D4-425B-B7ED-FC613EC8D67C}" type="pres">
      <dgm:prSet presAssocID="{51A4CB0A-99F3-46B6-B4C6-9A697A375C74}" presName="textRect" presStyleLbl="revTx" presStyleIdx="0" presStyleCnt="3">
        <dgm:presLayoutVars>
          <dgm:chMax val="1"/>
          <dgm:chPref val="1"/>
        </dgm:presLayoutVars>
      </dgm:prSet>
      <dgm:spPr/>
    </dgm:pt>
    <dgm:pt modelId="{15CFE4F1-76A6-4B02-9A0D-1778A000DEFC}" type="pres">
      <dgm:prSet presAssocID="{1803B912-86B9-47DD-8670-AF30ABA4847E}" presName="sibTrans" presStyleCnt="0"/>
      <dgm:spPr/>
    </dgm:pt>
    <dgm:pt modelId="{F36D051D-C98D-4E9C-B7FF-3257959ECF3C}" type="pres">
      <dgm:prSet presAssocID="{9406D778-944B-4408-B5E9-27665B00064E}" presName="compNode" presStyleCnt="0"/>
      <dgm:spPr/>
    </dgm:pt>
    <dgm:pt modelId="{BC1770BB-3DB9-42D9-890F-14C186C59F26}" type="pres">
      <dgm:prSet presAssocID="{9406D778-944B-4408-B5E9-27665B0006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le"/>
        </a:ext>
      </dgm:extLst>
    </dgm:pt>
    <dgm:pt modelId="{D33602FF-907A-4ED6-9525-9260F5203151}" type="pres">
      <dgm:prSet presAssocID="{9406D778-944B-4408-B5E9-27665B00064E}" presName="spaceRect" presStyleCnt="0"/>
      <dgm:spPr/>
    </dgm:pt>
    <dgm:pt modelId="{6AA7AE92-FC65-4823-A692-8D61D8A28881}" type="pres">
      <dgm:prSet presAssocID="{9406D778-944B-4408-B5E9-27665B00064E}" presName="textRect" presStyleLbl="revTx" presStyleIdx="1" presStyleCnt="3">
        <dgm:presLayoutVars>
          <dgm:chMax val="1"/>
          <dgm:chPref val="1"/>
        </dgm:presLayoutVars>
      </dgm:prSet>
      <dgm:spPr/>
    </dgm:pt>
    <dgm:pt modelId="{5830A36B-F29A-47A4-B94F-A87B60DC292A}" type="pres">
      <dgm:prSet presAssocID="{C542443A-023E-4016-B510-EF57F92F6911}" presName="sibTrans" presStyleCnt="0"/>
      <dgm:spPr/>
    </dgm:pt>
    <dgm:pt modelId="{7D70DC48-55F4-4F89-86C3-AC0654FEB419}" type="pres">
      <dgm:prSet presAssocID="{F52F64BB-C11D-4933-8F6B-7705948A1155}" presName="compNode" presStyleCnt="0"/>
      <dgm:spPr/>
    </dgm:pt>
    <dgm:pt modelId="{B63BA907-ABC1-4B46-93A4-819318BC9893}" type="pres">
      <dgm:prSet presAssocID="{F52F64BB-C11D-4933-8F6B-7705948A11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ssdiagramm"/>
        </a:ext>
      </dgm:extLst>
    </dgm:pt>
    <dgm:pt modelId="{A38A7F8B-B8F1-4E4D-9CE5-08A84265F234}" type="pres">
      <dgm:prSet presAssocID="{F52F64BB-C11D-4933-8F6B-7705948A1155}" presName="spaceRect" presStyleCnt="0"/>
      <dgm:spPr/>
    </dgm:pt>
    <dgm:pt modelId="{789AFB11-CDA9-4F50-8ADE-A8F5D8AB7AFB}" type="pres">
      <dgm:prSet presAssocID="{F52F64BB-C11D-4933-8F6B-7705948A115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76A409-335D-4DC8-8A20-D6B63C11EA10}" type="presOf" srcId="{51A4CB0A-99F3-46B6-B4C6-9A697A375C74}" destId="{DAF95856-C8D4-425B-B7ED-FC613EC8D67C}" srcOrd="0" destOrd="0" presId="urn:microsoft.com/office/officeart/2018/2/layout/IconLabelList"/>
    <dgm:cxn modelId="{655DD64F-27E0-4C1A-93A3-C42429D8EDB2}" type="presOf" srcId="{9406D778-944B-4408-B5E9-27665B00064E}" destId="{6AA7AE92-FC65-4823-A692-8D61D8A28881}" srcOrd="0" destOrd="0" presId="urn:microsoft.com/office/officeart/2018/2/layout/IconLabelList"/>
    <dgm:cxn modelId="{1245EA52-5729-4893-B83E-0F5C3BE76DAC}" type="presOf" srcId="{F52F64BB-C11D-4933-8F6B-7705948A1155}" destId="{789AFB11-CDA9-4F50-8ADE-A8F5D8AB7AFB}" srcOrd="0" destOrd="0" presId="urn:microsoft.com/office/officeart/2018/2/layout/IconLabelList"/>
    <dgm:cxn modelId="{23B020B5-EF1B-4568-BBBF-C811B88BEC0D}" srcId="{42E491E6-75AF-4224-BB8B-1E546429A5D6}" destId="{51A4CB0A-99F3-46B6-B4C6-9A697A375C74}" srcOrd="0" destOrd="0" parTransId="{880CA6C8-7147-455A-AE49-D64A27816361}" sibTransId="{1803B912-86B9-47DD-8670-AF30ABA4847E}"/>
    <dgm:cxn modelId="{A02713BA-AF01-42F3-9297-4E112BFCCAC7}" srcId="{42E491E6-75AF-4224-BB8B-1E546429A5D6}" destId="{F52F64BB-C11D-4933-8F6B-7705948A1155}" srcOrd="2" destOrd="0" parTransId="{2DD45AE3-B994-4092-87FF-5EEB0DB31775}" sibTransId="{09D0DBB4-CA1A-4E88-B121-F3B4A00F4016}"/>
    <dgm:cxn modelId="{F64DE8BC-5469-4C37-9B0D-420C2A2B203E}" srcId="{42E491E6-75AF-4224-BB8B-1E546429A5D6}" destId="{9406D778-944B-4408-B5E9-27665B00064E}" srcOrd="1" destOrd="0" parTransId="{07354DE7-2018-49B2-8941-999FD42677A2}" sibTransId="{C542443A-023E-4016-B510-EF57F92F6911}"/>
    <dgm:cxn modelId="{34E2EAD0-2F41-4D26-929A-E9B930EF4CE3}" type="presOf" srcId="{42E491E6-75AF-4224-BB8B-1E546429A5D6}" destId="{EB3703F8-587D-40D2-9A22-E6C746B933E7}" srcOrd="0" destOrd="0" presId="urn:microsoft.com/office/officeart/2018/2/layout/IconLabelList"/>
    <dgm:cxn modelId="{8BD52187-43C8-4BD8-8F9A-9A8EE6448811}" type="presParOf" srcId="{EB3703F8-587D-40D2-9A22-E6C746B933E7}" destId="{48660EC5-80FC-4A92-B045-C606B3B37D28}" srcOrd="0" destOrd="0" presId="urn:microsoft.com/office/officeart/2018/2/layout/IconLabelList"/>
    <dgm:cxn modelId="{89D863E8-1800-4FB2-9D76-985D13768BB7}" type="presParOf" srcId="{48660EC5-80FC-4A92-B045-C606B3B37D28}" destId="{7E458883-7A5E-401F-A149-F71412562861}" srcOrd="0" destOrd="0" presId="urn:microsoft.com/office/officeart/2018/2/layout/IconLabelList"/>
    <dgm:cxn modelId="{2D6B3A1B-FBB6-4CB9-81CB-03C8E79C240F}" type="presParOf" srcId="{48660EC5-80FC-4A92-B045-C606B3B37D28}" destId="{16529D2E-7DBB-4056-9822-A556D8A21052}" srcOrd="1" destOrd="0" presId="urn:microsoft.com/office/officeart/2018/2/layout/IconLabelList"/>
    <dgm:cxn modelId="{66A99390-87E6-460D-8327-ADAD4D3160FA}" type="presParOf" srcId="{48660EC5-80FC-4A92-B045-C606B3B37D28}" destId="{DAF95856-C8D4-425B-B7ED-FC613EC8D67C}" srcOrd="2" destOrd="0" presId="urn:microsoft.com/office/officeart/2018/2/layout/IconLabelList"/>
    <dgm:cxn modelId="{8001B01D-C9B2-45BC-8400-B2289FCF081F}" type="presParOf" srcId="{EB3703F8-587D-40D2-9A22-E6C746B933E7}" destId="{15CFE4F1-76A6-4B02-9A0D-1778A000DEFC}" srcOrd="1" destOrd="0" presId="urn:microsoft.com/office/officeart/2018/2/layout/IconLabelList"/>
    <dgm:cxn modelId="{D0F97181-D7E6-4FB7-BE4D-DDE8AF423AFD}" type="presParOf" srcId="{EB3703F8-587D-40D2-9A22-E6C746B933E7}" destId="{F36D051D-C98D-4E9C-B7FF-3257959ECF3C}" srcOrd="2" destOrd="0" presId="urn:microsoft.com/office/officeart/2018/2/layout/IconLabelList"/>
    <dgm:cxn modelId="{2A256FB4-7E05-4B9A-8059-9BCEF23038DF}" type="presParOf" srcId="{F36D051D-C98D-4E9C-B7FF-3257959ECF3C}" destId="{BC1770BB-3DB9-42D9-890F-14C186C59F26}" srcOrd="0" destOrd="0" presId="urn:microsoft.com/office/officeart/2018/2/layout/IconLabelList"/>
    <dgm:cxn modelId="{AC590FE9-DC61-49BB-84CE-CE740B1C19CA}" type="presParOf" srcId="{F36D051D-C98D-4E9C-B7FF-3257959ECF3C}" destId="{D33602FF-907A-4ED6-9525-9260F5203151}" srcOrd="1" destOrd="0" presId="urn:microsoft.com/office/officeart/2018/2/layout/IconLabelList"/>
    <dgm:cxn modelId="{855EAC91-34D9-4340-97F4-C54E49239612}" type="presParOf" srcId="{F36D051D-C98D-4E9C-B7FF-3257959ECF3C}" destId="{6AA7AE92-FC65-4823-A692-8D61D8A28881}" srcOrd="2" destOrd="0" presId="urn:microsoft.com/office/officeart/2018/2/layout/IconLabelList"/>
    <dgm:cxn modelId="{60D941D6-23F2-4092-BE46-3A2498586FD7}" type="presParOf" srcId="{EB3703F8-587D-40D2-9A22-E6C746B933E7}" destId="{5830A36B-F29A-47A4-B94F-A87B60DC292A}" srcOrd="3" destOrd="0" presId="urn:microsoft.com/office/officeart/2018/2/layout/IconLabelList"/>
    <dgm:cxn modelId="{2D619673-9E4F-4555-86AE-1B05359485CC}" type="presParOf" srcId="{EB3703F8-587D-40D2-9A22-E6C746B933E7}" destId="{7D70DC48-55F4-4F89-86C3-AC0654FEB419}" srcOrd="4" destOrd="0" presId="urn:microsoft.com/office/officeart/2018/2/layout/IconLabelList"/>
    <dgm:cxn modelId="{A8A76FD9-D319-4EFF-8AA5-1CEA1BDEF416}" type="presParOf" srcId="{7D70DC48-55F4-4F89-86C3-AC0654FEB419}" destId="{B63BA907-ABC1-4B46-93A4-819318BC9893}" srcOrd="0" destOrd="0" presId="urn:microsoft.com/office/officeart/2018/2/layout/IconLabelList"/>
    <dgm:cxn modelId="{C60576B7-7EE6-42A5-A32E-4ADBDC9316F9}" type="presParOf" srcId="{7D70DC48-55F4-4F89-86C3-AC0654FEB419}" destId="{A38A7F8B-B8F1-4E4D-9CE5-08A84265F234}" srcOrd="1" destOrd="0" presId="urn:microsoft.com/office/officeart/2018/2/layout/IconLabelList"/>
    <dgm:cxn modelId="{3468482B-867D-4C2C-BF03-60BD12DB2520}" type="presParOf" srcId="{7D70DC48-55F4-4F89-86C3-AC0654FEB419}" destId="{789AFB11-CDA9-4F50-8ADE-A8F5D8AB7A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738B4D-656F-4261-8A45-AB86569CCFF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15E9E1-6B58-496D-8540-57BEC8101AC8}">
      <dgm:prSet/>
      <dgm:spPr/>
      <dgm:t>
        <a:bodyPr/>
        <a:lstStyle/>
        <a:p>
          <a:r>
            <a:rPr lang="en-DE" dirty="0"/>
            <a:t>1. R</a:t>
          </a:r>
          <a:r>
            <a:rPr lang="de-DE" dirty="0"/>
            <a:t>a</a:t>
          </a:r>
          <a:r>
            <a:rPr lang="en-DE" dirty="0"/>
            <a:t>n</a:t>
          </a:r>
          <a:r>
            <a:rPr lang="de-DE" dirty="0"/>
            <a:t>d</a:t>
          </a:r>
          <a:r>
            <a:rPr lang="en-DE" dirty="0"/>
            <a:t>o</a:t>
          </a:r>
          <a:r>
            <a:rPr lang="de-DE" dirty="0"/>
            <a:t>m</a:t>
          </a:r>
          <a:r>
            <a:rPr lang="en-DE" dirty="0"/>
            <a:t> </a:t>
          </a:r>
          <a:r>
            <a:rPr lang="de-DE" dirty="0" err="1"/>
            <a:t>starting</a:t>
          </a:r>
          <a:r>
            <a:rPr lang="de-DE" dirty="0"/>
            <a:t> </a:t>
          </a:r>
          <a:r>
            <a:rPr lang="en-DE" dirty="0"/>
            <a:t>points (</a:t>
          </a:r>
          <a:r>
            <a:rPr lang="de-DE" dirty="0"/>
            <a:t>o</a:t>
          </a:r>
          <a:r>
            <a:rPr lang="en-DE" dirty="0"/>
            <a:t>n</a:t>
          </a:r>
          <a:r>
            <a:rPr lang="de-DE" dirty="0"/>
            <a:t>e</a:t>
          </a:r>
          <a:r>
            <a:rPr lang="en-DE" dirty="0"/>
            <a:t> for each </a:t>
          </a:r>
          <a:r>
            <a:rPr lang="de-DE" dirty="0"/>
            <a:t>c</a:t>
          </a:r>
          <a:r>
            <a:rPr lang="en-DE" dirty="0"/>
            <a:t>l</a:t>
          </a:r>
          <a:r>
            <a:rPr lang="de-DE" dirty="0"/>
            <a:t>u</a:t>
          </a:r>
          <a:r>
            <a:rPr lang="en-DE" dirty="0"/>
            <a:t>s</a:t>
          </a:r>
          <a:r>
            <a:rPr lang="de-DE" dirty="0"/>
            <a:t>t</a:t>
          </a:r>
          <a:r>
            <a:rPr lang="en-DE" dirty="0"/>
            <a:t>e</a:t>
          </a:r>
          <a:r>
            <a:rPr lang="de-DE" dirty="0"/>
            <a:t>r</a:t>
          </a:r>
          <a:r>
            <a:rPr lang="en-DE" dirty="0"/>
            <a:t>) </a:t>
          </a:r>
          <a:r>
            <a:rPr lang="en-DE" dirty="0">
              <a:sym typeface="Wingdings" panose="05000000000000000000" pitchFamily="2" charset="2"/>
            </a:rPr>
            <a:t></a:t>
          </a:r>
          <a:r>
            <a:rPr lang="en-DE" dirty="0"/>
            <a:t> </a:t>
          </a:r>
          <a:r>
            <a:rPr lang="de-DE" dirty="0"/>
            <a:t>c</a:t>
          </a:r>
          <a:r>
            <a:rPr lang="en-DE" dirty="0"/>
            <a:t>e</a:t>
          </a:r>
          <a:r>
            <a:rPr lang="de-DE" dirty="0"/>
            <a:t>n</a:t>
          </a:r>
          <a:r>
            <a:rPr lang="en-DE" dirty="0"/>
            <a:t>t</a:t>
          </a:r>
          <a:r>
            <a:rPr lang="de-DE" dirty="0"/>
            <a:t>r</a:t>
          </a:r>
          <a:r>
            <a:rPr lang="en-DE" dirty="0"/>
            <a:t>o</a:t>
          </a:r>
          <a:r>
            <a:rPr lang="de-DE" dirty="0"/>
            <a:t>i</a:t>
          </a:r>
          <a:r>
            <a:rPr lang="en-DE" dirty="0"/>
            <a:t>d</a:t>
          </a:r>
          <a:r>
            <a:rPr lang="de-DE" dirty="0"/>
            <a:t>s</a:t>
          </a:r>
          <a:endParaRPr lang="en-US" dirty="0"/>
        </a:p>
      </dgm:t>
    </dgm:pt>
    <dgm:pt modelId="{3CFF8257-A965-4238-B9C0-DBCF14CBFB6A}" type="parTrans" cxnId="{31AB7C33-ED4E-46EA-8BCF-3D8CD83E9D38}">
      <dgm:prSet/>
      <dgm:spPr/>
      <dgm:t>
        <a:bodyPr/>
        <a:lstStyle/>
        <a:p>
          <a:endParaRPr lang="en-US"/>
        </a:p>
      </dgm:t>
    </dgm:pt>
    <dgm:pt modelId="{4C877CEC-0F3C-42DD-8C5E-293B72D3D877}" type="sibTrans" cxnId="{31AB7C33-ED4E-46EA-8BCF-3D8CD83E9D38}">
      <dgm:prSet/>
      <dgm:spPr/>
      <dgm:t>
        <a:bodyPr/>
        <a:lstStyle/>
        <a:p>
          <a:endParaRPr lang="en-US"/>
        </a:p>
      </dgm:t>
    </dgm:pt>
    <dgm:pt modelId="{4E518B10-FB56-40EC-BD24-D0FFBFF88B04}">
      <dgm:prSet/>
      <dgm:spPr/>
      <dgm:t>
        <a:bodyPr/>
        <a:lstStyle/>
        <a:p>
          <a:r>
            <a:rPr lang="en-DE" dirty="0"/>
            <a:t>2. </a:t>
          </a:r>
          <a:r>
            <a:rPr lang="en-US" dirty="0"/>
            <a:t>Assign each Datapoint to its closest centroid</a:t>
          </a:r>
        </a:p>
      </dgm:t>
    </dgm:pt>
    <dgm:pt modelId="{A479C220-702D-4A7F-A194-3350D1A63C88}" type="parTrans" cxnId="{E085D5A2-229D-419C-ACB5-382CA58C7C08}">
      <dgm:prSet/>
      <dgm:spPr/>
      <dgm:t>
        <a:bodyPr/>
        <a:lstStyle/>
        <a:p>
          <a:endParaRPr lang="en-US"/>
        </a:p>
      </dgm:t>
    </dgm:pt>
    <dgm:pt modelId="{B58D2568-39F6-4A70-A3E8-38E435233003}" type="sibTrans" cxnId="{E085D5A2-229D-419C-ACB5-382CA58C7C08}">
      <dgm:prSet/>
      <dgm:spPr/>
      <dgm:t>
        <a:bodyPr/>
        <a:lstStyle/>
        <a:p>
          <a:endParaRPr lang="en-US"/>
        </a:p>
      </dgm:t>
    </dgm:pt>
    <dgm:pt modelId="{D1EE34D7-8EE0-43C2-9A8D-16B660D5BEB9}">
      <dgm:prSet/>
      <dgm:spPr/>
      <dgm:t>
        <a:bodyPr/>
        <a:lstStyle/>
        <a:p>
          <a:r>
            <a:rPr lang="en-DE" dirty="0"/>
            <a:t>3. </a:t>
          </a:r>
          <a:r>
            <a:rPr lang="en-US" dirty="0"/>
            <a:t>Use new mean of each cluster as its new centroid</a:t>
          </a:r>
        </a:p>
      </dgm:t>
    </dgm:pt>
    <dgm:pt modelId="{8DFF0AE1-A5FB-402C-8348-1B7622725224}" type="parTrans" cxnId="{3EF6AF43-D101-4D69-9D27-B09BE1F85D5F}">
      <dgm:prSet/>
      <dgm:spPr/>
      <dgm:t>
        <a:bodyPr/>
        <a:lstStyle/>
        <a:p>
          <a:endParaRPr lang="en-US"/>
        </a:p>
      </dgm:t>
    </dgm:pt>
    <dgm:pt modelId="{344187A3-1F90-47D4-A60D-2846E0FAD2C0}" type="sibTrans" cxnId="{3EF6AF43-D101-4D69-9D27-B09BE1F85D5F}">
      <dgm:prSet/>
      <dgm:spPr/>
      <dgm:t>
        <a:bodyPr/>
        <a:lstStyle/>
        <a:p>
          <a:endParaRPr lang="en-US"/>
        </a:p>
      </dgm:t>
    </dgm:pt>
    <dgm:pt modelId="{33EC6482-3DF6-4377-B930-C488B7D5CB6E}">
      <dgm:prSet/>
      <dgm:spPr/>
      <dgm:t>
        <a:bodyPr/>
        <a:lstStyle/>
        <a:p>
          <a:r>
            <a:rPr lang="en-DE" dirty="0"/>
            <a:t>4. </a:t>
          </a:r>
          <a:r>
            <a:rPr lang="en-US" dirty="0"/>
            <a:t>Repeat Step 2,3 until no more modifications to centroids</a:t>
          </a:r>
        </a:p>
      </dgm:t>
    </dgm:pt>
    <dgm:pt modelId="{7063B641-9A66-43C2-A566-79C8E1AC99A7}" type="parTrans" cxnId="{C68D65BB-7D4F-4ABC-98AA-EEA83DAC3646}">
      <dgm:prSet/>
      <dgm:spPr/>
      <dgm:t>
        <a:bodyPr/>
        <a:lstStyle/>
        <a:p>
          <a:endParaRPr lang="en-US"/>
        </a:p>
      </dgm:t>
    </dgm:pt>
    <dgm:pt modelId="{34C70F23-B14D-4B8C-AFDD-AF4203211609}" type="sibTrans" cxnId="{C68D65BB-7D4F-4ABC-98AA-EEA83DAC3646}">
      <dgm:prSet/>
      <dgm:spPr/>
      <dgm:t>
        <a:bodyPr/>
        <a:lstStyle/>
        <a:p>
          <a:endParaRPr lang="en-US"/>
        </a:p>
      </dgm:t>
    </dgm:pt>
    <dgm:pt modelId="{351A5C5B-DA06-435F-9852-825F30694BFF}" type="pres">
      <dgm:prSet presAssocID="{24738B4D-656F-4261-8A45-AB86569CCFF1}" presName="outerComposite" presStyleCnt="0">
        <dgm:presLayoutVars>
          <dgm:chMax val="5"/>
          <dgm:dir/>
          <dgm:resizeHandles val="exact"/>
        </dgm:presLayoutVars>
      </dgm:prSet>
      <dgm:spPr/>
    </dgm:pt>
    <dgm:pt modelId="{811A400E-D823-458A-97ED-1395951BAFE9}" type="pres">
      <dgm:prSet presAssocID="{24738B4D-656F-4261-8A45-AB86569CCFF1}" presName="dummyMaxCanvas" presStyleCnt="0">
        <dgm:presLayoutVars/>
      </dgm:prSet>
      <dgm:spPr/>
    </dgm:pt>
    <dgm:pt modelId="{45C4EDCC-C0FF-4247-9447-1862683E0D63}" type="pres">
      <dgm:prSet presAssocID="{24738B4D-656F-4261-8A45-AB86569CCFF1}" presName="FourNodes_1" presStyleLbl="node1" presStyleIdx="0" presStyleCnt="4">
        <dgm:presLayoutVars>
          <dgm:bulletEnabled val="1"/>
        </dgm:presLayoutVars>
      </dgm:prSet>
      <dgm:spPr/>
    </dgm:pt>
    <dgm:pt modelId="{1C8743CB-983D-42D9-A718-09C004E13657}" type="pres">
      <dgm:prSet presAssocID="{24738B4D-656F-4261-8A45-AB86569CCFF1}" presName="FourNodes_2" presStyleLbl="node1" presStyleIdx="1" presStyleCnt="4">
        <dgm:presLayoutVars>
          <dgm:bulletEnabled val="1"/>
        </dgm:presLayoutVars>
      </dgm:prSet>
      <dgm:spPr/>
    </dgm:pt>
    <dgm:pt modelId="{2C52B93B-49F8-4EE7-9C92-38FE396BD654}" type="pres">
      <dgm:prSet presAssocID="{24738B4D-656F-4261-8A45-AB86569CCFF1}" presName="FourNodes_3" presStyleLbl="node1" presStyleIdx="2" presStyleCnt="4">
        <dgm:presLayoutVars>
          <dgm:bulletEnabled val="1"/>
        </dgm:presLayoutVars>
      </dgm:prSet>
      <dgm:spPr/>
    </dgm:pt>
    <dgm:pt modelId="{C64D16B1-604B-4B41-9A6A-F1963C0109C4}" type="pres">
      <dgm:prSet presAssocID="{24738B4D-656F-4261-8A45-AB86569CCFF1}" presName="FourNodes_4" presStyleLbl="node1" presStyleIdx="3" presStyleCnt="4">
        <dgm:presLayoutVars>
          <dgm:bulletEnabled val="1"/>
        </dgm:presLayoutVars>
      </dgm:prSet>
      <dgm:spPr/>
    </dgm:pt>
    <dgm:pt modelId="{1947272E-BD0C-4D1A-8109-FA0A2233815F}" type="pres">
      <dgm:prSet presAssocID="{24738B4D-656F-4261-8A45-AB86569CCFF1}" presName="FourConn_1-2" presStyleLbl="fgAccFollowNode1" presStyleIdx="0" presStyleCnt="3">
        <dgm:presLayoutVars>
          <dgm:bulletEnabled val="1"/>
        </dgm:presLayoutVars>
      </dgm:prSet>
      <dgm:spPr/>
    </dgm:pt>
    <dgm:pt modelId="{AB4ADC2A-0A06-4294-9338-A9A0700A956E}" type="pres">
      <dgm:prSet presAssocID="{24738B4D-656F-4261-8A45-AB86569CCFF1}" presName="FourConn_2-3" presStyleLbl="fgAccFollowNode1" presStyleIdx="1" presStyleCnt="3">
        <dgm:presLayoutVars>
          <dgm:bulletEnabled val="1"/>
        </dgm:presLayoutVars>
      </dgm:prSet>
      <dgm:spPr/>
    </dgm:pt>
    <dgm:pt modelId="{F37472AE-BCE5-4C77-9313-FFA7FE00C021}" type="pres">
      <dgm:prSet presAssocID="{24738B4D-656F-4261-8A45-AB86569CCFF1}" presName="FourConn_3-4" presStyleLbl="fgAccFollowNode1" presStyleIdx="2" presStyleCnt="3">
        <dgm:presLayoutVars>
          <dgm:bulletEnabled val="1"/>
        </dgm:presLayoutVars>
      </dgm:prSet>
      <dgm:spPr/>
    </dgm:pt>
    <dgm:pt modelId="{A13CB3CB-90D2-486F-BBF9-398A9568F2E7}" type="pres">
      <dgm:prSet presAssocID="{24738B4D-656F-4261-8A45-AB86569CCFF1}" presName="FourNodes_1_text" presStyleLbl="node1" presStyleIdx="3" presStyleCnt="4">
        <dgm:presLayoutVars>
          <dgm:bulletEnabled val="1"/>
        </dgm:presLayoutVars>
      </dgm:prSet>
      <dgm:spPr/>
    </dgm:pt>
    <dgm:pt modelId="{7399069F-6ECB-49FE-BED9-76A7B51DFC7E}" type="pres">
      <dgm:prSet presAssocID="{24738B4D-656F-4261-8A45-AB86569CCFF1}" presName="FourNodes_2_text" presStyleLbl="node1" presStyleIdx="3" presStyleCnt="4">
        <dgm:presLayoutVars>
          <dgm:bulletEnabled val="1"/>
        </dgm:presLayoutVars>
      </dgm:prSet>
      <dgm:spPr/>
    </dgm:pt>
    <dgm:pt modelId="{6A4F5932-5A62-4792-8A11-55EC7075959E}" type="pres">
      <dgm:prSet presAssocID="{24738B4D-656F-4261-8A45-AB86569CCFF1}" presName="FourNodes_3_text" presStyleLbl="node1" presStyleIdx="3" presStyleCnt="4">
        <dgm:presLayoutVars>
          <dgm:bulletEnabled val="1"/>
        </dgm:presLayoutVars>
      </dgm:prSet>
      <dgm:spPr/>
    </dgm:pt>
    <dgm:pt modelId="{5969CC83-CE19-4FF5-9EC6-9678A0BC0DFE}" type="pres">
      <dgm:prSet presAssocID="{24738B4D-656F-4261-8A45-AB86569CCFF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CF87D14-FE76-42EA-8445-3896B78F7037}" type="presOf" srcId="{4C877CEC-0F3C-42DD-8C5E-293B72D3D877}" destId="{1947272E-BD0C-4D1A-8109-FA0A2233815F}" srcOrd="0" destOrd="0" presId="urn:microsoft.com/office/officeart/2005/8/layout/vProcess5"/>
    <dgm:cxn modelId="{31AB7C33-ED4E-46EA-8BCF-3D8CD83E9D38}" srcId="{24738B4D-656F-4261-8A45-AB86569CCFF1}" destId="{A315E9E1-6B58-496D-8540-57BEC8101AC8}" srcOrd="0" destOrd="0" parTransId="{3CFF8257-A965-4238-B9C0-DBCF14CBFB6A}" sibTransId="{4C877CEC-0F3C-42DD-8C5E-293B72D3D877}"/>
    <dgm:cxn modelId="{C3EF0B3B-F159-47A6-9790-CB716FD19EDF}" type="presOf" srcId="{4E518B10-FB56-40EC-BD24-D0FFBFF88B04}" destId="{1C8743CB-983D-42D9-A718-09C004E13657}" srcOrd="0" destOrd="0" presId="urn:microsoft.com/office/officeart/2005/8/layout/vProcess5"/>
    <dgm:cxn modelId="{50168460-3D78-4CFE-A71E-A8E313998EDC}" type="presOf" srcId="{A315E9E1-6B58-496D-8540-57BEC8101AC8}" destId="{A13CB3CB-90D2-486F-BBF9-398A9568F2E7}" srcOrd="1" destOrd="0" presId="urn:microsoft.com/office/officeart/2005/8/layout/vProcess5"/>
    <dgm:cxn modelId="{3EF6AF43-D101-4D69-9D27-B09BE1F85D5F}" srcId="{24738B4D-656F-4261-8A45-AB86569CCFF1}" destId="{D1EE34D7-8EE0-43C2-9A8D-16B660D5BEB9}" srcOrd="2" destOrd="0" parTransId="{8DFF0AE1-A5FB-402C-8348-1B7622725224}" sibTransId="{344187A3-1F90-47D4-A60D-2846E0FAD2C0}"/>
    <dgm:cxn modelId="{7914997E-30D6-4DEE-AE7E-202D9F183ADB}" type="presOf" srcId="{D1EE34D7-8EE0-43C2-9A8D-16B660D5BEB9}" destId="{6A4F5932-5A62-4792-8A11-55EC7075959E}" srcOrd="1" destOrd="0" presId="urn:microsoft.com/office/officeart/2005/8/layout/vProcess5"/>
    <dgm:cxn modelId="{539A8F92-5A1C-436D-9AF5-0D88E35A9623}" type="presOf" srcId="{4E518B10-FB56-40EC-BD24-D0FFBFF88B04}" destId="{7399069F-6ECB-49FE-BED9-76A7B51DFC7E}" srcOrd="1" destOrd="0" presId="urn:microsoft.com/office/officeart/2005/8/layout/vProcess5"/>
    <dgm:cxn modelId="{E085D5A2-229D-419C-ACB5-382CA58C7C08}" srcId="{24738B4D-656F-4261-8A45-AB86569CCFF1}" destId="{4E518B10-FB56-40EC-BD24-D0FFBFF88B04}" srcOrd="1" destOrd="0" parTransId="{A479C220-702D-4A7F-A194-3350D1A63C88}" sibTransId="{B58D2568-39F6-4A70-A3E8-38E435233003}"/>
    <dgm:cxn modelId="{C68D65BB-7D4F-4ABC-98AA-EEA83DAC3646}" srcId="{24738B4D-656F-4261-8A45-AB86569CCFF1}" destId="{33EC6482-3DF6-4377-B930-C488B7D5CB6E}" srcOrd="3" destOrd="0" parTransId="{7063B641-9A66-43C2-A566-79C8E1AC99A7}" sibTransId="{34C70F23-B14D-4B8C-AFDD-AF4203211609}"/>
    <dgm:cxn modelId="{760BE1BC-F31B-4303-AD29-41C676D937C5}" type="presOf" srcId="{B58D2568-39F6-4A70-A3E8-38E435233003}" destId="{AB4ADC2A-0A06-4294-9338-A9A0700A956E}" srcOrd="0" destOrd="0" presId="urn:microsoft.com/office/officeart/2005/8/layout/vProcess5"/>
    <dgm:cxn modelId="{3126FBC2-A13A-425A-9357-F6AE355C559B}" type="presOf" srcId="{A315E9E1-6B58-496D-8540-57BEC8101AC8}" destId="{45C4EDCC-C0FF-4247-9447-1862683E0D63}" srcOrd="0" destOrd="0" presId="urn:microsoft.com/office/officeart/2005/8/layout/vProcess5"/>
    <dgm:cxn modelId="{3B27F1CD-A556-4FEE-A7B0-704C3A2D47ED}" type="presOf" srcId="{33EC6482-3DF6-4377-B930-C488B7D5CB6E}" destId="{C64D16B1-604B-4B41-9A6A-F1963C0109C4}" srcOrd="0" destOrd="0" presId="urn:microsoft.com/office/officeart/2005/8/layout/vProcess5"/>
    <dgm:cxn modelId="{43E989EA-EEDD-469E-A073-3A26A8AB9A13}" type="presOf" srcId="{D1EE34D7-8EE0-43C2-9A8D-16B660D5BEB9}" destId="{2C52B93B-49F8-4EE7-9C92-38FE396BD654}" srcOrd="0" destOrd="0" presId="urn:microsoft.com/office/officeart/2005/8/layout/vProcess5"/>
    <dgm:cxn modelId="{4E7A25EE-8EF6-4338-BF78-7AF728293FF2}" type="presOf" srcId="{33EC6482-3DF6-4377-B930-C488B7D5CB6E}" destId="{5969CC83-CE19-4FF5-9EC6-9678A0BC0DFE}" srcOrd="1" destOrd="0" presId="urn:microsoft.com/office/officeart/2005/8/layout/vProcess5"/>
    <dgm:cxn modelId="{16087BF3-2962-4041-90E1-6A41860880D5}" type="presOf" srcId="{24738B4D-656F-4261-8A45-AB86569CCFF1}" destId="{351A5C5B-DA06-435F-9852-825F30694BFF}" srcOrd="0" destOrd="0" presId="urn:microsoft.com/office/officeart/2005/8/layout/vProcess5"/>
    <dgm:cxn modelId="{E9CEE6F4-7F7E-4B4F-BAB6-4F933FD07C6A}" type="presOf" srcId="{344187A3-1F90-47D4-A60D-2846E0FAD2C0}" destId="{F37472AE-BCE5-4C77-9313-FFA7FE00C021}" srcOrd="0" destOrd="0" presId="urn:microsoft.com/office/officeart/2005/8/layout/vProcess5"/>
    <dgm:cxn modelId="{870971C0-EE9C-4D82-8664-1450D5E12AFE}" type="presParOf" srcId="{351A5C5B-DA06-435F-9852-825F30694BFF}" destId="{811A400E-D823-458A-97ED-1395951BAFE9}" srcOrd="0" destOrd="0" presId="urn:microsoft.com/office/officeart/2005/8/layout/vProcess5"/>
    <dgm:cxn modelId="{81467BE9-AB26-4201-BA45-3992470BEE47}" type="presParOf" srcId="{351A5C5B-DA06-435F-9852-825F30694BFF}" destId="{45C4EDCC-C0FF-4247-9447-1862683E0D63}" srcOrd="1" destOrd="0" presId="urn:microsoft.com/office/officeart/2005/8/layout/vProcess5"/>
    <dgm:cxn modelId="{E782141B-85F3-41A5-99FA-8D7CC304A4E6}" type="presParOf" srcId="{351A5C5B-DA06-435F-9852-825F30694BFF}" destId="{1C8743CB-983D-42D9-A718-09C004E13657}" srcOrd="2" destOrd="0" presId="urn:microsoft.com/office/officeart/2005/8/layout/vProcess5"/>
    <dgm:cxn modelId="{9654748F-B089-448C-A4AB-C020DF5BF673}" type="presParOf" srcId="{351A5C5B-DA06-435F-9852-825F30694BFF}" destId="{2C52B93B-49F8-4EE7-9C92-38FE396BD654}" srcOrd="3" destOrd="0" presId="urn:microsoft.com/office/officeart/2005/8/layout/vProcess5"/>
    <dgm:cxn modelId="{325A17F1-F7DE-4058-8A4E-2725FE3BF372}" type="presParOf" srcId="{351A5C5B-DA06-435F-9852-825F30694BFF}" destId="{C64D16B1-604B-4B41-9A6A-F1963C0109C4}" srcOrd="4" destOrd="0" presId="urn:microsoft.com/office/officeart/2005/8/layout/vProcess5"/>
    <dgm:cxn modelId="{257D5307-5F23-48D7-AAF3-BAB1A968F113}" type="presParOf" srcId="{351A5C5B-DA06-435F-9852-825F30694BFF}" destId="{1947272E-BD0C-4D1A-8109-FA0A2233815F}" srcOrd="5" destOrd="0" presId="urn:microsoft.com/office/officeart/2005/8/layout/vProcess5"/>
    <dgm:cxn modelId="{B99F439D-F970-408D-973F-D55A33EB098B}" type="presParOf" srcId="{351A5C5B-DA06-435F-9852-825F30694BFF}" destId="{AB4ADC2A-0A06-4294-9338-A9A0700A956E}" srcOrd="6" destOrd="0" presId="urn:microsoft.com/office/officeart/2005/8/layout/vProcess5"/>
    <dgm:cxn modelId="{7CA05BF4-65BB-4C17-A9A5-2F15BA2B3106}" type="presParOf" srcId="{351A5C5B-DA06-435F-9852-825F30694BFF}" destId="{F37472AE-BCE5-4C77-9313-FFA7FE00C021}" srcOrd="7" destOrd="0" presId="urn:microsoft.com/office/officeart/2005/8/layout/vProcess5"/>
    <dgm:cxn modelId="{BFBC7FA0-2B90-4CF1-BA62-52C8B62FE87D}" type="presParOf" srcId="{351A5C5B-DA06-435F-9852-825F30694BFF}" destId="{A13CB3CB-90D2-486F-BBF9-398A9568F2E7}" srcOrd="8" destOrd="0" presId="urn:microsoft.com/office/officeart/2005/8/layout/vProcess5"/>
    <dgm:cxn modelId="{7565AB62-4EED-4E7E-B5AA-0214079C2A46}" type="presParOf" srcId="{351A5C5B-DA06-435F-9852-825F30694BFF}" destId="{7399069F-6ECB-49FE-BED9-76A7B51DFC7E}" srcOrd="9" destOrd="0" presId="urn:microsoft.com/office/officeart/2005/8/layout/vProcess5"/>
    <dgm:cxn modelId="{6E257172-CE3E-47BF-BB4E-759CEBC00576}" type="presParOf" srcId="{351A5C5B-DA06-435F-9852-825F30694BFF}" destId="{6A4F5932-5A62-4792-8A11-55EC7075959E}" srcOrd="10" destOrd="0" presId="urn:microsoft.com/office/officeart/2005/8/layout/vProcess5"/>
    <dgm:cxn modelId="{D5B3B444-B0B3-4E1F-8DE6-DC097A944D83}" type="presParOf" srcId="{351A5C5B-DA06-435F-9852-825F30694BFF}" destId="{5969CC83-CE19-4FF5-9EC6-9678A0BC0DF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58883-7A5E-401F-A149-F71412562861}">
      <dsp:nvSpPr>
        <dsp:cNvPr id="0" name=""/>
        <dsp:cNvSpPr/>
      </dsp:nvSpPr>
      <dsp:spPr>
        <a:xfrm>
          <a:off x="1014450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95856-C8D4-425B-B7ED-FC613EC8D67C}">
      <dsp:nvSpPr>
        <dsp:cNvPr id="0" name=""/>
        <dsp:cNvSpPr/>
      </dsp:nvSpPr>
      <dsp:spPr>
        <a:xfrm>
          <a:off x="240806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Type: unsupervised machine learning </a:t>
          </a:r>
          <a:endParaRPr lang="en-US" sz="2500" kern="1200"/>
        </a:p>
      </dsp:txBody>
      <dsp:txXfrm>
        <a:off x="240806" y="2219089"/>
        <a:ext cx="2813250" cy="720000"/>
      </dsp:txXfrm>
    </dsp:sp>
    <dsp:sp modelId="{BC1770BB-3DB9-42D9-890F-14C186C59F26}">
      <dsp:nvSpPr>
        <dsp:cNvPr id="0" name=""/>
        <dsp:cNvSpPr/>
      </dsp:nvSpPr>
      <dsp:spPr>
        <a:xfrm>
          <a:off x="4320018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7AE92-FC65-4823-A692-8D61D8A28881}">
      <dsp:nvSpPr>
        <dsp:cNvPr id="0" name=""/>
        <dsp:cNvSpPr/>
      </dsp:nvSpPr>
      <dsp:spPr>
        <a:xfrm>
          <a:off x="3546375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500" kern="1200"/>
            <a:t>Usecases: </a:t>
          </a:r>
          <a:r>
            <a:rPr lang="de-DE" sz="2500" kern="1200"/>
            <a:t>G</a:t>
          </a:r>
          <a:r>
            <a:rPr lang="en-DE" sz="2500" kern="1200"/>
            <a:t>r</a:t>
          </a:r>
          <a:r>
            <a:rPr lang="de-DE" sz="2500" kern="1200"/>
            <a:t>o</a:t>
          </a:r>
          <a:r>
            <a:rPr lang="en-DE" sz="2500" kern="1200"/>
            <a:t>u</a:t>
          </a:r>
          <a:r>
            <a:rPr lang="de-DE" sz="2500" kern="1200"/>
            <a:t>p</a:t>
          </a:r>
          <a:r>
            <a:rPr lang="en-DE" sz="2500" kern="1200"/>
            <a:t>i</a:t>
          </a:r>
          <a:r>
            <a:rPr lang="de-DE" sz="2500" kern="1200"/>
            <a:t>n</a:t>
          </a:r>
          <a:r>
            <a:rPr lang="en-DE" sz="2500" kern="1200"/>
            <a:t>g o</a:t>
          </a:r>
          <a:r>
            <a:rPr lang="de-DE" sz="2500" kern="1200"/>
            <a:t>f</a:t>
          </a:r>
          <a:r>
            <a:rPr lang="en-DE" sz="2500" kern="1200"/>
            <a:t> </a:t>
          </a:r>
          <a:r>
            <a:rPr lang="de-DE" sz="2500" kern="1200"/>
            <a:t>D</a:t>
          </a:r>
          <a:r>
            <a:rPr lang="en-DE" sz="2500" kern="1200"/>
            <a:t>a</a:t>
          </a:r>
          <a:r>
            <a:rPr lang="de-DE" sz="2500" kern="1200"/>
            <a:t>t</a:t>
          </a:r>
          <a:r>
            <a:rPr lang="en-DE" sz="2500" kern="1200"/>
            <a:t>a</a:t>
          </a:r>
          <a:endParaRPr lang="en-US" sz="2500" kern="1200"/>
        </a:p>
      </dsp:txBody>
      <dsp:txXfrm>
        <a:off x="3546375" y="2219089"/>
        <a:ext cx="2813250" cy="720000"/>
      </dsp:txXfrm>
    </dsp:sp>
    <dsp:sp modelId="{B63BA907-ABC1-4B46-93A4-819318BC9893}">
      <dsp:nvSpPr>
        <dsp:cNvPr id="0" name=""/>
        <dsp:cNvSpPr/>
      </dsp:nvSpPr>
      <dsp:spPr>
        <a:xfrm>
          <a:off x="7625587" y="602622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AFB11-CDA9-4F50-8ADE-A8F5D8AB7AFB}">
      <dsp:nvSpPr>
        <dsp:cNvPr id="0" name=""/>
        <dsp:cNvSpPr/>
      </dsp:nvSpPr>
      <dsp:spPr>
        <a:xfrm>
          <a:off x="6851943" y="221908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500" kern="1200"/>
            <a:t>Input: Datapo</a:t>
          </a:r>
          <a:r>
            <a:rPr lang="de-DE" sz="2500" kern="1200"/>
            <a:t>i</a:t>
          </a:r>
          <a:r>
            <a:rPr lang="en-DE" sz="2500" kern="1200"/>
            <a:t>n</a:t>
          </a:r>
          <a:r>
            <a:rPr lang="de-DE" sz="2500" kern="1200"/>
            <a:t>t</a:t>
          </a:r>
          <a:r>
            <a:rPr lang="en-DE" sz="2500" kern="1200"/>
            <a:t>s </a:t>
          </a:r>
          <a:r>
            <a:rPr lang="de-DE" sz="2500" kern="1200"/>
            <a:t>a</a:t>
          </a:r>
          <a:r>
            <a:rPr lang="en-DE" sz="2500" kern="1200"/>
            <a:t>n</a:t>
          </a:r>
          <a:r>
            <a:rPr lang="de-DE" sz="2500" kern="1200"/>
            <a:t>d</a:t>
          </a:r>
          <a:r>
            <a:rPr lang="en-DE" sz="2500" kern="1200"/>
            <a:t> </a:t>
          </a:r>
          <a:r>
            <a:rPr lang="de-DE" sz="2500" kern="1200"/>
            <a:t>n</a:t>
          </a:r>
          <a:r>
            <a:rPr lang="en-DE" sz="2500" kern="1200"/>
            <a:t>u</a:t>
          </a:r>
          <a:r>
            <a:rPr lang="de-DE" sz="2500" kern="1200"/>
            <a:t>m</a:t>
          </a:r>
          <a:r>
            <a:rPr lang="en-DE" sz="2500" kern="1200"/>
            <a:t>b</a:t>
          </a:r>
          <a:r>
            <a:rPr lang="de-DE" sz="2500" kern="1200"/>
            <a:t>e</a:t>
          </a:r>
          <a:r>
            <a:rPr lang="en-DE" sz="2500" kern="1200"/>
            <a:t>r </a:t>
          </a:r>
          <a:r>
            <a:rPr lang="de-DE" sz="2500" kern="1200"/>
            <a:t>o</a:t>
          </a:r>
          <a:r>
            <a:rPr lang="en-DE" sz="2500" kern="1200"/>
            <a:t>f </a:t>
          </a:r>
          <a:r>
            <a:rPr lang="de-DE" sz="2500" kern="1200"/>
            <a:t>c</a:t>
          </a:r>
          <a:r>
            <a:rPr lang="en-DE" sz="2500" kern="1200"/>
            <a:t>l</a:t>
          </a:r>
          <a:r>
            <a:rPr lang="de-DE" sz="2500" kern="1200"/>
            <a:t>u</a:t>
          </a:r>
          <a:r>
            <a:rPr lang="en-DE" sz="2500" kern="1200"/>
            <a:t>s</a:t>
          </a:r>
          <a:r>
            <a:rPr lang="de-DE" sz="2500" kern="1200"/>
            <a:t>t</a:t>
          </a:r>
          <a:r>
            <a:rPr lang="en-DE" sz="2500" kern="1200"/>
            <a:t>e</a:t>
          </a:r>
          <a:r>
            <a:rPr lang="de-DE" sz="2500" kern="1200"/>
            <a:t>r</a:t>
          </a:r>
          <a:r>
            <a:rPr lang="en-DE" sz="2500" kern="1200"/>
            <a:t>s</a:t>
          </a:r>
          <a:endParaRPr lang="en-US" sz="2500" kern="1200"/>
        </a:p>
      </dsp:txBody>
      <dsp:txXfrm>
        <a:off x="6851943" y="2219089"/>
        <a:ext cx="2813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4EDCC-C0FF-4247-9447-1862683E0D63}">
      <dsp:nvSpPr>
        <dsp:cNvPr id="0" name=""/>
        <dsp:cNvSpPr/>
      </dsp:nvSpPr>
      <dsp:spPr>
        <a:xfrm>
          <a:off x="0" y="0"/>
          <a:ext cx="5037037" cy="8804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400" kern="1200" dirty="0"/>
            <a:t>1. R</a:t>
          </a:r>
          <a:r>
            <a:rPr lang="de-DE" sz="2400" kern="1200" dirty="0"/>
            <a:t>a</a:t>
          </a:r>
          <a:r>
            <a:rPr lang="en-DE" sz="2400" kern="1200" dirty="0"/>
            <a:t>n</a:t>
          </a:r>
          <a:r>
            <a:rPr lang="de-DE" sz="2400" kern="1200" dirty="0"/>
            <a:t>d</a:t>
          </a:r>
          <a:r>
            <a:rPr lang="en-DE" sz="2400" kern="1200" dirty="0"/>
            <a:t>o</a:t>
          </a:r>
          <a:r>
            <a:rPr lang="de-DE" sz="2400" kern="1200" dirty="0"/>
            <a:t>m</a:t>
          </a:r>
          <a:r>
            <a:rPr lang="en-DE" sz="2400" kern="1200" dirty="0"/>
            <a:t> </a:t>
          </a:r>
          <a:r>
            <a:rPr lang="de-DE" sz="2400" kern="1200" dirty="0" err="1"/>
            <a:t>starting</a:t>
          </a:r>
          <a:r>
            <a:rPr lang="de-DE" sz="2400" kern="1200" dirty="0"/>
            <a:t> </a:t>
          </a:r>
          <a:r>
            <a:rPr lang="en-DE" sz="2400" kern="1200" dirty="0"/>
            <a:t>points (</a:t>
          </a:r>
          <a:r>
            <a:rPr lang="de-DE" sz="2400" kern="1200" dirty="0"/>
            <a:t>o</a:t>
          </a:r>
          <a:r>
            <a:rPr lang="en-DE" sz="2400" kern="1200" dirty="0"/>
            <a:t>n</a:t>
          </a:r>
          <a:r>
            <a:rPr lang="de-DE" sz="2400" kern="1200" dirty="0"/>
            <a:t>e</a:t>
          </a:r>
          <a:r>
            <a:rPr lang="en-DE" sz="2400" kern="1200" dirty="0"/>
            <a:t> for each </a:t>
          </a:r>
          <a:r>
            <a:rPr lang="de-DE" sz="2400" kern="1200" dirty="0"/>
            <a:t>c</a:t>
          </a:r>
          <a:r>
            <a:rPr lang="en-DE" sz="2400" kern="1200" dirty="0"/>
            <a:t>l</a:t>
          </a:r>
          <a:r>
            <a:rPr lang="de-DE" sz="2400" kern="1200" dirty="0"/>
            <a:t>u</a:t>
          </a:r>
          <a:r>
            <a:rPr lang="en-DE" sz="2400" kern="1200" dirty="0"/>
            <a:t>s</a:t>
          </a:r>
          <a:r>
            <a:rPr lang="de-DE" sz="2400" kern="1200" dirty="0"/>
            <a:t>t</a:t>
          </a:r>
          <a:r>
            <a:rPr lang="en-DE" sz="2400" kern="1200" dirty="0"/>
            <a:t>e</a:t>
          </a:r>
          <a:r>
            <a:rPr lang="de-DE" sz="2400" kern="1200" dirty="0"/>
            <a:t>r</a:t>
          </a:r>
          <a:r>
            <a:rPr lang="en-DE" sz="2400" kern="1200" dirty="0"/>
            <a:t>) </a:t>
          </a:r>
          <a:r>
            <a:rPr lang="en-DE" sz="2400" kern="1200" dirty="0">
              <a:sym typeface="Wingdings" panose="05000000000000000000" pitchFamily="2" charset="2"/>
            </a:rPr>
            <a:t></a:t>
          </a:r>
          <a:r>
            <a:rPr lang="en-DE" sz="2400" kern="1200" dirty="0"/>
            <a:t> </a:t>
          </a:r>
          <a:r>
            <a:rPr lang="de-DE" sz="2400" kern="1200" dirty="0"/>
            <a:t>c</a:t>
          </a:r>
          <a:r>
            <a:rPr lang="en-DE" sz="2400" kern="1200" dirty="0"/>
            <a:t>e</a:t>
          </a:r>
          <a:r>
            <a:rPr lang="de-DE" sz="2400" kern="1200" dirty="0"/>
            <a:t>n</a:t>
          </a:r>
          <a:r>
            <a:rPr lang="en-DE" sz="2400" kern="1200" dirty="0"/>
            <a:t>t</a:t>
          </a:r>
          <a:r>
            <a:rPr lang="de-DE" sz="2400" kern="1200" dirty="0"/>
            <a:t>r</a:t>
          </a:r>
          <a:r>
            <a:rPr lang="en-DE" sz="2400" kern="1200" dirty="0"/>
            <a:t>o</a:t>
          </a:r>
          <a:r>
            <a:rPr lang="de-DE" sz="2400" kern="1200" dirty="0"/>
            <a:t>i</a:t>
          </a:r>
          <a:r>
            <a:rPr lang="en-DE" sz="2400" kern="1200" dirty="0"/>
            <a:t>d</a:t>
          </a:r>
          <a:r>
            <a:rPr lang="de-DE" sz="2400" kern="1200" dirty="0"/>
            <a:t>s</a:t>
          </a:r>
          <a:endParaRPr lang="en-US" sz="2400" kern="1200" dirty="0"/>
        </a:p>
      </dsp:txBody>
      <dsp:txXfrm>
        <a:off x="25789" y="25789"/>
        <a:ext cx="4012519" cy="828910"/>
      </dsp:txXfrm>
    </dsp:sp>
    <dsp:sp modelId="{1C8743CB-983D-42D9-A718-09C004E13657}">
      <dsp:nvSpPr>
        <dsp:cNvPr id="0" name=""/>
        <dsp:cNvSpPr/>
      </dsp:nvSpPr>
      <dsp:spPr>
        <a:xfrm>
          <a:off x="421851" y="1040577"/>
          <a:ext cx="5037037" cy="8804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400" kern="1200" dirty="0"/>
            <a:t>2. </a:t>
          </a:r>
          <a:r>
            <a:rPr lang="en-US" sz="2400" kern="1200" dirty="0"/>
            <a:t>Assign each Datapoint to its closest centroid</a:t>
          </a:r>
        </a:p>
      </dsp:txBody>
      <dsp:txXfrm>
        <a:off x="447640" y="1066366"/>
        <a:ext cx="3991289" cy="828910"/>
      </dsp:txXfrm>
    </dsp:sp>
    <dsp:sp modelId="{2C52B93B-49F8-4EE7-9C92-38FE396BD654}">
      <dsp:nvSpPr>
        <dsp:cNvPr id="0" name=""/>
        <dsp:cNvSpPr/>
      </dsp:nvSpPr>
      <dsp:spPr>
        <a:xfrm>
          <a:off x="837407" y="2081155"/>
          <a:ext cx="5037037" cy="8804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400" kern="1200" dirty="0"/>
            <a:t>3. </a:t>
          </a:r>
          <a:r>
            <a:rPr lang="en-US" sz="2400" kern="1200" dirty="0"/>
            <a:t>Use new mean of each cluster as its new centroid</a:t>
          </a:r>
        </a:p>
      </dsp:txBody>
      <dsp:txXfrm>
        <a:off x="863196" y="2106944"/>
        <a:ext cx="3997586" cy="828910"/>
      </dsp:txXfrm>
    </dsp:sp>
    <dsp:sp modelId="{C64D16B1-604B-4B41-9A6A-F1963C0109C4}">
      <dsp:nvSpPr>
        <dsp:cNvPr id="0" name=""/>
        <dsp:cNvSpPr/>
      </dsp:nvSpPr>
      <dsp:spPr>
        <a:xfrm>
          <a:off x="1259259" y="3121733"/>
          <a:ext cx="5037037" cy="8804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400" kern="1200" dirty="0"/>
            <a:t>4. </a:t>
          </a:r>
          <a:r>
            <a:rPr lang="en-US" sz="2400" kern="1200" dirty="0"/>
            <a:t>Repeat Step 2,3 until no more modifications to centroids</a:t>
          </a:r>
        </a:p>
      </dsp:txBody>
      <dsp:txXfrm>
        <a:off x="1285048" y="3147522"/>
        <a:ext cx="3991289" cy="828910"/>
      </dsp:txXfrm>
    </dsp:sp>
    <dsp:sp modelId="{1947272E-BD0C-4D1A-8109-FA0A2233815F}">
      <dsp:nvSpPr>
        <dsp:cNvPr id="0" name=""/>
        <dsp:cNvSpPr/>
      </dsp:nvSpPr>
      <dsp:spPr>
        <a:xfrm>
          <a:off x="4464719" y="674374"/>
          <a:ext cx="572317" cy="5723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593490" y="674374"/>
        <a:ext cx="314775" cy="430669"/>
      </dsp:txXfrm>
    </dsp:sp>
    <dsp:sp modelId="{AB4ADC2A-0A06-4294-9338-A9A0700A956E}">
      <dsp:nvSpPr>
        <dsp:cNvPr id="0" name=""/>
        <dsp:cNvSpPr/>
      </dsp:nvSpPr>
      <dsp:spPr>
        <a:xfrm>
          <a:off x="4886571" y="1714952"/>
          <a:ext cx="572317" cy="5723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015342" y="1714952"/>
        <a:ext cx="314775" cy="430669"/>
      </dsp:txXfrm>
    </dsp:sp>
    <dsp:sp modelId="{F37472AE-BCE5-4C77-9313-FFA7FE00C021}">
      <dsp:nvSpPr>
        <dsp:cNvPr id="0" name=""/>
        <dsp:cNvSpPr/>
      </dsp:nvSpPr>
      <dsp:spPr>
        <a:xfrm>
          <a:off x="5302127" y="2755529"/>
          <a:ext cx="572317" cy="5723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430898" y="2755529"/>
        <a:ext cx="314775" cy="430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8C1504E-DBB3-4313-A776-A462A0CC9B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DAA3AF-438F-4455-BF46-C81FCCA339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69C3F-2FA5-4794-BA62-1FE5B0C4709F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E325AA-2879-4754-A8D9-456640AB96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633CDF-4139-4285-9C0F-82D80F4DAB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B632D-56D5-4085-BCE0-ED11E243F9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0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5690D-E048-4EA0-B372-6735E09B2E52}" type="datetimeFigureOut">
              <a:rPr lang="de-DE" smtClean="0"/>
              <a:t>19.10.2020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BDAB6-1DCB-4575-82D6-598410D9AD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08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N</a:t>
            </a:r>
            <a:r>
              <a:rPr lang="en-DE" dirty="0"/>
              <a:t>a</a:t>
            </a:r>
            <a:r>
              <a:rPr lang="de-DE" dirty="0"/>
              <a:t>c</a:t>
            </a:r>
            <a:r>
              <a:rPr lang="en-DE" dirty="0"/>
              <a:t>h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i</a:t>
            </a:r>
            <a:r>
              <a:rPr lang="en-DE" dirty="0"/>
              <a:t>l 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z</a:t>
            </a:r>
            <a:r>
              <a:rPr lang="en-DE" dirty="0"/>
              <a:t>ahl der </a:t>
            </a:r>
            <a:r>
              <a:rPr lang="de-DE" dirty="0"/>
              <a:t>C</a:t>
            </a:r>
            <a:r>
              <a:rPr lang="en-DE" dirty="0" err="1"/>
              <a:t>luster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BDAB6-1DCB-4575-82D6-598410D9AD8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86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BDAB6-1DCB-4575-82D6-598410D9AD8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857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BDAB6-1DCB-4575-82D6-598410D9AD8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31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9A21E56-BC46-44FA-9C8A-8687C38AEACF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2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51-C43D-48C6-AAAF-D71DE0BB1324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52143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51-C43D-48C6-AAAF-D71DE0BB1324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560478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51-C43D-48C6-AAAF-D71DE0BB1324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431481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51-C43D-48C6-AAAF-D71DE0BB1324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888620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51-C43D-48C6-AAAF-D71DE0BB1324}" type="datetime1">
              <a:rPr lang="de-DE" smtClean="0"/>
              <a:t>19.10.2020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11377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51-C43D-48C6-AAAF-D71DE0BB1324}" type="datetime1">
              <a:rPr lang="de-DE" smtClean="0"/>
              <a:t>19.10.2020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203259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51-C43D-48C6-AAAF-D71DE0BB1324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694029"/>
      </p:ext>
    </p:extLst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51-C43D-48C6-AAAF-D71DE0BB1324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669805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51-C43D-48C6-AAAF-D71DE0BB1324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927347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F181-4376-4AEF-A4DB-F10324FFC46B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55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51-C43D-48C6-AAAF-D71DE0BB1324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17114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51-C43D-48C6-AAAF-D71DE0BB1324}" type="datetime1">
              <a:rPr lang="de-DE" smtClean="0"/>
              <a:t>19.10.2020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119430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BB17-F4EB-4483-833D-0FDECDE28FD5}" type="datetime1">
              <a:rPr lang="de-DE" smtClean="0"/>
              <a:t>19.10.2020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60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574C-9C43-43AD-9117-1C740A5DA47B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71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0751-C43D-48C6-AAAF-D71DE0BB1324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501249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AEBC-9F46-4CB3-ACC2-719E4FC2C7C6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59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0751-C43D-48C6-AAAF-D71DE0BB1324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H3.4 -  K-Means-Clustering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AA12-40E0-4F00-B9FA-B4F9DC3010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16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3831C-8313-46E9-BD36-37D07225A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/>
              <a:t>Homework H3.4 </a:t>
            </a:r>
            <a:r>
              <a:rPr lang="en-US"/>
              <a:t>– Create a K-Means Clustering in Python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E0D32F-3F79-47FF-B330-90B4FBE0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4708-FE8C-44B9-8108-E08A86192F35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B8E86-E705-46E1-BE79-6E1DEE43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H3.4 -  K-Means-Clustering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333093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8954E1-1BF1-4849-B3C0-6CBA20AF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K-</a:t>
            </a:r>
            <a:r>
              <a:rPr lang="de-DE" dirty="0" err="1"/>
              <a:t>Means</a:t>
            </a:r>
            <a:r>
              <a:rPr lang="de-DE" dirty="0"/>
              <a:t> Overview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BFE4CE-4BE0-46ED-B172-D521A15C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H3.4 -  K-Means-Clustering Algorithm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8CEB38-9B2A-4416-AFE1-3EB7F64D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FFA8B2-3792-477F-91CF-1CDACF687D83}" type="datetime1">
              <a:rPr lang="de-DE" smtClean="0"/>
              <a:pPr>
                <a:spcAft>
                  <a:spcPts val="600"/>
                </a:spcAft>
              </a:pPr>
              <a:t>19.10.2020</a:t>
            </a:fld>
            <a:endParaRPr lang="de-DE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BC9CDCEF-7D56-4679-9904-52689869E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67494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995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A0A8D12-D94B-4B8F-A51B-3A95B2CE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K-Means-Clustering Algorithm </a:t>
            </a:r>
          </a:p>
        </p:txBody>
      </p:sp>
      <p:sp useBgFill="1">
        <p:nvSpPr>
          <p:cNvPr id="44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C6257-7DA4-4E2B-A31F-FFE1E401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FFFFFF"/>
                </a:solidFill>
              </a:rPr>
              <a:t>H3.4 -  K-Means-Clustering Algorithm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725F79-F8ED-44F3-A02B-F180CCD5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51C781-3E99-4C7C-8531-A0AAB0FD3D53}" type="datetime1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19.10.2020</a:t>
            </a:fld>
            <a:endParaRPr lang="de-DE">
              <a:solidFill>
                <a:srgbClr val="FFFFFF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3" name="Inhaltsplatzhalter 2">
            <a:extLst>
              <a:ext uri="{FF2B5EF4-FFF2-40B4-BE49-F238E27FC236}">
                <a16:creationId xmlns:a16="http://schemas.microsoft.com/office/drawing/2014/main" id="{CC3D1DDC-9880-4872-9FE3-79D2E95DE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714340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80267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A87465-C12E-4F79-B357-33850AC5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DE" dirty="0"/>
              <a:t>S</a:t>
            </a:r>
            <a:r>
              <a:rPr lang="de-DE" dirty="0"/>
              <a:t>o</a:t>
            </a:r>
            <a:r>
              <a:rPr lang="en-DE" dirty="0"/>
              <a:t>u</a:t>
            </a:r>
            <a:r>
              <a:rPr lang="de-DE" dirty="0"/>
              <a:t>r</a:t>
            </a:r>
            <a:r>
              <a:rPr lang="en-DE" dirty="0"/>
              <a:t>c</a:t>
            </a:r>
            <a:r>
              <a:rPr lang="de-DE" dirty="0"/>
              <a:t>e</a:t>
            </a:r>
            <a:r>
              <a:rPr lang="en-DE" dirty="0"/>
              <a:t>s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980C223-7909-4BC6-9F03-0BF140EB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H3.4 -  K-Means-Clustering Algorithm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9299EF2-7208-471B-9CFD-B9ECFCF4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B3EDE9F-EFD1-45CE-9E0C-250F365786A9}" type="datetime1">
              <a:rPr lang="de-DE" smtClean="0"/>
              <a:pPr>
                <a:spcAft>
                  <a:spcPts val="600"/>
                </a:spcAft>
              </a:pPr>
              <a:t>19.10.2020</a:t>
            </a:fld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F7B0826-C918-4B53-9287-889154B71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815074"/>
              </p:ext>
            </p:extLst>
          </p:nvPr>
        </p:nvGraphicFramePr>
        <p:xfrm>
          <a:off x="1141412" y="1911454"/>
          <a:ext cx="9906000" cy="3971821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4417403">
                  <a:extLst>
                    <a:ext uri="{9D8B030D-6E8A-4147-A177-3AD203B41FA5}">
                      <a16:colId xmlns:a16="http://schemas.microsoft.com/office/drawing/2014/main" val="2734278912"/>
                    </a:ext>
                  </a:extLst>
                </a:gridCol>
                <a:gridCol w="5488597">
                  <a:extLst>
                    <a:ext uri="{9D8B030D-6E8A-4147-A177-3AD203B41FA5}">
                      <a16:colId xmlns:a16="http://schemas.microsoft.com/office/drawing/2014/main" val="1134001633"/>
                    </a:ext>
                  </a:extLst>
                </a:gridCol>
              </a:tblGrid>
              <a:tr h="1026389">
                <a:tc>
                  <a:txBody>
                    <a:bodyPr/>
                    <a:lstStyle/>
                    <a:p>
                      <a:r>
                        <a:rPr lang="de-DE" sz="2100" b="0" cap="all" spc="150" dirty="0">
                          <a:solidFill>
                            <a:schemeClr val="lt1"/>
                          </a:solidFill>
                        </a:rPr>
                        <a:t>P</a:t>
                      </a:r>
                      <a:r>
                        <a:rPr lang="en-DE" sz="2100" b="0" cap="all" spc="150" dirty="0">
                          <a:solidFill>
                            <a:schemeClr val="lt1"/>
                          </a:solidFill>
                        </a:rPr>
                        <a:t>y</a:t>
                      </a:r>
                      <a:r>
                        <a:rPr lang="de-DE" sz="2100" b="0" cap="all" spc="150" dirty="0">
                          <a:solidFill>
                            <a:schemeClr val="lt1"/>
                          </a:solidFill>
                        </a:rPr>
                        <a:t>t</a:t>
                      </a:r>
                      <a:r>
                        <a:rPr lang="en-DE" sz="2100" b="0" cap="all" spc="150" dirty="0">
                          <a:solidFill>
                            <a:schemeClr val="lt1"/>
                          </a:solidFill>
                        </a:rPr>
                        <a:t>h</a:t>
                      </a:r>
                      <a:r>
                        <a:rPr lang="de-DE" sz="2100" b="0" cap="all" spc="150" dirty="0">
                          <a:solidFill>
                            <a:schemeClr val="lt1"/>
                          </a:solidFill>
                        </a:rPr>
                        <a:t>o</a:t>
                      </a:r>
                      <a:r>
                        <a:rPr lang="en-DE" sz="2100" b="0" cap="all" spc="150" dirty="0">
                          <a:solidFill>
                            <a:schemeClr val="lt1"/>
                          </a:solidFill>
                        </a:rPr>
                        <a:t>n C</a:t>
                      </a:r>
                      <a:r>
                        <a:rPr lang="de-DE" sz="2100" b="0" cap="all" spc="150" dirty="0">
                          <a:solidFill>
                            <a:schemeClr val="lt1"/>
                          </a:solidFill>
                        </a:rPr>
                        <a:t>o</a:t>
                      </a:r>
                      <a:r>
                        <a:rPr lang="en-DE" sz="2100" b="0" cap="all" spc="150" dirty="0">
                          <a:solidFill>
                            <a:schemeClr val="lt1"/>
                          </a:solidFill>
                        </a:rPr>
                        <a:t>d</a:t>
                      </a:r>
                      <a:r>
                        <a:rPr lang="de-DE" sz="2100" b="0" cap="all" spc="150" dirty="0">
                          <a:solidFill>
                            <a:schemeClr val="lt1"/>
                          </a:solidFill>
                        </a:rPr>
                        <a:t>e</a:t>
                      </a:r>
                      <a:r>
                        <a:rPr lang="en-DE" sz="2100" b="0" cap="all" spc="15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de-DE" sz="2100" b="0" cap="all" spc="150" dirty="0">
                          <a:solidFill>
                            <a:schemeClr val="lt1"/>
                          </a:solidFill>
                        </a:rPr>
                        <a:t>e</a:t>
                      </a:r>
                      <a:r>
                        <a:rPr lang="en-DE" sz="2100" b="0" cap="all" spc="150" dirty="0">
                          <a:solidFill>
                            <a:schemeClr val="lt1"/>
                          </a:solidFill>
                        </a:rPr>
                        <a:t>x</a:t>
                      </a:r>
                      <a:r>
                        <a:rPr lang="de-DE" sz="2100" b="0" cap="all" spc="150" dirty="0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lang="en-DE" sz="2100" b="0" cap="all" spc="150" dirty="0">
                          <a:solidFill>
                            <a:schemeClr val="lt1"/>
                          </a:solidFill>
                        </a:rPr>
                        <a:t>m</a:t>
                      </a:r>
                      <a:r>
                        <a:rPr lang="de-DE" sz="2100" b="0" cap="all" spc="150" dirty="0">
                          <a:solidFill>
                            <a:schemeClr val="lt1"/>
                          </a:solidFill>
                        </a:rPr>
                        <a:t>p</a:t>
                      </a:r>
                      <a:r>
                        <a:rPr lang="en-DE" sz="2100" b="0" cap="all" spc="150" dirty="0">
                          <a:solidFill>
                            <a:schemeClr val="lt1"/>
                          </a:solidFill>
                        </a:rPr>
                        <a:t>l</a:t>
                      </a:r>
                      <a:r>
                        <a:rPr lang="de-DE" sz="2100" b="0" cap="all" spc="150" dirty="0">
                          <a:solidFill>
                            <a:schemeClr val="lt1"/>
                          </a:solidFill>
                        </a:rPr>
                        <a:t>e</a:t>
                      </a:r>
                      <a:r>
                        <a:rPr lang="en-DE" sz="2100" b="0" cap="all" spc="150" dirty="0">
                          <a:solidFill>
                            <a:schemeClr val="lt1"/>
                          </a:solidFill>
                        </a:rPr>
                        <a:t>s</a:t>
                      </a:r>
                      <a:endParaRPr lang="de-DE" sz="21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76288" marR="176288" marT="176288" marB="176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100" b="0" i="0" u="none" strike="noStrike" kern="1200" cap="all" spc="15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https://benalexkeen.com/k-means-clustering-in-python/</a:t>
                      </a:r>
                      <a:endParaRPr lang="de-DE" sz="21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76288" marR="176288" marT="176288" marB="17628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426768"/>
                  </a:ext>
                </a:extLst>
              </a:tr>
              <a:tr h="1418140">
                <a:tc>
                  <a:txBody>
                    <a:bodyPr/>
                    <a:lstStyle/>
                    <a:p>
                      <a:endParaRPr lang="de-DE" sz="2100" b="0" kern="1200" cap="all" spc="15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6288" marR="176288" marT="176288" marB="176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1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https://towardsdatascience.com/understanding-k-means-clustering-in-machine-learning-6a6e67336aa1?gi=125404eb821</a:t>
                      </a:r>
                    </a:p>
                    <a:p>
                      <a:endParaRPr lang="de-DE" sz="2100" b="0" kern="1200" cap="all" spc="15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6288" marR="176288" marT="176288" marB="176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09059"/>
                  </a:ext>
                </a:extLst>
              </a:tr>
              <a:tr h="654225">
                <a:tc>
                  <a:txBody>
                    <a:bodyPr/>
                    <a:lstStyle/>
                    <a:p>
                      <a:r>
                        <a:rPr lang="de-DE" sz="21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Yo</a:t>
                      </a:r>
                      <a:r>
                        <a:rPr lang="en-DE" sz="21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de-DE" sz="21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DE" sz="21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de-DE" sz="21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DE" sz="21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de-DE" sz="21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DE" sz="2100" b="0" kern="1200" cap="all" spc="15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de-DE" sz="21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DE" sz="21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de-DE" sz="21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DE" sz="21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de-DE" sz="2100" b="0" kern="1200" cap="all" spc="15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6288" marR="176288" marT="176288" marB="176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21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https://www.youtube.com/watch?v=Gn6fPYD1oIU</a:t>
                      </a:r>
                    </a:p>
                  </a:txBody>
                  <a:tcPr marL="176288" marR="176288" marT="176288" marB="17628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7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745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28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Wingdings</vt:lpstr>
      <vt:lpstr>Schaltkreis</vt:lpstr>
      <vt:lpstr>Homework H3.4 – Create a K-Means Clustering in Python</vt:lpstr>
      <vt:lpstr>K-Means Overview</vt:lpstr>
      <vt:lpstr>K-Means-Clustering Algorithm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H3.4 – Create a K-Means Clustering in Python</dc:title>
  <dc:creator>Lucas Krauter</dc:creator>
  <cp:lastModifiedBy>Hermann Voellinger</cp:lastModifiedBy>
  <cp:revision>3</cp:revision>
  <dcterms:created xsi:type="dcterms:W3CDTF">2020-10-15T16:15:46Z</dcterms:created>
  <dcterms:modified xsi:type="dcterms:W3CDTF">2020-10-19T11:17:04Z</dcterms:modified>
</cp:coreProperties>
</file>