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6" r:id="rId5"/>
    <p:sldId id="267" r:id="rId6"/>
    <p:sldId id="263" r:id="rId7"/>
    <p:sldId id="258" r:id="rId8"/>
    <p:sldId id="260" r:id="rId9"/>
    <p:sldId id="261" r:id="rId10"/>
    <p:sldId id="262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6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7B8C2-128B-4513-9B12-20E5659F96F7}" v="437" dt="2020-10-15T14:37:32.637"/>
    <p1510:client id="{1C66250D-B9A5-441A-970A-29048840D4BF}" v="598" dt="2020-10-15T12:14:31.412"/>
    <p1510:client id="{24572A44-741F-4828-B1B3-363459339AFA}" v="7" dt="2020-10-15T08:13:42.619"/>
    <p1510:client id="{2E875D1F-25EC-4875-80DC-B70C8D116E05}" v="6" dt="2020-10-15T08:15:35.977"/>
    <p1510:client id="{5A00721E-7CAF-476C-866A-DA98D93C4B75}" v="91" dt="2020-10-15T08:23:28.968"/>
    <p1510:client id="{80AE0218-50FB-4F12-BCF1-AA9F8868EB4D}" v="443" dt="2020-10-15T12:41:01.076"/>
    <p1510:client id="{88206CD3-B6BB-45F7-8F9F-5AFE80FBB77D}" v="823" dt="2020-10-15T08:32:43.117"/>
    <p1510:client id="{89226028-BFE0-403C-95EA-5E042921F373}" v="145" dt="2020-10-15T08:34:17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r Robin (inf18046)" userId="S::inf18046@lehre.dhbw-stuttgart.de::c24b447c-7fa6-4c4f-a52b-cacaab4281bd" providerId="AD" clId="Web-{89226028-BFE0-403C-95EA-5E042921F373}"/>
    <pc:docChg chg="modSld">
      <pc:chgData name="Beer Robin (inf18046)" userId="S::inf18046@lehre.dhbw-stuttgart.de::c24b447c-7fa6-4c4f-a52b-cacaab4281bd" providerId="AD" clId="Web-{89226028-BFE0-403C-95EA-5E042921F373}" dt="2020-10-15T08:34:10.961" v="117"/>
      <pc:docMkLst>
        <pc:docMk/>
      </pc:docMkLst>
      <pc:sldChg chg="modSp">
        <pc:chgData name="Beer Robin (inf18046)" userId="S::inf18046@lehre.dhbw-stuttgart.de::c24b447c-7fa6-4c4f-a52b-cacaab4281bd" providerId="AD" clId="Web-{89226028-BFE0-403C-95EA-5E042921F373}" dt="2020-10-15T08:34:10.961" v="117"/>
        <pc:sldMkLst>
          <pc:docMk/>
          <pc:sldMk cId="2185232749" sldId="264"/>
        </pc:sldMkLst>
        <pc:graphicFrameChg chg="mod modGraphic">
          <ac:chgData name="Beer Robin (inf18046)" userId="S::inf18046@lehre.dhbw-stuttgart.de::c24b447c-7fa6-4c4f-a52b-cacaab4281bd" providerId="AD" clId="Web-{89226028-BFE0-403C-95EA-5E042921F373}" dt="2020-10-15T08:34:10.961" v="117"/>
          <ac:graphicFrameMkLst>
            <pc:docMk/>
            <pc:sldMk cId="2185232749" sldId="264"/>
            <ac:graphicFrameMk id="5" creationId="{1B918EAE-B9DF-4194-B6FD-B939F9D917C0}"/>
          </ac:graphicFrameMkLst>
        </pc:graphicFrameChg>
      </pc:sldChg>
    </pc:docChg>
  </pc:docChgLst>
  <pc:docChgLst>
    <pc:chgData name="Beer Robin (inf18046)" userId="S::inf18046@lehre.dhbw-stuttgart.de::c24b447c-7fa6-4c4f-a52b-cacaab4281bd" providerId="AD" clId="Web-{5A00721E-7CAF-476C-866A-DA98D93C4B75}"/>
    <pc:docChg chg="addSld modSld">
      <pc:chgData name="Beer Robin (inf18046)" userId="S::inf18046@lehre.dhbw-stuttgart.de::c24b447c-7fa6-4c4f-a52b-cacaab4281bd" providerId="AD" clId="Web-{5A00721E-7CAF-476C-866A-DA98D93C4B75}" dt="2020-10-15T08:23:28.968" v="88"/>
      <pc:docMkLst>
        <pc:docMk/>
      </pc:docMkLst>
      <pc:sldChg chg="addSp delSp modSp">
        <pc:chgData name="Beer Robin (inf18046)" userId="S::inf18046@lehre.dhbw-stuttgart.de::c24b447c-7fa6-4c4f-a52b-cacaab4281bd" providerId="AD" clId="Web-{5A00721E-7CAF-476C-866A-DA98D93C4B75}" dt="2020-10-15T08:23:28.968" v="88"/>
        <pc:sldMkLst>
          <pc:docMk/>
          <pc:sldMk cId="2185232749" sldId="264"/>
        </pc:sldMkLst>
        <pc:graphicFrameChg chg="mod modGraphic">
          <ac:chgData name="Beer Robin (inf18046)" userId="S::inf18046@lehre.dhbw-stuttgart.de::c24b447c-7fa6-4c4f-a52b-cacaab4281bd" providerId="AD" clId="Web-{5A00721E-7CAF-476C-866A-DA98D93C4B75}" dt="2020-10-15T08:23:28.968" v="88"/>
          <ac:graphicFrameMkLst>
            <pc:docMk/>
            <pc:sldMk cId="2185232749" sldId="264"/>
            <ac:graphicFrameMk id="5" creationId="{1B918EAE-B9DF-4194-B6FD-B939F9D917C0}"/>
          </ac:graphicFrameMkLst>
        </pc:graphicFrameChg>
        <pc:picChg chg="add mod">
          <ac:chgData name="Beer Robin (inf18046)" userId="S::inf18046@lehre.dhbw-stuttgart.de::c24b447c-7fa6-4c4f-a52b-cacaab4281bd" providerId="AD" clId="Web-{5A00721E-7CAF-476C-866A-DA98D93C4B75}" dt="2020-10-15T08:22:27.419" v="63" actId="1076"/>
          <ac:picMkLst>
            <pc:docMk/>
            <pc:sldMk cId="2185232749" sldId="264"/>
            <ac:picMk id="6" creationId="{4D3EF81D-9684-4EE9-96A4-464BEBCBDD51}"/>
          </ac:picMkLst>
        </pc:picChg>
        <pc:picChg chg="mod">
          <ac:chgData name="Beer Robin (inf18046)" userId="S::inf18046@lehre.dhbw-stuttgart.de::c24b447c-7fa6-4c4f-a52b-cacaab4281bd" providerId="AD" clId="Web-{5A00721E-7CAF-476C-866A-DA98D93C4B75}" dt="2020-10-15T08:17:10.803" v="2" actId="1076"/>
          <ac:picMkLst>
            <pc:docMk/>
            <pc:sldMk cId="2185232749" sldId="264"/>
            <ac:picMk id="7" creationId="{96AE3D8F-7835-4276-8540-D17E19A197FF}"/>
          </ac:picMkLst>
        </pc:picChg>
        <pc:picChg chg="add del">
          <ac:chgData name="Beer Robin (inf18046)" userId="S::inf18046@lehre.dhbw-stuttgart.de::c24b447c-7fa6-4c4f-a52b-cacaab4281bd" providerId="AD" clId="Web-{5A00721E-7CAF-476C-866A-DA98D93C4B75}" dt="2020-10-15T08:18:39.008" v="14"/>
          <ac:picMkLst>
            <pc:docMk/>
            <pc:sldMk cId="2185232749" sldId="264"/>
            <ac:picMk id="10" creationId="{E20ACF9D-2511-48A6-ABF9-D8FEB4730AD7}"/>
          </ac:picMkLst>
        </pc:picChg>
        <pc:picChg chg="add mod">
          <ac:chgData name="Beer Robin (inf18046)" userId="S::inf18046@lehre.dhbw-stuttgart.de::c24b447c-7fa6-4c4f-a52b-cacaab4281bd" providerId="AD" clId="Web-{5A00721E-7CAF-476C-866A-DA98D93C4B75}" dt="2020-10-15T08:19:15.884" v="21" actId="1076"/>
          <ac:picMkLst>
            <pc:docMk/>
            <pc:sldMk cId="2185232749" sldId="264"/>
            <ac:picMk id="12" creationId="{8E965EE5-63D2-4479-A962-BA2BD4FBFBD0}"/>
          </ac:picMkLst>
        </pc:picChg>
        <pc:picChg chg="add mod">
          <ac:chgData name="Beer Robin (inf18046)" userId="S::inf18046@lehre.dhbw-stuttgart.de::c24b447c-7fa6-4c4f-a52b-cacaab4281bd" providerId="AD" clId="Web-{5A00721E-7CAF-476C-866A-DA98D93C4B75}" dt="2020-10-15T08:19:50.088" v="26" actId="1076"/>
          <ac:picMkLst>
            <pc:docMk/>
            <pc:sldMk cId="2185232749" sldId="264"/>
            <ac:picMk id="14" creationId="{1A8F9011-5EB7-4B28-907A-0E25274C3A32}"/>
          </ac:picMkLst>
        </pc:picChg>
        <pc:picChg chg="add del mod">
          <ac:chgData name="Beer Robin (inf18046)" userId="S::inf18046@lehre.dhbw-stuttgart.de::c24b447c-7fa6-4c4f-a52b-cacaab4281bd" providerId="AD" clId="Web-{5A00721E-7CAF-476C-866A-DA98D93C4B75}" dt="2020-10-15T08:20:05.463" v="30"/>
          <ac:picMkLst>
            <pc:docMk/>
            <pc:sldMk cId="2185232749" sldId="264"/>
            <ac:picMk id="16" creationId="{483F87F1-C99E-4D8F-9D9C-9EE364EF0AA8}"/>
          </ac:picMkLst>
        </pc:picChg>
        <pc:picChg chg="add mod">
          <ac:chgData name="Beer Robin (inf18046)" userId="S::inf18046@lehre.dhbw-stuttgart.de::c24b447c-7fa6-4c4f-a52b-cacaab4281bd" providerId="AD" clId="Web-{5A00721E-7CAF-476C-866A-DA98D93C4B75}" dt="2020-10-15T08:20:22.870" v="36" actId="1076"/>
          <ac:picMkLst>
            <pc:docMk/>
            <pc:sldMk cId="2185232749" sldId="264"/>
            <ac:picMk id="18" creationId="{A5542E3F-E8E1-4A45-B021-504D338BC19F}"/>
          </ac:picMkLst>
        </pc:picChg>
        <pc:picChg chg="add mod">
          <ac:chgData name="Beer Robin (inf18046)" userId="S::inf18046@lehre.dhbw-stuttgart.de::c24b447c-7fa6-4c4f-a52b-cacaab4281bd" providerId="AD" clId="Web-{5A00721E-7CAF-476C-866A-DA98D93C4B75}" dt="2020-10-15T08:21:37.012" v="55" actId="1076"/>
          <ac:picMkLst>
            <pc:docMk/>
            <pc:sldMk cId="2185232749" sldId="264"/>
            <ac:picMk id="20" creationId="{7E460F91-BF3D-4B21-9A80-71CA09783F46}"/>
          </ac:picMkLst>
        </pc:picChg>
        <pc:picChg chg="add mod">
          <ac:chgData name="Beer Robin (inf18046)" userId="S::inf18046@lehre.dhbw-stuttgart.de::c24b447c-7fa6-4c4f-a52b-cacaab4281bd" providerId="AD" clId="Web-{5A00721E-7CAF-476C-866A-DA98D93C4B75}" dt="2020-10-15T08:21:50.715" v="57" actId="1076"/>
          <ac:picMkLst>
            <pc:docMk/>
            <pc:sldMk cId="2185232749" sldId="264"/>
            <ac:picMk id="21" creationId="{350D3E5D-4B62-463A-9405-8829469F1547}"/>
          </ac:picMkLst>
        </pc:picChg>
        <pc:picChg chg="add mod">
          <ac:chgData name="Beer Robin (inf18046)" userId="S::inf18046@lehre.dhbw-stuttgart.de::c24b447c-7fa6-4c4f-a52b-cacaab4281bd" providerId="AD" clId="Web-{5A00721E-7CAF-476C-866A-DA98D93C4B75}" dt="2020-10-15T08:22:11.325" v="61" actId="1076"/>
          <ac:picMkLst>
            <pc:docMk/>
            <pc:sldMk cId="2185232749" sldId="264"/>
            <ac:picMk id="22" creationId="{45F68166-3C4E-42F9-B8A4-FBD9CAD2790A}"/>
          </ac:picMkLst>
        </pc:picChg>
        <pc:picChg chg="add mod">
          <ac:chgData name="Beer Robin (inf18046)" userId="S::inf18046@lehre.dhbw-stuttgart.de::c24b447c-7fa6-4c4f-a52b-cacaab4281bd" providerId="AD" clId="Web-{5A00721E-7CAF-476C-866A-DA98D93C4B75}" dt="2020-10-15T08:22:40.060" v="65" actId="1076"/>
          <ac:picMkLst>
            <pc:docMk/>
            <pc:sldMk cId="2185232749" sldId="264"/>
            <ac:picMk id="23" creationId="{184D4F43-A5D3-4FAB-B7DF-C24E97080F67}"/>
          </ac:picMkLst>
        </pc:picChg>
        <pc:picChg chg="add mod">
          <ac:chgData name="Beer Robin (inf18046)" userId="S::inf18046@lehre.dhbw-stuttgart.de::c24b447c-7fa6-4c4f-a52b-cacaab4281bd" providerId="AD" clId="Web-{5A00721E-7CAF-476C-866A-DA98D93C4B75}" dt="2020-10-15T08:22:55.545" v="67" actId="1076"/>
          <ac:picMkLst>
            <pc:docMk/>
            <pc:sldMk cId="2185232749" sldId="264"/>
            <ac:picMk id="24" creationId="{900D6D7E-084E-42FF-8904-573050E7CED7}"/>
          </ac:picMkLst>
        </pc:picChg>
      </pc:sldChg>
      <pc:sldChg chg="addSp delSp new">
        <pc:chgData name="Beer Robin (inf18046)" userId="S::inf18046@lehre.dhbw-stuttgart.de::c24b447c-7fa6-4c4f-a52b-cacaab4281bd" providerId="AD" clId="Web-{5A00721E-7CAF-476C-866A-DA98D93C4B75}" dt="2020-10-15T08:18:02.476" v="7"/>
        <pc:sldMkLst>
          <pc:docMk/>
          <pc:sldMk cId="2355140024" sldId="266"/>
        </pc:sldMkLst>
        <pc:picChg chg="add del">
          <ac:chgData name="Beer Robin (inf18046)" userId="S::inf18046@lehre.dhbw-stuttgart.de::c24b447c-7fa6-4c4f-a52b-cacaab4281bd" providerId="AD" clId="Web-{5A00721E-7CAF-476C-866A-DA98D93C4B75}" dt="2020-10-15T08:18:02.476" v="7"/>
          <ac:picMkLst>
            <pc:docMk/>
            <pc:sldMk cId="2355140024" sldId="266"/>
            <ac:picMk id="5" creationId="{EAA360BE-92D1-4401-9B74-423513D6B802}"/>
          </ac:picMkLst>
        </pc:picChg>
      </pc:sldChg>
    </pc:docChg>
  </pc:docChgLst>
  <pc:docChgLst>
    <pc:chgData name="Beer Robin (inf18046)" userId="S::inf18046@lehre.dhbw-stuttgart.de::c24b447c-7fa6-4c4f-a52b-cacaab4281bd" providerId="AD" clId="Web-{80AE0218-50FB-4F12-BCF1-AA9F8868EB4D}"/>
    <pc:docChg chg="modSld">
      <pc:chgData name="Beer Robin (inf18046)" userId="S::inf18046@lehre.dhbw-stuttgart.de::c24b447c-7fa6-4c4f-a52b-cacaab4281bd" providerId="AD" clId="Web-{80AE0218-50FB-4F12-BCF1-AA9F8868EB4D}" dt="2020-10-15T12:40:50.092" v="401"/>
      <pc:docMkLst>
        <pc:docMk/>
      </pc:docMkLst>
      <pc:sldChg chg="modSp">
        <pc:chgData name="Beer Robin (inf18046)" userId="S::inf18046@lehre.dhbw-stuttgart.de::c24b447c-7fa6-4c4f-a52b-cacaab4281bd" providerId="AD" clId="Web-{80AE0218-50FB-4F12-BCF1-AA9F8868EB4D}" dt="2020-10-15T12:40:50.092" v="401"/>
        <pc:sldMkLst>
          <pc:docMk/>
          <pc:sldMk cId="4199619934" sldId="266"/>
        </pc:sldMkLst>
        <pc:graphicFrameChg chg="mod modGraphic">
          <ac:chgData name="Beer Robin (inf18046)" userId="S::inf18046@lehre.dhbw-stuttgart.de::c24b447c-7fa6-4c4f-a52b-cacaab4281bd" providerId="AD" clId="Web-{80AE0218-50FB-4F12-BCF1-AA9F8868EB4D}" dt="2020-10-15T12:40:50.092" v="401"/>
          <ac:graphicFrameMkLst>
            <pc:docMk/>
            <pc:sldMk cId="4199619934" sldId="266"/>
            <ac:graphicFrameMk id="5" creationId="{1B918EAE-B9DF-4194-B6FD-B939F9D917C0}"/>
          </ac:graphicFrameMkLst>
        </pc:graphicFrameChg>
      </pc:sldChg>
    </pc:docChg>
  </pc:docChgLst>
  <pc:docChgLst>
    <pc:chgData name="Beer Robin (inf18046)" userId="S::inf18046@lehre.dhbw-stuttgart.de::c24b447c-7fa6-4c4f-a52b-cacaab4281bd" providerId="AD" clId="Web-{2E875D1F-25EC-4875-80DC-B70C8D116E05}"/>
    <pc:docChg chg="modSld">
      <pc:chgData name="Beer Robin (inf18046)" userId="S::inf18046@lehre.dhbw-stuttgart.de::c24b447c-7fa6-4c4f-a52b-cacaab4281bd" providerId="AD" clId="Web-{2E875D1F-25EC-4875-80DC-B70C8D116E05}" dt="2020-10-15T08:15:35.977" v="5" actId="1076"/>
      <pc:docMkLst>
        <pc:docMk/>
      </pc:docMkLst>
      <pc:sldChg chg="addSp modSp">
        <pc:chgData name="Beer Robin (inf18046)" userId="S::inf18046@lehre.dhbw-stuttgart.de::c24b447c-7fa6-4c4f-a52b-cacaab4281bd" providerId="AD" clId="Web-{2E875D1F-25EC-4875-80DC-B70C8D116E05}" dt="2020-10-15T08:15:35.977" v="5" actId="1076"/>
        <pc:sldMkLst>
          <pc:docMk/>
          <pc:sldMk cId="2185232749" sldId="264"/>
        </pc:sldMkLst>
        <pc:graphicFrameChg chg="mod modGraphic">
          <ac:chgData name="Beer Robin (inf18046)" userId="S::inf18046@lehre.dhbw-stuttgart.de::c24b447c-7fa6-4c4f-a52b-cacaab4281bd" providerId="AD" clId="Web-{2E875D1F-25EC-4875-80DC-B70C8D116E05}" dt="2020-10-15T08:15:01.976" v="3"/>
          <ac:graphicFrameMkLst>
            <pc:docMk/>
            <pc:sldMk cId="2185232749" sldId="264"/>
            <ac:graphicFrameMk id="5" creationId="{1B918EAE-B9DF-4194-B6FD-B939F9D917C0}"/>
          </ac:graphicFrameMkLst>
        </pc:graphicFrameChg>
        <pc:picChg chg="add mod">
          <ac:chgData name="Beer Robin (inf18046)" userId="S::inf18046@lehre.dhbw-stuttgart.de::c24b447c-7fa6-4c4f-a52b-cacaab4281bd" providerId="AD" clId="Web-{2E875D1F-25EC-4875-80DC-B70C8D116E05}" dt="2020-10-15T08:15:35.977" v="5" actId="1076"/>
          <ac:picMkLst>
            <pc:docMk/>
            <pc:sldMk cId="2185232749" sldId="264"/>
            <ac:picMk id="7" creationId="{96AE3D8F-7835-4276-8540-D17E19A197FF}"/>
          </ac:picMkLst>
        </pc:picChg>
      </pc:sldChg>
    </pc:docChg>
  </pc:docChgLst>
  <pc:docChgLst>
    <pc:chgData name="Beer Robin (inf18046)" userId="S::inf18046@lehre.dhbw-stuttgart.de::c24b447c-7fa6-4c4f-a52b-cacaab4281bd" providerId="AD" clId="Web-{24572A44-741F-4828-B1B3-363459339AFA}"/>
    <pc:docChg chg="modSld">
      <pc:chgData name="Beer Robin (inf18046)" userId="S::inf18046@lehre.dhbw-stuttgart.de::c24b447c-7fa6-4c4f-a52b-cacaab4281bd" providerId="AD" clId="Web-{24572A44-741F-4828-B1B3-363459339AFA}" dt="2020-10-15T08:13:42.619" v="5"/>
      <pc:docMkLst>
        <pc:docMk/>
      </pc:docMkLst>
      <pc:sldChg chg="addSp delSp modSp">
        <pc:chgData name="Beer Robin (inf18046)" userId="S::inf18046@lehre.dhbw-stuttgart.de::c24b447c-7fa6-4c4f-a52b-cacaab4281bd" providerId="AD" clId="Web-{24572A44-741F-4828-B1B3-363459339AFA}" dt="2020-10-15T08:13:42.619" v="5"/>
        <pc:sldMkLst>
          <pc:docMk/>
          <pc:sldMk cId="2185232749" sldId="264"/>
        </pc:sldMkLst>
        <pc:graphicFrameChg chg="add mod modGraphic">
          <ac:chgData name="Beer Robin (inf18046)" userId="S::inf18046@lehre.dhbw-stuttgart.de::c24b447c-7fa6-4c4f-a52b-cacaab4281bd" providerId="AD" clId="Web-{24572A44-741F-4828-B1B3-363459339AFA}" dt="2020-10-15T08:13:22.900" v="3"/>
          <ac:graphicFrameMkLst>
            <pc:docMk/>
            <pc:sldMk cId="2185232749" sldId="264"/>
            <ac:graphicFrameMk id="5" creationId="{1B918EAE-B9DF-4194-B6FD-B939F9D917C0}"/>
          </ac:graphicFrameMkLst>
        </pc:graphicFrameChg>
        <pc:picChg chg="add del mod">
          <ac:chgData name="Beer Robin (inf18046)" userId="S::inf18046@lehre.dhbw-stuttgart.de::c24b447c-7fa6-4c4f-a52b-cacaab4281bd" providerId="AD" clId="Web-{24572A44-741F-4828-B1B3-363459339AFA}" dt="2020-10-15T08:13:42.619" v="5"/>
          <ac:picMkLst>
            <pc:docMk/>
            <pc:sldMk cId="2185232749" sldId="264"/>
            <ac:picMk id="6" creationId="{1E32CE58-D5C1-4C8E-96CE-299FEE19D3CE}"/>
          </ac:picMkLst>
        </pc:picChg>
      </pc:sldChg>
    </pc:docChg>
  </pc:docChgLst>
  <pc:docChgLst>
    <pc:chgData name="Beer Robin (inf18046)" userId="S::inf18046@lehre.dhbw-stuttgart.de::c24b447c-7fa6-4c4f-a52b-cacaab4281bd" providerId="AD" clId="Web-{88206CD3-B6BB-45F7-8F9F-5AFE80FBB77D}"/>
    <pc:docChg chg="modSld">
      <pc:chgData name="Beer Robin (inf18046)" userId="S::inf18046@lehre.dhbw-stuttgart.de::c24b447c-7fa6-4c4f-a52b-cacaab4281bd" providerId="AD" clId="Web-{88206CD3-B6BB-45F7-8F9F-5AFE80FBB77D}" dt="2020-10-15T08:32:41.227" v="797"/>
      <pc:docMkLst>
        <pc:docMk/>
      </pc:docMkLst>
      <pc:sldChg chg="modSp">
        <pc:chgData name="Beer Robin (inf18046)" userId="S::inf18046@lehre.dhbw-stuttgart.de::c24b447c-7fa6-4c4f-a52b-cacaab4281bd" providerId="AD" clId="Web-{88206CD3-B6BB-45F7-8F9F-5AFE80FBB77D}" dt="2020-10-15T08:32:41.227" v="797"/>
        <pc:sldMkLst>
          <pc:docMk/>
          <pc:sldMk cId="2185232749" sldId="264"/>
        </pc:sldMkLst>
        <pc:graphicFrameChg chg="mod modGraphic">
          <ac:chgData name="Beer Robin (inf18046)" userId="S::inf18046@lehre.dhbw-stuttgart.de::c24b447c-7fa6-4c4f-a52b-cacaab4281bd" providerId="AD" clId="Web-{88206CD3-B6BB-45F7-8F9F-5AFE80FBB77D}" dt="2020-10-15T08:32:41.227" v="797"/>
          <ac:graphicFrameMkLst>
            <pc:docMk/>
            <pc:sldMk cId="2185232749" sldId="264"/>
            <ac:graphicFrameMk id="5" creationId="{1B918EAE-B9DF-4194-B6FD-B939F9D917C0}"/>
          </ac:graphicFrameMkLst>
        </pc:graphicFrameChg>
      </pc:sldChg>
    </pc:docChg>
  </pc:docChgLst>
  <pc:docChgLst>
    <pc:chgData name="Beer Robin (inf18046)" userId="S::inf18046@lehre.dhbw-stuttgart.de::c24b447c-7fa6-4c4f-a52b-cacaab4281bd" providerId="AD" clId="Web-{1C66250D-B9A5-441A-970A-29048840D4BF}"/>
    <pc:docChg chg="addSld delSld modSld">
      <pc:chgData name="Beer Robin (inf18046)" userId="S::inf18046@lehre.dhbw-stuttgart.de::c24b447c-7fa6-4c4f-a52b-cacaab4281bd" providerId="AD" clId="Web-{1C66250D-B9A5-441A-970A-29048840D4BF}" dt="2020-10-15T12:14:31.412" v="570"/>
      <pc:docMkLst>
        <pc:docMk/>
      </pc:docMkLst>
      <pc:sldChg chg="modSp">
        <pc:chgData name="Beer Robin (inf18046)" userId="S::inf18046@lehre.dhbw-stuttgart.de::c24b447c-7fa6-4c4f-a52b-cacaab4281bd" providerId="AD" clId="Web-{1C66250D-B9A5-441A-970A-29048840D4BF}" dt="2020-10-15T11:38:07.153" v="12"/>
        <pc:sldMkLst>
          <pc:docMk/>
          <pc:sldMk cId="2185232749" sldId="264"/>
        </pc:sldMkLst>
        <pc:graphicFrameChg chg="modGraphic">
          <ac:chgData name="Beer Robin (inf18046)" userId="S::inf18046@lehre.dhbw-stuttgart.de::c24b447c-7fa6-4c4f-a52b-cacaab4281bd" providerId="AD" clId="Web-{1C66250D-B9A5-441A-970A-29048840D4BF}" dt="2020-10-15T11:38:07.153" v="12"/>
          <ac:graphicFrameMkLst>
            <pc:docMk/>
            <pc:sldMk cId="2185232749" sldId="264"/>
            <ac:graphicFrameMk id="5" creationId="{1B918EAE-B9DF-4194-B6FD-B939F9D917C0}"/>
          </ac:graphicFrameMkLst>
        </pc:graphicFrameChg>
      </pc:sldChg>
      <pc:sldChg chg="del">
        <pc:chgData name="Beer Robin (inf18046)" userId="S::inf18046@lehre.dhbw-stuttgart.de::c24b447c-7fa6-4c4f-a52b-cacaab4281bd" providerId="AD" clId="Web-{1C66250D-B9A5-441A-970A-29048840D4BF}" dt="2020-10-15T11:51:19.121" v="14"/>
        <pc:sldMkLst>
          <pc:docMk/>
          <pc:sldMk cId="1406008815" sldId="265"/>
        </pc:sldMkLst>
      </pc:sldChg>
      <pc:sldChg chg="del">
        <pc:chgData name="Beer Robin (inf18046)" userId="S::inf18046@lehre.dhbw-stuttgart.de::c24b447c-7fa6-4c4f-a52b-cacaab4281bd" providerId="AD" clId="Web-{1C66250D-B9A5-441A-970A-29048840D4BF}" dt="2020-10-15T11:16:56.154" v="0"/>
        <pc:sldMkLst>
          <pc:docMk/>
          <pc:sldMk cId="2355140024" sldId="266"/>
        </pc:sldMkLst>
      </pc:sldChg>
      <pc:sldChg chg="addSp delSp modSp add replId">
        <pc:chgData name="Beer Robin (inf18046)" userId="S::inf18046@lehre.dhbw-stuttgart.de::c24b447c-7fa6-4c4f-a52b-cacaab4281bd" providerId="AD" clId="Web-{1C66250D-B9A5-441A-970A-29048840D4BF}" dt="2020-10-15T12:14:31.412" v="570"/>
        <pc:sldMkLst>
          <pc:docMk/>
          <pc:sldMk cId="4199619934" sldId="266"/>
        </pc:sldMkLst>
        <pc:spChg chg="del">
          <ac:chgData name="Beer Robin (inf18046)" userId="S::inf18046@lehre.dhbw-stuttgart.de::c24b447c-7fa6-4c4f-a52b-cacaab4281bd" providerId="AD" clId="Web-{1C66250D-B9A5-441A-970A-29048840D4BF}" dt="2020-10-15T11:51:25.746" v="15"/>
          <ac:spMkLst>
            <pc:docMk/>
            <pc:sldMk cId="4199619934" sldId="266"/>
            <ac:spMk id="2" creationId="{A726C4B1-5517-43E8-8EE8-629633AD189C}"/>
          </ac:spMkLst>
        </pc:spChg>
        <pc:spChg chg="add del mod">
          <ac:chgData name="Beer Robin (inf18046)" userId="S::inf18046@lehre.dhbw-stuttgart.de::c24b447c-7fa6-4c4f-a52b-cacaab4281bd" providerId="AD" clId="Web-{1C66250D-B9A5-441A-970A-29048840D4BF}" dt="2020-10-15T11:51:29.074" v="16"/>
          <ac:spMkLst>
            <pc:docMk/>
            <pc:sldMk cId="4199619934" sldId="266"/>
            <ac:spMk id="9" creationId="{5EBA7B6B-BCE0-42D7-8087-B30B06824EE0}"/>
          </ac:spMkLst>
        </pc:spChg>
        <pc:graphicFrameChg chg="mod modGraphic">
          <ac:chgData name="Beer Robin (inf18046)" userId="S::inf18046@lehre.dhbw-stuttgart.de::c24b447c-7fa6-4c4f-a52b-cacaab4281bd" providerId="AD" clId="Web-{1C66250D-B9A5-441A-970A-29048840D4BF}" dt="2020-10-15T12:14:31.412" v="570"/>
          <ac:graphicFrameMkLst>
            <pc:docMk/>
            <pc:sldMk cId="4199619934" sldId="266"/>
            <ac:graphicFrameMk id="5" creationId="{1B918EAE-B9DF-4194-B6FD-B939F9D917C0}"/>
          </ac:graphicFrameMkLst>
        </pc:graphicFrameChg>
        <pc:picChg chg="mod">
          <ac:chgData name="Beer Robin (inf18046)" userId="S::inf18046@lehre.dhbw-stuttgart.de::c24b447c-7fa6-4c4f-a52b-cacaab4281bd" providerId="AD" clId="Web-{1C66250D-B9A5-441A-970A-29048840D4BF}" dt="2020-10-15T11:54:28.577" v="74" actId="1076"/>
          <ac:picMkLst>
            <pc:docMk/>
            <pc:sldMk cId="4199619934" sldId="266"/>
            <ac:picMk id="6" creationId="{4D3EF81D-9684-4EE9-96A4-464BEBCBDD51}"/>
          </ac:picMkLst>
        </pc:picChg>
        <pc:picChg chg="mod">
          <ac:chgData name="Beer Robin (inf18046)" userId="S::inf18046@lehre.dhbw-stuttgart.de::c24b447c-7fa6-4c4f-a52b-cacaab4281bd" providerId="AD" clId="Web-{1C66250D-B9A5-441A-970A-29048840D4BF}" dt="2020-10-15T11:54:31.046" v="75" actId="1076"/>
          <ac:picMkLst>
            <pc:docMk/>
            <pc:sldMk cId="4199619934" sldId="266"/>
            <ac:picMk id="7" creationId="{96AE3D8F-7835-4276-8540-D17E19A197FF}"/>
          </ac:picMkLst>
        </pc:picChg>
        <pc:picChg chg="mod">
          <ac:chgData name="Beer Robin (inf18046)" userId="S::inf18046@lehre.dhbw-stuttgart.de::c24b447c-7fa6-4c4f-a52b-cacaab4281bd" providerId="AD" clId="Web-{1C66250D-B9A5-441A-970A-29048840D4BF}" dt="2020-10-15T11:54:33.671" v="76" actId="1076"/>
          <ac:picMkLst>
            <pc:docMk/>
            <pc:sldMk cId="4199619934" sldId="266"/>
            <ac:picMk id="12" creationId="{8E965EE5-63D2-4479-A962-BA2BD4FBFBD0}"/>
          </ac:picMkLst>
        </pc:picChg>
        <pc:picChg chg="mod">
          <ac:chgData name="Beer Robin (inf18046)" userId="S::inf18046@lehre.dhbw-stuttgart.de::c24b447c-7fa6-4c4f-a52b-cacaab4281bd" providerId="AD" clId="Web-{1C66250D-B9A5-441A-970A-29048840D4BF}" dt="2020-10-15T11:54:35.984" v="77" actId="1076"/>
          <ac:picMkLst>
            <pc:docMk/>
            <pc:sldMk cId="4199619934" sldId="266"/>
            <ac:picMk id="14" creationId="{1A8F9011-5EB7-4B28-907A-0E25274C3A32}"/>
          </ac:picMkLst>
        </pc:picChg>
        <pc:picChg chg="mod">
          <ac:chgData name="Beer Robin (inf18046)" userId="S::inf18046@lehre.dhbw-stuttgart.de::c24b447c-7fa6-4c4f-a52b-cacaab4281bd" providerId="AD" clId="Web-{1C66250D-B9A5-441A-970A-29048840D4BF}" dt="2020-10-15T11:54:38.343" v="78" actId="1076"/>
          <ac:picMkLst>
            <pc:docMk/>
            <pc:sldMk cId="4199619934" sldId="266"/>
            <ac:picMk id="18" creationId="{A5542E3F-E8E1-4A45-B021-504D338BC19F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4:56.890" v="81" actId="1076"/>
          <ac:picMkLst>
            <pc:docMk/>
            <pc:sldMk cId="4199619934" sldId="266"/>
            <ac:picMk id="19" creationId="{A1195DAE-023C-4A23-A475-5E2268B9D084}"/>
          </ac:picMkLst>
        </pc:picChg>
        <pc:picChg chg="mod">
          <ac:chgData name="Beer Robin (inf18046)" userId="S::inf18046@lehre.dhbw-stuttgart.de::c24b447c-7fa6-4c4f-a52b-cacaab4281bd" providerId="AD" clId="Web-{1C66250D-B9A5-441A-970A-29048840D4BF}" dt="2020-10-15T11:57:39.721" v="118" actId="1076"/>
          <ac:picMkLst>
            <pc:docMk/>
            <pc:sldMk cId="4199619934" sldId="266"/>
            <ac:picMk id="20" creationId="{7E460F91-BF3D-4B21-9A80-71CA09783F46}"/>
          </ac:picMkLst>
        </pc:picChg>
        <pc:picChg chg="mod">
          <ac:chgData name="Beer Robin (inf18046)" userId="S::inf18046@lehre.dhbw-stuttgart.de::c24b447c-7fa6-4c4f-a52b-cacaab4281bd" providerId="AD" clId="Web-{1C66250D-B9A5-441A-970A-29048840D4BF}" dt="2020-10-15T11:57:03.986" v="109" actId="1076"/>
          <ac:picMkLst>
            <pc:docMk/>
            <pc:sldMk cId="4199619934" sldId="266"/>
            <ac:picMk id="21" creationId="{350D3E5D-4B62-463A-9405-8829469F1547}"/>
          </ac:picMkLst>
        </pc:picChg>
        <pc:picChg chg="mod">
          <ac:chgData name="Beer Robin (inf18046)" userId="S::inf18046@lehre.dhbw-stuttgart.de::c24b447c-7fa6-4c4f-a52b-cacaab4281bd" providerId="AD" clId="Web-{1C66250D-B9A5-441A-970A-29048840D4BF}" dt="2020-10-15T11:56:28.798" v="100" actId="1076"/>
          <ac:picMkLst>
            <pc:docMk/>
            <pc:sldMk cId="4199619934" sldId="266"/>
            <ac:picMk id="22" creationId="{45F68166-3C4E-42F9-B8A4-FBD9CAD2790A}"/>
          </ac:picMkLst>
        </pc:picChg>
        <pc:picChg chg="mod">
          <ac:chgData name="Beer Robin (inf18046)" userId="S::inf18046@lehre.dhbw-stuttgart.de::c24b447c-7fa6-4c4f-a52b-cacaab4281bd" providerId="AD" clId="Web-{1C66250D-B9A5-441A-970A-29048840D4BF}" dt="2020-10-15T11:55:36.954" v="90" actId="1076"/>
          <ac:picMkLst>
            <pc:docMk/>
            <pc:sldMk cId="4199619934" sldId="266"/>
            <ac:picMk id="23" creationId="{184D4F43-A5D3-4FAB-B7DF-C24E97080F67}"/>
          </ac:picMkLst>
        </pc:picChg>
        <pc:picChg chg="mod">
          <ac:chgData name="Beer Robin (inf18046)" userId="S::inf18046@lehre.dhbw-stuttgart.de::c24b447c-7fa6-4c4f-a52b-cacaab4281bd" providerId="AD" clId="Web-{1C66250D-B9A5-441A-970A-29048840D4BF}" dt="2020-10-15T11:54:47.296" v="79" actId="1076"/>
          <ac:picMkLst>
            <pc:docMk/>
            <pc:sldMk cId="4199619934" sldId="266"/>
            <ac:picMk id="24" creationId="{900D6D7E-084E-42FF-8904-573050E7CED7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5:08.312" v="84" actId="1076"/>
          <ac:picMkLst>
            <pc:docMk/>
            <pc:sldMk cId="4199619934" sldId="266"/>
            <ac:picMk id="25" creationId="{83EF3833-6973-45F0-A61D-A288A9E438C1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5:27.969" v="88" actId="1076"/>
          <ac:picMkLst>
            <pc:docMk/>
            <pc:sldMk cId="4199619934" sldId="266"/>
            <ac:picMk id="26" creationId="{1FD4B37F-EBEB-4146-AC04-5E3EC841261E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5:55.407" v="92" actId="1076"/>
          <ac:picMkLst>
            <pc:docMk/>
            <pc:sldMk cId="4199619934" sldId="266"/>
            <ac:picMk id="27" creationId="{A46D6E99-A342-46F5-867C-A78F16E66E99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6:01.079" v="94" actId="1076"/>
          <ac:picMkLst>
            <pc:docMk/>
            <pc:sldMk cId="4199619934" sldId="266"/>
            <ac:picMk id="28" creationId="{6F3E0E55-B73A-4C30-8115-6280F3373AF3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6:20.173" v="99" actId="1076"/>
          <ac:picMkLst>
            <pc:docMk/>
            <pc:sldMk cId="4199619934" sldId="266"/>
            <ac:picMk id="29" creationId="{7D82E633-9D8D-4396-91B3-1633B5300F0F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6:59.189" v="108" actId="1076"/>
          <ac:picMkLst>
            <pc:docMk/>
            <pc:sldMk cId="4199619934" sldId="266"/>
            <ac:picMk id="30" creationId="{44377900-D534-441F-BD4B-81789BCED152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6:47.767" v="105" actId="1076"/>
          <ac:picMkLst>
            <pc:docMk/>
            <pc:sldMk cId="4199619934" sldId="266"/>
            <ac:picMk id="31" creationId="{A85D0D45-41E7-4936-9DBA-8B29F249EA83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6:53.830" v="107" actId="1076"/>
          <ac:picMkLst>
            <pc:docMk/>
            <pc:sldMk cId="4199619934" sldId="266"/>
            <ac:picMk id="32" creationId="{80A7D813-D566-44F7-A3F1-CDC0FBDB28A7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7:26.534" v="114" actId="1076"/>
          <ac:picMkLst>
            <pc:docMk/>
            <pc:sldMk cId="4199619934" sldId="266"/>
            <ac:picMk id="33" creationId="{FE8EB7C3-A29B-4556-AACB-A2C089C27D61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7:19.284" v="113" actId="1076"/>
          <ac:picMkLst>
            <pc:docMk/>
            <pc:sldMk cId="4199619934" sldId="266"/>
            <ac:picMk id="34" creationId="{368B1314-B10A-4D62-B3BF-5C9413A5E0D6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7:33.096" v="116" actId="1076"/>
          <ac:picMkLst>
            <pc:docMk/>
            <pc:sldMk cId="4199619934" sldId="266"/>
            <ac:picMk id="35" creationId="{A94F714C-257C-4720-A007-436EA391295C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8:00.347" v="124" actId="1076"/>
          <ac:picMkLst>
            <pc:docMk/>
            <pc:sldMk cId="4199619934" sldId="266"/>
            <ac:picMk id="36" creationId="{8F0E18A2-4ACE-415E-93A5-60C2D977340D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7:57.675" v="123" actId="1076"/>
          <ac:picMkLst>
            <pc:docMk/>
            <pc:sldMk cId="4199619934" sldId="266"/>
            <ac:picMk id="37" creationId="{6ACF3091-DD05-4049-A050-47D6B060A464}"/>
          </ac:picMkLst>
        </pc:picChg>
        <pc:picChg chg="add mod">
          <ac:chgData name="Beer Robin (inf18046)" userId="S::inf18046@lehre.dhbw-stuttgart.de::c24b447c-7fa6-4c4f-a52b-cacaab4281bd" providerId="AD" clId="Web-{1C66250D-B9A5-441A-970A-29048840D4BF}" dt="2020-10-15T11:57:54.081" v="122" actId="1076"/>
          <ac:picMkLst>
            <pc:docMk/>
            <pc:sldMk cId="4199619934" sldId="266"/>
            <ac:picMk id="38" creationId="{2999D8CE-210F-407B-8B34-BF734C17B0BB}"/>
          </ac:picMkLst>
        </pc:picChg>
      </pc:sldChg>
    </pc:docChg>
  </pc:docChgLst>
  <pc:docChgLst>
    <pc:chgData name="Beer Robin (inf18046)" userId="S::inf18046@lehre.dhbw-stuttgart.de::c24b447c-7fa6-4c4f-a52b-cacaab4281bd" providerId="AD" clId="Web-{0537B8C2-128B-4513-9B12-20E5659F96F7}"/>
    <pc:docChg chg="addSld delSld modSld sldOrd">
      <pc:chgData name="Beer Robin (inf18046)" userId="S::inf18046@lehre.dhbw-stuttgart.de::c24b447c-7fa6-4c4f-a52b-cacaab4281bd" providerId="AD" clId="Web-{0537B8C2-128B-4513-9B12-20E5659F96F7}" dt="2020-10-15T14:37:32.637" v="430" actId="1076"/>
      <pc:docMkLst>
        <pc:docMk/>
      </pc:docMkLst>
      <pc:sldChg chg="del">
        <pc:chgData name="Beer Robin (inf18046)" userId="S::inf18046@lehre.dhbw-stuttgart.de::c24b447c-7fa6-4c4f-a52b-cacaab4281bd" providerId="AD" clId="Web-{0537B8C2-128B-4513-9B12-20E5659F96F7}" dt="2020-10-15T14:35:54.807" v="393"/>
        <pc:sldMkLst>
          <pc:docMk/>
          <pc:sldMk cId="3931841515" sldId="259"/>
        </pc:sldMkLst>
      </pc:sldChg>
      <pc:sldChg chg="addSp modSp">
        <pc:chgData name="Beer Robin (inf18046)" userId="S::inf18046@lehre.dhbw-stuttgart.de::c24b447c-7fa6-4c4f-a52b-cacaab4281bd" providerId="AD" clId="Web-{0537B8C2-128B-4513-9B12-20E5659F96F7}" dt="2020-10-15T12:57:19.736" v="138" actId="20577"/>
        <pc:sldMkLst>
          <pc:docMk/>
          <pc:sldMk cId="629656756" sldId="262"/>
        </pc:sldMkLst>
        <pc:spChg chg="add mod">
          <ac:chgData name="Beer Robin (inf18046)" userId="S::inf18046@lehre.dhbw-stuttgart.de::c24b447c-7fa6-4c4f-a52b-cacaab4281bd" providerId="AD" clId="Web-{0537B8C2-128B-4513-9B12-20E5659F96F7}" dt="2020-10-15T12:57:19.736" v="138" actId="20577"/>
          <ac:spMkLst>
            <pc:docMk/>
            <pc:sldMk cId="629656756" sldId="262"/>
            <ac:spMk id="5" creationId="{B698DDCE-F89F-463A-B511-72554811A5AB}"/>
          </ac:spMkLst>
        </pc:spChg>
      </pc:sldChg>
      <pc:sldChg chg="modSp">
        <pc:chgData name="Beer Robin (inf18046)" userId="S::inf18046@lehre.dhbw-stuttgart.de::c24b447c-7fa6-4c4f-a52b-cacaab4281bd" providerId="AD" clId="Web-{0537B8C2-128B-4513-9B12-20E5659F96F7}" dt="2020-10-15T14:31:16.973" v="391"/>
        <pc:sldMkLst>
          <pc:docMk/>
          <pc:sldMk cId="2185232749" sldId="264"/>
        </pc:sldMkLst>
        <pc:graphicFrameChg chg="mod modGraphic">
          <ac:chgData name="Beer Robin (inf18046)" userId="S::inf18046@lehre.dhbw-stuttgart.de::c24b447c-7fa6-4c4f-a52b-cacaab4281bd" providerId="AD" clId="Web-{0537B8C2-128B-4513-9B12-20E5659F96F7}" dt="2020-10-15T14:31:16.973" v="391"/>
          <ac:graphicFrameMkLst>
            <pc:docMk/>
            <pc:sldMk cId="2185232749" sldId="264"/>
            <ac:graphicFrameMk id="5" creationId="{1B918EAE-B9DF-4194-B6FD-B939F9D917C0}"/>
          </ac:graphicFrameMkLst>
        </pc:graphicFrameChg>
      </pc:sldChg>
      <pc:sldChg chg="new del ord">
        <pc:chgData name="Beer Robin (inf18046)" userId="S::inf18046@lehre.dhbw-stuttgart.de::c24b447c-7fa6-4c4f-a52b-cacaab4281bd" providerId="AD" clId="Web-{0537B8C2-128B-4513-9B12-20E5659F96F7}" dt="2020-10-15T12:59:19.957" v="142"/>
        <pc:sldMkLst>
          <pc:docMk/>
          <pc:sldMk cId="1563483480" sldId="267"/>
        </pc:sldMkLst>
      </pc:sldChg>
      <pc:sldChg chg="new del ord">
        <pc:chgData name="Beer Robin (inf18046)" userId="S::inf18046@lehre.dhbw-stuttgart.de::c24b447c-7fa6-4c4f-a52b-cacaab4281bd" providerId="AD" clId="Web-{0537B8C2-128B-4513-9B12-20E5659F96F7}" dt="2020-10-15T12:59:29.942" v="145"/>
        <pc:sldMkLst>
          <pc:docMk/>
          <pc:sldMk cId="1661101543" sldId="267"/>
        </pc:sldMkLst>
      </pc:sldChg>
      <pc:sldChg chg="addSp modSp add ord replId">
        <pc:chgData name="Beer Robin (inf18046)" userId="S::inf18046@lehre.dhbw-stuttgart.de::c24b447c-7fa6-4c4f-a52b-cacaab4281bd" providerId="AD" clId="Web-{0537B8C2-128B-4513-9B12-20E5659F96F7}" dt="2020-10-15T14:35:52.213" v="392"/>
        <pc:sldMkLst>
          <pc:docMk/>
          <pc:sldMk cId="1790435839" sldId="267"/>
        </pc:sldMkLst>
        <pc:spChg chg="add mod">
          <ac:chgData name="Beer Robin (inf18046)" userId="S::inf18046@lehre.dhbw-stuttgart.de::c24b447c-7fa6-4c4f-a52b-cacaab4281bd" providerId="AD" clId="Web-{0537B8C2-128B-4513-9B12-20E5659F96F7}" dt="2020-10-15T13:04:58.370" v="289" actId="20577"/>
          <ac:spMkLst>
            <pc:docMk/>
            <pc:sldMk cId="1790435839" sldId="267"/>
            <ac:spMk id="6" creationId="{7054AA46-081C-4A32-A7FF-7C7B91244B20}"/>
          </ac:spMkLst>
        </pc:spChg>
        <pc:spChg chg="add mod">
          <ac:chgData name="Beer Robin (inf18046)" userId="S::inf18046@lehre.dhbw-stuttgart.de::c24b447c-7fa6-4c4f-a52b-cacaab4281bd" providerId="AD" clId="Web-{0537B8C2-128B-4513-9B12-20E5659F96F7}" dt="2020-10-15T13:01:06.600" v="265" actId="20577"/>
          <ac:spMkLst>
            <pc:docMk/>
            <pc:sldMk cId="1790435839" sldId="267"/>
            <ac:spMk id="7" creationId="{3F571EBC-1FCF-4380-9AF3-96C3CCA5DFD2}"/>
          </ac:spMkLst>
        </pc:spChg>
        <pc:spChg chg="add mod">
          <ac:chgData name="Beer Robin (inf18046)" userId="S::inf18046@lehre.dhbw-stuttgart.de::c24b447c-7fa6-4c4f-a52b-cacaab4281bd" providerId="AD" clId="Web-{0537B8C2-128B-4513-9B12-20E5659F96F7}" dt="2020-10-15T13:06:42.669" v="362" actId="20577"/>
          <ac:spMkLst>
            <pc:docMk/>
            <pc:sldMk cId="1790435839" sldId="267"/>
            <ac:spMk id="8" creationId="{7C0EBD96-3035-48D1-8301-3A4DD5CCCBE0}"/>
          </ac:spMkLst>
        </pc:spChg>
      </pc:sldChg>
      <pc:sldChg chg="modSp new">
        <pc:chgData name="Beer Robin (inf18046)" userId="S::inf18046@lehre.dhbw-stuttgart.de::c24b447c-7fa6-4c4f-a52b-cacaab4281bd" providerId="AD" clId="Web-{0537B8C2-128B-4513-9B12-20E5659F96F7}" dt="2020-10-15T14:37:32.637" v="430" actId="1076"/>
        <pc:sldMkLst>
          <pc:docMk/>
          <pc:sldMk cId="2526335484" sldId="268"/>
        </pc:sldMkLst>
        <pc:spChg chg="mod">
          <ac:chgData name="Beer Robin (inf18046)" userId="S::inf18046@lehre.dhbw-stuttgart.de::c24b447c-7fa6-4c4f-a52b-cacaab4281bd" providerId="AD" clId="Web-{0537B8C2-128B-4513-9B12-20E5659F96F7}" dt="2020-10-15T14:37:32.637" v="430" actId="1076"/>
          <ac:spMkLst>
            <pc:docMk/>
            <pc:sldMk cId="2526335484" sldId="268"/>
            <ac:spMk id="2" creationId="{FBA86A6B-736F-4177-82AB-756F326054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453E3-2C5A-4443-951C-A802E55732F7}" type="datetimeFigureOut">
              <a:rPr lang="de-DE" smtClean="0"/>
              <a:t>15.10.2020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87C97-97B5-4922-9A73-52FA1DDBBCD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72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15.10.2020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05C96F-1363-4AC3-94E1-686F58626CDB}" type="slidenum">
              <a:rPr lang="de-DE" smtClean="0"/>
              <a:t>‹#›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373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58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23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15.10.2020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05C96F-1363-4AC3-94E1-686F58626CD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4846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9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59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36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38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15.10.2020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05C96F-1363-4AC3-94E1-686F58626CD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61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15.10.2020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05C96F-1363-4AC3-94E1-686F58626CD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80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15.10.2020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405C96F-1363-4AC3-94E1-686F58626CD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014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92EBB-DA87-45C1-9A27-DC7ADFA8B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Repeat + Calculate of Measures for Association</a:t>
            </a:r>
            <a:endParaRPr lang="de-DE" sz="4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CB3E4F-25DE-427F-A947-0CA858C28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7196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1100"/>
              <a:t>Homework H3.5</a:t>
            </a:r>
          </a:p>
          <a:p>
            <a:pPr algn="l"/>
            <a:r>
              <a:rPr lang="en-US" sz="1100"/>
              <a:t>Robin Beer – Abdulkarim Joukhadar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156866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6A6B-736F-4177-82AB-756F3260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162" y="3427888"/>
            <a:ext cx="9601200" cy="1485900"/>
          </a:xfrm>
        </p:spPr>
        <p:txBody>
          <a:bodyPr/>
          <a:lstStyle/>
          <a:p>
            <a:r>
              <a:rPr lang="en-US"/>
              <a:t>Vielen Dank für die Aufmerksamkeit!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FD16D-1FC5-4F3C-9C31-BC976C6B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898D-05F0-44AB-88AA-509FBFA7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33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89443-BF13-4184-BD1E-F65B0953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Measures for Association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86F58-CC49-4767-8E2A-DD60986F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Support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Confidence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Lift</a:t>
            </a:r>
          </a:p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65A73-D7AF-4417-83E8-1B0E4E00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1B7BB1-88C6-48BD-94B4-CBE89425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2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4AA46-081C-4A32-A7FF-7C7B91244B20}"/>
              </a:ext>
            </a:extLst>
          </p:cNvPr>
          <p:cNvSpPr txBox="1"/>
          <p:nvPr/>
        </p:nvSpPr>
        <p:spPr>
          <a:xfrm>
            <a:off x="4312809" y="2288225"/>
            <a:ext cx="35886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Percentage of how often an association appears in the whole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71EBC-1FCF-4380-9AF3-96C3CCA5DFD2}"/>
              </a:ext>
            </a:extLst>
          </p:cNvPr>
          <p:cNvSpPr txBox="1"/>
          <p:nvPr/>
        </p:nvSpPr>
        <p:spPr>
          <a:xfrm>
            <a:off x="4312809" y="3545247"/>
            <a:ext cx="35886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How often the rule is found to be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EBD96-3035-48D1-8301-3A4DD5CCCBE0}"/>
              </a:ext>
            </a:extLst>
          </p:cNvPr>
          <p:cNvSpPr txBox="1"/>
          <p:nvPr/>
        </p:nvSpPr>
        <p:spPr>
          <a:xfrm>
            <a:off x="4312809" y="4813393"/>
            <a:ext cx="41782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Ratio of how often the association occurs compared to if the values were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79043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A989443-BF13-4184-BD1E-F65B095397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/>
                  <a:t> Association Rules	</a:t>
                </a:r>
                <a:r>
                  <a:rPr lang="de-DE" b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AA989443-BF13-4184-BD1E-F65B09539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06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86F58-CC49-4767-8E2A-DD60986F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Support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Confidence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Lift</a:t>
            </a:r>
          </a:p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65A73-D7AF-4417-83E8-1B0E4E00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1B7BB1-88C6-48BD-94B4-CBE89425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9A9AA25-30A2-42A5-8CB8-0CB25FBF4141}"/>
                  </a:ext>
                </a:extLst>
              </p:cNvPr>
              <p:cNvSpPr txBox="1"/>
              <p:nvPr/>
            </p:nvSpPr>
            <p:spPr>
              <a:xfrm>
                <a:off x="3174023" y="2288355"/>
                <a:ext cx="2325566" cy="535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𝑓𝑟𝑞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9A9AA25-30A2-42A5-8CB8-0CB25FBF4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023" y="2288355"/>
                <a:ext cx="2325566" cy="53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995D15E-A289-4794-BC3F-DBA0852C3651}"/>
                  </a:ext>
                </a:extLst>
              </p:cNvPr>
              <p:cNvSpPr txBox="1"/>
              <p:nvPr/>
            </p:nvSpPr>
            <p:spPr>
              <a:xfrm>
                <a:off x="3108082" y="3804372"/>
                <a:ext cx="2743199" cy="586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𝑓𝑟𝑞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𝑓𝑟𝑞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995D15E-A289-4794-BC3F-DBA0852C3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82" y="3804372"/>
                <a:ext cx="2743199" cy="5861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43621DE-065C-4442-9240-7A1CED8DA847}"/>
                  </a:ext>
                </a:extLst>
              </p:cNvPr>
              <p:cNvSpPr txBox="1"/>
              <p:nvPr/>
            </p:nvSpPr>
            <p:spPr>
              <a:xfrm>
                <a:off x="2967405" y="5087248"/>
                <a:ext cx="3635619" cy="567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43621DE-065C-4442-9240-7A1CED8DA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05" y="5087248"/>
                <a:ext cx="3635619" cy="567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8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elle 14">
            <a:extLst>
              <a:ext uri="{FF2B5EF4-FFF2-40B4-BE49-F238E27FC236}">
                <a16:creationId xmlns:a16="http://schemas.microsoft.com/office/drawing/2014/main" id="{04F1A84D-029B-482E-BD80-377A3E7D6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087165"/>
              </p:ext>
            </p:extLst>
          </p:nvPr>
        </p:nvGraphicFramePr>
        <p:xfrm>
          <a:off x="1219200" y="1702162"/>
          <a:ext cx="10515600" cy="44700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5561024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104863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5687859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2231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038175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7208132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9760802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60950034"/>
                    </a:ext>
                  </a:extLst>
                </a:gridCol>
              </a:tblGrid>
              <a:tr h="570233"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14867"/>
                  </a:ext>
                </a:extLst>
              </a:tr>
              <a:tr h="3890918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1036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3161905D-7C65-40BB-81B0-51FEA64E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Item sets of a shopping basket</a:t>
            </a:r>
            <a:endParaRPr lang="de-DE" b="1"/>
          </a:p>
        </p:txBody>
      </p:sp>
      <p:sp>
        <p:nvSpPr>
          <p:cNvPr id="49" name="Datumsplatzhalter 48">
            <a:extLst>
              <a:ext uri="{FF2B5EF4-FFF2-40B4-BE49-F238E27FC236}">
                <a16:creationId xmlns:a16="http://schemas.microsoft.com/office/drawing/2014/main" id="{8BBA261E-6E7D-4B4E-9D81-24280500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50" name="Foliennummernplatzhalter 49">
            <a:extLst>
              <a:ext uri="{FF2B5EF4-FFF2-40B4-BE49-F238E27FC236}">
                <a16:creationId xmlns:a16="http://schemas.microsoft.com/office/drawing/2014/main" id="{C0D34D60-B323-4AC8-8EC9-96BE5533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4</a:t>
            </a:fld>
            <a:endParaRPr lang="de-DE"/>
          </a:p>
        </p:txBody>
      </p:sp>
      <p:pic>
        <p:nvPicPr>
          <p:cNvPr id="4" name="Grafik 3" descr="Orange">
            <a:extLst>
              <a:ext uri="{FF2B5EF4-FFF2-40B4-BE49-F238E27FC236}">
                <a16:creationId xmlns:a16="http://schemas.microsoft.com/office/drawing/2014/main" id="{03F024F8-EA31-4545-BEF0-F9A299AFA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106" y="4294945"/>
            <a:ext cx="826477" cy="826477"/>
          </a:xfrm>
          <a:prstGeom prst="rect">
            <a:avLst/>
          </a:prstGeom>
        </p:spPr>
      </p:pic>
      <p:pic>
        <p:nvPicPr>
          <p:cNvPr id="6" name="Grafik 5" descr="Apfel">
            <a:extLst>
              <a:ext uri="{FF2B5EF4-FFF2-40B4-BE49-F238E27FC236}">
                <a16:creationId xmlns:a16="http://schemas.microsoft.com/office/drawing/2014/main" id="{E0E7381F-59F5-421A-A4AA-085E8411D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9511" y="3359054"/>
            <a:ext cx="826477" cy="826477"/>
          </a:xfrm>
          <a:prstGeom prst="rect">
            <a:avLst/>
          </a:prstGeom>
        </p:spPr>
      </p:pic>
      <p:pic>
        <p:nvPicPr>
          <p:cNvPr id="8" name="Grafik 7" descr="Zitrone">
            <a:extLst>
              <a:ext uri="{FF2B5EF4-FFF2-40B4-BE49-F238E27FC236}">
                <a16:creationId xmlns:a16="http://schemas.microsoft.com/office/drawing/2014/main" id="{E5193FB9-5DA8-4F46-BE32-1F6ACAD246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2969" y="3359055"/>
            <a:ext cx="826477" cy="826477"/>
          </a:xfrm>
          <a:prstGeom prst="rect">
            <a:avLst/>
          </a:prstGeom>
        </p:spPr>
      </p:pic>
      <p:pic>
        <p:nvPicPr>
          <p:cNvPr id="12" name="Grafik 11" descr="Bier">
            <a:extLst>
              <a:ext uri="{FF2B5EF4-FFF2-40B4-BE49-F238E27FC236}">
                <a16:creationId xmlns:a16="http://schemas.microsoft.com/office/drawing/2014/main" id="{864C0375-9CAD-4676-935C-A0C0895E81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82968" y="4307976"/>
            <a:ext cx="826477" cy="826477"/>
          </a:xfrm>
          <a:prstGeom prst="rect">
            <a:avLst/>
          </a:prstGeom>
        </p:spPr>
      </p:pic>
      <p:pic>
        <p:nvPicPr>
          <p:cNvPr id="10" name="Grafik 9" descr="Verschüttetes, zerbrochenes Glas Milch">
            <a:extLst>
              <a:ext uri="{FF2B5EF4-FFF2-40B4-BE49-F238E27FC236}">
                <a16:creationId xmlns:a16="http://schemas.microsoft.com/office/drawing/2014/main" id="{2F2D776E-0DF5-4FEE-94E3-15C21E5539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2969" y="2410134"/>
            <a:ext cx="826477" cy="826477"/>
          </a:xfrm>
          <a:prstGeom prst="rect">
            <a:avLst/>
          </a:prstGeom>
        </p:spPr>
      </p:pic>
      <p:pic>
        <p:nvPicPr>
          <p:cNvPr id="18" name="Grafik 17" descr="Verschüttetes, zerbrochenes Glas Milch">
            <a:extLst>
              <a:ext uri="{FF2B5EF4-FFF2-40B4-BE49-F238E27FC236}">
                <a16:creationId xmlns:a16="http://schemas.microsoft.com/office/drawing/2014/main" id="{62B577E6-DFC1-4BE7-8329-1357069BBF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09512" y="2410134"/>
            <a:ext cx="826477" cy="826477"/>
          </a:xfrm>
          <a:prstGeom prst="rect">
            <a:avLst/>
          </a:prstGeom>
        </p:spPr>
      </p:pic>
      <p:pic>
        <p:nvPicPr>
          <p:cNvPr id="20" name="Grafik 19" descr="Verschüttetes, zerbrochenes Glas Milch">
            <a:extLst>
              <a:ext uri="{FF2B5EF4-FFF2-40B4-BE49-F238E27FC236}">
                <a16:creationId xmlns:a16="http://schemas.microsoft.com/office/drawing/2014/main" id="{0ED2350E-3861-41AE-AE7B-02164BD369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4106" y="2410134"/>
            <a:ext cx="826477" cy="826477"/>
          </a:xfrm>
          <a:prstGeom prst="rect">
            <a:avLst/>
          </a:prstGeom>
        </p:spPr>
      </p:pic>
      <p:pic>
        <p:nvPicPr>
          <p:cNvPr id="22" name="Grafik 21" descr="Verschüttetes, zerbrochenes Glas Milch">
            <a:extLst>
              <a:ext uri="{FF2B5EF4-FFF2-40B4-BE49-F238E27FC236}">
                <a16:creationId xmlns:a16="http://schemas.microsoft.com/office/drawing/2014/main" id="{689101D1-EFBF-48A1-B01F-5527037348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18700" y="2410134"/>
            <a:ext cx="826477" cy="826477"/>
          </a:xfrm>
          <a:prstGeom prst="rect">
            <a:avLst/>
          </a:prstGeom>
        </p:spPr>
      </p:pic>
      <p:pic>
        <p:nvPicPr>
          <p:cNvPr id="24" name="Grafik 23" descr="Verschüttetes, zerbrochenes Glas Milch">
            <a:extLst>
              <a:ext uri="{FF2B5EF4-FFF2-40B4-BE49-F238E27FC236}">
                <a16:creationId xmlns:a16="http://schemas.microsoft.com/office/drawing/2014/main" id="{8B075DCF-0AEB-45B2-8106-7518D67193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23294" y="2413377"/>
            <a:ext cx="826477" cy="826477"/>
          </a:xfrm>
          <a:prstGeom prst="rect">
            <a:avLst/>
          </a:prstGeom>
        </p:spPr>
      </p:pic>
      <p:pic>
        <p:nvPicPr>
          <p:cNvPr id="26" name="Grafik 25" descr="Bier">
            <a:extLst>
              <a:ext uri="{FF2B5EF4-FFF2-40B4-BE49-F238E27FC236}">
                <a16:creationId xmlns:a16="http://schemas.microsoft.com/office/drawing/2014/main" id="{AC0861DC-EC4F-4A44-A76C-A9540A74C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9510" y="4307974"/>
            <a:ext cx="826477" cy="826477"/>
          </a:xfrm>
          <a:prstGeom prst="rect">
            <a:avLst/>
          </a:prstGeom>
        </p:spPr>
      </p:pic>
      <p:pic>
        <p:nvPicPr>
          <p:cNvPr id="28" name="Grafik 27" descr="Apfel">
            <a:extLst>
              <a:ext uri="{FF2B5EF4-FFF2-40B4-BE49-F238E27FC236}">
                <a16:creationId xmlns:a16="http://schemas.microsoft.com/office/drawing/2014/main" id="{CD6E98C5-9A8D-44E0-958C-B88576A82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106" y="3359053"/>
            <a:ext cx="826477" cy="826477"/>
          </a:xfrm>
          <a:prstGeom prst="rect">
            <a:avLst/>
          </a:prstGeom>
        </p:spPr>
      </p:pic>
      <p:pic>
        <p:nvPicPr>
          <p:cNvPr id="30" name="Grafik 29" descr="Bier">
            <a:extLst>
              <a:ext uri="{FF2B5EF4-FFF2-40B4-BE49-F238E27FC236}">
                <a16:creationId xmlns:a16="http://schemas.microsoft.com/office/drawing/2014/main" id="{BB25EB78-E2C6-4AB3-8C91-CF66DD599A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8699" y="3359052"/>
            <a:ext cx="826477" cy="826477"/>
          </a:xfrm>
          <a:prstGeom prst="rect">
            <a:avLst/>
          </a:prstGeom>
        </p:spPr>
      </p:pic>
      <p:pic>
        <p:nvPicPr>
          <p:cNvPr id="32" name="Grafik 31" descr="Orange">
            <a:extLst>
              <a:ext uri="{FF2B5EF4-FFF2-40B4-BE49-F238E27FC236}">
                <a16:creationId xmlns:a16="http://schemas.microsoft.com/office/drawing/2014/main" id="{851235E2-FC24-448D-8BC9-DBF573F2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698" y="4307974"/>
            <a:ext cx="826477" cy="826477"/>
          </a:xfrm>
          <a:prstGeom prst="rect">
            <a:avLst/>
          </a:prstGeom>
        </p:spPr>
      </p:pic>
      <p:pic>
        <p:nvPicPr>
          <p:cNvPr id="34" name="Grafik 33" descr="Apfel">
            <a:extLst>
              <a:ext uri="{FF2B5EF4-FFF2-40B4-BE49-F238E27FC236}">
                <a16:creationId xmlns:a16="http://schemas.microsoft.com/office/drawing/2014/main" id="{9337BD94-96C1-4349-B370-9499479E6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8697" y="5260837"/>
            <a:ext cx="826477" cy="826477"/>
          </a:xfrm>
          <a:prstGeom prst="rect">
            <a:avLst/>
          </a:prstGeom>
        </p:spPr>
      </p:pic>
      <p:pic>
        <p:nvPicPr>
          <p:cNvPr id="36" name="Grafik 35" descr="Bier">
            <a:extLst>
              <a:ext uri="{FF2B5EF4-FFF2-40B4-BE49-F238E27FC236}">
                <a16:creationId xmlns:a16="http://schemas.microsoft.com/office/drawing/2014/main" id="{CDD559CF-5318-4358-9A6C-1F79A0CF7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3292" y="3359051"/>
            <a:ext cx="826477" cy="826477"/>
          </a:xfrm>
          <a:prstGeom prst="rect">
            <a:avLst/>
          </a:prstGeom>
        </p:spPr>
      </p:pic>
      <p:pic>
        <p:nvPicPr>
          <p:cNvPr id="38" name="Grafik 37" descr="Zitrone">
            <a:extLst>
              <a:ext uri="{FF2B5EF4-FFF2-40B4-BE49-F238E27FC236}">
                <a16:creationId xmlns:a16="http://schemas.microsoft.com/office/drawing/2014/main" id="{D237DA09-C9FA-4497-A69B-F9A8FC88B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7888" y="2410134"/>
            <a:ext cx="826477" cy="826477"/>
          </a:xfrm>
          <a:prstGeom prst="rect">
            <a:avLst/>
          </a:prstGeom>
        </p:spPr>
      </p:pic>
      <p:pic>
        <p:nvPicPr>
          <p:cNvPr id="40" name="Grafik 39" descr="Bier">
            <a:extLst>
              <a:ext uri="{FF2B5EF4-FFF2-40B4-BE49-F238E27FC236}">
                <a16:creationId xmlns:a16="http://schemas.microsoft.com/office/drawing/2014/main" id="{A7086190-394C-484E-A9EC-D1E53EB17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7885" y="3359051"/>
            <a:ext cx="826477" cy="826477"/>
          </a:xfrm>
          <a:prstGeom prst="rect">
            <a:avLst/>
          </a:prstGeom>
        </p:spPr>
      </p:pic>
      <p:pic>
        <p:nvPicPr>
          <p:cNvPr id="42" name="Grafik 41" descr="Orange">
            <a:extLst>
              <a:ext uri="{FF2B5EF4-FFF2-40B4-BE49-F238E27FC236}">
                <a16:creationId xmlns:a16="http://schemas.microsoft.com/office/drawing/2014/main" id="{B0B8A115-3CBF-46F3-ADCD-AF028E90B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885" y="4294944"/>
            <a:ext cx="826477" cy="826477"/>
          </a:xfrm>
          <a:prstGeom prst="rect">
            <a:avLst/>
          </a:prstGeom>
        </p:spPr>
      </p:pic>
      <p:pic>
        <p:nvPicPr>
          <p:cNvPr id="44" name="Grafik 43" descr="Orange">
            <a:extLst>
              <a:ext uri="{FF2B5EF4-FFF2-40B4-BE49-F238E27FC236}">
                <a16:creationId xmlns:a16="http://schemas.microsoft.com/office/drawing/2014/main" id="{0D3F0B0D-CFCA-4D23-AAF5-43874DD3D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4431" y="2410134"/>
            <a:ext cx="826477" cy="826477"/>
          </a:xfrm>
          <a:prstGeom prst="rect">
            <a:avLst/>
          </a:prstGeom>
        </p:spPr>
      </p:pic>
      <p:pic>
        <p:nvPicPr>
          <p:cNvPr id="46" name="Grafik 45" descr="Bier">
            <a:extLst>
              <a:ext uri="{FF2B5EF4-FFF2-40B4-BE49-F238E27FC236}">
                <a16:creationId xmlns:a16="http://schemas.microsoft.com/office/drawing/2014/main" id="{098D71B1-E015-4CA8-B654-6596B141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0974" y="2410133"/>
            <a:ext cx="826477" cy="826477"/>
          </a:xfrm>
          <a:prstGeom prst="rect">
            <a:avLst/>
          </a:prstGeom>
        </p:spPr>
      </p:pic>
      <p:pic>
        <p:nvPicPr>
          <p:cNvPr id="48" name="Grafik 47" descr="Apfel">
            <a:extLst>
              <a:ext uri="{FF2B5EF4-FFF2-40B4-BE49-F238E27FC236}">
                <a16:creationId xmlns:a16="http://schemas.microsoft.com/office/drawing/2014/main" id="{014FC5C6-6319-4A02-9E76-23883F32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0974" y="3359050"/>
            <a:ext cx="826477" cy="8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5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6C4B1-5517-43E8-8EE8-629633AD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/>
              <a:t>1. What is the support of the item set {Bier, Orangensaft}?</a:t>
            </a:r>
            <a:endParaRPr lang="de-DE" b="1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76F72B-B5A1-4BC6-AF89-F7257357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483615-A130-4A02-896B-5D4845F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5</a:t>
            </a:fld>
            <a:endParaRPr lang="de-DE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E7605A0F-6CCE-4E83-9870-32DB26B8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988" y="2434275"/>
            <a:ext cx="6642012" cy="2833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E99C782C-40CE-4032-ACEA-3767A929C519}"/>
                  </a:ext>
                </a:extLst>
              </p:cNvPr>
              <p:cNvSpPr txBox="1"/>
              <p:nvPr/>
            </p:nvSpPr>
            <p:spPr>
              <a:xfrm>
                <a:off x="947602" y="2590710"/>
                <a:ext cx="2318739" cy="535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𝑓𝑟𝑞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E99C782C-40CE-4032-ACEA-3767A929C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02" y="2590710"/>
                <a:ext cx="2318739" cy="53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7E25E21-9A41-4E31-87A9-67D1AEA8C5D2}"/>
                  </a:ext>
                </a:extLst>
              </p:cNvPr>
              <p:cNvSpPr txBox="1"/>
              <p:nvPr/>
            </p:nvSpPr>
            <p:spPr>
              <a:xfrm>
                <a:off x="951907" y="3500743"/>
                <a:ext cx="3780498" cy="535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𝑓𝑟𝑞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𝐵𝑖𝑒𝑟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𝑂𝑟𝑎𝑛𝑔𝑒𝑛𝑠𝑎𝑓𝑡</m:t>
                              </m:r>
                            </m:e>
                          </m:d>
                        </m:num>
                        <m:den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7E25E21-9A41-4E31-87A9-67D1AEA8C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7" y="3500743"/>
                <a:ext cx="3780498" cy="535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21E3ECF2-822D-474A-AF2E-45FA9AD99A8A}"/>
                  </a:ext>
                </a:extLst>
              </p:cNvPr>
              <p:cNvSpPr txBox="1"/>
              <p:nvPr/>
            </p:nvSpPr>
            <p:spPr>
              <a:xfrm>
                <a:off x="947602" y="4410776"/>
                <a:ext cx="2705099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=25%</m:t>
                      </m:r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21E3ECF2-822D-474A-AF2E-45FA9AD9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02" y="4410776"/>
                <a:ext cx="2705099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06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6C4B1-5517-43E8-8EE8-629633AD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697429" cy="1485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/>
              <a:t>2. What is the confidence of {Bier}➔{Milch}? </a:t>
            </a:r>
            <a:endParaRPr lang="de-DE" b="1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76F72B-B5A1-4BC6-AF89-F7257357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483615-A130-4A02-896B-5D4845F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D3F6371-0D2F-4C05-820C-AF54EF342E57}"/>
                  </a:ext>
                </a:extLst>
              </p:cNvPr>
              <p:cNvSpPr txBox="1"/>
              <p:nvPr/>
            </p:nvSpPr>
            <p:spPr>
              <a:xfrm>
                <a:off x="1223622" y="2550201"/>
                <a:ext cx="2743199" cy="586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𝑓𝑟𝑞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𝑓𝑟𝑞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D3F6371-0D2F-4C05-820C-AF54EF342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2" y="2550201"/>
                <a:ext cx="2743199" cy="5861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4E17B24-DBF3-4242-8745-51B1B646E564}"/>
                  </a:ext>
                </a:extLst>
              </p:cNvPr>
              <p:cNvSpPr txBox="1"/>
              <p:nvPr/>
            </p:nvSpPr>
            <p:spPr>
              <a:xfrm>
                <a:off x="1223622" y="3475013"/>
                <a:ext cx="3419476" cy="586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𝑓𝑟𝑞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𝐵𝑖𝑒𝑟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𝑀𝑖𝑙𝑐h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𝑓𝑟𝑞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𝐵𝑖𝑒𝑟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4E17B24-DBF3-4242-8745-51B1B646E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622" y="3475013"/>
                <a:ext cx="3419476" cy="586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9C9AD65-C86B-41A0-A98F-D30510238250}"/>
                  </a:ext>
                </a:extLst>
              </p:cNvPr>
              <p:cNvSpPr txBox="1"/>
              <p:nvPr/>
            </p:nvSpPr>
            <p:spPr>
              <a:xfrm>
                <a:off x="1351110" y="4399825"/>
                <a:ext cx="3164499" cy="520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=66,67%</m:t>
                      </m:r>
                    </m:oMath>
                  </m:oMathPara>
                </a14:m>
                <a:endParaRPr lang="de-DE" b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9C9AD65-C86B-41A0-A98F-D3051023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10" y="4399825"/>
                <a:ext cx="3164499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C89B9BD4-E1AE-4344-8CAF-039404AB9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988" y="2434275"/>
            <a:ext cx="6642012" cy="28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1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6C4B1-5517-43E8-8EE8-629633AD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/>
              <a:t>3. Which association rules have support and confidence of at least 50%?</a:t>
            </a:r>
            <a:endParaRPr lang="de-DE" b="1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76F72B-B5A1-4BC6-AF89-F7257357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483615-A130-4A02-896B-5D4845F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0D56905-815A-4A85-A888-C001D21A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988" y="2434275"/>
            <a:ext cx="6642012" cy="2833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98DDCE-F89F-463A-B511-72554811A5AB}"/>
              </a:ext>
            </a:extLst>
          </p:cNvPr>
          <p:cNvSpPr txBox="1"/>
          <p:nvPr/>
        </p:nvSpPr>
        <p:spPr>
          <a:xfrm>
            <a:off x="1370488" y="2599699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Frequencies: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Milch: 5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Limonade</a:t>
            </a:r>
            <a:r>
              <a:rPr lang="en-US" dirty="0"/>
              <a:t>: 2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Bier: 6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Apfelsaft</a:t>
            </a:r>
            <a:r>
              <a:rPr lang="en-US" dirty="0"/>
              <a:t>: 4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Orangensaft</a:t>
            </a:r>
            <a:r>
              <a:rPr lang="en-US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62965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6C4B1-5517-43E8-8EE8-629633AD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/>
              <a:t>3. Which association rules have support and confidence of at least 50%?</a:t>
            </a:r>
            <a:endParaRPr lang="de-DE" b="1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76F72B-B5A1-4BC6-AF89-F7257357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483615-A130-4A02-896B-5D4845F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918EAE-B9DF-4194-B6FD-B939F9D91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87447"/>
              </p:ext>
            </p:extLst>
          </p:nvPr>
        </p:nvGraphicFramePr>
        <p:xfrm>
          <a:off x="2013459" y="2202569"/>
          <a:ext cx="8769342" cy="37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557">
                  <a:extLst>
                    <a:ext uri="{9D8B030D-6E8A-4147-A177-3AD203B41FA5}">
                      <a16:colId xmlns:a16="http://schemas.microsoft.com/office/drawing/2014/main" val="1371872402"/>
                    </a:ext>
                  </a:extLst>
                </a:gridCol>
                <a:gridCol w="1461557">
                  <a:extLst>
                    <a:ext uri="{9D8B030D-6E8A-4147-A177-3AD203B41FA5}">
                      <a16:colId xmlns:a16="http://schemas.microsoft.com/office/drawing/2014/main" val="387500190"/>
                    </a:ext>
                  </a:extLst>
                </a:gridCol>
                <a:gridCol w="1461557">
                  <a:extLst>
                    <a:ext uri="{9D8B030D-6E8A-4147-A177-3AD203B41FA5}">
                      <a16:colId xmlns:a16="http://schemas.microsoft.com/office/drawing/2014/main" val="3567836837"/>
                    </a:ext>
                  </a:extLst>
                </a:gridCol>
                <a:gridCol w="1461557">
                  <a:extLst>
                    <a:ext uri="{9D8B030D-6E8A-4147-A177-3AD203B41FA5}">
                      <a16:colId xmlns:a16="http://schemas.microsoft.com/office/drawing/2014/main" val="4018968210"/>
                    </a:ext>
                  </a:extLst>
                </a:gridCol>
                <a:gridCol w="1461557">
                  <a:extLst>
                    <a:ext uri="{9D8B030D-6E8A-4147-A177-3AD203B41FA5}">
                      <a16:colId xmlns:a16="http://schemas.microsoft.com/office/drawing/2014/main" val="4103171285"/>
                    </a:ext>
                  </a:extLst>
                </a:gridCol>
                <a:gridCol w="1461557">
                  <a:extLst>
                    <a:ext uri="{9D8B030D-6E8A-4147-A177-3AD203B41FA5}">
                      <a16:colId xmlns:a16="http://schemas.microsoft.com/office/drawing/2014/main" val="435510141"/>
                    </a:ext>
                  </a:extLst>
                </a:gridCol>
              </a:tblGrid>
              <a:tr h="614904">
                <a:tc>
                  <a:txBody>
                    <a:bodyPr/>
                    <a:lstStyle/>
                    <a:p>
                      <a:r>
                        <a:rPr lang="en-US" sz="3600" dirty="0"/>
                        <a:t>X/Y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844427"/>
                  </a:ext>
                </a:extLst>
              </a:tr>
              <a:tr h="6149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1/2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4/5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3/8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5/8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84561"/>
                  </a:ext>
                </a:extLst>
              </a:tr>
              <a:tr h="61490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0" i="0" u="none" strike="noStrike" noProof="0" dirty="0">
                          <a:solidFill>
                            <a:srgbClr val="FF0000"/>
                          </a:solidFill>
                          <a:latin typeface="Franklin Gothic Book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/>
                        <a:t>C =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92798"/>
                  </a:ext>
                </a:extLst>
              </a:tr>
              <a:tr h="6149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1/2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2/3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3/8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96061"/>
                  </a:ext>
                </a:extLst>
              </a:tr>
              <a:tr h="6149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3/8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/>
                        <a:t>C = 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3/8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/>
                        <a:t>C =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74920"/>
                  </a:ext>
                </a:extLst>
              </a:tr>
              <a:tr h="6149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 = 1/4</a:t>
                      </a:r>
                      <a:endParaRPr lang="en-US" sz="1400" dirty="0"/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73856"/>
                  </a:ext>
                </a:extLst>
              </a:tr>
            </a:tbl>
          </a:graphicData>
        </a:graphic>
      </p:graphicFrame>
      <p:pic>
        <p:nvPicPr>
          <p:cNvPr id="7" name="Grafik 9" descr="Verschüttetes, zerbrochenes Glas Milch">
            <a:extLst>
              <a:ext uri="{FF2B5EF4-FFF2-40B4-BE49-F238E27FC236}">
                <a16:creationId xmlns:a16="http://schemas.microsoft.com/office/drawing/2014/main" id="{96AE3D8F-7835-4276-8540-D17E19A19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9144" y="2209901"/>
            <a:ext cx="615120" cy="615120"/>
          </a:xfrm>
          <a:prstGeom prst="rect">
            <a:avLst/>
          </a:prstGeom>
        </p:spPr>
      </p:pic>
      <p:pic>
        <p:nvPicPr>
          <p:cNvPr id="6" name="Grafik 7" descr="Zitrone">
            <a:extLst>
              <a:ext uri="{FF2B5EF4-FFF2-40B4-BE49-F238E27FC236}">
                <a16:creationId xmlns:a16="http://schemas.microsoft.com/office/drawing/2014/main" id="{4D3EF81D-9684-4EE9-96A4-464BEBCBD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0803" y="2243550"/>
            <a:ext cx="567241" cy="551529"/>
          </a:xfrm>
          <a:prstGeom prst="rect">
            <a:avLst/>
          </a:prstGeom>
        </p:spPr>
      </p:pic>
      <p:pic>
        <p:nvPicPr>
          <p:cNvPr id="12" name="Grafik 29" descr="Bier">
            <a:extLst>
              <a:ext uri="{FF2B5EF4-FFF2-40B4-BE49-F238E27FC236}">
                <a16:creationId xmlns:a16="http://schemas.microsoft.com/office/drawing/2014/main" id="{8E965EE5-63D2-4479-A962-BA2BD4FBF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7008" y="2212123"/>
            <a:ext cx="622230" cy="606519"/>
          </a:xfrm>
          <a:prstGeom prst="rect">
            <a:avLst/>
          </a:prstGeom>
        </p:spPr>
      </p:pic>
      <p:pic>
        <p:nvPicPr>
          <p:cNvPr id="14" name="Grafik 27" descr="Apfel">
            <a:extLst>
              <a:ext uri="{FF2B5EF4-FFF2-40B4-BE49-F238E27FC236}">
                <a16:creationId xmlns:a16="http://schemas.microsoft.com/office/drawing/2014/main" id="{1A8F9011-5EB7-4B28-907A-0E25274C3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93323" y="2172847"/>
            <a:ext cx="630086" cy="622230"/>
          </a:xfrm>
          <a:prstGeom prst="rect">
            <a:avLst/>
          </a:prstGeom>
        </p:spPr>
      </p:pic>
      <p:pic>
        <p:nvPicPr>
          <p:cNvPr id="18" name="Grafik 3" descr="Orange">
            <a:extLst>
              <a:ext uri="{FF2B5EF4-FFF2-40B4-BE49-F238E27FC236}">
                <a16:creationId xmlns:a16="http://schemas.microsoft.com/office/drawing/2014/main" id="{A5542E3F-E8E1-4A45-B021-504D338BC1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1611" y="2276038"/>
            <a:ext cx="543673" cy="543673"/>
          </a:xfrm>
          <a:prstGeom prst="rect">
            <a:avLst/>
          </a:prstGeom>
        </p:spPr>
      </p:pic>
      <p:pic>
        <p:nvPicPr>
          <p:cNvPr id="20" name="Grafik 3" descr="Orange">
            <a:extLst>
              <a:ext uri="{FF2B5EF4-FFF2-40B4-BE49-F238E27FC236}">
                <a16:creationId xmlns:a16="http://schemas.microsoft.com/office/drawing/2014/main" id="{7E460F91-BF3D-4B21-9A80-71CA09783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25136" y="5276904"/>
            <a:ext cx="622230" cy="622230"/>
          </a:xfrm>
          <a:prstGeom prst="rect">
            <a:avLst/>
          </a:prstGeom>
        </p:spPr>
      </p:pic>
      <p:pic>
        <p:nvPicPr>
          <p:cNvPr id="21" name="Grafik 27" descr="Apfel">
            <a:extLst>
              <a:ext uri="{FF2B5EF4-FFF2-40B4-BE49-F238E27FC236}">
                <a16:creationId xmlns:a16="http://schemas.microsoft.com/office/drawing/2014/main" id="{350D3E5D-4B62-463A-9405-8829469F1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7282" y="4655239"/>
            <a:ext cx="630086" cy="622230"/>
          </a:xfrm>
          <a:prstGeom prst="rect">
            <a:avLst/>
          </a:prstGeom>
        </p:spPr>
      </p:pic>
      <p:pic>
        <p:nvPicPr>
          <p:cNvPr id="22" name="Grafik 29" descr="Bier">
            <a:extLst>
              <a:ext uri="{FF2B5EF4-FFF2-40B4-BE49-F238E27FC236}">
                <a16:creationId xmlns:a16="http://schemas.microsoft.com/office/drawing/2014/main" id="{45F68166-3C4E-42F9-B8A4-FBD9CAD27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5688" y="4050350"/>
            <a:ext cx="622230" cy="606519"/>
          </a:xfrm>
          <a:prstGeom prst="rect">
            <a:avLst/>
          </a:prstGeom>
        </p:spPr>
      </p:pic>
      <p:pic>
        <p:nvPicPr>
          <p:cNvPr id="23" name="Grafik 7" descr="Zitrone">
            <a:extLst>
              <a:ext uri="{FF2B5EF4-FFF2-40B4-BE49-F238E27FC236}">
                <a16:creationId xmlns:a16="http://schemas.microsoft.com/office/drawing/2014/main" id="{184D4F43-A5D3-4FAB-B7DF-C24E97080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9215" y="3500457"/>
            <a:ext cx="567241" cy="551529"/>
          </a:xfrm>
          <a:prstGeom prst="rect">
            <a:avLst/>
          </a:prstGeom>
        </p:spPr>
      </p:pic>
      <p:pic>
        <p:nvPicPr>
          <p:cNvPr id="24" name="Grafik 9" descr="Verschüttetes, zerbrochenes Glas Milch">
            <a:extLst>
              <a:ext uri="{FF2B5EF4-FFF2-40B4-BE49-F238E27FC236}">
                <a16:creationId xmlns:a16="http://schemas.microsoft.com/office/drawing/2014/main" id="{900D6D7E-084E-42FF-8904-573050E7C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0134" y="2814788"/>
            <a:ext cx="615120" cy="6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3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76F72B-B5A1-4BC6-AF89-F7257357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15.10.2020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483615-A130-4A02-896B-5D4845F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C96F-1363-4AC3-94E1-686F58626CDB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918EAE-B9DF-4194-B6FD-B939F9D91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87868"/>
              </p:ext>
            </p:extLst>
          </p:nvPr>
        </p:nvGraphicFramePr>
        <p:xfrm>
          <a:off x="2013459" y="133489"/>
          <a:ext cx="8740254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709">
                  <a:extLst>
                    <a:ext uri="{9D8B030D-6E8A-4147-A177-3AD203B41FA5}">
                      <a16:colId xmlns:a16="http://schemas.microsoft.com/office/drawing/2014/main" val="1371872402"/>
                    </a:ext>
                  </a:extLst>
                </a:gridCol>
                <a:gridCol w="1456709">
                  <a:extLst>
                    <a:ext uri="{9D8B030D-6E8A-4147-A177-3AD203B41FA5}">
                      <a16:colId xmlns:a16="http://schemas.microsoft.com/office/drawing/2014/main" val="387500190"/>
                    </a:ext>
                  </a:extLst>
                </a:gridCol>
                <a:gridCol w="1456709">
                  <a:extLst>
                    <a:ext uri="{9D8B030D-6E8A-4147-A177-3AD203B41FA5}">
                      <a16:colId xmlns:a16="http://schemas.microsoft.com/office/drawing/2014/main" val="3567836837"/>
                    </a:ext>
                  </a:extLst>
                </a:gridCol>
                <a:gridCol w="1456709">
                  <a:extLst>
                    <a:ext uri="{9D8B030D-6E8A-4147-A177-3AD203B41FA5}">
                      <a16:colId xmlns:a16="http://schemas.microsoft.com/office/drawing/2014/main" val="4018968210"/>
                    </a:ext>
                  </a:extLst>
                </a:gridCol>
                <a:gridCol w="1456709">
                  <a:extLst>
                    <a:ext uri="{9D8B030D-6E8A-4147-A177-3AD203B41FA5}">
                      <a16:colId xmlns:a16="http://schemas.microsoft.com/office/drawing/2014/main" val="4103171285"/>
                    </a:ext>
                  </a:extLst>
                </a:gridCol>
                <a:gridCol w="1456709">
                  <a:extLst>
                    <a:ext uri="{9D8B030D-6E8A-4147-A177-3AD203B41FA5}">
                      <a16:colId xmlns:a16="http://schemas.microsoft.com/office/drawing/2014/main" val="435510141"/>
                    </a:ext>
                  </a:extLst>
                </a:gridCol>
              </a:tblGrid>
              <a:tr h="624041">
                <a:tc>
                  <a:txBody>
                    <a:bodyPr/>
                    <a:lstStyle/>
                    <a:p>
                      <a:r>
                        <a:rPr lang="en-US" sz="3600" dirty="0"/>
                        <a:t>X/Y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844427"/>
                  </a:ext>
                </a:extLst>
              </a:tr>
              <a:tr h="5683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84561"/>
                  </a:ext>
                </a:extLst>
              </a:tr>
              <a:tr h="5683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0" i="0" u="none" strike="noStrike" noProof="0" dirty="0">
                          <a:solidFill>
                            <a:srgbClr val="FF0000"/>
                          </a:solidFill>
                          <a:latin typeface="Franklin Gothic Book"/>
                        </a:rPr>
                        <a:t>X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Franklin Gothic Book"/>
                        </a:rPr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Franklin Gothic Book"/>
                        </a:rPr>
                        <a:t>C = 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992798"/>
                  </a:ext>
                </a:extLst>
              </a:tr>
              <a:tr h="5683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 noProof="0" dirty="0">
                          <a:solidFill>
                            <a:srgbClr val="FF0000"/>
                          </a:solidFill>
                          <a:latin typeface="Franklin Gothic Book"/>
                        </a:rPr>
                        <a:t>X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= 1/4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= 2/3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Franklin Gothic Book"/>
                        </a:rPr>
                        <a:t>S = 1/4</a:t>
                      </a:r>
                      <a:endParaRPr lang="en-US" sz="1400" b="0" i="0" u="none" strike="noStrike" noProof="0" dirty="0">
                        <a:latin typeface="Franklin Gothic Book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Franklin Gothic Book"/>
                        </a:rPr>
                        <a:t>C = 2/3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96061"/>
                  </a:ext>
                </a:extLst>
              </a:tr>
              <a:tr h="5683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= 1/4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74920"/>
                  </a:ext>
                </a:extLst>
              </a:tr>
              <a:tr h="5683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= 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73856"/>
                  </a:ext>
                </a:extLst>
              </a:tr>
              <a:tr h="56832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374067"/>
                  </a:ext>
                </a:extLst>
              </a:tr>
              <a:tr h="56832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33208"/>
                  </a:ext>
                </a:extLst>
              </a:tr>
              <a:tr h="56832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S = 1/4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= 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19682"/>
                  </a:ext>
                </a:extLst>
              </a:tr>
              <a:tr h="56732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61364"/>
                  </a:ext>
                </a:extLst>
              </a:tr>
              <a:tr h="56832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S = 1/4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S = 1/8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/>
                        <a:t>C = 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718409"/>
                  </a:ext>
                </a:extLst>
              </a:tr>
            </a:tbl>
          </a:graphicData>
        </a:graphic>
      </p:graphicFrame>
      <p:pic>
        <p:nvPicPr>
          <p:cNvPr id="7" name="Grafik 9" descr="Verschüttetes, zerbrochenes Glas Milch">
            <a:extLst>
              <a:ext uri="{FF2B5EF4-FFF2-40B4-BE49-F238E27FC236}">
                <a16:creationId xmlns:a16="http://schemas.microsoft.com/office/drawing/2014/main" id="{96AE3D8F-7835-4276-8540-D17E19A19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8020" y="118572"/>
            <a:ext cx="615120" cy="615120"/>
          </a:xfrm>
          <a:prstGeom prst="rect">
            <a:avLst/>
          </a:prstGeom>
        </p:spPr>
      </p:pic>
      <p:pic>
        <p:nvPicPr>
          <p:cNvPr id="6" name="Grafik 7" descr="Zitrone">
            <a:extLst>
              <a:ext uri="{FF2B5EF4-FFF2-40B4-BE49-F238E27FC236}">
                <a16:creationId xmlns:a16="http://schemas.microsoft.com/office/drawing/2014/main" id="{4D3EF81D-9684-4EE9-96A4-464BEBCBD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0803" y="213404"/>
            <a:ext cx="567241" cy="551529"/>
          </a:xfrm>
          <a:prstGeom prst="rect">
            <a:avLst/>
          </a:prstGeom>
        </p:spPr>
      </p:pic>
      <p:pic>
        <p:nvPicPr>
          <p:cNvPr id="12" name="Grafik 29" descr="Bier">
            <a:extLst>
              <a:ext uri="{FF2B5EF4-FFF2-40B4-BE49-F238E27FC236}">
                <a16:creationId xmlns:a16="http://schemas.microsoft.com/office/drawing/2014/main" id="{8E965EE5-63D2-4479-A962-BA2BD4FBF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5884" y="120794"/>
            <a:ext cx="622230" cy="606519"/>
          </a:xfrm>
          <a:prstGeom prst="rect">
            <a:avLst/>
          </a:prstGeom>
        </p:spPr>
      </p:pic>
      <p:pic>
        <p:nvPicPr>
          <p:cNvPr id="14" name="Grafik 27" descr="Apfel">
            <a:extLst>
              <a:ext uri="{FF2B5EF4-FFF2-40B4-BE49-F238E27FC236}">
                <a16:creationId xmlns:a16="http://schemas.microsoft.com/office/drawing/2014/main" id="{1A8F9011-5EB7-4B28-907A-0E25274C3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93323" y="120453"/>
            <a:ext cx="630086" cy="622230"/>
          </a:xfrm>
          <a:prstGeom prst="rect">
            <a:avLst/>
          </a:prstGeom>
        </p:spPr>
      </p:pic>
      <p:pic>
        <p:nvPicPr>
          <p:cNvPr id="18" name="Grafik 3" descr="Orange">
            <a:extLst>
              <a:ext uri="{FF2B5EF4-FFF2-40B4-BE49-F238E27FC236}">
                <a16:creationId xmlns:a16="http://schemas.microsoft.com/office/drawing/2014/main" id="{A5542E3F-E8E1-4A45-B021-504D338BC1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68239" y="184710"/>
            <a:ext cx="543673" cy="543673"/>
          </a:xfrm>
          <a:prstGeom prst="rect">
            <a:avLst/>
          </a:prstGeom>
        </p:spPr>
      </p:pic>
      <p:pic>
        <p:nvPicPr>
          <p:cNvPr id="20" name="Grafik 3" descr="Orange">
            <a:extLst>
              <a:ext uri="{FF2B5EF4-FFF2-40B4-BE49-F238E27FC236}">
                <a16:creationId xmlns:a16="http://schemas.microsoft.com/office/drawing/2014/main" id="{7E460F91-BF3D-4B21-9A80-71CA09783F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92231" y="5883166"/>
            <a:ext cx="622230" cy="622230"/>
          </a:xfrm>
          <a:prstGeom prst="rect">
            <a:avLst/>
          </a:prstGeom>
        </p:spPr>
      </p:pic>
      <p:pic>
        <p:nvPicPr>
          <p:cNvPr id="21" name="Grafik 27" descr="Apfel">
            <a:extLst>
              <a:ext uri="{FF2B5EF4-FFF2-40B4-BE49-F238E27FC236}">
                <a16:creationId xmlns:a16="http://schemas.microsoft.com/office/drawing/2014/main" id="{350D3E5D-4B62-463A-9405-8829469F1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89121" y="5828830"/>
            <a:ext cx="630086" cy="622230"/>
          </a:xfrm>
          <a:prstGeom prst="rect">
            <a:avLst/>
          </a:prstGeom>
        </p:spPr>
      </p:pic>
      <p:pic>
        <p:nvPicPr>
          <p:cNvPr id="22" name="Grafik 29" descr="Bier">
            <a:extLst>
              <a:ext uri="{FF2B5EF4-FFF2-40B4-BE49-F238E27FC236}">
                <a16:creationId xmlns:a16="http://schemas.microsoft.com/office/drawing/2014/main" id="{45F68166-3C4E-42F9-B8A4-FBD9CAD27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9775" y="4717796"/>
            <a:ext cx="622230" cy="606519"/>
          </a:xfrm>
          <a:prstGeom prst="rect">
            <a:avLst/>
          </a:prstGeom>
        </p:spPr>
      </p:pic>
      <p:pic>
        <p:nvPicPr>
          <p:cNvPr id="23" name="Grafik 7" descr="Zitrone">
            <a:extLst>
              <a:ext uri="{FF2B5EF4-FFF2-40B4-BE49-F238E27FC236}">
                <a16:creationId xmlns:a16="http://schemas.microsoft.com/office/drawing/2014/main" id="{184D4F43-A5D3-4FAB-B7DF-C24E97080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9682" y="769494"/>
            <a:ext cx="567241" cy="551529"/>
          </a:xfrm>
          <a:prstGeom prst="rect">
            <a:avLst/>
          </a:prstGeom>
        </p:spPr>
      </p:pic>
      <p:pic>
        <p:nvPicPr>
          <p:cNvPr id="24" name="Grafik 9" descr="Verschüttetes, zerbrochenes Glas Milch">
            <a:extLst>
              <a:ext uri="{FF2B5EF4-FFF2-40B4-BE49-F238E27FC236}">
                <a16:creationId xmlns:a16="http://schemas.microsoft.com/office/drawing/2014/main" id="{900D6D7E-084E-42FF-8904-573050E7C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1973" y="767956"/>
            <a:ext cx="615120" cy="615120"/>
          </a:xfrm>
          <a:prstGeom prst="rect">
            <a:avLst/>
          </a:prstGeom>
        </p:spPr>
      </p:pic>
      <p:pic>
        <p:nvPicPr>
          <p:cNvPr id="19" name="Grafik 9" descr="Verschüttetes, zerbrochenes Glas Milch">
            <a:extLst>
              <a:ext uri="{FF2B5EF4-FFF2-40B4-BE49-F238E27FC236}">
                <a16:creationId xmlns:a16="http://schemas.microsoft.com/office/drawing/2014/main" id="{A1195DAE-023C-4A23-A475-5E2268B9D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0849" y="1324160"/>
            <a:ext cx="615120" cy="615120"/>
          </a:xfrm>
          <a:prstGeom prst="rect">
            <a:avLst/>
          </a:prstGeom>
        </p:spPr>
      </p:pic>
      <p:pic>
        <p:nvPicPr>
          <p:cNvPr id="25" name="Grafik 9" descr="Verschüttetes, zerbrochenes Glas Milch">
            <a:extLst>
              <a:ext uri="{FF2B5EF4-FFF2-40B4-BE49-F238E27FC236}">
                <a16:creationId xmlns:a16="http://schemas.microsoft.com/office/drawing/2014/main" id="{83EF3833-6973-45F0-A61D-A288A9E4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1972" y="1858116"/>
            <a:ext cx="615120" cy="615120"/>
          </a:xfrm>
          <a:prstGeom prst="rect">
            <a:avLst/>
          </a:prstGeom>
        </p:spPr>
      </p:pic>
      <p:pic>
        <p:nvPicPr>
          <p:cNvPr id="26" name="Grafik 9" descr="Verschüttetes, zerbrochenes Glas Milch">
            <a:extLst>
              <a:ext uri="{FF2B5EF4-FFF2-40B4-BE49-F238E27FC236}">
                <a16:creationId xmlns:a16="http://schemas.microsoft.com/office/drawing/2014/main" id="{1FD4B37F-EBEB-4146-AC04-5E3EC8412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0849" y="2475503"/>
            <a:ext cx="615120" cy="615120"/>
          </a:xfrm>
          <a:prstGeom prst="rect">
            <a:avLst/>
          </a:prstGeom>
        </p:spPr>
      </p:pic>
      <p:pic>
        <p:nvPicPr>
          <p:cNvPr id="27" name="Grafik 7" descr="Zitrone">
            <a:extLst>
              <a:ext uri="{FF2B5EF4-FFF2-40B4-BE49-F238E27FC236}">
                <a16:creationId xmlns:a16="http://schemas.microsoft.com/office/drawing/2014/main" id="{A46D6E99-A342-46F5-867C-A78F16E66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054" y="3038808"/>
            <a:ext cx="567241" cy="551529"/>
          </a:xfrm>
          <a:prstGeom prst="rect">
            <a:avLst/>
          </a:prstGeom>
        </p:spPr>
      </p:pic>
      <p:pic>
        <p:nvPicPr>
          <p:cNvPr id="28" name="Grafik 7" descr="Zitrone">
            <a:extLst>
              <a:ext uri="{FF2B5EF4-FFF2-40B4-BE49-F238E27FC236}">
                <a16:creationId xmlns:a16="http://schemas.microsoft.com/office/drawing/2014/main" id="{6F3E0E55-B73A-4C30-8115-6280F3373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9930" y="3650632"/>
            <a:ext cx="567241" cy="551529"/>
          </a:xfrm>
          <a:prstGeom prst="rect">
            <a:avLst/>
          </a:prstGeom>
        </p:spPr>
      </p:pic>
      <p:pic>
        <p:nvPicPr>
          <p:cNvPr id="29" name="Grafik 7" descr="Zitrone">
            <a:extLst>
              <a:ext uri="{FF2B5EF4-FFF2-40B4-BE49-F238E27FC236}">
                <a16:creationId xmlns:a16="http://schemas.microsoft.com/office/drawing/2014/main" id="{7D82E633-9D8D-4396-91B3-1633B5300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054" y="4206837"/>
            <a:ext cx="567241" cy="551529"/>
          </a:xfrm>
          <a:prstGeom prst="rect">
            <a:avLst/>
          </a:prstGeom>
        </p:spPr>
      </p:pic>
      <p:pic>
        <p:nvPicPr>
          <p:cNvPr id="30" name="Grafik 29" descr="Bier">
            <a:extLst>
              <a:ext uri="{FF2B5EF4-FFF2-40B4-BE49-F238E27FC236}">
                <a16:creationId xmlns:a16="http://schemas.microsoft.com/office/drawing/2014/main" id="{44377900-D534-441F-BD4B-81789BCED1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9775" y="5279562"/>
            <a:ext cx="622230" cy="606519"/>
          </a:xfrm>
          <a:prstGeom prst="rect">
            <a:avLst/>
          </a:prstGeom>
        </p:spPr>
      </p:pic>
      <p:pic>
        <p:nvPicPr>
          <p:cNvPr id="31" name="Grafik 29" descr="Bier">
            <a:extLst>
              <a:ext uri="{FF2B5EF4-FFF2-40B4-BE49-F238E27FC236}">
                <a16:creationId xmlns:a16="http://schemas.microsoft.com/office/drawing/2014/main" id="{A85D0D45-41E7-4936-9DBA-8B29F249E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0592" y="2988001"/>
            <a:ext cx="622230" cy="606519"/>
          </a:xfrm>
          <a:prstGeom prst="rect">
            <a:avLst/>
          </a:prstGeom>
        </p:spPr>
      </p:pic>
      <p:pic>
        <p:nvPicPr>
          <p:cNvPr id="32" name="Grafik 29" descr="Bier">
            <a:extLst>
              <a:ext uri="{FF2B5EF4-FFF2-40B4-BE49-F238E27FC236}">
                <a16:creationId xmlns:a16="http://schemas.microsoft.com/office/drawing/2014/main" id="{80A7D813-D566-44F7-A3F1-CDC0FBDB2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0592" y="1324949"/>
            <a:ext cx="622230" cy="606519"/>
          </a:xfrm>
          <a:prstGeom prst="rect">
            <a:avLst/>
          </a:prstGeom>
        </p:spPr>
      </p:pic>
      <p:pic>
        <p:nvPicPr>
          <p:cNvPr id="33" name="Grafik 27" descr="Apfel">
            <a:extLst>
              <a:ext uri="{FF2B5EF4-FFF2-40B4-BE49-F238E27FC236}">
                <a16:creationId xmlns:a16="http://schemas.microsoft.com/office/drawing/2014/main" id="{FE8EB7C3-A29B-4556-AACB-A2C089C27D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938" y="3581764"/>
            <a:ext cx="630086" cy="622230"/>
          </a:xfrm>
          <a:prstGeom prst="rect">
            <a:avLst/>
          </a:prstGeom>
        </p:spPr>
      </p:pic>
      <p:pic>
        <p:nvPicPr>
          <p:cNvPr id="34" name="Grafik 27" descr="Apfel">
            <a:extLst>
              <a:ext uri="{FF2B5EF4-FFF2-40B4-BE49-F238E27FC236}">
                <a16:creationId xmlns:a16="http://schemas.microsoft.com/office/drawing/2014/main" id="{368B1314-B10A-4D62-B3BF-5C9413A5E0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938" y="1851968"/>
            <a:ext cx="630086" cy="622230"/>
          </a:xfrm>
          <a:prstGeom prst="rect">
            <a:avLst/>
          </a:prstGeom>
        </p:spPr>
      </p:pic>
      <p:pic>
        <p:nvPicPr>
          <p:cNvPr id="35" name="Grafik 27" descr="Apfel">
            <a:extLst>
              <a:ext uri="{FF2B5EF4-FFF2-40B4-BE49-F238E27FC236}">
                <a16:creationId xmlns:a16="http://schemas.microsoft.com/office/drawing/2014/main" id="{A94F714C-257C-4720-A007-436EA39129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9938" y="4716421"/>
            <a:ext cx="630086" cy="622230"/>
          </a:xfrm>
          <a:prstGeom prst="rect">
            <a:avLst/>
          </a:prstGeom>
        </p:spPr>
      </p:pic>
      <p:pic>
        <p:nvPicPr>
          <p:cNvPr id="36" name="Grafik 3" descr="Orange">
            <a:extLst>
              <a:ext uri="{FF2B5EF4-FFF2-40B4-BE49-F238E27FC236}">
                <a16:creationId xmlns:a16="http://schemas.microsoft.com/office/drawing/2014/main" id="{8F0E18A2-4ACE-415E-93A5-60C2D97734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92231" y="5321399"/>
            <a:ext cx="622230" cy="622230"/>
          </a:xfrm>
          <a:prstGeom prst="rect">
            <a:avLst/>
          </a:prstGeom>
        </p:spPr>
      </p:pic>
      <p:pic>
        <p:nvPicPr>
          <p:cNvPr id="37" name="Grafik 3" descr="Orange">
            <a:extLst>
              <a:ext uri="{FF2B5EF4-FFF2-40B4-BE49-F238E27FC236}">
                <a16:creationId xmlns:a16="http://schemas.microsoft.com/office/drawing/2014/main" id="{6ACF3091-DD05-4049-A050-47D6B060A4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92231" y="4175618"/>
            <a:ext cx="622230" cy="622230"/>
          </a:xfrm>
          <a:prstGeom prst="rect">
            <a:avLst/>
          </a:prstGeom>
        </p:spPr>
      </p:pic>
      <p:pic>
        <p:nvPicPr>
          <p:cNvPr id="38" name="Grafik 3" descr="Orange">
            <a:extLst>
              <a:ext uri="{FF2B5EF4-FFF2-40B4-BE49-F238E27FC236}">
                <a16:creationId xmlns:a16="http://schemas.microsoft.com/office/drawing/2014/main" id="{2999D8CE-210F-407B-8B34-BF734C17B0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97793" y="2418012"/>
            <a:ext cx="622230" cy="6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19934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A48EB784686AA47B9DCB79B77B3DCA5" ma:contentTypeVersion="2" ma:contentTypeDescription="Ein neues Dokument erstellen." ma:contentTypeScope="" ma:versionID="f3e1cb26ac3dc6fb236978f5b513c64c">
  <xsd:schema xmlns:xsd="http://www.w3.org/2001/XMLSchema" xmlns:xs="http://www.w3.org/2001/XMLSchema" xmlns:p="http://schemas.microsoft.com/office/2006/metadata/properties" xmlns:ns3="99a78cee-3b2b-4654-b3d0-7e34c9d3d292" targetNamespace="http://schemas.microsoft.com/office/2006/metadata/properties" ma:root="true" ma:fieldsID="6c246c03dfabab6a1a084e69360389d7" ns3:_="">
    <xsd:import namespace="99a78cee-3b2b-4654-b3d0-7e34c9d3d2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a78cee-3b2b-4654-b3d0-7e34c9d3d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2080E8-96E1-43A4-B532-E9A374C59302}">
  <ds:schemaRefs>
    <ds:schemaRef ds:uri="99a78cee-3b2b-4654-b3d0-7e34c9d3d29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C3F72B-4803-483D-8A6E-DE2F6C47F487}">
  <ds:schemaRefs>
    <ds:schemaRef ds:uri="99a78cee-3b2b-4654-b3d0-7e34c9d3d2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9264ECE-0192-4313-B85D-D1C6759B10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Ausschnitt</vt:lpstr>
      <vt:lpstr>Repeat + Calculate of Measures for Association</vt:lpstr>
      <vt:lpstr>Measures for Association</vt:lpstr>
      <vt:lpstr> Association Rules  X⇒Y</vt:lpstr>
      <vt:lpstr>Item sets of a shopping basket</vt:lpstr>
      <vt:lpstr>1. What is the support of the item set {Bier, Orangensaft}?</vt:lpstr>
      <vt:lpstr>2. What is the confidence of {Bier}➔{Milch}? </vt:lpstr>
      <vt:lpstr>3. Which association rules have support and confidence of at least 50%?</vt:lpstr>
      <vt:lpstr>3. Which association rules have support and confidence of at least 50%?</vt:lpstr>
      <vt:lpstr>PowerPoint Presentation</vt:lpstr>
      <vt:lpstr>Vielen Dank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 + Calculate of Measures for Association</dc:title>
  <dc:creator>Abdulkarim Joukhadar</dc:creator>
  <cp:revision>308</cp:revision>
  <dcterms:created xsi:type="dcterms:W3CDTF">2020-10-15T07:56:42Z</dcterms:created>
  <dcterms:modified xsi:type="dcterms:W3CDTF">2020-10-15T14:37:34Z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0x0101004A48EB784686AA47B9DCB79B77B3DCA5</vt:lpwstr>
  </property>
</Properties>
</file>