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71" r:id="rId5"/>
    <p:sldId id="360" r:id="rId6"/>
    <p:sldId id="365" r:id="rId7"/>
    <p:sldId id="361" r:id="rId8"/>
    <p:sldId id="370" r:id="rId9"/>
    <p:sldId id="362" r:id="rId10"/>
    <p:sldId id="367" r:id="rId11"/>
    <p:sldId id="363" r:id="rId12"/>
    <p:sldId id="366" r:id="rId13"/>
    <p:sldId id="369" r:id="rId14"/>
    <p:sldId id="368" r:id="rId15"/>
    <p:sldId id="364" r:id="rId16"/>
    <p:sldId id="3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71"/>
            <p14:sldId id="360"/>
            <p14:sldId id="365"/>
            <p14:sldId id="361"/>
            <p14:sldId id="370"/>
            <p14:sldId id="362"/>
            <p14:sldId id="367"/>
            <p14:sldId id="363"/>
            <p14:sldId id="366"/>
            <p14:sldId id="369"/>
            <p14:sldId id="368"/>
            <p14:sldId id="364"/>
            <p14:sldId id="3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8" autoAdjust="0"/>
    <p:restoredTop sz="94660"/>
  </p:normalViewPr>
  <p:slideViewPr>
    <p:cSldViewPr>
      <p:cViewPr varScale="1">
        <p:scale>
          <a:sx n="96" d="100"/>
          <a:sy n="96" d="100"/>
        </p:scale>
        <p:origin x="90"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 xmlns:a16="http://schemas.microsoft.com/office/drawing/2014/main"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 xmlns:a16="http://schemas.microsoft.com/office/drawing/2014/main"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 xmlns:a16="http://schemas.microsoft.com/office/drawing/2014/main"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 xmlns:a16="http://schemas.microsoft.com/office/drawing/2014/main"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 xmlns:a16="http://schemas.microsoft.com/office/drawing/2014/main"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 xmlns:a16="http://schemas.microsoft.com/office/drawing/2014/main"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a:xfrm>
            <a:off x="447975" y="1929798"/>
            <a:ext cx="10869084" cy="4226428"/>
          </a:xfrm>
        </p:spPr>
        <p:txBody>
          <a:bodyPr/>
          <a:lstStyle/>
          <a:p>
            <a:r>
              <a:rPr lang="fr-FR" dirty="0"/>
              <a:t>Nous détaillons ici </a:t>
            </a:r>
            <a:r>
              <a:rPr lang="fr-FR" dirty="0" smtClean="0"/>
              <a:t>les </a:t>
            </a:r>
            <a:r>
              <a:rPr lang="fr-FR" dirty="0"/>
              <a:t>grandes </a:t>
            </a:r>
            <a:r>
              <a:rPr lang="fr-FR" dirty="0" smtClean="0"/>
              <a:t>taches (les colonnes client/serveur/</a:t>
            </a:r>
            <a:r>
              <a:rPr lang="fr-FR" dirty="0" err="1" smtClean="0"/>
              <a:t>gateway</a:t>
            </a:r>
            <a:r>
              <a:rPr lang="fr-FR" dirty="0" smtClean="0"/>
              <a:t>). Celles qui ont été découpées en US juste avant.</a:t>
            </a:r>
            <a:endParaRPr lang="fr-FR" dirty="0"/>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a:t>
            </a:r>
            <a:r>
              <a:rPr lang="fr-FR" dirty="0" smtClean="0"/>
              <a:t>2</a:t>
            </a:r>
            <a:r>
              <a:rPr lang="fr-FR" dirty="0" smtClean="0"/>
              <a:t>/4]</a:t>
            </a:r>
            <a:endParaRPr lang="en-US" dirty="0"/>
          </a:p>
        </p:txBody>
      </p:sp>
    </p:spTree>
    <p:extLst>
      <p:ext uri="{BB962C8B-B14F-4D97-AF65-F5344CB8AC3E}">
        <p14:creationId xmlns:p14="http://schemas.microsoft.com/office/powerpoint/2010/main" val="196940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[3/4]</a:t>
            </a:r>
            <a:endParaRPr lang="en-US" dirty="0"/>
          </a:p>
        </p:txBody>
      </p:sp>
    </p:spTree>
    <p:extLst>
      <p:ext uri="{BB962C8B-B14F-4D97-AF65-F5344CB8AC3E}">
        <p14:creationId xmlns:p14="http://schemas.microsoft.com/office/powerpoint/2010/main" val="5327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[4/4]</a:t>
            </a:r>
            <a:endParaRPr lang="en-US" dirty="0"/>
          </a:p>
        </p:txBody>
      </p:sp>
    </p:spTree>
    <p:extLst>
      <p:ext uri="{BB962C8B-B14F-4D97-AF65-F5344CB8AC3E}">
        <p14:creationId xmlns:p14="http://schemas.microsoft.com/office/powerpoint/2010/main" val="341131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a:t>
            </a:r>
            <a:r>
              <a:rPr lang="fr-FR" dirty="0" smtClean="0"/>
              <a:t>web/mobile</a:t>
            </a:r>
            <a:r>
              <a:rPr lang="fr-FR" dirty="0"/>
              <a:t>.</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a:t>
            </a:r>
            <a:r>
              <a:rPr lang="fr-FR" dirty="0" smtClean="0"/>
              <a:t>fonctionnalités (serveur distant avec </a:t>
            </a:r>
            <a:r>
              <a:rPr lang="fr-FR" dirty="0" err="1" smtClean="0"/>
              <a:t>thingsboard</a:t>
            </a:r>
            <a:r>
              <a:rPr lang="fr-FR" dirty="0" smtClean="0"/>
              <a:t> et </a:t>
            </a:r>
            <a:r>
              <a:rPr lang="fr-FR" dirty="0" err="1" smtClean="0"/>
              <a:t>node-red</a:t>
            </a:r>
            <a:r>
              <a:rPr lang="fr-FR" dirty="0" smtClean="0"/>
              <a:t>).</a:t>
            </a:r>
            <a:endParaRPr lang="fr-FR" dirty="0"/>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a:t>
            </a:r>
            <a:r>
              <a:rPr lang="fr-FR" dirty="0"/>
              <a:t>2</a:t>
            </a:r>
            <a:r>
              <a:rPr lang="fr-FR" dirty="0" smtClean="0"/>
              <a:t>/3]</a:t>
            </a:r>
            <a:endParaRPr lang="en-US" dirty="0"/>
          </a:p>
        </p:txBody>
      </p:sp>
    </p:spTree>
    <p:extLst>
      <p:ext uri="{BB962C8B-B14F-4D97-AF65-F5344CB8AC3E}">
        <p14:creationId xmlns:p14="http://schemas.microsoft.com/office/powerpoint/2010/main" val="384356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smtClean="0"/>
              <a:t>) si le temps le permet.</a:t>
            </a:r>
            <a:endParaRPr lang="fr-FR" dirty="0"/>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[3/3]</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D1632-C889-465C-A567-CA185B1F9244}"/>
              </a:ext>
            </a:extLst>
          </p:cNvPr>
          <p:cNvSpPr>
            <a:spLocks noGrp="1"/>
          </p:cNvSpPr>
          <p:nvPr>
            <p:ph type="body" idx="1"/>
          </p:nvPr>
        </p:nvSpPr>
        <p:spPr>
          <a:xfrm>
            <a:off x="457030" y="1675016"/>
            <a:ext cx="10869084" cy="4226428"/>
          </a:xfrm>
        </p:spPr>
        <p:txBody>
          <a:bodyPr/>
          <a:lstStyle/>
          <a:p>
            <a:r>
              <a:rPr lang="fr-FR" sz="1600" dirty="0"/>
              <a:t>Ici nous allons détailler un petit peu notre projet, et faire quelques précisions.</a:t>
            </a:r>
          </a:p>
          <a:p>
            <a:pPr marL="342900" indent="-342900">
              <a:buFont typeface="Wingdings" panose="05000000000000000000" pitchFamily="2" charset="2"/>
              <a:buChar char="Ø"/>
            </a:pPr>
            <a:endParaRPr lang="fr-FR" sz="1600" dirty="0"/>
          </a:p>
          <a:p>
            <a:r>
              <a:rPr lang="fr-FR" sz="1600" dirty="0"/>
              <a:t>Les technos utilisées seront </a:t>
            </a:r>
            <a:r>
              <a:rPr lang="fr-FR" sz="1600" dirty="0" smtClean="0"/>
              <a:t>: </a:t>
            </a:r>
          </a:p>
          <a:p>
            <a:pPr marL="342900" indent="-342900">
              <a:buFont typeface="Wingdings" panose="05000000000000000000" pitchFamily="2" charset="2"/>
              <a:buChar char="Ø"/>
            </a:pPr>
            <a:endParaRPr lang="fr-FR" sz="1600" dirty="0"/>
          </a:p>
          <a:p>
            <a:pPr marL="342900" indent="-342900">
              <a:buFont typeface="Wingdings" panose="05000000000000000000" pitchFamily="2" charset="2"/>
              <a:buChar char="Ø"/>
            </a:pPr>
            <a:r>
              <a:rPr lang="fr-FR" sz="1600" dirty="0" smtClean="0"/>
              <a:t>Du </a:t>
            </a:r>
            <a:r>
              <a:rPr lang="fr-FR" sz="1600" dirty="0" err="1" smtClean="0"/>
              <a:t>Node-red</a:t>
            </a:r>
            <a:r>
              <a:rPr lang="fr-FR" sz="1600" dirty="0" smtClean="0"/>
              <a:t>/Docker/Mosquito/</a:t>
            </a:r>
            <a:r>
              <a:rPr lang="fr-FR" sz="1600" dirty="0" err="1" smtClean="0"/>
              <a:t>MongoDB</a:t>
            </a:r>
            <a:r>
              <a:rPr lang="fr-FR" sz="1600" dirty="0" smtClean="0"/>
              <a:t>/</a:t>
            </a:r>
            <a:r>
              <a:rPr lang="fr-FR" sz="1600" dirty="0" err="1" smtClean="0"/>
              <a:t>ThingsBoard</a:t>
            </a:r>
            <a:r>
              <a:rPr lang="fr-FR" sz="1600" dirty="0" smtClean="0"/>
              <a:t> </a:t>
            </a:r>
            <a:r>
              <a:rPr lang="fr-FR" sz="1600" dirty="0"/>
              <a:t>pour la gestion du </a:t>
            </a:r>
            <a:r>
              <a:rPr lang="fr-FR" sz="1600" dirty="0" smtClean="0"/>
              <a:t>serveur, de sa base de données et du </a:t>
            </a:r>
            <a:r>
              <a:rPr lang="fr-FR" sz="1600" dirty="0" err="1" smtClean="0"/>
              <a:t>dashboard</a:t>
            </a:r>
            <a:r>
              <a:rPr lang="fr-FR" sz="1600" dirty="0" smtClean="0"/>
              <a:t>. Afin de pouvoir communiquer en HTTP avec les clients et en MQTT avec la </a:t>
            </a:r>
            <a:r>
              <a:rPr lang="fr-FR" sz="1600" dirty="0" err="1" smtClean="0"/>
              <a:t>gateway</a:t>
            </a:r>
            <a:r>
              <a:rPr lang="fr-FR" sz="1600" dirty="0" smtClean="0"/>
              <a:t>.</a:t>
            </a:r>
          </a:p>
          <a:p>
            <a:pPr marL="342900" indent="-342900">
              <a:buFont typeface="Wingdings" panose="05000000000000000000" pitchFamily="2" charset="2"/>
              <a:buChar char="Ø"/>
            </a:pPr>
            <a:endParaRPr lang="fr-FR" sz="1600" dirty="0"/>
          </a:p>
          <a:p>
            <a:pPr marL="342900" indent="-342900">
              <a:buFont typeface="Wingdings" panose="05000000000000000000" pitchFamily="2" charset="2"/>
              <a:buChar char="Ø"/>
            </a:pPr>
            <a:r>
              <a:rPr lang="fr-FR" sz="1600" dirty="0" smtClean="0"/>
              <a:t>Concernant </a:t>
            </a:r>
            <a:r>
              <a:rPr lang="fr-FR" sz="1600" dirty="0"/>
              <a:t>l’application mobile et le site web nous utiliseront </a:t>
            </a:r>
            <a:r>
              <a:rPr lang="fr-FR" sz="1600" dirty="0" err="1"/>
              <a:t>Ionic</a:t>
            </a:r>
            <a:r>
              <a:rPr lang="fr-FR" sz="1600" dirty="0"/>
              <a:t>, cela nous permettra de développer une seule fois l’application tout en la rendant compatible PC et </a:t>
            </a:r>
            <a:r>
              <a:rPr lang="fr-FR" sz="1600" dirty="0" smtClean="0"/>
              <a:t>Mobile. Cette applic</a:t>
            </a:r>
            <a:r>
              <a:rPr lang="fr-FR" sz="1600" dirty="0" smtClean="0"/>
              <a:t>ation permettra d’accéder à un </a:t>
            </a:r>
            <a:r>
              <a:rPr lang="fr-FR" sz="1600" dirty="0" err="1" smtClean="0"/>
              <a:t>ThingsBoard</a:t>
            </a:r>
            <a:r>
              <a:rPr lang="fr-FR" sz="1600" dirty="0" smtClean="0"/>
              <a:t> dédié, et donc aux différentes données récoltées ainsi qu’aux actions manuelles utilisables par le client (déplacement, arrosage).</a:t>
            </a:r>
          </a:p>
          <a:p>
            <a:pPr marL="342900" indent="-342900">
              <a:buFont typeface="Wingdings" panose="05000000000000000000" pitchFamily="2" charset="2"/>
              <a:buChar char="Ø"/>
            </a:pPr>
            <a:endParaRPr lang="fr-FR" sz="1600" dirty="0"/>
          </a:p>
          <a:p>
            <a:pPr marL="342900" indent="-342900">
              <a:buFont typeface="Wingdings" panose="05000000000000000000" pitchFamily="2" charset="2"/>
              <a:buChar char="Ø"/>
            </a:pPr>
            <a:r>
              <a:rPr lang="fr-FR" sz="1600" dirty="0" smtClean="0"/>
              <a:t>Enfin pour le robot et la </a:t>
            </a:r>
            <a:r>
              <a:rPr lang="fr-FR" sz="1600" dirty="0" err="1" smtClean="0"/>
              <a:t>gateway</a:t>
            </a:r>
            <a:r>
              <a:rPr lang="fr-FR" sz="1600" dirty="0" smtClean="0"/>
              <a:t>, nous utiliseront du C++ pour le programmer, du BLE pour les faire communiquer, et </a:t>
            </a:r>
            <a:r>
              <a:rPr lang="fr-FR" sz="1600" dirty="0" err="1" smtClean="0"/>
              <a:t>node-red</a:t>
            </a:r>
            <a:r>
              <a:rPr lang="fr-FR" sz="1600" dirty="0" smtClean="0"/>
              <a:t> sur la </a:t>
            </a:r>
            <a:r>
              <a:rPr lang="fr-FR" sz="1600" dirty="0" err="1" smtClean="0"/>
              <a:t>gateway</a:t>
            </a:r>
            <a:r>
              <a:rPr lang="fr-FR" sz="1600" dirty="0" smtClean="0"/>
              <a:t> pour envoyer des infos au serveur et en recevoir.</a:t>
            </a:r>
            <a:br>
              <a:rPr lang="fr-FR" sz="1600" dirty="0" smtClean="0"/>
            </a:br>
            <a:endParaRPr lang="fr-FR" sz="1600" dirty="0" smtClean="0"/>
          </a:p>
        </p:txBody>
      </p:sp>
      <p:sp>
        <p:nvSpPr>
          <p:cNvPr id="3" name="Text Placeholder 2">
            <a:extLst>
              <a:ext uri="{FF2B5EF4-FFF2-40B4-BE49-F238E27FC236}">
                <a16:creationId xmlns="" xmlns:a16="http://schemas.microsoft.com/office/drawing/2014/main"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smtClean="0"/>
              <a:t>.</a:t>
            </a:r>
            <a:endParaRPr lang="en-US" dirty="0"/>
          </a:p>
        </p:txBody>
      </p:sp>
      <p:sp>
        <p:nvSpPr>
          <p:cNvPr id="4" name="Title 3">
            <a:extLst>
              <a:ext uri="{FF2B5EF4-FFF2-40B4-BE49-F238E27FC236}">
                <a16:creationId xmlns="" xmlns:a16="http://schemas.microsoft.com/office/drawing/2014/main" id="{09ACD31A-B87D-43FD-8A7E-250C3FD8A9B0}"/>
              </a:ext>
            </a:extLst>
          </p:cNvPr>
          <p:cNvSpPr>
            <a:spLocks noGrp="1"/>
          </p:cNvSpPr>
          <p:nvPr>
            <p:ph type="title"/>
          </p:nvPr>
        </p:nvSpPr>
        <p:spPr/>
        <p:txBody>
          <a:bodyPr/>
          <a:lstStyle/>
          <a:p>
            <a:r>
              <a:rPr lang="fr-FR" dirty="0" err="1" smtClean="0"/>
              <a:t>Other</a:t>
            </a:r>
            <a:r>
              <a:rPr lang="fr-FR" dirty="0" smtClean="0"/>
              <a:t> [1/2]</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D1632-C889-465C-A567-CA185B1F9244}"/>
              </a:ext>
            </a:extLst>
          </p:cNvPr>
          <p:cNvSpPr>
            <a:spLocks noGrp="1"/>
          </p:cNvSpPr>
          <p:nvPr>
            <p:ph type="body" idx="1"/>
          </p:nvPr>
        </p:nvSpPr>
        <p:spPr>
          <a:xfrm>
            <a:off x="457030" y="2276872"/>
            <a:ext cx="10869084" cy="4226428"/>
          </a:xfrm>
        </p:spPr>
        <p:txBody>
          <a:bodyPr/>
          <a:lstStyle/>
          <a:p>
            <a:r>
              <a:rPr lang="fr-FR" sz="1600" dirty="0" smtClean="0"/>
              <a:t>Concernant le </a:t>
            </a:r>
            <a:r>
              <a:rPr lang="fr-FR" sz="1600" dirty="0"/>
              <a:t>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p>
          <a:p>
            <a:pPr marL="285750" indent="-285750">
              <a:buFontTx/>
              <a:buChar char="-"/>
            </a:pPr>
            <a:r>
              <a:rPr lang="fr-FR" sz="1600" dirty="0" smtClean="0"/>
              <a:t/>
            </a:r>
            <a:br>
              <a:rPr lang="fr-FR" sz="1600" dirty="0" smtClean="0"/>
            </a:br>
            <a:endParaRPr lang="fr-FR" sz="1600" dirty="0" smtClean="0"/>
          </a:p>
        </p:txBody>
      </p:sp>
      <p:sp>
        <p:nvSpPr>
          <p:cNvPr id="3" name="Text Placeholder 2">
            <a:extLst>
              <a:ext uri="{FF2B5EF4-FFF2-40B4-BE49-F238E27FC236}">
                <a16:creationId xmlns="" xmlns:a16="http://schemas.microsoft.com/office/drawing/2014/main" id="{3CE1B846-8A60-40E5-B39B-A284E2BB3899}"/>
              </a:ext>
            </a:extLst>
          </p:cNvPr>
          <p:cNvSpPr>
            <a:spLocks noGrp="1"/>
          </p:cNvSpPr>
          <p:nvPr>
            <p:ph type="body" sz="quarter" idx="12"/>
          </p:nvPr>
        </p:nvSpPr>
        <p:spPr/>
        <p:txBody>
          <a:bodyPr/>
          <a:lstStyle/>
          <a:p>
            <a:r>
              <a:rPr lang="en-US" dirty="0" err="1"/>
              <a:t>C</a:t>
            </a:r>
            <a:r>
              <a:rPr lang="en-US" dirty="0" err="1" smtClean="0"/>
              <a:t>oncernant</a:t>
            </a:r>
            <a:r>
              <a:rPr lang="en-US" dirty="0" smtClean="0"/>
              <a:t> </a:t>
            </a:r>
            <a:r>
              <a:rPr lang="en-US" dirty="0" smtClean="0"/>
              <a:t>le </a:t>
            </a:r>
            <a:r>
              <a:rPr lang="en-US" dirty="0" err="1" smtClean="0"/>
              <a:t>projet</a:t>
            </a:r>
            <a:r>
              <a:rPr lang="en-US" dirty="0" smtClean="0"/>
              <a:t>.</a:t>
            </a:r>
            <a:endParaRPr lang="en-US" dirty="0"/>
          </a:p>
        </p:txBody>
      </p:sp>
      <p:sp>
        <p:nvSpPr>
          <p:cNvPr id="4" name="Title 3">
            <a:extLst>
              <a:ext uri="{FF2B5EF4-FFF2-40B4-BE49-F238E27FC236}">
                <a16:creationId xmlns="" xmlns:a16="http://schemas.microsoft.com/office/drawing/2014/main" id="{09ACD31A-B87D-43FD-8A7E-250C3FD8A9B0}"/>
              </a:ext>
            </a:extLst>
          </p:cNvPr>
          <p:cNvSpPr>
            <a:spLocks noGrp="1"/>
          </p:cNvSpPr>
          <p:nvPr>
            <p:ph type="title"/>
          </p:nvPr>
        </p:nvSpPr>
        <p:spPr/>
        <p:txBody>
          <a:bodyPr/>
          <a:lstStyle/>
          <a:p>
            <a:r>
              <a:rPr lang="fr-FR" dirty="0" err="1" smtClean="0"/>
              <a:t>Other</a:t>
            </a:r>
            <a:r>
              <a:rPr lang="fr-FR" dirty="0" smtClean="0"/>
              <a:t> [2/2]</a:t>
            </a:r>
            <a:endParaRPr lang="en-US" dirty="0"/>
          </a:p>
        </p:txBody>
      </p:sp>
    </p:spTree>
    <p:extLst>
      <p:ext uri="{BB962C8B-B14F-4D97-AF65-F5344CB8AC3E}">
        <p14:creationId xmlns:p14="http://schemas.microsoft.com/office/powerpoint/2010/main" val="137407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 xmlns:a16="http://schemas.microsoft.com/office/drawing/2014/main"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26A09AA-0F31-4462-9395-565580C8D524}"/>
              </a:ext>
            </a:extLst>
          </p:cNvPr>
          <p:cNvSpPr>
            <a:spLocks noGrp="1"/>
          </p:cNvSpPr>
          <p:nvPr>
            <p:ph type="body" idx="1"/>
          </p:nvPr>
        </p:nvSpPr>
        <p:spPr>
          <a:xfrm>
            <a:off x="276012" y="3356992"/>
            <a:ext cx="10869084" cy="4226428"/>
          </a:xfrm>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 xmlns:a16="http://schemas.microsoft.com/office/drawing/2014/main" id="{5DCD3969-F3F4-474C-BFD9-B9942D3608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 xmlns:a16="http://schemas.microsoft.com/office/drawing/2014/main" id="{83DD17B1-6CB7-4354-8701-009D08BAB665}"/>
              </a:ext>
            </a:extLst>
          </p:cNvPr>
          <p:cNvSpPr>
            <a:spLocks noGrp="1"/>
          </p:cNvSpPr>
          <p:nvPr>
            <p:ph type="title"/>
          </p:nvPr>
        </p:nvSpPr>
        <p:spPr/>
        <p:txBody>
          <a:bodyPr/>
          <a:lstStyle/>
          <a:p>
            <a:r>
              <a:rPr lang="fr-FR" dirty="0"/>
              <a:t>Project </a:t>
            </a:r>
            <a:r>
              <a:rPr lang="fr-FR" dirty="0" smtClean="0"/>
              <a:t>Introduction [1/2]</a:t>
            </a:r>
            <a:endParaRPr lang="en-US" dirty="0"/>
          </a:p>
        </p:txBody>
      </p:sp>
      <p:pic>
        <p:nvPicPr>
          <p:cNvPr id="5" name="Image 4"/>
          <p:cNvPicPr>
            <a:picLocks noChangeAspect="1"/>
          </p:cNvPicPr>
          <p:nvPr/>
        </p:nvPicPr>
        <p:blipFill>
          <a:blip r:embed="rId2"/>
          <a:stretch>
            <a:fillRect/>
          </a:stretch>
        </p:blipFill>
        <p:spPr>
          <a:xfrm>
            <a:off x="3647728" y="980728"/>
            <a:ext cx="4125652" cy="2542433"/>
          </a:xfrm>
          <a:prstGeom prst="rect">
            <a:avLst/>
          </a:prstGeom>
        </p:spPr>
      </p:pic>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3DD17B1-6CB7-4354-8701-009D08BAB665}"/>
              </a:ext>
            </a:extLst>
          </p:cNvPr>
          <p:cNvSpPr>
            <a:spLocks noGrp="1"/>
          </p:cNvSpPr>
          <p:nvPr>
            <p:ph type="title"/>
          </p:nvPr>
        </p:nvSpPr>
        <p:spPr/>
        <p:txBody>
          <a:bodyPr/>
          <a:lstStyle/>
          <a:p>
            <a:r>
              <a:rPr lang="fr-FR" dirty="0"/>
              <a:t>Project </a:t>
            </a:r>
            <a:r>
              <a:rPr lang="fr-FR" dirty="0" smtClean="0"/>
              <a:t>Introduction [2/2]</a:t>
            </a:r>
            <a:endParaRPr lang="en-US" dirty="0"/>
          </a:p>
        </p:txBody>
      </p:sp>
      <p:pic>
        <p:nvPicPr>
          <p:cNvPr id="1026" name="Picture 2" descr="https://cdn.discordapp.com/attachments/555745296341270529/568742703744024588/Presentation.00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511498"/>
            <a:ext cx="6696744" cy="502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6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[1/2]</a:t>
            </a:r>
            <a:endParaRPr lang="en-US" dirty="0"/>
          </a:p>
        </p:txBody>
      </p:sp>
      <p:pic>
        <p:nvPicPr>
          <p:cNvPr id="5" name="Picture 2" descr="https://cdn.discordapp.com/attachments/555745296341270529/568736976761651210/Presentation.00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96" y="1340768"/>
            <a:ext cx="7030751" cy="527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4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[2/2]</a:t>
            </a:r>
            <a:endParaRPr lang="en-US" dirty="0"/>
          </a:p>
        </p:txBody>
      </p:sp>
      <p:sp>
        <p:nvSpPr>
          <p:cNvPr id="6" name="Text Placeholder 1">
            <a:extLst>
              <a:ext uri="{FF2B5EF4-FFF2-40B4-BE49-F238E27FC236}">
                <a16:creationId xmlns="" xmlns:a16="http://schemas.microsoft.com/office/drawing/2014/main"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a:t>
            </a:r>
            <a:r>
              <a:rPr lang="fr-FR" dirty="0" smtClean="0"/>
              <a:t>concrète, </a:t>
            </a:r>
            <a:r>
              <a:rPr lang="fr-FR" dirty="0" smtClean="0"/>
              <a:t>celle utilisée pour notre vrai prototype, </a:t>
            </a:r>
            <a:r>
              <a:rPr lang="fr-FR" dirty="0" smtClean="0"/>
              <a:t>sera </a:t>
            </a:r>
            <a:r>
              <a:rPr lang="fr-FR" dirty="0"/>
              <a:t>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131312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a:xfrm>
            <a:off x="457030" y="2182721"/>
            <a:ext cx="4414834" cy="4226428"/>
          </a:xfrm>
        </p:spPr>
        <p:txBody>
          <a:bodyPr/>
          <a:lstStyle/>
          <a:p>
            <a:r>
              <a:rPr lang="fr-FR" dirty="0" smtClean="0"/>
              <a:t>Tableau représentant les différentes US du projet, et leurs affectations.</a:t>
            </a:r>
          </a:p>
          <a:p>
            <a:endParaRPr lang="fr-FR" dirty="0" smtClean="0"/>
          </a:p>
          <a:p>
            <a:r>
              <a:rPr lang="fr-FR" dirty="0" smtClean="0"/>
              <a:t>On peut voir la colonne « extension » qui correspond à ce qui sort du scope initial, c’est-à-dire ce qu’on fera uniquement si on en a le temps</a:t>
            </a:r>
            <a:r>
              <a:rPr lang="fr-FR" dirty="0" smtClean="0"/>
              <a:t>.</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Project </a:t>
            </a:r>
            <a:r>
              <a:rPr lang="fr-FR" dirty="0" err="1"/>
              <a:t>Tasks</a:t>
            </a:r>
            <a:r>
              <a:rPr lang="fr-FR" dirty="0"/>
              <a:t>[1/4</a:t>
            </a:r>
            <a:r>
              <a:rPr lang="fr-FR" dirty="0" smtClean="0"/>
              <a:t>]</a:t>
            </a:r>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40" y="1303095"/>
            <a:ext cx="7322575" cy="5033054"/>
          </a:xfrm>
          <a:prstGeom prst="rect">
            <a:avLst/>
          </a:prstGeom>
        </p:spPr>
      </p:pic>
    </p:spTree>
    <p:extLst>
      <p:ext uri="{BB962C8B-B14F-4D97-AF65-F5344CB8AC3E}">
        <p14:creationId xmlns:p14="http://schemas.microsoft.com/office/powerpoint/2010/main" val="663379577"/>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94</TotalTime>
  <Words>1158</Words>
  <Application>Microsoft Office PowerPoint</Application>
  <PresentationFormat>Grand écran</PresentationFormat>
  <Paragraphs>85</Paragraphs>
  <Slides>16</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16</vt:i4>
      </vt:variant>
    </vt:vector>
  </HeadingPairs>
  <TitlesOfParts>
    <vt:vector size="29"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 [1/2]</vt:lpstr>
      <vt:lpstr>Project Introduction [2/2]</vt:lpstr>
      <vt:lpstr>Project Use cases [1/2]</vt:lpstr>
      <vt:lpstr>Project Use cases [2/2]</vt:lpstr>
      <vt:lpstr>Product architecture [1/2]</vt:lpstr>
      <vt:lpstr>Product architecture [2/2]</vt:lpstr>
      <vt:lpstr>Project Tasks[1/4]</vt:lpstr>
      <vt:lpstr>Project Tasks [2/4]</vt:lpstr>
      <vt:lpstr>Project Tasks [3/4]</vt:lpstr>
      <vt:lpstr>Project Tasks [4/4]</vt:lpstr>
      <vt:lpstr>Product Planning [2/3]</vt:lpstr>
      <vt:lpstr>Product Planning [3/3]</vt:lpstr>
      <vt:lpstr>Other [1/2]</vt:lpstr>
      <vt:lpstr>Other [2/2]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17</cp:revision>
  <dcterms:created xsi:type="dcterms:W3CDTF">2019-04-07T20:30:53Z</dcterms:created>
  <dcterms:modified xsi:type="dcterms:W3CDTF">2019-04-19T13:44:57Z</dcterms:modified>
</cp:coreProperties>
</file>