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notesSlides/notesSlide3.xml" ContentType="application/vnd.openxmlformats-officedocument.presentationml.notesSlide+xml"/>
  <Override PartName="/ppt/media/image4.jpeg" ContentType="image/jpeg"/>
  <Override PartName="/ppt/media/image5.jpeg" ContentType="image/jpeg"/>
  <Override PartName="/ppt/media/image6.jpeg" ContentType="image/jpeg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Bonjour à tous,</a:t>
            </a:r>
          </a:p>
          <a:p>
            <a:pPr/>
            <a:r>
              <a:t>Nous allons vous présentez notre PoTech.</a:t>
            </a:r>
          </a:p>
          <a:p>
            <a:pPr/>
            <a:r>
              <a:t>Si vous avez des plantes vertes à la maison vous allez forcément vous sentir concerné, et si vous en avez pas encore nous espérons vous donnez envie de vous y mettre.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Laissez moi vous parler de Rodrigo, développeur dans une entreprise du numérique, il aime peaufiner la décoration de son appartement.</a:t>
            </a:r>
          </a:p>
          <a:p>
            <a:pPr/>
            <a:r>
              <a:t>Adepte du Green house il possède de nombreuses plantes.</a:t>
            </a:r>
          </a:p>
          <a:p>
            <a:pPr/>
            <a:r>
              <a:t>Seulement voilà, ses horaires de travail son assez larges, bien souvent 9h-18h et de temps en temps des déplacements pour le boulot.</a:t>
            </a:r>
          </a:p>
          <a:p>
            <a:pPr/>
            <a:r>
              <a:t>Il ne peut donc pas arroser efficacement ses plantes en journée ou leur faire prendre le soleil comme il le voudrait...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Jane, aime beaucoup voyager, elle profite du moindre weekend de trois jours pour partir de chez elle.</a:t>
            </a:r>
          </a:p>
          <a:p>
            <a:pPr/>
            <a:r>
              <a:t>Le problème c'est qu'à son retour ses plantes sont méconnaissables...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solution que nous souhaitons leur apporter se trouve être un pot de fleur !!</a:t>
            </a:r>
          </a:p>
          <a:p>
            <a:pPr/>
            <a:r>
              <a:t>Mais pas n'importe quel pot de fleur, il s'agit d'un pot de fleur connecté.</a:t>
            </a:r>
          </a:p>
          <a:p>
            <a:pPr/>
            <a:r>
              <a:t>Rodrigo et Jane pourront donc contrôler à distance les taux d'humidité de leur plante et leur ensoleillement. Si la plante nécessite un arrosage celui ci sera fait à distance.</a:t>
            </a:r>
          </a:p>
          <a:p>
            <a:pPr/>
            <a:r>
              <a:t>Concernant l'ensoleillement le pot sera contrôlable à distance, c'est à dire qu'il pourra se déplacer dans l'appartement à l'aide du smartphone ou de l'appli web.</a:t>
            </a:r>
          </a:p>
          <a:p>
            <a:pPr/>
            <a:r>
              <a:t>Nous espérons également pouvoir automatisé ces tâches de façon à déplacer le pot et de suivre les rayons du soleil ou au contraire de les éviter.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 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jpeg"/><Relationship Id="rId7" Type="http://schemas.openxmlformats.org/officeDocument/2006/relationships/image" Target="../media/image7.png"/><Relationship Id="rId8" Type="http://schemas.openxmlformats.org/officeDocument/2006/relationships/image" Target="../media/image5.jpeg"/><Relationship Id="rId9" Type="http://schemas.openxmlformats.org/officeDocument/2006/relationships/image" Target="../media/image8.png"/><Relationship Id="rId10" Type="http://schemas.openxmlformats.org/officeDocument/2006/relationships/image" Target="../media/image6.jpeg"/><Relationship Id="rId11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oTech"/>
          <p:cNvSpPr txBox="1"/>
          <p:nvPr>
            <p:ph type="ctrTitle"/>
          </p:nvPr>
        </p:nvSpPr>
        <p:spPr>
          <a:xfrm>
            <a:off x="-1" y="2841628"/>
            <a:ext cx="13004801" cy="3269375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pPr/>
            <a:r>
              <a:t>PoTech</a:t>
            </a:r>
          </a:p>
        </p:txBody>
      </p:sp>
      <p:sp>
        <p:nvSpPr>
          <p:cNvPr id="120" name="Groupe 5…"/>
          <p:cNvSpPr txBox="1"/>
          <p:nvPr>
            <p:ph type="subTitle" sz="quarter" idx="1"/>
          </p:nvPr>
        </p:nvSpPr>
        <p:spPr>
          <a:xfrm>
            <a:off x="1270000" y="7891461"/>
            <a:ext cx="10464800" cy="1130301"/>
          </a:xfrm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Groupe 5</a:t>
            </a:r>
          </a:p>
          <a:p>
            <a:pPr defTabSz="537463">
              <a:defRPr sz="3404"/>
            </a:pPr>
            <a:r>
              <a:t>Saber Alexandre Guil</a:t>
            </a:r>
          </a:p>
        </p:txBody>
      </p:sp>
      <p:grpSp>
        <p:nvGrpSpPr>
          <p:cNvPr id="130" name="Grouper"/>
          <p:cNvGrpSpPr/>
          <p:nvPr/>
        </p:nvGrpSpPr>
        <p:grpSpPr>
          <a:xfrm>
            <a:off x="5245577" y="1658868"/>
            <a:ext cx="1830076" cy="2021254"/>
            <a:chOff x="0" y="0"/>
            <a:chExt cx="1830075" cy="2021252"/>
          </a:xfrm>
        </p:grpSpPr>
        <p:sp>
          <p:nvSpPr>
            <p:cNvPr id="121" name="Rectangle aux angles arrondis"/>
            <p:cNvSpPr/>
            <p:nvPr/>
          </p:nvSpPr>
          <p:spPr>
            <a:xfrm rot="3462129">
              <a:off x="-1398" y="896104"/>
              <a:ext cx="862431" cy="37868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29" name="Grouper"/>
            <p:cNvGrpSpPr/>
            <p:nvPr/>
          </p:nvGrpSpPr>
          <p:grpSpPr>
            <a:xfrm>
              <a:off x="0" y="0"/>
              <a:ext cx="1830076" cy="2021253"/>
              <a:chOff x="0" y="0"/>
              <a:chExt cx="1830075" cy="2021252"/>
            </a:xfrm>
          </p:grpSpPr>
          <p:pic>
            <p:nvPicPr>
              <p:cNvPr id="122" name="632619CD-1CB3-4A86-91D6-3072783306F6-L0-001.png" descr="632619CD-1CB3-4A86-91D6-3072783306F6-L0-001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830076" cy="18300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3" name="Ovale"/>
              <p:cNvSpPr/>
              <p:nvPr/>
            </p:nvSpPr>
            <p:spPr>
              <a:xfrm>
                <a:off x="1157567" y="1830075"/>
                <a:ext cx="171235" cy="19117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24" name="Ovale"/>
              <p:cNvSpPr/>
              <p:nvPr/>
            </p:nvSpPr>
            <p:spPr>
              <a:xfrm>
                <a:off x="497810" y="1830075"/>
                <a:ext cx="171234" cy="19117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128" name="Grouper"/>
              <p:cNvGrpSpPr/>
              <p:nvPr/>
            </p:nvGrpSpPr>
            <p:grpSpPr>
              <a:xfrm rot="2700000">
                <a:off x="1378617" y="629637"/>
                <a:ext cx="215998" cy="413289"/>
                <a:chOff x="0" y="0"/>
                <a:chExt cx="215997" cy="413287"/>
              </a:xfrm>
            </p:grpSpPr>
            <p:sp>
              <p:nvSpPr>
                <p:cNvPr id="125" name="Rectangle aux angles arrondis"/>
                <p:cNvSpPr/>
                <p:nvPr/>
              </p:nvSpPr>
              <p:spPr>
                <a:xfrm>
                  <a:off x="0" y="0"/>
                  <a:ext cx="215998" cy="346377"/>
                </a:xfrm>
                <a:prstGeom prst="roundRect">
                  <a:avLst>
                    <a:gd name="adj" fmla="val 10821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126" name="Rectangle aux angles arrondis"/>
                <p:cNvSpPr/>
                <p:nvPr/>
              </p:nvSpPr>
              <p:spPr>
                <a:xfrm>
                  <a:off x="75403" y="346376"/>
                  <a:ext cx="65192" cy="24700"/>
                </a:xfrm>
                <a:prstGeom prst="roundRect">
                  <a:avLst>
                    <a:gd name="adj" fmla="val 894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127" name="Rectangle aux angles arrondis"/>
                <p:cNvSpPr/>
                <p:nvPr/>
              </p:nvSpPr>
              <p:spPr>
                <a:xfrm>
                  <a:off x="94210" y="346376"/>
                  <a:ext cx="27578" cy="66912"/>
                </a:xfrm>
                <a:prstGeom prst="roundRect">
                  <a:avLst>
                    <a:gd name="adj" fmla="val 10065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3E3870BB-22E2-4E9B-85C4-6CA454238A88-L0-001.jpeg" descr="3E3870BB-22E2-4E9B-85C4-6CA454238A88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06" y="267384"/>
            <a:ext cx="4269833" cy="6043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729A0AF3-2543-4749-8635-5FDAE567499B-L0-001.jpeg" descr="729A0AF3-2543-4749-8635-5FDAE567499B-L0-00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57182" y="1017682"/>
            <a:ext cx="8076862" cy="4543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D78DD032-4436-4124-B954-766C50E125DE-L0-001.jpeg" descr="D78DD032-4436-4124-B954-766C50E125DE-L0-001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6589" y="1701082"/>
            <a:ext cx="3183067" cy="3176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F2F47C1A-F2E4-4A12-93FA-F8F18BEA1BA5-L0-001.png" descr="F2F47C1A-F2E4-4A12-93FA-F8F18BEA1BA5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57061" y="5718648"/>
            <a:ext cx="1888224" cy="3648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8AB820AF-2E5E-4CE3-A73E-9154C10CEE23-L0-001.png" descr="8AB820AF-2E5E-4CE3-A73E-9154C10CEE23-L0-00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8122" y="6272743"/>
            <a:ext cx="2540001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0288 -0.002837 0.040576 -0.005675 0.060722 -0.006999 C 0.080868 -0.008323 0.100872 -0.008134 0.121160 -0.006242 C 0.141447 -0.004351 0.162019 -0.000757 0.182590 0.004256 C 0.203162 0.009269 0.223734 0.015700 0.243383 0.024118 C 0.263032 0.032537 0.281759 0.042941 0.297295 0.058262 C 0.312831 0.073584 0.325176 0.093823 0.335388 0.116809 C 0.345599 0.139794 0.353676 0.165523 0.357804 0.191339 C 0.361932 0.217159 0.362114 0.243078 0.361279 0.270694 C 0.360445 0.298306 0.358596 0.327563 0.354186 0.353737 C 0.349050 0.384217 0.340461 0.411046 0.331745 0.437798" origin="layout" pathEditMode="relative">
                                      <p:cBhvr>
                                        <p:cTn id="23" dur="11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  <p:bldP build="whole" bldLvl="1" animBg="1" rev="0" advAuto="0" spid="135" grpId="2"/>
      <p:bldP build="whole" bldLvl="1" animBg="1" rev="0" advAuto="0" spid="138" grpId="6"/>
      <p:bldP build="whole" bldLvl="1" animBg="1" rev="0" advAuto="0" spid="137" grpId="5"/>
      <p:bldP build="whole" bldLvl="1" animBg="1" rev="0" advAuto="0" spid="136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5083EEB5-1874-44D7-B836-245BB247E430-L0-001.png" descr="5083EEB5-1874-44D7-B836-245BB247E430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57" y="3044747"/>
            <a:ext cx="3664105" cy="3664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A5CC781B-843B-4151-B1ED-B6F1D58C4CA3-L0-001.jpeg" descr="A5CC781B-843B-4151-B1ED-B6F1D58C4CA3-L0-001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88110" y="0"/>
            <a:ext cx="8116690" cy="5682060"/>
          </a:xfrm>
          <a:prstGeom prst="rect">
            <a:avLst/>
          </a:prstGeom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144" name="04B064DB-6F0A-4B88-AC76-E20844675C96-L0-001.png" descr="04B064DB-6F0A-4B88-AC76-E20844675C96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3499" y="6428217"/>
            <a:ext cx="3396822" cy="33968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7" name="8B130F04-22EE-4984-BDAA-5B6C4E4B4D47-L0-001.jpeg"/>
          <p:cNvGrpSpPr/>
          <p:nvPr/>
        </p:nvGrpSpPr>
        <p:grpSpPr>
          <a:xfrm>
            <a:off x="9797147" y="5453359"/>
            <a:ext cx="3130867" cy="4171714"/>
            <a:chOff x="0" y="0"/>
            <a:chExt cx="3130866" cy="4171712"/>
          </a:xfrm>
        </p:grpSpPr>
        <p:pic>
          <p:nvPicPr>
            <p:cNvPr id="146" name="8B130F04-22EE-4984-BDAA-5B6C4E4B4D47-L0-001.jpeg" descr="8B130F04-22EE-4984-BDAA-5B6C4E4B4D47-L0-001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>
              <a:off x="127000" y="88900"/>
              <a:ext cx="2876867" cy="384151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5" name="8B130F04-22EE-4984-BDAA-5B6C4E4B4D47-L0-001.jpeg" descr="8B130F04-22EE-4984-BDAA-5B6C4E4B4D47-L0-001.jpe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130867" cy="4171713"/>
            </a:xfrm>
            <a:prstGeom prst="rect">
              <a:avLst/>
            </a:prstGeom>
            <a:effectLst/>
          </p:spPr>
        </p:pic>
      </p:grpSp>
      <p:grpSp>
        <p:nvGrpSpPr>
          <p:cNvPr id="150" name="F0C9394E-72FE-4E51-90FB-9FF4FEC93AC9-L0-001.jpeg"/>
          <p:cNvGrpSpPr/>
          <p:nvPr/>
        </p:nvGrpSpPr>
        <p:grpSpPr>
          <a:xfrm>
            <a:off x="6470077" y="7084359"/>
            <a:ext cx="3432908" cy="2445619"/>
            <a:chOff x="0" y="0"/>
            <a:chExt cx="3432907" cy="2445618"/>
          </a:xfrm>
        </p:grpSpPr>
        <p:pic>
          <p:nvPicPr>
            <p:cNvPr id="149" name="F0C9394E-72FE-4E51-90FB-9FF4FEC93AC9-L0-001.jpeg" descr="F0C9394E-72FE-4E51-90FB-9FF4FEC93AC9-L0-001.jpe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7000" y="88900"/>
              <a:ext cx="3178908" cy="211541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8" name="F0C9394E-72FE-4E51-90FB-9FF4FEC93AC9-L0-001.jpeg" descr="F0C9394E-72FE-4E51-90FB-9FF4FEC93AC9-L0-001.jpeg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3432908" cy="2445619"/>
            </a:xfrm>
            <a:prstGeom prst="rect">
              <a:avLst/>
            </a:prstGeom>
            <a:effectLst/>
          </p:spPr>
        </p:pic>
      </p:grpSp>
      <p:grpSp>
        <p:nvGrpSpPr>
          <p:cNvPr id="153" name="F986901E-EEB9-4DE5-B6EF-E9032FFA3953-L0-001.jpeg"/>
          <p:cNvGrpSpPr/>
          <p:nvPr/>
        </p:nvGrpSpPr>
        <p:grpSpPr>
          <a:xfrm>
            <a:off x="3512948" y="5945285"/>
            <a:ext cx="3111501" cy="3187701"/>
            <a:chOff x="0" y="0"/>
            <a:chExt cx="3111500" cy="3187700"/>
          </a:xfrm>
        </p:grpSpPr>
        <p:pic>
          <p:nvPicPr>
            <p:cNvPr id="152" name="F986901E-EEB9-4DE5-B6EF-E9032FFA3953-L0-001.jpeg" descr="F986901E-EEB9-4DE5-B6EF-E9032FFA3953-L0-001.jpe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7000" y="88900"/>
              <a:ext cx="2857500" cy="28575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1" name="F986901E-EEB9-4DE5-B6EF-E9032FFA3953-L0-001.jpeg" descr="F986901E-EEB9-4DE5-B6EF-E9032FFA3953-L0-001.jpeg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3111500" cy="31877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000 -0.000000 C 0.014045 -0.017781 0.028091 -0.035563 0.043484 -0.051547 C 0.058877 -0.067532 0.075618 -0.081719 0.091863 -0.098933 C 0.108107 -0.116147 0.123855 -0.136387 0.138610 -0.155966 C 0.153365 -0.175544 0.167126 -0.194461 0.181810 -0.212431 C 0.196494 -0.230402 0.212100 -0.247426 0.226713 -0.265775 C 0.241326 -0.284124 0.254946 -0.303797 0.269133 -0.324700 C 0.283320 -0.345603 0.298075 -0.367735 0.313397 -0.388732 C 0.328720 -0.409729 0.344609 -0.429591 0.357165 -0.445670 C 0.369721 -0.461749 0.378943 -0.474045 0.388164 -0.486340" origin="layout" pathEditMode="relative">
                                      <p:cBhvr>
                                        <p:cTn id="21" dur="9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5"/>
      <p:bldP build="whole" bldLvl="1" animBg="1" rev="0" advAuto="0" spid="150" grpId="6"/>
      <p:bldP build="whole" bldLvl="1" animBg="1" rev="0" advAuto="0" spid="143" grpId="2"/>
      <p:bldP build="whole" bldLvl="1" animBg="1" rev="0" advAuto="0" spid="142" grpId="1"/>
      <p:bldP build="whole" bldLvl="1" animBg="1" rev="0" advAuto="0" spid="153" grpId="7"/>
      <p:bldP build="whole" bldLvl="1" animBg="1" rev="0" advAuto="0" spid="144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251BF91E-A4FA-4DAE-B712-5F94A906AF22-L0-001.png" descr="251BF91E-A4FA-4DAE-B712-5F94A906AF22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6655" y="997696"/>
            <a:ext cx="6451490" cy="6451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E473316E-E32F-4317-8213-307C67467A20-L0-001.png" descr="E473316E-E32F-4317-8213-307C67467A20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45490" y="5821248"/>
            <a:ext cx="4113820" cy="4113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0E5C6BC6-E6F7-4D84-A5E3-18C20B7BDE56-L0-001.png" descr="0E5C6BC6-E6F7-4D84-A5E3-18C20B7BDE56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33843" y="4876800"/>
            <a:ext cx="1321291" cy="1321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D25638BD-E9A5-44BD-BED5-49B29140FA0A-L0-001.png" descr="D25638BD-E9A5-44BD-BED5-49B29140FA0A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02400" y="4244223"/>
            <a:ext cx="1577026" cy="1577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C8799474-439F-4BEA-9FE4-B080FA75CD52-L0-001.png" descr="C8799474-439F-4BEA-9FE4-B080FA75CD52-L0-00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-1" y="-1"/>
            <a:ext cx="3276657" cy="3276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CBD1FB5B-819E-4712-9247-004BE5CD6D2B-L0-001.png" descr="CBD1FB5B-819E-4712-9247-004BE5CD6D2B-L0-00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61381" y="7449184"/>
            <a:ext cx="2304416" cy="2304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1" grpId="3"/>
      <p:bldP build="whole" bldLvl="1" animBg="1" rev="0" advAuto="0" spid="159" grpId="2"/>
      <p:bldP build="whole" bldLvl="1" animBg="1" rev="0" advAuto="0" spid="162" grpId="6"/>
      <p:bldP build="whole" bldLvl="1" animBg="1" rev="0" advAuto="0" spid="157" grpId="1"/>
      <p:bldP build="whole" bldLvl="1" animBg="1" rev="0" advAuto="0" spid="160" grpId="4"/>
      <p:bldP build="whole" bldLvl="1" animBg="1" rev="0" advAuto="0" spid="158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er"/>
          <p:cNvGrpSpPr/>
          <p:nvPr/>
        </p:nvGrpSpPr>
        <p:grpSpPr>
          <a:xfrm>
            <a:off x="7271212" y="6737969"/>
            <a:ext cx="5143501" cy="2428344"/>
            <a:chOff x="-1763877" y="0"/>
            <a:chExt cx="5143500" cy="2428342"/>
          </a:xfrm>
        </p:grpSpPr>
        <p:pic>
          <p:nvPicPr>
            <p:cNvPr id="166" name="3C233C82-AA8C-462B-8A32-67B7A68E0925-L0-001.png" descr="3C233C82-AA8C-462B-8A32-67B7A68E0925-L0-00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21535853">
              <a:off x="169825" y="12100"/>
              <a:ext cx="1309231" cy="13092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7" name="Gateway…"/>
            <p:cNvSpPr txBox="1"/>
            <p:nvPr/>
          </p:nvSpPr>
          <p:spPr>
            <a:xfrm>
              <a:off x="-1763878" y="1230681"/>
              <a:ext cx="5143501" cy="1197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Gateway</a:t>
              </a:r>
            </a:p>
            <a:p>
              <a:pPr/>
              <a:r>
                <a:t>Raspberry</a:t>
              </a:r>
            </a:p>
            <a:p>
              <a:pPr/>
              <a:r>
                <a:t>Raspbian, Node-red, MQTT Broker</a:t>
              </a:r>
            </a:p>
          </p:txBody>
        </p:sp>
      </p:grpSp>
      <p:grpSp>
        <p:nvGrpSpPr>
          <p:cNvPr id="171" name="Grouper"/>
          <p:cNvGrpSpPr/>
          <p:nvPr/>
        </p:nvGrpSpPr>
        <p:grpSpPr>
          <a:xfrm>
            <a:off x="8735827" y="719188"/>
            <a:ext cx="2902023" cy="2623158"/>
            <a:chOff x="0" y="0"/>
            <a:chExt cx="2902022" cy="2623157"/>
          </a:xfrm>
        </p:grpSpPr>
        <p:pic>
          <p:nvPicPr>
            <p:cNvPr id="169" name="A52AE246-D4D9-4156-8977-DD82264DF2EC-L0-001.png" descr="A52AE246-D4D9-4156-8977-DD82264DF2EC-L0-00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38263" y="1197660"/>
              <a:ext cx="1425497" cy="1425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Serveur:…"/>
            <p:cNvSpPr txBox="1"/>
            <p:nvPr/>
          </p:nvSpPr>
          <p:spPr>
            <a:xfrm>
              <a:off x="0" y="-1"/>
              <a:ext cx="2902023" cy="1197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Serveur:</a:t>
              </a:r>
            </a:p>
            <a:p>
              <a:pPr/>
              <a:r>
                <a:t> Thingsboard, Mongo DB</a:t>
              </a:r>
            </a:p>
          </p:txBody>
        </p:sp>
      </p:grpSp>
      <p:grpSp>
        <p:nvGrpSpPr>
          <p:cNvPr id="175" name="Grouper"/>
          <p:cNvGrpSpPr/>
          <p:nvPr/>
        </p:nvGrpSpPr>
        <p:grpSpPr>
          <a:xfrm>
            <a:off x="1019674" y="207048"/>
            <a:ext cx="3002890" cy="4891929"/>
            <a:chOff x="0" y="0"/>
            <a:chExt cx="3002889" cy="4891927"/>
          </a:xfrm>
        </p:grpSpPr>
        <p:pic>
          <p:nvPicPr>
            <p:cNvPr id="172" name="CBD1FB5B-819E-4712-9247-004BE5CD6D2B-L0-001.png" descr="CBD1FB5B-819E-4712-9247-004BE5CD6D2B-L0-00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38520" y="0"/>
              <a:ext cx="1949788" cy="19497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352F32BB-3638-4D65-BAFB-8A5B62F06B7A-L0-001.png" descr="352F32BB-3638-4D65-BAFB-8A5B62F06B7A-L0-001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18676" y="2276924"/>
              <a:ext cx="1716747" cy="17167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App mobile &amp; web:…"/>
            <p:cNvSpPr txBox="1"/>
            <p:nvPr/>
          </p:nvSpPr>
          <p:spPr>
            <a:xfrm>
              <a:off x="-1" y="4062566"/>
              <a:ext cx="3002891" cy="829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App mobile &amp; web: </a:t>
              </a:r>
            </a:p>
            <a:p>
              <a:pPr/>
              <a:r>
                <a:t>Ionic</a:t>
              </a:r>
            </a:p>
          </p:txBody>
        </p:sp>
      </p:grpSp>
      <p:grpSp>
        <p:nvGrpSpPr>
          <p:cNvPr id="192" name="Grouper"/>
          <p:cNvGrpSpPr/>
          <p:nvPr/>
        </p:nvGrpSpPr>
        <p:grpSpPr>
          <a:xfrm>
            <a:off x="843613" y="5451089"/>
            <a:ext cx="6176499" cy="4355777"/>
            <a:chOff x="0" y="0"/>
            <a:chExt cx="6176497" cy="4355776"/>
          </a:xfrm>
        </p:grpSpPr>
        <p:grpSp>
          <p:nvGrpSpPr>
            <p:cNvPr id="180" name="Grouper"/>
            <p:cNvGrpSpPr/>
            <p:nvPr/>
          </p:nvGrpSpPr>
          <p:grpSpPr>
            <a:xfrm>
              <a:off x="0" y="1760666"/>
              <a:ext cx="1589476" cy="2410961"/>
              <a:chOff x="0" y="0"/>
              <a:chExt cx="1589475" cy="2410959"/>
            </a:xfrm>
          </p:grpSpPr>
          <p:pic>
            <p:nvPicPr>
              <p:cNvPr id="176" name="251BF91E-A4FA-4DAE-B712-5F94A906AF22-L0-001.png" descr="251BF91E-A4FA-4DAE-B712-5F94A906AF22-L0-001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0"/>
                <a:ext cx="1589476" cy="15894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7" name="E473316E-E32F-4317-8213-307C67467A20-L0-001.png" descr="E473316E-E32F-4317-8213-307C67467A20-L0-001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11403" y="1012655"/>
                <a:ext cx="1398306" cy="13983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8" name="0E5C6BC6-E6F7-4D84-A5E3-18C20B7BDE56-L0-001.png" descr="0E5C6BC6-E6F7-4D84-A5E3-18C20B7BDE56-L0-001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74720" y="794737"/>
                <a:ext cx="435836" cy="4358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9" name="D25638BD-E9A5-44BD-BED5-49B29140FA0A-L0-001.png" descr="D25638BD-E9A5-44BD-BED5-49B29140FA0A-L0-001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723893" y="794737"/>
                <a:ext cx="435836" cy="4358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85" name="Grouper"/>
            <p:cNvGrpSpPr/>
            <p:nvPr/>
          </p:nvGrpSpPr>
          <p:grpSpPr>
            <a:xfrm>
              <a:off x="794737" y="0"/>
              <a:ext cx="1589477" cy="2410960"/>
              <a:chOff x="0" y="0"/>
              <a:chExt cx="1589475" cy="2410959"/>
            </a:xfrm>
          </p:grpSpPr>
          <p:pic>
            <p:nvPicPr>
              <p:cNvPr id="181" name="251BF91E-A4FA-4DAE-B712-5F94A906AF22-L0-001.png" descr="251BF91E-A4FA-4DAE-B712-5F94A906AF22-L0-001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0"/>
                <a:ext cx="1589476" cy="15894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2" name="E473316E-E32F-4317-8213-307C67467A20-L0-001.png" descr="E473316E-E32F-4317-8213-307C67467A20-L0-001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11403" y="1012655"/>
                <a:ext cx="1398306" cy="13983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3" name="0E5C6BC6-E6F7-4D84-A5E3-18C20B7BDE56-L0-001.png" descr="0E5C6BC6-E6F7-4D84-A5E3-18C20B7BDE56-L0-001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74720" y="794737"/>
                <a:ext cx="435836" cy="4358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4" name="D25638BD-E9A5-44BD-BED5-49B29140FA0A-L0-001.png" descr="D25638BD-E9A5-44BD-BED5-49B29140FA0A-L0-001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723893" y="794737"/>
                <a:ext cx="435836" cy="4358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90" name="Grouper"/>
            <p:cNvGrpSpPr/>
            <p:nvPr/>
          </p:nvGrpSpPr>
          <p:grpSpPr>
            <a:xfrm>
              <a:off x="1589475" y="1760666"/>
              <a:ext cx="1589476" cy="2410961"/>
              <a:chOff x="0" y="0"/>
              <a:chExt cx="1589475" cy="2410959"/>
            </a:xfrm>
          </p:grpSpPr>
          <p:pic>
            <p:nvPicPr>
              <p:cNvPr id="186" name="251BF91E-A4FA-4DAE-B712-5F94A906AF22-L0-001.png" descr="251BF91E-A4FA-4DAE-B712-5F94A906AF22-L0-001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0"/>
                <a:ext cx="1589476" cy="15894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7" name="E473316E-E32F-4317-8213-307C67467A20-L0-001.png" descr="E473316E-E32F-4317-8213-307C67467A20-L0-001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11403" y="1012655"/>
                <a:ext cx="1398306" cy="13983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8" name="0E5C6BC6-E6F7-4D84-A5E3-18C20B7BDE56-L0-001.png" descr="0E5C6BC6-E6F7-4D84-A5E3-18C20B7BDE56-L0-001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74720" y="794737"/>
                <a:ext cx="435836" cy="4358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9" name="D25638BD-E9A5-44BD-BED5-49B29140FA0A-L0-001.png" descr="D25638BD-E9A5-44BD-BED5-49B29140FA0A-L0-001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723893" y="794737"/>
                <a:ext cx="435836" cy="4358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91" name="Robots, sondes températures, lumières, accéléromètre"/>
            <p:cNvSpPr txBox="1"/>
            <p:nvPr/>
          </p:nvSpPr>
          <p:spPr>
            <a:xfrm>
              <a:off x="3099519" y="2421515"/>
              <a:ext cx="3076979" cy="1934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Robots, sondes températures, lumières, accéléromètre </a:t>
              </a:r>
            </a:p>
          </p:txBody>
        </p:sp>
      </p:grpSp>
      <p:grpSp>
        <p:nvGrpSpPr>
          <p:cNvPr id="202" name="Grouper"/>
          <p:cNvGrpSpPr/>
          <p:nvPr/>
        </p:nvGrpSpPr>
        <p:grpSpPr>
          <a:xfrm>
            <a:off x="4240355" y="5940894"/>
            <a:ext cx="4617291" cy="2011247"/>
            <a:chOff x="0" y="0"/>
            <a:chExt cx="4617289" cy="2011246"/>
          </a:xfrm>
        </p:grpSpPr>
        <p:pic>
          <p:nvPicPr>
            <p:cNvPr id="193" name="73D9B7F0-460F-4AAF-87D4-7C286447767A-L0-001.png" descr="73D9B7F0-460F-4AAF-87D4-7C286447767A-L0-001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606436"/>
              <a:ext cx="1205480" cy="1205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" name="BLE"/>
            <p:cNvSpPr txBox="1"/>
            <p:nvPr/>
          </p:nvSpPr>
          <p:spPr>
            <a:xfrm>
              <a:off x="197814" y="0"/>
              <a:ext cx="707137" cy="46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BLE</a:t>
              </a:r>
            </a:p>
          </p:txBody>
        </p:sp>
        <p:pic>
          <p:nvPicPr>
            <p:cNvPr id="195" name="73D9B7F0-460F-4AAF-87D4-7C286447767A-L0-001.png" descr="73D9B7F0-460F-4AAF-87D4-7C286447767A-L0-001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 flipH="1">
              <a:off x="3411809" y="805766"/>
              <a:ext cx="1205481" cy="12054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01" name="Grouper"/>
            <p:cNvGrpSpPr/>
            <p:nvPr/>
          </p:nvGrpSpPr>
          <p:grpSpPr>
            <a:xfrm>
              <a:off x="1706370" y="1381400"/>
              <a:ext cx="1491221" cy="159525"/>
              <a:chOff x="0" y="0"/>
              <a:chExt cx="1491219" cy="159523"/>
            </a:xfrm>
          </p:grpSpPr>
          <p:sp>
            <p:nvSpPr>
              <p:cNvPr id="196" name="Ovale"/>
              <p:cNvSpPr/>
              <p:nvPr/>
            </p:nvSpPr>
            <p:spPr>
              <a:xfrm>
                <a:off x="655549" y="0"/>
                <a:ext cx="183689" cy="159524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7" name="Ovale"/>
              <p:cNvSpPr/>
              <p:nvPr/>
            </p:nvSpPr>
            <p:spPr>
              <a:xfrm>
                <a:off x="981541" y="0"/>
                <a:ext cx="183688" cy="159524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8" name="Ovale"/>
              <p:cNvSpPr/>
              <p:nvPr/>
            </p:nvSpPr>
            <p:spPr>
              <a:xfrm>
                <a:off x="1307532" y="0"/>
                <a:ext cx="183688" cy="159524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9" name="Ovale"/>
              <p:cNvSpPr/>
              <p:nvPr/>
            </p:nvSpPr>
            <p:spPr>
              <a:xfrm>
                <a:off x="325990" y="0"/>
                <a:ext cx="183689" cy="159524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0" name="Ovale"/>
              <p:cNvSpPr/>
              <p:nvPr/>
            </p:nvSpPr>
            <p:spPr>
              <a:xfrm>
                <a:off x="0" y="0"/>
                <a:ext cx="183688" cy="159524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213" name="Grouper"/>
          <p:cNvGrpSpPr/>
          <p:nvPr/>
        </p:nvGrpSpPr>
        <p:grpSpPr>
          <a:xfrm>
            <a:off x="9546898" y="3342345"/>
            <a:ext cx="2518126" cy="3314224"/>
            <a:chOff x="0" y="0"/>
            <a:chExt cx="2518124" cy="3314223"/>
          </a:xfrm>
        </p:grpSpPr>
        <p:grpSp>
          <p:nvGrpSpPr>
            <p:cNvPr id="211" name="Grouper"/>
            <p:cNvGrpSpPr/>
            <p:nvPr/>
          </p:nvGrpSpPr>
          <p:grpSpPr>
            <a:xfrm>
              <a:off x="0" y="-1"/>
              <a:ext cx="1191909" cy="3314225"/>
              <a:chOff x="0" y="0"/>
              <a:chExt cx="1191908" cy="3314223"/>
            </a:xfrm>
          </p:grpSpPr>
          <p:pic>
            <p:nvPicPr>
              <p:cNvPr id="203" name="C2CBD4DD-AD39-403D-970A-5E5CF3876B7D-L0-001.png" descr="C2CBD4DD-AD39-403D-970A-5E5CF3876B7D-L0-001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0" y="2210286"/>
                <a:ext cx="1103937" cy="110393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4" name="C2CBD4DD-AD39-403D-970A-5E5CF3876B7D-L0-001.png" descr="C2CBD4DD-AD39-403D-970A-5E5CF3876B7D-L0-001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 rot="10800000">
                <a:off x="87971" y="-1"/>
                <a:ext cx="1103937" cy="110393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10" name="Grouper"/>
              <p:cNvGrpSpPr/>
              <p:nvPr/>
            </p:nvGrpSpPr>
            <p:grpSpPr>
              <a:xfrm rot="5400000">
                <a:off x="51875" y="1620447"/>
                <a:ext cx="1176129" cy="143106"/>
                <a:chOff x="0" y="0"/>
                <a:chExt cx="1176127" cy="143104"/>
              </a:xfrm>
            </p:grpSpPr>
            <p:sp>
              <p:nvSpPr>
                <p:cNvPr id="205" name="Ovale"/>
                <p:cNvSpPr/>
                <p:nvPr/>
              </p:nvSpPr>
              <p:spPr>
                <a:xfrm>
                  <a:off x="517033" y="0"/>
                  <a:ext cx="144875" cy="143105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06" name="Ovale"/>
                <p:cNvSpPr/>
                <p:nvPr/>
              </p:nvSpPr>
              <p:spPr>
                <a:xfrm>
                  <a:off x="774143" y="0"/>
                  <a:ext cx="144876" cy="143105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07" name="Ovale"/>
                <p:cNvSpPr/>
                <p:nvPr/>
              </p:nvSpPr>
              <p:spPr>
                <a:xfrm>
                  <a:off x="1031253" y="0"/>
                  <a:ext cx="144875" cy="143105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08" name="Ovale"/>
                <p:cNvSpPr/>
                <p:nvPr/>
              </p:nvSpPr>
              <p:spPr>
                <a:xfrm>
                  <a:off x="257109" y="0"/>
                  <a:ext cx="144876" cy="143105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09" name="Ovale"/>
                <p:cNvSpPr/>
                <p:nvPr/>
              </p:nvSpPr>
              <p:spPr>
                <a:xfrm>
                  <a:off x="-1" y="0"/>
                  <a:ext cx="144876" cy="143105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212" name="MQTT"/>
            <p:cNvSpPr txBox="1"/>
            <p:nvPr/>
          </p:nvSpPr>
          <p:spPr>
            <a:xfrm>
              <a:off x="1517771" y="1303924"/>
              <a:ext cx="1000354" cy="4610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MQTT</a:t>
              </a:r>
            </a:p>
          </p:txBody>
        </p:sp>
      </p:grpSp>
      <p:grpSp>
        <p:nvGrpSpPr>
          <p:cNvPr id="224" name="Grouper"/>
          <p:cNvGrpSpPr/>
          <p:nvPr/>
        </p:nvGrpSpPr>
        <p:grpSpPr>
          <a:xfrm>
            <a:off x="3934271" y="2047495"/>
            <a:ext cx="5531669" cy="1441566"/>
            <a:chOff x="0" y="0"/>
            <a:chExt cx="5531668" cy="1441565"/>
          </a:xfrm>
        </p:grpSpPr>
        <p:grpSp>
          <p:nvGrpSpPr>
            <p:cNvPr id="222" name="Grouper"/>
            <p:cNvGrpSpPr/>
            <p:nvPr/>
          </p:nvGrpSpPr>
          <p:grpSpPr>
            <a:xfrm>
              <a:off x="-1" y="-1"/>
              <a:ext cx="5531670" cy="1211036"/>
              <a:chOff x="0" y="0"/>
              <a:chExt cx="5531668" cy="1211034"/>
            </a:xfrm>
          </p:grpSpPr>
          <p:pic>
            <p:nvPicPr>
              <p:cNvPr id="214" name="C2CBD4DD-AD39-403D-970A-5E5CF3876B7D-L0-001.png" descr="C2CBD4DD-AD39-403D-970A-5E5CF3876B7D-L0-001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 rot="5400000">
                <a:off x="-1" y="0"/>
                <a:ext cx="1211036" cy="12110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5" name="C2CBD4DD-AD39-403D-970A-5E5CF3876B7D-L0-001.png" descr="C2CBD4DD-AD39-403D-970A-5E5CF3876B7D-L0-001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 rot="16200000">
                <a:off x="4320633" y="0"/>
                <a:ext cx="1211036" cy="121103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21" name="Grouper"/>
              <p:cNvGrpSpPr/>
              <p:nvPr/>
            </p:nvGrpSpPr>
            <p:grpSpPr>
              <a:xfrm>
                <a:off x="1791692" y="501307"/>
                <a:ext cx="1948285" cy="208420"/>
                <a:chOff x="0" y="0"/>
                <a:chExt cx="1948284" cy="208418"/>
              </a:xfrm>
            </p:grpSpPr>
            <p:sp>
              <p:nvSpPr>
                <p:cNvPr id="216" name="Ovale"/>
                <p:cNvSpPr/>
                <p:nvPr/>
              </p:nvSpPr>
              <p:spPr>
                <a:xfrm>
                  <a:off x="856478" y="0"/>
                  <a:ext cx="239989" cy="20841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17" name="Ovale"/>
                <p:cNvSpPr/>
                <p:nvPr/>
              </p:nvSpPr>
              <p:spPr>
                <a:xfrm>
                  <a:off x="1282387" y="0"/>
                  <a:ext cx="239989" cy="20841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18" name="Ovale"/>
                <p:cNvSpPr/>
                <p:nvPr/>
              </p:nvSpPr>
              <p:spPr>
                <a:xfrm>
                  <a:off x="1708295" y="0"/>
                  <a:ext cx="239990" cy="20841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19" name="Ovale"/>
                <p:cNvSpPr/>
                <p:nvPr/>
              </p:nvSpPr>
              <p:spPr>
                <a:xfrm>
                  <a:off x="425908" y="0"/>
                  <a:ext cx="239989" cy="20841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20" name="Ovale"/>
                <p:cNvSpPr/>
                <p:nvPr/>
              </p:nvSpPr>
              <p:spPr>
                <a:xfrm>
                  <a:off x="-1" y="0"/>
                  <a:ext cx="239990" cy="20841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</p:grpSp>
        <p:sp>
          <p:nvSpPr>
            <p:cNvPr id="223" name="HTTP"/>
            <p:cNvSpPr txBox="1"/>
            <p:nvPr/>
          </p:nvSpPr>
          <p:spPr>
            <a:xfrm>
              <a:off x="2307872" y="980504"/>
              <a:ext cx="915925" cy="461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HTTP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6"/>
      <p:bldP build="whole" bldLvl="1" animBg="1" rev="0" advAuto="0" spid="168" grpId="3"/>
      <p:bldP build="whole" bldLvl="1" animBg="1" rev="0" advAuto="0" spid="171" grpId="5"/>
      <p:bldP build="whole" bldLvl="1" animBg="1" rev="0" advAuto="0" spid="192" grpId="1"/>
      <p:bldP build="whole" bldLvl="1" animBg="1" rev="0" advAuto="0" spid="213" grpId="4"/>
      <p:bldP build="whole" bldLvl="1" animBg="1" rev="0" advAuto="0" spid="202" grpId="2"/>
      <p:bldP build="whole" bldLvl="1" animBg="1" rev="0" advAuto="0" spid="175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79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BCB41CCE-3975-4871-BE4B-C1502A3F8F25-L0-001.png" descr="BCB41CCE-3975-4871-BE4B-C1502A3F8F25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7479"/>
            <a:ext cx="13004800" cy="89386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Merci !"/>
          <p:cNvSpPr txBox="1"/>
          <p:nvPr/>
        </p:nvSpPr>
        <p:spPr>
          <a:xfrm>
            <a:off x="4673576" y="4318743"/>
            <a:ext cx="4114040" cy="1577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700"/>
            </a:lvl1pPr>
          </a:lstStyle>
          <a:p>
            <a:pPr/>
            <a:r>
              <a:t>Merci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