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60" r:id="rId5"/>
    <p:sldId id="365" r:id="rId6"/>
    <p:sldId id="361" r:id="rId7"/>
    <p:sldId id="367" r:id="rId8"/>
    <p:sldId id="363" r:id="rId9"/>
    <p:sldId id="366" r:id="rId10"/>
    <p:sldId id="362" r:id="rId11"/>
    <p:sldId id="368" r:id="rId12"/>
    <p:sldId id="3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60"/>
            <p14:sldId id="365"/>
            <p14:sldId id="361"/>
            <p14:sldId id="367"/>
            <p14:sldId id="363"/>
            <p14:sldId id="366"/>
            <p14:sldId id="362"/>
            <p14:sldId id="368"/>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autoAdjust="0"/>
    <p:restoredTop sz="94660"/>
  </p:normalViewPr>
  <p:slideViewPr>
    <p:cSldViewPr>
      <p:cViewPr>
        <p:scale>
          <a:sx n="78" d="100"/>
          <a:sy n="78" d="100"/>
        </p:scale>
        <p:origin x="810" y="9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a16="http://schemas.microsoft.com/office/drawing/2014/main" xmlns=""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a16="http://schemas.microsoft.com/office/drawing/2014/main" xmlns=""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a16="http://schemas.microsoft.com/office/drawing/2014/main" xmlns=""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a16="http://schemas.microsoft.com/office/drawing/2014/main" xmlns=""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a16="http://schemas.microsoft.com/office/drawing/2014/main" xmlns=""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a16="http://schemas.microsoft.com/office/drawing/2014/main" xmlns=""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mobile.</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fonctionnalités.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[1/2]</a:t>
            </a:r>
            <a:endParaRPr lang="en-US" dirty="0"/>
          </a:p>
        </p:txBody>
      </p:sp>
    </p:spTree>
    <p:extLst>
      <p:ext uri="{BB962C8B-B14F-4D97-AF65-F5344CB8AC3E}">
        <p14:creationId xmlns:p14="http://schemas.microsoft.com/office/powerpoint/2010/main" val="66337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a:t>).</a:t>
            </a:r>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[2/2]</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D1632-C889-465C-A567-CA185B1F9244}"/>
              </a:ext>
            </a:extLst>
          </p:cNvPr>
          <p:cNvSpPr>
            <a:spLocks noGrp="1"/>
          </p:cNvSpPr>
          <p:nvPr>
            <p:ph type="body" idx="1"/>
          </p:nvPr>
        </p:nvSpPr>
        <p:spPr>
          <a:xfrm>
            <a:off x="457030" y="1662237"/>
            <a:ext cx="10869084" cy="4226428"/>
          </a:xfrm>
        </p:spPr>
        <p:txBody>
          <a:bodyPr/>
          <a:lstStyle/>
          <a:p>
            <a:r>
              <a:rPr lang="fr-FR" sz="1800" dirty="0"/>
              <a:t>Ici nous allons détailler un petit peu notre projet, et faire quelques précisions.</a:t>
            </a:r>
          </a:p>
          <a:p>
            <a:endParaRPr lang="fr-FR" sz="1800" dirty="0"/>
          </a:p>
          <a:p>
            <a:r>
              <a:rPr lang="fr-FR" sz="1800" dirty="0"/>
              <a:t>Les technos utilisées seront du </a:t>
            </a:r>
            <a:r>
              <a:rPr lang="fr-FR" sz="1800" dirty="0" err="1"/>
              <a:t>Node</a:t>
            </a:r>
            <a:r>
              <a:rPr lang="fr-FR" sz="1800" dirty="0"/>
              <a:t>/C++/Docker/Mosquito pour la gestion du serveur et des sondes (comme vu en TP).</a:t>
            </a:r>
          </a:p>
          <a:p>
            <a:r>
              <a:rPr lang="fr-FR" sz="1800" dirty="0"/>
              <a:t>Concernant l’application mobile et le site web nous utiliseront </a:t>
            </a:r>
            <a:r>
              <a:rPr lang="fr-FR" sz="1800" dirty="0" err="1"/>
              <a:t>Ionic</a:t>
            </a:r>
            <a:r>
              <a:rPr lang="fr-FR" sz="1800" dirty="0"/>
              <a:t>, cela nous permettra de développer une seule fois l’application tout en la rendant compatible PC et Mobile, vu que nous n’aurons pas besoin de fonctions natives poussées dans notre appli cela couvrira parfaitement notre besoin.</a:t>
            </a:r>
          </a:p>
          <a:p>
            <a:endParaRPr lang="fr-FR" sz="1800" dirty="0"/>
          </a:p>
          <a:p>
            <a:r>
              <a:rPr lang="fr-FR" sz="1800" dirty="0"/>
              <a:t>Quant au 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endParaRPr lang="fr-FR" sz="1800" dirty="0"/>
          </a:p>
        </p:txBody>
      </p:sp>
      <p:sp>
        <p:nvSpPr>
          <p:cNvPr id="3" name="Text Placeholder 2">
            <a:extLst>
              <a:ext uri="{FF2B5EF4-FFF2-40B4-BE49-F238E27FC236}">
                <a16:creationId xmlns:a16="http://schemas.microsoft.com/office/drawing/2014/main" xmlns=""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a:t>.</a:t>
            </a:r>
            <a:endParaRPr lang="en-US" dirty="0"/>
          </a:p>
        </p:txBody>
      </p:sp>
      <p:sp>
        <p:nvSpPr>
          <p:cNvPr id="4" name="Title 3">
            <a:extLst>
              <a:ext uri="{FF2B5EF4-FFF2-40B4-BE49-F238E27FC236}">
                <a16:creationId xmlns:a16="http://schemas.microsoft.com/office/drawing/2014/main" xmlns="" id="{09ACD31A-B87D-43FD-8A7E-250C3FD8A9B0}"/>
              </a:ext>
            </a:extLst>
          </p:cNvPr>
          <p:cNvSpPr>
            <a:spLocks noGrp="1"/>
          </p:cNvSpPr>
          <p:nvPr>
            <p:ph type="title"/>
          </p:nvPr>
        </p:nvSpPr>
        <p:spPr/>
        <p:txBody>
          <a:bodyPr/>
          <a:lstStyle/>
          <a:p>
            <a:r>
              <a:rPr lang="fr-FR" dirty="0" err="1"/>
              <a:t>Other</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a16="http://schemas.microsoft.com/office/drawing/2014/main" xmlns=""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26A09AA-0F31-4462-9395-565580C8D524}"/>
              </a:ext>
            </a:extLst>
          </p:cNvPr>
          <p:cNvSpPr>
            <a:spLocks noGrp="1"/>
          </p:cNvSpPr>
          <p:nvPr>
            <p:ph type="body" idx="1"/>
          </p:nvPr>
        </p:nvSpPr>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a16="http://schemas.microsoft.com/office/drawing/2014/main" xmlns=""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3DD17B1-6CB7-4354-8701-009D08BAB665}"/>
              </a:ext>
            </a:extLst>
          </p:cNvPr>
          <p:cNvSpPr>
            <a:spLocks noGrp="1"/>
          </p:cNvSpPr>
          <p:nvPr>
            <p:ph type="title"/>
          </p:nvPr>
        </p:nvSpPr>
        <p:spPr/>
        <p:txBody>
          <a:bodyPr/>
          <a:lstStyle/>
          <a:p>
            <a:r>
              <a:rPr lang="fr-FR" dirty="0"/>
              <a:t>Project Introduction</a:t>
            </a:r>
            <a:endParaRPr lang="en-US" dirty="0"/>
          </a:p>
        </p:txBody>
      </p:sp>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a16="http://schemas.microsoft.com/office/drawing/2014/main" xmlns=""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14F351C-F6DB-43DC-AD1C-1759C3C5EC88}"/>
              </a:ext>
            </a:extLst>
          </p:cNvPr>
          <p:cNvSpPr>
            <a:spLocks noGrp="1"/>
          </p:cNvSpPr>
          <p:nvPr>
            <p:ph type="title"/>
          </p:nvPr>
        </p:nvSpPr>
        <p:spPr/>
        <p:txBody>
          <a:bodyPr/>
          <a:lstStyle/>
          <a:p>
            <a:r>
              <a:rPr lang="fr-FR" dirty="0"/>
              <a:t>Product architecture</a:t>
            </a:r>
            <a:endParaRPr lang="en-US" dirty="0"/>
          </a:p>
        </p:txBody>
      </p:sp>
      <p:sp>
        <p:nvSpPr>
          <p:cNvPr id="6" name="Text Placeholder 1">
            <a:extLst>
              <a:ext uri="{FF2B5EF4-FFF2-40B4-BE49-F238E27FC236}">
                <a16:creationId xmlns:a16="http://schemas.microsoft.com/office/drawing/2014/main" xmlns=""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sera 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41323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a:xfrm>
            <a:off x="447975" y="1929798"/>
            <a:ext cx="10869084" cy="4226428"/>
          </a:xfrm>
        </p:spPr>
        <p:txBody>
          <a:bodyPr/>
          <a:lstStyle/>
          <a:p>
            <a:r>
              <a:rPr lang="fr-FR" dirty="0"/>
              <a:t>Nous détaillons ici que les grandes taches, à découper ensuite en plus petites fonctionnalités pour mieux se les répartir,</a:t>
            </a:r>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1/3]</a:t>
            </a:r>
            <a:endParaRPr lang="en-US" dirty="0"/>
          </a:p>
        </p:txBody>
      </p:sp>
    </p:spTree>
    <p:extLst>
      <p:ext uri="{BB962C8B-B14F-4D97-AF65-F5344CB8AC3E}">
        <p14:creationId xmlns:p14="http://schemas.microsoft.com/office/powerpoint/2010/main" val="196940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endParaRPr lang="en-US" dirty="0"/>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[2/3]</a:t>
            </a:r>
            <a:endParaRPr lang="en-US" dirty="0"/>
          </a:p>
        </p:txBody>
      </p:sp>
    </p:spTree>
    <p:extLst>
      <p:ext uri="{BB962C8B-B14F-4D97-AF65-F5344CB8AC3E}">
        <p14:creationId xmlns:p14="http://schemas.microsoft.com/office/powerpoint/2010/main" val="5327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endParaRPr lang="en-US" dirty="0"/>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[3/3]</a:t>
            </a:r>
            <a:endParaRPr lang="en-US" dirty="0"/>
          </a:p>
        </p:txBody>
      </p:sp>
    </p:spTree>
    <p:extLst>
      <p:ext uri="{BB962C8B-B14F-4D97-AF65-F5344CB8AC3E}">
        <p14:creationId xmlns:p14="http://schemas.microsoft.com/office/powerpoint/2010/main" val="3411312211"/>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58</TotalTime>
  <Words>1018</Words>
  <Application>Microsoft Office PowerPoint</Application>
  <PresentationFormat>Grand écran</PresentationFormat>
  <Paragraphs>69</Paragraphs>
  <Slides>12</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12</vt:i4>
      </vt:variant>
    </vt:vector>
  </HeadingPairs>
  <TitlesOfParts>
    <vt:vector size="25"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vt:lpstr>
      <vt:lpstr>Project Use cases [1/2]</vt:lpstr>
      <vt:lpstr>Project Use cases [2/2]</vt:lpstr>
      <vt:lpstr>Product architecture</vt:lpstr>
      <vt:lpstr>Project Tasks [1/3]</vt:lpstr>
      <vt:lpstr>Project Tasks [2/3]</vt:lpstr>
      <vt:lpstr>Project Tasks [3/3]</vt:lpstr>
      <vt:lpstr>Product Planning [1/2]</vt:lpstr>
      <vt:lpstr>Product Planning [2/2]</vt:lpstr>
      <vt:lpstr>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8</cp:revision>
  <dcterms:created xsi:type="dcterms:W3CDTF">2019-04-07T20:30:53Z</dcterms:created>
  <dcterms:modified xsi:type="dcterms:W3CDTF">2019-04-07T21:29:12Z</dcterms:modified>
</cp:coreProperties>
</file>